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4"/>
    <p:sldMasterId id="2147483664" r:id="rId5"/>
    <p:sldMasterId id="2147483690" r:id="rId6"/>
    <p:sldMasterId id="2147483662" r:id="rId7"/>
  </p:sldMasterIdLst>
  <p:notesMasterIdLst>
    <p:notesMasterId r:id="rId62"/>
  </p:notesMasterIdLst>
  <p:sldIdLst>
    <p:sldId id="288" r:id="rId8"/>
    <p:sldId id="3453" r:id="rId9"/>
    <p:sldId id="3507" r:id="rId10"/>
    <p:sldId id="3508" r:id="rId11"/>
    <p:sldId id="3520" r:id="rId12"/>
    <p:sldId id="3521" r:id="rId13"/>
    <p:sldId id="3509" r:id="rId14"/>
    <p:sldId id="3510" r:id="rId15"/>
    <p:sldId id="3462" r:id="rId16"/>
    <p:sldId id="3466" r:id="rId17"/>
    <p:sldId id="3467" r:id="rId18"/>
    <p:sldId id="3214" r:id="rId19"/>
    <p:sldId id="3464" r:id="rId20"/>
    <p:sldId id="3215" r:id="rId21"/>
    <p:sldId id="3523" r:id="rId22"/>
    <p:sldId id="3465" r:id="rId23"/>
    <p:sldId id="3522" r:id="rId24"/>
    <p:sldId id="3481" r:id="rId25"/>
    <p:sldId id="3524" r:id="rId26"/>
    <p:sldId id="3478" r:id="rId27"/>
    <p:sldId id="3479" r:id="rId28"/>
    <p:sldId id="3485" r:id="rId29"/>
    <p:sldId id="3482" r:id="rId30"/>
    <p:sldId id="3486" r:id="rId31"/>
    <p:sldId id="3526" r:id="rId32"/>
    <p:sldId id="3527" r:id="rId33"/>
    <p:sldId id="3483" r:id="rId34"/>
    <p:sldId id="3488" r:id="rId35"/>
    <p:sldId id="3490" r:id="rId36"/>
    <p:sldId id="3489" r:id="rId37"/>
    <p:sldId id="3493" r:id="rId38"/>
    <p:sldId id="3468" r:id="rId39"/>
    <p:sldId id="3491" r:id="rId40"/>
    <p:sldId id="3512" r:id="rId41"/>
    <p:sldId id="3513" r:id="rId42"/>
    <p:sldId id="3514" r:id="rId43"/>
    <p:sldId id="3515" r:id="rId44"/>
    <p:sldId id="3516" r:id="rId45"/>
    <p:sldId id="3517" r:id="rId46"/>
    <p:sldId id="3469" r:id="rId47"/>
    <p:sldId id="3473" r:id="rId48"/>
    <p:sldId id="3494" r:id="rId49"/>
    <p:sldId id="3495" r:id="rId50"/>
    <p:sldId id="3519" r:id="rId51"/>
    <p:sldId id="3496" r:id="rId52"/>
    <p:sldId id="3497" r:id="rId53"/>
    <p:sldId id="3470" r:id="rId54"/>
    <p:sldId id="3487" r:id="rId55"/>
    <p:sldId id="3499" r:id="rId56"/>
    <p:sldId id="3525" r:id="rId57"/>
    <p:sldId id="3501" r:id="rId58"/>
    <p:sldId id="3219" r:id="rId59"/>
    <p:sldId id="3218" r:id="rId60"/>
    <p:sldId id="265" r:id="rId6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CC33"/>
    <a:srgbClr val="76B531"/>
    <a:srgbClr val="E71336"/>
    <a:srgbClr val="8A4FFF"/>
    <a:srgbClr val="C5E8FF"/>
    <a:srgbClr val="FFD1D1"/>
    <a:srgbClr val="DE1B76"/>
    <a:srgbClr val="FEFFDD"/>
    <a:srgbClr val="FFF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F5FAE7-8FBB-441B-9E44-2E7BB2A08EB1}" v="322" dt="2023-10-10T11:51:42.963"/>
  </p1510:revLst>
</p1510:revInfo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97" autoAdjust="0"/>
    <p:restoredTop sz="94242" autoAdjust="0"/>
  </p:normalViewPr>
  <p:slideViewPr>
    <p:cSldViewPr snapToGrid="0" snapToObjects="1" showGuides="1">
      <p:cViewPr varScale="1">
        <p:scale>
          <a:sx n="59" d="100"/>
          <a:sy n="59" d="100"/>
        </p:scale>
        <p:origin x="364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presProps" Target="presProps.xml"/><Relationship Id="rId68" Type="http://schemas.microsoft.com/office/2015/10/relationships/revisionInfo" Target="revisionInfo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4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viewProps" Target="viewProps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customXml" Target="../customXml/item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microsoft.com/office/2016/11/relationships/changesInfo" Target="changesInfos/changesInfo1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Margolis" userId="e6a7afbc-961a-442d-a2df-b33b0221b063" providerId="ADAL" clId="{1254076C-426C-4AC2-B574-F032750B8D22}"/>
    <pc:docChg chg="undo redo custSel addSld delSld modSld sldOrd modMainMaster">
      <pc:chgData name="Helen Margolis" userId="e6a7afbc-961a-442d-a2df-b33b0221b063" providerId="ADAL" clId="{1254076C-426C-4AC2-B574-F032750B8D22}" dt="2023-08-09T22:22:08.855" v="18576"/>
      <pc:docMkLst>
        <pc:docMk/>
      </pc:docMkLst>
      <pc:sldChg chg="del">
        <pc:chgData name="Helen Margolis" userId="e6a7afbc-961a-442d-a2df-b33b0221b063" providerId="ADAL" clId="{1254076C-426C-4AC2-B574-F032750B8D22}" dt="2023-07-30T11:12:21.884" v="23" actId="2696"/>
        <pc:sldMkLst>
          <pc:docMk/>
          <pc:sldMk cId="486634781" sldId="264"/>
        </pc:sldMkLst>
      </pc:sldChg>
      <pc:sldChg chg="add del ord">
        <pc:chgData name="Helen Margolis" userId="e6a7afbc-961a-442d-a2df-b33b0221b063" providerId="ADAL" clId="{1254076C-426C-4AC2-B574-F032750B8D22}" dt="2023-08-07T13:25:53.253" v="17165" actId="47"/>
        <pc:sldMkLst>
          <pc:docMk/>
          <pc:sldMk cId="4139005300" sldId="278"/>
        </pc:sldMkLst>
      </pc:sldChg>
      <pc:sldChg chg="add del">
        <pc:chgData name="Helen Margolis" userId="e6a7afbc-961a-442d-a2df-b33b0221b063" providerId="ADAL" clId="{1254076C-426C-4AC2-B574-F032750B8D22}" dt="2023-07-30T11:48:29.256" v="1085" actId="47"/>
        <pc:sldMkLst>
          <pc:docMk/>
          <pc:sldMk cId="4151284018" sldId="280"/>
        </pc:sldMkLst>
      </pc:sldChg>
      <pc:sldChg chg="add del">
        <pc:chgData name="Helen Margolis" userId="e6a7afbc-961a-442d-a2df-b33b0221b063" providerId="ADAL" clId="{1254076C-426C-4AC2-B574-F032750B8D22}" dt="2023-07-30T11:48:29.256" v="1085" actId="47"/>
        <pc:sldMkLst>
          <pc:docMk/>
          <pc:sldMk cId="786294778" sldId="281"/>
        </pc:sldMkLst>
      </pc:sldChg>
      <pc:sldChg chg="del">
        <pc:chgData name="Helen Margolis" userId="e6a7afbc-961a-442d-a2df-b33b0221b063" providerId="ADAL" clId="{1254076C-426C-4AC2-B574-F032750B8D22}" dt="2023-07-30T11:15:02.590" v="111" actId="47"/>
        <pc:sldMkLst>
          <pc:docMk/>
          <pc:sldMk cId="2144574079" sldId="281"/>
        </pc:sldMkLst>
      </pc:sldChg>
      <pc:sldChg chg="add del">
        <pc:chgData name="Helen Margolis" userId="e6a7afbc-961a-442d-a2df-b33b0221b063" providerId="ADAL" clId="{1254076C-426C-4AC2-B574-F032750B8D22}" dt="2023-07-30T14:13:31.081" v="2522" actId="2696"/>
        <pc:sldMkLst>
          <pc:docMk/>
          <pc:sldMk cId="2482273891" sldId="282"/>
        </pc:sldMkLst>
      </pc:sldChg>
      <pc:sldChg chg="add del">
        <pc:chgData name="Helen Margolis" userId="e6a7afbc-961a-442d-a2df-b33b0221b063" providerId="ADAL" clId="{1254076C-426C-4AC2-B574-F032750B8D22}" dt="2023-07-30T11:48:29.256" v="1085" actId="47"/>
        <pc:sldMkLst>
          <pc:docMk/>
          <pc:sldMk cId="4095298501" sldId="282"/>
        </pc:sldMkLst>
      </pc:sldChg>
      <pc:sldChg chg="del">
        <pc:chgData name="Helen Margolis" userId="e6a7afbc-961a-442d-a2df-b33b0221b063" providerId="ADAL" clId="{1254076C-426C-4AC2-B574-F032750B8D22}" dt="2023-07-30T11:15:21.291" v="115" actId="2696"/>
        <pc:sldMkLst>
          <pc:docMk/>
          <pc:sldMk cId="2113486182" sldId="283"/>
        </pc:sldMkLst>
      </pc:sldChg>
      <pc:sldChg chg="add del">
        <pc:chgData name="Helen Margolis" userId="e6a7afbc-961a-442d-a2df-b33b0221b063" providerId="ADAL" clId="{1254076C-426C-4AC2-B574-F032750B8D22}" dt="2023-07-30T11:48:29.256" v="1085" actId="47"/>
        <pc:sldMkLst>
          <pc:docMk/>
          <pc:sldMk cId="4017735863" sldId="283"/>
        </pc:sldMkLst>
      </pc:sldChg>
      <pc:sldChg chg="add del">
        <pc:chgData name="Helen Margolis" userId="e6a7afbc-961a-442d-a2df-b33b0221b063" providerId="ADAL" clId="{1254076C-426C-4AC2-B574-F032750B8D22}" dt="2023-07-30T11:48:29.256" v="1085" actId="47"/>
        <pc:sldMkLst>
          <pc:docMk/>
          <pc:sldMk cId="1927479286" sldId="284"/>
        </pc:sldMkLst>
      </pc:sldChg>
      <pc:sldChg chg="del">
        <pc:chgData name="Helen Margolis" userId="e6a7afbc-961a-442d-a2df-b33b0221b063" providerId="ADAL" clId="{1254076C-426C-4AC2-B574-F032750B8D22}" dt="2023-07-30T11:15:09.973" v="112" actId="47"/>
        <pc:sldMkLst>
          <pc:docMk/>
          <pc:sldMk cId="2919961973" sldId="284"/>
        </pc:sldMkLst>
      </pc:sldChg>
      <pc:sldChg chg="add del">
        <pc:chgData name="Helen Margolis" userId="e6a7afbc-961a-442d-a2df-b33b0221b063" providerId="ADAL" clId="{1254076C-426C-4AC2-B574-F032750B8D22}" dt="2023-07-30T11:48:29.256" v="1085" actId="47"/>
        <pc:sldMkLst>
          <pc:docMk/>
          <pc:sldMk cId="1636676273" sldId="285"/>
        </pc:sldMkLst>
      </pc:sldChg>
      <pc:sldChg chg="del">
        <pc:chgData name="Helen Margolis" userId="e6a7afbc-961a-442d-a2df-b33b0221b063" providerId="ADAL" clId="{1254076C-426C-4AC2-B574-F032750B8D22}" dt="2023-07-30T11:15:02.590" v="111" actId="47"/>
        <pc:sldMkLst>
          <pc:docMk/>
          <pc:sldMk cId="3047738702" sldId="285"/>
        </pc:sldMkLst>
      </pc:sldChg>
      <pc:sldChg chg="add del">
        <pc:chgData name="Helen Margolis" userId="e6a7afbc-961a-442d-a2df-b33b0221b063" providerId="ADAL" clId="{1254076C-426C-4AC2-B574-F032750B8D22}" dt="2023-07-30T11:48:29.256" v="1085" actId="47"/>
        <pc:sldMkLst>
          <pc:docMk/>
          <pc:sldMk cId="1838510337" sldId="286"/>
        </pc:sldMkLst>
      </pc:sldChg>
      <pc:sldChg chg="del">
        <pc:chgData name="Helen Margolis" userId="e6a7afbc-961a-442d-a2df-b33b0221b063" providerId="ADAL" clId="{1254076C-426C-4AC2-B574-F032750B8D22}" dt="2023-07-30T11:15:14.256" v="113" actId="2696"/>
        <pc:sldMkLst>
          <pc:docMk/>
          <pc:sldMk cId="3382594909" sldId="286"/>
        </pc:sldMkLst>
      </pc:sldChg>
      <pc:sldChg chg="add del">
        <pc:chgData name="Helen Margolis" userId="e6a7afbc-961a-442d-a2df-b33b0221b063" providerId="ADAL" clId="{1254076C-426C-4AC2-B574-F032750B8D22}" dt="2023-07-30T11:48:29.256" v="1085" actId="47"/>
        <pc:sldMkLst>
          <pc:docMk/>
          <pc:sldMk cId="1061399664" sldId="287"/>
        </pc:sldMkLst>
      </pc:sldChg>
      <pc:sldChg chg="new del">
        <pc:chgData name="Helen Margolis" userId="e6a7afbc-961a-442d-a2df-b33b0221b063" providerId="ADAL" clId="{1254076C-426C-4AC2-B574-F032750B8D22}" dt="2023-07-30T11:09:20.638" v="2" actId="47"/>
        <pc:sldMkLst>
          <pc:docMk/>
          <pc:sldMk cId="2366801707" sldId="287"/>
        </pc:sldMkLst>
      </pc:sldChg>
      <pc:sldChg chg="addSp delSp modSp new mod">
        <pc:chgData name="Helen Margolis" userId="e6a7afbc-961a-442d-a2df-b33b0221b063" providerId="ADAL" clId="{1254076C-426C-4AC2-B574-F032750B8D22}" dt="2023-08-09T16:54:21.903" v="18125" actId="1076"/>
        <pc:sldMkLst>
          <pc:docMk/>
          <pc:sldMk cId="1773257394" sldId="288"/>
        </pc:sldMkLst>
        <pc:spChg chg="mod">
          <ac:chgData name="Helen Margolis" userId="e6a7afbc-961a-442d-a2df-b33b0221b063" providerId="ADAL" clId="{1254076C-426C-4AC2-B574-F032750B8D22}" dt="2023-08-09T16:54:15.927" v="18124" actId="1076"/>
          <ac:spMkLst>
            <pc:docMk/>
            <pc:sldMk cId="1773257394" sldId="288"/>
            <ac:spMk id="2" creationId="{001138B2-271E-213E-BDB7-23FE016580BF}"/>
          </ac:spMkLst>
        </pc:spChg>
        <pc:spChg chg="mod">
          <ac:chgData name="Helen Margolis" userId="e6a7afbc-961a-442d-a2df-b33b0221b063" providerId="ADAL" clId="{1254076C-426C-4AC2-B574-F032750B8D22}" dt="2023-08-09T16:54:21.903" v="18125" actId="1076"/>
          <ac:spMkLst>
            <pc:docMk/>
            <pc:sldMk cId="1773257394" sldId="288"/>
            <ac:spMk id="3" creationId="{B61D5183-E1C6-1AB6-C936-34D1BAE6853F}"/>
          </ac:spMkLst>
        </pc:spChg>
        <pc:spChg chg="del">
          <ac:chgData name="Helen Margolis" userId="e6a7afbc-961a-442d-a2df-b33b0221b063" providerId="ADAL" clId="{1254076C-426C-4AC2-B574-F032750B8D22}" dt="2023-07-30T11:13:41.816" v="54" actId="478"/>
          <ac:spMkLst>
            <pc:docMk/>
            <pc:sldMk cId="1773257394" sldId="288"/>
            <ac:spMk id="4" creationId="{EE2485D4-94BA-860E-3993-696F8A26B1DE}"/>
          </ac:spMkLst>
        </pc:spChg>
        <pc:picChg chg="add mod">
          <ac:chgData name="Helen Margolis" userId="e6a7afbc-961a-442d-a2df-b33b0221b063" providerId="ADAL" clId="{1254076C-426C-4AC2-B574-F032750B8D22}" dt="2023-07-30T11:14:50.865" v="110" actId="1076"/>
          <ac:picMkLst>
            <pc:docMk/>
            <pc:sldMk cId="1773257394" sldId="288"/>
            <ac:picMk id="5" creationId="{ED28B9FD-DF14-94EC-8635-4DA8017A82EB}"/>
          </ac:picMkLst>
        </pc:picChg>
      </pc:sldChg>
      <pc:sldChg chg="addSp delSp modSp new del mod">
        <pc:chgData name="Helen Margolis" userId="e6a7afbc-961a-442d-a2df-b33b0221b063" providerId="ADAL" clId="{1254076C-426C-4AC2-B574-F032750B8D22}" dt="2023-07-30T14:41:55.920" v="3014" actId="2696"/>
        <pc:sldMkLst>
          <pc:docMk/>
          <pc:sldMk cId="2127138377" sldId="289"/>
        </pc:sldMkLst>
        <pc:spChg chg="mod">
          <ac:chgData name="Helen Margolis" userId="e6a7afbc-961a-442d-a2df-b33b0221b063" providerId="ADAL" clId="{1254076C-426C-4AC2-B574-F032750B8D22}" dt="2023-07-30T11:21:09.347" v="335" actId="20577"/>
          <ac:spMkLst>
            <pc:docMk/>
            <pc:sldMk cId="2127138377" sldId="289"/>
            <ac:spMk id="2" creationId="{19ACCB1F-CE2D-D7E5-8061-4175285199E3}"/>
          </ac:spMkLst>
        </pc:spChg>
        <pc:spChg chg="add mod">
          <ac:chgData name="Helen Margolis" userId="e6a7afbc-961a-442d-a2df-b33b0221b063" providerId="ADAL" clId="{1254076C-426C-4AC2-B574-F032750B8D22}" dt="2023-07-30T13:41:43.194" v="1593" actId="207"/>
          <ac:spMkLst>
            <pc:docMk/>
            <pc:sldMk cId="2127138377" sldId="289"/>
            <ac:spMk id="4" creationId="{F41B02EA-078F-26A1-9A59-388B22D45D62}"/>
          </ac:spMkLst>
        </pc:spChg>
        <pc:spChg chg="add del mod">
          <ac:chgData name="Helen Margolis" userId="e6a7afbc-961a-442d-a2df-b33b0221b063" providerId="ADAL" clId="{1254076C-426C-4AC2-B574-F032750B8D22}" dt="2023-07-30T11:18:34.759" v="278" actId="478"/>
          <ac:spMkLst>
            <pc:docMk/>
            <pc:sldMk cId="2127138377" sldId="289"/>
            <ac:spMk id="5" creationId="{EE8D73AA-E64F-EB27-1BC3-1F926A9E64E4}"/>
          </ac:spMkLst>
        </pc:spChg>
        <pc:spChg chg="add mod">
          <ac:chgData name="Helen Margolis" userId="e6a7afbc-961a-442d-a2df-b33b0221b063" providerId="ADAL" clId="{1254076C-426C-4AC2-B574-F032750B8D22}" dt="2023-07-30T11:20:47.257" v="327" actId="2085"/>
          <ac:spMkLst>
            <pc:docMk/>
            <pc:sldMk cId="2127138377" sldId="289"/>
            <ac:spMk id="6" creationId="{9EA90F39-EC8B-30CB-4C21-88A74A1D42DA}"/>
          </ac:spMkLst>
        </pc:spChg>
        <pc:picChg chg="add mod">
          <ac:chgData name="Helen Margolis" userId="e6a7afbc-961a-442d-a2df-b33b0221b063" providerId="ADAL" clId="{1254076C-426C-4AC2-B574-F032750B8D22}" dt="2023-07-30T11:18:56.255" v="310" actId="1076"/>
          <ac:picMkLst>
            <pc:docMk/>
            <pc:sldMk cId="2127138377" sldId="289"/>
            <ac:picMk id="3" creationId="{00A1AFA6-A704-CC6C-3C26-6A7799CE29D5}"/>
          </ac:picMkLst>
        </pc:pic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781487904" sldId="655"/>
        </pc:sldMkLst>
        <pc:spChg chg="mod">
          <ac:chgData name="Helen Margolis" userId="e6a7afbc-961a-442d-a2df-b33b0221b063" providerId="ADAL" clId="{1254076C-426C-4AC2-B574-F032750B8D22}" dt="2023-07-30T11:46:36.597" v="999" actId="27636"/>
          <ac:spMkLst>
            <pc:docMk/>
            <pc:sldMk cId="781487904" sldId="655"/>
            <ac:spMk id="2" creationId="{46908413-7096-4FAD-8982-137C8B420554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70230500" sldId="663"/>
        </pc:sldMkLst>
        <pc:spChg chg="mod">
          <ac:chgData name="Helen Margolis" userId="e6a7afbc-961a-442d-a2df-b33b0221b063" providerId="ADAL" clId="{1254076C-426C-4AC2-B574-F032750B8D22}" dt="2023-07-30T11:46:36.682" v="1013" actId="27636"/>
          <ac:spMkLst>
            <pc:docMk/>
            <pc:sldMk cId="70230500" sldId="663"/>
            <ac:spMk id="2" creationId="{E9DD0E9D-AB57-444D-82FF-831C40F7CCDA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2393417446" sldId="673"/>
        </pc:sldMkLst>
        <pc:spChg chg="mod">
          <ac:chgData name="Helen Margolis" userId="e6a7afbc-961a-442d-a2df-b33b0221b063" providerId="ADAL" clId="{1254076C-426C-4AC2-B574-F032750B8D22}" dt="2023-07-30T11:46:36.706" v="1015" actId="27636"/>
          <ac:spMkLst>
            <pc:docMk/>
            <pc:sldMk cId="2393417446" sldId="673"/>
            <ac:spMk id="2" creationId="{63E4BA9E-CEBE-4114-A771-663E2A43E375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1364076416" sldId="675"/>
        </pc:sldMkLst>
        <pc:spChg chg="mod">
          <ac:chgData name="Helen Margolis" userId="e6a7afbc-961a-442d-a2df-b33b0221b063" providerId="ADAL" clId="{1254076C-426C-4AC2-B574-F032750B8D22}" dt="2023-07-30T11:46:36.597" v="1001" actId="27636"/>
          <ac:spMkLst>
            <pc:docMk/>
            <pc:sldMk cId="1364076416" sldId="675"/>
            <ac:spMk id="2" creationId="{3CF5929F-536D-4994-869C-8537D4784B8E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2310817135" sldId="676"/>
        </pc:sldMkLst>
        <pc:spChg chg="mod">
          <ac:chgData name="Helen Margolis" userId="e6a7afbc-961a-442d-a2df-b33b0221b063" providerId="ADAL" clId="{1254076C-426C-4AC2-B574-F032750B8D22}" dt="2023-07-30T11:46:36.613" v="1002" actId="27636"/>
          <ac:spMkLst>
            <pc:docMk/>
            <pc:sldMk cId="2310817135" sldId="676"/>
            <ac:spMk id="2" creationId="{925A6AA0-7AFE-4FEF-88D6-7D506B2F54FB}"/>
          </ac:spMkLst>
        </pc:spChg>
      </pc:sldChg>
      <pc:sldChg chg="add del">
        <pc:chgData name="Helen Margolis" userId="e6a7afbc-961a-442d-a2df-b33b0221b063" providerId="ADAL" clId="{1254076C-426C-4AC2-B574-F032750B8D22}" dt="2023-08-06T16:45:13.429" v="12502" actId="2696"/>
        <pc:sldMkLst>
          <pc:docMk/>
          <pc:sldMk cId="3383138860" sldId="775"/>
        </pc:sldMkLst>
      </pc:sldChg>
      <pc:sldChg chg="add del">
        <pc:chgData name="Helen Margolis" userId="e6a7afbc-961a-442d-a2df-b33b0221b063" providerId="ADAL" clId="{1254076C-426C-4AC2-B574-F032750B8D22}" dt="2023-08-06T16:45:28.238" v="12507" actId="2696"/>
        <pc:sldMkLst>
          <pc:docMk/>
          <pc:sldMk cId="3290267329" sldId="776"/>
        </pc:sldMkLst>
      </pc:sldChg>
      <pc:sldChg chg="add del">
        <pc:chgData name="Helen Margolis" userId="e6a7afbc-961a-442d-a2df-b33b0221b063" providerId="ADAL" clId="{1254076C-426C-4AC2-B574-F032750B8D22}" dt="2023-08-06T16:45:52.042" v="12508" actId="2696"/>
        <pc:sldMkLst>
          <pc:docMk/>
          <pc:sldMk cId="4233845723" sldId="777"/>
        </pc:sldMkLst>
      </pc:sldChg>
      <pc:sldChg chg="add del">
        <pc:chgData name="Helen Margolis" userId="e6a7afbc-961a-442d-a2df-b33b0221b063" providerId="ADAL" clId="{1254076C-426C-4AC2-B574-F032750B8D22}" dt="2023-08-06T16:45:16.020" v="12503" actId="2696"/>
        <pc:sldMkLst>
          <pc:docMk/>
          <pc:sldMk cId="1010913301" sldId="849"/>
        </pc:sldMkLst>
      </pc:sldChg>
      <pc:sldChg chg="add del">
        <pc:chgData name="Helen Margolis" userId="e6a7afbc-961a-442d-a2df-b33b0221b063" providerId="ADAL" clId="{1254076C-426C-4AC2-B574-F032750B8D22}" dt="2023-08-06T16:45:52.042" v="12508" actId="2696"/>
        <pc:sldMkLst>
          <pc:docMk/>
          <pc:sldMk cId="64370061" sldId="1394"/>
        </pc:sldMkLst>
      </pc:sldChg>
      <pc:sldChg chg="add del">
        <pc:chgData name="Helen Margolis" userId="e6a7afbc-961a-442d-a2df-b33b0221b063" providerId="ADAL" clId="{1254076C-426C-4AC2-B574-F032750B8D22}" dt="2023-08-06T16:02:47.466" v="11730" actId="2696"/>
        <pc:sldMkLst>
          <pc:docMk/>
          <pc:sldMk cId="4009747520" sldId="1437"/>
        </pc:sldMkLst>
      </pc:sldChg>
      <pc:sldChg chg="add del">
        <pc:chgData name="Helen Margolis" userId="e6a7afbc-961a-442d-a2df-b33b0221b063" providerId="ADAL" clId="{1254076C-426C-4AC2-B574-F032750B8D22}" dt="2023-08-02T15:27:50.979" v="4506" actId="2696"/>
        <pc:sldMkLst>
          <pc:docMk/>
          <pc:sldMk cId="3971014644" sldId="2022"/>
        </pc:sldMkLst>
      </pc:sldChg>
      <pc:sldChg chg="add del">
        <pc:chgData name="Helen Margolis" userId="e6a7afbc-961a-442d-a2df-b33b0221b063" providerId="ADAL" clId="{1254076C-426C-4AC2-B574-F032750B8D22}" dt="2023-08-02T15:21:53.097" v="4452" actId="2696"/>
        <pc:sldMkLst>
          <pc:docMk/>
          <pc:sldMk cId="1481760256" sldId="2031"/>
        </pc:sldMkLst>
      </pc:sldChg>
      <pc:sldChg chg="add del">
        <pc:chgData name="Helen Margolis" userId="e6a7afbc-961a-442d-a2df-b33b0221b063" providerId="ADAL" clId="{1254076C-426C-4AC2-B574-F032750B8D22}" dt="2023-08-02T15:38:43.549" v="4705" actId="2696"/>
        <pc:sldMkLst>
          <pc:docMk/>
          <pc:sldMk cId="1902138727" sldId="2032"/>
        </pc:sldMkLst>
      </pc:sldChg>
      <pc:sldChg chg="add del ord">
        <pc:chgData name="Helen Margolis" userId="e6a7afbc-961a-442d-a2df-b33b0221b063" providerId="ADAL" clId="{1254076C-426C-4AC2-B574-F032750B8D22}" dt="2023-08-02T15:29:17.434" v="4548" actId="2696"/>
        <pc:sldMkLst>
          <pc:docMk/>
          <pc:sldMk cId="3349361802" sldId="2033"/>
        </pc:sldMkLst>
      </pc:sldChg>
      <pc:sldChg chg="add del ord">
        <pc:chgData name="Helen Margolis" userId="e6a7afbc-961a-442d-a2df-b33b0221b063" providerId="ADAL" clId="{1254076C-426C-4AC2-B574-F032750B8D22}" dt="2023-08-02T15:30:50.126" v="4605" actId="2696"/>
        <pc:sldMkLst>
          <pc:docMk/>
          <pc:sldMk cId="786208011" sldId="2034"/>
        </pc:sldMkLst>
      </pc:sldChg>
      <pc:sldChg chg="add del">
        <pc:chgData name="Helen Margolis" userId="e6a7afbc-961a-442d-a2df-b33b0221b063" providerId="ADAL" clId="{1254076C-426C-4AC2-B574-F032750B8D22}" dt="2023-08-02T17:28:59.151" v="4758" actId="2696"/>
        <pc:sldMkLst>
          <pc:docMk/>
          <pc:sldMk cId="1680600287" sldId="2035"/>
        </pc:sldMkLst>
      </pc:sldChg>
      <pc:sldChg chg="add del ord modNotes">
        <pc:chgData name="Helen Margolis" userId="e6a7afbc-961a-442d-a2df-b33b0221b063" providerId="ADAL" clId="{1254076C-426C-4AC2-B574-F032750B8D22}" dt="2023-08-02T17:38:51.873" v="4869" actId="2696"/>
        <pc:sldMkLst>
          <pc:docMk/>
          <pc:sldMk cId="504163022" sldId="2041"/>
        </pc:sldMkLst>
      </pc:sldChg>
      <pc:sldChg chg="add del ord">
        <pc:chgData name="Helen Margolis" userId="e6a7afbc-961a-442d-a2df-b33b0221b063" providerId="ADAL" clId="{1254076C-426C-4AC2-B574-F032750B8D22}" dt="2023-08-02T17:39:53.068" v="4899" actId="47"/>
        <pc:sldMkLst>
          <pc:docMk/>
          <pc:sldMk cId="300209771" sldId="2042"/>
        </pc:sldMkLst>
      </pc:sldChg>
      <pc:sldChg chg="add del ord">
        <pc:chgData name="Helen Margolis" userId="e6a7afbc-961a-442d-a2df-b33b0221b063" providerId="ADAL" clId="{1254076C-426C-4AC2-B574-F032750B8D22}" dt="2023-08-02T17:42:26.314" v="4960" actId="2696"/>
        <pc:sldMkLst>
          <pc:docMk/>
          <pc:sldMk cId="3685732635" sldId="2043"/>
        </pc:sldMkLst>
      </pc:sldChg>
      <pc:sldChg chg="modSp add del mod">
        <pc:chgData name="Helen Margolis" userId="e6a7afbc-961a-442d-a2df-b33b0221b063" providerId="ADAL" clId="{1254076C-426C-4AC2-B574-F032750B8D22}" dt="2023-08-02T17:43:11.976" v="5004" actId="2696"/>
        <pc:sldMkLst>
          <pc:docMk/>
          <pc:sldMk cId="3046196061" sldId="2044"/>
        </pc:sldMkLst>
        <pc:spChg chg="mod">
          <ac:chgData name="Helen Margolis" userId="e6a7afbc-961a-442d-a2df-b33b0221b063" providerId="ADAL" clId="{1254076C-426C-4AC2-B574-F032750B8D22}" dt="2023-08-02T17:37:38.116" v="4828" actId="27636"/>
          <ac:spMkLst>
            <pc:docMk/>
            <pc:sldMk cId="3046196061" sldId="2044"/>
            <ac:spMk id="2" creationId="{00000000-0000-0000-0000-000000000000}"/>
          </ac:spMkLst>
        </pc:spChg>
      </pc:sldChg>
      <pc:sldChg chg="add del ord">
        <pc:chgData name="Helen Margolis" userId="e6a7afbc-961a-442d-a2df-b33b0221b063" providerId="ADAL" clId="{1254076C-426C-4AC2-B574-F032750B8D22}" dt="2023-08-02T17:41:36.424" v="4940" actId="2696"/>
        <pc:sldMkLst>
          <pc:docMk/>
          <pc:sldMk cId="1009374409" sldId="2046"/>
        </pc:sldMkLst>
      </pc:sldChg>
      <pc:sldChg chg="addSp delSp modSp add del mod">
        <pc:chgData name="Helen Margolis" userId="e6a7afbc-961a-442d-a2df-b33b0221b063" providerId="ADAL" clId="{1254076C-426C-4AC2-B574-F032750B8D22}" dt="2023-08-07T08:57:28.773" v="13844" actId="2696"/>
        <pc:sldMkLst>
          <pc:docMk/>
          <pc:sldMk cId="3426076238" sldId="2613"/>
        </pc:sldMkLst>
        <pc:spChg chg="mod topLvl">
          <ac:chgData name="Helen Margolis" userId="e6a7afbc-961a-442d-a2df-b33b0221b063" providerId="ADAL" clId="{1254076C-426C-4AC2-B574-F032750B8D22}" dt="2023-08-07T08:57:04.452" v="13841" actId="14100"/>
          <ac:spMkLst>
            <pc:docMk/>
            <pc:sldMk cId="3426076238" sldId="2613"/>
            <ac:spMk id="2" creationId="{4FEC2556-1FE4-4E6C-8718-9F749E357494}"/>
          </ac:spMkLst>
        </pc:spChg>
        <pc:spChg chg="mod topLvl">
          <ac:chgData name="Helen Margolis" userId="e6a7afbc-961a-442d-a2df-b33b0221b063" providerId="ADAL" clId="{1254076C-426C-4AC2-B574-F032750B8D22}" dt="2023-08-07T08:56:55.482" v="13838" actId="165"/>
          <ac:spMkLst>
            <pc:docMk/>
            <pc:sldMk cId="3426076238" sldId="2613"/>
            <ac:spMk id="3" creationId="{49BF46A9-F040-46E1-81F7-4ED7B7063DD4}"/>
          </ac:spMkLst>
        </pc:spChg>
        <pc:spChg chg="del">
          <ac:chgData name="Helen Margolis" userId="e6a7afbc-961a-442d-a2df-b33b0221b063" providerId="ADAL" clId="{1254076C-426C-4AC2-B574-F032750B8D22}" dt="2023-08-07T08:54:09.025" v="13808" actId="478"/>
          <ac:spMkLst>
            <pc:docMk/>
            <pc:sldMk cId="3426076238" sldId="2613"/>
            <ac:spMk id="5" creationId="{00000000-0000-0000-0000-000000000000}"/>
          </ac:spMkLst>
        </pc:spChg>
        <pc:spChg chg="mod">
          <ac:chgData name="Helen Margolis" userId="e6a7afbc-961a-442d-a2df-b33b0221b063" providerId="ADAL" clId="{1254076C-426C-4AC2-B574-F032750B8D22}" dt="2023-08-07T08:56:55.482" v="13838" actId="165"/>
          <ac:spMkLst>
            <pc:docMk/>
            <pc:sldMk cId="3426076238" sldId="2613"/>
            <ac:spMk id="9" creationId="{E5051052-E71A-4062-B2C0-1DD74D701AB3}"/>
          </ac:spMkLst>
        </pc:spChg>
        <pc:spChg chg="mod topLvl">
          <ac:chgData name="Helen Margolis" userId="e6a7afbc-961a-442d-a2df-b33b0221b063" providerId="ADAL" clId="{1254076C-426C-4AC2-B574-F032750B8D22}" dt="2023-08-07T08:57:04.452" v="13841" actId="14100"/>
          <ac:spMkLst>
            <pc:docMk/>
            <pc:sldMk cId="3426076238" sldId="2613"/>
            <ac:spMk id="11" creationId="{7A27289F-0809-44C6-A2E5-638CBDC50335}"/>
          </ac:spMkLst>
        </pc:spChg>
        <pc:spChg chg="del">
          <ac:chgData name="Helen Margolis" userId="e6a7afbc-961a-442d-a2df-b33b0221b063" providerId="ADAL" clId="{1254076C-426C-4AC2-B574-F032750B8D22}" dt="2023-08-07T08:54:11.499" v="13809" actId="478"/>
          <ac:spMkLst>
            <pc:docMk/>
            <pc:sldMk cId="3426076238" sldId="2613"/>
            <ac:spMk id="14" creationId="{2C5B1C61-277E-6E0F-3ACB-AD33D5D99B8F}"/>
          </ac:spMkLst>
        </pc:spChg>
        <pc:spChg chg="add mod topLvl">
          <ac:chgData name="Helen Margolis" userId="e6a7afbc-961a-442d-a2df-b33b0221b063" providerId="ADAL" clId="{1254076C-426C-4AC2-B574-F032750B8D22}" dt="2023-08-07T08:56:41.795" v="13836" actId="692"/>
          <ac:spMkLst>
            <pc:docMk/>
            <pc:sldMk cId="3426076238" sldId="2613"/>
            <ac:spMk id="15" creationId="{F1E3AA18-813A-578F-04AB-140CE05B5DEC}"/>
          </ac:spMkLst>
        </pc:spChg>
        <pc:spChg chg="del">
          <ac:chgData name="Helen Margolis" userId="e6a7afbc-961a-442d-a2df-b33b0221b063" providerId="ADAL" clId="{1254076C-426C-4AC2-B574-F032750B8D22}" dt="2023-08-07T08:54:00.947" v="13805" actId="478"/>
          <ac:spMkLst>
            <pc:docMk/>
            <pc:sldMk cId="3426076238" sldId="2613"/>
            <ac:spMk id="29" creationId="{629D801B-016E-4EAC-AE5C-530C2B4BE3D0}"/>
          </ac:spMkLst>
        </pc:spChg>
        <pc:spChg chg="del">
          <ac:chgData name="Helen Margolis" userId="e6a7afbc-961a-442d-a2df-b33b0221b063" providerId="ADAL" clId="{1254076C-426C-4AC2-B574-F032750B8D22}" dt="2023-08-07T08:53:57.386" v="13804" actId="478"/>
          <ac:spMkLst>
            <pc:docMk/>
            <pc:sldMk cId="3426076238" sldId="2613"/>
            <ac:spMk id="41" creationId="{50544A7E-055A-4D71-A360-F8426AB17D82}"/>
          </ac:spMkLst>
        </pc:spChg>
        <pc:spChg chg="del">
          <ac:chgData name="Helen Margolis" userId="e6a7afbc-961a-442d-a2df-b33b0221b063" providerId="ADAL" clId="{1254076C-426C-4AC2-B574-F032750B8D22}" dt="2023-08-07T08:54:06.341" v="13807" actId="478"/>
          <ac:spMkLst>
            <pc:docMk/>
            <pc:sldMk cId="3426076238" sldId="2613"/>
            <ac:spMk id="42" creationId="{046FCADF-6117-4B19-A9C7-961132BEACD8}"/>
          </ac:spMkLst>
        </pc:spChg>
        <pc:spChg chg="del">
          <ac:chgData name="Helen Margolis" userId="e6a7afbc-961a-442d-a2df-b33b0221b063" providerId="ADAL" clId="{1254076C-426C-4AC2-B574-F032750B8D22}" dt="2023-08-07T08:54:04.640" v="13806" actId="478"/>
          <ac:spMkLst>
            <pc:docMk/>
            <pc:sldMk cId="3426076238" sldId="2613"/>
            <ac:spMk id="43" creationId="{5C9BE60F-473F-457B-9490-ED778386B4CA}"/>
          </ac:spMkLst>
        </pc:spChg>
        <pc:spChg chg="mod topLvl">
          <ac:chgData name="Helen Margolis" userId="e6a7afbc-961a-442d-a2df-b33b0221b063" providerId="ADAL" clId="{1254076C-426C-4AC2-B574-F032750B8D22}" dt="2023-08-07T08:56:13.603" v="13833" actId="165"/>
          <ac:spMkLst>
            <pc:docMk/>
            <pc:sldMk cId="3426076238" sldId="2613"/>
            <ac:spMk id="61" creationId="{E15FF6A3-F4F9-43E1-9317-790D0EA424F5}"/>
          </ac:spMkLst>
        </pc:spChg>
        <pc:spChg chg="mod">
          <ac:chgData name="Helen Margolis" userId="e6a7afbc-961a-442d-a2df-b33b0221b063" providerId="ADAL" clId="{1254076C-426C-4AC2-B574-F032750B8D22}" dt="2023-08-07T08:56:13.603" v="13833" actId="165"/>
          <ac:spMkLst>
            <pc:docMk/>
            <pc:sldMk cId="3426076238" sldId="2613"/>
            <ac:spMk id="63" creationId="{4CCDC8EF-08BE-4D4E-9F3A-D8A58ADFA52E}"/>
          </ac:spMkLst>
        </pc:spChg>
        <pc:spChg chg="mod">
          <ac:chgData name="Helen Margolis" userId="e6a7afbc-961a-442d-a2df-b33b0221b063" providerId="ADAL" clId="{1254076C-426C-4AC2-B574-F032750B8D22}" dt="2023-08-07T08:56:13.603" v="13833" actId="165"/>
          <ac:spMkLst>
            <pc:docMk/>
            <pc:sldMk cId="3426076238" sldId="2613"/>
            <ac:spMk id="64" creationId="{DE12CA5D-749A-4B29-AC29-A41ABA93D019}"/>
          </ac:spMkLst>
        </pc:spChg>
        <pc:spChg chg="mod">
          <ac:chgData name="Helen Margolis" userId="e6a7afbc-961a-442d-a2df-b33b0221b063" providerId="ADAL" clId="{1254076C-426C-4AC2-B574-F032750B8D22}" dt="2023-08-07T08:56:13.603" v="13833" actId="165"/>
          <ac:spMkLst>
            <pc:docMk/>
            <pc:sldMk cId="3426076238" sldId="2613"/>
            <ac:spMk id="65" creationId="{516D72D9-630C-4D8B-AC5B-7244183F88BA}"/>
          </ac:spMkLst>
        </pc:spChg>
        <pc:spChg chg="mod">
          <ac:chgData name="Helen Margolis" userId="e6a7afbc-961a-442d-a2df-b33b0221b063" providerId="ADAL" clId="{1254076C-426C-4AC2-B574-F032750B8D22}" dt="2023-08-07T08:56:13.603" v="13833" actId="165"/>
          <ac:spMkLst>
            <pc:docMk/>
            <pc:sldMk cId="3426076238" sldId="2613"/>
            <ac:spMk id="66" creationId="{C25DAABC-F997-4CCB-994F-2A99034AA1A3}"/>
          </ac:spMkLst>
        </pc:spChg>
        <pc:spChg chg="mod">
          <ac:chgData name="Helen Margolis" userId="e6a7afbc-961a-442d-a2df-b33b0221b063" providerId="ADAL" clId="{1254076C-426C-4AC2-B574-F032750B8D22}" dt="2023-08-07T08:56:13.603" v="13833" actId="165"/>
          <ac:spMkLst>
            <pc:docMk/>
            <pc:sldMk cId="3426076238" sldId="2613"/>
            <ac:spMk id="70" creationId="{44C73722-E753-49BC-A900-640C45B926B2}"/>
          </ac:spMkLst>
        </pc:spChg>
        <pc:spChg chg="mod">
          <ac:chgData name="Helen Margolis" userId="e6a7afbc-961a-442d-a2df-b33b0221b063" providerId="ADAL" clId="{1254076C-426C-4AC2-B574-F032750B8D22}" dt="2023-08-07T08:56:13.603" v="13833" actId="165"/>
          <ac:spMkLst>
            <pc:docMk/>
            <pc:sldMk cId="3426076238" sldId="2613"/>
            <ac:spMk id="71" creationId="{810B3098-8205-46CC-92BC-8D4BCCDAD9A3}"/>
          </ac:spMkLst>
        </pc:spChg>
        <pc:grpChg chg="mod topLvl">
          <ac:chgData name="Helen Margolis" userId="e6a7afbc-961a-442d-a2df-b33b0221b063" providerId="ADAL" clId="{1254076C-426C-4AC2-B574-F032750B8D22}" dt="2023-08-07T08:56:55.482" v="13838" actId="165"/>
          <ac:grpSpMkLst>
            <pc:docMk/>
            <pc:sldMk cId="3426076238" sldId="2613"/>
            <ac:grpSpMk id="6" creationId="{75218A66-C604-4F06-A14C-9A2886044881}"/>
          </ac:grpSpMkLst>
        </pc:grpChg>
        <pc:grpChg chg="del mod topLvl">
          <ac:chgData name="Helen Margolis" userId="e6a7afbc-961a-442d-a2df-b33b0221b063" providerId="ADAL" clId="{1254076C-426C-4AC2-B574-F032750B8D22}" dt="2023-08-07T08:56:55.482" v="13838" actId="165"/>
          <ac:grpSpMkLst>
            <pc:docMk/>
            <pc:sldMk cId="3426076238" sldId="2613"/>
            <ac:grpSpMk id="7" creationId="{D00F933B-3901-4807-9189-9BE4FBCEE740}"/>
          </ac:grpSpMkLst>
        </pc:grpChg>
        <pc:grpChg chg="del mod topLvl">
          <ac:chgData name="Helen Margolis" userId="e6a7afbc-961a-442d-a2df-b33b0221b063" providerId="ADAL" clId="{1254076C-426C-4AC2-B574-F032750B8D22}" dt="2023-08-07T08:56:58.990" v="13839" actId="165"/>
          <ac:grpSpMkLst>
            <pc:docMk/>
            <pc:sldMk cId="3426076238" sldId="2613"/>
            <ac:grpSpMk id="10" creationId="{1CE4E69D-337F-4AD5-8122-AE66A480EFC7}"/>
          </ac:grpSpMkLst>
        </pc:grpChg>
        <pc:grpChg chg="del">
          <ac:chgData name="Helen Margolis" userId="e6a7afbc-961a-442d-a2df-b33b0221b063" providerId="ADAL" clId="{1254076C-426C-4AC2-B574-F032750B8D22}" dt="2023-08-07T08:56:48.181" v="13837" actId="165"/>
          <ac:grpSpMkLst>
            <pc:docMk/>
            <pc:sldMk cId="3426076238" sldId="2613"/>
            <ac:grpSpMk id="13" creationId="{E6CB2701-F040-4A0D-9DBC-2EFBB595B85D}"/>
          </ac:grpSpMkLst>
        </pc:grpChg>
        <pc:grpChg chg="mod topLvl">
          <ac:chgData name="Helen Margolis" userId="e6a7afbc-961a-442d-a2df-b33b0221b063" providerId="ADAL" clId="{1254076C-426C-4AC2-B574-F032750B8D22}" dt="2023-08-07T08:56:13.603" v="13833" actId="165"/>
          <ac:grpSpMkLst>
            <pc:docMk/>
            <pc:sldMk cId="3426076238" sldId="2613"/>
            <ac:grpSpMk id="62" creationId="{7DE00002-4129-4A79-972F-13FD369109C6}"/>
          </ac:grpSpMkLst>
        </pc:grpChg>
        <pc:grpChg chg="del mod">
          <ac:chgData name="Helen Margolis" userId="e6a7afbc-961a-442d-a2df-b33b0221b063" providerId="ADAL" clId="{1254076C-426C-4AC2-B574-F032750B8D22}" dt="2023-08-07T08:56:13.603" v="13833" actId="165"/>
          <ac:grpSpMkLst>
            <pc:docMk/>
            <pc:sldMk cId="3426076238" sldId="2613"/>
            <ac:grpSpMk id="94" creationId="{030F0C30-A2F3-479B-9BEA-F2531DB7D3A1}"/>
          </ac:grpSpMkLst>
        </pc:grpChg>
        <pc:cxnChg chg="mod">
          <ac:chgData name="Helen Margolis" userId="e6a7afbc-961a-442d-a2df-b33b0221b063" providerId="ADAL" clId="{1254076C-426C-4AC2-B574-F032750B8D22}" dt="2023-08-07T08:56:55.482" v="13838" actId="165"/>
          <ac:cxnSpMkLst>
            <pc:docMk/>
            <pc:sldMk cId="3426076238" sldId="2613"/>
            <ac:cxnSpMk id="12" creationId="{2722B363-18C6-4384-86D1-9CA553220FD4}"/>
          </ac:cxnSpMkLst>
        </pc:cxnChg>
        <pc:cxnChg chg="mod topLvl">
          <ac:chgData name="Helen Margolis" userId="e6a7afbc-961a-442d-a2df-b33b0221b063" providerId="ADAL" clId="{1254076C-426C-4AC2-B574-F032750B8D22}" dt="2023-08-07T08:57:04.452" v="13841" actId="14100"/>
          <ac:cxnSpMkLst>
            <pc:docMk/>
            <pc:sldMk cId="3426076238" sldId="2613"/>
            <ac:cxnSpMk id="16" creationId="{7638E377-7A8A-4E9D-8756-054DDC9F3479}"/>
          </ac:cxnSpMkLst>
        </pc:cxnChg>
        <pc:cxnChg chg="mod">
          <ac:chgData name="Helen Margolis" userId="e6a7afbc-961a-442d-a2df-b33b0221b063" providerId="ADAL" clId="{1254076C-426C-4AC2-B574-F032750B8D22}" dt="2023-08-07T08:56:13.603" v="13833" actId="165"/>
          <ac:cxnSpMkLst>
            <pc:docMk/>
            <pc:sldMk cId="3426076238" sldId="2613"/>
            <ac:cxnSpMk id="67" creationId="{268D797C-ECFD-467F-8C44-D1DE415C3D55}"/>
          </ac:cxnSpMkLst>
        </pc:cxnChg>
        <pc:cxnChg chg="mod">
          <ac:chgData name="Helen Margolis" userId="e6a7afbc-961a-442d-a2df-b33b0221b063" providerId="ADAL" clId="{1254076C-426C-4AC2-B574-F032750B8D22}" dt="2023-08-07T08:56:13.603" v="13833" actId="165"/>
          <ac:cxnSpMkLst>
            <pc:docMk/>
            <pc:sldMk cId="3426076238" sldId="2613"/>
            <ac:cxnSpMk id="68" creationId="{A6BA4458-0906-4EB2-ABED-C5C73698EC95}"/>
          </ac:cxnSpMkLst>
        </pc:cxnChg>
        <pc:cxnChg chg="mod">
          <ac:chgData name="Helen Margolis" userId="e6a7afbc-961a-442d-a2df-b33b0221b063" providerId="ADAL" clId="{1254076C-426C-4AC2-B574-F032750B8D22}" dt="2023-08-07T08:56:13.603" v="13833" actId="165"/>
          <ac:cxnSpMkLst>
            <pc:docMk/>
            <pc:sldMk cId="3426076238" sldId="2613"/>
            <ac:cxnSpMk id="69" creationId="{A8D54526-0D56-443E-8AB5-592E004CAD8E}"/>
          </ac:cxnSpMkLst>
        </pc:cxnChg>
      </pc:sldChg>
      <pc:sldChg chg="modSp add del">
        <pc:chgData name="Helen Margolis" userId="e6a7afbc-961a-442d-a2df-b33b0221b063" providerId="ADAL" clId="{1254076C-426C-4AC2-B574-F032750B8D22}" dt="2023-07-30T15:17:56.412" v="3648" actId="47"/>
        <pc:sldMkLst>
          <pc:docMk/>
          <pc:sldMk cId="3577054598" sldId="2642"/>
        </pc:sldMkLst>
        <pc:spChg chg="mod">
          <ac:chgData name="Helen Margolis" userId="e6a7afbc-961a-442d-a2df-b33b0221b063" providerId="ADAL" clId="{1254076C-426C-4AC2-B574-F032750B8D22}" dt="2023-07-30T11:46:36.353" v="982"/>
          <ac:spMkLst>
            <pc:docMk/>
            <pc:sldMk cId="3577054598" sldId="2642"/>
            <ac:spMk id="117" creationId="{36EE884A-FE90-4731-BEF2-8FB2523F26B5}"/>
          </ac:spMkLst>
        </pc:spChg>
      </pc:sldChg>
      <pc:sldChg chg="add del ord">
        <pc:chgData name="Helen Margolis" userId="e6a7afbc-961a-442d-a2df-b33b0221b063" providerId="ADAL" clId="{1254076C-426C-4AC2-B574-F032750B8D22}" dt="2023-07-30T12:13:41.395" v="1226" actId="2696"/>
        <pc:sldMkLst>
          <pc:docMk/>
          <pc:sldMk cId="2148777216" sldId="2656"/>
        </pc:sldMkLst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1371396082" sldId="2780"/>
        </pc:sldMkLst>
        <pc:spChg chg="mod">
          <ac:chgData name="Helen Margolis" userId="e6a7afbc-961a-442d-a2df-b33b0221b063" providerId="ADAL" clId="{1254076C-426C-4AC2-B574-F032750B8D22}" dt="2023-07-30T11:46:36.628" v="1004" actId="27636"/>
          <ac:spMkLst>
            <pc:docMk/>
            <pc:sldMk cId="1371396082" sldId="2780"/>
            <ac:spMk id="2" creationId="{24D4DCAF-F22C-4AF3-A85A-164EE5A0F44B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1258412848" sldId="2786"/>
        </pc:sldMkLst>
        <pc:spChg chg="mod">
          <ac:chgData name="Helen Margolis" userId="e6a7afbc-961a-442d-a2df-b33b0221b063" providerId="ADAL" clId="{1254076C-426C-4AC2-B574-F032750B8D22}" dt="2023-07-30T11:46:36.489" v="984" actId="27636"/>
          <ac:spMkLst>
            <pc:docMk/>
            <pc:sldMk cId="1258412848" sldId="2786"/>
            <ac:spMk id="3" creationId="{EC7EB57F-A661-4F82-AF33-1AC84B5878A2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873057305" sldId="2787"/>
        </pc:sldMkLst>
        <pc:spChg chg="mod">
          <ac:chgData name="Helen Margolis" userId="e6a7afbc-961a-442d-a2df-b33b0221b063" providerId="ADAL" clId="{1254076C-426C-4AC2-B574-F032750B8D22}" dt="2023-07-30T11:46:36.523" v="987" actId="27636"/>
          <ac:spMkLst>
            <pc:docMk/>
            <pc:sldMk cId="873057305" sldId="2787"/>
            <ac:spMk id="3" creationId="{0B5D6FB6-B956-40B9-821D-89C58D3C3717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2467622608" sldId="2798"/>
        </pc:sldMkLst>
        <pc:spChg chg="mod">
          <ac:chgData name="Helen Margolis" userId="e6a7afbc-961a-442d-a2df-b33b0221b063" providerId="ADAL" clId="{1254076C-426C-4AC2-B574-F032750B8D22}" dt="2023-07-30T11:46:36.555" v="991" actId="27636"/>
          <ac:spMkLst>
            <pc:docMk/>
            <pc:sldMk cId="2467622608" sldId="2798"/>
            <ac:spMk id="3" creationId="{0B5D6FB6-B956-40B9-821D-89C58D3C3717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3311094557" sldId="2799"/>
        </pc:sldMkLst>
        <pc:spChg chg="mod">
          <ac:chgData name="Helen Margolis" userId="e6a7afbc-961a-442d-a2df-b33b0221b063" providerId="ADAL" clId="{1254076C-426C-4AC2-B574-F032750B8D22}" dt="2023-07-30T11:46:36.539" v="989" actId="27636"/>
          <ac:spMkLst>
            <pc:docMk/>
            <pc:sldMk cId="3311094557" sldId="2799"/>
            <ac:spMk id="3" creationId="{0B5D6FB6-B956-40B9-821D-89C58D3C3717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2289782401" sldId="2800"/>
        </pc:sldMkLst>
        <pc:spChg chg="mod">
          <ac:chgData name="Helen Margolis" userId="e6a7afbc-961a-442d-a2df-b33b0221b063" providerId="ADAL" clId="{1254076C-426C-4AC2-B574-F032750B8D22}" dt="2023-07-30T11:46:36.491" v="986" actId="27636"/>
          <ac:spMkLst>
            <pc:docMk/>
            <pc:sldMk cId="2289782401" sldId="2800"/>
            <ac:spMk id="3" creationId="{91BE1E24-3AE9-48C2-9809-5D1761F4CF20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4064263598" sldId="2802"/>
        </pc:sldMkLst>
        <pc:spChg chg="mod">
          <ac:chgData name="Helen Margolis" userId="e6a7afbc-961a-442d-a2df-b33b0221b063" providerId="ADAL" clId="{1254076C-426C-4AC2-B574-F032750B8D22}" dt="2023-07-30T11:46:36.555" v="993" actId="27636"/>
          <ac:spMkLst>
            <pc:docMk/>
            <pc:sldMk cId="4064263598" sldId="2802"/>
            <ac:spMk id="2" creationId="{906AA8C7-6049-4F1D-AD53-EB0222763A43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816125903" sldId="2803"/>
        </pc:sldMkLst>
        <pc:spChg chg="mod">
          <ac:chgData name="Helen Margolis" userId="e6a7afbc-961a-442d-a2df-b33b0221b063" providerId="ADAL" clId="{1254076C-426C-4AC2-B574-F032750B8D22}" dt="2023-07-30T11:46:36.571" v="994" actId="27636"/>
          <ac:spMkLst>
            <pc:docMk/>
            <pc:sldMk cId="816125903" sldId="2803"/>
            <ac:spMk id="3" creationId="{9CBE0583-699F-4844-806C-E0F72E69DBE4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974247216" sldId="2804"/>
        </pc:sldMkLst>
        <pc:spChg chg="mod">
          <ac:chgData name="Helen Margolis" userId="e6a7afbc-961a-442d-a2df-b33b0221b063" providerId="ADAL" clId="{1254076C-426C-4AC2-B574-F032750B8D22}" dt="2023-07-30T11:46:36.539" v="988" actId="27636"/>
          <ac:spMkLst>
            <pc:docMk/>
            <pc:sldMk cId="974247216" sldId="2804"/>
            <ac:spMk id="3" creationId="{0B5D6FB6-B956-40B9-821D-89C58D3C3717}"/>
          </ac:spMkLst>
        </pc:spChg>
      </pc:sldChg>
      <pc:sldChg chg="modSp add del mod">
        <pc:chgData name="Helen Margolis" userId="e6a7afbc-961a-442d-a2df-b33b0221b063" providerId="ADAL" clId="{1254076C-426C-4AC2-B574-F032750B8D22}" dt="2023-08-06T10:10:15.326" v="9152" actId="2696"/>
        <pc:sldMkLst>
          <pc:docMk/>
          <pc:sldMk cId="3937429953" sldId="2805"/>
        </pc:sldMkLst>
        <pc:spChg chg="mod">
          <ac:chgData name="Helen Margolis" userId="e6a7afbc-961a-442d-a2df-b33b0221b063" providerId="ADAL" clId="{1254076C-426C-4AC2-B574-F032750B8D22}" dt="2023-07-30T11:46:36.582" v="996" actId="27636"/>
          <ac:spMkLst>
            <pc:docMk/>
            <pc:sldMk cId="3937429953" sldId="2805"/>
            <ac:spMk id="3" creationId="{47EDA2F9-2668-4D2A-9DAB-174AF884C721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3518988435" sldId="2808"/>
        </pc:sldMkLst>
        <pc:spChg chg="mod">
          <ac:chgData name="Helen Margolis" userId="e6a7afbc-961a-442d-a2df-b33b0221b063" providerId="ADAL" clId="{1254076C-426C-4AC2-B574-F032750B8D22}" dt="2023-07-30T11:46:36.582" v="995" actId="27636"/>
          <ac:spMkLst>
            <pc:docMk/>
            <pc:sldMk cId="3518988435" sldId="2808"/>
            <ac:spMk id="2" creationId="{FF150666-F67F-45E4-BB26-0AF20CC94D27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832989967" sldId="2809"/>
        </pc:sldMkLst>
        <pc:spChg chg="mod">
          <ac:chgData name="Helen Margolis" userId="e6a7afbc-961a-442d-a2df-b33b0221b063" providerId="ADAL" clId="{1254076C-426C-4AC2-B574-F032750B8D22}" dt="2023-07-30T11:46:36.644" v="1009" actId="27636"/>
          <ac:spMkLst>
            <pc:docMk/>
            <pc:sldMk cId="832989967" sldId="2809"/>
            <ac:spMk id="2" creationId="{FF150666-F67F-45E4-BB26-0AF20CC94D27}"/>
          </ac:spMkLst>
        </pc:spChg>
      </pc:sldChg>
      <pc:sldChg chg="modSp add del mod">
        <pc:chgData name="Helen Margolis" userId="e6a7afbc-961a-442d-a2df-b33b0221b063" providerId="ADAL" clId="{1254076C-426C-4AC2-B574-F032750B8D22}" dt="2023-08-03T16:29:53.137" v="5200" actId="2696"/>
        <pc:sldMkLst>
          <pc:docMk/>
          <pc:sldMk cId="851943812" sldId="2810"/>
        </pc:sldMkLst>
        <pc:spChg chg="mod">
          <ac:chgData name="Helen Margolis" userId="e6a7afbc-961a-442d-a2df-b33b0221b063" providerId="ADAL" clId="{1254076C-426C-4AC2-B574-F032750B8D22}" dt="2023-07-30T11:46:36.582" v="998" actId="27636"/>
          <ac:spMkLst>
            <pc:docMk/>
            <pc:sldMk cId="851943812" sldId="2810"/>
            <ac:spMk id="3" creationId="{EC7EB57F-A661-4F82-AF33-1AC84B5878A2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1701273552" sldId="2811"/>
        </pc:sldMkLst>
        <pc:spChg chg="mod">
          <ac:chgData name="Helen Margolis" userId="e6a7afbc-961a-442d-a2df-b33b0221b063" providerId="ADAL" clId="{1254076C-426C-4AC2-B574-F032750B8D22}" dt="2023-07-30T11:46:36.597" v="1000" actId="27636"/>
          <ac:spMkLst>
            <pc:docMk/>
            <pc:sldMk cId="1701273552" sldId="2811"/>
            <ac:spMk id="3" creationId="{AB394178-E1D9-4863-9206-5F3A78F83148}"/>
          </ac:spMkLst>
        </pc:spChg>
      </pc:sldChg>
      <pc:sldChg chg="modSp add del">
        <pc:chgData name="Helen Margolis" userId="e6a7afbc-961a-442d-a2df-b33b0221b063" providerId="ADAL" clId="{1254076C-426C-4AC2-B574-F032750B8D22}" dt="2023-07-30T15:17:56.412" v="3648" actId="47"/>
        <pc:sldMkLst>
          <pc:docMk/>
          <pc:sldMk cId="2882315435" sldId="2819"/>
        </pc:sldMkLst>
        <pc:spChg chg="mod">
          <ac:chgData name="Helen Margolis" userId="e6a7afbc-961a-442d-a2df-b33b0221b063" providerId="ADAL" clId="{1254076C-426C-4AC2-B574-F032750B8D22}" dt="2023-07-30T11:46:36.353" v="982"/>
          <ac:spMkLst>
            <pc:docMk/>
            <pc:sldMk cId="2882315435" sldId="2819"/>
            <ac:spMk id="5" creationId="{1E1CEA65-4686-428D-9CE9-1D2073F1493F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1305308338" sldId="2820"/>
        </pc:sldMkLst>
        <pc:spChg chg="mod">
          <ac:chgData name="Helen Margolis" userId="e6a7afbc-961a-442d-a2df-b33b0221b063" providerId="ADAL" clId="{1254076C-426C-4AC2-B574-F032750B8D22}" dt="2023-07-30T11:46:36.460" v="983" actId="27636"/>
          <ac:spMkLst>
            <pc:docMk/>
            <pc:sldMk cId="1305308338" sldId="2820"/>
            <ac:spMk id="3" creationId="{C972C2BF-5692-4728-A002-008090A28297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768820350" sldId="2821"/>
        </pc:sldMkLst>
        <pc:spChg chg="mod">
          <ac:chgData name="Helen Margolis" userId="e6a7afbc-961a-442d-a2df-b33b0221b063" providerId="ADAL" clId="{1254076C-426C-4AC2-B574-F032750B8D22}" dt="2023-07-30T11:46:36.491" v="985" actId="27636"/>
          <ac:spMkLst>
            <pc:docMk/>
            <pc:sldMk cId="768820350" sldId="2821"/>
            <ac:spMk id="3" creationId="{AC440F31-4B57-409E-9E45-1F23F11469FA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3575328359" sldId="2822"/>
        </pc:sldMkLst>
        <pc:spChg chg="mod">
          <ac:chgData name="Helen Margolis" userId="e6a7afbc-961a-442d-a2df-b33b0221b063" providerId="ADAL" clId="{1254076C-426C-4AC2-B574-F032750B8D22}" dt="2023-07-30T11:46:36.582" v="997" actId="27636"/>
          <ac:spMkLst>
            <pc:docMk/>
            <pc:sldMk cId="3575328359" sldId="2822"/>
            <ac:spMk id="3" creationId="{7FEC34FB-4516-44E4-86C0-B737B77D0E47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1456081691" sldId="2823"/>
        </pc:sldMkLst>
        <pc:spChg chg="mod">
          <ac:chgData name="Helen Margolis" userId="e6a7afbc-961a-442d-a2df-b33b0221b063" providerId="ADAL" clId="{1254076C-426C-4AC2-B574-F032750B8D22}" dt="2023-07-30T11:46:36.628" v="1006" actId="27636"/>
          <ac:spMkLst>
            <pc:docMk/>
            <pc:sldMk cId="1456081691" sldId="2823"/>
            <ac:spMk id="3" creationId="{8261925E-C3F8-476A-857A-8D670C276CBA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477691741" sldId="2824"/>
        </pc:sldMkLst>
        <pc:spChg chg="mod">
          <ac:chgData name="Helen Margolis" userId="e6a7afbc-961a-442d-a2df-b33b0221b063" providerId="ADAL" clId="{1254076C-426C-4AC2-B574-F032750B8D22}" dt="2023-07-30T11:46:36.628" v="1005" actId="27636"/>
          <ac:spMkLst>
            <pc:docMk/>
            <pc:sldMk cId="477691741" sldId="2824"/>
            <ac:spMk id="3" creationId="{ECC272AD-CC40-4FFB-9FE8-43CDC59F85F9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4005735561" sldId="2825"/>
        </pc:sldMkLst>
        <pc:spChg chg="mod">
          <ac:chgData name="Helen Margolis" userId="e6a7afbc-961a-442d-a2df-b33b0221b063" providerId="ADAL" clId="{1254076C-426C-4AC2-B574-F032750B8D22}" dt="2023-07-30T11:46:36.644" v="1007" actId="27636"/>
          <ac:spMkLst>
            <pc:docMk/>
            <pc:sldMk cId="4005735561" sldId="2825"/>
            <ac:spMk id="3" creationId="{F59CBDFA-3C4B-42B2-978A-4D47B786ACF5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886084407" sldId="2827"/>
        </pc:sldMkLst>
        <pc:spChg chg="mod">
          <ac:chgData name="Helen Margolis" userId="e6a7afbc-961a-442d-a2df-b33b0221b063" providerId="ADAL" clId="{1254076C-426C-4AC2-B574-F032750B8D22}" dt="2023-07-30T11:46:36.782" v="1027" actId="27636"/>
          <ac:spMkLst>
            <pc:docMk/>
            <pc:sldMk cId="886084407" sldId="2827"/>
            <ac:spMk id="3" creationId="{D339ACE4-2156-4006-860B-1F4201B4EF66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2379482046" sldId="2828"/>
        </pc:sldMkLst>
        <pc:spChg chg="mod">
          <ac:chgData name="Helen Margolis" userId="e6a7afbc-961a-442d-a2df-b33b0221b063" providerId="ADAL" clId="{1254076C-426C-4AC2-B574-F032750B8D22}" dt="2023-07-30T11:46:36.739" v="1021" actId="27636"/>
          <ac:spMkLst>
            <pc:docMk/>
            <pc:sldMk cId="2379482046" sldId="2828"/>
            <ac:spMk id="3" creationId="{D4E2B2F1-4924-43CA-8758-BD4C9579BAEB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252414927" sldId="2830"/>
        </pc:sldMkLst>
        <pc:spChg chg="mod">
          <ac:chgData name="Helen Margolis" userId="e6a7afbc-961a-442d-a2df-b33b0221b063" providerId="ADAL" clId="{1254076C-426C-4AC2-B574-F032750B8D22}" dt="2023-07-30T11:46:36.755" v="1023" actId="27636"/>
          <ac:spMkLst>
            <pc:docMk/>
            <pc:sldMk cId="252414927" sldId="2830"/>
            <ac:spMk id="3" creationId="{C5A8FEC6-2DDB-42F6-9133-24FBB3957CE7}"/>
          </ac:spMkLst>
        </pc:spChg>
      </pc:sldChg>
      <pc:sldChg chg="modSp add del">
        <pc:chgData name="Helen Margolis" userId="e6a7afbc-961a-442d-a2df-b33b0221b063" providerId="ADAL" clId="{1254076C-426C-4AC2-B574-F032750B8D22}" dt="2023-07-30T15:17:56.412" v="3648" actId="47"/>
        <pc:sldMkLst>
          <pc:docMk/>
          <pc:sldMk cId="2964372872" sldId="2832"/>
        </pc:sldMkLst>
        <pc:spChg chg="mod">
          <ac:chgData name="Helen Margolis" userId="e6a7afbc-961a-442d-a2df-b33b0221b063" providerId="ADAL" clId="{1254076C-426C-4AC2-B574-F032750B8D22}" dt="2023-07-30T11:46:36.353" v="982"/>
          <ac:spMkLst>
            <pc:docMk/>
            <pc:sldMk cId="2964372872" sldId="2832"/>
            <ac:spMk id="117" creationId="{36EE884A-FE90-4731-BEF2-8FB2523F26B5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2436811412" sldId="2833"/>
        </pc:sldMkLst>
        <pc:spChg chg="mod">
          <ac:chgData name="Helen Margolis" userId="e6a7afbc-961a-442d-a2df-b33b0221b063" providerId="ADAL" clId="{1254076C-426C-4AC2-B574-F032750B8D22}" dt="2023-07-30T11:46:36.613" v="1003" actId="27636"/>
          <ac:spMkLst>
            <pc:docMk/>
            <pc:sldMk cId="2436811412" sldId="2833"/>
            <ac:spMk id="3" creationId="{49D92810-0D66-41FA-95CE-BC4D178F5DE1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856617" sldId="2836"/>
        </pc:sldMkLst>
        <pc:spChg chg="mod">
          <ac:chgData name="Helen Margolis" userId="e6a7afbc-961a-442d-a2df-b33b0221b063" providerId="ADAL" clId="{1254076C-426C-4AC2-B574-F032750B8D22}" dt="2023-07-30T11:46:36.644" v="1008" actId="27636"/>
          <ac:spMkLst>
            <pc:docMk/>
            <pc:sldMk cId="856617" sldId="2836"/>
            <ac:spMk id="3" creationId="{6565D117-C9B2-4165-9957-BED564654ABB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1094671074" sldId="2839"/>
        </pc:sldMkLst>
        <pc:spChg chg="mod">
          <ac:chgData name="Helen Margolis" userId="e6a7afbc-961a-442d-a2df-b33b0221b063" providerId="ADAL" clId="{1254076C-426C-4AC2-B574-F032750B8D22}" dt="2023-07-30T11:46:36.539" v="990" actId="27636"/>
          <ac:spMkLst>
            <pc:docMk/>
            <pc:sldMk cId="1094671074" sldId="2839"/>
            <ac:spMk id="3" creationId="{F0362896-E04E-4332-B849-F8F4CD75CC2E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3194512436" sldId="2840"/>
        </pc:sldMkLst>
        <pc:spChg chg="mod">
          <ac:chgData name="Helen Margolis" userId="e6a7afbc-961a-442d-a2df-b33b0221b063" providerId="ADAL" clId="{1254076C-426C-4AC2-B574-F032750B8D22}" dt="2023-07-30T11:46:36.675" v="1010" actId="27636"/>
          <ac:spMkLst>
            <pc:docMk/>
            <pc:sldMk cId="3194512436" sldId="2840"/>
            <ac:spMk id="3" creationId="{F0362896-E04E-4332-B849-F8F4CD75CC2E}"/>
          </ac:spMkLst>
        </pc:spChg>
      </pc:sldChg>
      <pc:sldChg chg="modSp add del mod ord">
        <pc:chgData name="Helen Margolis" userId="e6a7afbc-961a-442d-a2df-b33b0221b063" providerId="ADAL" clId="{1254076C-426C-4AC2-B574-F032750B8D22}" dt="2023-08-06T16:50:21.724" v="12583" actId="47"/>
        <pc:sldMkLst>
          <pc:docMk/>
          <pc:sldMk cId="2036065478" sldId="2841"/>
        </pc:sldMkLst>
        <pc:spChg chg="mod">
          <ac:chgData name="Helen Margolis" userId="e6a7afbc-961a-442d-a2df-b33b0221b063" providerId="ADAL" clId="{1254076C-426C-4AC2-B574-F032750B8D22}" dt="2023-07-30T11:46:36.682" v="1011" actId="27636"/>
          <ac:spMkLst>
            <pc:docMk/>
            <pc:sldMk cId="2036065478" sldId="2841"/>
            <ac:spMk id="3" creationId="{915F0FBF-E3A6-4704-A748-173D840A84C0}"/>
          </ac:spMkLst>
        </pc:spChg>
        <pc:spChg chg="mod">
          <ac:chgData name="Helen Margolis" userId="e6a7afbc-961a-442d-a2df-b33b0221b063" providerId="ADAL" clId="{1254076C-426C-4AC2-B574-F032750B8D22}" dt="2023-08-06T15:39:29.119" v="11234" actId="1076"/>
          <ac:spMkLst>
            <pc:docMk/>
            <pc:sldMk cId="2036065478" sldId="2841"/>
            <ac:spMk id="6" creationId="{97C7BD07-D4F4-4B46-8886-0A9623782146}"/>
          </ac:spMkLst>
        </pc:spChg>
      </pc:sldChg>
      <pc:sldChg chg="modSp add del mod">
        <pc:chgData name="Helen Margolis" userId="e6a7afbc-961a-442d-a2df-b33b0221b063" providerId="ADAL" clId="{1254076C-426C-4AC2-B574-F032750B8D22}" dt="2023-08-06T16:50:21.724" v="12583" actId="47"/>
        <pc:sldMkLst>
          <pc:docMk/>
          <pc:sldMk cId="1653031354" sldId="2842"/>
        </pc:sldMkLst>
        <pc:spChg chg="mod">
          <ac:chgData name="Helen Margolis" userId="e6a7afbc-961a-442d-a2df-b33b0221b063" providerId="ADAL" clId="{1254076C-426C-4AC2-B574-F032750B8D22}" dt="2023-07-30T11:46:36.682" v="1012" actId="27636"/>
          <ac:spMkLst>
            <pc:docMk/>
            <pc:sldMk cId="1653031354" sldId="2842"/>
            <ac:spMk id="3" creationId="{E7A8DCA1-7D88-44E2-8192-E108A7123044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950110630" sldId="2846"/>
        </pc:sldMkLst>
        <pc:spChg chg="mod">
          <ac:chgData name="Helen Margolis" userId="e6a7afbc-961a-442d-a2df-b33b0221b063" providerId="ADAL" clId="{1254076C-426C-4AC2-B574-F032750B8D22}" dt="2023-07-30T11:46:36.682" v="1014" actId="27636"/>
          <ac:spMkLst>
            <pc:docMk/>
            <pc:sldMk cId="950110630" sldId="2846"/>
            <ac:spMk id="3" creationId="{1841C243-4C42-4B32-9E40-DB18AAE86C10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3582514696" sldId="2848"/>
        </pc:sldMkLst>
        <pc:spChg chg="mod">
          <ac:chgData name="Helen Margolis" userId="e6a7afbc-961a-442d-a2df-b33b0221b063" providerId="ADAL" clId="{1254076C-426C-4AC2-B574-F032750B8D22}" dt="2023-07-30T11:46:36.706" v="1017" actId="27636"/>
          <ac:spMkLst>
            <pc:docMk/>
            <pc:sldMk cId="3582514696" sldId="2848"/>
            <ac:spMk id="3" creationId="{178D43D2-31E2-483B-B260-602097E830C3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573805442" sldId="2849"/>
        </pc:sldMkLst>
        <pc:spChg chg="mod">
          <ac:chgData name="Helen Margolis" userId="e6a7afbc-961a-442d-a2df-b33b0221b063" providerId="ADAL" clId="{1254076C-426C-4AC2-B574-F032750B8D22}" dt="2023-07-30T11:46:36.706" v="1018" actId="27636"/>
          <ac:spMkLst>
            <pc:docMk/>
            <pc:sldMk cId="573805442" sldId="2849"/>
            <ac:spMk id="3" creationId="{F15B42D0-4075-4D26-945D-307C11EA2603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1321461459" sldId="2850"/>
        </pc:sldMkLst>
        <pc:spChg chg="mod">
          <ac:chgData name="Helen Margolis" userId="e6a7afbc-961a-442d-a2df-b33b0221b063" providerId="ADAL" clId="{1254076C-426C-4AC2-B574-F032750B8D22}" dt="2023-07-30T11:46:36.706" v="1016" actId="27636"/>
          <ac:spMkLst>
            <pc:docMk/>
            <pc:sldMk cId="1321461459" sldId="2850"/>
            <ac:spMk id="3" creationId="{42E07FC0-02E9-4640-B113-B6367DE5FA4B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3293892116" sldId="2851"/>
        </pc:sldMkLst>
        <pc:spChg chg="mod">
          <ac:chgData name="Helen Margolis" userId="e6a7afbc-961a-442d-a2df-b33b0221b063" providerId="ADAL" clId="{1254076C-426C-4AC2-B574-F032750B8D22}" dt="2023-07-30T11:46:36.722" v="1019" actId="27636"/>
          <ac:spMkLst>
            <pc:docMk/>
            <pc:sldMk cId="3293892116" sldId="2851"/>
            <ac:spMk id="3" creationId="{F15B42D0-4075-4D26-945D-307C11EA2603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2273569615" sldId="2852"/>
        </pc:sldMkLst>
        <pc:spChg chg="mod">
          <ac:chgData name="Helen Margolis" userId="e6a7afbc-961a-442d-a2df-b33b0221b063" providerId="ADAL" clId="{1254076C-426C-4AC2-B574-F032750B8D22}" dt="2023-07-30T11:46:36.739" v="1022" actId="27636"/>
          <ac:spMkLst>
            <pc:docMk/>
            <pc:sldMk cId="2273569615" sldId="2852"/>
            <ac:spMk id="3" creationId="{6D0FC3DF-4C60-4AF3-BE36-866CFAC3992E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3616780976" sldId="2853"/>
        </pc:sldMkLst>
        <pc:spChg chg="mod">
          <ac:chgData name="Helen Margolis" userId="e6a7afbc-961a-442d-a2df-b33b0221b063" providerId="ADAL" clId="{1254076C-426C-4AC2-B574-F032750B8D22}" dt="2023-07-30T11:46:36.755" v="1024" actId="27636"/>
          <ac:spMkLst>
            <pc:docMk/>
            <pc:sldMk cId="3616780976" sldId="2853"/>
            <ac:spMk id="3" creationId="{F3A7875B-B8E2-458C-873E-5D2027BBF996}"/>
          </ac:spMkLst>
        </pc:spChg>
        <pc:spChg chg="mod">
          <ac:chgData name="Helen Margolis" userId="e6a7afbc-961a-442d-a2df-b33b0221b063" providerId="ADAL" clId="{1254076C-426C-4AC2-B574-F032750B8D22}" dt="2023-07-30T11:46:36.770" v="1025" actId="27636"/>
          <ac:spMkLst>
            <pc:docMk/>
            <pc:sldMk cId="3616780976" sldId="2853"/>
            <ac:spMk id="20" creationId="{153552EA-B9CB-44BA-938E-F5454A6F58F0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4045360668" sldId="2854"/>
        </pc:sldMkLst>
        <pc:spChg chg="mod">
          <ac:chgData name="Helen Margolis" userId="e6a7afbc-961a-442d-a2df-b33b0221b063" providerId="ADAL" clId="{1254076C-426C-4AC2-B574-F032750B8D22}" dt="2023-07-30T11:46:36.770" v="1026" actId="27636"/>
          <ac:spMkLst>
            <pc:docMk/>
            <pc:sldMk cId="4045360668" sldId="2854"/>
            <ac:spMk id="3" creationId="{E7ABC621-6BA5-49AF-A4CB-A0804549FCC1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432087836" sldId="2855"/>
        </pc:sldMkLst>
        <pc:spChg chg="mod">
          <ac:chgData name="Helen Margolis" userId="e6a7afbc-961a-442d-a2df-b33b0221b063" providerId="ADAL" clId="{1254076C-426C-4AC2-B574-F032750B8D22}" dt="2023-07-30T11:46:36.555" v="992" actId="27636"/>
          <ac:spMkLst>
            <pc:docMk/>
            <pc:sldMk cId="432087836" sldId="2855"/>
            <ac:spMk id="3" creationId="{40AD5AE0-B4D7-40DA-83CE-3E182AB3D968}"/>
          </ac:spMkLst>
        </pc:spChg>
      </pc:sldChg>
      <pc:sldChg chg="modSp add del mod">
        <pc:chgData name="Helen Margolis" userId="e6a7afbc-961a-442d-a2df-b33b0221b063" providerId="ADAL" clId="{1254076C-426C-4AC2-B574-F032750B8D22}" dt="2023-07-30T15:17:56.412" v="3648" actId="47"/>
        <pc:sldMkLst>
          <pc:docMk/>
          <pc:sldMk cId="175307091" sldId="2856"/>
        </pc:sldMkLst>
        <pc:spChg chg="mod">
          <ac:chgData name="Helen Margolis" userId="e6a7afbc-961a-442d-a2df-b33b0221b063" providerId="ADAL" clId="{1254076C-426C-4AC2-B574-F032750B8D22}" dt="2023-07-30T11:46:36.739" v="1020" actId="27636"/>
          <ac:spMkLst>
            <pc:docMk/>
            <pc:sldMk cId="175307091" sldId="2856"/>
            <ac:spMk id="3" creationId="{F15B42D0-4075-4D26-945D-307C11EA2603}"/>
          </ac:spMkLst>
        </pc:spChg>
      </pc:sldChg>
      <pc:sldChg chg="add del">
        <pc:chgData name="Helen Margolis" userId="e6a7afbc-961a-442d-a2df-b33b0221b063" providerId="ADAL" clId="{1254076C-426C-4AC2-B574-F032750B8D22}" dt="2023-07-30T13:34:38.694" v="1533" actId="2696"/>
        <pc:sldMkLst>
          <pc:docMk/>
          <pc:sldMk cId="3922604609" sldId="2859"/>
        </pc:sldMkLst>
      </pc:sldChg>
      <pc:sldChg chg="add del">
        <pc:chgData name="Helen Margolis" userId="e6a7afbc-961a-442d-a2df-b33b0221b063" providerId="ADAL" clId="{1254076C-426C-4AC2-B574-F032750B8D22}" dt="2023-07-30T13:38:01.981" v="1573" actId="2696"/>
        <pc:sldMkLst>
          <pc:docMk/>
          <pc:sldMk cId="1992745247" sldId="2860"/>
        </pc:sldMkLst>
      </pc:sldChg>
      <pc:sldChg chg="add del ord">
        <pc:chgData name="Helen Margolis" userId="e6a7afbc-961a-442d-a2df-b33b0221b063" providerId="ADAL" clId="{1254076C-426C-4AC2-B574-F032750B8D22}" dt="2023-07-30T12:14:05.106" v="1229" actId="2696"/>
        <pc:sldMkLst>
          <pc:docMk/>
          <pc:sldMk cId="4221235584" sldId="2860"/>
        </pc:sldMkLst>
      </pc:sldChg>
      <pc:sldChg chg="add del ord">
        <pc:chgData name="Helen Margolis" userId="e6a7afbc-961a-442d-a2df-b33b0221b063" providerId="ADAL" clId="{1254076C-426C-4AC2-B574-F032750B8D22}" dt="2023-07-30T12:14:30.810" v="1232" actId="2696"/>
        <pc:sldMkLst>
          <pc:docMk/>
          <pc:sldMk cId="1911499169" sldId="2861"/>
        </pc:sldMkLst>
      </pc:sldChg>
      <pc:sldChg chg="add del">
        <pc:chgData name="Helen Margolis" userId="e6a7afbc-961a-442d-a2df-b33b0221b063" providerId="ADAL" clId="{1254076C-426C-4AC2-B574-F032750B8D22}" dt="2023-08-06T17:35:45.172" v="13204" actId="2696"/>
        <pc:sldMkLst>
          <pc:docMk/>
          <pc:sldMk cId="3756699412" sldId="2870"/>
        </pc:sldMkLst>
      </pc:sldChg>
      <pc:sldChg chg="add del ord">
        <pc:chgData name="Helen Margolis" userId="e6a7afbc-961a-442d-a2df-b33b0221b063" providerId="ADAL" clId="{1254076C-426C-4AC2-B574-F032750B8D22}" dt="2023-08-06T17:56:41.346" v="13601" actId="2696"/>
        <pc:sldMkLst>
          <pc:docMk/>
          <pc:sldMk cId="2934568505" sldId="2872"/>
        </pc:sldMkLst>
      </pc:sldChg>
      <pc:sldChg chg="add del">
        <pc:chgData name="Helen Margolis" userId="e6a7afbc-961a-442d-a2df-b33b0221b063" providerId="ADAL" clId="{1254076C-426C-4AC2-B574-F032750B8D22}" dt="2023-08-06T17:52:21.712" v="13525" actId="2696"/>
        <pc:sldMkLst>
          <pc:docMk/>
          <pc:sldMk cId="389132638" sldId="2876"/>
        </pc:sldMkLst>
      </pc:sldChg>
      <pc:sldChg chg="delSp modSp add del ord">
        <pc:chgData name="Helen Margolis" userId="e6a7afbc-961a-442d-a2df-b33b0221b063" providerId="ADAL" clId="{1254076C-426C-4AC2-B574-F032750B8D22}" dt="2023-08-06T17:23:34.260" v="13051" actId="2696"/>
        <pc:sldMkLst>
          <pc:docMk/>
          <pc:sldMk cId="3111880478" sldId="2895"/>
        </pc:sldMkLst>
        <pc:spChg chg="mod topLvl">
          <ac:chgData name="Helen Margolis" userId="e6a7afbc-961a-442d-a2df-b33b0221b063" providerId="ADAL" clId="{1254076C-426C-4AC2-B574-F032750B8D22}" dt="2023-08-06T17:16:18.044" v="12891" actId="165"/>
          <ac:spMkLst>
            <pc:docMk/>
            <pc:sldMk cId="3111880478" sldId="2895"/>
            <ac:spMk id="9" creationId="{A7E255A6-9AAC-44AF-9D76-B43B31A977C8}"/>
          </ac:spMkLst>
        </pc:spChg>
        <pc:spChg chg="mod topLvl">
          <ac:chgData name="Helen Margolis" userId="e6a7afbc-961a-442d-a2df-b33b0221b063" providerId="ADAL" clId="{1254076C-426C-4AC2-B574-F032750B8D22}" dt="2023-08-06T17:16:18.044" v="12891" actId="165"/>
          <ac:spMkLst>
            <pc:docMk/>
            <pc:sldMk cId="3111880478" sldId="2895"/>
            <ac:spMk id="10" creationId="{ACDEA08C-85DE-4069-80C8-42789114C71F}"/>
          </ac:spMkLst>
        </pc:spChg>
        <pc:grpChg chg="del">
          <ac:chgData name="Helen Margolis" userId="e6a7afbc-961a-442d-a2df-b33b0221b063" providerId="ADAL" clId="{1254076C-426C-4AC2-B574-F032750B8D22}" dt="2023-08-06T17:16:18.044" v="12891" actId="165"/>
          <ac:grpSpMkLst>
            <pc:docMk/>
            <pc:sldMk cId="3111880478" sldId="2895"/>
            <ac:grpSpMk id="11" creationId="{82F998ED-4E90-4C03-B688-0A0D6309E3EF}"/>
          </ac:grpSpMkLst>
        </pc:grpChg>
        <pc:grpChg chg="del">
          <ac:chgData name="Helen Margolis" userId="e6a7afbc-961a-442d-a2df-b33b0221b063" providerId="ADAL" clId="{1254076C-426C-4AC2-B574-F032750B8D22}" dt="2023-08-06T17:16:18.044" v="12891" actId="165"/>
          <ac:grpSpMkLst>
            <pc:docMk/>
            <pc:sldMk cId="3111880478" sldId="2895"/>
            <ac:grpSpMk id="12" creationId="{8C28F0F5-1905-45CC-B604-02BBB1CF454F}"/>
          </ac:grpSpMkLst>
        </pc:grpChg>
        <pc:picChg chg="mod topLvl">
          <ac:chgData name="Helen Margolis" userId="e6a7afbc-961a-442d-a2df-b33b0221b063" providerId="ADAL" clId="{1254076C-426C-4AC2-B574-F032750B8D22}" dt="2023-08-06T17:16:18.044" v="12891" actId="165"/>
          <ac:picMkLst>
            <pc:docMk/>
            <pc:sldMk cId="3111880478" sldId="2895"/>
            <ac:picMk id="2" creationId="{41CF8855-39C5-46B8-985B-A5D5FEF0AE1C}"/>
          </ac:picMkLst>
        </pc:picChg>
        <pc:picChg chg="mod topLvl">
          <ac:chgData name="Helen Margolis" userId="e6a7afbc-961a-442d-a2df-b33b0221b063" providerId="ADAL" clId="{1254076C-426C-4AC2-B574-F032750B8D22}" dt="2023-08-06T17:16:18.044" v="12891" actId="165"/>
          <ac:picMkLst>
            <pc:docMk/>
            <pc:sldMk cId="3111880478" sldId="2895"/>
            <ac:picMk id="7" creationId="{E7C3313D-F575-49D8-B27B-180CE520EFAE}"/>
          </ac:picMkLst>
        </pc:picChg>
      </pc:sldChg>
      <pc:sldChg chg="modSp add del mod ord">
        <pc:chgData name="Helen Margolis" userId="e6a7afbc-961a-442d-a2df-b33b0221b063" providerId="ADAL" clId="{1254076C-426C-4AC2-B574-F032750B8D22}" dt="2023-07-30T11:27:04.513" v="593" actId="2696"/>
        <pc:sldMkLst>
          <pc:docMk/>
          <pc:sldMk cId="4137679545" sldId="2932"/>
        </pc:sldMkLst>
        <pc:spChg chg="mod">
          <ac:chgData name="Helen Margolis" userId="e6a7afbc-961a-442d-a2df-b33b0221b063" providerId="ADAL" clId="{1254076C-426C-4AC2-B574-F032750B8D22}" dt="2023-07-30T11:21:59.908" v="367" actId="27636"/>
          <ac:spMkLst>
            <pc:docMk/>
            <pc:sldMk cId="4137679545" sldId="2932"/>
            <ac:spMk id="3" creationId="{EFF6D3CB-B249-4C80-A7F7-ACEEF47102CB}"/>
          </ac:spMkLst>
        </pc:spChg>
      </pc:sldChg>
      <pc:sldChg chg="modSp add del mod ord">
        <pc:chgData name="Helen Margolis" userId="e6a7afbc-961a-442d-a2df-b33b0221b063" providerId="ADAL" clId="{1254076C-426C-4AC2-B574-F032750B8D22}" dt="2023-07-30T11:36:21.316" v="827" actId="2696"/>
        <pc:sldMkLst>
          <pc:docMk/>
          <pc:sldMk cId="1982333110" sldId="2933"/>
        </pc:sldMkLst>
        <pc:spChg chg="mod">
          <ac:chgData name="Helen Margolis" userId="e6a7afbc-961a-442d-a2df-b33b0221b063" providerId="ADAL" clId="{1254076C-426C-4AC2-B574-F032750B8D22}" dt="2023-07-30T11:21:59.908" v="370" actId="27636"/>
          <ac:spMkLst>
            <pc:docMk/>
            <pc:sldMk cId="1982333110" sldId="2933"/>
            <ac:spMk id="3" creationId="{EFF6D3CB-B249-4C80-A7F7-ACEEF47102CB}"/>
          </ac:spMkLst>
        </pc:spChg>
      </pc:sldChg>
      <pc:sldChg chg="modSp add del mod ord">
        <pc:chgData name="Helen Margolis" userId="e6a7afbc-961a-442d-a2df-b33b0221b063" providerId="ADAL" clId="{1254076C-426C-4AC2-B574-F032750B8D22}" dt="2023-07-30T11:26:03.690" v="525" actId="2696"/>
        <pc:sldMkLst>
          <pc:docMk/>
          <pc:sldMk cId="974190744" sldId="2935"/>
        </pc:sldMkLst>
        <pc:spChg chg="mod">
          <ac:chgData name="Helen Margolis" userId="e6a7afbc-961a-442d-a2df-b33b0221b063" providerId="ADAL" clId="{1254076C-426C-4AC2-B574-F032750B8D22}" dt="2023-07-30T11:21:59.892" v="366" actId="27636"/>
          <ac:spMkLst>
            <pc:docMk/>
            <pc:sldMk cId="974190744" sldId="2935"/>
            <ac:spMk id="3" creationId="{EFF6D3CB-B249-4C80-A7F7-ACEEF47102CB}"/>
          </ac:spMkLst>
        </pc:spChg>
      </pc:sldChg>
      <pc:sldChg chg="add del">
        <pc:chgData name="Helen Margolis" userId="e6a7afbc-961a-442d-a2df-b33b0221b063" providerId="ADAL" clId="{1254076C-426C-4AC2-B574-F032750B8D22}" dt="2023-08-06T17:35:50.437" v="13205" actId="2696"/>
        <pc:sldMkLst>
          <pc:docMk/>
          <pc:sldMk cId="3930939489" sldId="2942"/>
        </pc:sldMkLst>
      </pc:sldChg>
      <pc:sldChg chg="modSp add del mod ord">
        <pc:chgData name="Helen Margolis" userId="e6a7afbc-961a-442d-a2df-b33b0221b063" providerId="ADAL" clId="{1254076C-426C-4AC2-B574-F032750B8D22}" dt="2023-07-30T11:20:56.625" v="328" actId="2696"/>
        <pc:sldMkLst>
          <pc:docMk/>
          <pc:sldMk cId="4124100096" sldId="2942"/>
        </pc:sldMkLst>
        <pc:spChg chg="mod">
          <ac:chgData name="Helen Margolis" userId="e6a7afbc-961a-442d-a2df-b33b0221b063" providerId="ADAL" clId="{1254076C-426C-4AC2-B574-F032750B8D22}" dt="2023-07-30T11:15:52.517" v="117" actId="27636"/>
          <ac:spMkLst>
            <pc:docMk/>
            <pc:sldMk cId="4124100096" sldId="2942"/>
            <ac:spMk id="3" creationId="{EFF6D3CB-B249-4C80-A7F7-ACEEF47102CB}"/>
          </ac:spMkLst>
        </pc:spChg>
      </pc:sldChg>
      <pc:sldChg chg="modSp add del mod ord">
        <pc:chgData name="Helen Margolis" userId="e6a7afbc-961a-442d-a2df-b33b0221b063" providerId="ADAL" clId="{1254076C-426C-4AC2-B574-F032750B8D22}" dt="2023-07-30T11:21:33.013" v="364" actId="2696"/>
        <pc:sldMkLst>
          <pc:docMk/>
          <pc:sldMk cId="2951454201" sldId="2943"/>
        </pc:sldMkLst>
        <pc:spChg chg="mod">
          <ac:chgData name="Helen Margolis" userId="e6a7afbc-961a-442d-a2df-b33b0221b063" providerId="ADAL" clId="{1254076C-426C-4AC2-B574-F032750B8D22}" dt="2023-07-30T11:15:52.528" v="118" actId="27636"/>
          <ac:spMkLst>
            <pc:docMk/>
            <pc:sldMk cId="2951454201" sldId="2943"/>
            <ac:spMk id="3" creationId="{EFF6D3CB-B249-4C80-A7F7-ACEEF47102CB}"/>
          </ac:spMkLst>
        </pc:spChg>
      </pc:sldChg>
      <pc:sldChg chg="addSp modSp add del mod">
        <pc:chgData name="Helen Margolis" userId="e6a7afbc-961a-442d-a2df-b33b0221b063" providerId="ADAL" clId="{1254076C-426C-4AC2-B574-F032750B8D22}" dt="2023-07-30T14:43:10.071" v="3047" actId="2696"/>
        <pc:sldMkLst>
          <pc:docMk/>
          <pc:sldMk cId="1483968109" sldId="2944"/>
        </pc:sldMkLst>
        <pc:spChg chg="mod">
          <ac:chgData name="Helen Margolis" userId="e6a7afbc-961a-442d-a2df-b33b0221b063" providerId="ADAL" clId="{1254076C-426C-4AC2-B574-F032750B8D22}" dt="2023-07-30T11:21:21.015" v="362" actId="20577"/>
          <ac:spMkLst>
            <pc:docMk/>
            <pc:sldMk cId="1483968109" sldId="2944"/>
            <ac:spMk id="2" creationId="{19ACCB1F-CE2D-D7E5-8061-4175285199E3}"/>
          </ac:spMkLst>
        </pc:spChg>
        <pc:grpChg chg="add mod">
          <ac:chgData name="Helen Margolis" userId="e6a7afbc-961a-442d-a2df-b33b0221b063" providerId="ADAL" clId="{1254076C-426C-4AC2-B574-F032750B8D22}" dt="2023-07-30T11:21:26.993" v="363"/>
          <ac:grpSpMkLst>
            <pc:docMk/>
            <pc:sldMk cId="1483968109" sldId="2944"/>
            <ac:grpSpMk id="4" creationId="{A92EAAD3-ACE5-988E-28CD-66D016AF4A4D}"/>
          </ac:grpSpMkLst>
        </pc:grpChg>
        <pc:grpChg chg="mod">
          <ac:chgData name="Helen Margolis" userId="e6a7afbc-961a-442d-a2df-b33b0221b063" providerId="ADAL" clId="{1254076C-426C-4AC2-B574-F032750B8D22}" dt="2023-07-30T11:21:26.993" v="363"/>
          <ac:grpSpMkLst>
            <pc:docMk/>
            <pc:sldMk cId="1483968109" sldId="2944"/>
            <ac:grpSpMk id="6" creationId="{4175F75B-B434-7F1B-3639-8A458958F828}"/>
          </ac:grpSpMkLst>
        </pc:grpChg>
        <pc:graphicFrameChg chg="mod">
          <ac:chgData name="Helen Margolis" userId="e6a7afbc-961a-442d-a2df-b33b0221b063" providerId="ADAL" clId="{1254076C-426C-4AC2-B574-F032750B8D22}" dt="2023-07-30T11:21:26.993" v="363"/>
          <ac:graphicFrameMkLst>
            <pc:docMk/>
            <pc:sldMk cId="1483968109" sldId="2944"/>
            <ac:graphicFrameMk id="5" creationId="{3B81EAE8-6159-B1FD-9114-6C5B75B5724B}"/>
          </ac:graphicFrameMkLst>
        </pc:graphicFrameChg>
        <pc:picChg chg="add mod">
          <ac:chgData name="Helen Margolis" userId="e6a7afbc-961a-442d-a2df-b33b0221b063" providerId="ADAL" clId="{1254076C-426C-4AC2-B574-F032750B8D22}" dt="2023-07-30T11:21:26.993" v="363"/>
          <ac:picMkLst>
            <pc:docMk/>
            <pc:sldMk cId="1483968109" sldId="2944"/>
            <ac:picMk id="3" creationId="{E98AB507-162C-40E2-8A2C-CBDD2E0D673A}"/>
          </ac:picMkLst>
        </pc:picChg>
        <pc:cxnChg chg="mod">
          <ac:chgData name="Helen Margolis" userId="e6a7afbc-961a-442d-a2df-b33b0221b063" providerId="ADAL" clId="{1254076C-426C-4AC2-B574-F032750B8D22}" dt="2023-07-30T11:21:26.993" v="363"/>
          <ac:cxnSpMkLst>
            <pc:docMk/>
            <pc:sldMk cId="1483968109" sldId="2944"/>
            <ac:cxnSpMk id="7" creationId="{97DA3AE0-3B34-219E-B87C-E35251F23245}"/>
          </ac:cxnSpMkLst>
        </pc:cxnChg>
        <pc:cxnChg chg="mod">
          <ac:chgData name="Helen Margolis" userId="e6a7afbc-961a-442d-a2df-b33b0221b063" providerId="ADAL" clId="{1254076C-426C-4AC2-B574-F032750B8D22}" dt="2023-07-30T11:21:26.993" v="363"/>
          <ac:cxnSpMkLst>
            <pc:docMk/>
            <pc:sldMk cId="1483968109" sldId="2944"/>
            <ac:cxnSpMk id="8" creationId="{A44F34F5-F9F4-DC01-F642-90A599FE0D7F}"/>
          </ac:cxnSpMkLst>
        </pc:cxnChg>
        <pc:cxnChg chg="mod">
          <ac:chgData name="Helen Margolis" userId="e6a7afbc-961a-442d-a2df-b33b0221b063" providerId="ADAL" clId="{1254076C-426C-4AC2-B574-F032750B8D22}" dt="2023-07-30T11:21:26.993" v="363"/>
          <ac:cxnSpMkLst>
            <pc:docMk/>
            <pc:sldMk cId="1483968109" sldId="2944"/>
            <ac:cxnSpMk id="9" creationId="{47558363-6D86-51FA-563A-6D931752085A}"/>
          </ac:cxnSpMkLst>
        </pc:cxnChg>
        <pc:cxnChg chg="mod">
          <ac:chgData name="Helen Margolis" userId="e6a7afbc-961a-442d-a2df-b33b0221b063" providerId="ADAL" clId="{1254076C-426C-4AC2-B574-F032750B8D22}" dt="2023-07-30T11:21:26.993" v="363"/>
          <ac:cxnSpMkLst>
            <pc:docMk/>
            <pc:sldMk cId="1483968109" sldId="2944"/>
            <ac:cxnSpMk id="10" creationId="{61076FC9-FB2F-B52A-0AF2-1C02B53B7CE0}"/>
          </ac:cxnSpMkLst>
        </pc:cxnChg>
        <pc:cxnChg chg="mod">
          <ac:chgData name="Helen Margolis" userId="e6a7afbc-961a-442d-a2df-b33b0221b063" providerId="ADAL" clId="{1254076C-426C-4AC2-B574-F032750B8D22}" dt="2023-07-30T11:21:26.993" v="363"/>
          <ac:cxnSpMkLst>
            <pc:docMk/>
            <pc:sldMk cId="1483968109" sldId="2944"/>
            <ac:cxnSpMk id="11" creationId="{982B1C3D-824F-30B7-BE98-7B4D204450DB}"/>
          </ac:cxnSpMkLst>
        </pc:cxnChg>
        <pc:cxnChg chg="mod">
          <ac:chgData name="Helen Margolis" userId="e6a7afbc-961a-442d-a2df-b33b0221b063" providerId="ADAL" clId="{1254076C-426C-4AC2-B574-F032750B8D22}" dt="2023-07-30T11:21:26.993" v="363"/>
          <ac:cxnSpMkLst>
            <pc:docMk/>
            <pc:sldMk cId="1483968109" sldId="2944"/>
            <ac:cxnSpMk id="12" creationId="{8935D0DE-F6CB-CF7C-BA32-EE861C0C1A34}"/>
          </ac:cxnSpMkLst>
        </pc:cxnChg>
        <pc:cxnChg chg="mod">
          <ac:chgData name="Helen Margolis" userId="e6a7afbc-961a-442d-a2df-b33b0221b063" providerId="ADAL" clId="{1254076C-426C-4AC2-B574-F032750B8D22}" dt="2023-07-30T11:21:26.993" v="363"/>
          <ac:cxnSpMkLst>
            <pc:docMk/>
            <pc:sldMk cId="1483968109" sldId="2944"/>
            <ac:cxnSpMk id="13" creationId="{E0C35D79-2F36-57BF-C4C0-2F1378AC3CBB}"/>
          </ac:cxnSpMkLst>
        </pc:cxnChg>
        <pc:cxnChg chg="mod">
          <ac:chgData name="Helen Margolis" userId="e6a7afbc-961a-442d-a2df-b33b0221b063" providerId="ADAL" clId="{1254076C-426C-4AC2-B574-F032750B8D22}" dt="2023-07-30T11:21:26.993" v="363"/>
          <ac:cxnSpMkLst>
            <pc:docMk/>
            <pc:sldMk cId="1483968109" sldId="2944"/>
            <ac:cxnSpMk id="14" creationId="{C33E64E9-31AB-3155-FED0-259ADFE51DB2}"/>
          </ac:cxnSpMkLst>
        </pc:cxnChg>
        <pc:cxnChg chg="mod">
          <ac:chgData name="Helen Margolis" userId="e6a7afbc-961a-442d-a2df-b33b0221b063" providerId="ADAL" clId="{1254076C-426C-4AC2-B574-F032750B8D22}" dt="2023-07-30T11:21:26.993" v="363"/>
          <ac:cxnSpMkLst>
            <pc:docMk/>
            <pc:sldMk cId="1483968109" sldId="2944"/>
            <ac:cxnSpMk id="15" creationId="{9A415FC5-C9AE-B805-FA25-D3ACF48C7372}"/>
          </ac:cxnSpMkLst>
        </pc:cxnChg>
        <pc:cxnChg chg="mod">
          <ac:chgData name="Helen Margolis" userId="e6a7afbc-961a-442d-a2df-b33b0221b063" providerId="ADAL" clId="{1254076C-426C-4AC2-B574-F032750B8D22}" dt="2023-07-30T11:21:26.993" v="363"/>
          <ac:cxnSpMkLst>
            <pc:docMk/>
            <pc:sldMk cId="1483968109" sldId="2944"/>
            <ac:cxnSpMk id="16" creationId="{1AD6B033-8631-F7BB-695D-ABA248429C07}"/>
          </ac:cxnSpMkLst>
        </pc:cxnChg>
      </pc:sldChg>
      <pc:sldChg chg="addSp modSp add del mod modAnim modNotesTx">
        <pc:chgData name="Helen Margolis" userId="e6a7afbc-961a-442d-a2df-b33b0221b063" providerId="ADAL" clId="{1254076C-426C-4AC2-B574-F032750B8D22}" dt="2023-07-30T14:45:07.107" v="3094" actId="2696"/>
        <pc:sldMkLst>
          <pc:docMk/>
          <pc:sldMk cId="3225075505" sldId="2945"/>
        </pc:sldMkLst>
        <pc:spChg chg="mod">
          <ac:chgData name="Helen Margolis" userId="e6a7afbc-961a-442d-a2df-b33b0221b063" providerId="ADAL" clId="{1254076C-426C-4AC2-B574-F032750B8D22}" dt="2023-07-30T11:22:32.308" v="411" actId="20577"/>
          <ac:spMkLst>
            <pc:docMk/>
            <pc:sldMk cId="3225075505" sldId="2945"/>
            <ac:spMk id="2" creationId="{19ACCB1F-CE2D-D7E5-8061-4175285199E3}"/>
          </ac:spMkLst>
        </pc:spChg>
        <pc:spChg chg="add mod ord">
          <ac:chgData name="Helen Margolis" userId="e6a7afbc-961a-442d-a2df-b33b0221b063" providerId="ADAL" clId="{1254076C-426C-4AC2-B574-F032750B8D22}" dt="2023-07-30T11:24:30.390" v="430" actId="166"/>
          <ac:spMkLst>
            <pc:docMk/>
            <pc:sldMk cId="3225075505" sldId="2945"/>
            <ac:spMk id="4" creationId="{49BF7D07-179D-A282-9CF1-F2278D240360}"/>
          </ac:spMkLst>
        </pc:spChg>
        <pc:spChg chg="add mod ord">
          <ac:chgData name="Helen Margolis" userId="e6a7afbc-961a-442d-a2df-b33b0221b063" providerId="ADAL" clId="{1254076C-426C-4AC2-B574-F032750B8D22}" dt="2023-07-30T11:24:30.390" v="430" actId="166"/>
          <ac:spMkLst>
            <pc:docMk/>
            <pc:sldMk cId="3225075505" sldId="2945"/>
            <ac:spMk id="5" creationId="{F4B7194B-E3DD-E1B3-207F-38BF4387A3CD}"/>
          </ac:spMkLst>
        </pc:spChg>
        <pc:spChg chg="add mod ord">
          <ac:chgData name="Helen Margolis" userId="e6a7afbc-961a-442d-a2df-b33b0221b063" providerId="ADAL" clId="{1254076C-426C-4AC2-B574-F032750B8D22}" dt="2023-07-30T11:24:30.390" v="430" actId="166"/>
          <ac:spMkLst>
            <pc:docMk/>
            <pc:sldMk cId="3225075505" sldId="2945"/>
            <ac:spMk id="6" creationId="{84BFAC7D-1DB5-24B7-2757-3A6E37C2A66B}"/>
          </ac:spMkLst>
        </pc:spChg>
        <pc:spChg chg="add mod ord">
          <ac:chgData name="Helen Margolis" userId="e6a7afbc-961a-442d-a2df-b33b0221b063" providerId="ADAL" clId="{1254076C-426C-4AC2-B574-F032750B8D22}" dt="2023-07-30T11:24:30.390" v="430" actId="166"/>
          <ac:spMkLst>
            <pc:docMk/>
            <pc:sldMk cId="3225075505" sldId="2945"/>
            <ac:spMk id="7" creationId="{98EDA742-4CB6-EAEF-19D7-136582ED1C2F}"/>
          </ac:spMkLst>
        </pc:spChg>
        <pc:spChg chg="add mod">
          <ac:chgData name="Helen Margolis" userId="e6a7afbc-961a-442d-a2df-b33b0221b063" providerId="ADAL" clId="{1254076C-426C-4AC2-B574-F032750B8D22}" dt="2023-07-30T11:25:56.678" v="524" actId="164"/>
          <ac:spMkLst>
            <pc:docMk/>
            <pc:sldMk cId="3225075505" sldId="2945"/>
            <ac:spMk id="8" creationId="{F376438C-1C33-B8CE-EBCD-D1988561B74B}"/>
          </ac:spMkLst>
        </pc:spChg>
        <pc:grpChg chg="add mod">
          <ac:chgData name="Helen Margolis" userId="e6a7afbc-961a-442d-a2df-b33b0221b063" providerId="ADAL" clId="{1254076C-426C-4AC2-B574-F032750B8D22}" dt="2023-07-30T11:25:56.678" v="524" actId="164"/>
          <ac:grpSpMkLst>
            <pc:docMk/>
            <pc:sldMk cId="3225075505" sldId="2945"/>
            <ac:grpSpMk id="9" creationId="{88551F36-DBA0-D784-041C-81CFD66A8011}"/>
          </ac:grpSpMkLst>
        </pc:grpChg>
        <pc:picChg chg="add mod">
          <ac:chgData name="Helen Margolis" userId="e6a7afbc-961a-442d-a2df-b33b0221b063" providerId="ADAL" clId="{1254076C-426C-4AC2-B574-F032750B8D22}" dt="2023-07-30T11:25:56.678" v="524" actId="164"/>
          <ac:picMkLst>
            <pc:docMk/>
            <pc:sldMk cId="3225075505" sldId="2945"/>
            <ac:picMk id="3" creationId="{00189536-19B1-2BB2-45BF-45BBD08E203B}"/>
          </ac:picMkLst>
        </pc:picChg>
      </pc:sldChg>
      <pc:sldChg chg="modSp new del mod">
        <pc:chgData name="Helen Margolis" userId="e6a7afbc-961a-442d-a2df-b33b0221b063" providerId="ADAL" clId="{1254076C-426C-4AC2-B574-F032750B8D22}" dt="2023-07-30T11:18:43.284" v="280" actId="2696"/>
        <pc:sldMkLst>
          <pc:docMk/>
          <pc:sldMk cId="412344337" sldId="2946"/>
        </pc:sldMkLst>
        <pc:spChg chg="mod">
          <ac:chgData name="Helen Margolis" userId="e6a7afbc-961a-442d-a2df-b33b0221b063" providerId="ADAL" clId="{1254076C-426C-4AC2-B574-F032750B8D22}" dt="2023-07-30T11:16:57.669" v="133" actId="20577"/>
          <ac:spMkLst>
            <pc:docMk/>
            <pc:sldMk cId="412344337" sldId="2946"/>
            <ac:spMk id="3" creationId="{8AB33289-D944-CA96-B3F3-6070AE9B4E5E}"/>
          </ac:spMkLst>
        </pc:spChg>
      </pc:sldChg>
      <pc:sldChg chg="new del">
        <pc:chgData name="Helen Margolis" userId="e6a7afbc-961a-442d-a2df-b33b0221b063" providerId="ADAL" clId="{1254076C-426C-4AC2-B574-F032750B8D22}" dt="2023-07-30T11:16:31.166" v="128" actId="47"/>
        <pc:sldMkLst>
          <pc:docMk/>
          <pc:sldMk cId="3289471069" sldId="2946"/>
        </pc:sldMkLst>
      </pc:sldChg>
      <pc:sldChg chg="modSp add del mod">
        <pc:chgData name="Helen Margolis" userId="e6a7afbc-961a-442d-a2df-b33b0221b063" providerId="ADAL" clId="{1254076C-426C-4AC2-B574-F032750B8D22}" dt="2023-08-06T17:32:04.555" v="13176" actId="2696"/>
        <pc:sldMkLst>
          <pc:docMk/>
          <pc:sldMk cId="977879012" sldId="2949"/>
        </pc:sldMkLst>
        <pc:spChg chg="mod">
          <ac:chgData name="Helen Margolis" userId="e6a7afbc-961a-442d-a2df-b33b0221b063" providerId="ADAL" clId="{1254076C-426C-4AC2-B574-F032750B8D22}" dt="2023-08-06T17:24:11.236" v="13054" actId="27636"/>
          <ac:spMkLst>
            <pc:docMk/>
            <pc:sldMk cId="977879012" sldId="2949"/>
            <ac:spMk id="32" creationId="{B913FEAE-8B8B-48CE-B632-775A98ECBCBD}"/>
          </ac:spMkLst>
        </pc:spChg>
      </pc:sldChg>
      <pc:sldChg chg="modSp add del mod ord">
        <pc:chgData name="Helen Margolis" userId="e6a7afbc-961a-442d-a2df-b33b0221b063" providerId="ADAL" clId="{1254076C-426C-4AC2-B574-F032750B8D22}" dt="2023-07-30T11:30:29.545" v="689" actId="47"/>
        <pc:sldMkLst>
          <pc:docMk/>
          <pc:sldMk cId="1152785544" sldId="2952"/>
        </pc:sldMkLst>
        <pc:spChg chg="mod">
          <ac:chgData name="Helen Margolis" userId="e6a7afbc-961a-442d-a2df-b33b0221b063" providerId="ADAL" clId="{1254076C-426C-4AC2-B574-F032750B8D22}" dt="2023-07-30T11:21:59.908" v="368" actId="27636"/>
          <ac:spMkLst>
            <pc:docMk/>
            <pc:sldMk cId="1152785544" sldId="2952"/>
            <ac:spMk id="3" creationId="{EFF6D3CB-B249-4C80-A7F7-ACEEF47102CB}"/>
          </ac:spMkLst>
        </pc:spChg>
      </pc:sldChg>
      <pc:sldChg chg="modSp add del mod ord">
        <pc:chgData name="Helen Margolis" userId="e6a7afbc-961a-442d-a2df-b33b0221b063" providerId="ADAL" clId="{1254076C-426C-4AC2-B574-F032750B8D22}" dt="2023-07-30T11:30:29.545" v="689" actId="47"/>
        <pc:sldMkLst>
          <pc:docMk/>
          <pc:sldMk cId="2966501551" sldId="2953"/>
        </pc:sldMkLst>
        <pc:spChg chg="mod">
          <ac:chgData name="Helen Margolis" userId="e6a7afbc-961a-442d-a2df-b33b0221b063" providerId="ADAL" clId="{1254076C-426C-4AC2-B574-F032750B8D22}" dt="2023-07-30T11:21:59.908" v="369" actId="27636"/>
          <ac:spMkLst>
            <pc:docMk/>
            <pc:sldMk cId="2966501551" sldId="2953"/>
            <ac:spMk id="3" creationId="{EFF6D3CB-B249-4C80-A7F7-ACEEF47102CB}"/>
          </ac:spMkLst>
        </pc:spChg>
      </pc:sldChg>
      <pc:sldChg chg="add del">
        <pc:chgData name="Helen Margolis" userId="e6a7afbc-961a-442d-a2df-b33b0221b063" providerId="ADAL" clId="{1254076C-426C-4AC2-B574-F032750B8D22}" dt="2023-08-06T17:15:26.972" v="12828" actId="2696"/>
        <pc:sldMkLst>
          <pc:docMk/>
          <pc:sldMk cId="4138314283" sldId="2953"/>
        </pc:sldMkLst>
      </pc:sldChg>
      <pc:sldChg chg="modSp add del mod ord">
        <pc:chgData name="Helen Margolis" userId="e6a7afbc-961a-442d-a2df-b33b0221b063" providerId="ADAL" clId="{1254076C-426C-4AC2-B574-F032750B8D22}" dt="2023-07-30T11:42:53.487" v="981" actId="2696"/>
        <pc:sldMkLst>
          <pc:docMk/>
          <pc:sldMk cId="1986595906" sldId="2957"/>
        </pc:sldMkLst>
        <pc:spChg chg="mod">
          <ac:chgData name="Helen Margolis" userId="e6a7afbc-961a-442d-a2df-b33b0221b063" providerId="ADAL" clId="{1254076C-426C-4AC2-B574-F032750B8D22}" dt="2023-07-30T11:21:59.936" v="372" actId="27636"/>
          <ac:spMkLst>
            <pc:docMk/>
            <pc:sldMk cId="1986595906" sldId="2957"/>
            <ac:spMk id="3" creationId="{EFF6D3CB-B249-4C80-A7F7-ACEEF47102CB}"/>
          </ac:spMkLst>
        </pc:spChg>
      </pc:sldChg>
      <pc:sldChg chg="add del ord">
        <pc:chgData name="Helen Margolis" userId="e6a7afbc-961a-442d-a2df-b33b0221b063" providerId="ADAL" clId="{1254076C-426C-4AC2-B574-F032750B8D22}" dt="2023-07-30T11:38:30.165" v="911" actId="2696"/>
        <pc:sldMkLst>
          <pc:docMk/>
          <pc:sldMk cId="2062074046" sldId="2962"/>
        </pc:sldMkLst>
      </pc:sldChg>
      <pc:sldChg chg="modSp add del mod ord">
        <pc:chgData name="Helen Margolis" userId="e6a7afbc-961a-442d-a2df-b33b0221b063" providerId="ADAL" clId="{1254076C-426C-4AC2-B574-F032750B8D22}" dt="2023-07-30T11:37:49.826" v="880" actId="2696"/>
        <pc:sldMkLst>
          <pc:docMk/>
          <pc:sldMk cId="359653367" sldId="2964"/>
        </pc:sldMkLst>
        <pc:spChg chg="mod">
          <ac:chgData name="Helen Margolis" userId="e6a7afbc-961a-442d-a2df-b33b0221b063" providerId="ADAL" clId="{1254076C-426C-4AC2-B574-F032750B8D22}" dt="2023-07-30T11:21:59.925" v="371" actId="27636"/>
          <ac:spMkLst>
            <pc:docMk/>
            <pc:sldMk cId="359653367" sldId="2964"/>
            <ac:spMk id="3" creationId="{EFF6D3CB-B249-4C80-A7F7-ACEEF47102CB}"/>
          </ac:spMkLst>
        </pc:spChg>
      </pc:sldChg>
      <pc:sldChg chg="addSp delSp modSp add del mod">
        <pc:chgData name="Helen Margolis" userId="e6a7afbc-961a-442d-a2df-b33b0221b063" providerId="ADAL" clId="{1254076C-426C-4AC2-B574-F032750B8D22}" dt="2023-07-30T11:59:05.399" v="1170" actId="2696"/>
        <pc:sldMkLst>
          <pc:docMk/>
          <pc:sldMk cId="2141021285" sldId="2965"/>
        </pc:sldMkLst>
        <pc:spChg chg="mod">
          <ac:chgData name="Helen Margolis" userId="e6a7afbc-961a-442d-a2df-b33b0221b063" providerId="ADAL" clId="{1254076C-426C-4AC2-B574-F032750B8D22}" dt="2023-07-30T11:26:48.032" v="591" actId="255"/>
          <ac:spMkLst>
            <pc:docMk/>
            <pc:sldMk cId="2141021285" sldId="2965"/>
            <ac:spMk id="2" creationId="{19ACCB1F-CE2D-D7E5-8061-4175285199E3}"/>
          </ac:spMkLst>
        </pc:spChg>
        <pc:spChg chg="add mod">
          <ac:chgData name="Helen Margolis" userId="e6a7afbc-961a-442d-a2df-b33b0221b063" providerId="ADAL" clId="{1254076C-426C-4AC2-B574-F032750B8D22}" dt="2023-07-30T11:26:55.527" v="592"/>
          <ac:spMkLst>
            <pc:docMk/>
            <pc:sldMk cId="2141021285" sldId="2965"/>
            <ac:spMk id="4" creationId="{3E3C63B3-65C6-48CC-C1DC-D70C19E16530}"/>
          </ac:spMkLst>
        </pc:spChg>
        <pc:spChg chg="add mod">
          <ac:chgData name="Helen Margolis" userId="e6a7afbc-961a-442d-a2df-b33b0221b063" providerId="ADAL" clId="{1254076C-426C-4AC2-B574-F032750B8D22}" dt="2023-07-30T11:26:55.527" v="592"/>
          <ac:spMkLst>
            <pc:docMk/>
            <pc:sldMk cId="2141021285" sldId="2965"/>
            <ac:spMk id="5" creationId="{7BC9AF7E-91CB-3F21-57D2-630057D21DD9}"/>
          </ac:spMkLst>
        </pc:spChg>
        <pc:picChg chg="add mod">
          <ac:chgData name="Helen Margolis" userId="e6a7afbc-961a-442d-a2df-b33b0221b063" providerId="ADAL" clId="{1254076C-426C-4AC2-B574-F032750B8D22}" dt="2023-07-30T11:26:55.527" v="592"/>
          <ac:picMkLst>
            <pc:docMk/>
            <pc:sldMk cId="2141021285" sldId="2965"/>
            <ac:picMk id="3" creationId="{57DA4B12-661B-4AB4-1361-574FD15D65DA}"/>
          </ac:picMkLst>
        </pc:picChg>
        <pc:picChg chg="add del mod">
          <ac:chgData name="Helen Margolis" userId="e6a7afbc-961a-442d-a2df-b33b0221b063" providerId="ADAL" clId="{1254076C-426C-4AC2-B574-F032750B8D22}" dt="2023-07-30T11:57:30.100" v="1153" actId="478"/>
          <ac:picMkLst>
            <pc:docMk/>
            <pc:sldMk cId="2141021285" sldId="2965"/>
            <ac:picMk id="6" creationId="{1B4689DB-7478-9BA7-92F3-F69021D53716}"/>
          </ac:picMkLst>
        </pc:picChg>
      </pc:sldChg>
      <pc:sldChg chg="add del">
        <pc:chgData name="Helen Margolis" userId="e6a7afbc-961a-442d-a2df-b33b0221b063" providerId="ADAL" clId="{1254076C-426C-4AC2-B574-F032750B8D22}" dt="2023-07-30T11:22:06.316" v="374" actId="2696"/>
        <pc:sldMkLst>
          <pc:docMk/>
          <pc:sldMk cId="3206125534" sldId="2965"/>
        </pc:sldMkLst>
      </pc:sldChg>
      <pc:sldChg chg="addSp modSp add del mod modNotesTx">
        <pc:chgData name="Helen Margolis" userId="e6a7afbc-961a-442d-a2df-b33b0221b063" providerId="ADAL" clId="{1254076C-426C-4AC2-B574-F032750B8D22}" dt="2023-07-30T14:50:02.201" v="3273" actId="47"/>
        <pc:sldMkLst>
          <pc:docMk/>
          <pc:sldMk cId="3917022994" sldId="2966"/>
        </pc:sldMkLst>
        <pc:spChg chg="mod">
          <ac:chgData name="Helen Margolis" userId="e6a7afbc-961a-442d-a2df-b33b0221b063" providerId="ADAL" clId="{1254076C-426C-4AC2-B574-F032750B8D22}" dt="2023-07-30T11:27:30.354" v="637" actId="20577"/>
          <ac:spMkLst>
            <pc:docMk/>
            <pc:sldMk cId="3917022994" sldId="2966"/>
            <ac:spMk id="2" creationId="{19ACCB1F-CE2D-D7E5-8061-4175285199E3}"/>
          </ac:spMkLst>
        </pc:spChg>
        <pc:spChg chg="mod">
          <ac:chgData name="Helen Margolis" userId="e6a7afbc-961a-442d-a2df-b33b0221b063" providerId="ADAL" clId="{1254076C-426C-4AC2-B574-F032750B8D22}" dt="2023-07-30T11:28:49.804" v="663"/>
          <ac:spMkLst>
            <pc:docMk/>
            <pc:sldMk cId="3917022994" sldId="2966"/>
            <ac:spMk id="4" creationId="{ECCC9829-0750-C43C-D1C6-710DB027CBF3}"/>
          </ac:spMkLst>
        </pc:spChg>
        <pc:spChg chg="add mod">
          <ac:chgData name="Helen Margolis" userId="e6a7afbc-961a-442d-a2df-b33b0221b063" providerId="ADAL" clId="{1254076C-426C-4AC2-B574-F032750B8D22}" dt="2023-07-30T11:29:56.112" v="684" actId="1076"/>
          <ac:spMkLst>
            <pc:docMk/>
            <pc:sldMk cId="3917022994" sldId="2966"/>
            <ac:spMk id="6" creationId="{11EECB6A-3847-7E05-B5AC-5D46EF360935}"/>
          </ac:spMkLst>
        </pc:spChg>
        <pc:spChg chg="add mod">
          <ac:chgData name="Helen Margolis" userId="e6a7afbc-961a-442d-a2df-b33b0221b063" providerId="ADAL" clId="{1254076C-426C-4AC2-B574-F032750B8D22}" dt="2023-07-30T11:29:42.873" v="683" actId="1076"/>
          <ac:spMkLst>
            <pc:docMk/>
            <pc:sldMk cId="3917022994" sldId="2966"/>
            <ac:spMk id="7" creationId="{D0C13824-0B6F-AD07-CA18-456F7C7FC3F3}"/>
          </ac:spMkLst>
        </pc:spChg>
        <pc:grpChg chg="add mod">
          <ac:chgData name="Helen Margolis" userId="e6a7afbc-961a-442d-a2df-b33b0221b063" providerId="ADAL" clId="{1254076C-426C-4AC2-B574-F032750B8D22}" dt="2023-07-30T11:28:49.804" v="663"/>
          <ac:grpSpMkLst>
            <pc:docMk/>
            <pc:sldMk cId="3917022994" sldId="2966"/>
            <ac:grpSpMk id="3" creationId="{FC02EA9C-9467-0BF3-10DE-D801123ED767}"/>
          </ac:grpSpMkLst>
        </pc:grpChg>
        <pc:picChg chg="mod">
          <ac:chgData name="Helen Margolis" userId="e6a7afbc-961a-442d-a2df-b33b0221b063" providerId="ADAL" clId="{1254076C-426C-4AC2-B574-F032750B8D22}" dt="2023-07-30T11:28:49.804" v="663"/>
          <ac:picMkLst>
            <pc:docMk/>
            <pc:sldMk cId="3917022994" sldId="2966"/>
            <ac:picMk id="5" creationId="{11E962B2-EFAE-70BE-8D73-97C4D17C7C0D}"/>
          </ac:picMkLst>
        </pc:picChg>
      </pc:sldChg>
      <pc:sldChg chg="addSp delSp modSp add del mod replId modNotesTx">
        <pc:chgData name="Helen Margolis" userId="e6a7afbc-961a-442d-a2df-b33b0221b063" providerId="ADAL" clId="{1254076C-426C-4AC2-B574-F032750B8D22}" dt="2023-07-30T14:50:02.201" v="3273" actId="47"/>
        <pc:sldMkLst>
          <pc:docMk/>
          <pc:sldMk cId="1549465526" sldId="2967"/>
        </pc:sldMkLst>
        <pc:spChg chg="mod">
          <ac:chgData name="Helen Margolis" userId="e6a7afbc-961a-442d-a2df-b33b0221b063" providerId="ADAL" clId="{1254076C-426C-4AC2-B574-F032750B8D22}" dt="2023-07-30T11:27:37.393" v="654" actId="20577"/>
          <ac:spMkLst>
            <pc:docMk/>
            <pc:sldMk cId="1549465526" sldId="2967"/>
            <ac:spMk id="2" creationId="{19ACCB1F-CE2D-D7E5-8061-4175285199E3}"/>
          </ac:spMkLst>
        </pc:spChg>
        <pc:spChg chg="add mod">
          <ac:chgData name="Helen Margolis" userId="e6a7afbc-961a-442d-a2df-b33b0221b063" providerId="ADAL" clId="{1254076C-426C-4AC2-B574-F032750B8D22}" dt="2023-07-30T11:30:09.512" v="685" actId="14100"/>
          <ac:spMkLst>
            <pc:docMk/>
            <pc:sldMk cId="1549465526" sldId="2967"/>
            <ac:spMk id="3" creationId="{182DCF13-9623-29FF-ECCC-C3FFF9608406}"/>
          </ac:spMkLst>
        </pc:spChg>
        <pc:spChg chg="mod">
          <ac:chgData name="Helen Margolis" userId="e6a7afbc-961a-442d-a2df-b33b0221b063" providerId="ADAL" clId="{1254076C-426C-4AC2-B574-F032750B8D22}" dt="2023-07-30T11:27:48.422" v="655"/>
          <ac:spMkLst>
            <pc:docMk/>
            <pc:sldMk cId="1549465526" sldId="2967"/>
            <ac:spMk id="5" creationId="{D4ACA8E2-D9D7-3872-72BB-A979F5E0377A}"/>
          </ac:spMkLst>
        </pc:spChg>
        <pc:spChg chg="add mod">
          <ac:chgData name="Helen Margolis" userId="e6a7afbc-961a-442d-a2df-b33b0221b063" providerId="ADAL" clId="{1254076C-426C-4AC2-B574-F032750B8D22}" dt="2023-07-30T11:30:24.145" v="688" actId="1076"/>
          <ac:spMkLst>
            <pc:docMk/>
            <pc:sldMk cId="1549465526" sldId="2967"/>
            <ac:spMk id="7" creationId="{6281F1F5-E3EF-07FA-AE26-929F5CAC212D}"/>
          </ac:spMkLst>
        </pc:spChg>
        <pc:spChg chg="add del mod">
          <ac:chgData name="Helen Margolis" userId="e6a7afbc-961a-442d-a2df-b33b0221b063" providerId="ADAL" clId="{1254076C-426C-4AC2-B574-F032750B8D22}" dt="2023-07-30T11:30:18.523" v="687"/>
          <ac:spMkLst>
            <pc:docMk/>
            <pc:sldMk cId="1549465526" sldId="2967"/>
            <ac:spMk id="8" creationId="{76663770-CFC7-ECAD-5A55-E2E0CDA4CF87}"/>
          </ac:spMkLst>
        </pc:spChg>
        <pc:grpChg chg="add mod">
          <ac:chgData name="Helen Margolis" userId="e6a7afbc-961a-442d-a2df-b33b0221b063" providerId="ADAL" clId="{1254076C-426C-4AC2-B574-F032750B8D22}" dt="2023-07-30T11:28:45.337" v="662" actId="1076"/>
          <ac:grpSpMkLst>
            <pc:docMk/>
            <pc:sldMk cId="1549465526" sldId="2967"/>
            <ac:grpSpMk id="4" creationId="{76E76389-B5EF-295F-C93E-79D1FF6F9958}"/>
          </ac:grpSpMkLst>
        </pc:grpChg>
        <pc:picChg chg="mod">
          <ac:chgData name="Helen Margolis" userId="e6a7afbc-961a-442d-a2df-b33b0221b063" providerId="ADAL" clId="{1254076C-426C-4AC2-B574-F032750B8D22}" dt="2023-07-30T11:27:48.422" v="655"/>
          <ac:picMkLst>
            <pc:docMk/>
            <pc:sldMk cId="1549465526" sldId="2967"/>
            <ac:picMk id="6" creationId="{F9F621C1-DEB5-41ED-1AF2-3C68B1D1B961}"/>
          </ac:picMkLst>
        </pc:picChg>
      </pc:sldChg>
      <pc:sldChg chg="addSp delSp modSp add del mod">
        <pc:chgData name="Helen Margolis" userId="e6a7afbc-961a-442d-a2df-b33b0221b063" providerId="ADAL" clId="{1254076C-426C-4AC2-B574-F032750B8D22}" dt="2023-07-30T14:50:51.092" v="3308" actId="2696"/>
        <pc:sldMkLst>
          <pc:docMk/>
          <pc:sldMk cId="2548042909" sldId="2968"/>
        </pc:sldMkLst>
        <pc:spChg chg="mod">
          <ac:chgData name="Helen Margolis" userId="e6a7afbc-961a-442d-a2df-b33b0221b063" providerId="ADAL" clId="{1254076C-426C-4AC2-B574-F032750B8D22}" dt="2023-07-30T11:31:09.273" v="735" actId="20577"/>
          <ac:spMkLst>
            <pc:docMk/>
            <pc:sldMk cId="2548042909" sldId="2968"/>
            <ac:spMk id="2" creationId="{19ACCB1F-CE2D-D7E5-8061-4175285199E3}"/>
          </ac:spMkLst>
        </pc:spChg>
        <pc:spChg chg="mod">
          <ac:chgData name="Helen Margolis" userId="e6a7afbc-961a-442d-a2df-b33b0221b063" providerId="ADAL" clId="{1254076C-426C-4AC2-B574-F032750B8D22}" dt="2023-07-30T11:31:33.252" v="737" actId="207"/>
          <ac:spMkLst>
            <pc:docMk/>
            <pc:sldMk cId="2548042909" sldId="2968"/>
            <ac:spMk id="4" creationId="{19BED6AA-CF78-BC4F-FAF0-A45C942061F7}"/>
          </ac:spMkLst>
        </pc:spChg>
        <pc:spChg chg="add mod">
          <ac:chgData name="Helen Margolis" userId="e6a7afbc-961a-442d-a2df-b33b0221b063" providerId="ADAL" clId="{1254076C-426C-4AC2-B574-F032750B8D22}" dt="2023-07-30T11:32:24.341" v="746" actId="20577"/>
          <ac:spMkLst>
            <pc:docMk/>
            <pc:sldMk cId="2548042909" sldId="2968"/>
            <ac:spMk id="6" creationId="{A4CB54FD-63B6-1012-1BA1-C31B68071451}"/>
          </ac:spMkLst>
        </pc:spChg>
        <pc:spChg chg="del mod topLvl">
          <ac:chgData name="Helen Margolis" userId="e6a7afbc-961a-442d-a2df-b33b0221b063" providerId="ADAL" clId="{1254076C-426C-4AC2-B574-F032750B8D22}" dt="2023-07-30T11:34:33.534" v="765" actId="478"/>
          <ac:spMkLst>
            <pc:docMk/>
            <pc:sldMk cId="2548042909" sldId="2968"/>
            <ac:spMk id="8" creationId="{918B71DD-107F-ED83-4ED0-E6EE0D21FEBB}"/>
          </ac:spMkLst>
        </pc:spChg>
        <pc:spChg chg="mod topLvl">
          <ac:chgData name="Helen Margolis" userId="e6a7afbc-961a-442d-a2df-b33b0221b063" providerId="ADAL" clId="{1254076C-426C-4AC2-B574-F032750B8D22}" dt="2023-07-30T11:36:11.785" v="825" actId="1076"/>
          <ac:spMkLst>
            <pc:docMk/>
            <pc:sldMk cId="2548042909" sldId="2968"/>
            <ac:spMk id="9" creationId="{C0D60529-E6CC-75A7-09E8-6DFD6A17DD4F}"/>
          </ac:spMkLst>
        </pc:spChg>
        <pc:spChg chg="add mod">
          <ac:chgData name="Helen Margolis" userId="e6a7afbc-961a-442d-a2df-b33b0221b063" providerId="ADAL" clId="{1254076C-426C-4AC2-B574-F032750B8D22}" dt="2023-07-30T11:36:17.497" v="826" actId="1076"/>
          <ac:spMkLst>
            <pc:docMk/>
            <pc:sldMk cId="2548042909" sldId="2968"/>
            <ac:spMk id="10" creationId="{AB42E85C-C97F-40D2-EB58-3577B9467197}"/>
          </ac:spMkLst>
        </pc:spChg>
        <pc:grpChg chg="add mod">
          <ac:chgData name="Helen Margolis" userId="e6a7afbc-961a-442d-a2df-b33b0221b063" providerId="ADAL" clId="{1254076C-426C-4AC2-B574-F032750B8D22}" dt="2023-07-30T11:36:09.305" v="824" actId="1076"/>
          <ac:grpSpMkLst>
            <pc:docMk/>
            <pc:sldMk cId="2548042909" sldId="2968"/>
            <ac:grpSpMk id="3" creationId="{7E257B39-A655-53DD-3CEE-A5AFD58DC5A4}"/>
          </ac:grpSpMkLst>
        </pc:grpChg>
        <pc:grpChg chg="add del mod">
          <ac:chgData name="Helen Margolis" userId="e6a7afbc-961a-442d-a2df-b33b0221b063" providerId="ADAL" clId="{1254076C-426C-4AC2-B574-F032750B8D22}" dt="2023-07-30T11:31:55.885" v="739" actId="165"/>
          <ac:grpSpMkLst>
            <pc:docMk/>
            <pc:sldMk cId="2548042909" sldId="2968"/>
            <ac:grpSpMk id="7" creationId="{D0D338ED-2A08-4802-3B54-6106BFF4DE6A}"/>
          </ac:grpSpMkLst>
        </pc:grpChg>
        <pc:grpChg chg="add del mod">
          <ac:chgData name="Helen Margolis" userId="e6a7afbc-961a-442d-a2df-b33b0221b063" providerId="ADAL" clId="{1254076C-426C-4AC2-B574-F032750B8D22}" dt="2023-07-30T11:34:00.264" v="759" actId="165"/>
          <ac:grpSpMkLst>
            <pc:docMk/>
            <pc:sldMk cId="2548042909" sldId="2968"/>
            <ac:grpSpMk id="11" creationId="{5AAA80EA-9DE5-E5FC-7AEA-493D10860377}"/>
          </ac:grpSpMkLst>
        </pc:grpChg>
        <pc:picChg chg="mod">
          <ac:chgData name="Helen Margolis" userId="e6a7afbc-961a-442d-a2df-b33b0221b063" providerId="ADAL" clId="{1254076C-426C-4AC2-B574-F032750B8D22}" dt="2023-07-30T11:31:30.808" v="736"/>
          <ac:picMkLst>
            <pc:docMk/>
            <pc:sldMk cId="2548042909" sldId="2968"/>
            <ac:picMk id="5" creationId="{6EB9EE7F-83E1-D26E-5160-F35C0B082E0E}"/>
          </ac:picMkLst>
        </pc:picChg>
      </pc:sldChg>
      <pc:sldChg chg="addSp modSp add del mod ord modNotesTx">
        <pc:chgData name="Helen Margolis" userId="e6a7afbc-961a-442d-a2df-b33b0221b063" providerId="ADAL" clId="{1254076C-426C-4AC2-B574-F032750B8D22}" dt="2023-07-30T14:51:39.998" v="3345" actId="2696"/>
        <pc:sldMkLst>
          <pc:docMk/>
          <pc:sldMk cId="3507122149" sldId="2969"/>
        </pc:sldMkLst>
        <pc:spChg chg="mod">
          <ac:chgData name="Helen Margolis" userId="e6a7afbc-961a-442d-a2df-b33b0221b063" providerId="ADAL" clId="{1254076C-426C-4AC2-B574-F032750B8D22}" dt="2023-07-30T11:36:31.434" v="853" actId="20577"/>
          <ac:spMkLst>
            <pc:docMk/>
            <pc:sldMk cId="3507122149" sldId="2969"/>
            <ac:spMk id="2" creationId="{19ACCB1F-CE2D-D7E5-8061-4175285199E3}"/>
          </ac:spMkLst>
        </pc:spChg>
        <pc:spChg chg="add mod">
          <ac:chgData name="Helen Margolis" userId="e6a7afbc-961a-442d-a2df-b33b0221b063" providerId="ADAL" clId="{1254076C-426C-4AC2-B574-F032750B8D22}" dt="2023-07-30T11:36:41.937" v="855" actId="207"/>
          <ac:spMkLst>
            <pc:docMk/>
            <pc:sldMk cId="3507122149" sldId="2969"/>
            <ac:spMk id="3" creationId="{B9F12C04-17EE-F196-6914-916F1F128A92}"/>
          </ac:spMkLst>
        </pc:spChg>
        <pc:spChg chg="add mod">
          <ac:chgData name="Helen Margolis" userId="e6a7afbc-961a-442d-a2df-b33b0221b063" providerId="ADAL" clId="{1254076C-426C-4AC2-B574-F032750B8D22}" dt="2023-07-30T11:37:43.385" v="878" actId="14100"/>
          <ac:spMkLst>
            <pc:docMk/>
            <pc:sldMk cId="3507122149" sldId="2969"/>
            <ac:spMk id="5" creationId="{B3370A6E-5B55-8434-0825-1B4B6270A228}"/>
          </ac:spMkLst>
        </pc:spChg>
        <pc:spChg chg="add mod">
          <ac:chgData name="Helen Margolis" userId="e6a7afbc-961a-442d-a2df-b33b0221b063" providerId="ADAL" clId="{1254076C-426C-4AC2-B574-F032750B8D22}" dt="2023-07-30T11:37:46.131" v="879" actId="404"/>
          <ac:spMkLst>
            <pc:docMk/>
            <pc:sldMk cId="3507122149" sldId="2969"/>
            <ac:spMk id="7" creationId="{1FB4FE56-05A6-5071-BB06-79359F2C495D}"/>
          </ac:spMkLst>
        </pc:spChg>
        <pc:picChg chg="add mod">
          <ac:chgData name="Helen Margolis" userId="e6a7afbc-961a-442d-a2df-b33b0221b063" providerId="ADAL" clId="{1254076C-426C-4AC2-B574-F032750B8D22}" dt="2023-07-30T11:36:46.936" v="856" actId="1076"/>
          <ac:picMkLst>
            <pc:docMk/>
            <pc:sldMk cId="3507122149" sldId="2969"/>
            <ac:picMk id="4" creationId="{9BED9F8F-6E03-0416-0592-25C946F860AB}"/>
          </ac:picMkLst>
        </pc:picChg>
        <pc:picChg chg="add mod">
          <ac:chgData name="Helen Margolis" userId="e6a7afbc-961a-442d-a2df-b33b0221b063" providerId="ADAL" clId="{1254076C-426C-4AC2-B574-F032750B8D22}" dt="2023-07-30T11:36:48.505" v="857" actId="1076"/>
          <ac:picMkLst>
            <pc:docMk/>
            <pc:sldMk cId="3507122149" sldId="2969"/>
            <ac:picMk id="6" creationId="{DBA9B74C-014B-B0B5-3B99-9170D4ED8238}"/>
          </ac:picMkLst>
        </pc:picChg>
      </pc:sldChg>
      <pc:sldChg chg="addSp modSp add del mod">
        <pc:chgData name="Helen Margolis" userId="e6a7afbc-961a-442d-a2df-b33b0221b063" providerId="ADAL" clId="{1254076C-426C-4AC2-B574-F032750B8D22}" dt="2023-07-30T14:52:07.146" v="3374" actId="47"/>
        <pc:sldMkLst>
          <pc:docMk/>
          <pc:sldMk cId="2005638852" sldId="2970"/>
        </pc:sldMkLst>
        <pc:spChg chg="mod">
          <ac:chgData name="Helen Margolis" userId="e6a7afbc-961a-442d-a2df-b33b0221b063" providerId="ADAL" clId="{1254076C-426C-4AC2-B574-F032750B8D22}" dt="2023-07-30T11:38:09.297" v="909" actId="20577"/>
          <ac:spMkLst>
            <pc:docMk/>
            <pc:sldMk cId="2005638852" sldId="2970"/>
            <ac:spMk id="2" creationId="{19ACCB1F-CE2D-D7E5-8061-4175285199E3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4" creationId="{CAE4EB12-1BA4-A3B6-2EB3-E36B4BEDBF98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5" creationId="{25FDC1EE-E216-576E-D535-FE9FB244FD46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7" creationId="{4ACE0616-8C1A-1704-CB7E-6F4E6AD133E8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10" creationId="{B3A7DBB3-7D5D-92E7-41A8-388421830E74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12" creationId="{2A817E69-1321-8E5C-3A0B-26FD949BD511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13" creationId="{D3EDB9D4-F4FB-BF19-C24A-108D9EDE63EF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14" creationId="{769AB5E6-4783-0332-81D4-19C25118C03F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16" creationId="{BF2CDD74-C1B5-17E5-99FA-3F82A68E826D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18" creationId="{E0954C1B-A362-73BE-4248-846B9190A420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19" creationId="{A01607D7-9FDA-CAF1-38B1-1A936C5AD665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20" creationId="{AA557E96-17A4-79BF-FAAA-9F9F29D07E88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21" creationId="{5973FA5A-82EE-F716-BE9A-595D0E6B6388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30" creationId="{213EA8A0-73F9-0070-5377-363A3A11879E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31" creationId="{462AA245-D3A4-E83D-EEA3-77CDB93EEA83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32" creationId="{5833640D-AA05-8023-BE53-38187D24339B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33" creationId="{ACB6664F-9060-E4CF-C7FC-BC50528EAA83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34" creationId="{49E34AE1-A6B9-3458-05E8-A50BC46BFDC6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35" creationId="{22C8A35D-1630-4D5C-5BDA-AE82ECCD1A1F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36" creationId="{9B5B5FEE-F4D7-5A53-B0A0-35FE29480DF0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37" creationId="{95BB2D6B-E3ED-BF62-FC62-D3B18D37EC70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42" creationId="{D7C1BBE7-BE02-8E15-9885-E33F8DCB588E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43" creationId="{F5B74B71-2B18-7D70-B78E-D96CB54D783F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44" creationId="{06127DF0-3601-F58B-3445-B391D7243A73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45" creationId="{1D8D2B4C-73AE-E3F6-AC7F-CC5BAD10AE40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46" creationId="{28ACCC45-AA66-79BF-353E-BC97CBEEF32D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47" creationId="{1BFCA2C3-BDF7-1C60-C98B-2E264DC43DB3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48" creationId="{91092A06-6534-2538-3841-9BF5FE80E5C6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49" creationId="{887313D0-5734-899B-BF3F-97A3C29484C8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54" creationId="{69CF24BA-6343-F280-CF33-1366784A5DCE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55" creationId="{65605F78-8125-C71F-7317-D6C7D61D07D3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56" creationId="{4A9D695D-12E9-B4FD-740C-BFE8A0111880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57" creationId="{FF15FC7F-8CF1-A4AD-5F90-701FA4A4814B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58" creationId="{3ECEBAC8-EE61-685F-0A67-BBFBD965D8B0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59" creationId="{F0D47200-DAE0-54B6-9557-FF58B1677481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60" creationId="{7EC018BE-0DB3-0CAE-2739-DB955F8D8C15}"/>
          </ac:spMkLst>
        </pc:spChg>
        <pc:spChg chg="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61" creationId="{2A5996FC-55C5-635F-8685-CABD2880547B}"/>
          </ac:spMkLst>
        </pc:spChg>
        <pc:spChg chg="add mod">
          <ac:chgData name="Helen Margolis" userId="e6a7afbc-961a-442d-a2df-b33b0221b063" providerId="ADAL" clId="{1254076C-426C-4AC2-B574-F032750B8D22}" dt="2023-07-30T11:38:22.510" v="910"/>
          <ac:spMkLst>
            <pc:docMk/>
            <pc:sldMk cId="2005638852" sldId="2970"/>
            <ac:spMk id="65" creationId="{BF0B327C-304D-DC9B-CD06-6209144C3B85}"/>
          </ac:spMkLst>
        </pc:spChg>
        <pc:grpChg chg="add 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3" creationId="{1EC76C15-BB13-65F2-87F6-5C2F9F96500E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6" creationId="{18544C9C-4528-9D15-170B-B11E5BB6E901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8" creationId="{4D780281-F95B-D836-C945-07B08BA69D69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9" creationId="{5EF78426-5A37-53C2-EBE1-74AD870ADE84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11" creationId="{496AFE50-1D12-5D15-6663-DA352B69F8A4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15" creationId="{F87A966F-07B6-09CB-3CBF-C9E2122E1C4D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17" creationId="{94C9A2C7-3328-9101-8B49-C49166A542A1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23" creationId="{4161078B-7061-CD72-9673-4F1FF6502600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24" creationId="{AE1F2C83-82EE-9FAE-6893-A077D604D609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25" creationId="{ACF4CF0C-B7DD-1CCF-7E33-C1C625230C66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26" creationId="{DB292E83-8796-865C-1C5D-1CBE731EF969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27" creationId="{DA523BEC-0596-F2CC-A75E-C11FC7151D46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28" creationId="{7D75A76B-A6D2-A993-0AC1-AB5142EA815F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29" creationId="{826E0D9D-EB77-15A2-7229-ED00BB5BA68A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38" creationId="{AF2D3A40-93EE-1D5A-0F8D-B70D9C378A78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39" creationId="{1E3875FD-4415-239B-69B3-741061EDEFB3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40" creationId="{1BE10EC2-2301-F461-8102-F4378E2E850B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41" creationId="{A9DFC0B6-2F14-181B-5879-4E336144F33A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50" creationId="{7FEA86CE-9149-801A-BE0B-9CF964FE7DC7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51" creationId="{69A7685B-AC1B-FA4C-F7D8-55F2DCF63765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52" creationId="{F5FF9888-251F-48CF-EA88-BFCD5D83E295}"/>
          </ac:grpSpMkLst>
        </pc:grpChg>
        <pc:grpChg chg="mod">
          <ac:chgData name="Helen Margolis" userId="e6a7afbc-961a-442d-a2df-b33b0221b063" providerId="ADAL" clId="{1254076C-426C-4AC2-B574-F032750B8D22}" dt="2023-07-30T11:38:22.510" v="910"/>
          <ac:grpSpMkLst>
            <pc:docMk/>
            <pc:sldMk cId="2005638852" sldId="2970"/>
            <ac:grpSpMk id="53" creationId="{3F7D447B-43C6-D006-7A08-0142A83C5A3F}"/>
          </ac:grpSpMkLst>
        </pc:grpChg>
        <pc:picChg chg="mod">
          <ac:chgData name="Helen Margolis" userId="e6a7afbc-961a-442d-a2df-b33b0221b063" providerId="ADAL" clId="{1254076C-426C-4AC2-B574-F032750B8D22}" dt="2023-07-30T11:38:22.510" v="910"/>
          <ac:picMkLst>
            <pc:docMk/>
            <pc:sldMk cId="2005638852" sldId="2970"/>
            <ac:picMk id="22" creationId="{9AE5A40B-5DF0-827A-6FB4-38867E30EB34}"/>
          </ac:picMkLst>
        </pc:picChg>
        <pc:cxnChg chg="mod">
          <ac:chgData name="Helen Margolis" userId="e6a7afbc-961a-442d-a2df-b33b0221b063" providerId="ADAL" clId="{1254076C-426C-4AC2-B574-F032750B8D22}" dt="2023-07-30T11:38:22.510" v="910"/>
          <ac:cxnSpMkLst>
            <pc:docMk/>
            <pc:sldMk cId="2005638852" sldId="2970"/>
            <ac:cxnSpMk id="62" creationId="{A293B943-1FE1-5CFD-9A71-6D72E52B1DBC}"/>
          </ac:cxnSpMkLst>
        </pc:cxnChg>
        <pc:cxnChg chg="mod">
          <ac:chgData name="Helen Margolis" userId="e6a7afbc-961a-442d-a2df-b33b0221b063" providerId="ADAL" clId="{1254076C-426C-4AC2-B574-F032750B8D22}" dt="2023-07-30T11:38:22.510" v="910"/>
          <ac:cxnSpMkLst>
            <pc:docMk/>
            <pc:sldMk cId="2005638852" sldId="2970"/>
            <ac:cxnSpMk id="63" creationId="{1C5E3255-23DC-4CDC-EED0-1FDC4505CE9A}"/>
          </ac:cxnSpMkLst>
        </pc:cxnChg>
        <pc:cxnChg chg="mod">
          <ac:chgData name="Helen Margolis" userId="e6a7afbc-961a-442d-a2df-b33b0221b063" providerId="ADAL" clId="{1254076C-426C-4AC2-B574-F032750B8D22}" dt="2023-07-30T11:38:22.510" v="910"/>
          <ac:cxnSpMkLst>
            <pc:docMk/>
            <pc:sldMk cId="2005638852" sldId="2970"/>
            <ac:cxnSpMk id="64" creationId="{756A567C-D1BA-0B7B-CE7C-F03B9C4A2710}"/>
          </ac:cxnSpMkLst>
        </pc:cxnChg>
      </pc:sldChg>
      <pc:sldChg chg="addSp delSp modSp add del mod ord">
        <pc:chgData name="Helen Margolis" userId="e6a7afbc-961a-442d-a2df-b33b0221b063" providerId="ADAL" clId="{1254076C-426C-4AC2-B574-F032750B8D22}" dt="2023-07-30T14:52:53.301" v="3403" actId="2696"/>
        <pc:sldMkLst>
          <pc:docMk/>
          <pc:sldMk cId="1473165104" sldId="2971"/>
        </pc:sldMkLst>
        <pc:spChg chg="mod">
          <ac:chgData name="Helen Margolis" userId="e6a7afbc-961a-442d-a2df-b33b0221b063" providerId="ADAL" clId="{1254076C-426C-4AC2-B574-F032750B8D22}" dt="2023-07-30T11:38:38.098" v="929" actId="20577"/>
          <ac:spMkLst>
            <pc:docMk/>
            <pc:sldMk cId="1473165104" sldId="2971"/>
            <ac:spMk id="2" creationId="{19ACCB1F-CE2D-D7E5-8061-4175285199E3}"/>
          </ac:spMkLst>
        </pc:spChg>
        <pc:spChg chg="add mod">
          <ac:chgData name="Helen Margolis" userId="e6a7afbc-961a-442d-a2df-b33b0221b063" providerId="ADAL" clId="{1254076C-426C-4AC2-B574-F032750B8D22}" dt="2023-07-30T11:42:41.233" v="980" actId="1076"/>
          <ac:spMkLst>
            <pc:docMk/>
            <pc:sldMk cId="1473165104" sldId="2971"/>
            <ac:spMk id="3" creationId="{39606145-D070-CF5B-1CB0-667942457349}"/>
          </ac:spMkLst>
        </pc:spChg>
        <pc:spChg chg="add mod">
          <ac:chgData name="Helen Margolis" userId="e6a7afbc-961a-442d-a2df-b33b0221b063" providerId="ADAL" clId="{1254076C-426C-4AC2-B574-F032750B8D22}" dt="2023-07-30T11:42:28.347" v="977" actId="1076"/>
          <ac:spMkLst>
            <pc:docMk/>
            <pc:sldMk cId="1473165104" sldId="2971"/>
            <ac:spMk id="4" creationId="{18B4F67D-00C0-0207-8FD4-4E3581CBD9D4}"/>
          </ac:spMkLst>
        </pc:spChg>
        <pc:spChg chg="add mod">
          <ac:chgData name="Helen Margolis" userId="e6a7afbc-961a-442d-a2df-b33b0221b063" providerId="ADAL" clId="{1254076C-426C-4AC2-B574-F032750B8D22}" dt="2023-07-30T11:42:33.024" v="978" actId="1076"/>
          <ac:spMkLst>
            <pc:docMk/>
            <pc:sldMk cId="1473165104" sldId="2971"/>
            <ac:spMk id="5" creationId="{880C6FE6-7724-0750-2DFE-E508EC6ECEA6}"/>
          </ac:spMkLst>
        </pc:spChg>
        <pc:spChg chg="del mod topLvl">
          <ac:chgData name="Helen Margolis" userId="e6a7afbc-961a-442d-a2df-b33b0221b063" providerId="ADAL" clId="{1254076C-426C-4AC2-B574-F032750B8D22}" dt="2023-07-30T11:40:43.480" v="949" actId="478"/>
          <ac:spMkLst>
            <pc:docMk/>
            <pc:sldMk cId="1473165104" sldId="2971"/>
            <ac:spMk id="7" creationId="{CB16CC52-E261-974D-F2F3-88351746207E}"/>
          </ac:spMkLst>
        </pc:spChg>
        <pc:spChg chg="mod topLvl">
          <ac:chgData name="Helen Margolis" userId="e6a7afbc-961a-442d-a2df-b33b0221b063" providerId="ADAL" clId="{1254076C-426C-4AC2-B574-F032750B8D22}" dt="2023-07-30T11:40:49.935" v="950" actId="164"/>
          <ac:spMkLst>
            <pc:docMk/>
            <pc:sldMk cId="1473165104" sldId="2971"/>
            <ac:spMk id="10" creationId="{A2013AAD-981D-57BB-B43A-9EB1B4EE313D}"/>
          </ac:spMkLst>
        </pc:spChg>
        <pc:spChg chg="mod">
          <ac:chgData name="Helen Margolis" userId="e6a7afbc-961a-442d-a2df-b33b0221b063" providerId="ADAL" clId="{1254076C-426C-4AC2-B574-F032750B8D22}" dt="2023-07-30T11:40:39.704" v="948" actId="165"/>
          <ac:spMkLst>
            <pc:docMk/>
            <pc:sldMk cId="1473165104" sldId="2971"/>
            <ac:spMk id="14" creationId="{B6529CE5-5587-669F-463F-AA92536615CC}"/>
          </ac:spMkLst>
        </pc:spChg>
        <pc:spChg chg="mod">
          <ac:chgData name="Helen Margolis" userId="e6a7afbc-961a-442d-a2df-b33b0221b063" providerId="ADAL" clId="{1254076C-426C-4AC2-B574-F032750B8D22}" dt="2023-07-30T11:54:37.615" v="1133" actId="692"/>
          <ac:spMkLst>
            <pc:docMk/>
            <pc:sldMk cId="1473165104" sldId="2971"/>
            <ac:spMk id="19" creationId="{D4AA6530-572D-F65A-7249-3AC128E1CA0C}"/>
          </ac:spMkLst>
        </pc:spChg>
        <pc:spChg chg="mod">
          <ac:chgData name="Helen Margolis" userId="e6a7afbc-961a-442d-a2df-b33b0221b063" providerId="ADAL" clId="{1254076C-426C-4AC2-B574-F032750B8D22}" dt="2023-07-30T11:54:42.152" v="1134" actId="692"/>
          <ac:spMkLst>
            <pc:docMk/>
            <pc:sldMk cId="1473165104" sldId="2971"/>
            <ac:spMk id="20" creationId="{DF132D31-F807-363D-1110-583F19171EBE}"/>
          </ac:spMkLst>
        </pc:spChg>
        <pc:spChg chg="mod">
          <ac:chgData name="Helen Margolis" userId="e6a7afbc-961a-442d-a2df-b33b0221b063" providerId="ADAL" clId="{1254076C-426C-4AC2-B574-F032750B8D22}" dt="2023-07-30T11:54:31.342" v="1132" actId="692"/>
          <ac:spMkLst>
            <pc:docMk/>
            <pc:sldMk cId="1473165104" sldId="2971"/>
            <ac:spMk id="21" creationId="{81DA27B2-710A-AB3B-4A63-278F1F76C24B}"/>
          </ac:spMkLst>
        </pc:spChg>
        <pc:spChg chg="mod">
          <ac:chgData name="Helen Margolis" userId="e6a7afbc-961a-442d-a2df-b33b0221b063" providerId="ADAL" clId="{1254076C-426C-4AC2-B574-F032750B8D22}" dt="2023-07-30T11:54:24.437" v="1131" actId="692"/>
          <ac:spMkLst>
            <pc:docMk/>
            <pc:sldMk cId="1473165104" sldId="2971"/>
            <ac:spMk id="22" creationId="{325BE9F8-3F5E-D69D-9C35-E05D64FEE2AD}"/>
          </ac:spMkLst>
        </pc:spChg>
        <pc:spChg chg="del mod topLvl">
          <ac:chgData name="Helen Margolis" userId="e6a7afbc-961a-442d-a2df-b33b0221b063" providerId="ADAL" clId="{1254076C-426C-4AC2-B574-F032750B8D22}" dt="2023-07-30T11:41:25.171" v="958" actId="478"/>
          <ac:spMkLst>
            <pc:docMk/>
            <pc:sldMk cId="1473165104" sldId="2971"/>
            <ac:spMk id="24" creationId="{CC09BEC8-4B58-DBE7-DEF9-8E859D17E1C6}"/>
          </ac:spMkLst>
        </pc:spChg>
        <pc:spChg chg="mod topLvl">
          <ac:chgData name="Helen Margolis" userId="e6a7afbc-961a-442d-a2df-b33b0221b063" providerId="ADAL" clId="{1254076C-426C-4AC2-B574-F032750B8D22}" dt="2023-07-30T11:41:31.229" v="959" actId="164"/>
          <ac:spMkLst>
            <pc:docMk/>
            <pc:sldMk cId="1473165104" sldId="2971"/>
            <ac:spMk id="28" creationId="{88A2BB23-9B6B-ADE8-3074-27CD4FEC79D7}"/>
          </ac:spMkLst>
        </pc:spChg>
        <pc:spChg chg="mod topLvl">
          <ac:chgData name="Helen Margolis" userId="e6a7afbc-961a-442d-a2df-b33b0221b063" providerId="ADAL" clId="{1254076C-426C-4AC2-B574-F032750B8D22}" dt="2023-07-30T11:41:31.229" v="959" actId="164"/>
          <ac:spMkLst>
            <pc:docMk/>
            <pc:sldMk cId="1473165104" sldId="2971"/>
            <ac:spMk id="30" creationId="{A321B1C6-28F4-10B6-1D9A-97ED93DE4EE3}"/>
          </ac:spMkLst>
        </pc:spChg>
        <pc:spChg chg="mod topLvl">
          <ac:chgData name="Helen Margolis" userId="e6a7afbc-961a-442d-a2df-b33b0221b063" providerId="ADAL" clId="{1254076C-426C-4AC2-B574-F032750B8D22}" dt="2023-07-30T11:41:31.229" v="959" actId="164"/>
          <ac:spMkLst>
            <pc:docMk/>
            <pc:sldMk cId="1473165104" sldId="2971"/>
            <ac:spMk id="34" creationId="{EA954F92-7680-AB82-03F8-C7A2380E30F9}"/>
          </ac:spMkLst>
        </pc:spChg>
        <pc:spChg chg="mod">
          <ac:chgData name="Helen Margolis" userId="e6a7afbc-961a-442d-a2df-b33b0221b063" providerId="ADAL" clId="{1254076C-426C-4AC2-B574-F032750B8D22}" dt="2023-07-30T11:54:55.080" v="1136" actId="692"/>
          <ac:spMkLst>
            <pc:docMk/>
            <pc:sldMk cId="1473165104" sldId="2971"/>
            <ac:spMk id="35" creationId="{391B840B-F5FA-7FD7-84A2-79696EF6EE05}"/>
          </ac:spMkLst>
        </pc:spChg>
        <pc:spChg chg="mod">
          <ac:chgData name="Helen Margolis" userId="e6a7afbc-961a-442d-a2df-b33b0221b063" providerId="ADAL" clId="{1254076C-426C-4AC2-B574-F032750B8D22}" dt="2023-07-30T11:54:50.581" v="1135" actId="692"/>
          <ac:spMkLst>
            <pc:docMk/>
            <pc:sldMk cId="1473165104" sldId="2971"/>
            <ac:spMk id="36" creationId="{BA3B9771-629E-926A-A4AF-1F1889AFBA4D}"/>
          </ac:spMkLst>
        </pc:spChg>
        <pc:spChg chg="mod">
          <ac:chgData name="Helen Margolis" userId="e6a7afbc-961a-442d-a2df-b33b0221b063" providerId="ADAL" clId="{1254076C-426C-4AC2-B574-F032750B8D22}" dt="2023-07-30T11:41:22.356" v="957" actId="165"/>
          <ac:spMkLst>
            <pc:docMk/>
            <pc:sldMk cId="1473165104" sldId="2971"/>
            <ac:spMk id="38" creationId="{DC8878FA-A2C7-5C21-5D97-04EA10B2E131}"/>
          </ac:spMkLst>
        </pc:spChg>
        <pc:spChg chg="mod">
          <ac:chgData name="Helen Margolis" userId="e6a7afbc-961a-442d-a2df-b33b0221b063" providerId="ADAL" clId="{1254076C-426C-4AC2-B574-F032750B8D22}" dt="2023-07-30T11:55:02.823" v="1138" actId="692"/>
          <ac:spMkLst>
            <pc:docMk/>
            <pc:sldMk cId="1473165104" sldId="2971"/>
            <ac:spMk id="41" creationId="{2780A78A-50EA-C392-8600-4F547683729A}"/>
          </ac:spMkLst>
        </pc:spChg>
        <pc:spChg chg="mod">
          <ac:chgData name="Helen Margolis" userId="e6a7afbc-961a-442d-a2df-b33b0221b063" providerId="ADAL" clId="{1254076C-426C-4AC2-B574-F032750B8D22}" dt="2023-07-30T11:41:22.356" v="957" actId="165"/>
          <ac:spMkLst>
            <pc:docMk/>
            <pc:sldMk cId="1473165104" sldId="2971"/>
            <ac:spMk id="42" creationId="{34B03AEB-49E1-6C7A-7EF7-F6385D3F69F6}"/>
          </ac:spMkLst>
        </pc:spChg>
        <pc:spChg chg="mod">
          <ac:chgData name="Helen Margolis" userId="e6a7afbc-961a-442d-a2df-b33b0221b063" providerId="ADAL" clId="{1254076C-426C-4AC2-B574-F032750B8D22}" dt="2023-07-30T11:55:06.653" v="1139" actId="692"/>
          <ac:spMkLst>
            <pc:docMk/>
            <pc:sldMk cId="1473165104" sldId="2971"/>
            <ac:spMk id="43" creationId="{21F9AE4A-7693-FA33-D657-2644BD1172A0}"/>
          </ac:spMkLst>
        </pc:spChg>
        <pc:spChg chg="mod">
          <ac:chgData name="Helen Margolis" userId="e6a7afbc-961a-442d-a2df-b33b0221b063" providerId="ADAL" clId="{1254076C-426C-4AC2-B574-F032750B8D22}" dt="2023-07-30T11:54:59.158" v="1137" actId="692"/>
          <ac:spMkLst>
            <pc:docMk/>
            <pc:sldMk cId="1473165104" sldId="2971"/>
            <ac:spMk id="44" creationId="{7CD5652A-A691-66D3-B66A-465124E04A90}"/>
          </ac:spMkLst>
        </pc:spChg>
        <pc:grpChg chg="add del mod">
          <ac:chgData name="Helen Margolis" userId="e6a7afbc-961a-442d-a2df-b33b0221b063" providerId="ADAL" clId="{1254076C-426C-4AC2-B574-F032750B8D22}" dt="2023-07-30T11:40:39.704" v="948" actId="165"/>
          <ac:grpSpMkLst>
            <pc:docMk/>
            <pc:sldMk cId="1473165104" sldId="2971"/>
            <ac:grpSpMk id="6" creationId="{48F0819F-CB9E-A3B9-40D7-9D3FA56234B6}"/>
          </ac:grpSpMkLst>
        </pc:grpChg>
        <pc:grpChg chg="mod topLvl">
          <ac:chgData name="Helen Margolis" userId="e6a7afbc-961a-442d-a2df-b33b0221b063" providerId="ADAL" clId="{1254076C-426C-4AC2-B574-F032750B8D22}" dt="2023-07-30T11:40:49.935" v="950" actId="164"/>
          <ac:grpSpMkLst>
            <pc:docMk/>
            <pc:sldMk cId="1473165104" sldId="2971"/>
            <ac:grpSpMk id="8" creationId="{5E3AE8E9-A7E1-91E6-2BEB-526D66FBCF04}"/>
          </ac:grpSpMkLst>
        </pc:grpChg>
        <pc:grpChg chg="mod topLvl">
          <ac:chgData name="Helen Margolis" userId="e6a7afbc-961a-442d-a2df-b33b0221b063" providerId="ADAL" clId="{1254076C-426C-4AC2-B574-F032750B8D22}" dt="2023-07-30T11:40:49.935" v="950" actId="164"/>
          <ac:grpSpMkLst>
            <pc:docMk/>
            <pc:sldMk cId="1473165104" sldId="2971"/>
            <ac:grpSpMk id="9" creationId="{997B2738-0BEA-F68F-ED5B-BE365CA83D00}"/>
          </ac:grpSpMkLst>
        </pc:grpChg>
        <pc:grpChg chg="mod">
          <ac:chgData name="Helen Margolis" userId="e6a7afbc-961a-442d-a2df-b33b0221b063" providerId="ADAL" clId="{1254076C-426C-4AC2-B574-F032750B8D22}" dt="2023-07-30T11:40:39.704" v="948" actId="165"/>
          <ac:grpSpMkLst>
            <pc:docMk/>
            <pc:sldMk cId="1473165104" sldId="2971"/>
            <ac:grpSpMk id="17" creationId="{84C0EF0D-B4CD-CE62-BBA1-BF1EF6F6C027}"/>
          </ac:grpSpMkLst>
        </pc:grpChg>
        <pc:grpChg chg="mod">
          <ac:chgData name="Helen Margolis" userId="e6a7afbc-961a-442d-a2df-b33b0221b063" providerId="ADAL" clId="{1254076C-426C-4AC2-B574-F032750B8D22}" dt="2023-07-30T11:40:39.704" v="948" actId="165"/>
          <ac:grpSpMkLst>
            <pc:docMk/>
            <pc:sldMk cId="1473165104" sldId="2971"/>
            <ac:grpSpMk id="18" creationId="{6C34B2BE-D342-202C-764C-2484F66D171D}"/>
          </ac:grpSpMkLst>
        </pc:grpChg>
        <pc:grpChg chg="add del mod">
          <ac:chgData name="Helen Margolis" userId="e6a7afbc-961a-442d-a2df-b33b0221b063" providerId="ADAL" clId="{1254076C-426C-4AC2-B574-F032750B8D22}" dt="2023-07-30T11:41:22.356" v="957" actId="165"/>
          <ac:grpSpMkLst>
            <pc:docMk/>
            <pc:sldMk cId="1473165104" sldId="2971"/>
            <ac:grpSpMk id="23" creationId="{769DBEF6-E501-A931-1492-602F4988731A}"/>
          </ac:grpSpMkLst>
        </pc:grpChg>
        <pc:grpChg chg="mod topLvl">
          <ac:chgData name="Helen Margolis" userId="e6a7afbc-961a-442d-a2df-b33b0221b063" providerId="ADAL" clId="{1254076C-426C-4AC2-B574-F032750B8D22}" dt="2023-07-30T11:41:31.229" v="959" actId="164"/>
          <ac:grpSpMkLst>
            <pc:docMk/>
            <pc:sldMk cId="1473165104" sldId="2971"/>
            <ac:grpSpMk id="26" creationId="{CA2FAEF4-4960-BC34-F2B7-553C82BA4372}"/>
          </ac:grpSpMkLst>
        </pc:grpChg>
        <pc:grpChg chg="mod topLvl">
          <ac:chgData name="Helen Margolis" userId="e6a7afbc-961a-442d-a2df-b33b0221b063" providerId="ADAL" clId="{1254076C-426C-4AC2-B574-F032750B8D22}" dt="2023-07-30T11:41:31.229" v="959" actId="164"/>
          <ac:grpSpMkLst>
            <pc:docMk/>
            <pc:sldMk cId="1473165104" sldId="2971"/>
            <ac:grpSpMk id="27" creationId="{BABE6B0C-5615-A388-250E-974BD9253B78}"/>
          </ac:grpSpMkLst>
        </pc:grpChg>
        <pc:grpChg chg="mod">
          <ac:chgData name="Helen Margolis" userId="e6a7afbc-961a-442d-a2df-b33b0221b063" providerId="ADAL" clId="{1254076C-426C-4AC2-B574-F032750B8D22}" dt="2023-07-30T11:41:22.356" v="957" actId="165"/>
          <ac:grpSpMkLst>
            <pc:docMk/>
            <pc:sldMk cId="1473165104" sldId="2971"/>
            <ac:grpSpMk id="37" creationId="{5726BDE2-A9C6-5E3F-E617-6A96DBA9E178}"/>
          </ac:grpSpMkLst>
        </pc:grpChg>
        <pc:grpChg chg="mod">
          <ac:chgData name="Helen Margolis" userId="e6a7afbc-961a-442d-a2df-b33b0221b063" providerId="ADAL" clId="{1254076C-426C-4AC2-B574-F032750B8D22}" dt="2023-07-30T11:41:22.356" v="957" actId="165"/>
          <ac:grpSpMkLst>
            <pc:docMk/>
            <pc:sldMk cId="1473165104" sldId="2971"/>
            <ac:grpSpMk id="39" creationId="{87174472-2CD8-7EB3-20C7-11EF34A0B347}"/>
          </ac:grpSpMkLst>
        </pc:grpChg>
        <pc:grpChg chg="mod">
          <ac:chgData name="Helen Margolis" userId="e6a7afbc-961a-442d-a2df-b33b0221b063" providerId="ADAL" clId="{1254076C-426C-4AC2-B574-F032750B8D22}" dt="2023-07-30T11:41:22.356" v="957" actId="165"/>
          <ac:grpSpMkLst>
            <pc:docMk/>
            <pc:sldMk cId="1473165104" sldId="2971"/>
            <ac:grpSpMk id="40" creationId="{B0D3C0E3-F480-A4C0-6FD4-E2097A8C6D25}"/>
          </ac:grpSpMkLst>
        </pc:grpChg>
        <pc:grpChg chg="add mod">
          <ac:chgData name="Helen Margolis" userId="e6a7afbc-961a-442d-a2df-b33b0221b063" providerId="ADAL" clId="{1254076C-426C-4AC2-B574-F032750B8D22}" dt="2023-07-30T11:42:28.347" v="977" actId="1076"/>
          <ac:grpSpMkLst>
            <pc:docMk/>
            <pc:sldMk cId="1473165104" sldId="2971"/>
            <ac:grpSpMk id="45" creationId="{8217BE75-3799-CC09-9097-7372B9F3EB1A}"/>
          </ac:grpSpMkLst>
        </pc:grpChg>
        <pc:grpChg chg="add mod">
          <ac:chgData name="Helen Margolis" userId="e6a7afbc-961a-442d-a2df-b33b0221b063" providerId="ADAL" clId="{1254076C-426C-4AC2-B574-F032750B8D22}" dt="2023-07-30T11:42:38.193" v="979" actId="1076"/>
          <ac:grpSpMkLst>
            <pc:docMk/>
            <pc:sldMk cId="1473165104" sldId="2971"/>
            <ac:grpSpMk id="46" creationId="{04CB0D1B-BA6D-26E5-A9E8-852B4DEF5FCF}"/>
          </ac:grpSpMkLst>
        </pc:grpChg>
        <pc:cxnChg chg="mod">
          <ac:chgData name="Helen Margolis" userId="e6a7afbc-961a-442d-a2df-b33b0221b063" providerId="ADAL" clId="{1254076C-426C-4AC2-B574-F032750B8D22}" dt="2023-07-30T11:40:39.704" v="948" actId="165"/>
          <ac:cxnSpMkLst>
            <pc:docMk/>
            <pc:sldMk cId="1473165104" sldId="2971"/>
            <ac:cxnSpMk id="11" creationId="{E771756D-DAB2-E51D-52CA-7E975700B726}"/>
          </ac:cxnSpMkLst>
        </pc:cxnChg>
        <pc:cxnChg chg="mod">
          <ac:chgData name="Helen Margolis" userId="e6a7afbc-961a-442d-a2df-b33b0221b063" providerId="ADAL" clId="{1254076C-426C-4AC2-B574-F032750B8D22}" dt="2023-07-30T11:40:39.704" v="948" actId="165"/>
          <ac:cxnSpMkLst>
            <pc:docMk/>
            <pc:sldMk cId="1473165104" sldId="2971"/>
            <ac:cxnSpMk id="12" creationId="{EE81CA90-DFED-7C60-4213-E603426071AC}"/>
          </ac:cxnSpMkLst>
        </pc:cxnChg>
        <pc:cxnChg chg="mod">
          <ac:chgData name="Helen Margolis" userId="e6a7afbc-961a-442d-a2df-b33b0221b063" providerId="ADAL" clId="{1254076C-426C-4AC2-B574-F032750B8D22}" dt="2023-07-30T11:40:39.704" v="948" actId="165"/>
          <ac:cxnSpMkLst>
            <pc:docMk/>
            <pc:sldMk cId="1473165104" sldId="2971"/>
            <ac:cxnSpMk id="13" creationId="{DC991F57-D7F5-068D-7436-2328C8427994}"/>
          </ac:cxnSpMkLst>
        </pc:cxnChg>
        <pc:cxnChg chg="mod">
          <ac:chgData name="Helen Margolis" userId="e6a7afbc-961a-442d-a2df-b33b0221b063" providerId="ADAL" clId="{1254076C-426C-4AC2-B574-F032750B8D22}" dt="2023-07-30T11:40:39.704" v="948" actId="165"/>
          <ac:cxnSpMkLst>
            <pc:docMk/>
            <pc:sldMk cId="1473165104" sldId="2971"/>
            <ac:cxnSpMk id="15" creationId="{DE45853D-353C-AC2C-52FC-F68852975310}"/>
          </ac:cxnSpMkLst>
        </pc:cxnChg>
        <pc:cxnChg chg="mod">
          <ac:chgData name="Helen Margolis" userId="e6a7afbc-961a-442d-a2df-b33b0221b063" providerId="ADAL" clId="{1254076C-426C-4AC2-B574-F032750B8D22}" dt="2023-07-30T11:40:39.704" v="948" actId="165"/>
          <ac:cxnSpMkLst>
            <pc:docMk/>
            <pc:sldMk cId="1473165104" sldId="2971"/>
            <ac:cxnSpMk id="16" creationId="{0D8E91B7-CEBF-FA87-6C3E-A01D42886A7D}"/>
          </ac:cxnSpMkLst>
        </pc:cxnChg>
        <pc:cxnChg chg="mod topLvl">
          <ac:chgData name="Helen Margolis" userId="e6a7afbc-961a-442d-a2df-b33b0221b063" providerId="ADAL" clId="{1254076C-426C-4AC2-B574-F032750B8D22}" dt="2023-07-30T11:41:31.229" v="959" actId="164"/>
          <ac:cxnSpMkLst>
            <pc:docMk/>
            <pc:sldMk cId="1473165104" sldId="2971"/>
            <ac:cxnSpMk id="25" creationId="{1CEA9220-55DF-1C97-9B0D-70CFFF14EF61}"/>
          </ac:cxnSpMkLst>
        </pc:cxnChg>
        <pc:cxnChg chg="mod topLvl">
          <ac:chgData name="Helen Margolis" userId="e6a7afbc-961a-442d-a2df-b33b0221b063" providerId="ADAL" clId="{1254076C-426C-4AC2-B574-F032750B8D22}" dt="2023-07-30T11:41:31.229" v="959" actId="164"/>
          <ac:cxnSpMkLst>
            <pc:docMk/>
            <pc:sldMk cId="1473165104" sldId="2971"/>
            <ac:cxnSpMk id="29" creationId="{E16B17D1-862B-E9BB-AF2E-9A6F1B64B63B}"/>
          </ac:cxnSpMkLst>
        </pc:cxnChg>
        <pc:cxnChg chg="mod topLvl">
          <ac:chgData name="Helen Margolis" userId="e6a7afbc-961a-442d-a2df-b33b0221b063" providerId="ADAL" clId="{1254076C-426C-4AC2-B574-F032750B8D22}" dt="2023-07-30T11:41:31.229" v="959" actId="164"/>
          <ac:cxnSpMkLst>
            <pc:docMk/>
            <pc:sldMk cId="1473165104" sldId="2971"/>
            <ac:cxnSpMk id="31" creationId="{ECFDCA26-387B-A394-576B-CF5B3499BD8C}"/>
          </ac:cxnSpMkLst>
        </pc:cxnChg>
        <pc:cxnChg chg="mod topLvl">
          <ac:chgData name="Helen Margolis" userId="e6a7afbc-961a-442d-a2df-b33b0221b063" providerId="ADAL" clId="{1254076C-426C-4AC2-B574-F032750B8D22}" dt="2023-07-30T11:41:31.229" v="959" actId="164"/>
          <ac:cxnSpMkLst>
            <pc:docMk/>
            <pc:sldMk cId="1473165104" sldId="2971"/>
            <ac:cxnSpMk id="32" creationId="{9DE6372B-1BB9-A4FB-CE48-42415C3AF5C0}"/>
          </ac:cxnSpMkLst>
        </pc:cxnChg>
        <pc:cxnChg chg="mod topLvl">
          <ac:chgData name="Helen Margolis" userId="e6a7afbc-961a-442d-a2df-b33b0221b063" providerId="ADAL" clId="{1254076C-426C-4AC2-B574-F032750B8D22}" dt="2023-07-30T11:41:31.229" v="959" actId="164"/>
          <ac:cxnSpMkLst>
            <pc:docMk/>
            <pc:sldMk cId="1473165104" sldId="2971"/>
            <ac:cxnSpMk id="33" creationId="{C7EED052-2174-E0F7-AD7F-301D4C737CF9}"/>
          </ac:cxnSpMkLst>
        </pc:cxnChg>
      </pc:sldChg>
      <pc:sldChg chg="addSp delSp modSp add del mod modAnim">
        <pc:chgData name="Helen Margolis" userId="e6a7afbc-961a-442d-a2df-b33b0221b063" providerId="ADAL" clId="{1254076C-426C-4AC2-B574-F032750B8D22}" dt="2023-07-30T13:35:40.146" v="1539" actId="2696"/>
        <pc:sldMkLst>
          <pc:docMk/>
          <pc:sldMk cId="3707662438" sldId="2972"/>
        </pc:sldMkLst>
        <pc:spChg chg="mod">
          <ac:chgData name="Helen Margolis" userId="e6a7afbc-961a-442d-a2df-b33b0221b063" providerId="ADAL" clId="{1254076C-426C-4AC2-B574-F032750B8D22}" dt="2023-07-30T11:47:27.655" v="1077" actId="20577"/>
          <ac:spMkLst>
            <pc:docMk/>
            <pc:sldMk cId="3707662438" sldId="2972"/>
            <ac:spMk id="2" creationId="{19ACCB1F-CE2D-D7E5-8061-4175285199E3}"/>
          </ac:spMkLst>
        </pc:spChg>
        <pc:spChg chg="add mod">
          <ac:chgData name="Helen Margolis" userId="e6a7afbc-961a-442d-a2df-b33b0221b063" providerId="ADAL" clId="{1254076C-426C-4AC2-B574-F032750B8D22}" dt="2023-07-30T12:23:48.854" v="1439" actId="164"/>
          <ac:spMkLst>
            <pc:docMk/>
            <pc:sldMk cId="3707662438" sldId="2972"/>
            <ac:spMk id="3" creationId="{5191DF20-F8D1-9C8C-B6BD-9212B96ACEDB}"/>
          </ac:spMkLst>
        </pc:spChg>
        <pc:spChg chg="add del mod">
          <ac:chgData name="Helen Margolis" userId="e6a7afbc-961a-442d-a2df-b33b0221b063" providerId="ADAL" clId="{1254076C-426C-4AC2-B574-F032750B8D22}" dt="2023-07-30T11:51:51.949" v="1103" actId="478"/>
          <ac:spMkLst>
            <pc:docMk/>
            <pc:sldMk cId="3707662438" sldId="2972"/>
            <ac:spMk id="3" creationId="{D9C5B7E1-BB67-622A-8CBA-73266841F6C6}"/>
          </ac:spMkLst>
        </pc:spChg>
        <pc:spChg chg="add del mod">
          <ac:chgData name="Helen Margolis" userId="e6a7afbc-961a-442d-a2df-b33b0221b063" providerId="ADAL" clId="{1254076C-426C-4AC2-B574-F032750B8D22}" dt="2023-07-30T11:51:51.949" v="1103" actId="478"/>
          <ac:spMkLst>
            <pc:docMk/>
            <pc:sldMk cId="3707662438" sldId="2972"/>
            <ac:spMk id="4" creationId="{66C8363B-0F1C-3C9D-2F0E-AF25B8E340AA}"/>
          </ac:spMkLst>
        </pc:spChg>
        <pc:spChg chg="add mod">
          <ac:chgData name="Helen Margolis" userId="e6a7afbc-961a-442d-a2df-b33b0221b063" providerId="ADAL" clId="{1254076C-426C-4AC2-B574-F032750B8D22}" dt="2023-07-30T12:24:19.085" v="1445" actId="164"/>
          <ac:spMkLst>
            <pc:docMk/>
            <pc:sldMk cId="3707662438" sldId="2972"/>
            <ac:spMk id="4" creationId="{A28D7E57-83C5-4A5C-248C-6C66E6213791}"/>
          </ac:spMkLst>
        </pc:spChg>
        <pc:spChg chg="add mod">
          <ac:chgData name="Helen Margolis" userId="e6a7afbc-961a-442d-a2df-b33b0221b063" providerId="ADAL" clId="{1254076C-426C-4AC2-B574-F032750B8D22}" dt="2023-07-30T12:24:42.852" v="1448" actId="164"/>
          <ac:spMkLst>
            <pc:docMk/>
            <pc:sldMk cId="3707662438" sldId="2972"/>
            <ac:spMk id="5" creationId="{4EB54E5A-294C-191F-0C52-48E603A21785}"/>
          </ac:spMkLst>
        </pc:spChg>
        <pc:spChg chg="add del mod">
          <ac:chgData name="Helen Margolis" userId="e6a7afbc-961a-442d-a2df-b33b0221b063" providerId="ADAL" clId="{1254076C-426C-4AC2-B574-F032750B8D22}" dt="2023-07-30T11:51:51.949" v="1103" actId="478"/>
          <ac:spMkLst>
            <pc:docMk/>
            <pc:sldMk cId="3707662438" sldId="2972"/>
            <ac:spMk id="5" creationId="{70F5F51F-FBDE-A534-1BA1-9E3F55F278C2}"/>
          </ac:spMkLst>
        </pc:spChg>
        <pc:spChg chg="add del mod">
          <ac:chgData name="Helen Margolis" userId="e6a7afbc-961a-442d-a2df-b33b0221b063" providerId="ADAL" clId="{1254076C-426C-4AC2-B574-F032750B8D22}" dt="2023-07-30T11:51:51.949" v="1103" actId="478"/>
          <ac:spMkLst>
            <pc:docMk/>
            <pc:sldMk cId="3707662438" sldId="2972"/>
            <ac:spMk id="6" creationId="{DA249740-A5B9-33E0-E92E-006397408BF5}"/>
          </ac:spMkLst>
        </pc:spChg>
        <pc:spChg chg="add del mod">
          <ac:chgData name="Helen Margolis" userId="e6a7afbc-961a-442d-a2df-b33b0221b063" providerId="ADAL" clId="{1254076C-426C-4AC2-B574-F032750B8D22}" dt="2023-07-30T11:51:51.949" v="1103" actId="478"/>
          <ac:spMkLst>
            <pc:docMk/>
            <pc:sldMk cId="3707662438" sldId="2972"/>
            <ac:spMk id="7" creationId="{881F002D-990E-2CF3-94BA-85C2000180A9}"/>
          </ac:spMkLst>
        </pc:spChg>
        <pc:spChg chg="add del mod">
          <ac:chgData name="Helen Margolis" userId="e6a7afbc-961a-442d-a2df-b33b0221b063" providerId="ADAL" clId="{1254076C-426C-4AC2-B574-F032750B8D22}" dt="2023-07-30T11:51:51.949" v="1103" actId="478"/>
          <ac:spMkLst>
            <pc:docMk/>
            <pc:sldMk cId="3707662438" sldId="2972"/>
            <ac:spMk id="8" creationId="{DC01E4B7-58F4-038B-914A-FC48B2C48017}"/>
          </ac:spMkLst>
        </pc:spChg>
        <pc:spChg chg="add del mod">
          <ac:chgData name="Helen Margolis" userId="e6a7afbc-961a-442d-a2df-b33b0221b063" providerId="ADAL" clId="{1254076C-426C-4AC2-B574-F032750B8D22}" dt="2023-07-30T11:51:51.949" v="1103" actId="478"/>
          <ac:spMkLst>
            <pc:docMk/>
            <pc:sldMk cId="3707662438" sldId="2972"/>
            <ac:spMk id="9" creationId="{828B3D5C-B8AC-9646-49E9-88DF1BE8F71C}"/>
          </ac:spMkLst>
        </pc:spChg>
        <pc:spChg chg="add del mod">
          <ac:chgData name="Helen Margolis" userId="e6a7afbc-961a-442d-a2df-b33b0221b063" providerId="ADAL" clId="{1254076C-426C-4AC2-B574-F032750B8D22}" dt="2023-07-30T11:51:51.949" v="1103" actId="478"/>
          <ac:spMkLst>
            <pc:docMk/>
            <pc:sldMk cId="3707662438" sldId="2972"/>
            <ac:spMk id="10" creationId="{9CD318A0-5B13-9541-DD90-95792943199D}"/>
          </ac:spMkLst>
        </pc:spChg>
        <pc:spChg chg="add del mod">
          <ac:chgData name="Helen Margolis" userId="e6a7afbc-961a-442d-a2df-b33b0221b063" providerId="ADAL" clId="{1254076C-426C-4AC2-B574-F032750B8D22}" dt="2023-07-30T11:51:51.949" v="1103" actId="478"/>
          <ac:spMkLst>
            <pc:docMk/>
            <pc:sldMk cId="3707662438" sldId="2972"/>
            <ac:spMk id="11" creationId="{BFFBE4E2-9244-B8C6-2769-7D6A187FAD01}"/>
          </ac:spMkLst>
        </pc:spChg>
        <pc:spChg chg="add del mod">
          <ac:chgData name="Helen Margolis" userId="e6a7afbc-961a-442d-a2df-b33b0221b063" providerId="ADAL" clId="{1254076C-426C-4AC2-B574-F032750B8D22}" dt="2023-07-30T11:51:51.949" v="1103" actId="478"/>
          <ac:spMkLst>
            <pc:docMk/>
            <pc:sldMk cId="3707662438" sldId="2972"/>
            <ac:spMk id="12" creationId="{CC88EDAC-BE5C-BA47-2FF7-6C9A3F7E3766}"/>
          </ac:spMkLst>
        </pc:spChg>
        <pc:spChg chg="add del mod">
          <ac:chgData name="Helen Margolis" userId="e6a7afbc-961a-442d-a2df-b33b0221b063" providerId="ADAL" clId="{1254076C-426C-4AC2-B574-F032750B8D22}" dt="2023-07-30T11:51:51.949" v="1103" actId="478"/>
          <ac:spMkLst>
            <pc:docMk/>
            <pc:sldMk cId="3707662438" sldId="2972"/>
            <ac:spMk id="13" creationId="{A5155D32-BE2C-BFE7-6EF5-27ACA9F5D7CA}"/>
          </ac:spMkLst>
        </pc:spChg>
        <pc:spChg chg="add del mod">
          <ac:chgData name="Helen Margolis" userId="e6a7afbc-961a-442d-a2df-b33b0221b063" providerId="ADAL" clId="{1254076C-426C-4AC2-B574-F032750B8D22}" dt="2023-07-30T11:51:51.949" v="1103" actId="478"/>
          <ac:spMkLst>
            <pc:docMk/>
            <pc:sldMk cId="3707662438" sldId="2972"/>
            <ac:spMk id="14" creationId="{4809DA2B-6B70-348A-F814-F79BDAB51A87}"/>
          </ac:spMkLst>
        </pc:spChg>
        <pc:spChg chg="mod topLvl">
          <ac:chgData name="Helen Margolis" userId="e6a7afbc-961a-442d-a2df-b33b0221b063" providerId="ADAL" clId="{1254076C-426C-4AC2-B574-F032750B8D22}" dt="2023-07-30T12:23:48.854" v="1439" actId="164"/>
          <ac:spMkLst>
            <pc:docMk/>
            <pc:sldMk cId="3707662438" sldId="2972"/>
            <ac:spMk id="16" creationId="{4482A980-601B-6121-F4CC-6EB2F1F53EEB}"/>
          </ac:spMkLst>
        </pc:spChg>
        <pc:spChg chg="del mod topLvl">
          <ac:chgData name="Helen Margolis" userId="e6a7afbc-961a-442d-a2df-b33b0221b063" providerId="ADAL" clId="{1254076C-426C-4AC2-B574-F032750B8D22}" dt="2023-07-30T12:16:34.303" v="1328" actId="478"/>
          <ac:spMkLst>
            <pc:docMk/>
            <pc:sldMk cId="3707662438" sldId="2972"/>
            <ac:spMk id="17" creationId="{8955F989-4EE3-10EA-4EBB-DA1F10E0528C}"/>
          </ac:spMkLst>
        </pc:spChg>
        <pc:spChg chg="mod topLvl">
          <ac:chgData name="Helen Margolis" userId="e6a7afbc-961a-442d-a2df-b33b0221b063" providerId="ADAL" clId="{1254076C-426C-4AC2-B574-F032750B8D22}" dt="2023-07-30T12:24:19.085" v="1445" actId="164"/>
          <ac:spMkLst>
            <pc:docMk/>
            <pc:sldMk cId="3707662438" sldId="2972"/>
            <ac:spMk id="19" creationId="{A6D2BAE9-DB24-D6AD-6B48-01C0BB65F0C5}"/>
          </ac:spMkLst>
        </pc:spChg>
        <pc:spChg chg="del mod topLvl">
          <ac:chgData name="Helen Margolis" userId="e6a7afbc-961a-442d-a2df-b33b0221b063" providerId="ADAL" clId="{1254076C-426C-4AC2-B574-F032750B8D22}" dt="2023-07-30T12:16:33.158" v="1327" actId="478"/>
          <ac:spMkLst>
            <pc:docMk/>
            <pc:sldMk cId="3707662438" sldId="2972"/>
            <ac:spMk id="20" creationId="{D2454CE6-D7BC-C2FA-B879-C64251E5E350}"/>
          </ac:spMkLst>
        </pc:spChg>
        <pc:spChg chg="del mod topLvl">
          <ac:chgData name="Helen Margolis" userId="e6a7afbc-961a-442d-a2df-b33b0221b063" providerId="ADAL" clId="{1254076C-426C-4AC2-B574-F032750B8D22}" dt="2023-07-30T12:16:52.448" v="1332" actId="478"/>
          <ac:spMkLst>
            <pc:docMk/>
            <pc:sldMk cId="3707662438" sldId="2972"/>
            <ac:spMk id="22" creationId="{D2EC438E-028D-A181-63E0-D84450290BFB}"/>
          </ac:spMkLst>
        </pc:spChg>
        <pc:spChg chg="mod topLvl">
          <ac:chgData name="Helen Margolis" userId="e6a7afbc-961a-442d-a2df-b33b0221b063" providerId="ADAL" clId="{1254076C-426C-4AC2-B574-F032750B8D22}" dt="2023-07-30T12:24:42.852" v="1448" actId="164"/>
          <ac:spMkLst>
            <pc:docMk/>
            <pc:sldMk cId="3707662438" sldId="2972"/>
            <ac:spMk id="23" creationId="{95CE30B3-99BE-03AE-0FE4-446BEEDFD0AC}"/>
          </ac:spMkLst>
        </pc:spChg>
        <pc:grpChg chg="add mod">
          <ac:chgData name="Helen Margolis" userId="e6a7afbc-961a-442d-a2df-b33b0221b063" providerId="ADAL" clId="{1254076C-426C-4AC2-B574-F032750B8D22}" dt="2023-07-30T12:23:48.854" v="1439" actId="164"/>
          <ac:grpSpMkLst>
            <pc:docMk/>
            <pc:sldMk cId="3707662438" sldId="2972"/>
            <ac:grpSpMk id="8" creationId="{BFEDC600-9F93-4CAC-0045-D63FECE3B781}"/>
          </ac:grpSpMkLst>
        </pc:grpChg>
        <pc:grpChg chg="add mod">
          <ac:chgData name="Helen Margolis" userId="e6a7afbc-961a-442d-a2df-b33b0221b063" providerId="ADAL" clId="{1254076C-426C-4AC2-B574-F032750B8D22}" dt="2023-07-30T12:24:19.085" v="1445" actId="164"/>
          <ac:grpSpMkLst>
            <pc:docMk/>
            <pc:sldMk cId="3707662438" sldId="2972"/>
            <ac:grpSpMk id="9" creationId="{BD361127-CDBC-FAB5-5F15-35DABC567706}"/>
          </ac:grpSpMkLst>
        </pc:grpChg>
        <pc:grpChg chg="add mod">
          <ac:chgData name="Helen Margolis" userId="e6a7afbc-961a-442d-a2df-b33b0221b063" providerId="ADAL" clId="{1254076C-426C-4AC2-B574-F032750B8D22}" dt="2023-07-30T12:24:42.852" v="1448" actId="164"/>
          <ac:grpSpMkLst>
            <pc:docMk/>
            <pc:sldMk cId="3707662438" sldId="2972"/>
            <ac:grpSpMk id="10" creationId="{34BDF415-01DC-CB7F-CFE3-F96FA3E65F10}"/>
          </ac:grpSpMkLst>
        </pc:grpChg>
        <pc:grpChg chg="add del mod">
          <ac:chgData name="Helen Margolis" userId="e6a7afbc-961a-442d-a2df-b33b0221b063" providerId="ADAL" clId="{1254076C-426C-4AC2-B574-F032750B8D22}" dt="2023-07-30T11:49:06.102" v="1089" actId="165"/>
          <ac:grpSpMkLst>
            <pc:docMk/>
            <pc:sldMk cId="3707662438" sldId="2972"/>
            <ac:grpSpMk id="15" creationId="{4936E148-389C-76B6-941A-ECAA3F5E9683}"/>
          </ac:grpSpMkLst>
        </pc:grpChg>
        <pc:grpChg chg="add del mod">
          <ac:chgData name="Helen Margolis" userId="e6a7afbc-961a-442d-a2df-b33b0221b063" providerId="ADAL" clId="{1254076C-426C-4AC2-B574-F032750B8D22}" dt="2023-07-30T11:49:08.989" v="1090" actId="165"/>
          <ac:grpSpMkLst>
            <pc:docMk/>
            <pc:sldMk cId="3707662438" sldId="2972"/>
            <ac:grpSpMk id="18" creationId="{236B0408-9AEE-637D-DC22-174919DF0267}"/>
          </ac:grpSpMkLst>
        </pc:grpChg>
        <pc:grpChg chg="add del mod">
          <ac:chgData name="Helen Margolis" userId="e6a7afbc-961a-442d-a2df-b33b0221b063" providerId="ADAL" clId="{1254076C-426C-4AC2-B574-F032750B8D22}" dt="2023-07-30T11:49:12.549" v="1091" actId="165"/>
          <ac:grpSpMkLst>
            <pc:docMk/>
            <pc:sldMk cId="3707662438" sldId="2972"/>
            <ac:grpSpMk id="21" creationId="{C78878F4-2D0C-E7E0-5466-5454E1D938BB}"/>
          </ac:grpSpMkLst>
        </pc:grpChg>
        <pc:cxnChg chg="add del mod">
          <ac:chgData name="Helen Margolis" userId="e6a7afbc-961a-442d-a2df-b33b0221b063" providerId="ADAL" clId="{1254076C-426C-4AC2-B574-F032750B8D22}" dt="2023-07-30T12:20:48.759" v="1394" actId="478"/>
          <ac:cxnSpMkLst>
            <pc:docMk/>
            <pc:sldMk cId="3707662438" sldId="2972"/>
            <ac:cxnSpMk id="7" creationId="{B6A269C9-B5D6-5D49-1FBB-26219DA91711}"/>
          </ac:cxnSpMkLst>
        </pc:cxnChg>
      </pc:sldChg>
      <pc:sldChg chg="addSp delSp modSp add del mod">
        <pc:chgData name="Helen Margolis" userId="e6a7afbc-961a-442d-a2df-b33b0221b063" providerId="ADAL" clId="{1254076C-426C-4AC2-B574-F032750B8D22}" dt="2023-07-30T13:37:19.140" v="1565" actId="2696"/>
        <pc:sldMkLst>
          <pc:docMk/>
          <pc:sldMk cId="1648591509" sldId="2973"/>
        </pc:sldMkLst>
        <pc:spChg chg="mod">
          <ac:chgData name="Helen Margolis" userId="e6a7afbc-961a-442d-a2df-b33b0221b063" providerId="ADAL" clId="{1254076C-426C-4AC2-B574-F032750B8D22}" dt="2023-07-30T12:12:23.695" v="1222" actId="20577"/>
          <ac:spMkLst>
            <pc:docMk/>
            <pc:sldMk cId="1648591509" sldId="2973"/>
            <ac:spMk id="2" creationId="{19ACCB1F-CE2D-D7E5-8061-4175285199E3}"/>
          </ac:spMkLst>
        </pc:spChg>
        <pc:spChg chg="mod">
          <ac:chgData name="Helen Margolis" userId="e6a7afbc-961a-442d-a2df-b33b0221b063" providerId="ADAL" clId="{1254076C-426C-4AC2-B574-F032750B8D22}" dt="2023-07-30T12:24:52.711" v="1449"/>
          <ac:spMkLst>
            <pc:docMk/>
            <pc:sldMk cId="1648591509" sldId="2973"/>
            <ac:spMk id="6" creationId="{112226CD-A3A2-5FFC-4CDA-20B7B86626A7}"/>
          </ac:spMkLst>
        </pc:spChg>
        <pc:spChg chg="mod">
          <ac:chgData name="Helen Margolis" userId="e6a7afbc-961a-442d-a2df-b33b0221b063" providerId="ADAL" clId="{1254076C-426C-4AC2-B574-F032750B8D22}" dt="2023-07-30T12:25:04.900" v="1451" actId="14100"/>
          <ac:spMkLst>
            <pc:docMk/>
            <pc:sldMk cId="1648591509" sldId="2973"/>
            <ac:spMk id="8" creationId="{3D1849AD-64C8-0365-84A8-A85A4EDC8228}"/>
          </ac:spMkLst>
        </pc:spChg>
        <pc:spChg chg="mod">
          <ac:chgData name="Helen Margolis" userId="e6a7afbc-961a-442d-a2df-b33b0221b063" providerId="ADAL" clId="{1254076C-426C-4AC2-B574-F032750B8D22}" dt="2023-07-30T12:24:52.711" v="1449"/>
          <ac:spMkLst>
            <pc:docMk/>
            <pc:sldMk cId="1648591509" sldId="2973"/>
            <ac:spMk id="16" creationId="{49022F84-FE62-AA34-06AA-73943E540FDD}"/>
          </ac:spMkLst>
        </pc:spChg>
        <pc:spChg chg="mod">
          <ac:chgData name="Helen Margolis" userId="e6a7afbc-961a-442d-a2df-b33b0221b063" providerId="ADAL" clId="{1254076C-426C-4AC2-B574-F032750B8D22}" dt="2023-07-30T12:25:08.861" v="1452" actId="14100"/>
          <ac:spMkLst>
            <pc:docMk/>
            <pc:sldMk cId="1648591509" sldId="2973"/>
            <ac:spMk id="23" creationId="{8DDE07EC-3D24-5084-5A88-B08814E9D3B9}"/>
          </ac:spMkLst>
        </pc:spChg>
        <pc:spChg chg="mod">
          <ac:chgData name="Helen Margolis" userId="e6a7afbc-961a-442d-a2df-b33b0221b063" providerId="ADAL" clId="{1254076C-426C-4AC2-B574-F032750B8D22}" dt="2023-07-30T12:24:52.711" v="1449"/>
          <ac:spMkLst>
            <pc:docMk/>
            <pc:sldMk cId="1648591509" sldId="2973"/>
            <ac:spMk id="24" creationId="{EA5A124B-D8B4-2BF2-4DDA-B5B4430CDFDF}"/>
          </ac:spMkLst>
        </pc:spChg>
        <pc:spChg chg="mod">
          <ac:chgData name="Helen Margolis" userId="e6a7afbc-961a-442d-a2df-b33b0221b063" providerId="ADAL" clId="{1254076C-426C-4AC2-B574-F032750B8D22}" dt="2023-07-30T12:24:52.711" v="1449"/>
          <ac:spMkLst>
            <pc:docMk/>
            <pc:sldMk cId="1648591509" sldId="2973"/>
            <ac:spMk id="29" creationId="{D6F3E096-A878-7C2D-B7AF-5AF08DDE9FC6}"/>
          </ac:spMkLst>
        </pc:spChg>
        <pc:spChg chg="add del mod">
          <ac:chgData name="Helen Margolis" userId="e6a7afbc-961a-442d-a2df-b33b0221b063" providerId="ADAL" clId="{1254076C-426C-4AC2-B574-F032750B8D22}" dt="2023-07-30T12:25:41.623" v="1457" actId="478"/>
          <ac:spMkLst>
            <pc:docMk/>
            <pc:sldMk cId="1648591509" sldId="2973"/>
            <ac:spMk id="30" creationId="{4BB1D6D9-DB3E-CD22-AFF5-809C8579617B}"/>
          </ac:spMkLst>
        </pc:spChg>
        <pc:spChg chg="add del mod">
          <ac:chgData name="Helen Margolis" userId="e6a7afbc-961a-442d-a2df-b33b0221b063" providerId="ADAL" clId="{1254076C-426C-4AC2-B574-F032750B8D22}" dt="2023-07-30T12:26:12.496" v="1459" actId="478"/>
          <ac:spMkLst>
            <pc:docMk/>
            <pc:sldMk cId="1648591509" sldId="2973"/>
            <ac:spMk id="32" creationId="{076C57F3-D5A2-ED17-448A-A44E008B6E60}"/>
          </ac:spMkLst>
        </pc:spChg>
        <pc:spChg chg="add del mod">
          <ac:chgData name="Helen Margolis" userId="e6a7afbc-961a-442d-a2df-b33b0221b063" providerId="ADAL" clId="{1254076C-426C-4AC2-B574-F032750B8D22}" dt="2023-07-30T12:26:22.727" v="1462" actId="478"/>
          <ac:spMkLst>
            <pc:docMk/>
            <pc:sldMk cId="1648591509" sldId="2973"/>
            <ac:spMk id="33" creationId="{98217D92-A5CF-781C-602B-03079BBCC13C}"/>
          </ac:spMkLst>
        </pc:spChg>
        <pc:spChg chg="add del mod">
          <ac:chgData name="Helen Margolis" userId="e6a7afbc-961a-442d-a2df-b33b0221b063" providerId="ADAL" clId="{1254076C-426C-4AC2-B574-F032750B8D22}" dt="2023-07-30T12:26:20.219" v="1461" actId="478"/>
          <ac:spMkLst>
            <pc:docMk/>
            <pc:sldMk cId="1648591509" sldId="2973"/>
            <ac:spMk id="34" creationId="{98394956-7E46-073C-D341-87D03C8129DA}"/>
          </ac:spMkLst>
        </pc:spChg>
        <pc:spChg chg="add mod">
          <ac:chgData name="Helen Margolis" userId="e6a7afbc-961a-442d-a2df-b33b0221b063" providerId="ADAL" clId="{1254076C-426C-4AC2-B574-F032750B8D22}" dt="2023-07-30T12:26:07.871" v="1458"/>
          <ac:spMkLst>
            <pc:docMk/>
            <pc:sldMk cId="1648591509" sldId="2973"/>
            <ac:spMk id="36" creationId="{180470F2-4660-8E65-D7CE-2FC7BF2FD5F7}"/>
          </ac:spMkLst>
        </pc:spChg>
        <pc:spChg chg="add mod">
          <ac:chgData name="Helen Margolis" userId="e6a7afbc-961a-442d-a2df-b33b0221b063" providerId="ADAL" clId="{1254076C-426C-4AC2-B574-F032750B8D22}" dt="2023-07-30T12:27:44.637" v="1476" actId="207"/>
          <ac:spMkLst>
            <pc:docMk/>
            <pc:sldMk cId="1648591509" sldId="2973"/>
            <ac:spMk id="37" creationId="{4D1983A2-434D-B0DB-A94F-164C62F0B0F5}"/>
          </ac:spMkLst>
        </pc:spChg>
        <pc:spChg chg="add mod">
          <ac:chgData name="Helen Margolis" userId="e6a7afbc-961a-442d-a2df-b33b0221b063" providerId="ADAL" clId="{1254076C-426C-4AC2-B574-F032750B8D22}" dt="2023-07-30T12:26:57.159" v="1468" actId="1076"/>
          <ac:spMkLst>
            <pc:docMk/>
            <pc:sldMk cId="1648591509" sldId="2973"/>
            <ac:spMk id="38" creationId="{32D6B294-A703-B556-3B1A-9EEB55B31463}"/>
          </ac:spMkLst>
        </pc:spChg>
        <pc:spChg chg="mod topLvl">
          <ac:chgData name="Helen Margolis" userId="e6a7afbc-961a-442d-a2df-b33b0221b063" providerId="ADAL" clId="{1254076C-426C-4AC2-B574-F032750B8D22}" dt="2023-07-30T12:26:48.663" v="1467" actId="165"/>
          <ac:spMkLst>
            <pc:docMk/>
            <pc:sldMk cId="1648591509" sldId="2973"/>
            <ac:spMk id="44" creationId="{4DF3336A-84FE-E820-F607-BF7DB7019019}"/>
          </ac:spMkLst>
        </pc:spChg>
        <pc:spChg chg="mod topLvl">
          <ac:chgData name="Helen Margolis" userId="e6a7afbc-961a-442d-a2df-b33b0221b063" providerId="ADAL" clId="{1254076C-426C-4AC2-B574-F032750B8D22}" dt="2023-07-30T12:27:53.004" v="1478" actId="207"/>
          <ac:spMkLst>
            <pc:docMk/>
            <pc:sldMk cId="1648591509" sldId="2973"/>
            <ac:spMk id="46" creationId="{0571C85E-D0CF-CAD3-78A4-6C80F9DE7B3E}"/>
          </ac:spMkLst>
        </pc:spChg>
        <pc:spChg chg="mod topLvl">
          <ac:chgData name="Helen Margolis" userId="e6a7afbc-961a-442d-a2df-b33b0221b063" providerId="ADAL" clId="{1254076C-426C-4AC2-B574-F032750B8D22}" dt="2023-07-30T12:27:48.986" v="1477" actId="207"/>
          <ac:spMkLst>
            <pc:docMk/>
            <pc:sldMk cId="1648591509" sldId="2973"/>
            <ac:spMk id="54" creationId="{494CD57C-C93C-788C-5623-D6001973B2E4}"/>
          </ac:spMkLst>
        </pc:spChg>
        <pc:spChg chg="mod">
          <ac:chgData name="Helen Margolis" userId="e6a7afbc-961a-442d-a2df-b33b0221b063" providerId="ADAL" clId="{1254076C-426C-4AC2-B574-F032750B8D22}" dt="2023-07-30T12:26:48.663" v="1467" actId="165"/>
          <ac:spMkLst>
            <pc:docMk/>
            <pc:sldMk cId="1648591509" sldId="2973"/>
            <ac:spMk id="61" creationId="{D435512A-FD54-8D44-4F22-49C7361368B2}"/>
          </ac:spMkLst>
        </pc:spChg>
        <pc:spChg chg="mod">
          <ac:chgData name="Helen Margolis" userId="e6a7afbc-961a-442d-a2df-b33b0221b063" providerId="ADAL" clId="{1254076C-426C-4AC2-B574-F032750B8D22}" dt="2023-07-30T12:27:25.074" v="1473" actId="207"/>
          <ac:spMkLst>
            <pc:docMk/>
            <pc:sldMk cId="1648591509" sldId="2973"/>
            <ac:spMk id="62" creationId="{952BAB5F-CAD3-C6B2-7B86-949CEDC0A549}"/>
          </ac:spMkLst>
        </pc:spChg>
        <pc:spChg chg="mod">
          <ac:chgData name="Helen Margolis" userId="e6a7afbc-961a-442d-a2df-b33b0221b063" providerId="ADAL" clId="{1254076C-426C-4AC2-B574-F032750B8D22}" dt="2023-07-30T12:26:48.663" v="1467" actId="165"/>
          <ac:spMkLst>
            <pc:docMk/>
            <pc:sldMk cId="1648591509" sldId="2973"/>
            <ac:spMk id="67" creationId="{BDF5DDAF-7D48-3E69-A4C4-90D086599B74}"/>
          </ac:spMkLst>
        </pc:spChg>
        <pc:grpChg chg="add del mod">
          <ac:chgData name="Helen Margolis" userId="e6a7afbc-961a-442d-a2df-b33b0221b063" providerId="ADAL" clId="{1254076C-426C-4AC2-B574-F032750B8D22}" dt="2023-07-30T12:25:41.623" v="1457" actId="478"/>
          <ac:grpSpMkLst>
            <pc:docMk/>
            <pc:sldMk cId="1648591509" sldId="2973"/>
            <ac:grpSpMk id="3" creationId="{DD6B2F91-3EBA-488E-35B7-CADC0F67B684}"/>
          </ac:grpSpMkLst>
        </pc:grpChg>
        <pc:grpChg chg="mod">
          <ac:chgData name="Helen Margolis" userId="e6a7afbc-961a-442d-a2df-b33b0221b063" providerId="ADAL" clId="{1254076C-426C-4AC2-B574-F032750B8D22}" dt="2023-07-30T12:24:52.711" v="1449"/>
          <ac:grpSpMkLst>
            <pc:docMk/>
            <pc:sldMk cId="1648591509" sldId="2973"/>
            <ac:grpSpMk id="7" creationId="{CF2D7B80-F3ED-E3B6-EEFF-EA7276A7827E}"/>
          </ac:grpSpMkLst>
        </pc:grpChg>
        <pc:grpChg chg="mod">
          <ac:chgData name="Helen Margolis" userId="e6a7afbc-961a-442d-a2df-b33b0221b063" providerId="ADAL" clId="{1254076C-426C-4AC2-B574-F032750B8D22}" dt="2023-07-30T12:24:52.711" v="1449"/>
          <ac:grpSpMkLst>
            <pc:docMk/>
            <pc:sldMk cId="1648591509" sldId="2973"/>
            <ac:grpSpMk id="9" creationId="{4BB7505D-17AB-7AD0-D3B9-BFBABE2F9C7A}"/>
          </ac:grpSpMkLst>
        </pc:grpChg>
        <pc:grpChg chg="mod">
          <ac:chgData name="Helen Margolis" userId="e6a7afbc-961a-442d-a2df-b33b0221b063" providerId="ADAL" clId="{1254076C-426C-4AC2-B574-F032750B8D22}" dt="2023-07-30T12:24:52.711" v="1449"/>
          <ac:grpSpMkLst>
            <pc:docMk/>
            <pc:sldMk cId="1648591509" sldId="2973"/>
            <ac:grpSpMk id="10" creationId="{1D5531CA-446B-9AD9-E2B1-9A3207400283}"/>
          </ac:grpSpMkLst>
        </pc:grpChg>
        <pc:grpChg chg="mod">
          <ac:chgData name="Helen Margolis" userId="e6a7afbc-961a-442d-a2df-b33b0221b063" providerId="ADAL" clId="{1254076C-426C-4AC2-B574-F032750B8D22}" dt="2023-07-30T12:24:52.711" v="1449"/>
          <ac:grpSpMkLst>
            <pc:docMk/>
            <pc:sldMk cId="1648591509" sldId="2973"/>
            <ac:grpSpMk id="13" creationId="{DFFDDA22-6AED-C723-EC99-B48755F2F9DC}"/>
          </ac:grpSpMkLst>
        </pc:grpChg>
        <pc:grpChg chg="mod">
          <ac:chgData name="Helen Margolis" userId="e6a7afbc-961a-442d-a2df-b33b0221b063" providerId="ADAL" clId="{1254076C-426C-4AC2-B574-F032750B8D22}" dt="2023-07-30T12:24:52.711" v="1449"/>
          <ac:grpSpMkLst>
            <pc:docMk/>
            <pc:sldMk cId="1648591509" sldId="2973"/>
            <ac:grpSpMk id="18" creationId="{AC8A3136-1BFB-C2E3-4B49-2795A09C2F5D}"/>
          </ac:grpSpMkLst>
        </pc:grpChg>
        <pc:grpChg chg="add del mod">
          <ac:chgData name="Helen Margolis" userId="e6a7afbc-961a-442d-a2df-b33b0221b063" providerId="ADAL" clId="{1254076C-426C-4AC2-B574-F032750B8D22}" dt="2023-07-30T12:26:48.663" v="1467" actId="165"/>
          <ac:grpSpMkLst>
            <pc:docMk/>
            <pc:sldMk cId="1648591509" sldId="2973"/>
            <ac:grpSpMk id="41" creationId="{2002DC88-5EC8-4FEF-DDE1-7C3F8A09291B}"/>
          </ac:grpSpMkLst>
        </pc:grpChg>
        <pc:grpChg chg="mod topLvl">
          <ac:chgData name="Helen Margolis" userId="e6a7afbc-961a-442d-a2df-b33b0221b063" providerId="ADAL" clId="{1254076C-426C-4AC2-B574-F032750B8D22}" dt="2023-07-30T12:26:48.663" v="1467" actId="165"/>
          <ac:grpSpMkLst>
            <pc:docMk/>
            <pc:sldMk cId="1648591509" sldId="2973"/>
            <ac:grpSpMk id="45" creationId="{A917E9CA-08C6-3584-AB1D-3C04D1D45EE1}"/>
          </ac:grpSpMkLst>
        </pc:grpChg>
        <pc:grpChg chg="mod topLvl">
          <ac:chgData name="Helen Margolis" userId="e6a7afbc-961a-442d-a2df-b33b0221b063" providerId="ADAL" clId="{1254076C-426C-4AC2-B574-F032750B8D22}" dt="2023-07-30T12:26:48.663" v="1467" actId="165"/>
          <ac:grpSpMkLst>
            <pc:docMk/>
            <pc:sldMk cId="1648591509" sldId="2973"/>
            <ac:grpSpMk id="47" creationId="{BCEF408B-22B5-68C1-FA75-633DE7A032DC}"/>
          </ac:grpSpMkLst>
        </pc:grpChg>
        <pc:grpChg chg="mod topLvl">
          <ac:chgData name="Helen Margolis" userId="e6a7afbc-961a-442d-a2df-b33b0221b063" providerId="ADAL" clId="{1254076C-426C-4AC2-B574-F032750B8D22}" dt="2023-07-30T12:26:48.663" v="1467" actId="165"/>
          <ac:grpSpMkLst>
            <pc:docMk/>
            <pc:sldMk cId="1648591509" sldId="2973"/>
            <ac:grpSpMk id="48" creationId="{172677E5-AFF4-06A4-66CF-1BF1A7F4C2EA}"/>
          </ac:grpSpMkLst>
        </pc:grpChg>
        <pc:grpChg chg="mod topLvl">
          <ac:chgData name="Helen Margolis" userId="e6a7afbc-961a-442d-a2df-b33b0221b063" providerId="ADAL" clId="{1254076C-426C-4AC2-B574-F032750B8D22}" dt="2023-07-30T12:26:48.663" v="1467" actId="165"/>
          <ac:grpSpMkLst>
            <pc:docMk/>
            <pc:sldMk cId="1648591509" sldId="2973"/>
            <ac:grpSpMk id="51" creationId="{F0C52103-08EF-BFB7-1FCE-1F5CF23A5D30}"/>
          </ac:grpSpMkLst>
        </pc:grpChg>
        <pc:grpChg chg="mod topLvl">
          <ac:chgData name="Helen Margolis" userId="e6a7afbc-961a-442d-a2df-b33b0221b063" providerId="ADAL" clId="{1254076C-426C-4AC2-B574-F032750B8D22}" dt="2023-07-30T12:26:48.663" v="1467" actId="165"/>
          <ac:grpSpMkLst>
            <pc:docMk/>
            <pc:sldMk cId="1648591509" sldId="2973"/>
            <ac:grpSpMk id="56" creationId="{3F721C68-D358-88A1-5DA3-4C9531E1C8F7}"/>
          </ac:grpSpMkLst>
        </pc:grpChg>
        <pc:picChg chg="mod">
          <ac:chgData name="Helen Margolis" userId="e6a7afbc-961a-442d-a2df-b33b0221b063" providerId="ADAL" clId="{1254076C-426C-4AC2-B574-F032750B8D22}" dt="2023-07-30T12:24:52.711" v="1449"/>
          <ac:picMkLst>
            <pc:docMk/>
            <pc:sldMk cId="1648591509" sldId="2973"/>
            <ac:picMk id="17" creationId="{504BB1F5-277F-126E-B89B-6563975C664D}"/>
          </ac:picMkLst>
        </pc:picChg>
        <pc:picChg chg="mod">
          <ac:chgData name="Helen Margolis" userId="e6a7afbc-961a-442d-a2df-b33b0221b063" providerId="ADAL" clId="{1254076C-426C-4AC2-B574-F032750B8D22}" dt="2023-07-30T12:24:52.711" v="1449"/>
          <ac:picMkLst>
            <pc:docMk/>
            <pc:sldMk cId="1648591509" sldId="2973"/>
            <ac:picMk id="19" creationId="{B4C1CF46-9BC7-67AB-9DE9-BF2989121642}"/>
          </ac:picMkLst>
        </pc:picChg>
        <pc:picChg chg="mod">
          <ac:chgData name="Helen Margolis" userId="e6a7afbc-961a-442d-a2df-b33b0221b063" providerId="ADAL" clId="{1254076C-426C-4AC2-B574-F032750B8D22}" dt="2023-07-30T12:24:52.711" v="1449"/>
          <ac:picMkLst>
            <pc:docMk/>
            <pc:sldMk cId="1648591509" sldId="2973"/>
            <ac:picMk id="20" creationId="{A2E2EF66-4E4D-5F0E-CE4B-13B9E83022AC}"/>
          </ac:picMkLst>
        </pc:picChg>
        <pc:picChg chg="mod">
          <ac:chgData name="Helen Margolis" userId="e6a7afbc-961a-442d-a2df-b33b0221b063" providerId="ADAL" clId="{1254076C-426C-4AC2-B574-F032750B8D22}" dt="2023-07-30T12:24:52.711" v="1449"/>
          <ac:picMkLst>
            <pc:docMk/>
            <pc:sldMk cId="1648591509" sldId="2973"/>
            <ac:picMk id="21" creationId="{5C4A4C4B-DB68-44B8-CA13-A07FC4173166}"/>
          </ac:picMkLst>
        </pc:picChg>
        <pc:picChg chg="mod">
          <ac:chgData name="Helen Margolis" userId="e6a7afbc-961a-442d-a2df-b33b0221b063" providerId="ADAL" clId="{1254076C-426C-4AC2-B574-F032750B8D22}" dt="2023-07-30T12:24:52.711" v="1449"/>
          <ac:picMkLst>
            <pc:docMk/>
            <pc:sldMk cId="1648591509" sldId="2973"/>
            <ac:picMk id="22" creationId="{B20849F1-DC28-F829-1F9D-0A426700CABB}"/>
          </ac:picMkLst>
        </pc:picChg>
        <pc:picChg chg="mod">
          <ac:chgData name="Helen Margolis" userId="e6a7afbc-961a-442d-a2df-b33b0221b063" providerId="ADAL" clId="{1254076C-426C-4AC2-B574-F032750B8D22}" dt="2023-07-30T12:24:52.711" v="1449"/>
          <ac:picMkLst>
            <pc:docMk/>
            <pc:sldMk cId="1648591509" sldId="2973"/>
            <ac:picMk id="28" creationId="{1637F3B5-8803-288E-47FB-4372FD53EA55}"/>
          </ac:picMkLst>
        </pc:picChg>
        <pc:picChg chg="add mod">
          <ac:chgData name="Helen Margolis" userId="e6a7afbc-961a-442d-a2df-b33b0221b063" providerId="ADAL" clId="{1254076C-426C-4AC2-B574-F032750B8D22}" dt="2023-07-30T12:26:07.871" v="1458"/>
          <ac:picMkLst>
            <pc:docMk/>
            <pc:sldMk cId="1648591509" sldId="2973"/>
            <ac:picMk id="40" creationId="{28472F8B-F99F-675D-B1FC-37B69DE58C55}"/>
          </ac:picMkLst>
        </pc:picChg>
        <pc:picChg chg="mod topLvl">
          <ac:chgData name="Helen Margolis" userId="e6a7afbc-961a-442d-a2df-b33b0221b063" providerId="ADAL" clId="{1254076C-426C-4AC2-B574-F032750B8D22}" dt="2023-07-30T12:26:48.663" v="1467" actId="165"/>
          <ac:picMkLst>
            <pc:docMk/>
            <pc:sldMk cId="1648591509" sldId="2973"/>
            <ac:picMk id="55" creationId="{24CEB644-C88A-A36B-90B9-A5F7F6C8A3B0}"/>
          </ac:picMkLst>
        </pc:picChg>
        <pc:picChg chg="mod">
          <ac:chgData name="Helen Margolis" userId="e6a7afbc-961a-442d-a2df-b33b0221b063" providerId="ADAL" clId="{1254076C-426C-4AC2-B574-F032750B8D22}" dt="2023-07-30T12:26:48.663" v="1467" actId="165"/>
          <ac:picMkLst>
            <pc:docMk/>
            <pc:sldMk cId="1648591509" sldId="2973"/>
            <ac:picMk id="57" creationId="{6A0EE418-A367-47E9-3A35-EF487031711E}"/>
          </ac:picMkLst>
        </pc:picChg>
        <pc:picChg chg="mod">
          <ac:chgData name="Helen Margolis" userId="e6a7afbc-961a-442d-a2df-b33b0221b063" providerId="ADAL" clId="{1254076C-426C-4AC2-B574-F032750B8D22}" dt="2023-07-30T12:26:48.663" v="1467" actId="165"/>
          <ac:picMkLst>
            <pc:docMk/>
            <pc:sldMk cId="1648591509" sldId="2973"/>
            <ac:picMk id="58" creationId="{223A69E6-33BC-E537-4D42-A203572D482E}"/>
          </ac:picMkLst>
        </pc:picChg>
        <pc:picChg chg="mod">
          <ac:chgData name="Helen Margolis" userId="e6a7afbc-961a-442d-a2df-b33b0221b063" providerId="ADAL" clId="{1254076C-426C-4AC2-B574-F032750B8D22}" dt="2023-07-30T12:26:48.663" v="1467" actId="165"/>
          <ac:picMkLst>
            <pc:docMk/>
            <pc:sldMk cId="1648591509" sldId="2973"/>
            <ac:picMk id="59" creationId="{1192B10C-B96F-031D-20DB-BE248F0E51FA}"/>
          </ac:picMkLst>
        </pc:picChg>
        <pc:picChg chg="mod">
          <ac:chgData name="Helen Margolis" userId="e6a7afbc-961a-442d-a2df-b33b0221b063" providerId="ADAL" clId="{1254076C-426C-4AC2-B574-F032750B8D22}" dt="2023-07-30T12:26:48.663" v="1467" actId="165"/>
          <ac:picMkLst>
            <pc:docMk/>
            <pc:sldMk cId="1648591509" sldId="2973"/>
            <ac:picMk id="60" creationId="{14C702B1-A11A-E2D2-44EB-3006E61B14EE}"/>
          </ac:picMkLst>
        </pc:picChg>
        <pc:picChg chg="mod">
          <ac:chgData name="Helen Margolis" userId="e6a7afbc-961a-442d-a2df-b33b0221b063" providerId="ADAL" clId="{1254076C-426C-4AC2-B574-F032750B8D22}" dt="2023-07-30T12:26:48.663" v="1467" actId="165"/>
          <ac:picMkLst>
            <pc:docMk/>
            <pc:sldMk cId="1648591509" sldId="2973"/>
            <ac:picMk id="66" creationId="{FF5963A4-3D99-3A2E-653B-9E31E5910CC9}"/>
          </ac:picMkLst>
        </pc:picChg>
        <pc:cxnChg chg="mod">
          <ac:chgData name="Helen Margolis" userId="e6a7afbc-961a-442d-a2df-b33b0221b063" providerId="ADAL" clId="{1254076C-426C-4AC2-B574-F032750B8D22}" dt="2023-07-30T12:24:52.711" v="1449"/>
          <ac:cxnSpMkLst>
            <pc:docMk/>
            <pc:sldMk cId="1648591509" sldId="2973"/>
            <ac:cxnSpMk id="4" creationId="{A78811D7-C2DF-E532-90BF-9336D1AD40E3}"/>
          </ac:cxnSpMkLst>
        </pc:cxnChg>
        <pc:cxnChg chg="mod">
          <ac:chgData name="Helen Margolis" userId="e6a7afbc-961a-442d-a2df-b33b0221b063" providerId="ADAL" clId="{1254076C-426C-4AC2-B574-F032750B8D22}" dt="2023-07-30T12:24:52.711" v="1449"/>
          <ac:cxnSpMkLst>
            <pc:docMk/>
            <pc:sldMk cId="1648591509" sldId="2973"/>
            <ac:cxnSpMk id="5" creationId="{74B21530-85DC-EF64-BCD9-253FF5AA75A1}"/>
          </ac:cxnSpMkLst>
        </pc:cxnChg>
        <pc:cxnChg chg="mod">
          <ac:chgData name="Helen Margolis" userId="e6a7afbc-961a-442d-a2df-b33b0221b063" providerId="ADAL" clId="{1254076C-426C-4AC2-B574-F032750B8D22}" dt="2023-07-30T12:24:52.711" v="1449"/>
          <ac:cxnSpMkLst>
            <pc:docMk/>
            <pc:sldMk cId="1648591509" sldId="2973"/>
            <ac:cxnSpMk id="11" creationId="{5AA0B033-4587-647E-016D-7CC961544CDA}"/>
          </ac:cxnSpMkLst>
        </pc:cxnChg>
        <pc:cxnChg chg="mod">
          <ac:chgData name="Helen Margolis" userId="e6a7afbc-961a-442d-a2df-b33b0221b063" providerId="ADAL" clId="{1254076C-426C-4AC2-B574-F032750B8D22}" dt="2023-07-30T12:24:52.711" v="1449"/>
          <ac:cxnSpMkLst>
            <pc:docMk/>
            <pc:sldMk cId="1648591509" sldId="2973"/>
            <ac:cxnSpMk id="12" creationId="{9C529189-7E84-76F8-2D57-9A1D69A5DEB4}"/>
          </ac:cxnSpMkLst>
        </pc:cxnChg>
        <pc:cxnChg chg="mod">
          <ac:chgData name="Helen Margolis" userId="e6a7afbc-961a-442d-a2df-b33b0221b063" providerId="ADAL" clId="{1254076C-426C-4AC2-B574-F032750B8D22}" dt="2023-07-30T12:24:52.711" v="1449"/>
          <ac:cxnSpMkLst>
            <pc:docMk/>
            <pc:sldMk cId="1648591509" sldId="2973"/>
            <ac:cxnSpMk id="14" creationId="{00DD32EF-D3E4-C753-EA35-A6D709C375CB}"/>
          </ac:cxnSpMkLst>
        </pc:cxnChg>
        <pc:cxnChg chg="mod">
          <ac:chgData name="Helen Margolis" userId="e6a7afbc-961a-442d-a2df-b33b0221b063" providerId="ADAL" clId="{1254076C-426C-4AC2-B574-F032750B8D22}" dt="2023-07-30T12:24:52.711" v="1449"/>
          <ac:cxnSpMkLst>
            <pc:docMk/>
            <pc:sldMk cId="1648591509" sldId="2973"/>
            <ac:cxnSpMk id="15" creationId="{7F869170-A763-3CCE-AC8B-C876B7E18C3B}"/>
          </ac:cxnSpMkLst>
        </pc:cxnChg>
        <pc:cxnChg chg="mod">
          <ac:chgData name="Helen Margolis" userId="e6a7afbc-961a-442d-a2df-b33b0221b063" providerId="ADAL" clId="{1254076C-426C-4AC2-B574-F032750B8D22}" dt="2023-07-30T12:25:41.623" v="1457" actId="478"/>
          <ac:cxnSpMkLst>
            <pc:docMk/>
            <pc:sldMk cId="1648591509" sldId="2973"/>
            <ac:cxnSpMk id="25" creationId="{7A435BC9-B82F-AD93-B588-603293D95D0D}"/>
          </ac:cxnSpMkLst>
        </pc:cxnChg>
        <pc:cxnChg chg="mod">
          <ac:chgData name="Helen Margolis" userId="e6a7afbc-961a-442d-a2df-b33b0221b063" providerId="ADAL" clId="{1254076C-426C-4AC2-B574-F032750B8D22}" dt="2023-07-30T12:24:52.711" v="1449"/>
          <ac:cxnSpMkLst>
            <pc:docMk/>
            <pc:sldMk cId="1648591509" sldId="2973"/>
            <ac:cxnSpMk id="26" creationId="{6D97A44E-EEBD-EE56-46F9-7DF6FD632639}"/>
          </ac:cxnSpMkLst>
        </pc:cxnChg>
        <pc:cxnChg chg="mod">
          <ac:chgData name="Helen Margolis" userId="e6a7afbc-961a-442d-a2df-b33b0221b063" providerId="ADAL" clId="{1254076C-426C-4AC2-B574-F032750B8D22}" dt="2023-07-30T12:24:52.711" v="1449"/>
          <ac:cxnSpMkLst>
            <pc:docMk/>
            <pc:sldMk cId="1648591509" sldId="2973"/>
            <ac:cxnSpMk id="27" creationId="{4DBFE6B0-4497-71CF-A304-F360B959C116}"/>
          </ac:cxnSpMkLst>
        </pc:cxnChg>
        <pc:cxnChg chg="add del mod">
          <ac:chgData name="Helen Margolis" userId="e6a7afbc-961a-442d-a2df-b33b0221b063" providerId="ADAL" clId="{1254076C-426C-4AC2-B574-F032750B8D22}" dt="2023-07-30T12:25:41.623" v="1457" actId="478"/>
          <ac:cxnSpMkLst>
            <pc:docMk/>
            <pc:sldMk cId="1648591509" sldId="2973"/>
            <ac:cxnSpMk id="31" creationId="{4E4814F5-F270-371D-BC78-5DD3D6E46618}"/>
          </ac:cxnSpMkLst>
        </pc:cxnChg>
        <pc:cxnChg chg="add mod">
          <ac:chgData name="Helen Margolis" userId="e6a7afbc-961a-442d-a2df-b33b0221b063" providerId="ADAL" clId="{1254076C-426C-4AC2-B574-F032750B8D22}" dt="2023-07-30T12:27:33.006" v="1474" actId="692"/>
          <ac:cxnSpMkLst>
            <pc:docMk/>
            <pc:sldMk cId="1648591509" sldId="2973"/>
            <ac:cxnSpMk id="35" creationId="{85E0F6FB-A011-B531-4D3A-353D72928C9E}"/>
          </ac:cxnSpMkLst>
        </pc:cxnChg>
        <pc:cxnChg chg="add mod">
          <ac:chgData name="Helen Margolis" userId="e6a7afbc-961a-442d-a2df-b33b0221b063" providerId="ADAL" clId="{1254076C-426C-4AC2-B574-F032750B8D22}" dt="2023-07-30T12:26:07.871" v="1458"/>
          <ac:cxnSpMkLst>
            <pc:docMk/>
            <pc:sldMk cId="1648591509" sldId="2973"/>
            <ac:cxnSpMk id="39" creationId="{98B2706A-BC56-B13C-8194-7DB85B05514B}"/>
          </ac:cxnSpMkLst>
        </pc:cxnChg>
        <pc:cxnChg chg="mod topLvl">
          <ac:chgData name="Helen Margolis" userId="e6a7afbc-961a-442d-a2df-b33b0221b063" providerId="ADAL" clId="{1254076C-426C-4AC2-B574-F032750B8D22}" dt="2023-07-30T12:26:48.663" v="1467" actId="165"/>
          <ac:cxnSpMkLst>
            <pc:docMk/>
            <pc:sldMk cId="1648591509" sldId="2973"/>
            <ac:cxnSpMk id="42" creationId="{15473EC2-866D-D5F1-C24F-41D0F3242A7B}"/>
          </ac:cxnSpMkLst>
        </pc:cxnChg>
        <pc:cxnChg chg="mod topLvl">
          <ac:chgData name="Helen Margolis" userId="e6a7afbc-961a-442d-a2df-b33b0221b063" providerId="ADAL" clId="{1254076C-426C-4AC2-B574-F032750B8D22}" dt="2023-07-30T12:26:48.663" v="1467" actId="165"/>
          <ac:cxnSpMkLst>
            <pc:docMk/>
            <pc:sldMk cId="1648591509" sldId="2973"/>
            <ac:cxnSpMk id="43" creationId="{A70BE243-F84D-369E-F0F3-322C5D3E2AA4}"/>
          </ac:cxnSpMkLst>
        </pc:cxnChg>
        <pc:cxnChg chg="mod topLvl">
          <ac:chgData name="Helen Margolis" userId="e6a7afbc-961a-442d-a2df-b33b0221b063" providerId="ADAL" clId="{1254076C-426C-4AC2-B574-F032750B8D22}" dt="2023-07-30T12:26:48.663" v="1467" actId="165"/>
          <ac:cxnSpMkLst>
            <pc:docMk/>
            <pc:sldMk cId="1648591509" sldId="2973"/>
            <ac:cxnSpMk id="49" creationId="{A491B39D-C183-43C8-5904-626D7A00728F}"/>
          </ac:cxnSpMkLst>
        </pc:cxnChg>
        <pc:cxnChg chg="mod topLvl">
          <ac:chgData name="Helen Margolis" userId="e6a7afbc-961a-442d-a2df-b33b0221b063" providerId="ADAL" clId="{1254076C-426C-4AC2-B574-F032750B8D22}" dt="2023-07-30T12:26:48.663" v="1467" actId="165"/>
          <ac:cxnSpMkLst>
            <pc:docMk/>
            <pc:sldMk cId="1648591509" sldId="2973"/>
            <ac:cxnSpMk id="50" creationId="{82CD4E71-70D5-487A-BDC5-213F72768253}"/>
          </ac:cxnSpMkLst>
        </pc:cxnChg>
        <pc:cxnChg chg="mod topLvl">
          <ac:chgData name="Helen Margolis" userId="e6a7afbc-961a-442d-a2df-b33b0221b063" providerId="ADAL" clId="{1254076C-426C-4AC2-B574-F032750B8D22}" dt="2023-07-30T12:26:48.663" v="1467" actId="165"/>
          <ac:cxnSpMkLst>
            <pc:docMk/>
            <pc:sldMk cId="1648591509" sldId="2973"/>
            <ac:cxnSpMk id="52" creationId="{911FEBE2-EE25-6938-10F6-9B438E683C4A}"/>
          </ac:cxnSpMkLst>
        </pc:cxnChg>
        <pc:cxnChg chg="mod topLvl">
          <ac:chgData name="Helen Margolis" userId="e6a7afbc-961a-442d-a2df-b33b0221b063" providerId="ADAL" clId="{1254076C-426C-4AC2-B574-F032750B8D22}" dt="2023-07-30T12:26:48.663" v="1467" actId="165"/>
          <ac:cxnSpMkLst>
            <pc:docMk/>
            <pc:sldMk cId="1648591509" sldId="2973"/>
            <ac:cxnSpMk id="53" creationId="{0D97451E-F8B7-60BB-C5D5-D706E4A8CDDD}"/>
          </ac:cxnSpMkLst>
        </pc:cxnChg>
        <pc:cxnChg chg="mod">
          <ac:chgData name="Helen Margolis" userId="e6a7afbc-961a-442d-a2df-b33b0221b063" providerId="ADAL" clId="{1254076C-426C-4AC2-B574-F032750B8D22}" dt="2023-07-30T12:27:19.390" v="1471" actId="692"/>
          <ac:cxnSpMkLst>
            <pc:docMk/>
            <pc:sldMk cId="1648591509" sldId="2973"/>
            <ac:cxnSpMk id="63" creationId="{4C1A3C43-516B-CE5A-20B0-E358383C9044}"/>
          </ac:cxnSpMkLst>
        </pc:cxnChg>
        <pc:cxnChg chg="mod">
          <ac:chgData name="Helen Margolis" userId="e6a7afbc-961a-442d-a2df-b33b0221b063" providerId="ADAL" clId="{1254076C-426C-4AC2-B574-F032750B8D22}" dt="2023-07-30T12:27:39.190" v="1475" actId="692"/>
          <ac:cxnSpMkLst>
            <pc:docMk/>
            <pc:sldMk cId="1648591509" sldId="2973"/>
            <ac:cxnSpMk id="64" creationId="{0D9CF9FD-5CA8-79D6-A88F-1FAA9D453339}"/>
          </ac:cxnSpMkLst>
        </pc:cxnChg>
        <pc:cxnChg chg="mod">
          <ac:chgData name="Helen Margolis" userId="e6a7afbc-961a-442d-a2df-b33b0221b063" providerId="ADAL" clId="{1254076C-426C-4AC2-B574-F032750B8D22}" dt="2023-07-30T12:27:39.190" v="1475" actId="692"/>
          <ac:cxnSpMkLst>
            <pc:docMk/>
            <pc:sldMk cId="1648591509" sldId="2973"/>
            <ac:cxnSpMk id="65" creationId="{D309BAA4-E97D-B6BA-591C-BF57CB05A5CB}"/>
          </ac:cxnSpMkLst>
        </pc:cxnChg>
      </pc:sldChg>
      <pc:sldChg chg="add del ord">
        <pc:chgData name="Helen Margolis" userId="e6a7afbc-961a-442d-a2df-b33b0221b063" providerId="ADAL" clId="{1254076C-426C-4AC2-B574-F032750B8D22}" dt="2023-07-30T15:17:56.412" v="3648" actId="47"/>
        <pc:sldMkLst>
          <pc:docMk/>
          <pc:sldMk cId="2990803389" sldId="2974"/>
        </pc:sldMkLst>
      </pc:sldChg>
      <pc:sldChg chg="add del ord">
        <pc:chgData name="Helen Margolis" userId="e6a7afbc-961a-442d-a2df-b33b0221b063" providerId="ADAL" clId="{1254076C-426C-4AC2-B574-F032750B8D22}" dt="2023-07-30T11:54:05.576" v="1129" actId="2696"/>
        <pc:sldMkLst>
          <pc:docMk/>
          <pc:sldMk cId="3576956851" sldId="2975"/>
        </pc:sldMkLst>
      </pc:sldChg>
      <pc:sldChg chg="add del">
        <pc:chgData name="Helen Margolis" userId="e6a7afbc-961a-442d-a2df-b33b0221b063" providerId="ADAL" clId="{1254076C-426C-4AC2-B574-F032750B8D22}" dt="2023-07-30T15:18:01.609" v="3649" actId="2696"/>
        <pc:sldMkLst>
          <pc:docMk/>
          <pc:sldMk cId="49759571" sldId="2976"/>
        </pc:sldMkLst>
      </pc:sldChg>
      <pc:sldChg chg="addSp delSp modSp add del mod modAnim">
        <pc:chgData name="Helen Margolis" userId="e6a7afbc-961a-442d-a2df-b33b0221b063" providerId="ADAL" clId="{1254076C-426C-4AC2-B574-F032750B8D22}" dt="2023-07-30T14:49:00.311" v="3210" actId="2696"/>
        <pc:sldMkLst>
          <pc:docMk/>
          <pc:sldMk cId="2630917114" sldId="2977"/>
        </pc:sldMkLst>
        <pc:spChg chg="mod">
          <ac:chgData name="Helen Margolis" userId="e6a7afbc-961a-442d-a2df-b33b0221b063" providerId="ADAL" clId="{1254076C-426C-4AC2-B574-F032750B8D22}" dt="2023-07-30T11:57:59.400" v="1162" actId="255"/>
          <ac:spMkLst>
            <pc:docMk/>
            <pc:sldMk cId="2630917114" sldId="2977"/>
            <ac:spMk id="2" creationId="{19ACCB1F-CE2D-D7E5-8061-4175285199E3}"/>
          </ac:spMkLst>
        </pc:spChg>
        <pc:spChg chg="del">
          <ac:chgData name="Helen Margolis" userId="e6a7afbc-961a-442d-a2df-b33b0221b063" providerId="ADAL" clId="{1254076C-426C-4AC2-B574-F032750B8D22}" dt="2023-07-30T11:57:37.935" v="1156" actId="478"/>
          <ac:spMkLst>
            <pc:docMk/>
            <pc:sldMk cId="2630917114" sldId="2977"/>
            <ac:spMk id="4" creationId="{3E3C63B3-65C6-48CC-C1DC-D70C19E16530}"/>
          </ac:spMkLst>
        </pc:spChg>
        <pc:spChg chg="del">
          <ac:chgData name="Helen Margolis" userId="e6a7afbc-961a-442d-a2df-b33b0221b063" providerId="ADAL" clId="{1254076C-426C-4AC2-B574-F032750B8D22}" dt="2023-07-30T11:57:40" v="1157" actId="478"/>
          <ac:spMkLst>
            <pc:docMk/>
            <pc:sldMk cId="2630917114" sldId="2977"/>
            <ac:spMk id="5" creationId="{7BC9AF7E-91CB-3F21-57D2-630057D21DD9}"/>
          </ac:spMkLst>
        </pc:spChg>
        <pc:spChg chg="mod">
          <ac:chgData name="Helen Margolis" userId="e6a7afbc-961a-442d-a2df-b33b0221b063" providerId="ADAL" clId="{1254076C-426C-4AC2-B574-F032750B8D22}" dt="2023-07-30T11:58:36.765" v="1166" actId="692"/>
          <ac:spMkLst>
            <pc:docMk/>
            <pc:sldMk cId="2630917114" sldId="2977"/>
            <ac:spMk id="9" creationId="{8572A9AD-B889-112C-0822-57C9CE26FE2A}"/>
          </ac:spMkLst>
        </pc:spChg>
        <pc:spChg chg="mod">
          <ac:chgData name="Helen Margolis" userId="e6a7afbc-961a-442d-a2df-b33b0221b063" providerId="ADAL" clId="{1254076C-426C-4AC2-B574-F032750B8D22}" dt="2023-07-30T11:58:54.807" v="1169" actId="255"/>
          <ac:spMkLst>
            <pc:docMk/>
            <pc:sldMk cId="2630917114" sldId="2977"/>
            <ac:spMk id="10" creationId="{57122F9A-596E-7ADD-ACE8-D31AE2A8963F}"/>
          </ac:spMkLst>
        </pc:spChg>
        <pc:grpChg chg="add mod">
          <ac:chgData name="Helen Margolis" userId="e6a7afbc-961a-442d-a2df-b33b0221b063" providerId="ADAL" clId="{1254076C-426C-4AC2-B574-F032750B8D22}" dt="2023-07-30T11:58:22.389" v="1165" actId="1076"/>
          <ac:grpSpMkLst>
            <pc:docMk/>
            <pc:sldMk cId="2630917114" sldId="2977"/>
            <ac:grpSpMk id="7" creationId="{4ECA61E4-5366-6768-0756-D4733DDECCED}"/>
          </ac:grpSpMkLst>
        </pc:grpChg>
        <pc:picChg chg="del">
          <ac:chgData name="Helen Margolis" userId="e6a7afbc-961a-442d-a2df-b33b0221b063" providerId="ADAL" clId="{1254076C-426C-4AC2-B574-F032750B8D22}" dt="2023-07-30T11:57:35.351" v="1155" actId="478"/>
          <ac:picMkLst>
            <pc:docMk/>
            <pc:sldMk cId="2630917114" sldId="2977"/>
            <ac:picMk id="3" creationId="{57DA4B12-661B-4AB4-1361-574FD15D65DA}"/>
          </ac:picMkLst>
        </pc:picChg>
        <pc:picChg chg="mod">
          <ac:chgData name="Helen Margolis" userId="e6a7afbc-961a-442d-a2df-b33b0221b063" providerId="ADAL" clId="{1254076C-426C-4AC2-B574-F032750B8D22}" dt="2023-07-30T11:58:03.182" v="1163" actId="1076"/>
          <ac:picMkLst>
            <pc:docMk/>
            <pc:sldMk cId="2630917114" sldId="2977"/>
            <ac:picMk id="6" creationId="{1B4689DB-7478-9BA7-92F3-F69021D53716}"/>
          </ac:picMkLst>
        </pc:picChg>
        <pc:picChg chg="mod">
          <ac:chgData name="Helen Margolis" userId="e6a7afbc-961a-442d-a2df-b33b0221b063" providerId="ADAL" clId="{1254076C-426C-4AC2-B574-F032750B8D22}" dt="2023-07-30T11:58:16.383" v="1164"/>
          <ac:picMkLst>
            <pc:docMk/>
            <pc:sldMk cId="2630917114" sldId="2977"/>
            <ac:picMk id="8" creationId="{5D3C4A35-BE85-0E2C-A61C-8AB6DD8081BD}"/>
          </ac:picMkLst>
        </pc:picChg>
      </pc:sldChg>
      <pc:sldChg chg="add del ord">
        <pc:chgData name="Helen Margolis" userId="e6a7afbc-961a-442d-a2df-b33b0221b063" providerId="ADAL" clId="{1254076C-426C-4AC2-B574-F032750B8D22}" dt="2023-07-30T12:26:17.852" v="1460" actId="2696"/>
        <pc:sldMkLst>
          <pc:docMk/>
          <pc:sldMk cId="4081712421" sldId="2978"/>
        </pc:sldMkLst>
      </pc:sldChg>
      <pc:sldChg chg="add del">
        <pc:chgData name="Helen Margolis" userId="e6a7afbc-961a-442d-a2df-b33b0221b063" providerId="ADAL" clId="{1254076C-426C-4AC2-B574-F032750B8D22}" dt="2023-07-30T14:56:36.028" v="3600" actId="47"/>
        <pc:sldMkLst>
          <pc:docMk/>
          <pc:sldMk cId="3473463743" sldId="2979"/>
        </pc:sldMkLst>
      </pc:sldChg>
      <pc:sldChg chg="add del">
        <pc:chgData name="Helen Margolis" userId="e6a7afbc-961a-442d-a2df-b33b0221b063" providerId="ADAL" clId="{1254076C-426C-4AC2-B574-F032750B8D22}" dt="2023-07-30T14:56:36.028" v="3600" actId="47"/>
        <pc:sldMkLst>
          <pc:docMk/>
          <pc:sldMk cId="3862985392" sldId="2980"/>
        </pc:sldMkLst>
      </pc:sldChg>
      <pc:sldChg chg="addSp modSp add del mod ord">
        <pc:chgData name="Helen Margolis" userId="e6a7afbc-961a-442d-a2df-b33b0221b063" providerId="ADAL" clId="{1254076C-426C-4AC2-B574-F032750B8D22}" dt="2023-07-30T14:56:25.956" v="3597" actId="2696"/>
        <pc:sldMkLst>
          <pc:docMk/>
          <pc:sldMk cId="311828355" sldId="2981"/>
        </pc:sldMkLst>
        <pc:spChg chg="mod">
          <ac:chgData name="Helen Margolis" userId="e6a7afbc-961a-442d-a2df-b33b0221b063" providerId="ADAL" clId="{1254076C-426C-4AC2-B574-F032750B8D22}" dt="2023-07-30T13:31:51.400" v="1513" actId="20577"/>
          <ac:spMkLst>
            <pc:docMk/>
            <pc:sldMk cId="311828355" sldId="2981"/>
            <ac:spMk id="2" creationId="{19ACCB1F-CE2D-D7E5-8061-4175285199E3}"/>
          </ac:spMkLst>
        </pc:spChg>
        <pc:spChg chg="mod">
          <ac:chgData name="Helen Margolis" userId="e6a7afbc-961a-442d-a2df-b33b0221b063" providerId="ADAL" clId="{1254076C-426C-4AC2-B574-F032750B8D22}" dt="2023-07-30T13:33:51.085" v="1524" actId="207"/>
          <ac:spMkLst>
            <pc:docMk/>
            <pc:sldMk cId="311828355" sldId="2981"/>
            <ac:spMk id="7" creationId="{7CC50227-37B6-DA92-B104-00A7C4CE12EF}"/>
          </ac:spMkLst>
        </pc:spChg>
        <pc:spChg chg="mod">
          <ac:chgData name="Helen Margolis" userId="e6a7afbc-961a-442d-a2df-b33b0221b063" providerId="ADAL" clId="{1254076C-426C-4AC2-B574-F032750B8D22}" dt="2023-07-30T13:33:56.733" v="1525" actId="207"/>
          <ac:spMkLst>
            <pc:docMk/>
            <pc:sldMk cId="311828355" sldId="2981"/>
            <ac:spMk id="8" creationId="{10BE0715-0859-A849-7F4B-F5F17AF93D2A}"/>
          </ac:spMkLst>
        </pc:spChg>
        <pc:spChg chg="mod">
          <ac:chgData name="Helen Margolis" userId="e6a7afbc-961a-442d-a2df-b33b0221b063" providerId="ADAL" clId="{1254076C-426C-4AC2-B574-F032750B8D22}" dt="2023-07-30T13:34:07.763" v="1527" actId="207"/>
          <ac:spMkLst>
            <pc:docMk/>
            <pc:sldMk cId="311828355" sldId="2981"/>
            <ac:spMk id="9" creationId="{DA0DEFC9-1ABB-FD2B-E659-65C6EFADF14A}"/>
          </ac:spMkLst>
        </pc:spChg>
        <pc:spChg chg="mod">
          <ac:chgData name="Helen Margolis" userId="e6a7afbc-961a-442d-a2df-b33b0221b063" providerId="ADAL" clId="{1254076C-426C-4AC2-B574-F032750B8D22}" dt="2023-07-30T13:32:05.872" v="1514"/>
          <ac:spMkLst>
            <pc:docMk/>
            <pc:sldMk cId="311828355" sldId="2981"/>
            <ac:spMk id="10" creationId="{F3898EB5-07D7-B955-B4F8-25B9B8C219D7}"/>
          </ac:spMkLst>
        </pc:spChg>
        <pc:spChg chg="mod">
          <ac:chgData name="Helen Margolis" userId="e6a7afbc-961a-442d-a2df-b33b0221b063" providerId="ADAL" clId="{1254076C-426C-4AC2-B574-F032750B8D22}" dt="2023-07-30T13:32:05.872" v="1514"/>
          <ac:spMkLst>
            <pc:docMk/>
            <pc:sldMk cId="311828355" sldId="2981"/>
            <ac:spMk id="12" creationId="{927C14A6-66B5-6EE7-F8A0-A4E112360393}"/>
          </ac:spMkLst>
        </pc:spChg>
        <pc:spChg chg="mod">
          <ac:chgData name="Helen Margolis" userId="e6a7afbc-961a-442d-a2df-b33b0221b063" providerId="ADAL" clId="{1254076C-426C-4AC2-B574-F032750B8D22}" dt="2023-07-30T13:33:17.757" v="1521" actId="404"/>
          <ac:spMkLst>
            <pc:docMk/>
            <pc:sldMk cId="311828355" sldId="2981"/>
            <ac:spMk id="13" creationId="{32D5E9AA-241C-9B49-2896-78CE4DD8EEF2}"/>
          </ac:spMkLst>
        </pc:spChg>
        <pc:spChg chg="mod">
          <ac:chgData name="Helen Margolis" userId="e6a7afbc-961a-442d-a2df-b33b0221b063" providerId="ADAL" clId="{1254076C-426C-4AC2-B574-F032750B8D22}" dt="2023-07-30T13:32:05.872" v="1514"/>
          <ac:spMkLst>
            <pc:docMk/>
            <pc:sldMk cId="311828355" sldId="2981"/>
            <ac:spMk id="14" creationId="{6538022F-A8A1-E9EC-FED8-D55F289E5620}"/>
          </ac:spMkLst>
        </pc:spChg>
        <pc:spChg chg="mod">
          <ac:chgData name="Helen Margolis" userId="e6a7afbc-961a-442d-a2df-b33b0221b063" providerId="ADAL" clId="{1254076C-426C-4AC2-B574-F032750B8D22}" dt="2023-07-30T13:33:21.717" v="1522" actId="404"/>
          <ac:spMkLst>
            <pc:docMk/>
            <pc:sldMk cId="311828355" sldId="2981"/>
            <ac:spMk id="15" creationId="{BBF377C3-81B0-6411-3903-EBAC49215CE3}"/>
          </ac:spMkLst>
        </pc:spChg>
        <pc:spChg chg="mod">
          <ac:chgData name="Helen Margolis" userId="e6a7afbc-961a-442d-a2df-b33b0221b063" providerId="ADAL" clId="{1254076C-426C-4AC2-B574-F032750B8D22}" dt="2023-07-30T13:35:04.016" v="1538" actId="20577"/>
          <ac:spMkLst>
            <pc:docMk/>
            <pc:sldMk cId="311828355" sldId="2981"/>
            <ac:spMk id="19" creationId="{DDDDE014-1990-1465-7B83-4994578292E0}"/>
          </ac:spMkLst>
        </pc:spChg>
        <pc:spChg chg="mod">
          <ac:chgData name="Helen Margolis" userId="e6a7afbc-961a-442d-a2df-b33b0221b063" providerId="ADAL" clId="{1254076C-426C-4AC2-B574-F032750B8D22}" dt="2023-07-30T13:32:05.872" v="1514"/>
          <ac:spMkLst>
            <pc:docMk/>
            <pc:sldMk cId="311828355" sldId="2981"/>
            <ac:spMk id="23" creationId="{D2F355EF-8C8C-B9D3-92F5-AA81417B664E}"/>
          </ac:spMkLst>
        </pc:spChg>
        <pc:spChg chg="mod">
          <ac:chgData name="Helen Margolis" userId="e6a7afbc-961a-442d-a2df-b33b0221b063" providerId="ADAL" clId="{1254076C-426C-4AC2-B574-F032750B8D22}" dt="2023-07-30T13:34:27.599" v="1531" actId="207"/>
          <ac:spMkLst>
            <pc:docMk/>
            <pc:sldMk cId="311828355" sldId="2981"/>
            <ac:spMk id="24" creationId="{91DB0350-5ACC-35C0-5EC2-0E0DCB0F1553}"/>
          </ac:spMkLst>
        </pc:spChg>
        <pc:spChg chg="mod">
          <ac:chgData name="Helen Margolis" userId="e6a7afbc-961a-442d-a2df-b33b0221b063" providerId="ADAL" clId="{1254076C-426C-4AC2-B574-F032750B8D22}" dt="2023-07-30T13:34:31.471" v="1532" actId="207"/>
          <ac:spMkLst>
            <pc:docMk/>
            <pc:sldMk cId="311828355" sldId="2981"/>
            <ac:spMk id="25" creationId="{99A764C2-D6EF-AFE0-191E-40194AF3D548}"/>
          </ac:spMkLst>
        </pc:spChg>
        <pc:spChg chg="mod">
          <ac:chgData name="Helen Margolis" userId="e6a7afbc-961a-442d-a2df-b33b0221b063" providerId="ADAL" clId="{1254076C-426C-4AC2-B574-F032750B8D22}" dt="2023-07-30T13:33:26.378" v="1523" actId="404"/>
          <ac:spMkLst>
            <pc:docMk/>
            <pc:sldMk cId="311828355" sldId="2981"/>
            <ac:spMk id="26" creationId="{CC5BD521-34BA-33B0-CF88-B827D08A6092}"/>
          </ac:spMkLst>
        </pc:spChg>
        <pc:spChg chg="mod">
          <ac:chgData name="Helen Margolis" userId="e6a7afbc-961a-442d-a2df-b33b0221b063" providerId="ADAL" clId="{1254076C-426C-4AC2-B574-F032750B8D22}" dt="2023-07-30T13:32:05.872" v="1514"/>
          <ac:spMkLst>
            <pc:docMk/>
            <pc:sldMk cId="311828355" sldId="2981"/>
            <ac:spMk id="28" creationId="{A3284027-90C9-ED1F-0753-F3B284A89438}"/>
          </ac:spMkLst>
        </pc:spChg>
        <pc:spChg chg="mod">
          <ac:chgData name="Helen Margolis" userId="e6a7afbc-961a-442d-a2df-b33b0221b063" providerId="ADAL" clId="{1254076C-426C-4AC2-B574-F032750B8D22}" dt="2023-07-30T13:34:02.989" v="1526" actId="207"/>
          <ac:spMkLst>
            <pc:docMk/>
            <pc:sldMk cId="311828355" sldId="2981"/>
            <ac:spMk id="33" creationId="{0A703ABC-B0FB-C91F-186E-933F6BDD31F6}"/>
          </ac:spMkLst>
        </pc:spChg>
        <pc:spChg chg="mod">
          <ac:chgData name="Helen Margolis" userId="e6a7afbc-961a-442d-a2df-b33b0221b063" providerId="ADAL" clId="{1254076C-426C-4AC2-B574-F032750B8D22}" dt="2023-07-30T13:34:11.781" v="1528" actId="207"/>
          <ac:spMkLst>
            <pc:docMk/>
            <pc:sldMk cId="311828355" sldId="2981"/>
            <ac:spMk id="38" creationId="{D3E177ED-1F62-30CD-75C5-AA472F6C4A86}"/>
          </ac:spMkLst>
        </pc:spChg>
        <pc:spChg chg="mod">
          <ac:chgData name="Helen Margolis" userId="e6a7afbc-961a-442d-a2df-b33b0221b063" providerId="ADAL" clId="{1254076C-426C-4AC2-B574-F032750B8D22}" dt="2023-07-30T13:32:05.872" v="1514"/>
          <ac:spMkLst>
            <pc:docMk/>
            <pc:sldMk cId="311828355" sldId="2981"/>
            <ac:spMk id="39" creationId="{80E1F46F-1B3F-6197-AA8E-1DA2380F6527}"/>
          </ac:spMkLst>
        </pc:spChg>
        <pc:spChg chg="mod">
          <ac:chgData name="Helen Margolis" userId="e6a7afbc-961a-442d-a2df-b33b0221b063" providerId="ADAL" clId="{1254076C-426C-4AC2-B574-F032750B8D22}" dt="2023-07-30T13:32:05.872" v="1514"/>
          <ac:spMkLst>
            <pc:docMk/>
            <pc:sldMk cId="311828355" sldId="2981"/>
            <ac:spMk id="43" creationId="{E9203998-2444-738A-7220-19942D1D0262}"/>
          </ac:spMkLst>
        </pc:spChg>
        <pc:spChg chg="mod">
          <ac:chgData name="Helen Margolis" userId="e6a7afbc-961a-442d-a2df-b33b0221b063" providerId="ADAL" clId="{1254076C-426C-4AC2-B574-F032750B8D22}" dt="2023-07-30T13:32:05.872" v="1514"/>
          <ac:spMkLst>
            <pc:docMk/>
            <pc:sldMk cId="311828355" sldId="2981"/>
            <ac:spMk id="45" creationId="{A980C7C9-0962-5B35-26D5-3BF6BF1A6AB0}"/>
          </ac:spMkLst>
        </pc:spChg>
        <pc:spChg chg="mod">
          <ac:chgData name="Helen Margolis" userId="e6a7afbc-961a-442d-a2df-b33b0221b063" providerId="ADAL" clId="{1254076C-426C-4AC2-B574-F032750B8D22}" dt="2023-07-30T13:32:05.872" v="1514"/>
          <ac:spMkLst>
            <pc:docMk/>
            <pc:sldMk cId="311828355" sldId="2981"/>
            <ac:spMk id="46" creationId="{72A1793F-11F0-1BF6-4A91-04537E1E7B9F}"/>
          </ac:spMkLst>
        </pc:spChg>
        <pc:spChg chg="mod">
          <ac:chgData name="Helen Margolis" userId="e6a7afbc-961a-442d-a2df-b33b0221b063" providerId="ADAL" clId="{1254076C-426C-4AC2-B574-F032750B8D22}" dt="2023-07-30T13:32:05.872" v="1514"/>
          <ac:spMkLst>
            <pc:docMk/>
            <pc:sldMk cId="311828355" sldId="2981"/>
            <ac:spMk id="47" creationId="{40D5E7E7-1CAB-BB08-C0F4-460AC383AA6F}"/>
          </ac:spMkLst>
        </pc:spChg>
        <pc:spChg chg="mod">
          <ac:chgData name="Helen Margolis" userId="e6a7afbc-961a-442d-a2df-b33b0221b063" providerId="ADAL" clId="{1254076C-426C-4AC2-B574-F032750B8D22}" dt="2023-07-30T13:34:20.912" v="1530" actId="207"/>
          <ac:spMkLst>
            <pc:docMk/>
            <pc:sldMk cId="311828355" sldId="2981"/>
            <ac:spMk id="48" creationId="{CC7BBC46-B534-5FF1-71E3-F682C096D6CC}"/>
          </ac:spMkLst>
        </pc:spChg>
        <pc:grpChg chg="add mod">
          <ac:chgData name="Helen Margolis" userId="e6a7afbc-961a-442d-a2df-b33b0221b063" providerId="ADAL" clId="{1254076C-426C-4AC2-B574-F032750B8D22}" dt="2023-07-30T13:32:05.872" v="1514"/>
          <ac:grpSpMkLst>
            <pc:docMk/>
            <pc:sldMk cId="311828355" sldId="2981"/>
            <ac:grpSpMk id="3" creationId="{D59FF6A8-D1C9-A5D6-5A85-CE5DE4857C51}"/>
          </ac:grpSpMkLst>
        </pc:grpChg>
        <pc:grpChg chg="mod">
          <ac:chgData name="Helen Margolis" userId="e6a7afbc-961a-442d-a2df-b33b0221b063" providerId="ADAL" clId="{1254076C-426C-4AC2-B574-F032750B8D22}" dt="2023-07-30T13:32:05.872" v="1514"/>
          <ac:grpSpMkLst>
            <pc:docMk/>
            <pc:sldMk cId="311828355" sldId="2981"/>
            <ac:grpSpMk id="4" creationId="{7CF045C2-C2DC-1D09-72DC-6AE68E12E845}"/>
          </ac:grpSpMkLst>
        </pc:grpChg>
        <pc:grpChg chg="mod">
          <ac:chgData name="Helen Margolis" userId="e6a7afbc-961a-442d-a2df-b33b0221b063" providerId="ADAL" clId="{1254076C-426C-4AC2-B574-F032750B8D22}" dt="2023-07-30T13:32:05.872" v="1514"/>
          <ac:grpSpMkLst>
            <pc:docMk/>
            <pc:sldMk cId="311828355" sldId="2981"/>
            <ac:grpSpMk id="5" creationId="{D414161B-F1C2-42FF-CCA3-F63B866902AD}"/>
          </ac:grpSpMkLst>
        </pc:grpChg>
        <pc:grpChg chg="mod">
          <ac:chgData name="Helen Margolis" userId="e6a7afbc-961a-442d-a2df-b33b0221b063" providerId="ADAL" clId="{1254076C-426C-4AC2-B574-F032750B8D22}" dt="2023-07-30T13:32:05.872" v="1514"/>
          <ac:grpSpMkLst>
            <pc:docMk/>
            <pc:sldMk cId="311828355" sldId="2981"/>
            <ac:grpSpMk id="6" creationId="{7528BA78-4C48-E49F-3107-0878E78FC787}"/>
          </ac:grpSpMkLst>
        </pc:grpChg>
        <pc:grpChg chg="add mod">
          <ac:chgData name="Helen Margolis" userId="e6a7afbc-961a-442d-a2df-b33b0221b063" providerId="ADAL" clId="{1254076C-426C-4AC2-B574-F032750B8D22}" dt="2023-07-30T13:32:05.872" v="1514"/>
          <ac:grpSpMkLst>
            <pc:docMk/>
            <pc:sldMk cId="311828355" sldId="2981"/>
            <ac:grpSpMk id="16" creationId="{F07AD6B7-166F-7D72-5A33-9CD12E5BA737}"/>
          </ac:grpSpMkLst>
        </pc:grpChg>
        <pc:grpChg chg="mod">
          <ac:chgData name="Helen Margolis" userId="e6a7afbc-961a-442d-a2df-b33b0221b063" providerId="ADAL" clId="{1254076C-426C-4AC2-B574-F032750B8D22}" dt="2023-07-30T13:32:05.872" v="1514"/>
          <ac:grpSpMkLst>
            <pc:docMk/>
            <pc:sldMk cId="311828355" sldId="2981"/>
            <ac:grpSpMk id="17" creationId="{6BB4417C-6B88-4D43-9166-BF126358C056}"/>
          </ac:grpSpMkLst>
        </pc:grpChg>
        <pc:grpChg chg="mod">
          <ac:chgData name="Helen Margolis" userId="e6a7afbc-961a-442d-a2df-b33b0221b063" providerId="ADAL" clId="{1254076C-426C-4AC2-B574-F032750B8D22}" dt="2023-07-30T13:32:05.872" v="1514"/>
          <ac:grpSpMkLst>
            <pc:docMk/>
            <pc:sldMk cId="311828355" sldId="2981"/>
            <ac:grpSpMk id="18" creationId="{586F1764-E439-A479-69B8-13D19783FEAC}"/>
          </ac:grpSpMkLst>
        </pc:grpChg>
        <pc:grpChg chg="mod">
          <ac:chgData name="Helen Margolis" userId="e6a7afbc-961a-442d-a2df-b33b0221b063" providerId="ADAL" clId="{1254076C-426C-4AC2-B574-F032750B8D22}" dt="2023-07-30T13:32:05.872" v="1514"/>
          <ac:grpSpMkLst>
            <pc:docMk/>
            <pc:sldMk cId="311828355" sldId="2981"/>
            <ac:grpSpMk id="21" creationId="{9FA73141-3ED5-7C92-1093-8338FAAC9791}"/>
          </ac:grpSpMkLst>
        </pc:grpChg>
        <pc:grpChg chg="mod">
          <ac:chgData name="Helen Margolis" userId="e6a7afbc-961a-442d-a2df-b33b0221b063" providerId="ADAL" clId="{1254076C-426C-4AC2-B574-F032750B8D22}" dt="2023-07-30T13:32:05.872" v="1514"/>
          <ac:grpSpMkLst>
            <pc:docMk/>
            <pc:sldMk cId="311828355" sldId="2981"/>
            <ac:grpSpMk id="22" creationId="{B3E3D39E-AAC7-27FF-DD4A-A72B0B947366}"/>
          </ac:grpSpMkLst>
        </pc:grpChg>
        <pc:grpChg chg="add mod">
          <ac:chgData name="Helen Margolis" userId="e6a7afbc-961a-442d-a2df-b33b0221b063" providerId="ADAL" clId="{1254076C-426C-4AC2-B574-F032750B8D22}" dt="2023-07-30T13:32:05.872" v="1514"/>
          <ac:grpSpMkLst>
            <pc:docMk/>
            <pc:sldMk cId="311828355" sldId="2981"/>
            <ac:grpSpMk id="30" creationId="{B13134EA-1B1C-5EA2-D299-1DB112BBBDEC}"/>
          </ac:grpSpMkLst>
        </pc:grpChg>
        <pc:grpChg chg="mod">
          <ac:chgData name="Helen Margolis" userId="e6a7afbc-961a-442d-a2df-b33b0221b063" providerId="ADAL" clId="{1254076C-426C-4AC2-B574-F032750B8D22}" dt="2023-07-30T13:32:05.872" v="1514"/>
          <ac:grpSpMkLst>
            <pc:docMk/>
            <pc:sldMk cId="311828355" sldId="2981"/>
            <ac:grpSpMk id="31" creationId="{4DD312EE-2CC9-4464-755D-5E5D8CD9E734}"/>
          </ac:grpSpMkLst>
        </pc:grpChg>
        <pc:grpChg chg="mod">
          <ac:chgData name="Helen Margolis" userId="e6a7afbc-961a-442d-a2df-b33b0221b063" providerId="ADAL" clId="{1254076C-426C-4AC2-B574-F032750B8D22}" dt="2023-07-30T13:32:05.872" v="1514"/>
          <ac:grpSpMkLst>
            <pc:docMk/>
            <pc:sldMk cId="311828355" sldId="2981"/>
            <ac:grpSpMk id="32" creationId="{88B280F5-F7D6-95D0-A488-15F1DD3E3DF4}"/>
          </ac:grpSpMkLst>
        </pc:grpChg>
        <pc:grpChg chg="mod">
          <ac:chgData name="Helen Margolis" userId="e6a7afbc-961a-442d-a2df-b33b0221b063" providerId="ADAL" clId="{1254076C-426C-4AC2-B574-F032750B8D22}" dt="2023-07-30T13:32:05.872" v="1514"/>
          <ac:grpSpMkLst>
            <pc:docMk/>
            <pc:sldMk cId="311828355" sldId="2981"/>
            <ac:grpSpMk id="34" creationId="{9DDF0789-D76A-7209-6B8E-C18BDDD3099F}"/>
          </ac:grpSpMkLst>
        </pc:grpChg>
        <pc:grpChg chg="add mod">
          <ac:chgData name="Helen Margolis" userId="e6a7afbc-961a-442d-a2df-b33b0221b063" providerId="ADAL" clId="{1254076C-426C-4AC2-B574-F032750B8D22}" dt="2023-07-30T13:32:05.872" v="1514"/>
          <ac:grpSpMkLst>
            <pc:docMk/>
            <pc:sldMk cId="311828355" sldId="2981"/>
            <ac:grpSpMk id="41" creationId="{B184537C-3841-9EEF-E9E6-4549C3C05C0C}"/>
          </ac:grpSpMkLst>
        </pc:grpChg>
        <pc:grpChg chg="mod">
          <ac:chgData name="Helen Margolis" userId="e6a7afbc-961a-442d-a2df-b33b0221b063" providerId="ADAL" clId="{1254076C-426C-4AC2-B574-F032750B8D22}" dt="2023-07-30T13:32:05.872" v="1514"/>
          <ac:grpSpMkLst>
            <pc:docMk/>
            <pc:sldMk cId="311828355" sldId="2981"/>
            <ac:grpSpMk id="42" creationId="{8C4D057B-B2D2-2610-2DAB-DF7BFB012150}"/>
          </ac:grpSpMkLst>
        </pc:grpChg>
        <pc:cxnChg chg="mod">
          <ac:chgData name="Helen Margolis" userId="e6a7afbc-961a-442d-a2df-b33b0221b063" providerId="ADAL" clId="{1254076C-426C-4AC2-B574-F032750B8D22}" dt="2023-07-30T13:32:32.989" v="1515" actId="404"/>
          <ac:cxnSpMkLst>
            <pc:docMk/>
            <pc:sldMk cId="311828355" sldId="2981"/>
            <ac:cxnSpMk id="11" creationId="{8E3C3EA3-19AF-7191-EB29-063BC7D0356C}"/>
          </ac:cxnSpMkLst>
        </pc:cxnChg>
        <pc:cxnChg chg="mod">
          <ac:chgData name="Helen Margolis" userId="e6a7afbc-961a-442d-a2df-b33b0221b063" providerId="ADAL" clId="{1254076C-426C-4AC2-B574-F032750B8D22}" dt="2023-07-30T13:33:02.834" v="1520" actId="404"/>
          <ac:cxnSpMkLst>
            <pc:docMk/>
            <pc:sldMk cId="311828355" sldId="2981"/>
            <ac:cxnSpMk id="20" creationId="{3F02246A-BB54-2474-7EED-BCD69C230DD3}"/>
          </ac:cxnSpMkLst>
        </pc:cxnChg>
        <pc:cxnChg chg="mod">
          <ac:chgData name="Helen Margolis" userId="e6a7afbc-961a-442d-a2df-b33b0221b063" providerId="ADAL" clId="{1254076C-426C-4AC2-B574-F032750B8D22}" dt="2023-07-30T13:32:05.872" v="1514"/>
          <ac:cxnSpMkLst>
            <pc:docMk/>
            <pc:sldMk cId="311828355" sldId="2981"/>
            <ac:cxnSpMk id="27" creationId="{385AB9E6-DBC4-5D16-F744-E0F5C66476C1}"/>
          </ac:cxnSpMkLst>
        </pc:cxnChg>
        <pc:cxnChg chg="mod">
          <ac:chgData name="Helen Margolis" userId="e6a7afbc-961a-442d-a2df-b33b0221b063" providerId="ADAL" clId="{1254076C-426C-4AC2-B574-F032750B8D22}" dt="2023-07-30T13:32:05.872" v="1514"/>
          <ac:cxnSpMkLst>
            <pc:docMk/>
            <pc:sldMk cId="311828355" sldId="2981"/>
            <ac:cxnSpMk id="29" creationId="{CD8ED99E-91F9-E0EA-1557-D5786927B93F}"/>
          </ac:cxnSpMkLst>
        </pc:cxnChg>
        <pc:cxnChg chg="mod">
          <ac:chgData name="Helen Margolis" userId="e6a7afbc-961a-442d-a2df-b33b0221b063" providerId="ADAL" clId="{1254076C-426C-4AC2-B574-F032750B8D22}" dt="2023-07-30T13:32:05.872" v="1514"/>
          <ac:cxnSpMkLst>
            <pc:docMk/>
            <pc:sldMk cId="311828355" sldId="2981"/>
            <ac:cxnSpMk id="35" creationId="{93B88DD8-4EA5-922C-0C3C-899743321ECC}"/>
          </ac:cxnSpMkLst>
        </pc:cxnChg>
        <pc:cxnChg chg="mod">
          <ac:chgData name="Helen Margolis" userId="e6a7afbc-961a-442d-a2df-b33b0221b063" providerId="ADAL" clId="{1254076C-426C-4AC2-B574-F032750B8D22}" dt="2023-07-30T13:32:05.872" v="1514"/>
          <ac:cxnSpMkLst>
            <pc:docMk/>
            <pc:sldMk cId="311828355" sldId="2981"/>
            <ac:cxnSpMk id="36" creationId="{BB795660-C509-B6ED-9F98-15A8676D8BB5}"/>
          </ac:cxnSpMkLst>
        </pc:cxnChg>
        <pc:cxnChg chg="mod">
          <ac:chgData name="Helen Margolis" userId="e6a7afbc-961a-442d-a2df-b33b0221b063" providerId="ADAL" clId="{1254076C-426C-4AC2-B574-F032750B8D22}" dt="2023-07-30T13:32:05.872" v="1514"/>
          <ac:cxnSpMkLst>
            <pc:docMk/>
            <pc:sldMk cId="311828355" sldId="2981"/>
            <ac:cxnSpMk id="37" creationId="{3131192D-5534-5077-8B23-027B3E6C6098}"/>
          </ac:cxnSpMkLst>
        </pc:cxnChg>
        <pc:cxnChg chg="mod">
          <ac:chgData name="Helen Margolis" userId="e6a7afbc-961a-442d-a2df-b33b0221b063" providerId="ADAL" clId="{1254076C-426C-4AC2-B574-F032750B8D22}" dt="2023-07-30T13:32:59.506" v="1519" actId="404"/>
          <ac:cxnSpMkLst>
            <pc:docMk/>
            <pc:sldMk cId="311828355" sldId="2981"/>
            <ac:cxnSpMk id="40" creationId="{6723D15C-1B3A-B314-D775-DF2A7F130923}"/>
          </ac:cxnSpMkLst>
        </pc:cxnChg>
        <pc:cxnChg chg="mod">
          <ac:chgData name="Helen Margolis" userId="e6a7afbc-961a-442d-a2df-b33b0221b063" providerId="ADAL" clId="{1254076C-426C-4AC2-B574-F032750B8D22}" dt="2023-07-30T13:33:02.834" v="1520" actId="404"/>
          <ac:cxnSpMkLst>
            <pc:docMk/>
            <pc:sldMk cId="311828355" sldId="2981"/>
            <ac:cxnSpMk id="44" creationId="{12D999BB-CB9F-0033-9625-C6D5E2F92229}"/>
          </ac:cxnSpMkLst>
        </pc:cxnChg>
      </pc:sldChg>
      <pc:sldChg chg="add del">
        <pc:chgData name="Helen Margolis" userId="e6a7afbc-961a-442d-a2df-b33b0221b063" providerId="ADAL" clId="{1254076C-426C-4AC2-B574-F032750B8D22}" dt="2023-07-30T14:56:36.028" v="3600" actId="47"/>
        <pc:sldMkLst>
          <pc:docMk/>
          <pc:sldMk cId="1323300117" sldId="2982"/>
        </pc:sldMkLst>
      </pc:sldChg>
      <pc:sldChg chg="add del">
        <pc:chgData name="Helen Margolis" userId="e6a7afbc-961a-442d-a2df-b33b0221b063" providerId="ADAL" clId="{1254076C-426C-4AC2-B574-F032750B8D22}" dt="2023-07-30T12:25:34.947" v="1456" actId="2696"/>
        <pc:sldMkLst>
          <pc:docMk/>
          <pc:sldMk cId="3829140075" sldId="2982"/>
        </pc:sldMkLst>
      </pc:sldChg>
      <pc:sldChg chg="addSp delSp modSp add del mod ord">
        <pc:chgData name="Helen Margolis" userId="e6a7afbc-961a-442d-a2df-b33b0221b063" providerId="ADAL" clId="{1254076C-426C-4AC2-B574-F032750B8D22}" dt="2023-07-30T14:57:58.308" v="3624" actId="2696"/>
        <pc:sldMkLst>
          <pc:docMk/>
          <pc:sldMk cId="1746504596" sldId="2983"/>
        </pc:sldMkLst>
        <pc:spChg chg="mod">
          <ac:chgData name="Helen Margolis" userId="e6a7afbc-961a-442d-a2df-b33b0221b063" providerId="ADAL" clId="{1254076C-426C-4AC2-B574-F032750B8D22}" dt="2023-07-30T13:36:21.171" v="1558" actId="114"/>
          <ac:spMkLst>
            <pc:docMk/>
            <pc:sldMk cId="1746504596" sldId="2983"/>
            <ac:spMk id="2" creationId="{19ACCB1F-CE2D-D7E5-8061-4175285199E3}"/>
          </ac:spMkLst>
        </pc:spChg>
        <pc:spChg chg="add del mod">
          <ac:chgData name="Helen Margolis" userId="e6a7afbc-961a-442d-a2df-b33b0221b063" providerId="ADAL" clId="{1254076C-426C-4AC2-B574-F032750B8D22}" dt="2023-07-30T13:36:36.203" v="1560" actId="478"/>
          <ac:spMkLst>
            <pc:docMk/>
            <pc:sldMk cId="1746504596" sldId="2983"/>
            <ac:spMk id="3" creationId="{FB06DE22-45D4-F344-5691-D2A1FF487E61}"/>
          </ac:spMkLst>
        </pc:spChg>
        <pc:spChg chg="mod">
          <ac:chgData name="Helen Margolis" userId="e6a7afbc-961a-442d-a2df-b33b0221b063" providerId="ADAL" clId="{1254076C-426C-4AC2-B574-F032750B8D22}" dt="2023-07-30T13:36:33.441" v="1559"/>
          <ac:spMkLst>
            <pc:docMk/>
            <pc:sldMk cId="1746504596" sldId="2983"/>
            <ac:spMk id="8" creationId="{0D73E9F7-6BAC-5693-64C7-267733284B5D}"/>
          </ac:spMkLst>
        </pc:spChg>
        <pc:spChg chg="mod">
          <ac:chgData name="Helen Margolis" userId="e6a7afbc-961a-442d-a2df-b33b0221b063" providerId="ADAL" clId="{1254076C-426C-4AC2-B574-F032750B8D22}" dt="2023-07-30T13:36:41.291" v="1561" actId="14100"/>
          <ac:spMkLst>
            <pc:docMk/>
            <pc:sldMk cId="1746504596" sldId="2983"/>
            <ac:spMk id="14" creationId="{7CEF1E6F-44DE-1FDE-6259-46855D0272BF}"/>
          </ac:spMkLst>
        </pc:spChg>
        <pc:spChg chg="mod">
          <ac:chgData name="Helen Margolis" userId="e6a7afbc-961a-442d-a2df-b33b0221b063" providerId="ADAL" clId="{1254076C-426C-4AC2-B574-F032750B8D22}" dt="2023-07-30T13:36:33.441" v="1559"/>
          <ac:spMkLst>
            <pc:docMk/>
            <pc:sldMk cId="1746504596" sldId="2983"/>
            <ac:spMk id="22" creationId="{EBB91825-5A99-875E-D784-A2813F034A56}"/>
          </ac:spMkLst>
        </pc:spChg>
        <pc:spChg chg="mod">
          <ac:chgData name="Helen Margolis" userId="e6a7afbc-961a-442d-a2df-b33b0221b063" providerId="ADAL" clId="{1254076C-426C-4AC2-B574-F032750B8D22}" dt="2023-07-30T13:37:42.278" v="1568" actId="207"/>
          <ac:spMkLst>
            <pc:docMk/>
            <pc:sldMk cId="1746504596" sldId="2983"/>
            <ac:spMk id="27" creationId="{31A732F0-065E-4958-E81F-A401E170F290}"/>
          </ac:spMkLst>
        </pc:spChg>
        <pc:spChg chg="mod">
          <ac:chgData name="Helen Margolis" userId="e6a7afbc-961a-442d-a2df-b33b0221b063" providerId="ADAL" clId="{1254076C-426C-4AC2-B574-F032750B8D22}" dt="2023-07-30T13:37:48.100" v="1570" actId="14100"/>
          <ac:spMkLst>
            <pc:docMk/>
            <pc:sldMk cId="1746504596" sldId="2983"/>
            <ac:spMk id="28" creationId="{6D5D079C-9748-499E-82E8-5D9485BF9FDA}"/>
          </ac:spMkLst>
        </pc:spChg>
        <pc:spChg chg="mod">
          <ac:chgData name="Helen Margolis" userId="e6a7afbc-961a-442d-a2df-b33b0221b063" providerId="ADAL" clId="{1254076C-426C-4AC2-B574-F032750B8D22}" dt="2023-07-30T13:37:38.850" v="1567" actId="207"/>
          <ac:spMkLst>
            <pc:docMk/>
            <pc:sldMk cId="1746504596" sldId="2983"/>
            <ac:spMk id="29" creationId="{2CCB3DF7-B899-B5FC-44AE-6B3A2F1B05E1}"/>
          </ac:spMkLst>
        </pc:spChg>
        <pc:spChg chg="mod">
          <ac:chgData name="Helen Margolis" userId="e6a7afbc-961a-442d-a2df-b33b0221b063" providerId="ADAL" clId="{1254076C-426C-4AC2-B574-F032750B8D22}" dt="2023-07-30T13:36:33.441" v="1559"/>
          <ac:spMkLst>
            <pc:docMk/>
            <pc:sldMk cId="1746504596" sldId="2983"/>
            <ac:spMk id="34" creationId="{83AD1EC1-461B-F4D5-EFFB-ACDEA847D2D6}"/>
          </ac:spMkLst>
        </pc:spChg>
        <pc:spChg chg="mod">
          <ac:chgData name="Helen Margolis" userId="e6a7afbc-961a-442d-a2df-b33b0221b063" providerId="ADAL" clId="{1254076C-426C-4AC2-B574-F032750B8D22}" dt="2023-07-30T13:37:27.923" v="1566" actId="14100"/>
          <ac:spMkLst>
            <pc:docMk/>
            <pc:sldMk cId="1746504596" sldId="2983"/>
            <ac:spMk id="38" creationId="{55156415-E7FA-9CDB-CCB2-9001DE0AB8A3}"/>
          </ac:spMkLst>
        </pc:spChg>
        <pc:grpChg chg="add mod">
          <ac:chgData name="Helen Margolis" userId="e6a7afbc-961a-442d-a2df-b33b0221b063" providerId="ADAL" clId="{1254076C-426C-4AC2-B574-F032750B8D22}" dt="2023-07-30T13:36:33.441" v="1559"/>
          <ac:grpSpMkLst>
            <pc:docMk/>
            <pc:sldMk cId="1746504596" sldId="2983"/>
            <ac:grpSpMk id="4" creationId="{5CE8AED2-6EC3-1A5C-116C-D35A243FB22D}"/>
          </ac:grpSpMkLst>
        </pc:grpChg>
        <pc:grpChg chg="add mod">
          <ac:chgData name="Helen Margolis" userId="e6a7afbc-961a-442d-a2df-b33b0221b063" providerId="ADAL" clId="{1254076C-426C-4AC2-B574-F032750B8D22}" dt="2023-07-30T13:36:33.441" v="1559"/>
          <ac:grpSpMkLst>
            <pc:docMk/>
            <pc:sldMk cId="1746504596" sldId="2983"/>
            <ac:grpSpMk id="9" creationId="{FC376420-A5A3-CC8F-031A-98605F0D3B11}"/>
          </ac:grpSpMkLst>
        </pc:grpChg>
        <pc:grpChg chg="mod">
          <ac:chgData name="Helen Margolis" userId="e6a7afbc-961a-442d-a2df-b33b0221b063" providerId="ADAL" clId="{1254076C-426C-4AC2-B574-F032750B8D22}" dt="2023-07-30T13:36:33.441" v="1559"/>
          <ac:grpSpMkLst>
            <pc:docMk/>
            <pc:sldMk cId="1746504596" sldId="2983"/>
            <ac:grpSpMk id="11" creationId="{02B4A456-7E93-8509-9106-97BB25768D15}"/>
          </ac:grpSpMkLst>
        </pc:grpChg>
        <pc:grpChg chg="mod">
          <ac:chgData name="Helen Margolis" userId="e6a7afbc-961a-442d-a2df-b33b0221b063" providerId="ADAL" clId="{1254076C-426C-4AC2-B574-F032750B8D22}" dt="2023-07-30T13:36:33.441" v="1559"/>
          <ac:grpSpMkLst>
            <pc:docMk/>
            <pc:sldMk cId="1746504596" sldId="2983"/>
            <ac:grpSpMk id="12" creationId="{728C2740-D5F7-3B1E-4667-61BAAD79314A}"/>
          </ac:grpSpMkLst>
        </pc:grpChg>
        <pc:grpChg chg="mod">
          <ac:chgData name="Helen Margolis" userId="e6a7afbc-961a-442d-a2df-b33b0221b063" providerId="ADAL" clId="{1254076C-426C-4AC2-B574-F032750B8D22}" dt="2023-07-30T13:36:33.441" v="1559"/>
          <ac:grpSpMkLst>
            <pc:docMk/>
            <pc:sldMk cId="1746504596" sldId="2983"/>
            <ac:grpSpMk id="13" creationId="{40B20A5C-158B-D110-BB90-9AD37A1B7D90}"/>
          </ac:grpSpMkLst>
        </pc:grpChg>
        <pc:grpChg chg="mod">
          <ac:chgData name="Helen Margolis" userId="e6a7afbc-961a-442d-a2df-b33b0221b063" providerId="ADAL" clId="{1254076C-426C-4AC2-B574-F032750B8D22}" dt="2023-07-30T13:36:33.441" v="1559"/>
          <ac:grpSpMkLst>
            <pc:docMk/>
            <pc:sldMk cId="1746504596" sldId="2983"/>
            <ac:grpSpMk id="23" creationId="{02ACED0E-FEAF-0BAA-EA71-4F9CE9C61D5A}"/>
          </ac:grpSpMkLst>
        </pc:grpChg>
        <pc:grpChg chg="add mod">
          <ac:chgData name="Helen Margolis" userId="e6a7afbc-961a-442d-a2df-b33b0221b063" providerId="ADAL" clId="{1254076C-426C-4AC2-B574-F032750B8D22}" dt="2023-07-30T13:36:33.441" v="1559"/>
          <ac:grpSpMkLst>
            <pc:docMk/>
            <pc:sldMk cId="1746504596" sldId="2983"/>
            <ac:grpSpMk id="26" creationId="{F2AD5548-4E26-AA65-8EE8-D0166D5A4B63}"/>
          </ac:grpSpMkLst>
        </pc:grpChg>
        <pc:grpChg chg="add mod">
          <ac:chgData name="Helen Margolis" userId="e6a7afbc-961a-442d-a2df-b33b0221b063" providerId="ADAL" clId="{1254076C-426C-4AC2-B574-F032750B8D22}" dt="2023-07-30T13:37:01.782" v="1563" actId="11530"/>
          <ac:grpSpMkLst>
            <pc:docMk/>
            <pc:sldMk cId="1746504596" sldId="2983"/>
            <ac:grpSpMk id="30" creationId="{133D129E-2817-9972-DD3F-3E9E491757B9}"/>
          </ac:grpSpMkLst>
        </pc:grpChg>
        <pc:grpChg chg="mod">
          <ac:chgData name="Helen Margolis" userId="e6a7afbc-961a-442d-a2df-b33b0221b063" providerId="ADAL" clId="{1254076C-426C-4AC2-B574-F032750B8D22}" dt="2023-07-30T13:36:33.441" v="1559"/>
          <ac:grpSpMkLst>
            <pc:docMk/>
            <pc:sldMk cId="1746504596" sldId="2983"/>
            <ac:grpSpMk id="32" creationId="{3DA45738-D034-9884-5EC9-3FFA45AAAE63}"/>
          </ac:grpSpMkLst>
        </pc:grpChg>
        <pc:grpChg chg="add mod">
          <ac:chgData name="Helen Margolis" userId="e6a7afbc-961a-442d-a2df-b33b0221b063" providerId="ADAL" clId="{1254076C-426C-4AC2-B574-F032750B8D22}" dt="2023-07-30T13:36:33.441" v="1559"/>
          <ac:grpSpMkLst>
            <pc:docMk/>
            <pc:sldMk cId="1746504596" sldId="2983"/>
            <ac:grpSpMk id="35" creationId="{8D62BA46-503D-01DF-2D78-CA2461065F74}"/>
          </ac:grpSpMkLst>
        </pc:grpChg>
        <pc:grpChg chg="mod">
          <ac:chgData name="Helen Margolis" userId="e6a7afbc-961a-442d-a2df-b33b0221b063" providerId="ADAL" clId="{1254076C-426C-4AC2-B574-F032750B8D22}" dt="2023-07-30T13:36:33.441" v="1559"/>
          <ac:grpSpMkLst>
            <pc:docMk/>
            <pc:sldMk cId="1746504596" sldId="2983"/>
            <ac:grpSpMk id="36" creationId="{AD4002DF-936D-18AB-FABC-6894570CF864}"/>
          </ac:grpSpMkLst>
        </pc:grpChg>
        <pc:picChg chg="mod">
          <ac:chgData name="Helen Margolis" userId="e6a7afbc-961a-442d-a2df-b33b0221b063" providerId="ADAL" clId="{1254076C-426C-4AC2-B574-F032750B8D22}" dt="2023-07-30T13:36:33.441" v="1559"/>
          <ac:picMkLst>
            <pc:docMk/>
            <pc:sldMk cId="1746504596" sldId="2983"/>
            <ac:picMk id="7" creationId="{DD05B7F2-E70D-C281-2652-32286763B70B}"/>
          </ac:picMkLst>
        </pc:picChg>
        <pc:picChg chg="mod">
          <ac:chgData name="Helen Margolis" userId="e6a7afbc-961a-442d-a2df-b33b0221b063" providerId="ADAL" clId="{1254076C-426C-4AC2-B574-F032750B8D22}" dt="2023-07-30T13:36:33.441" v="1559"/>
          <ac:picMkLst>
            <pc:docMk/>
            <pc:sldMk cId="1746504596" sldId="2983"/>
            <ac:picMk id="10" creationId="{9126B19F-2B38-4DB9-4D49-038B3E2903B8}"/>
          </ac:picMkLst>
        </pc:picChg>
        <pc:picChg chg="mod">
          <ac:chgData name="Helen Margolis" userId="e6a7afbc-961a-442d-a2df-b33b0221b063" providerId="ADAL" clId="{1254076C-426C-4AC2-B574-F032750B8D22}" dt="2023-07-30T13:36:33.441" v="1559"/>
          <ac:picMkLst>
            <pc:docMk/>
            <pc:sldMk cId="1746504596" sldId="2983"/>
            <ac:picMk id="18" creationId="{E8BB7CE0-4D61-7962-3BC1-DDD78B7E92AD}"/>
          </ac:picMkLst>
        </pc:picChg>
        <pc:picChg chg="mod">
          <ac:chgData name="Helen Margolis" userId="e6a7afbc-961a-442d-a2df-b33b0221b063" providerId="ADAL" clId="{1254076C-426C-4AC2-B574-F032750B8D22}" dt="2023-07-30T13:36:33.441" v="1559"/>
          <ac:picMkLst>
            <pc:docMk/>
            <pc:sldMk cId="1746504596" sldId="2983"/>
            <ac:picMk id="19" creationId="{C667AED6-B575-19C3-6897-85CD3A27A384}"/>
          </ac:picMkLst>
        </pc:picChg>
        <pc:picChg chg="mod">
          <ac:chgData name="Helen Margolis" userId="e6a7afbc-961a-442d-a2df-b33b0221b063" providerId="ADAL" clId="{1254076C-426C-4AC2-B574-F032750B8D22}" dt="2023-07-30T13:36:33.441" v="1559"/>
          <ac:picMkLst>
            <pc:docMk/>
            <pc:sldMk cId="1746504596" sldId="2983"/>
            <ac:picMk id="20" creationId="{957BECC9-9CAA-8785-A638-121DBE5677A3}"/>
          </ac:picMkLst>
        </pc:picChg>
        <pc:picChg chg="mod">
          <ac:chgData name="Helen Margolis" userId="e6a7afbc-961a-442d-a2df-b33b0221b063" providerId="ADAL" clId="{1254076C-426C-4AC2-B574-F032750B8D22}" dt="2023-07-30T13:36:33.441" v="1559"/>
          <ac:picMkLst>
            <pc:docMk/>
            <pc:sldMk cId="1746504596" sldId="2983"/>
            <ac:picMk id="21" creationId="{DCEB80BA-3C53-2369-DB41-AEEC0B322B4F}"/>
          </ac:picMkLst>
        </pc:picChg>
        <pc:picChg chg="mod">
          <ac:chgData name="Helen Margolis" userId="e6a7afbc-961a-442d-a2df-b33b0221b063" providerId="ADAL" clId="{1254076C-426C-4AC2-B574-F032750B8D22}" dt="2023-07-30T13:36:33.441" v="1559"/>
          <ac:picMkLst>
            <pc:docMk/>
            <pc:sldMk cId="1746504596" sldId="2983"/>
            <ac:picMk id="33" creationId="{4D069511-D5AE-E937-FF2A-9C18ADE4B6EB}"/>
          </ac:picMkLst>
        </pc:picChg>
        <pc:picChg chg="mod">
          <ac:chgData name="Helen Margolis" userId="e6a7afbc-961a-442d-a2df-b33b0221b063" providerId="ADAL" clId="{1254076C-426C-4AC2-B574-F032750B8D22}" dt="2023-07-30T13:37:10.236" v="1564" actId="11530"/>
          <ac:picMkLst>
            <pc:docMk/>
            <pc:sldMk cId="1746504596" sldId="2983"/>
            <ac:picMk id="39" creationId="{D19E0AE3-8031-A53F-F7ED-2350D96BC75B}"/>
          </ac:picMkLst>
        </pc:picChg>
        <pc:cxnChg chg="mod">
          <ac:chgData name="Helen Margolis" userId="e6a7afbc-961a-442d-a2df-b33b0221b063" providerId="ADAL" clId="{1254076C-426C-4AC2-B574-F032750B8D22}" dt="2023-07-30T13:36:33.441" v="1559"/>
          <ac:cxnSpMkLst>
            <pc:docMk/>
            <pc:sldMk cId="1746504596" sldId="2983"/>
            <ac:cxnSpMk id="5" creationId="{7C4E87D4-AD63-F794-17C7-49B512B85FE2}"/>
          </ac:cxnSpMkLst>
        </pc:cxnChg>
        <pc:cxnChg chg="mod">
          <ac:chgData name="Helen Margolis" userId="e6a7afbc-961a-442d-a2df-b33b0221b063" providerId="ADAL" clId="{1254076C-426C-4AC2-B574-F032750B8D22}" dt="2023-07-30T13:36:33.441" v="1559"/>
          <ac:cxnSpMkLst>
            <pc:docMk/>
            <pc:sldMk cId="1746504596" sldId="2983"/>
            <ac:cxnSpMk id="6" creationId="{B8E3C36A-B821-2942-4DFF-21565BE43624}"/>
          </ac:cxnSpMkLst>
        </pc:cxnChg>
        <pc:cxnChg chg="mod">
          <ac:chgData name="Helen Margolis" userId="e6a7afbc-961a-442d-a2df-b33b0221b063" providerId="ADAL" clId="{1254076C-426C-4AC2-B574-F032750B8D22}" dt="2023-07-30T13:36:33.441" v="1559"/>
          <ac:cxnSpMkLst>
            <pc:docMk/>
            <pc:sldMk cId="1746504596" sldId="2983"/>
            <ac:cxnSpMk id="15" creationId="{02F36B18-F76C-F502-8ED3-11B8F3BEC57F}"/>
          </ac:cxnSpMkLst>
        </pc:cxnChg>
        <pc:cxnChg chg="mod">
          <ac:chgData name="Helen Margolis" userId="e6a7afbc-961a-442d-a2df-b33b0221b063" providerId="ADAL" clId="{1254076C-426C-4AC2-B574-F032750B8D22}" dt="2023-07-30T13:36:33.441" v="1559"/>
          <ac:cxnSpMkLst>
            <pc:docMk/>
            <pc:sldMk cId="1746504596" sldId="2983"/>
            <ac:cxnSpMk id="16" creationId="{B2D6ED65-AB4A-CF48-D068-0C9AE065C967}"/>
          </ac:cxnSpMkLst>
        </pc:cxnChg>
        <pc:cxnChg chg="mod">
          <ac:chgData name="Helen Margolis" userId="e6a7afbc-961a-442d-a2df-b33b0221b063" providerId="ADAL" clId="{1254076C-426C-4AC2-B574-F032750B8D22}" dt="2023-07-30T13:36:33.441" v="1559"/>
          <ac:cxnSpMkLst>
            <pc:docMk/>
            <pc:sldMk cId="1746504596" sldId="2983"/>
            <ac:cxnSpMk id="17" creationId="{A240F894-2570-5667-B663-4C041E6AE9A3}"/>
          </ac:cxnSpMkLst>
        </pc:cxnChg>
        <pc:cxnChg chg="mod">
          <ac:chgData name="Helen Margolis" userId="e6a7afbc-961a-442d-a2df-b33b0221b063" providerId="ADAL" clId="{1254076C-426C-4AC2-B574-F032750B8D22}" dt="2023-07-30T13:36:33.441" v="1559"/>
          <ac:cxnSpMkLst>
            <pc:docMk/>
            <pc:sldMk cId="1746504596" sldId="2983"/>
            <ac:cxnSpMk id="24" creationId="{57298A1F-FB15-1D40-A388-34FD7477C282}"/>
          </ac:cxnSpMkLst>
        </pc:cxnChg>
        <pc:cxnChg chg="mod">
          <ac:chgData name="Helen Margolis" userId="e6a7afbc-961a-442d-a2df-b33b0221b063" providerId="ADAL" clId="{1254076C-426C-4AC2-B574-F032750B8D22}" dt="2023-07-30T13:36:33.441" v="1559"/>
          <ac:cxnSpMkLst>
            <pc:docMk/>
            <pc:sldMk cId="1746504596" sldId="2983"/>
            <ac:cxnSpMk id="25" creationId="{5C17ACB3-A502-FDD3-ABB8-E98048DF0CD3}"/>
          </ac:cxnSpMkLst>
        </pc:cxnChg>
        <pc:cxnChg chg="mod">
          <ac:chgData name="Helen Margolis" userId="e6a7afbc-961a-442d-a2df-b33b0221b063" providerId="ADAL" clId="{1254076C-426C-4AC2-B574-F032750B8D22}" dt="2023-07-30T13:37:57.934" v="1572" actId="692"/>
          <ac:cxnSpMkLst>
            <pc:docMk/>
            <pc:sldMk cId="1746504596" sldId="2983"/>
            <ac:cxnSpMk id="31" creationId="{206D3B49-FC3D-93F5-F77A-04E8FE380017}"/>
          </ac:cxnSpMkLst>
        </pc:cxnChg>
        <pc:cxnChg chg="mod">
          <ac:chgData name="Helen Margolis" userId="e6a7afbc-961a-442d-a2df-b33b0221b063" providerId="ADAL" clId="{1254076C-426C-4AC2-B574-F032750B8D22}" dt="2023-07-30T13:37:53.504" v="1571" actId="692"/>
          <ac:cxnSpMkLst>
            <pc:docMk/>
            <pc:sldMk cId="1746504596" sldId="2983"/>
            <ac:cxnSpMk id="37" creationId="{C8F2F14B-D554-5727-8E1A-24D364C5C875}"/>
          </ac:cxnSpMkLst>
        </pc:cxnChg>
      </pc:sldChg>
      <pc:sldChg chg="addSp delSp modSp add del mod ord">
        <pc:chgData name="Helen Margolis" userId="e6a7afbc-961a-442d-a2df-b33b0221b063" providerId="ADAL" clId="{1254076C-426C-4AC2-B574-F032750B8D22}" dt="2023-07-30T14:17:25.077" v="2557" actId="2696"/>
        <pc:sldMkLst>
          <pc:docMk/>
          <pc:sldMk cId="1627663603" sldId="2984"/>
        </pc:sldMkLst>
        <pc:spChg chg="mod">
          <ac:chgData name="Helen Margolis" userId="e6a7afbc-961a-442d-a2df-b33b0221b063" providerId="ADAL" clId="{1254076C-426C-4AC2-B574-F032750B8D22}" dt="2023-07-30T13:41:01.087" v="1587" actId="20577"/>
          <ac:spMkLst>
            <pc:docMk/>
            <pc:sldMk cId="1627663603" sldId="2984"/>
            <ac:spMk id="2" creationId="{19ACCB1F-CE2D-D7E5-8061-4175285199E3}"/>
          </ac:spMkLst>
        </pc:spChg>
        <pc:spChg chg="add del mod">
          <ac:chgData name="Helen Margolis" userId="e6a7afbc-961a-442d-a2df-b33b0221b063" providerId="ADAL" clId="{1254076C-426C-4AC2-B574-F032750B8D22}" dt="2023-07-30T13:43:57.469" v="1842" actId="478"/>
          <ac:spMkLst>
            <pc:docMk/>
            <pc:sldMk cId="1627663603" sldId="2984"/>
            <ac:spMk id="4" creationId="{BA30E4AA-7688-AF04-4878-5F84E0B50EEC}"/>
          </ac:spMkLst>
        </pc:spChg>
        <pc:spChg chg="add mod">
          <ac:chgData name="Helen Margolis" userId="e6a7afbc-961a-442d-a2df-b33b0221b063" providerId="ADAL" clId="{1254076C-426C-4AC2-B574-F032750B8D22}" dt="2023-07-30T14:13:39.049" v="2523" actId="207"/>
          <ac:spMkLst>
            <pc:docMk/>
            <pc:sldMk cId="1627663603" sldId="2984"/>
            <ac:spMk id="5" creationId="{CA321DFD-4339-74CD-4661-0730F55E3B7B}"/>
          </ac:spMkLst>
        </pc:spChg>
        <pc:spChg chg="add del mod">
          <ac:chgData name="Helen Margolis" userId="e6a7afbc-961a-442d-a2df-b33b0221b063" providerId="ADAL" clId="{1254076C-426C-4AC2-B574-F032750B8D22}" dt="2023-07-30T14:02:34.906" v="2120" actId="478"/>
          <ac:spMkLst>
            <pc:docMk/>
            <pc:sldMk cId="1627663603" sldId="2984"/>
            <ac:spMk id="6" creationId="{5F6C6180-E31C-239D-A333-2BC87121C31F}"/>
          </ac:spMkLst>
        </pc:spChg>
        <pc:picChg chg="add mod">
          <ac:chgData name="Helen Margolis" userId="e6a7afbc-961a-442d-a2df-b33b0221b063" providerId="ADAL" clId="{1254076C-426C-4AC2-B574-F032750B8D22}" dt="2023-07-30T13:58:48.432" v="1909" actId="14100"/>
          <ac:picMkLst>
            <pc:docMk/>
            <pc:sldMk cId="1627663603" sldId="2984"/>
            <ac:picMk id="3" creationId="{41DE56C6-DE1D-4029-9552-3999CFAF7656}"/>
          </ac:picMkLst>
        </pc:picChg>
      </pc:sldChg>
      <pc:sldChg chg="addSp modSp new del mod">
        <pc:chgData name="Helen Margolis" userId="e6a7afbc-961a-442d-a2df-b33b0221b063" providerId="ADAL" clId="{1254076C-426C-4AC2-B574-F032750B8D22}" dt="2023-07-30T14:53:37.508" v="3426" actId="2696"/>
        <pc:sldMkLst>
          <pc:docMk/>
          <pc:sldMk cId="2393781169" sldId="2985"/>
        </pc:sldMkLst>
        <pc:spChg chg="mod">
          <ac:chgData name="Helen Margolis" userId="e6a7afbc-961a-442d-a2df-b33b0221b063" providerId="ADAL" clId="{1254076C-426C-4AC2-B574-F032750B8D22}" dt="2023-07-30T14:49:43.576" v="3270" actId="20577"/>
          <ac:spMkLst>
            <pc:docMk/>
            <pc:sldMk cId="2393781169" sldId="2985"/>
            <ac:spMk id="2" creationId="{F73C58E7-6B06-7A82-B624-9D80FB2B8ACB}"/>
          </ac:spMkLst>
        </pc:spChg>
        <pc:spChg chg="add mod">
          <ac:chgData name="Helen Margolis" userId="e6a7afbc-961a-442d-a2df-b33b0221b063" providerId="ADAL" clId="{1254076C-426C-4AC2-B574-F032750B8D22}" dt="2023-07-30T14:49:57.356" v="3272"/>
          <ac:spMkLst>
            <pc:docMk/>
            <pc:sldMk cId="2393781169" sldId="2985"/>
            <ac:spMk id="3" creationId="{0BC6912A-13B6-9AEA-6980-4CDAEA1D5BD0}"/>
          </ac:spMkLst>
        </pc:spChg>
        <pc:spChg chg="mod">
          <ac:chgData name="Helen Margolis" userId="e6a7afbc-961a-442d-a2df-b33b0221b063" providerId="ADAL" clId="{1254076C-426C-4AC2-B574-F032750B8D22}" dt="2023-07-30T14:49:57.356" v="3272"/>
          <ac:spMkLst>
            <pc:docMk/>
            <pc:sldMk cId="2393781169" sldId="2985"/>
            <ac:spMk id="5" creationId="{3A75ADA0-B96C-70E3-841B-D8D9A9EEC2AE}"/>
          </ac:spMkLst>
        </pc:spChg>
        <pc:spChg chg="add mod">
          <ac:chgData name="Helen Margolis" userId="e6a7afbc-961a-442d-a2df-b33b0221b063" providerId="ADAL" clId="{1254076C-426C-4AC2-B574-F032750B8D22}" dt="2023-07-30T14:49:57.356" v="3272"/>
          <ac:spMkLst>
            <pc:docMk/>
            <pc:sldMk cId="2393781169" sldId="2985"/>
            <ac:spMk id="7" creationId="{639D83D0-179F-02EB-F054-C54BB2DBB224}"/>
          </ac:spMkLst>
        </pc:spChg>
        <pc:grpChg chg="add mod">
          <ac:chgData name="Helen Margolis" userId="e6a7afbc-961a-442d-a2df-b33b0221b063" providerId="ADAL" clId="{1254076C-426C-4AC2-B574-F032750B8D22}" dt="2023-07-30T14:49:57.356" v="3272"/>
          <ac:grpSpMkLst>
            <pc:docMk/>
            <pc:sldMk cId="2393781169" sldId="2985"/>
            <ac:grpSpMk id="4" creationId="{15A9D940-4D55-9117-F0B4-5ED1732A38B4}"/>
          </ac:grpSpMkLst>
        </pc:grpChg>
        <pc:picChg chg="mod">
          <ac:chgData name="Helen Margolis" userId="e6a7afbc-961a-442d-a2df-b33b0221b063" providerId="ADAL" clId="{1254076C-426C-4AC2-B574-F032750B8D22}" dt="2023-07-30T14:49:57.356" v="3272"/>
          <ac:picMkLst>
            <pc:docMk/>
            <pc:sldMk cId="2393781169" sldId="2985"/>
            <ac:picMk id="6" creationId="{A3560928-BB24-BCD1-2C1F-853E9165F86A}"/>
          </ac:picMkLst>
        </pc:picChg>
      </pc:sldChg>
      <pc:sldChg chg="addSp delSp modSp new del mod">
        <pc:chgData name="Helen Margolis" userId="e6a7afbc-961a-442d-a2df-b33b0221b063" providerId="ADAL" clId="{1254076C-426C-4AC2-B574-F032750B8D22}" dt="2023-08-05T17:37:01.015" v="9050" actId="2696"/>
        <pc:sldMkLst>
          <pc:docMk/>
          <pc:sldMk cId="2016160940" sldId="2986"/>
        </pc:sldMkLst>
        <pc:spChg chg="mod">
          <ac:chgData name="Helen Margolis" userId="e6a7afbc-961a-442d-a2df-b33b0221b063" providerId="ADAL" clId="{1254076C-426C-4AC2-B574-F032750B8D22}" dt="2023-07-30T14:13:00.676" v="2519" actId="1076"/>
          <ac:spMkLst>
            <pc:docMk/>
            <pc:sldMk cId="2016160940" sldId="2986"/>
            <ac:spMk id="2" creationId="{AE4F2F43-FC90-86A9-5A94-C1C0C4C4C665}"/>
          </ac:spMkLst>
        </pc:spChg>
        <pc:spChg chg="del">
          <ac:chgData name="Helen Margolis" userId="e6a7afbc-961a-442d-a2df-b33b0221b063" providerId="ADAL" clId="{1254076C-426C-4AC2-B574-F032750B8D22}" dt="2023-07-30T14:06:03.314" v="2136"/>
          <ac:spMkLst>
            <pc:docMk/>
            <pc:sldMk cId="2016160940" sldId="2986"/>
            <ac:spMk id="3" creationId="{0438BDC7-A6E7-347D-4A64-A676426D83B0}"/>
          </ac:spMkLst>
        </pc:spChg>
        <pc:spChg chg="mod">
          <ac:chgData name="Helen Margolis" userId="e6a7afbc-961a-442d-a2df-b33b0221b063" providerId="ADAL" clId="{1254076C-426C-4AC2-B574-F032750B8D22}" dt="2023-07-30T14:13:06.435" v="2520" actId="1076"/>
          <ac:spMkLst>
            <pc:docMk/>
            <pc:sldMk cId="2016160940" sldId="2986"/>
            <ac:spMk id="4" creationId="{BEDEDF0C-7B62-8962-D57D-1CABA43EE607}"/>
          </ac:spMkLst>
        </pc:spChg>
        <pc:spChg chg="del">
          <ac:chgData name="Helen Margolis" userId="e6a7afbc-961a-442d-a2df-b33b0221b063" providerId="ADAL" clId="{1254076C-426C-4AC2-B574-F032750B8D22}" dt="2023-07-30T14:06:15.031" v="2138"/>
          <ac:spMkLst>
            <pc:docMk/>
            <pc:sldMk cId="2016160940" sldId="2986"/>
            <ac:spMk id="5" creationId="{9E57A387-562B-3EBA-329C-17B54FA0A530}"/>
          </ac:spMkLst>
        </pc:spChg>
        <pc:spChg chg="del">
          <ac:chgData name="Helen Margolis" userId="e6a7afbc-961a-442d-a2df-b33b0221b063" providerId="ADAL" clId="{1254076C-426C-4AC2-B574-F032750B8D22}" dt="2023-07-30T14:06:08.901" v="2137"/>
          <ac:spMkLst>
            <pc:docMk/>
            <pc:sldMk cId="2016160940" sldId="2986"/>
            <ac:spMk id="6" creationId="{B98E85B7-FC47-BD9D-0F32-A681009FC532}"/>
          </ac:spMkLst>
        </pc:spChg>
        <pc:spChg chg="del">
          <ac:chgData name="Helen Margolis" userId="e6a7afbc-961a-442d-a2df-b33b0221b063" providerId="ADAL" clId="{1254076C-426C-4AC2-B574-F032750B8D22}" dt="2023-07-30T14:05:42.161" v="2135"/>
          <ac:spMkLst>
            <pc:docMk/>
            <pc:sldMk cId="2016160940" sldId="2986"/>
            <ac:spMk id="7" creationId="{88C4D730-C544-7698-8FAC-51A4B007524C}"/>
          </ac:spMkLst>
        </pc:spChg>
        <pc:spChg chg="add del mod">
          <ac:chgData name="Helen Margolis" userId="e6a7afbc-961a-442d-a2df-b33b0221b063" providerId="ADAL" clId="{1254076C-426C-4AC2-B574-F032750B8D22}" dt="2023-07-30T14:12:01.663" v="2496" actId="478"/>
          <ac:spMkLst>
            <pc:docMk/>
            <pc:sldMk cId="2016160940" sldId="2986"/>
            <ac:spMk id="12" creationId="{EB28FB40-3155-AE68-2AB9-5C5FB2023AEF}"/>
          </ac:spMkLst>
        </pc:spChg>
        <pc:spChg chg="add mod">
          <ac:chgData name="Helen Margolis" userId="e6a7afbc-961a-442d-a2df-b33b0221b063" providerId="ADAL" clId="{1254076C-426C-4AC2-B574-F032750B8D22}" dt="2023-07-30T14:15:37.611" v="2550" actId="14100"/>
          <ac:spMkLst>
            <pc:docMk/>
            <pc:sldMk cId="2016160940" sldId="2986"/>
            <ac:spMk id="13" creationId="{0DD622FC-61C1-489D-A34F-B913DDE36D7E}"/>
          </ac:spMkLst>
        </pc:spChg>
        <pc:picChg chg="add mod">
          <ac:chgData name="Helen Margolis" userId="e6a7afbc-961a-442d-a2df-b33b0221b063" providerId="ADAL" clId="{1254076C-426C-4AC2-B574-F032750B8D22}" dt="2023-07-30T14:10:04.285" v="2277" actId="1076"/>
          <ac:picMkLst>
            <pc:docMk/>
            <pc:sldMk cId="2016160940" sldId="2986"/>
            <ac:picMk id="8" creationId="{CBDE8B51-5B7D-12DB-9FC2-8B2716F4A616}"/>
          </ac:picMkLst>
        </pc:picChg>
        <pc:picChg chg="add mod">
          <ac:chgData name="Helen Margolis" userId="e6a7afbc-961a-442d-a2df-b33b0221b063" providerId="ADAL" clId="{1254076C-426C-4AC2-B574-F032750B8D22}" dt="2023-07-30T14:10:04.285" v="2277" actId="1076"/>
          <ac:picMkLst>
            <pc:docMk/>
            <pc:sldMk cId="2016160940" sldId="2986"/>
            <ac:picMk id="9" creationId="{A6E1D0BD-70D3-3065-186A-668FC78FC3DE}"/>
          </ac:picMkLst>
        </pc:picChg>
        <pc:picChg chg="add mod">
          <ac:chgData name="Helen Margolis" userId="e6a7afbc-961a-442d-a2df-b33b0221b063" providerId="ADAL" clId="{1254076C-426C-4AC2-B574-F032750B8D22}" dt="2023-07-30T14:10:04.285" v="2277" actId="1076"/>
          <ac:picMkLst>
            <pc:docMk/>
            <pc:sldMk cId="2016160940" sldId="2986"/>
            <ac:picMk id="10" creationId="{6E560AAE-98CF-14C5-ACA5-E5E981DA19C3}"/>
          </ac:picMkLst>
        </pc:picChg>
        <pc:picChg chg="add mod">
          <ac:chgData name="Helen Margolis" userId="e6a7afbc-961a-442d-a2df-b33b0221b063" providerId="ADAL" clId="{1254076C-426C-4AC2-B574-F032750B8D22}" dt="2023-07-30T14:10:04.285" v="2277" actId="1076"/>
          <ac:picMkLst>
            <pc:docMk/>
            <pc:sldMk cId="2016160940" sldId="2986"/>
            <ac:picMk id="11" creationId="{DA426161-BEA4-E25A-6EF4-8DB024DA47D7}"/>
          </ac:picMkLst>
        </pc:picChg>
      </pc:sldChg>
      <pc:sldChg chg="add del">
        <pc:chgData name="Helen Margolis" userId="e6a7afbc-961a-442d-a2df-b33b0221b063" providerId="ADAL" clId="{1254076C-426C-4AC2-B574-F032750B8D22}" dt="2023-07-30T14:02:47.761" v="2123" actId="2696"/>
        <pc:sldMkLst>
          <pc:docMk/>
          <pc:sldMk cId="3209775920" sldId="2986"/>
        </pc:sldMkLst>
      </pc:sldChg>
      <pc:sldChg chg="addSp delSp modSp new mod">
        <pc:chgData name="Helen Margolis" userId="e6a7afbc-961a-442d-a2df-b33b0221b063" providerId="ADAL" clId="{1254076C-426C-4AC2-B574-F032750B8D22}" dt="2023-08-05T17:36:46.214" v="9049" actId="1076"/>
        <pc:sldMkLst>
          <pc:docMk/>
          <pc:sldMk cId="3486417622" sldId="2987"/>
        </pc:sldMkLst>
        <pc:spChg chg="mod">
          <ac:chgData name="Helen Margolis" userId="e6a7afbc-961a-442d-a2df-b33b0221b063" providerId="ADAL" clId="{1254076C-426C-4AC2-B574-F032750B8D22}" dt="2023-07-30T14:15:07.195" v="2543" actId="14100"/>
          <ac:spMkLst>
            <pc:docMk/>
            <pc:sldMk cId="3486417622" sldId="2987"/>
            <ac:spMk id="2" creationId="{41FEB59C-AFC6-C38D-A4F1-61B179B5031A}"/>
          </ac:spMkLst>
        </pc:spChg>
        <pc:spChg chg="add del mod">
          <ac:chgData name="Helen Margolis" userId="e6a7afbc-961a-442d-a2df-b33b0221b063" providerId="ADAL" clId="{1254076C-426C-4AC2-B574-F032750B8D22}" dt="2023-08-05T17:32:07.330" v="8782" actId="478"/>
          <ac:spMkLst>
            <pc:docMk/>
            <pc:sldMk cId="3486417622" sldId="2987"/>
            <ac:spMk id="3" creationId="{7B407931-594E-359B-651C-F72EA39CCB49}"/>
          </ac:spMkLst>
        </pc:spChg>
        <pc:spChg chg="add del">
          <ac:chgData name="Helen Margolis" userId="e6a7afbc-961a-442d-a2df-b33b0221b063" providerId="ADAL" clId="{1254076C-426C-4AC2-B574-F032750B8D22}" dt="2023-07-30T14:14:46.187" v="2537" actId="478"/>
          <ac:spMkLst>
            <pc:docMk/>
            <pc:sldMk cId="3486417622" sldId="2987"/>
            <ac:spMk id="3" creationId="{B4C9583C-731C-204C-800B-115D7A7047A5}"/>
          </ac:spMkLst>
        </pc:spChg>
        <pc:spChg chg="add del mod">
          <ac:chgData name="Helen Margolis" userId="e6a7afbc-961a-442d-a2df-b33b0221b063" providerId="ADAL" clId="{1254076C-426C-4AC2-B574-F032750B8D22}" dt="2023-08-05T17:33:41.934" v="8980" actId="478"/>
          <ac:spMkLst>
            <pc:docMk/>
            <pc:sldMk cId="3486417622" sldId="2987"/>
            <ac:spMk id="4" creationId="{54CFC76D-5C99-8ACC-250A-DC43FF570469}"/>
          </ac:spMkLst>
        </pc:spChg>
        <pc:spChg chg="del">
          <ac:chgData name="Helen Margolis" userId="e6a7afbc-961a-442d-a2df-b33b0221b063" providerId="ADAL" clId="{1254076C-426C-4AC2-B574-F032750B8D22}" dt="2023-07-30T14:15:04.704" v="2542" actId="478"/>
          <ac:spMkLst>
            <pc:docMk/>
            <pc:sldMk cId="3486417622" sldId="2987"/>
            <ac:spMk id="4" creationId="{E854DED2-F3AA-7EF7-F978-CCCBF47D2A01}"/>
          </ac:spMkLst>
        </pc:spChg>
        <pc:spChg chg="add mod">
          <ac:chgData name="Helen Margolis" userId="e6a7afbc-961a-442d-a2df-b33b0221b063" providerId="ADAL" clId="{1254076C-426C-4AC2-B574-F032750B8D22}" dt="2023-08-05T17:36:46.214" v="9049" actId="1076"/>
          <ac:spMkLst>
            <pc:docMk/>
            <pc:sldMk cId="3486417622" sldId="2987"/>
            <ac:spMk id="7" creationId="{7C0AFD22-2D67-D13D-EFF4-BA653F4CD2AC}"/>
          </ac:spMkLst>
        </pc:spChg>
        <pc:spChg chg="add del mod">
          <ac:chgData name="Helen Margolis" userId="e6a7afbc-961a-442d-a2df-b33b0221b063" providerId="ADAL" clId="{1254076C-426C-4AC2-B574-F032750B8D22}" dt="2023-08-05T17:32:18.263" v="8785" actId="478"/>
          <ac:spMkLst>
            <pc:docMk/>
            <pc:sldMk cId="3486417622" sldId="2987"/>
            <ac:spMk id="8" creationId="{8900C83F-DCE4-1ECA-BC7C-F41880077027}"/>
          </ac:spMkLst>
        </pc:spChg>
        <pc:spChg chg="add mod">
          <ac:chgData name="Helen Margolis" userId="e6a7afbc-961a-442d-a2df-b33b0221b063" providerId="ADAL" clId="{1254076C-426C-4AC2-B574-F032750B8D22}" dt="2023-08-05T17:36:41.933" v="9048" actId="1076"/>
          <ac:spMkLst>
            <pc:docMk/>
            <pc:sldMk cId="3486417622" sldId="2987"/>
            <ac:spMk id="9" creationId="{D6303FFB-FAB9-F7BB-C81D-E573FD51A1AD}"/>
          </ac:spMkLst>
        </pc:spChg>
        <pc:picChg chg="add del mod">
          <ac:chgData name="Helen Margolis" userId="e6a7afbc-961a-442d-a2df-b33b0221b063" providerId="ADAL" clId="{1254076C-426C-4AC2-B574-F032750B8D22}" dt="2023-07-30T14:14:44.442" v="2536"/>
          <ac:picMkLst>
            <pc:docMk/>
            <pc:sldMk cId="3486417622" sldId="2987"/>
            <ac:picMk id="5" creationId="{6C2435D9-27A6-E652-1EA4-6AC50F4516B8}"/>
          </ac:picMkLst>
        </pc:picChg>
        <pc:picChg chg="add mod">
          <ac:chgData name="Helen Margolis" userId="e6a7afbc-961a-442d-a2df-b33b0221b063" providerId="ADAL" clId="{1254076C-426C-4AC2-B574-F032750B8D22}" dt="2023-08-05T17:36:37.493" v="9047" actId="14100"/>
          <ac:picMkLst>
            <pc:docMk/>
            <pc:sldMk cId="3486417622" sldId="2987"/>
            <ac:picMk id="6" creationId="{0874D75A-F56D-5157-C58F-A2CD7A2AA23C}"/>
          </ac:picMkLst>
        </pc:picChg>
      </pc:sldChg>
      <pc:sldChg chg="modSp new del mod">
        <pc:chgData name="Helen Margolis" userId="e6a7afbc-961a-442d-a2df-b33b0221b063" providerId="ADAL" clId="{1254076C-426C-4AC2-B574-F032750B8D22}" dt="2023-07-30T14:18:56.834" v="2611" actId="2696"/>
        <pc:sldMkLst>
          <pc:docMk/>
          <pc:sldMk cId="3851047836" sldId="2988"/>
        </pc:sldMkLst>
        <pc:spChg chg="mod">
          <ac:chgData name="Helen Margolis" userId="e6a7afbc-961a-442d-a2df-b33b0221b063" providerId="ADAL" clId="{1254076C-426C-4AC2-B574-F032750B8D22}" dt="2023-07-30T14:18:26.140" v="2583" actId="20577"/>
          <ac:spMkLst>
            <pc:docMk/>
            <pc:sldMk cId="3851047836" sldId="2988"/>
            <ac:spMk id="2" creationId="{27726C5A-E892-2EA2-4D02-75A420FAD2AB}"/>
          </ac:spMkLst>
        </pc:spChg>
      </pc:sldChg>
      <pc:sldChg chg="addSp delSp modSp new mod modAnim">
        <pc:chgData name="Helen Margolis" userId="e6a7afbc-961a-442d-a2df-b33b0221b063" providerId="ADAL" clId="{1254076C-426C-4AC2-B574-F032750B8D22}" dt="2023-08-03T16:13:11.921" v="5021" actId="692"/>
        <pc:sldMkLst>
          <pc:docMk/>
          <pc:sldMk cId="2256299451" sldId="2989"/>
        </pc:sldMkLst>
        <pc:spChg chg="mod">
          <ac:chgData name="Helen Margolis" userId="e6a7afbc-961a-442d-a2df-b33b0221b063" providerId="ADAL" clId="{1254076C-426C-4AC2-B574-F032750B8D22}" dt="2023-07-30T14:18:47.555" v="2607" actId="20577"/>
          <ac:spMkLst>
            <pc:docMk/>
            <pc:sldMk cId="2256299451" sldId="2989"/>
            <ac:spMk id="2" creationId="{2F5658B0-1EB5-8205-1A75-C5C9FDACAEB4}"/>
          </ac:spMkLst>
        </pc:spChg>
        <pc:spChg chg="del">
          <ac:chgData name="Helen Margolis" userId="e6a7afbc-961a-442d-a2df-b33b0221b063" providerId="ADAL" clId="{1254076C-426C-4AC2-B574-F032750B8D22}" dt="2023-07-30T14:18:50.585" v="2608" actId="478"/>
          <ac:spMkLst>
            <pc:docMk/>
            <pc:sldMk cId="2256299451" sldId="2989"/>
            <ac:spMk id="3" creationId="{C9DA9B67-3260-6C78-1933-6B175C3C9A31}"/>
          </ac:spMkLst>
        </pc:spChg>
        <pc:spChg chg="del">
          <ac:chgData name="Helen Margolis" userId="e6a7afbc-961a-442d-a2df-b33b0221b063" providerId="ADAL" clId="{1254076C-426C-4AC2-B574-F032750B8D22}" dt="2023-07-30T14:18:52.537" v="2609" actId="478"/>
          <ac:spMkLst>
            <pc:docMk/>
            <pc:sldMk cId="2256299451" sldId="2989"/>
            <ac:spMk id="4" creationId="{4A0ADCF9-B57C-E233-F2BC-635222A97C99}"/>
          </ac:spMkLst>
        </pc:spChg>
        <pc:spChg chg="del">
          <ac:chgData name="Helen Margolis" userId="e6a7afbc-961a-442d-a2df-b33b0221b063" providerId="ADAL" clId="{1254076C-426C-4AC2-B574-F032750B8D22}" dt="2023-07-30T14:18:53.819" v="2610" actId="478"/>
          <ac:spMkLst>
            <pc:docMk/>
            <pc:sldMk cId="2256299451" sldId="2989"/>
            <ac:spMk id="5" creationId="{7DBA98F8-E9CD-871B-D88E-3354C67DC13F}"/>
          </ac:spMkLst>
        </pc:spChg>
        <pc:spChg chg="add mod">
          <ac:chgData name="Helen Margolis" userId="e6a7afbc-961a-442d-a2df-b33b0221b063" providerId="ADAL" clId="{1254076C-426C-4AC2-B574-F032750B8D22}" dt="2023-07-30T14:19:39.791" v="2617" actId="207"/>
          <ac:spMkLst>
            <pc:docMk/>
            <pc:sldMk cId="2256299451" sldId="2989"/>
            <ac:spMk id="7" creationId="{7C841DB6-4497-94B4-6741-6A7355F8872D}"/>
          </ac:spMkLst>
        </pc:spChg>
        <pc:spChg chg="add mod">
          <ac:chgData name="Helen Margolis" userId="e6a7afbc-961a-442d-a2df-b33b0221b063" providerId="ADAL" clId="{1254076C-426C-4AC2-B574-F032750B8D22}" dt="2023-07-30T14:26:22.087" v="2839" actId="207"/>
          <ac:spMkLst>
            <pc:docMk/>
            <pc:sldMk cId="2256299451" sldId="2989"/>
            <ac:spMk id="9" creationId="{BA0E110E-8BB8-8DE9-B345-A272DEDCD047}"/>
          </ac:spMkLst>
        </pc:spChg>
        <pc:spChg chg="add mod">
          <ac:chgData name="Helen Margolis" userId="e6a7afbc-961a-442d-a2df-b33b0221b063" providerId="ADAL" clId="{1254076C-426C-4AC2-B574-F032750B8D22}" dt="2023-07-30T14:20:43.743" v="2627" actId="692"/>
          <ac:spMkLst>
            <pc:docMk/>
            <pc:sldMk cId="2256299451" sldId="2989"/>
            <ac:spMk id="10" creationId="{9353B59C-BEEB-5637-5C04-3525146651D9}"/>
          </ac:spMkLst>
        </pc:spChg>
        <pc:spChg chg="add mod">
          <ac:chgData name="Helen Margolis" userId="e6a7afbc-961a-442d-a2df-b33b0221b063" providerId="ADAL" clId="{1254076C-426C-4AC2-B574-F032750B8D22}" dt="2023-07-30T14:20:40.405" v="2626" actId="692"/>
          <ac:spMkLst>
            <pc:docMk/>
            <pc:sldMk cId="2256299451" sldId="2989"/>
            <ac:spMk id="11" creationId="{0C56DD38-E790-7D69-72C7-5DFF1804A292}"/>
          </ac:spMkLst>
        </pc:spChg>
        <pc:spChg chg="mod">
          <ac:chgData name="Helen Margolis" userId="e6a7afbc-961a-442d-a2df-b33b0221b063" providerId="ADAL" clId="{1254076C-426C-4AC2-B574-F032750B8D22}" dt="2023-07-30T14:21:05.294" v="2631" actId="207"/>
          <ac:spMkLst>
            <pc:docMk/>
            <pc:sldMk cId="2256299451" sldId="2989"/>
            <ac:spMk id="17" creationId="{AFAC6415-2149-8D1D-F0D2-0BBCD455F82C}"/>
          </ac:spMkLst>
        </pc:spChg>
        <pc:spChg chg="mod">
          <ac:chgData name="Helen Margolis" userId="e6a7afbc-961a-442d-a2df-b33b0221b063" providerId="ADAL" clId="{1254076C-426C-4AC2-B574-F032750B8D22}" dt="2023-07-30T14:25:31.672" v="2838" actId="1076"/>
          <ac:spMkLst>
            <pc:docMk/>
            <pc:sldMk cId="2256299451" sldId="2989"/>
            <ac:spMk id="23" creationId="{1B9DC7D6-F5AA-284E-804B-33859036BECA}"/>
          </ac:spMkLst>
        </pc:spChg>
        <pc:spChg chg="mod">
          <ac:chgData name="Helen Margolis" userId="e6a7afbc-961a-442d-a2df-b33b0221b063" providerId="ADAL" clId="{1254076C-426C-4AC2-B574-F032750B8D22}" dt="2023-07-30T14:23:07.838" v="2654" actId="207"/>
          <ac:spMkLst>
            <pc:docMk/>
            <pc:sldMk cId="2256299451" sldId="2989"/>
            <ac:spMk id="25" creationId="{DF927FB4-D681-E807-66E1-BE8A94BEE6F2}"/>
          </ac:spMkLst>
        </pc:spChg>
        <pc:spChg chg="mod">
          <ac:chgData name="Helen Margolis" userId="e6a7afbc-961a-442d-a2df-b33b0221b063" providerId="ADAL" clId="{1254076C-426C-4AC2-B574-F032750B8D22}" dt="2023-07-30T14:23:07.838" v="2654" actId="207"/>
          <ac:spMkLst>
            <pc:docMk/>
            <pc:sldMk cId="2256299451" sldId="2989"/>
            <ac:spMk id="26" creationId="{3F7BD989-4456-3675-DFDD-D70DF24A30D4}"/>
          </ac:spMkLst>
        </pc:spChg>
        <pc:spChg chg="mod">
          <ac:chgData name="Helen Margolis" userId="e6a7afbc-961a-442d-a2df-b33b0221b063" providerId="ADAL" clId="{1254076C-426C-4AC2-B574-F032750B8D22}" dt="2023-07-30T14:23:07.838" v="2654" actId="207"/>
          <ac:spMkLst>
            <pc:docMk/>
            <pc:sldMk cId="2256299451" sldId="2989"/>
            <ac:spMk id="27" creationId="{F1E45AF7-1D47-0A40-063E-BD66B4246D40}"/>
          </ac:spMkLst>
        </pc:spChg>
        <pc:spChg chg="mod">
          <ac:chgData name="Helen Margolis" userId="e6a7afbc-961a-442d-a2df-b33b0221b063" providerId="ADAL" clId="{1254076C-426C-4AC2-B574-F032750B8D22}" dt="2023-07-30T14:23:07.838" v="2654" actId="207"/>
          <ac:spMkLst>
            <pc:docMk/>
            <pc:sldMk cId="2256299451" sldId="2989"/>
            <ac:spMk id="28" creationId="{BAA0410A-F007-717C-B4D9-3E1AE5C8A0C1}"/>
          </ac:spMkLst>
        </pc:spChg>
        <pc:spChg chg="mod">
          <ac:chgData name="Helen Margolis" userId="e6a7afbc-961a-442d-a2df-b33b0221b063" providerId="ADAL" clId="{1254076C-426C-4AC2-B574-F032750B8D22}" dt="2023-07-30T14:22:37.188" v="2647" actId="692"/>
          <ac:spMkLst>
            <pc:docMk/>
            <pc:sldMk cId="2256299451" sldId="2989"/>
            <ac:spMk id="29" creationId="{64C616F5-6979-DCF2-73D8-AFD7A2EF420E}"/>
          </ac:spMkLst>
        </pc:spChg>
        <pc:spChg chg="mod">
          <ac:chgData name="Helen Margolis" userId="e6a7afbc-961a-442d-a2df-b33b0221b063" providerId="ADAL" clId="{1254076C-426C-4AC2-B574-F032750B8D22}" dt="2023-07-30T14:25:20.582" v="2837" actId="207"/>
          <ac:spMkLst>
            <pc:docMk/>
            <pc:sldMk cId="2256299451" sldId="2989"/>
            <ac:spMk id="42" creationId="{9E02FACC-F619-2FB6-7ECA-D70BA4CC2CAF}"/>
          </ac:spMkLst>
        </pc:spChg>
        <pc:spChg chg="mod">
          <ac:chgData name="Helen Margolis" userId="e6a7afbc-961a-442d-a2df-b33b0221b063" providerId="ADAL" clId="{1254076C-426C-4AC2-B574-F032750B8D22}" dt="2023-08-03T16:13:11.921" v="5021" actId="692"/>
          <ac:spMkLst>
            <pc:docMk/>
            <pc:sldMk cId="2256299451" sldId="2989"/>
            <ac:spMk id="44" creationId="{6FBD20FA-76F8-4826-3CAD-19F2F244EAC8}"/>
          </ac:spMkLst>
        </pc:spChg>
        <pc:spChg chg="mod">
          <ac:chgData name="Helen Margolis" userId="e6a7afbc-961a-442d-a2df-b33b0221b063" providerId="ADAL" clId="{1254076C-426C-4AC2-B574-F032750B8D22}" dt="2023-08-03T16:13:11.921" v="5021" actId="692"/>
          <ac:spMkLst>
            <pc:docMk/>
            <pc:sldMk cId="2256299451" sldId="2989"/>
            <ac:spMk id="45" creationId="{195A7155-7B07-21AF-2DB8-2D47C0AD08BA}"/>
          </ac:spMkLst>
        </pc:spChg>
        <pc:spChg chg="mod">
          <ac:chgData name="Helen Margolis" userId="e6a7afbc-961a-442d-a2df-b33b0221b063" providerId="ADAL" clId="{1254076C-426C-4AC2-B574-F032750B8D22}" dt="2023-08-03T16:13:11.921" v="5021" actId="692"/>
          <ac:spMkLst>
            <pc:docMk/>
            <pc:sldMk cId="2256299451" sldId="2989"/>
            <ac:spMk id="46" creationId="{B10EE8F5-1886-85BA-154C-E5666B1FF7BD}"/>
          </ac:spMkLst>
        </pc:spChg>
        <pc:spChg chg="mod">
          <ac:chgData name="Helen Margolis" userId="e6a7afbc-961a-442d-a2df-b33b0221b063" providerId="ADAL" clId="{1254076C-426C-4AC2-B574-F032750B8D22}" dt="2023-07-30T14:20:31.269" v="2624" actId="692"/>
          <ac:spMkLst>
            <pc:docMk/>
            <pc:sldMk cId="2256299451" sldId="2989"/>
            <ac:spMk id="47" creationId="{40D70101-94D0-C871-DD53-658AF51BF328}"/>
          </ac:spMkLst>
        </pc:spChg>
        <pc:spChg chg="mod">
          <ac:chgData name="Helen Margolis" userId="e6a7afbc-961a-442d-a2df-b33b0221b063" providerId="ADAL" clId="{1254076C-426C-4AC2-B574-F032750B8D22}" dt="2023-08-03T16:13:11.921" v="5021" actId="692"/>
          <ac:spMkLst>
            <pc:docMk/>
            <pc:sldMk cId="2256299451" sldId="2989"/>
            <ac:spMk id="48" creationId="{A39DEB10-A6D7-A623-CD84-C468C37BCD38}"/>
          </ac:spMkLst>
        </pc:spChg>
        <pc:spChg chg="mod">
          <ac:chgData name="Helen Margolis" userId="e6a7afbc-961a-442d-a2df-b33b0221b063" providerId="ADAL" clId="{1254076C-426C-4AC2-B574-F032750B8D22}" dt="2023-07-30T14:26:26.144" v="2840" actId="207"/>
          <ac:spMkLst>
            <pc:docMk/>
            <pc:sldMk cId="2256299451" sldId="2989"/>
            <ac:spMk id="60" creationId="{D0BDA907-4493-3D19-A34C-B28AF007D810}"/>
          </ac:spMkLst>
        </pc:spChg>
        <pc:spChg chg="mod">
          <ac:chgData name="Helen Margolis" userId="e6a7afbc-961a-442d-a2df-b33b0221b063" providerId="ADAL" clId="{1254076C-426C-4AC2-B574-F032750B8D22}" dt="2023-07-30T14:20:58.829" v="2629" actId="692"/>
          <ac:spMkLst>
            <pc:docMk/>
            <pc:sldMk cId="2256299451" sldId="2989"/>
            <ac:spMk id="64" creationId="{83A4A805-B951-D1FA-CD29-408D60B2DAC7}"/>
          </ac:spMkLst>
        </pc:spChg>
        <pc:spChg chg="mod">
          <ac:chgData name="Helen Margolis" userId="e6a7afbc-961a-442d-a2df-b33b0221b063" providerId="ADAL" clId="{1254076C-426C-4AC2-B574-F032750B8D22}" dt="2023-07-30T14:20:36.853" v="2625" actId="692"/>
          <ac:spMkLst>
            <pc:docMk/>
            <pc:sldMk cId="2256299451" sldId="2989"/>
            <ac:spMk id="68" creationId="{4B5FE238-22F1-8269-EE85-97781A931004}"/>
          </ac:spMkLst>
        </pc:spChg>
        <pc:grpChg chg="add mod">
          <ac:chgData name="Helen Margolis" userId="e6a7afbc-961a-442d-a2df-b33b0221b063" providerId="ADAL" clId="{1254076C-426C-4AC2-B574-F032750B8D22}" dt="2023-07-30T14:19:16.664" v="2612"/>
          <ac:grpSpMkLst>
            <pc:docMk/>
            <pc:sldMk cId="2256299451" sldId="2989"/>
            <ac:grpSpMk id="13" creationId="{3C18D496-75A1-AE33-6699-2D3A2C7E1AF4}"/>
          </ac:grpSpMkLst>
        </pc:grpChg>
        <pc:grpChg chg="mod">
          <ac:chgData name="Helen Margolis" userId="e6a7afbc-961a-442d-a2df-b33b0221b063" providerId="ADAL" clId="{1254076C-426C-4AC2-B574-F032750B8D22}" dt="2023-07-30T14:19:16.664" v="2612"/>
          <ac:grpSpMkLst>
            <pc:docMk/>
            <pc:sldMk cId="2256299451" sldId="2989"/>
            <ac:grpSpMk id="14" creationId="{B7C7190C-C142-CF31-F4D5-EB3309BE84C1}"/>
          </ac:grpSpMkLst>
        </pc:grpChg>
        <pc:grpChg chg="mod">
          <ac:chgData name="Helen Margolis" userId="e6a7afbc-961a-442d-a2df-b33b0221b063" providerId="ADAL" clId="{1254076C-426C-4AC2-B574-F032750B8D22}" dt="2023-07-30T14:19:16.664" v="2612"/>
          <ac:grpSpMkLst>
            <pc:docMk/>
            <pc:sldMk cId="2256299451" sldId="2989"/>
            <ac:grpSpMk id="16" creationId="{29405A72-5F40-FD98-5C5D-995CFAA4D71B}"/>
          </ac:grpSpMkLst>
        </pc:grpChg>
        <pc:grpChg chg="mod">
          <ac:chgData name="Helen Margolis" userId="e6a7afbc-961a-442d-a2df-b33b0221b063" providerId="ADAL" clId="{1254076C-426C-4AC2-B574-F032750B8D22}" dt="2023-07-30T14:19:16.664" v="2612"/>
          <ac:grpSpMkLst>
            <pc:docMk/>
            <pc:sldMk cId="2256299451" sldId="2989"/>
            <ac:grpSpMk id="19" creationId="{445FE496-5B12-2728-8D24-301DC86141A1}"/>
          </ac:grpSpMkLst>
        </pc:grpChg>
        <pc:grpChg chg="mod">
          <ac:chgData name="Helen Margolis" userId="e6a7afbc-961a-442d-a2df-b33b0221b063" providerId="ADAL" clId="{1254076C-426C-4AC2-B574-F032750B8D22}" dt="2023-07-30T14:19:16.664" v="2612"/>
          <ac:grpSpMkLst>
            <pc:docMk/>
            <pc:sldMk cId="2256299451" sldId="2989"/>
            <ac:grpSpMk id="20" creationId="{D3644C73-9E22-BA72-4A3B-A9D6ABF55DD5}"/>
          </ac:grpSpMkLst>
        </pc:grpChg>
        <pc:grpChg chg="mod">
          <ac:chgData name="Helen Margolis" userId="e6a7afbc-961a-442d-a2df-b33b0221b063" providerId="ADAL" clId="{1254076C-426C-4AC2-B574-F032750B8D22}" dt="2023-07-30T14:19:16.664" v="2612"/>
          <ac:grpSpMkLst>
            <pc:docMk/>
            <pc:sldMk cId="2256299451" sldId="2989"/>
            <ac:grpSpMk id="21" creationId="{6C05F26D-C226-5B0C-8ADA-D84D22494C9A}"/>
          </ac:grpSpMkLst>
        </pc:grpChg>
        <pc:grpChg chg="mod">
          <ac:chgData name="Helen Margolis" userId="e6a7afbc-961a-442d-a2df-b33b0221b063" providerId="ADAL" clId="{1254076C-426C-4AC2-B574-F032750B8D22}" dt="2023-07-30T14:19:16.664" v="2612"/>
          <ac:grpSpMkLst>
            <pc:docMk/>
            <pc:sldMk cId="2256299451" sldId="2989"/>
            <ac:grpSpMk id="22" creationId="{28373D42-171C-6E61-2F76-152D67FE5DC2}"/>
          </ac:grpSpMkLst>
        </pc:grpChg>
        <pc:grpChg chg="mod">
          <ac:chgData name="Helen Margolis" userId="e6a7afbc-961a-442d-a2df-b33b0221b063" providerId="ADAL" clId="{1254076C-426C-4AC2-B574-F032750B8D22}" dt="2023-07-30T14:19:16.664" v="2612"/>
          <ac:grpSpMkLst>
            <pc:docMk/>
            <pc:sldMk cId="2256299451" sldId="2989"/>
            <ac:grpSpMk id="24" creationId="{3D351147-FE16-FE62-5E8B-5834D091273E}"/>
          </ac:grpSpMkLst>
        </pc:grpChg>
        <pc:grpChg chg="mod">
          <ac:chgData name="Helen Margolis" userId="e6a7afbc-961a-442d-a2df-b33b0221b063" providerId="ADAL" clId="{1254076C-426C-4AC2-B574-F032750B8D22}" dt="2023-07-30T14:19:16.664" v="2612"/>
          <ac:grpSpMkLst>
            <pc:docMk/>
            <pc:sldMk cId="2256299451" sldId="2989"/>
            <ac:grpSpMk id="40" creationId="{67633CC1-B196-6195-89BA-916EDDB32ED4}"/>
          </ac:grpSpMkLst>
        </pc:grpChg>
        <pc:grpChg chg="mod">
          <ac:chgData name="Helen Margolis" userId="e6a7afbc-961a-442d-a2df-b33b0221b063" providerId="ADAL" clId="{1254076C-426C-4AC2-B574-F032750B8D22}" dt="2023-07-30T14:19:16.664" v="2612"/>
          <ac:grpSpMkLst>
            <pc:docMk/>
            <pc:sldMk cId="2256299451" sldId="2989"/>
            <ac:grpSpMk id="41" creationId="{FEABEEA2-46BD-36F8-7B94-641EB9F46760}"/>
          </ac:grpSpMkLst>
        </pc:grpChg>
        <pc:grpChg chg="mod">
          <ac:chgData name="Helen Margolis" userId="e6a7afbc-961a-442d-a2df-b33b0221b063" providerId="ADAL" clId="{1254076C-426C-4AC2-B574-F032750B8D22}" dt="2023-07-30T14:19:16.664" v="2612"/>
          <ac:grpSpMkLst>
            <pc:docMk/>
            <pc:sldMk cId="2256299451" sldId="2989"/>
            <ac:grpSpMk id="43" creationId="{B03B6BE9-9164-6278-6D78-6DD0B3038331}"/>
          </ac:grpSpMkLst>
        </pc:grpChg>
        <pc:grpChg chg="add mod">
          <ac:chgData name="Helen Margolis" userId="e6a7afbc-961a-442d-a2df-b33b0221b063" providerId="ADAL" clId="{1254076C-426C-4AC2-B574-F032750B8D22}" dt="2023-07-30T14:19:16.664" v="2612"/>
          <ac:grpSpMkLst>
            <pc:docMk/>
            <pc:sldMk cId="2256299451" sldId="2989"/>
            <ac:grpSpMk id="59" creationId="{1F8D729B-153A-448D-D258-AD35D0BD5978}"/>
          </ac:grpSpMkLst>
        </pc:grpChg>
        <pc:grpChg chg="mod">
          <ac:chgData name="Helen Margolis" userId="e6a7afbc-961a-442d-a2df-b33b0221b063" providerId="ADAL" clId="{1254076C-426C-4AC2-B574-F032750B8D22}" dt="2023-07-30T14:19:16.664" v="2612"/>
          <ac:grpSpMkLst>
            <pc:docMk/>
            <pc:sldMk cId="2256299451" sldId="2989"/>
            <ac:grpSpMk id="63" creationId="{A4F3ECC4-721E-B980-8C96-90355FDBC85B}"/>
          </ac:grpSpMkLst>
        </pc:grpChg>
        <pc:grpChg chg="mod">
          <ac:chgData name="Helen Margolis" userId="e6a7afbc-961a-442d-a2df-b33b0221b063" providerId="ADAL" clId="{1254076C-426C-4AC2-B574-F032750B8D22}" dt="2023-07-30T14:19:16.664" v="2612"/>
          <ac:grpSpMkLst>
            <pc:docMk/>
            <pc:sldMk cId="2256299451" sldId="2989"/>
            <ac:grpSpMk id="65" creationId="{F5C48157-FB61-B97D-48E3-447167B2E98E}"/>
          </ac:grpSpMkLst>
        </pc:grpChg>
        <pc:picChg chg="add mod">
          <ac:chgData name="Helen Margolis" userId="e6a7afbc-961a-442d-a2df-b33b0221b063" providerId="ADAL" clId="{1254076C-426C-4AC2-B574-F032750B8D22}" dt="2023-07-30T14:19:16.664" v="2612"/>
          <ac:picMkLst>
            <pc:docMk/>
            <pc:sldMk cId="2256299451" sldId="2989"/>
            <ac:picMk id="6" creationId="{5C968AEC-A519-704E-7EC3-865C82DECF51}"/>
          </ac:picMkLst>
        </pc:picChg>
        <pc:picChg chg="mod">
          <ac:chgData name="Helen Margolis" userId="e6a7afbc-961a-442d-a2df-b33b0221b063" providerId="ADAL" clId="{1254076C-426C-4AC2-B574-F032750B8D22}" dt="2023-07-30T14:19:16.664" v="2612"/>
          <ac:picMkLst>
            <pc:docMk/>
            <pc:sldMk cId="2256299451" sldId="2989"/>
            <ac:picMk id="15" creationId="{C8DFC7FD-902E-AD53-8FDF-E7E928E1FE61}"/>
          </ac:picMkLst>
        </pc:picChg>
        <pc:picChg chg="mod">
          <ac:chgData name="Helen Margolis" userId="e6a7afbc-961a-442d-a2df-b33b0221b063" providerId="ADAL" clId="{1254076C-426C-4AC2-B574-F032750B8D22}" dt="2023-07-30T14:19:16.664" v="2612"/>
          <ac:picMkLst>
            <pc:docMk/>
            <pc:sldMk cId="2256299451" sldId="2989"/>
            <ac:picMk id="61" creationId="{A79658C9-188A-120B-D397-9969DAC7F59F}"/>
          </ac:picMkLst>
        </pc:picChg>
        <pc:picChg chg="mod">
          <ac:chgData name="Helen Margolis" userId="e6a7afbc-961a-442d-a2df-b33b0221b063" providerId="ADAL" clId="{1254076C-426C-4AC2-B574-F032750B8D22}" dt="2023-07-30T14:19:16.664" v="2612"/>
          <ac:picMkLst>
            <pc:docMk/>
            <pc:sldMk cId="2256299451" sldId="2989"/>
            <ac:picMk id="62" creationId="{B2DC9578-7729-4DCA-646B-CEC0D32ECAB5}"/>
          </ac:picMkLst>
        </pc:picChg>
        <pc:cxnChg chg="add mod">
          <ac:chgData name="Helen Margolis" userId="e6a7afbc-961a-442d-a2df-b33b0221b063" providerId="ADAL" clId="{1254076C-426C-4AC2-B574-F032750B8D22}" dt="2023-07-30T14:19:16.664" v="2612"/>
          <ac:cxnSpMkLst>
            <pc:docMk/>
            <pc:sldMk cId="2256299451" sldId="2989"/>
            <ac:cxnSpMk id="8" creationId="{C700DA48-9F58-3E06-54DB-09A5043FBF18}"/>
          </ac:cxnSpMkLst>
        </pc:cxnChg>
        <pc:cxnChg chg="add mod">
          <ac:chgData name="Helen Margolis" userId="e6a7afbc-961a-442d-a2df-b33b0221b063" providerId="ADAL" clId="{1254076C-426C-4AC2-B574-F032750B8D22}" dt="2023-07-30T14:21:13.253" v="2633" actId="692"/>
          <ac:cxnSpMkLst>
            <pc:docMk/>
            <pc:sldMk cId="2256299451" sldId="2989"/>
            <ac:cxnSpMk id="12" creationId="{5AEA0A94-B6DF-5F8C-CD45-FDC452BF2706}"/>
          </ac:cxnSpMkLst>
        </pc:cxnChg>
        <pc:cxnChg chg="mod">
          <ac:chgData name="Helen Margolis" userId="e6a7afbc-961a-442d-a2df-b33b0221b063" providerId="ADAL" clId="{1254076C-426C-4AC2-B574-F032750B8D22}" dt="2023-07-30T14:21:24.166" v="2635" actId="692"/>
          <ac:cxnSpMkLst>
            <pc:docMk/>
            <pc:sldMk cId="2256299451" sldId="2989"/>
            <ac:cxnSpMk id="18" creationId="{EEDD1016-1707-B218-1245-5E33FB9C3A56}"/>
          </ac:cxnSpMkLst>
        </pc:cxnChg>
        <pc:cxnChg chg="mod">
          <ac:chgData name="Helen Margolis" userId="e6a7afbc-961a-442d-a2df-b33b0221b063" providerId="ADAL" clId="{1254076C-426C-4AC2-B574-F032750B8D22}" dt="2023-07-30T14:23:16.066" v="2655" actId="692"/>
          <ac:cxnSpMkLst>
            <pc:docMk/>
            <pc:sldMk cId="2256299451" sldId="2989"/>
            <ac:cxnSpMk id="30" creationId="{508E2E9C-5558-AFEC-D1B1-016FA2CD265E}"/>
          </ac:cxnSpMkLst>
        </pc:cxnChg>
        <pc:cxnChg chg="mod">
          <ac:chgData name="Helen Margolis" userId="e6a7afbc-961a-442d-a2df-b33b0221b063" providerId="ADAL" clId="{1254076C-426C-4AC2-B574-F032750B8D22}" dt="2023-07-30T14:22:43.020" v="2649" actId="692"/>
          <ac:cxnSpMkLst>
            <pc:docMk/>
            <pc:sldMk cId="2256299451" sldId="2989"/>
            <ac:cxnSpMk id="31" creationId="{B4845913-FBC0-2D81-7356-CD0190DD029E}"/>
          </ac:cxnSpMkLst>
        </pc:cxnChg>
        <pc:cxnChg chg="mod">
          <ac:chgData name="Helen Margolis" userId="e6a7afbc-961a-442d-a2df-b33b0221b063" providerId="ADAL" clId="{1254076C-426C-4AC2-B574-F032750B8D22}" dt="2023-07-30T14:23:16.066" v="2655" actId="692"/>
          <ac:cxnSpMkLst>
            <pc:docMk/>
            <pc:sldMk cId="2256299451" sldId="2989"/>
            <ac:cxnSpMk id="32" creationId="{3D9ACCCE-5097-2E5F-7171-1C9FEFAAFB45}"/>
          </ac:cxnSpMkLst>
        </pc:cxnChg>
        <pc:cxnChg chg="mod">
          <ac:chgData name="Helen Margolis" userId="e6a7afbc-961a-442d-a2df-b33b0221b063" providerId="ADAL" clId="{1254076C-426C-4AC2-B574-F032750B8D22}" dt="2023-07-30T14:23:16.066" v="2655" actId="692"/>
          <ac:cxnSpMkLst>
            <pc:docMk/>
            <pc:sldMk cId="2256299451" sldId="2989"/>
            <ac:cxnSpMk id="33" creationId="{AED3843A-FB0B-38B6-EC16-2D74D431DFC7}"/>
          </ac:cxnSpMkLst>
        </pc:cxnChg>
        <pc:cxnChg chg="mod">
          <ac:chgData name="Helen Margolis" userId="e6a7afbc-961a-442d-a2df-b33b0221b063" providerId="ADAL" clId="{1254076C-426C-4AC2-B574-F032750B8D22}" dt="2023-07-30T14:23:16.066" v="2655" actId="692"/>
          <ac:cxnSpMkLst>
            <pc:docMk/>
            <pc:sldMk cId="2256299451" sldId="2989"/>
            <ac:cxnSpMk id="34" creationId="{D192D8B0-F231-CE5C-4730-FA9140564A6E}"/>
          </ac:cxnSpMkLst>
        </pc:cxnChg>
        <pc:cxnChg chg="mod">
          <ac:chgData name="Helen Margolis" userId="e6a7afbc-961a-442d-a2df-b33b0221b063" providerId="ADAL" clId="{1254076C-426C-4AC2-B574-F032750B8D22}" dt="2023-07-30T14:23:24.597" v="2656" actId="692"/>
          <ac:cxnSpMkLst>
            <pc:docMk/>
            <pc:sldMk cId="2256299451" sldId="2989"/>
            <ac:cxnSpMk id="35" creationId="{A59E8B5C-A212-ACD2-3A13-A2829D2EC989}"/>
          </ac:cxnSpMkLst>
        </pc:cxnChg>
        <pc:cxnChg chg="mod">
          <ac:chgData name="Helen Margolis" userId="e6a7afbc-961a-442d-a2df-b33b0221b063" providerId="ADAL" clId="{1254076C-426C-4AC2-B574-F032750B8D22}" dt="2023-07-30T14:22:52.513" v="2651" actId="14100"/>
          <ac:cxnSpMkLst>
            <pc:docMk/>
            <pc:sldMk cId="2256299451" sldId="2989"/>
            <ac:cxnSpMk id="36" creationId="{F623C4EC-6B11-5FB4-82B1-B08796E9F4D4}"/>
          </ac:cxnSpMkLst>
        </pc:cxnChg>
        <pc:cxnChg chg="mod">
          <ac:chgData name="Helen Margolis" userId="e6a7afbc-961a-442d-a2df-b33b0221b063" providerId="ADAL" clId="{1254076C-426C-4AC2-B574-F032750B8D22}" dt="2023-07-30T14:23:24.597" v="2656" actId="692"/>
          <ac:cxnSpMkLst>
            <pc:docMk/>
            <pc:sldMk cId="2256299451" sldId="2989"/>
            <ac:cxnSpMk id="37" creationId="{48476584-5E48-C2B9-BB04-61BDFCB886E4}"/>
          </ac:cxnSpMkLst>
        </pc:cxnChg>
        <pc:cxnChg chg="mod">
          <ac:chgData name="Helen Margolis" userId="e6a7afbc-961a-442d-a2df-b33b0221b063" providerId="ADAL" clId="{1254076C-426C-4AC2-B574-F032750B8D22}" dt="2023-07-30T14:23:24.597" v="2656" actId="692"/>
          <ac:cxnSpMkLst>
            <pc:docMk/>
            <pc:sldMk cId="2256299451" sldId="2989"/>
            <ac:cxnSpMk id="38" creationId="{968E8F83-8698-72F5-6FB4-FB5F6944460D}"/>
          </ac:cxnSpMkLst>
        </pc:cxnChg>
        <pc:cxnChg chg="mod">
          <ac:chgData name="Helen Margolis" userId="e6a7afbc-961a-442d-a2df-b33b0221b063" providerId="ADAL" clId="{1254076C-426C-4AC2-B574-F032750B8D22}" dt="2023-07-30T14:23:24.597" v="2656" actId="692"/>
          <ac:cxnSpMkLst>
            <pc:docMk/>
            <pc:sldMk cId="2256299451" sldId="2989"/>
            <ac:cxnSpMk id="39" creationId="{A7A9041B-38B6-8124-AE24-F4F378FF506F}"/>
          </ac:cxnSpMkLst>
        </pc:cxnChg>
        <pc:cxnChg chg="mod">
          <ac:chgData name="Helen Margolis" userId="e6a7afbc-961a-442d-a2df-b33b0221b063" providerId="ADAL" clId="{1254076C-426C-4AC2-B574-F032750B8D22}" dt="2023-07-30T14:23:41.544" v="2657" actId="692"/>
          <ac:cxnSpMkLst>
            <pc:docMk/>
            <pc:sldMk cId="2256299451" sldId="2989"/>
            <ac:cxnSpMk id="49" creationId="{5FDC9226-6928-825D-EAE9-317F036F8075}"/>
          </ac:cxnSpMkLst>
        </pc:cxnChg>
        <pc:cxnChg chg="mod">
          <ac:chgData name="Helen Margolis" userId="e6a7afbc-961a-442d-a2df-b33b0221b063" providerId="ADAL" clId="{1254076C-426C-4AC2-B574-F032750B8D22}" dt="2023-07-30T14:23:46.413" v="2658" actId="692"/>
          <ac:cxnSpMkLst>
            <pc:docMk/>
            <pc:sldMk cId="2256299451" sldId="2989"/>
            <ac:cxnSpMk id="50" creationId="{9E591747-A185-BDBB-544E-AA07715EC7A6}"/>
          </ac:cxnSpMkLst>
        </pc:cxnChg>
        <pc:cxnChg chg="mod">
          <ac:chgData name="Helen Margolis" userId="e6a7afbc-961a-442d-a2df-b33b0221b063" providerId="ADAL" clId="{1254076C-426C-4AC2-B574-F032750B8D22}" dt="2023-07-30T14:23:41.544" v="2657" actId="692"/>
          <ac:cxnSpMkLst>
            <pc:docMk/>
            <pc:sldMk cId="2256299451" sldId="2989"/>
            <ac:cxnSpMk id="51" creationId="{0401D7AD-3E0A-0C5E-CB94-719658322CEB}"/>
          </ac:cxnSpMkLst>
        </pc:cxnChg>
        <pc:cxnChg chg="mod">
          <ac:chgData name="Helen Margolis" userId="e6a7afbc-961a-442d-a2df-b33b0221b063" providerId="ADAL" clId="{1254076C-426C-4AC2-B574-F032750B8D22}" dt="2023-07-30T14:23:41.544" v="2657" actId="692"/>
          <ac:cxnSpMkLst>
            <pc:docMk/>
            <pc:sldMk cId="2256299451" sldId="2989"/>
            <ac:cxnSpMk id="52" creationId="{DCBB243A-5320-93DA-07A2-E3889DDB9C7B}"/>
          </ac:cxnSpMkLst>
        </pc:cxnChg>
        <pc:cxnChg chg="mod">
          <ac:chgData name="Helen Margolis" userId="e6a7afbc-961a-442d-a2df-b33b0221b063" providerId="ADAL" clId="{1254076C-426C-4AC2-B574-F032750B8D22}" dt="2023-07-30T14:23:41.544" v="2657" actId="692"/>
          <ac:cxnSpMkLst>
            <pc:docMk/>
            <pc:sldMk cId="2256299451" sldId="2989"/>
            <ac:cxnSpMk id="53" creationId="{B3A89882-8F37-6C45-12E8-9C668256B7F6}"/>
          </ac:cxnSpMkLst>
        </pc:cxnChg>
        <pc:cxnChg chg="mod">
          <ac:chgData name="Helen Margolis" userId="e6a7afbc-961a-442d-a2df-b33b0221b063" providerId="ADAL" clId="{1254076C-426C-4AC2-B574-F032750B8D22}" dt="2023-07-30T14:23:41.544" v="2657" actId="692"/>
          <ac:cxnSpMkLst>
            <pc:docMk/>
            <pc:sldMk cId="2256299451" sldId="2989"/>
            <ac:cxnSpMk id="54" creationId="{C8EBE1C6-3BA2-D437-BF71-96EB6A7C82DB}"/>
          </ac:cxnSpMkLst>
        </pc:cxnChg>
        <pc:cxnChg chg="mod">
          <ac:chgData name="Helen Margolis" userId="e6a7afbc-961a-442d-a2df-b33b0221b063" providerId="ADAL" clId="{1254076C-426C-4AC2-B574-F032750B8D22}" dt="2023-07-30T14:23:46.413" v="2658" actId="692"/>
          <ac:cxnSpMkLst>
            <pc:docMk/>
            <pc:sldMk cId="2256299451" sldId="2989"/>
            <ac:cxnSpMk id="55" creationId="{1C7199B0-91FE-AE17-C8DE-AB0EBDD906D2}"/>
          </ac:cxnSpMkLst>
        </pc:cxnChg>
        <pc:cxnChg chg="mod">
          <ac:chgData name="Helen Margolis" userId="e6a7afbc-961a-442d-a2df-b33b0221b063" providerId="ADAL" clId="{1254076C-426C-4AC2-B574-F032750B8D22}" dt="2023-07-30T14:23:41.544" v="2657" actId="692"/>
          <ac:cxnSpMkLst>
            <pc:docMk/>
            <pc:sldMk cId="2256299451" sldId="2989"/>
            <ac:cxnSpMk id="56" creationId="{B74F8FED-48DC-A6ED-F9A5-46AB8D4D9C6F}"/>
          </ac:cxnSpMkLst>
        </pc:cxnChg>
        <pc:cxnChg chg="mod">
          <ac:chgData name="Helen Margolis" userId="e6a7afbc-961a-442d-a2df-b33b0221b063" providerId="ADAL" clId="{1254076C-426C-4AC2-B574-F032750B8D22}" dt="2023-07-30T14:23:41.544" v="2657" actId="692"/>
          <ac:cxnSpMkLst>
            <pc:docMk/>
            <pc:sldMk cId="2256299451" sldId="2989"/>
            <ac:cxnSpMk id="57" creationId="{DBF684AB-1069-2C58-5367-6474A1A34242}"/>
          </ac:cxnSpMkLst>
        </pc:cxnChg>
        <pc:cxnChg chg="mod">
          <ac:chgData name="Helen Margolis" userId="e6a7afbc-961a-442d-a2df-b33b0221b063" providerId="ADAL" clId="{1254076C-426C-4AC2-B574-F032750B8D22}" dt="2023-07-30T14:23:41.544" v="2657" actId="692"/>
          <ac:cxnSpMkLst>
            <pc:docMk/>
            <pc:sldMk cId="2256299451" sldId="2989"/>
            <ac:cxnSpMk id="58" creationId="{AF48C780-0152-DFDD-7026-30DB847D5B03}"/>
          </ac:cxnSpMkLst>
        </pc:cxnChg>
        <pc:cxnChg chg="mod">
          <ac:chgData name="Helen Margolis" userId="e6a7afbc-961a-442d-a2df-b33b0221b063" providerId="ADAL" clId="{1254076C-426C-4AC2-B574-F032750B8D22}" dt="2023-07-30T14:21:09.829" v="2632" actId="692"/>
          <ac:cxnSpMkLst>
            <pc:docMk/>
            <pc:sldMk cId="2256299451" sldId="2989"/>
            <ac:cxnSpMk id="66" creationId="{439C6523-95F6-AE81-E82F-6C91A36CD946}"/>
          </ac:cxnSpMkLst>
        </pc:cxnChg>
        <pc:cxnChg chg="mod">
          <ac:chgData name="Helen Margolis" userId="e6a7afbc-961a-442d-a2df-b33b0221b063" providerId="ADAL" clId="{1254076C-426C-4AC2-B574-F032750B8D22}" dt="2023-07-30T14:21:17.852" v="2634" actId="692"/>
          <ac:cxnSpMkLst>
            <pc:docMk/>
            <pc:sldMk cId="2256299451" sldId="2989"/>
            <ac:cxnSpMk id="67" creationId="{09B07B3D-A358-957F-1AE2-7DE09736EE42}"/>
          </ac:cxnSpMkLst>
        </pc:cxnChg>
      </pc:sldChg>
      <pc:sldChg chg="add del">
        <pc:chgData name="Helen Margolis" userId="e6a7afbc-961a-442d-a2df-b33b0221b063" providerId="ADAL" clId="{1254076C-426C-4AC2-B574-F032750B8D22}" dt="2023-08-06T17:04:41.771" v="12697" actId="2696"/>
        <pc:sldMkLst>
          <pc:docMk/>
          <pc:sldMk cId="1528622597" sldId="3019"/>
        </pc:sldMkLst>
      </pc:sldChg>
      <pc:sldChg chg="add del">
        <pc:chgData name="Helen Margolis" userId="e6a7afbc-961a-442d-a2df-b33b0221b063" providerId="ADAL" clId="{1254076C-426C-4AC2-B574-F032750B8D22}" dt="2023-08-06T16:49:43.575" v="12582" actId="2696"/>
        <pc:sldMkLst>
          <pc:docMk/>
          <pc:sldMk cId="3493124833" sldId="3023"/>
        </pc:sldMkLst>
      </pc:sldChg>
      <pc:sldChg chg="add del ord">
        <pc:chgData name="Helen Margolis" userId="e6a7afbc-961a-442d-a2df-b33b0221b063" providerId="ADAL" clId="{1254076C-426C-4AC2-B574-F032750B8D22}" dt="2023-08-06T17:44:16.081" v="13354" actId="47"/>
        <pc:sldMkLst>
          <pc:docMk/>
          <pc:sldMk cId="2202688425" sldId="3025"/>
        </pc:sldMkLst>
      </pc:sldChg>
      <pc:sldChg chg="add del">
        <pc:chgData name="Helen Margolis" userId="e6a7afbc-961a-442d-a2df-b33b0221b063" providerId="ADAL" clId="{1254076C-426C-4AC2-B574-F032750B8D22}" dt="2023-08-07T12:01:20.980" v="16393" actId="2696"/>
        <pc:sldMkLst>
          <pc:docMk/>
          <pc:sldMk cId="620287733" sldId="3030"/>
        </pc:sldMkLst>
      </pc:sldChg>
      <pc:sldChg chg="add del">
        <pc:chgData name="Helen Margolis" userId="e6a7afbc-961a-442d-a2df-b33b0221b063" providerId="ADAL" clId="{1254076C-426C-4AC2-B574-F032750B8D22}" dt="2023-08-07T11:14:53.973" v="15301" actId="2696"/>
        <pc:sldMkLst>
          <pc:docMk/>
          <pc:sldMk cId="3636331981" sldId="3032"/>
        </pc:sldMkLst>
      </pc:sldChg>
      <pc:sldChg chg="add del">
        <pc:chgData name="Helen Margolis" userId="e6a7afbc-961a-442d-a2df-b33b0221b063" providerId="ADAL" clId="{1254076C-426C-4AC2-B574-F032750B8D22}" dt="2023-08-07T11:12:08.834" v="15281" actId="2696"/>
        <pc:sldMkLst>
          <pc:docMk/>
          <pc:sldMk cId="2921800491" sldId="3035"/>
        </pc:sldMkLst>
      </pc:sldChg>
      <pc:sldChg chg="add del ord">
        <pc:chgData name="Helen Margolis" userId="e6a7afbc-961a-442d-a2df-b33b0221b063" providerId="ADAL" clId="{1254076C-426C-4AC2-B574-F032750B8D22}" dt="2023-08-07T11:24:15.527" v="15496" actId="2696"/>
        <pc:sldMkLst>
          <pc:docMk/>
          <pc:sldMk cId="151269347" sldId="3037"/>
        </pc:sldMkLst>
      </pc:sldChg>
      <pc:sldChg chg="add del">
        <pc:chgData name="Helen Margolis" userId="e6a7afbc-961a-442d-a2df-b33b0221b063" providerId="ADAL" clId="{1254076C-426C-4AC2-B574-F032750B8D22}" dt="2023-08-07T11:30:25.670" v="15588" actId="2696"/>
        <pc:sldMkLst>
          <pc:docMk/>
          <pc:sldMk cId="3337444046" sldId="3038"/>
        </pc:sldMkLst>
      </pc:sldChg>
      <pc:sldChg chg="add del">
        <pc:chgData name="Helen Margolis" userId="e6a7afbc-961a-442d-a2df-b33b0221b063" providerId="ADAL" clId="{1254076C-426C-4AC2-B574-F032750B8D22}" dt="2023-08-07T11:33:16.462" v="15669" actId="47"/>
        <pc:sldMkLst>
          <pc:docMk/>
          <pc:sldMk cId="3292719866" sldId="3039"/>
        </pc:sldMkLst>
      </pc:sldChg>
      <pc:sldChg chg="add del">
        <pc:chgData name="Helen Margolis" userId="e6a7afbc-961a-442d-a2df-b33b0221b063" providerId="ADAL" clId="{1254076C-426C-4AC2-B574-F032750B8D22}" dt="2023-08-07T11:21:48.439" v="15440" actId="2696"/>
        <pc:sldMkLst>
          <pc:docMk/>
          <pc:sldMk cId="1104461976" sldId="3046"/>
        </pc:sldMkLst>
      </pc:sldChg>
      <pc:sldChg chg="add del">
        <pc:chgData name="Helen Margolis" userId="e6a7afbc-961a-442d-a2df-b33b0221b063" providerId="ADAL" clId="{1254076C-426C-4AC2-B574-F032750B8D22}" dt="2023-08-07T10:46:49.104" v="14545" actId="2696"/>
        <pc:sldMkLst>
          <pc:docMk/>
          <pc:sldMk cId="2073058233" sldId="3055"/>
        </pc:sldMkLst>
      </pc:sldChg>
      <pc:sldChg chg="add del">
        <pc:chgData name="Helen Margolis" userId="e6a7afbc-961a-442d-a2df-b33b0221b063" providerId="ADAL" clId="{1254076C-426C-4AC2-B574-F032750B8D22}" dt="2023-08-06T17:44:52.418" v="13357" actId="2696"/>
        <pc:sldMkLst>
          <pc:docMk/>
          <pc:sldMk cId="3438376799" sldId="3070"/>
        </pc:sldMkLst>
      </pc:sldChg>
      <pc:sldChg chg="add del">
        <pc:chgData name="Helen Margolis" userId="e6a7afbc-961a-442d-a2df-b33b0221b063" providerId="ADAL" clId="{1254076C-426C-4AC2-B574-F032750B8D22}" dt="2023-08-06T17:42:40.716" v="13276" actId="47"/>
        <pc:sldMkLst>
          <pc:docMk/>
          <pc:sldMk cId="939888417" sldId="3162"/>
        </pc:sldMkLst>
      </pc:sldChg>
      <pc:sldChg chg="add del">
        <pc:chgData name="Helen Margolis" userId="e6a7afbc-961a-442d-a2df-b33b0221b063" providerId="ADAL" clId="{1254076C-426C-4AC2-B574-F032750B8D22}" dt="2023-08-07T11:30:41.511" v="15590" actId="2696"/>
        <pc:sldMkLst>
          <pc:docMk/>
          <pc:sldMk cId="3822514317" sldId="3173"/>
        </pc:sldMkLst>
      </pc:sldChg>
      <pc:sldChg chg="add del">
        <pc:chgData name="Helen Margolis" userId="e6a7afbc-961a-442d-a2df-b33b0221b063" providerId="ADAL" clId="{1254076C-426C-4AC2-B574-F032750B8D22}" dt="2023-07-30T14:41:51.893" v="3013" actId="2696"/>
        <pc:sldMkLst>
          <pc:docMk/>
          <pc:sldMk cId="775161039" sldId="3178"/>
        </pc:sldMkLst>
      </pc:sldChg>
      <pc:sldChg chg="addSp delSp modSp new mod ord modAnim">
        <pc:chgData name="Helen Margolis" userId="e6a7afbc-961a-442d-a2df-b33b0221b063" providerId="ADAL" clId="{1254076C-426C-4AC2-B574-F032750B8D22}" dt="2023-07-30T14:37:09.074" v="2954" actId="1076"/>
        <pc:sldMkLst>
          <pc:docMk/>
          <pc:sldMk cId="663806083" sldId="3179"/>
        </pc:sldMkLst>
        <pc:spChg chg="mod">
          <ac:chgData name="Helen Margolis" userId="e6a7afbc-961a-442d-a2df-b33b0221b063" providerId="ADAL" clId="{1254076C-426C-4AC2-B574-F032750B8D22}" dt="2023-07-30T14:28:48.918" v="2894" actId="20577"/>
          <ac:spMkLst>
            <pc:docMk/>
            <pc:sldMk cId="663806083" sldId="3179"/>
            <ac:spMk id="2" creationId="{8283B3F7-529C-BF67-8686-439EA2B01556}"/>
          </ac:spMkLst>
        </pc:spChg>
        <pc:spChg chg="del">
          <ac:chgData name="Helen Margolis" userId="e6a7afbc-961a-442d-a2df-b33b0221b063" providerId="ADAL" clId="{1254076C-426C-4AC2-B574-F032750B8D22}" dt="2023-07-30T14:28:56.757" v="2895" actId="478"/>
          <ac:spMkLst>
            <pc:docMk/>
            <pc:sldMk cId="663806083" sldId="3179"/>
            <ac:spMk id="3" creationId="{26026B2C-BD4B-8A89-83FB-96691C40E20C}"/>
          </ac:spMkLst>
        </pc:spChg>
        <pc:spChg chg="del">
          <ac:chgData name="Helen Margolis" userId="e6a7afbc-961a-442d-a2df-b33b0221b063" providerId="ADAL" clId="{1254076C-426C-4AC2-B574-F032750B8D22}" dt="2023-07-30T14:28:57.970" v="2896" actId="478"/>
          <ac:spMkLst>
            <pc:docMk/>
            <pc:sldMk cId="663806083" sldId="3179"/>
            <ac:spMk id="4" creationId="{B1DE94FD-AE0E-9077-C025-8C8F31CE4E40}"/>
          </ac:spMkLst>
        </pc:spChg>
        <pc:spChg chg="del">
          <ac:chgData name="Helen Margolis" userId="e6a7afbc-961a-442d-a2df-b33b0221b063" providerId="ADAL" clId="{1254076C-426C-4AC2-B574-F032750B8D22}" dt="2023-07-30T14:28:59.749" v="2897" actId="478"/>
          <ac:spMkLst>
            <pc:docMk/>
            <pc:sldMk cId="663806083" sldId="3179"/>
            <ac:spMk id="5" creationId="{BB48A6FC-025E-A1CC-0F81-9ECAFB176085}"/>
          </ac:spMkLst>
        </pc:spChg>
        <pc:spChg chg="add mod">
          <ac:chgData name="Helen Margolis" userId="e6a7afbc-961a-442d-a2df-b33b0221b063" providerId="ADAL" clId="{1254076C-426C-4AC2-B574-F032750B8D22}" dt="2023-07-30T14:34:49.627" v="2941" actId="1076"/>
          <ac:spMkLst>
            <pc:docMk/>
            <pc:sldMk cId="663806083" sldId="3179"/>
            <ac:spMk id="7" creationId="{5806AA21-C092-F904-A09C-A87513F2671E}"/>
          </ac:spMkLst>
        </pc:spChg>
        <pc:spChg chg="add mod">
          <ac:chgData name="Helen Margolis" userId="e6a7afbc-961a-442d-a2df-b33b0221b063" providerId="ADAL" clId="{1254076C-426C-4AC2-B574-F032750B8D22}" dt="2023-07-30T14:35:02.010" v="2943" actId="465"/>
          <ac:spMkLst>
            <pc:docMk/>
            <pc:sldMk cId="663806083" sldId="3179"/>
            <ac:spMk id="8" creationId="{B73D3F31-0768-6518-220F-208F452A9B89}"/>
          </ac:spMkLst>
        </pc:spChg>
        <pc:spChg chg="add mod">
          <ac:chgData name="Helen Margolis" userId="e6a7afbc-961a-442d-a2df-b33b0221b063" providerId="ADAL" clId="{1254076C-426C-4AC2-B574-F032750B8D22}" dt="2023-07-30T14:35:02.010" v="2943" actId="465"/>
          <ac:spMkLst>
            <pc:docMk/>
            <pc:sldMk cId="663806083" sldId="3179"/>
            <ac:spMk id="9" creationId="{4D4F3FCD-FAED-CD4A-01D7-065F7BDFF791}"/>
          </ac:spMkLst>
        </pc:spChg>
        <pc:spChg chg="add mod">
          <ac:chgData name="Helen Margolis" userId="e6a7afbc-961a-442d-a2df-b33b0221b063" providerId="ADAL" clId="{1254076C-426C-4AC2-B574-F032750B8D22}" dt="2023-07-30T14:35:02.010" v="2943" actId="465"/>
          <ac:spMkLst>
            <pc:docMk/>
            <pc:sldMk cId="663806083" sldId="3179"/>
            <ac:spMk id="10" creationId="{8A3FAFE4-4C2C-097E-2870-2925C3ECD106}"/>
          </ac:spMkLst>
        </pc:spChg>
        <pc:spChg chg="add mod">
          <ac:chgData name="Helen Margolis" userId="e6a7afbc-961a-442d-a2df-b33b0221b063" providerId="ADAL" clId="{1254076C-426C-4AC2-B574-F032750B8D22}" dt="2023-07-30T14:34:55.131" v="2942" actId="1076"/>
          <ac:spMkLst>
            <pc:docMk/>
            <pc:sldMk cId="663806083" sldId="3179"/>
            <ac:spMk id="11" creationId="{D9CF01D4-08E3-4896-121E-94F7D7B2275A}"/>
          </ac:spMkLst>
        </pc:spChg>
        <pc:picChg chg="add del mod">
          <ac:chgData name="Helen Margolis" userId="e6a7afbc-961a-442d-a2df-b33b0221b063" providerId="ADAL" clId="{1254076C-426C-4AC2-B574-F032750B8D22}" dt="2023-07-30T14:36:54.435" v="2949" actId="478"/>
          <ac:picMkLst>
            <pc:docMk/>
            <pc:sldMk cId="663806083" sldId="3179"/>
            <ac:picMk id="6" creationId="{3A899793-B251-12F5-A586-7E98545D4D78}"/>
          </ac:picMkLst>
        </pc:picChg>
        <pc:picChg chg="add mod">
          <ac:chgData name="Helen Margolis" userId="e6a7afbc-961a-442d-a2df-b33b0221b063" providerId="ADAL" clId="{1254076C-426C-4AC2-B574-F032750B8D22}" dt="2023-07-30T14:37:09.074" v="2954" actId="1076"/>
          <ac:picMkLst>
            <pc:docMk/>
            <pc:sldMk cId="663806083" sldId="3179"/>
            <ac:picMk id="1026" creationId="{AD3DB6B6-77F4-1A3B-53A6-BB378411D196}"/>
          </ac:picMkLst>
        </pc:picChg>
      </pc:sldChg>
      <pc:sldChg chg="addSp delSp modSp add mod delAnim modAnim">
        <pc:chgData name="Helen Margolis" userId="e6a7afbc-961a-442d-a2df-b33b0221b063" providerId="ADAL" clId="{1254076C-426C-4AC2-B574-F032750B8D22}" dt="2023-08-06T14:32:27.781" v="11069" actId="1076"/>
        <pc:sldMkLst>
          <pc:docMk/>
          <pc:sldMk cId="2427058189" sldId="3180"/>
        </pc:sldMkLst>
        <pc:spChg chg="add mod">
          <ac:chgData name="Helen Margolis" userId="e6a7afbc-961a-442d-a2df-b33b0221b063" providerId="ADAL" clId="{1254076C-426C-4AC2-B574-F032750B8D22}" dt="2023-08-06T14:32:18.171" v="11068" actId="1076"/>
          <ac:spMkLst>
            <pc:docMk/>
            <pc:sldMk cId="2427058189" sldId="3180"/>
            <ac:spMk id="4" creationId="{569E835D-914B-394C-2886-7DD4FA4BCC61}"/>
          </ac:spMkLst>
        </pc:spChg>
        <pc:spChg chg="add mod">
          <ac:chgData name="Helen Margolis" userId="e6a7afbc-961a-442d-a2df-b33b0221b063" providerId="ADAL" clId="{1254076C-426C-4AC2-B574-F032750B8D22}" dt="2023-07-30T14:41:12.922" v="3007" actId="164"/>
          <ac:spMkLst>
            <pc:docMk/>
            <pc:sldMk cId="2427058189" sldId="3180"/>
            <ac:spMk id="5" creationId="{AEE08704-2FB1-C897-2DCB-81994F05BD1E}"/>
          </ac:spMkLst>
        </pc:spChg>
        <pc:spChg chg="del">
          <ac:chgData name="Helen Margolis" userId="e6a7afbc-961a-442d-a2df-b33b0221b063" providerId="ADAL" clId="{1254076C-426C-4AC2-B574-F032750B8D22}" dt="2023-07-30T14:35:25.034" v="2945" actId="478"/>
          <ac:spMkLst>
            <pc:docMk/>
            <pc:sldMk cId="2427058189" sldId="3180"/>
            <ac:spMk id="7" creationId="{5806AA21-C092-F904-A09C-A87513F2671E}"/>
          </ac:spMkLst>
        </pc:spChg>
        <pc:spChg chg="del">
          <ac:chgData name="Helen Margolis" userId="e6a7afbc-961a-442d-a2df-b33b0221b063" providerId="ADAL" clId="{1254076C-426C-4AC2-B574-F032750B8D22}" dt="2023-07-30T14:35:28.250" v="2946" actId="478"/>
          <ac:spMkLst>
            <pc:docMk/>
            <pc:sldMk cId="2427058189" sldId="3180"/>
            <ac:spMk id="8" creationId="{B73D3F31-0768-6518-220F-208F452A9B89}"/>
          </ac:spMkLst>
        </pc:spChg>
        <pc:spChg chg="del">
          <ac:chgData name="Helen Margolis" userId="e6a7afbc-961a-442d-a2df-b33b0221b063" providerId="ADAL" clId="{1254076C-426C-4AC2-B574-F032750B8D22}" dt="2023-07-30T14:35:25.034" v="2945" actId="478"/>
          <ac:spMkLst>
            <pc:docMk/>
            <pc:sldMk cId="2427058189" sldId="3180"/>
            <ac:spMk id="9" creationId="{4D4F3FCD-FAED-CD4A-01D7-065F7BDFF791}"/>
          </ac:spMkLst>
        </pc:spChg>
        <pc:spChg chg="del">
          <ac:chgData name="Helen Margolis" userId="e6a7afbc-961a-442d-a2df-b33b0221b063" providerId="ADAL" clId="{1254076C-426C-4AC2-B574-F032750B8D22}" dt="2023-07-30T14:35:25.034" v="2945" actId="478"/>
          <ac:spMkLst>
            <pc:docMk/>
            <pc:sldMk cId="2427058189" sldId="3180"/>
            <ac:spMk id="10" creationId="{8A3FAFE4-4C2C-097E-2870-2925C3ECD106}"/>
          </ac:spMkLst>
        </pc:spChg>
        <pc:spChg chg="del">
          <ac:chgData name="Helen Margolis" userId="e6a7afbc-961a-442d-a2df-b33b0221b063" providerId="ADAL" clId="{1254076C-426C-4AC2-B574-F032750B8D22}" dt="2023-07-30T14:35:30.333" v="2947" actId="478"/>
          <ac:spMkLst>
            <pc:docMk/>
            <pc:sldMk cId="2427058189" sldId="3180"/>
            <ac:spMk id="11" creationId="{D9CF01D4-08E3-4896-121E-94F7D7B2275A}"/>
          </ac:spMkLst>
        </pc:spChg>
        <pc:spChg chg="add mod">
          <ac:chgData name="Helen Margolis" userId="e6a7afbc-961a-442d-a2df-b33b0221b063" providerId="ADAL" clId="{1254076C-426C-4AC2-B574-F032750B8D22}" dt="2023-07-30T14:41:12.922" v="3007" actId="164"/>
          <ac:spMkLst>
            <pc:docMk/>
            <pc:sldMk cId="2427058189" sldId="3180"/>
            <ac:spMk id="12" creationId="{169DF867-6DD8-B2FF-DC93-7D96168C015D}"/>
          </ac:spMkLst>
        </pc:spChg>
        <pc:spChg chg="add mod">
          <ac:chgData name="Helen Margolis" userId="e6a7afbc-961a-442d-a2df-b33b0221b063" providerId="ADAL" clId="{1254076C-426C-4AC2-B574-F032750B8D22}" dt="2023-08-06T14:32:27.781" v="11069" actId="1076"/>
          <ac:spMkLst>
            <pc:docMk/>
            <pc:sldMk cId="2427058189" sldId="3180"/>
            <ac:spMk id="14" creationId="{7ADEBB0B-677B-2221-2727-66958282CBF6}"/>
          </ac:spMkLst>
        </pc:spChg>
        <pc:grpChg chg="add mod">
          <ac:chgData name="Helen Margolis" userId="e6a7afbc-961a-442d-a2df-b33b0221b063" providerId="ADAL" clId="{1254076C-426C-4AC2-B574-F032750B8D22}" dt="2023-07-30T14:41:17.265" v="3008" actId="1076"/>
          <ac:grpSpMkLst>
            <pc:docMk/>
            <pc:sldMk cId="2427058189" sldId="3180"/>
            <ac:grpSpMk id="13" creationId="{E4B2E2B1-D96B-EDA9-DC19-4EA4A838D1CA}"/>
          </ac:grpSpMkLst>
        </pc:grpChg>
        <pc:picChg chg="add mod ord">
          <ac:chgData name="Helen Margolis" userId="e6a7afbc-961a-442d-a2df-b33b0221b063" providerId="ADAL" clId="{1254076C-426C-4AC2-B574-F032750B8D22}" dt="2023-08-06T14:30:14.876" v="10999" actId="1076"/>
          <ac:picMkLst>
            <pc:docMk/>
            <pc:sldMk cId="2427058189" sldId="3180"/>
            <ac:picMk id="3" creationId="{7AB3B221-7350-7F53-23C5-F5E190FEE43B}"/>
          </ac:picMkLst>
        </pc:picChg>
        <pc:picChg chg="del">
          <ac:chgData name="Helen Margolis" userId="e6a7afbc-961a-442d-a2df-b33b0221b063" providerId="ADAL" clId="{1254076C-426C-4AC2-B574-F032750B8D22}" dt="2023-07-30T14:35:25.034" v="2945" actId="478"/>
          <ac:picMkLst>
            <pc:docMk/>
            <pc:sldMk cId="2427058189" sldId="3180"/>
            <ac:picMk id="6" creationId="{3A899793-B251-12F5-A586-7E98545D4D78}"/>
          </ac:picMkLst>
        </pc:picChg>
        <pc:picChg chg="add del mod modCrop">
          <ac:chgData name="Helen Margolis" userId="e6a7afbc-961a-442d-a2df-b33b0221b063" providerId="ADAL" clId="{1254076C-426C-4AC2-B574-F032750B8D22}" dt="2023-08-06T14:26:56.538" v="10931" actId="478"/>
          <ac:picMkLst>
            <pc:docMk/>
            <pc:sldMk cId="2427058189" sldId="3180"/>
            <ac:picMk id="7" creationId="{0D145BF5-AFF0-10BC-7774-21385C14FF5D}"/>
          </ac:picMkLst>
        </pc:picChg>
        <pc:picChg chg="add mod modCrop">
          <ac:chgData name="Helen Margolis" userId="e6a7afbc-961a-442d-a2df-b33b0221b063" providerId="ADAL" clId="{1254076C-426C-4AC2-B574-F032750B8D22}" dt="2023-08-06T14:32:05.148" v="11066" actId="14100"/>
          <ac:picMkLst>
            <pc:docMk/>
            <pc:sldMk cId="2427058189" sldId="3180"/>
            <ac:picMk id="9" creationId="{E3DC637B-49A6-E4AF-09D0-0223BE1AEA08}"/>
          </ac:picMkLst>
        </pc:picChg>
        <pc:picChg chg="add del mod">
          <ac:chgData name="Helen Margolis" userId="e6a7afbc-961a-442d-a2df-b33b0221b063" providerId="ADAL" clId="{1254076C-426C-4AC2-B574-F032750B8D22}" dt="2023-08-06T14:29:57.742" v="10996" actId="478"/>
          <ac:picMkLst>
            <pc:docMk/>
            <pc:sldMk cId="2427058189" sldId="3180"/>
            <ac:picMk id="11" creationId="{B97B216E-306A-DBCB-3295-9527B16B632F}"/>
          </ac:picMkLst>
        </pc:picChg>
      </pc:sldChg>
      <pc:sldChg chg="addSp delSp modSp add mod ord">
        <pc:chgData name="Helen Margolis" userId="e6a7afbc-961a-442d-a2df-b33b0221b063" providerId="ADAL" clId="{1254076C-426C-4AC2-B574-F032750B8D22}" dt="2023-08-05T11:46:32.797" v="5242"/>
        <pc:sldMkLst>
          <pc:docMk/>
          <pc:sldMk cId="1188037616" sldId="3181"/>
        </pc:sldMkLst>
        <pc:spChg chg="mod">
          <ac:chgData name="Helen Margolis" userId="e6a7afbc-961a-442d-a2df-b33b0221b063" providerId="ADAL" clId="{1254076C-426C-4AC2-B574-F032750B8D22}" dt="2023-07-30T14:43:04.476" v="3046" actId="20577"/>
          <ac:spMkLst>
            <pc:docMk/>
            <pc:sldMk cId="1188037616" sldId="3181"/>
            <ac:spMk id="2" creationId="{8283B3F7-529C-BF67-8686-439EA2B01556}"/>
          </ac:spMkLst>
        </pc:spChg>
        <pc:spChg chg="del">
          <ac:chgData name="Helen Margolis" userId="e6a7afbc-961a-442d-a2df-b33b0221b063" providerId="ADAL" clId="{1254076C-426C-4AC2-B574-F032750B8D22}" dt="2023-07-30T14:42:08.020" v="3016" actId="478"/>
          <ac:spMkLst>
            <pc:docMk/>
            <pc:sldMk cId="1188037616" sldId="3181"/>
            <ac:spMk id="4" creationId="{569E835D-914B-394C-2886-7DD4FA4BCC61}"/>
          </ac:spMkLst>
        </pc:spChg>
        <pc:grpChg chg="add mod">
          <ac:chgData name="Helen Margolis" userId="e6a7afbc-961a-442d-a2df-b33b0221b063" providerId="ADAL" clId="{1254076C-426C-4AC2-B574-F032750B8D22}" dt="2023-07-30T14:42:41.010" v="3019" actId="1076"/>
          <ac:grpSpMkLst>
            <pc:docMk/>
            <pc:sldMk cId="1188037616" sldId="3181"/>
            <ac:grpSpMk id="6" creationId="{28172B9A-3AB2-6DA9-9515-525F5C9BDAC5}"/>
          </ac:grpSpMkLst>
        </pc:grpChg>
        <pc:grpChg chg="mod">
          <ac:chgData name="Helen Margolis" userId="e6a7afbc-961a-442d-a2df-b33b0221b063" providerId="ADAL" clId="{1254076C-426C-4AC2-B574-F032750B8D22}" dt="2023-07-30T14:42:36.195" v="3018"/>
          <ac:grpSpMkLst>
            <pc:docMk/>
            <pc:sldMk cId="1188037616" sldId="3181"/>
            <ac:grpSpMk id="8" creationId="{33812C42-6287-57DD-9DE2-23F87DEBD28A}"/>
          </ac:grpSpMkLst>
        </pc:grpChg>
        <pc:grpChg chg="del">
          <ac:chgData name="Helen Margolis" userId="e6a7afbc-961a-442d-a2df-b33b0221b063" providerId="ADAL" clId="{1254076C-426C-4AC2-B574-F032750B8D22}" dt="2023-07-30T14:42:10.160" v="3017" actId="478"/>
          <ac:grpSpMkLst>
            <pc:docMk/>
            <pc:sldMk cId="1188037616" sldId="3181"/>
            <ac:grpSpMk id="13" creationId="{E4B2E2B1-D96B-EDA9-DC19-4EA4A838D1CA}"/>
          </ac:grpSpMkLst>
        </pc:grpChg>
        <pc:graphicFrameChg chg="mod">
          <ac:chgData name="Helen Margolis" userId="e6a7afbc-961a-442d-a2df-b33b0221b063" providerId="ADAL" clId="{1254076C-426C-4AC2-B574-F032750B8D22}" dt="2023-07-30T14:42:36.195" v="3018"/>
          <ac:graphicFrameMkLst>
            <pc:docMk/>
            <pc:sldMk cId="1188037616" sldId="3181"/>
            <ac:graphicFrameMk id="7" creationId="{5E8B59D9-C63C-C339-806D-8C4DEA48C90F}"/>
          </ac:graphicFrameMkLst>
        </pc:graphicFrameChg>
        <pc:cxnChg chg="mod">
          <ac:chgData name="Helen Margolis" userId="e6a7afbc-961a-442d-a2df-b33b0221b063" providerId="ADAL" clId="{1254076C-426C-4AC2-B574-F032750B8D22}" dt="2023-07-30T14:42:36.195" v="3018"/>
          <ac:cxnSpMkLst>
            <pc:docMk/>
            <pc:sldMk cId="1188037616" sldId="3181"/>
            <ac:cxnSpMk id="9" creationId="{2CAE6914-AFCD-19BD-2811-5FC73E3B1FB2}"/>
          </ac:cxnSpMkLst>
        </pc:cxnChg>
        <pc:cxnChg chg="mod">
          <ac:chgData name="Helen Margolis" userId="e6a7afbc-961a-442d-a2df-b33b0221b063" providerId="ADAL" clId="{1254076C-426C-4AC2-B574-F032750B8D22}" dt="2023-07-30T14:42:36.195" v="3018"/>
          <ac:cxnSpMkLst>
            <pc:docMk/>
            <pc:sldMk cId="1188037616" sldId="3181"/>
            <ac:cxnSpMk id="10" creationId="{576345AA-BC9F-D00F-02A4-B4A28B40BAEF}"/>
          </ac:cxnSpMkLst>
        </pc:cxnChg>
        <pc:cxnChg chg="mod">
          <ac:chgData name="Helen Margolis" userId="e6a7afbc-961a-442d-a2df-b33b0221b063" providerId="ADAL" clId="{1254076C-426C-4AC2-B574-F032750B8D22}" dt="2023-07-30T14:42:36.195" v="3018"/>
          <ac:cxnSpMkLst>
            <pc:docMk/>
            <pc:sldMk cId="1188037616" sldId="3181"/>
            <ac:cxnSpMk id="11" creationId="{CA6227C7-4B20-43D9-2765-B8E141D93066}"/>
          </ac:cxnSpMkLst>
        </pc:cxnChg>
        <pc:cxnChg chg="mod">
          <ac:chgData name="Helen Margolis" userId="e6a7afbc-961a-442d-a2df-b33b0221b063" providerId="ADAL" clId="{1254076C-426C-4AC2-B574-F032750B8D22}" dt="2023-07-30T14:42:36.195" v="3018"/>
          <ac:cxnSpMkLst>
            <pc:docMk/>
            <pc:sldMk cId="1188037616" sldId="3181"/>
            <ac:cxnSpMk id="14" creationId="{7ABB0858-AF3C-B3CB-9075-9F78D4D331DB}"/>
          </ac:cxnSpMkLst>
        </pc:cxnChg>
        <pc:cxnChg chg="mod">
          <ac:chgData name="Helen Margolis" userId="e6a7afbc-961a-442d-a2df-b33b0221b063" providerId="ADAL" clId="{1254076C-426C-4AC2-B574-F032750B8D22}" dt="2023-07-30T14:42:36.195" v="3018"/>
          <ac:cxnSpMkLst>
            <pc:docMk/>
            <pc:sldMk cId="1188037616" sldId="3181"/>
            <ac:cxnSpMk id="15" creationId="{648A502B-6EE2-E265-0DA9-48051146760F}"/>
          </ac:cxnSpMkLst>
        </pc:cxnChg>
        <pc:cxnChg chg="mod">
          <ac:chgData name="Helen Margolis" userId="e6a7afbc-961a-442d-a2df-b33b0221b063" providerId="ADAL" clId="{1254076C-426C-4AC2-B574-F032750B8D22}" dt="2023-07-30T14:42:36.195" v="3018"/>
          <ac:cxnSpMkLst>
            <pc:docMk/>
            <pc:sldMk cId="1188037616" sldId="3181"/>
            <ac:cxnSpMk id="16" creationId="{52CEFB39-AE41-8F78-51D8-43F5C7DDC6E8}"/>
          </ac:cxnSpMkLst>
        </pc:cxnChg>
        <pc:cxnChg chg="mod">
          <ac:chgData name="Helen Margolis" userId="e6a7afbc-961a-442d-a2df-b33b0221b063" providerId="ADAL" clId="{1254076C-426C-4AC2-B574-F032750B8D22}" dt="2023-07-30T14:42:36.195" v="3018"/>
          <ac:cxnSpMkLst>
            <pc:docMk/>
            <pc:sldMk cId="1188037616" sldId="3181"/>
            <ac:cxnSpMk id="17" creationId="{1FA4FA5F-0530-3568-BDB7-84B0FD88A404}"/>
          </ac:cxnSpMkLst>
        </pc:cxnChg>
        <pc:cxnChg chg="mod">
          <ac:chgData name="Helen Margolis" userId="e6a7afbc-961a-442d-a2df-b33b0221b063" providerId="ADAL" clId="{1254076C-426C-4AC2-B574-F032750B8D22}" dt="2023-07-30T14:42:36.195" v="3018"/>
          <ac:cxnSpMkLst>
            <pc:docMk/>
            <pc:sldMk cId="1188037616" sldId="3181"/>
            <ac:cxnSpMk id="18" creationId="{E6174B09-D224-F5C8-1B75-ACFD5413D754}"/>
          </ac:cxnSpMkLst>
        </pc:cxnChg>
        <pc:cxnChg chg="mod">
          <ac:chgData name="Helen Margolis" userId="e6a7afbc-961a-442d-a2df-b33b0221b063" providerId="ADAL" clId="{1254076C-426C-4AC2-B574-F032750B8D22}" dt="2023-07-30T14:42:36.195" v="3018"/>
          <ac:cxnSpMkLst>
            <pc:docMk/>
            <pc:sldMk cId="1188037616" sldId="3181"/>
            <ac:cxnSpMk id="19" creationId="{B993E7C0-D3F7-C94D-0C6C-8F6793430388}"/>
          </ac:cxnSpMkLst>
        </pc:cxnChg>
        <pc:cxnChg chg="mod">
          <ac:chgData name="Helen Margolis" userId="e6a7afbc-961a-442d-a2df-b33b0221b063" providerId="ADAL" clId="{1254076C-426C-4AC2-B574-F032750B8D22}" dt="2023-07-30T14:42:36.195" v="3018"/>
          <ac:cxnSpMkLst>
            <pc:docMk/>
            <pc:sldMk cId="1188037616" sldId="3181"/>
            <ac:cxnSpMk id="20" creationId="{E6843CDD-8159-5CA0-6B65-DC43BFE2EF97}"/>
          </ac:cxnSpMkLst>
        </pc:cxnChg>
      </pc:sldChg>
      <pc:sldChg chg="addSp delSp modSp add mod modAnim">
        <pc:chgData name="Helen Margolis" userId="e6a7afbc-961a-442d-a2df-b33b0221b063" providerId="ADAL" clId="{1254076C-426C-4AC2-B574-F032750B8D22}" dt="2023-07-30T14:46:11.776" v="3111" actId="1076"/>
        <pc:sldMkLst>
          <pc:docMk/>
          <pc:sldMk cId="1559134205" sldId="3182"/>
        </pc:sldMkLst>
        <pc:spChg chg="mod">
          <ac:chgData name="Helen Margolis" userId="e6a7afbc-961a-442d-a2df-b33b0221b063" providerId="ADAL" clId="{1254076C-426C-4AC2-B574-F032750B8D22}" dt="2023-07-30T14:43:58.055" v="3085" actId="20577"/>
          <ac:spMkLst>
            <pc:docMk/>
            <pc:sldMk cId="1559134205" sldId="3182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7-30T14:44:08.298" v="3086"/>
          <ac:spMkLst>
            <pc:docMk/>
            <pc:sldMk cId="1559134205" sldId="3182"/>
            <ac:spMk id="12" creationId="{BF6182CE-2431-6008-F062-55DA1934F293}"/>
          </ac:spMkLst>
        </pc:spChg>
        <pc:spChg chg="add mod">
          <ac:chgData name="Helen Margolis" userId="e6a7afbc-961a-442d-a2df-b33b0221b063" providerId="ADAL" clId="{1254076C-426C-4AC2-B574-F032750B8D22}" dt="2023-07-30T14:45:53.680" v="3109" actId="1076"/>
          <ac:spMkLst>
            <pc:docMk/>
            <pc:sldMk cId="1559134205" sldId="3182"/>
            <ac:spMk id="13" creationId="{7EEFDD43-5047-2D64-078F-63FAE73E96F0}"/>
          </ac:spMkLst>
        </pc:spChg>
        <pc:spChg chg="add mod">
          <ac:chgData name="Helen Margolis" userId="e6a7afbc-961a-442d-a2df-b33b0221b063" providerId="ADAL" clId="{1254076C-426C-4AC2-B574-F032750B8D22}" dt="2023-07-30T14:45:47.785" v="3108" actId="1076"/>
          <ac:spMkLst>
            <pc:docMk/>
            <pc:sldMk cId="1559134205" sldId="3182"/>
            <ac:spMk id="21" creationId="{B8C989F0-56F1-4893-60A2-756AFAAAD4C6}"/>
          </ac:spMkLst>
        </pc:spChg>
        <pc:spChg chg="add mod">
          <ac:chgData name="Helen Margolis" userId="e6a7afbc-961a-442d-a2df-b33b0221b063" providerId="ADAL" clId="{1254076C-426C-4AC2-B574-F032750B8D22}" dt="2023-07-30T14:46:07.153" v="3110" actId="1076"/>
          <ac:spMkLst>
            <pc:docMk/>
            <pc:sldMk cId="1559134205" sldId="3182"/>
            <ac:spMk id="22" creationId="{1613352B-778C-A709-3D3E-0C28EA9C56F7}"/>
          </ac:spMkLst>
        </pc:spChg>
        <pc:spChg chg="add mod">
          <ac:chgData name="Helen Margolis" userId="e6a7afbc-961a-442d-a2df-b33b0221b063" providerId="ADAL" clId="{1254076C-426C-4AC2-B574-F032750B8D22}" dt="2023-07-30T14:46:11.776" v="3111" actId="1076"/>
          <ac:spMkLst>
            <pc:docMk/>
            <pc:sldMk cId="1559134205" sldId="3182"/>
            <ac:spMk id="23" creationId="{C58537E6-8E6F-B49C-03F8-C1E42BCECE76}"/>
          </ac:spMkLst>
        </pc:spChg>
        <pc:spChg chg="mod">
          <ac:chgData name="Helen Margolis" userId="e6a7afbc-961a-442d-a2df-b33b0221b063" providerId="ADAL" clId="{1254076C-426C-4AC2-B574-F032750B8D22}" dt="2023-07-30T14:44:47.614" v="3089"/>
          <ac:spMkLst>
            <pc:docMk/>
            <pc:sldMk cId="1559134205" sldId="3182"/>
            <ac:spMk id="25" creationId="{6810DD75-8091-35A3-24F3-83F5CAD5406F}"/>
          </ac:spMkLst>
        </pc:spChg>
        <pc:grpChg chg="add mod">
          <ac:chgData name="Helen Margolis" userId="e6a7afbc-961a-442d-a2df-b33b0221b063" providerId="ADAL" clId="{1254076C-426C-4AC2-B574-F032750B8D22}" dt="2023-07-30T14:45:32.488" v="3105" actId="1076"/>
          <ac:grpSpMkLst>
            <pc:docMk/>
            <pc:sldMk cId="1559134205" sldId="3182"/>
            <ac:grpSpMk id="4" creationId="{A7F6798B-5D1F-434D-ED44-A0B1EB6A6ADE}"/>
          </ac:grpSpMkLst>
        </pc:grpChg>
        <pc:grpChg chg="del">
          <ac:chgData name="Helen Margolis" userId="e6a7afbc-961a-442d-a2df-b33b0221b063" providerId="ADAL" clId="{1254076C-426C-4AC2-B574-F032750B8D22}" dt="2023-07-30T14:43:38.157" v="3050" actId="478"/>
          <ac:grpSpMkLst>
            <pc:docMk/>
            <pc:sldMk cId="1559134205" sldId="3182"/>
            <ac:grpSpMk id="6" creationId="{28172B9A-3AB2-6DA9-9515-525F5C9BDAC5}"/>
          </ac:grpSpMkLst>
        </pc:grpChg>
        <pc:grpChg chg="add del mod">
          <ac:chgData name="Helen Margolis" userId="e6a7afbc-961a-442d-a2df-b33b0221b063" providerId="ADAL" clId="{1254076C-426C-4AC2-B574-F032750B8D22}" dt="2023-07-30T14:45:03.039" v="3093" actId="478"/>
          <ac:grpSpMkLst>
            <pc:docMk/>
            <pc:sldMk cId="1559134205" sldId="3182"/>
            <ac:grpSpMk id="24" creationId="{96BB3A11-3680-D0F7-1A89-20F99D7D5A90}"/>
          </ac:grpSpMkLst>
        </pc:grpChg>
        <pc:picChg chg="del">
          <ac:chgData name="Helen Margolis" userId="e6a7afbc-961a-442d-a2df-b33b0221b063" providerId="ADAL" clId="{1254076C-426C-4AC2-B574-F032750B8D22}" dt="2023-07-30T14:43:35.655" v="3049" actId="478"/>
          <ac:picMkLst>
            <pc:docMk/>
            <pc:sldMk cId="1559134205" sldId="3182"/>
            <ac:picMk id="3" creationId="{7AB3B221-7350-7F53-23C5-F5E190FEE43B}"/>
          </ac:picMkLst>
        </pc:picChg>
        <pc:picChg chg="mod">
          <ac:chgData name="Helen Margolis" userId="e6a7afbc-961a-442d-a2df-b33b0221b063" providerId="ADAL" clId="{1254076C-426C-4AC2-B574-F032750B8D22}" dt="2023-07-30T14:44:08.298" v="3086"/>
          <ac:picMkLst>
            <pc:docMk/>
            <pc:sldMk cId="1559134205" sldId="3182"/>
            <ac:picMk id="5" creationId="{B4A6804F-F6D4-7B44-C8FB-7880C0B45DC4}"/>
          </ac:picMkLst>
        </pc:picChg>
        <pc:picChg chg="mod">
          <ac:chgData name="Helen Margolis" userId="e6a7afbc-961a-442d-a2df-b33b0221b063" providerId="ADAL" clId="{1254076C-426C-4AC2-B574-F032750B8D22}" dt="2023-07-30T14:44:47.614" v="3089"/>
          <ac:picMkLst>
            <pc:docMk/>
            <pc:sldMk cId="1559134205" sldId="3182"/>
            <ac:picMk id="26" creationId="{F9168C6C-E9AF-FDF6-1646-DCBB1E637771}"/>
          </ac:picMkLst>
        </pc:picChg>
      </pc:sldChg>
      <pc:sldChg chg="addSp delSp modSp add mod ord modAnim">
        <pc:chgData name="Helen Margolis" userId="e6a7afbc-961a-442d-a2df-b33b0221b063" providerId="ADAL" clId="{1254076C-426C-4AC2-B574-F032750B8D22}" dt="2023-08-05T11:42:06.641" v="5225" actId="1440"/>
        <pc:sldMkLst>
          <pc:docMk/>
          <pc:sldMk cId="1524949607" sldId="3183"/>
        </pc:sldMkLst>
        <pc:spChg chg="mod">
          <ac:chgData name="Helen Margolis" userId="e6a7afbc-961a-442d-a2df-b33b0221b063" providerId="ADAL" clId="{1254076C-426C-4AC2-B574-F032750B8D22}" dt="2023-07-30T14:47:51.724" v="3188" actId="20577"/>
          <ac:spMkLst>
            <pc:docMk/>
            <pc:sldMk cId="1524949607" sldId="3183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7-30T14:48:22.895" v="3205" actId="1076"/>
          <ac:spMkLst>
            <pc:docMk/>
            <pc:sldMk cId="1524949607" sldId="3183"/>
            <ac:spMk id="5" creationId="{8F95DDB9-9E51-995B-8B0B-5D50017F7B20}"/>
          </ac:spMkLst>
        </pc:spChg>
        <pc:spChg chg="mod">
          <ac:chgData name="Helen Margolis" userId="e6a7afbc-961a-442d-a2df-b33b0221b063" providerId="ADAL" clId="{1254076C-426C-4AC2-B574-F032750B8D22}" dt="2023-07-30T14:48:30.323" v="3206"/>
          <ac:spMkLst>
            <pc:docMk/>
            <pc:sldMk cId="1524949607" sldId="3183"/>
            <ac:spMk id="21" creationId="{2C228387-3C0E-8056-74AA-4D4C6F11376B}"/>
          </ac:spMkLst>
        </pc:spChg>
        <pc:spChg chg="mod">
          <ac:chgData name="Helen Margolis" userId="e6a7afbc-961a-442d-a2df-b33b0221b063" providerId="ADAL" clId="{1254076C-426C-4AC2-B574-F032750B8D22}" dt="2023-07-30T14:48:51.696" v="3209" actId="1076"/>
          <ac:spMkLst>
            <pc:docMk/>
            <pc:sldMk cId="1524949607" sldId="3183"/>
            <ac:spMk id="22" creationId="{15BBCDCD-28EA-F2A3-F801-D3CE757CAEBE}"/>
          </ac:spMkLst>
        </pc:spChg>
        <pc:grpChg chg="del">
          <ac:chgData name="Helen Margolis" userId="e6a7afbc-961a-442d-a2df-b33b0221b063" providerId="ADAL" clId="{1254076C-426C-4AC2-B574-F032750B8D22}" dt="2023-07-30T14:47:09.907" v="3116" actId="478"/>
          <ac:grpSpMkLst>
            <pc:docMk/>
            <pc:sldMk cId="1524949607" sldId="3183"/>
            <ac:grpSpMk id="6" creationId="{28172B9A-3AB2-6DA9-9515-525F5C9BDAC5}"/>
          </ac:grpSpMkLst>
        </pc:grpChg>
        <pc:grpChg chg="add mod">
          <ac:chgData name="Helen Margolis" userId="e6a7afbc-961a-442d-a2df-b33b0221b063" providerId="ADAL" clId="{1254076C-426C-4AC2-B574-F032750B8D22}" dt="2023-07-30T14:48:30.323" v="3206"/>
          <ac:grpSpMkLst>
            <pc:docMk/>
            <pc:sldMk cId="1524949607" sldId="3183"/>
            <ac:grpSpMk id="12" creationId="{E755D4C3-180A-81F4-96BB-964DED1961DC}"/>
          </ac:grpSpMkLst>
        </pc:grpChg>
        <pc:picChg chg="del">
          <ac:chgData name="Helen Margolis" userId="e6a7afbc-961a-442d-a2df-b33b0221b063" providerId="ADAL" clId="{1254076C-426C-4AC2-B574-F032750B8D22}" dt="2023-07-30T14:47:08.655" v="3115" actId="478"/>
          <ac:picMkLst>
            <pc:docMk/>
            <pc:sldMk cId="1524949607" sldId="3183"/>
            <ac:picMk id="3" creationId="{7AB3B221-7350-7F53-23C5-F5E190FEE43B}"/>
          </ac:picMkLst>
        </pc:picChg>
        <pc:picChg chg="add mod">
          <ac:chgData name="Helen Margolis" userId="e6a7afbc-961a-442d-a2df-b33b0221b063" providerId="ADAL" clId="{1254076C-426C-4AC2-B574-F032750B8D22}" dt="2023-08-05T11:41:59.175" v="5224" actId="1440"/>
          <ac:picMkLst>
            <pc:docMk/>
            <pc:sldMk cId="1524949607" sldId="3183"/>
            <ac:picMk id="4" creationId="{3ACA97D0-FFE7-B919-73F6-1C94ECE6D96F}"/>
          </ac:picMkLst>
        </pc:picChg>
        <pc:picChg chg="mod">
          <ac:chgData name="Helen Margolis" userId="e6a7afbc-961a-442d-a2df-b33b0221b063" providerId="ADAL" clId="{1254076C-426C-4AC2-B574-F032750B8D22}" dt="2023-08-05T11:42:06.641" v="5225" actId="1440"/>
          <ac:picMkLst>
            <pc:docMk/>
            <pc:sldMk cId="1524949607" sldId="3183"/>
            <ac:picMk id="13" creationId="{6DAD87FF-CECE-E447-FAD5-3255B2E67445}"/>
          </ac:picMkLst>
        </pc:picChg>
      </pc:sldChg>
      <pc:sldChg chg="addSp delSp modSp add mod delAnim">
        <pc:chgData name="Helen Margolis" userId="e6a7afbc-961a-442d-a2df-b33b0221b063" providerId="ADAL" clId="{1254076C-426C-4AC2-B574-F032750B8D22}" dt="2023-07-30T14:49:50.052" v="3271"/>
        <pc:sldMkLst>
          <pc:docMk/>
          <pc:sldMk cId="3952378534" sldId="3184"/>
        </pc:sldMkLst>
        <pc:spChg chg="mod">
          <ac:chgData name="Helen Margolis" userId="e6a7afbc-961a-442d-a2df-b33b0221b063" providerId="ADAL" clId="{1254076C-426C-4AC2-B574-F032750B8D22}" dt="2023-07-30T14:49:31.625" v="3253" actId="20577"/>
          <ac:spMkLst>
            <pc:docMk/>
            <pc:sldMk cId="3952378534" sldId="3184"/>
            <ac:spMk id="2" creationId="{8283B3F7-529C-BF67-8686-439EA2B01556}"/>
          </ac:spMkLst>
        </pc:spChg>
        <pc:spChg chg="del">
          <ac:chgData name="Helen Margolis" userId="e6a7afbc-961a-442d-a2df-b33b0221b063" providerId="ADAL" clId="{1254076C-426C-4AC2-B574-F032750B8D22}" dt="2023-07-30T14:49:20.300" v="3212" actId="478"/>
          <ac:spMkLst>
            <pc:docMk/>
            <pc:sldMk cId="3952378534" sldId="3184"/>
            <ac:spMk id="5" creationId="{8F95DDB9-9E51-995B-8B0B-5D50017F7B20}"/>
          </ac:spMkLst>
        </pc:spChg>
        <pc:spChg chg="mod">
          <ac:chgData name="Helen Margolis" userId="e6a7afbc-961a-442d-a2df-b33b0221b063" providerId="ADAL" clId="{1254076C-426C-4AC2-B574-F032750B8D22}" dt="2023-07-30T14:49:50.052" v="3271"/>
          <ac:spMkLst>
            <pc:docMk/>
            <pc:sldMk cId="3952378534" sldId="3184"/>
            <ac:spMk id="6" creationId="{7D997F9E-ACF5-EFE8-94A8-913DD3569694}"/>
          </ac:spMkLst>
        </pc:spChg>
        <pc:spChg chg="add mod">
          <ac:chgData name="Helen Margolis" userId="e6a7afbc-961a-442d-a2df-b33b0221b063" providerId="ADAL" clId="{1254076C-426C-4AC2-B574-F032750B8D22}" dt="2023-07-30T14:49:50.052" v="3271"/>
          <ac:spMkLst>
            <pc:docMk/>
            <pc:sldMk cId="3952378534" sldId="3184"/>
            <ac:spMk id="8" creationId="{89366AB3-1707-3E13-CABF-C41E35E1BC55}"/>
          </ac:spMkLst>
        </pc:spChg>
        <pc:spChg chg="add mod">
          <ac:chgData name="Helen Margolis" userId="e6a7afbc-961a-442d-a2df-b33b0221b063" providerId="ADAL" clId="{1254076C-426C-4AC2-B574-F032750B8D22}" dt="2023-07-30T14:49:50.052" v="3271"/>
          <ac:spMkLst>
            <pc:docMk/>
            <pc:sldMk cId="3952378534" sldId="3184"/>
            <ac:spMk id="9" creationId="{A1240103-A84B-6918-7E27-3354B9300AD0}"/>
          </ac:spMkLst>
        </pc:spChg>
        <pc:grpChg chg="add mod">
          <ac:chgData name="Helen Margolis" userId="e6a7afbc-961a-442d-a2df-b33b0221b063" providerId="ADAL" clId="{1254076C-426C-4AC2-B574-F032750B8D22}" dt="2023-07-30T14:49:50.052" v="3271"/>
          <ac:grpSpMkLst>
            <pc:docMk/>
            <pc:sldMk cId="3952378534" sldId="3184"/>
            <ac:grpSpMk id="3" creationId="{E5BE66E5-4DF4-EB54-6829-F98FB34814EE}"/>
          </ac:grpSpMkLst>
        </pc:grpChg>
        <pc:grpChg chg="del">
          <ac:chgData name="Helen Margolis" userId="e6a7afbc-961a-442d-a2df-b33b0221b063" providerId="ADAL" clId="{1254076C-426C-4AC2-B574-F032750B8D22}" dt="2023-07-30T14:49:20.300" v="3212" actId="478"/>
          <ac:grpSpMkLst>
            <pc:docMk/>
            <pc:sldMk cId="3952378534" sldId="3184"/>
            <ac:grpSpMk id="12" creationId="{E755D4C3-180A-81F4-96BB-964DED1961DC}"/>
          </ac:grpSpMkLst>
        </pc:grpChg>
        <pc:picChg chg="del">
          <ac:chgData name="Helen Margolis" userId="e6a7afbc-961a-442d-a2df-b33b0221b063" providerId="ADAL" clId="{1254076C-426C-4AC2-B574-F032750B8D22}" dt="2023-07-30T14:49:20.300" v="3212" actId="478"/>
          <ac:picMkLst>
            <pc:docMk/>
            <pc:sldMk cId="3952378534" sldId="3184"/>
            <ac:picMk id="4" creationId="{3ACA97D0-FFE7-B919-73F6-1C94ECE6D96F}"/>
          </ac:picMkLst>
        </pc:picChg>
        <pc:picChg chg="mod">
          <ac:chgData name="Helen Margolis" userId="e6a7afbc-961a-442d-a2df-b33b0221b063" providerId="ADAL" clId="{1254076C-426C-4AC2-B574-F032750B8D22}" dt="2023-07-30T14:49:50.052" v="3271"/>
          <ac:picMkLst>
            <pc:docMk/>
            <pc:sldMk cId="3952378534" sldId="3184"/>
            <ac:picMk id="7" creationId="{FBBECFA9-5BC4-4770-1F06-CBB734CA9155}"/>
          </ac:picMkLst>
        </pc:picChg>
      </pc:sldChg>
      <pc:sldChg chg="addSp delSp modSp add del mod ord">
        <pc:chgData name="Helen Margolis" userId="e6a7afbc-961a-442d-a2df-b33b0221b063" providerId="ADAL" clId="{1254076C-426C-4AC2-B574-F032750B8D22}" dt="2023-07-30T14:54:32.396" v="3476" actId="2696"/>
        <pc:sldMkLst>
          <pc:docMk/>
          <pc:sldMk cId="177602503" sldId="3185"/>
        </pc:sldMkLst>
        <pc:spChg chg="mod">
          <ac:chgData name="Helen Margolis" userId="e6a7afbc-961a-442d-a2df-b33b0221b063" providerId="ADAL" clId="{1254076C-426C-4AC2-B574-F032750B8D22}" dt="2023-07-30T14:50:38.542" v="3306" actId="20577"/>
          <ac:spMkLst>
            <pc:docMk/>
            <pc:sldMk cId="177602503" sldId="3185"/>
            <ac:spMk id="2" creationId="{F73C58E7-6B06-7A82-B624-9D80FB2B8ACB}"/>
          </ac:spMkLst>
        </pc:spChg>
        <pc:spChg chg="del">
          <ac:chgData name="Helen Margolis" userId="e6a7afbc-961a-442d-a2df-b33b0221b063" providerId="ADAL" clId="{1254076C-426C-4AC2-B574-F032750B8D22}" dt="2023-07-30T14:50:20.961" v="3276" actId="478"/>
          <ac:spMkLst>
            <pc:docMk/>
            <pc:sldMk cId="177602503" sldId="3185"/>
            <ac:spMk id="3" creationId="{0BC6912A-13B6-9AEA-6980-4CDAEA1D5BD0}"/>
          </ac:spMkLst>
        </pc:spChg>
        <pc:spChg chg="del">
          <ac:chgData name="Helen Margolis" userId="e6a7afbc-961a-442d-a2df-b33b0221b063" providerId="ADAL" clId="{1254076C-426C-4AC2-B574-F032750B8D22}" dt="2023-07-30T14:50:22.630" v="3277" actId="478"/>
          <ac:spMkLst>
            <pc:docMk/>
            <pc:sldMk cId="177602503" sldId="3185"/>
            <ac:spMk id="7" creationId="{639D83D0-179F-02EB-F054-C54BB2DBB224}"/>
          </ac:spMkLst>
        </pc:spChg>
        <pc:spChg chg="mod">
          <ac:chgData name="Helen Margolis" userId="e6a7afbc-961a-442d-a2df-b33b0221b063" providerId="ADAL" clId="{1254076C-426C-4AC2-B574-F032750B8D22}" dt="2023-07-30T14:50:45.677" v="3307"/>
          <ac:spMkLst>
            <pc:docMk/>
            <pc:sldMk cId="177602503" sldId="3185"/>
            <ac:spMk id="9" creationId="{135930B8-54D4-EAFE-1236-A902CAB6FFFF}"/>
          </ac:spMkLst>
        </pc:spChg>
        <pc:spChg chg="add mod">
          <ac:chgData name="Helen Margolis" userId="e6a7afbc-961a-442d-a2df-b33b0221b063" providerId="ADAL" clId="{1254076C-426C-4AC2-B574-F032750B8D22}" dt="2023-07-30T14:50:45.677" v="3307"/>
          <ac:spMkLst>
            <pc:docMk/>
            <pc:sldMk cId="177602503" sldId="3185"/>
            <ac:spMk id="11" creationId="{24CADA7B-CFF5-8B75-D3AD-B5BEB7A444EB}"/>
          </ac:spMkLst>
        </pc:spChg>
        <pc:spChg chg="add mod">
          <ac:chgData name="Helen Margolis" userId="e6a7afbc-961a-442d-a2df-b33b0221b063" providerId="ADAL" clId="{1254076C-426C-4AC2-B574-F032750B8D22}" dt="2023-07-30T14:50:45.677" v="3307"/>
          <ac:spMkLst>
            <pc:docMk/>
            <pc:sldMk cId="177602503" sldId="3185"/>
            <ac:spMk id="12" creationId="{68342E1B-E0C8-789D-3B03-6EE12937AFB1}"/>
          </ac:spMkLst>
        </pc:spChg>
        <pc:spChg chg="add mod">
          <ac:chgData name="Helen Margolis" userId="e6a7afbc-961a-442d-a2df-b33b0221b063" providerId="ADAL" clId="{1254076C-426C-4AC2-B574-F032750B8D22}" dt="2023-07-30T14:50:45.677" v="3307"/>
          <ac:spMkLst>
            <pc:docMk/>
            <pc:sldMk cId="177602503" sldId="3185"/>
            <ac:spMk id="13" creationId="{81499EAC-AB6D-16EE-FB0F-01F1CBF69433}"/>
          </ac:spMkLst>
        </pc:spChg>
        <pc:grpChg chg="del">
          <ac:chgData name="Helen Margolis" userId="e6a7afbc-961a-442d-a2df-b33b0221b063" providerId="ADAL" clId="{1254076C-426C-4AC2-B574-F032750B8D22}" dt="2023-07-30T14:50:19.342" v="3275" actId="478"/>
          <ac:grpSpMkLst>
            <pc:docMk/>
            <pc:sldMk cId="177602503" sldId="3185"/>
            <ac:grpSpMk id="4" creationId="{15A9D940-4D55-9117-F0B4-5ED1732A38B4}"/>
          </ac:grpSpMkLst>
        </pc:grpChg>
        <pc:grpChg chg="add mod">
          <ac:chgData name="Helen Margolis" userId="e6a7afbc-961a-442d-a2df-b33b0221b063" providerId="ADAL" clId="{1254076C-426C-4AC2-B574-F032750B8D22}" dt="2023-07-30T14:50:45.677" v="3307"/>
          <ac:grpSpMkLst>
            <pc:docMk/>
            <pc:sldMk cId="177602503" sldId="3185"/>
            <ac:grpSpMk id="8" creationId="{FFFF9B3C-5532-177F-0473-17563910C82C}"/>
          </ac:grpSpMkLst>
        </pc:grpChg>
        <pc:picChg chg="mod">
          <ac:chgData name="Helen Margolis" userId="e6a7afbc-961a-442d-a2df-b33b0221b063" providerId="ADAL" clId="{1254076C-426C-4AC2-B574-F032750B8D22}" dt="2023-07-30T14:50:45.677" v="3307"/>
          <ac:picMkLst>
            <pc:docMk/>
            <pc:sldMk cId="177602503" sldId="3185"/>
            <ac:picMk id="10" creationId="{B3C07262-7C15-0B31-2D0A-87E7AE8B08B5}"/>
          </ac:picMkLst>
        </pc:picChg>
      </pc:sldChg>
      <pc:sldChg chg="addSp delSp modSp add del mod ord">
        <pc:chgData name="Helen Margolis" userId="e6a7afbc-961a-442d-a2df-b33b0221b063" providerId="ADAL" clId="{1254076C-426C-4AC2-B574-F032750B8D22}" dt="2023-07-30T14:55:00.223" v="3507" actId="2696"/>
        <pc:sldMkLst>
          <pc:docMk/>
          <pc:sldMk cId="4265558472" sldId="3186"/>
        </pc:sldMkLst>
        <pc:spChg chg="mod">
          <ac:chgData name="Helen Margolis" userId="e6a7afbc-961a-442d-a2df-b33b0221b063" providerId="ADAL" clId="{1254076C-426C-4AC2-B574-F032750B8D22}" dt="2023-07-30T14:51:21.881" v="3343" actId="20577"/>
          <ac:spMkLst>
            <pc:docMk/>
            <pc:sldMk cId="4265558472" sldId="3186"/>
            <ac:spMk id="2" creationId="{F73C58E7-6B06-7A82-B624-9D80FB2B8ACB}"/>
          </ac:spMkLst>
        </pc:spChg>
        <pc:spChg chg="add mod">
          <ac:chgData name="Helen Margolis" userId="e6a7afbc-961a-442d-a2df-b33b0221b063" providerId="ADAL" clId="{1254076C-426C-4AC2-B574-F032750B8D22}" dt="2023-07-30T14:51:30.666" v="3344"/>
          <ac:spMkLst>
            <pc:docMk/>
            <pc:sldMk cId="4265558472" sldId="3186"/>
            <ac:spMk id="4" creationId="{373C4D80-0F0C-FB7C-A114-9A4BD54BF591}"/>
          </ac:spMkLst>
        </pc:spChg>
        <pc:spChg chg="add mod">
          <ac:chgData name="Helen Margolis" userId="e6a7afbc-961a-442d-a2df-b33b0221b063" providerId="ADAL" clId="{1254076C-426C-4AC2-B574-F032750B8D22}" dt="2023-07-30T14:51:30.666" v="3344"/>
          <ac:spMkLst>
            <pc:docMk/>
            <pc:sldMk cId="4265558472" sldId="3186"/>
            <ac:spMk id="6" creationId="{85DA273A-E772-854D-C6A3-BA8D60A36867}"/>
          </ac:spMkLst>
        </pc:spChg>
        <pc:spChg chg="del">
          <ac:chgData name="Helen Margolis" userId="e6a7afbc-961a-442d-a2df-b33b0221b063" providerId="ADAL" clId="{1254076C-426C-4AC2-B574-F032750B8D22}" dt="2023-07-30T14:50:58.685" v="3310" actId="478"/>
          <ac:spMkLst>
            <pc:docMk/>
            <pc:sldMk cId="4265558472" sldId="3186"/>
            <ac:spMk id="11" creationId="{24CADA7B-CFF5-8B75-D3AD-B5BEB7A444EB}"/>
          </ac:spMkLst>
        </pc:spChg>
        <pc:spChg chg="del">
          <ac:chgData name="Helen Margolis" userId="e6a7afbc-961a-442d-a2df-b33b0221b063" providerId="ADAL" clId="{1254076C-426C-4AC2-B574-F032750B8D22}" dt="2023-07-30T14:51:02.423" v="3313" actId="478"/>
          <ac:spMkLst>
            <pc:docMk/>
            <pc:sldMk cId="4265558472" sldId="3186"/>
            <ac:spMk id="12" creationId="{68342E1B-E0C8-789D-3B03-6EE12937AFB1}"/>
          </ac:spMkLst>
        </pc:spChg>
        <pc:spChg chg="del">
          <ac:chgData name="Helen Margolis" userId="e6a7afbc-961a-442d-a2df-b33b0221b063" providerId="ADAL" clId="{1254076C-426C-4AC2-B574-F032750B8D22}" dt="2023-07-30T14:51:01.276" v="3312" actId="478"/>
          <ac:spMkLst>
            <pc:docMk/>
            <pc:sldMk cId="4265558472" sldId="3186"/>
            <ac:spMk id="13" creationId="{81499EAC-AB6D-16EE-FB0F-01F1CBF69433}"/>
          </ac:spMkLst>
        </pc:spChg>
        <pc:grpChg chg="del">
          <ac:chgData name="Helen Margolis" userId="e6a7afbc-961a-442d-a2df-b33b0221b063" providerId="ADAL" clId="{1254076C-426C-4AC2-B574-F032750B8D22}" dt="2023-07-30T14:50:59.476" v="3311" actId="478"/>
          <ac:grpSpMkLst>
            <pc:docMk/>
            <pc:sldMk cId="4265558472" sldId="3186"/>
            <ac:grpSpMk id="8" creationId="{FFFF9B3C-5532-177F-0473-17563910C82C}"/>
          </ac:grpSpMkLst>
        </pc:grpChg>
        <pc:picChg chg="add mod">
          <ac:chgData name="Helen Margolis" userId="e6a7afbc-961a-442d-a2df-b33b0221b063" providerId="ADAL" clId="{1254076C-426C-4AC2-B574-F032750B8D22}" dt="2023-07-30T14:51:30.666" v="3344"/>
          <ac:picMkLst>
            <pc:docMk/>
            <pc:sldMk cId="4265558472" sldId="3186"/>
            <ac:picMk id="3" creationId="{DF0B8199-7D0C-F460-705E-9354B553CEE4}"/>
          </ac:picMkLst>
        </pc:picChg>
        <pc:picChg chg="add mod">
          <ac:chgData name="Helen Margolis" userId="e6a7afbc-961a-442d-a2df-b33b0221b063" providerId="ADAL" clId="{1254076C-426C-4AC2-B574-F032750B8D22}" dt="2023-07-30T14:51:30.666" v="3344"/>
          <ac:picMkLst>
            <pc:docMk/>
            <pc:sldMk cId="4265558472" sldId="3186"/>
            <ac:picMk id="5" creationId="{9E6C4D49-8A6F-8034-CBE2-C0CED8C2DD72}"/>
          </ac:picMkLst>
        </pc:picChg>
      </pc:sldChg>
      <pc:sldChg chg="addSp modSp add del mod ord">
        <pc:chgData name="Helen Margolis" userId="e6a7afbc-961a-442d-a2df-b33b0221b063" providerId="ADAL" clId="{1254076C-426C-4AC2-B574-F032750B8D22}" dt="2023-07-30T14:55:20.852" v="3536" actId="2696"/>
        <pc:sldMkLst>
          <pc:docMk/>
          <pc:sldMk cId="1151458728" sldId="3187"/>
        </pc:sldMkLst>
        <pc:spChg chg="mod">
          <ac:chgData name="Helen Margolis" userId="e6a7afbc-961a-442d-a2df-b33b0221b063" providerId="ADAL" clId="{1254076C-426C-4AC2-B574-F032750B8D22}" dt="2023-07-30T14:51:49.548" v="3370" actId="20577"/>
          <ac:spMkLst>
            <pc:docMk/>
            <pc:sldMk cId="1151458728" sldId="3187"/>
            <ac:spMk id="2" creationId="{F73C58E7-6B06-7A82-B624-9D80FB2B8ACB}"/>
          </ac:spMkLst>
        </pc:spChg>
        <pc:spChg chg="mod">
          <ac:chgData name="Helen Margolis" userId="e6a7afbc-961a-442d-a2df-b33b0221b063" providerId="ADAL" clId="{1254076C-426C-4AC2-B574-F032750B8D22}" dt="2023-07-30T14:51:59.984" v="3372" actId="14100"/>
          <ac:spMkLst>
            <pc:docMk/>
            <pc:sldMk cId="1151458728" sldId="3187"/>
            <ac:spMk id="4" creationId="{C30186FA-239E-A3BA-135D-2F99BCDBCA14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5" creationId="{D3676B49-C699-BD45-6D09-39AFABB2B9E0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7" creationId="{4275BCC9-9E25-068A-F8DB-9DA4821342E6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10" creationId="{90230065-0AC6-1AA0-4259-A85FA6287E2C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12" creationId="{28E960D2-D06B-5ACC-62B1-94E773FD4F36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13" creationId="{A3DE0959-F86D-AE6A-F101-30B57BD6062A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14" creationId="{45A06EEE-43E6-EAD9-86F1-63BA69229D0E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16" creationId="{C591DBD5-FEE1-E54C-1465-04D6904FE3F2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18" creationId="{B4632DCC-F196-DDA1-E4F2-F4EDCEBE79D3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19" creationId="{35DA5C03-70B7-F061-BB02-5C6C3C1B29EF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20" creationId="{49F4E2C6-5960-627B-BB86-A192C1F5D2C7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21" creationId="{884F2E0D-2D82-036C-6FB4-3FFBA9693D60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30" creationId="{4FE816E3-8B79-5130-530F-7CDD561AE8A8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31" creationId="{66D567F0-A775-F053-AA71-8E20ADC9C138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32" creationId="{850C327E-1A73-54A8-3AB6-B596A8E08549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33" creationId="{7DDCFA65-0BB3-6233-8A8B-93A1839A4F98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34" creationId="{FDC07868-A313-253A-EF11-1BBF01C27985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35" creationId="{0F2F88FA-4FA5-85BC-F84D-3F20ABCF139C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36" creationId="{EA7A048C-1F01-AB21-27E6-F0697154F084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37" creationId="{62B28AF8-E3BA-622B-CFB6-9CB97E33DDC2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42" creationId="{3FDACFFC-2CE5-674D-D6D3-A57A704EF402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43" creationId="{BC48F30C-C839-772D-67AE-B0EE5626BC24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44" creationId="{69C53675-351F-C70A-EF82-F33637CBBC53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45" creationId="{B231B5EB-E67A-D1D4-572C-0146A21FD7FB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46" creationId="{5BB8D9D8-A59B-C55A-B3B2-F5D352060D80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47" creationId="{8A1CBE96-18F5-F526-4455-6B6B3D2060E9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48" creationId="{CF8103D3-096E-9E26-40D2-310BBC8E3BA9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49" creationId="{6BB127ED-4A82-C3E8-638C-391016EE1728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54" creationId="{6E7434D0-2E0D-E5E3-210F-CC423A859532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55" creationId="{C19516BB-3FBE-D4CE-18EE-490733EAF17B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56" creationId="{70294B59-E9E6-C03F-7AEC-8C4017A11406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57" creationId="{0611FB72-4C9F-6F77-99E0-F497D822B8C4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58" creationId="{9CEA7EA0-64E1-25D4-BB30-DC2F6FB8978B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59" creationId="{471639E9-9C1F-F155-A2CA-8EDC5B48C44F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60" creationId="{2B40AE6A-2529-DF97-E68F-6ED449E6EE02}"/>
          </ac:spMkLst>
        </pc:spChg>
        <pc:spChg chg="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61" creationId="{05CAE9E3-EB89-07CD-5F3B-250CC9C2FEF6}"/>
          </ac:spMkLst>
        </pc:spChg>
        <pc:spChg chg="add mod">
          <ac:chgData name="Helen Margolis" userId="e6a7afbc-961a-442d-a2df-b33b0221b063" providerId="ADAL" clId="{1254076C-426C-4AC2-B574-F032750B8D22}" dt="2023-07-30T14:51:57.285" v="3371"/>
          <ac:spMkLst>
            <pc:docMk/>
            <pc:sldMk cId="1151458728" sldId="3187"/>
            <ac:spMk id="65" creationId="{509510EA-84D0-0FC1-68BC-D25CD4DFDE04}"/>
          </ac:spMkLst>
        </pc:spChg>
        <pc:grpChg chg="add 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3" creationId="{BD94A053-BC67-3829-C89E-1FBC4F471A55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6" creationId="{0FCDF9B3-1F43-5503-DF37-FEA3A836BEB1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8" creationId="{9CB68B3F-63FD-E0F5-79A8-7A3868519732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9" creationId="{2A0D37C7-2CC0-9140-5885-4FA97679313C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11" creationId="{82182EC3-CCB1-D906-748B-F4ACB95398B1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15" creationId="{D31A4461-557D-B175-F318-99031D72355A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17" creationId="{7A10172E-966B-2E60-1F58-0098ED25AB40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23" creationId="{40948876-B131-F198-ACB1-6022101A327E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24" creationId="{1A3025B7-2E9A-BF91-4246-8DEE366DD700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25" creationId="{F893FA90-D56C-3EA7-3FEE-14B77D8A0740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26" creationId="{53616EDA-7977-F474-B9C9-6FFF103359E4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27" creationId="{A5DA95A9-36D8-54D8-E06A-2F4624F7E399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28" creationId="{43F5BAF3-EAB2-48D1-F49D-C9CEF772D788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29" creationId="{3D20F2C2-D754-9808-4D94-7BA5B030AA26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38" creationId="{D17174FA-C05F-9B3A-2016-72785B870E3D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39" creationId="{9CA003F0-B31B-5AE9-F62C-30CD5F71E4E9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40" creationId="{A4E64CB6-0640-14A1-D787-E579766913F0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41" creationId="{71E15626-98A0-701A-7DBE-AA336ED5CF85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50" creationId="{1A0AF546-DA69-AB53-1A0B-B32B8CBECE2F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51" creationId="{2A70CAF2-1C87-0482-3999-5658EBEAF3C1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52" creationId="{ACCB8998-3B68-9F3D-4583-32E9B16452EA}"/>
          </ac:grpSpMkLst>
        </pc:grpChg>
        <pc:grpChg chg="mod">
          <ac:chgData name="Helen Margolis" userId="e6a7afbc-961a-442d-a2df-b33b0221b063" providerId="ADAL" clId="{1254076C-426C-4AC2-B574-F032750B8D22}" dt="2023-07-30T14:51:57.285" v="3371"/>
          <ac:grpSpMkLst>
            <pc:docMk/>
            <pc:sldMk cId="1151458728" sldId="3187"/>
            <ac:grpSpMk id="53" creationId="{9FC8AFB1-7B32-CA92-722A-42DC0FB2DE0C}"/>
          </ac:grpSpMkLst>
        </pc:grpChg>
        <pc:picChg chg="mod">
          <ac:chgData name="Helen Margolis" userId="e6a7afbc-961a-442d-a2df-b33b0221b063" providerId="ADAL" clId="{1254076C-426C-4AC2-B574-F032750B8D22}" dt="2023-07-30T14:51:57.285" v="3371"/>
          <ac:picMkLst>
            <pc:docMk/>
            <pc:sldMk cId="1151458728" sldId="3187"/>
            <ac:picMk id="22" creationId="{AC9AB3AB-4CA4-FC78-991A-10D1D472EB8E}"/>
          </ac:picMkLst>
        </pc:picChg>
        <pc:cxnChg chg="mod">
          <ac:chgData name="Helen Margolis" userId="e6a7afbc-961a-442d-a2df-b33b0221b063" providerId="ADAL" clId="{1254076C-426C-4AC2-B574-F032750B8D22}" dt="2023-07-30T14:51:57.285" v="3371"/>
          <ac:cxnSpMkLst>
            <pc:docMk/>
            <pc:sldMk cId="1151458728" sldId="3187"/>
            <ac:cxnSpMk id="62" creationId="{8ED35A5E-C2F2-1FE2-F2B3-1AE20759F39D}"/>
          </ac:cxnSpMkLst>
        </pc:cxnChg>
        <pc:cxnChg chg="mod">
          <ac:chgData name="Helen Margolis" userId="e6a7afbc-961a-442d-a2df-b33b0221b063" providerId="ADAL" clId="{1254076C-426C-4AC2-B574-F032750B8D22}" dt="2023-07-30T14:51:57.285" v="3371"/>
          <ac:cxnSpMkLst>
            <pc:docMk/>
            <pc:sldMk cId="1151458728" sldId="3187"/>
            <ac:cxnSpMk id="63" creationId="{C7FAB442-B464-E873-6554-EA8356E4E408}"/>
          </ac:cxnSpMkLst>
        </pc:cxnChg>
        <pc:cxnChg chg="mod">
          <ac:chgData name="Helen Margolis" userId="e6a7afbc-961a-442d-a2df-b33b0221b063" providerId="ADAL" clId="{1254076C-426C-4AC2-B574-F032750B8D22}" dt="2023-07-30T14:51:57.285" v="3371"/>
          <ac:cxnSpMkLst>
            <pc:docMk/>
            <pc:sldMk cId="1151458728" sldId="3187"/>
            <ac:cxnSpMk id="64" creationId="{F9A32ECE-6235-FA8A-3876-A0A72B0D2F39}"/>
          </ac:cxnSpMkLst>
        </pc:cxnChg>
      </pc:sldChg>
      <pc:sldChg chg="addSp modSp add del mod ord">
        <pc:chgData name="Helen Margolis" userId="e6a7afbc-961a-442d-a2df-b33b0221b063" providerId="ADAL" clId="{1254076C-426C-4AC2-B574-F032750B8D22}" dt="2023-07-30T14:55:54.165" v="3560" actId="2696"/>
        <pc:sldMkLst>
          <pc:docMk/>
          <pc:sldMk cId="1553017976" sldId="3188"/>
        </pc:sldMkLst>
        <pc:spChg chg="mod">
          <ac:chgData name="Helen Margolis" userId="e6a7afbc-961a-442d-a2df-b33b0221b063" providerId="ADAL" clId="{1254076C-426C-4AC2-B574-F032750B8D22}" dt="2023-07-30T14:52:40.942" v="3401" actId="20577"/>
          <ac:spMkLst>
            <pc:docMk/>
            <pc:sldMk cId="1553017976" sldId="3188"/>
            <ac:spMk id="2" creationId="{F73C58E7-6B06-7A82-B624-9D80FB2B8ACB}"/>
          </ac:spMkLst>
        </pc:spChg>
        <pc:spChg chg="add 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3" creationId="{9586E54B-4941-16C7-78E9-5264BE47FFB7}"/>
          </ac:spMkLst>
        </pc:spChg>
        <pc:spChg chg="add 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4" creationId="{21CA4020-02E4-92FA-F629-A1B7DB994927}"/>
          </ac:spMkLst>
        </pc:spChg>
        <pc:spChg chg="add 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5" creationId="{087B3380-EB5E-B258-5BF3-E22A80C6EBB0}"/>
          </ac:spMkLst>
        </pc:spChg>
        <pc:spChg chg="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9" creationId="{70309BA6-B015-1D6A-8C46-38967F60F158}"/>
          </ac:spMkLst>
        </pc:spChg>
        <pc:spChg chg="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13" creationId="{EBBB7A7D-491B-7502-0E8A-20E52D534235}"/>
          </ac:spMkLst>
        </pc:spChg>
        <pc:spChg chg="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18" creationId="{589FDAB8-C20F-14B3-FAE1-01552C60F3BF}"/>
          </ac:spMkLst>
        </pc:spChg>
        <pc:spChg chg="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19" creationId="{B5E490EB-2CF9-B4A5-C7E0-51DD3685F7EC}"/>
          </ac:spMkLst>
        </pc:spChg>
        <pc:spChg chg="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20" creationId="{1C2849C8-FA30-3425-CE39-1DECEDC22234}"/>
          </ac:spMkLst>
        </pc:spChg>
        <pc:spChg chg="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21" creationId="{907DC69E-E7A3-3B58-DFE8-615243D5E1F6}"/>
          </ac:spMkLst>
        </pc:spChg>
        <pc:spChg chg="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26" creationId="{A65631CB-8E96-32DC-42C0-3F4B5870A053}"/>
          </ac:spMkLst>
        </pc:spChg>
        <pc:spChg chg="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28" creationId="{499BFC41-88F7-8603-4568-947B4E89E6D1}"/>
          </ac:spMkLst>
        </pc:spChg>
        <pc:spChg chg="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32" creationId="{9C8FF32C-E069-B0C7-0734-71CA7E33CBD2}"/>
          </ac:spMkLst>
        </pc:spChg>
        <pc:spChg chg="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33" creationId="{93D3168C-2439-7091-4441-D0136D49A5AF}"/>
          </ac:spMkLst>
        </pc:spChg>
        <pc:spChg chg="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34" creationId="{A93C0898-D622-63BF-A4FF-80B390AD82BA}"/>
          </ac:spMkLst>
        </pc:spChg>
        <pc:spChg chg="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36" creationId="{05B5AC4D-62B0-1E51-6AE5-0E6B359DD572}"/>
          </ac:spMkLst>
        </pc:spChg>
        <pc:spChg chg="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39" creationId="{E492F33D-8731-47A9-D5FD-3F6FB28F8823}"/>
          </ac:spMkLst>
        </pc:spChg>
        <pc:spChg chg="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40" creationId="{A81A695C-7B90-3033-6127-9259B9DE224E}"/>
          </ac:spMkLst>
        </pc:spChg>
        <pc:spChg chg="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41" creationId="{EA7BFB9B-AAEE-F2B1-7F9A-3A2C0A20315F}"/>
          </ac:spMkLst>
        </pc:spChg>
        <pc:spChg chg="mod">
          <ac:chgData name="Helen Margolis" userId="e6a7afbc-961a-442d-a2df-b33b0221b063" providerId="ADAL" clId="{1254076C-426C-4AC2-B574-F032750B8D22}" dt="2023-07-30T14:52:48.703" v="3402"/>
          <ac:spMkLst>
            <pc:docMk/>
            <pc:sldMk cId="1553017976" sldId="3188"/>
            <ac:spMk id="42" creationId="{BBC87864-36D8-FC9B-FEFD-E96AFA26096C}"/>
          </ac:spMkLst>
        </pc:spChg>
        <pc:grpChg chg="add mod">
          <ac:chgData name="Helen Margolis" userId="e6a7afbc-961a-442d-a2df-b33b0221b063" providerId="ADAL" clId="{1254076C-426C-4AC2-B574-F032750B8D22}" dt="2023-07-30T14:52:48.703" v="3402"/>
          <ac:grpSpMkLst>
            <pc:docMk/>
            <pc:sldMk cId="1553017976" sldId="3188"/>
            <ac:grpSpMk id="6" creationId="{EEC9F4DD-BEBD-6F2E-5127-E8A69ED4B21B}"/>
          </ac:grpSpMkLst>
        </pc:grpChg>
        <pc:grpChg chg="mod">
          <ac:chgData name="Helen Margolis" userId="e6a7afbc-961a-442d-a2df-b33b0221b063" providerId="ADAL" clId="{1254076C-426C-4AC2-B574-F032750B8D22}" dt="2023-07-30T14:52:48.703" v="3402"/>
          <ac:grpSpMkLst>
            <pc:docMk/>
            <pc:sldMk cId="1553017976" sldId="3188"/>
            <ac:grpSpMk id="7" creationId="{6679B8A9-4000-7097-FB74-498F9E396C93}"/>
          </ac:grpSpMkLst>
        </pc:grpChg>
        <pc:grpChg chg="mod">
          <ac:chgData name="Helen Margolis" userId="e6a7afbc-961a-442d-a2df-b33b0221b063" providerId="ADAL" clId="{1254076C-426C-4AC2-B574-F032750B8D22}" dt="2023-07-30T14:52:48.703" v="3402"/>
          <ac:grpSpMkLst>
            <pc:docMk/>
            <pc:sldMk cId="1553017976" sldId="3188"/>
            <ac:grpSpMk id="8" creationId="{07A26DA2-77BC-8463-56CE-190B1CE77103}"/>
          </ac:grpSpMkLst>
        </pc:grpChg>
        <pc:grpChg chg="mod">
          <ac:chgData name="Helen Margolis" userId="e6a7afbc-961a-442d-a2df-b33b0221b063" providerId="ADAL" clId="{1254076C-426C-4AC2-B574-F032750B8D22}" dt="2023-07-30T14:52:48.703" v="3402"/>
          <ac:grpSpMkLst>
            <pc:docMk/>
            <pc:sldMk cId="1553017976" sldId="3188"/>
            <ac:grpSpMk id="16" creationId="{5DF693C2-53EB-9BAE-3576-1B589D1C96A2}"/>
          </ac:grpSpMkLst>
        </pc:grpChg>
        <pc:grpChg chg="mod">
          <ac:chgData name="Helen Margolis" userId="e6a7afbc-961a-442d-a2df-b33b0221b063" providerId="ADAL" clId="{1254076C-426C-4AC2-B574-F032750B8D22}" dt="2023-07-30T14:52:48.703" v="3402"/>
          <ac:grpSpMkLst>
            <pc:docMk/>
            <pc:sldMk cId="1553017976" sldId="3188"/>
            <ac:grpSpMk id="17" creationId="{C806AC86-1F2F-DF96-39C5-19C015DE216F}"/>
          </ac:grpSpMkLst>
        </pc:grpChg>
        <pc:grpChg chg="add mod">
          <ac:chgData name="Helen Margolis" userId="e6a7afbc-961a-442d-a2df-b33b0221b063" providerId="ADAL" clId="{1254076C-426C-4AC2-B574-F032750B8D22}" dt="2023-07-30T14:52:48.703" v="3402"/>
          <ac:grpSpMkLst>
            <pc:docMk/>
            <pc:sldMk cId="1553017976" sldId="3188"/>
            <ac:grpSpMk id="22" creationId="{534A8FCB-AE26-4D58-BCF8-7F2B9C3B706C}"/>
          </ac:grpSpMkLst>
        </pc:grpChg>
        <pc:grpChg chg="mod">
          <ac:chgData name="Helen Margolis" userId="e6a7afbc-961a-442d-a2df-b33b0221b063" providerId="ADAL" clId="{1254076C-426C-4AC2-B574-F032750B8D22}" dt="2023-07-30T14:52:48.703" v="3402"/>
          <ac:grpSpMkLst>
            <pc:docMk/>
            <pc:sldMk cId="1553017976" sldId="3188"/>
            <ac:grpSpMk id="24" creationId="{FCF6A747-FC0E-960C-896E-09B279CD2D85}"/>
          </ac:grpSpMkLst>
        </pc:grpChg>
        <pc:grpChg chg="mod">
          <ac:chgData name="Helen Margolis" userId="e6a7afbc-961a-442d-a2df-b33b0221b063" providerId="ADAL" clId="{1254076C-426C-4AC2-B574-F032750B8D22}" dt="2023-07-30T14:52:48.703" v="3402"/>
          <ac:grpSpMkLst>
            <pc:docMk/>
            <pc:sldMk cId="1553017976" sldId="3188"/>
            <ac:grpSpMk id="25" creationId="{A903EC0D-00B8-2CC7-208A-E648AD7B03AF}"/>
          </ac:grpSpMkLst>
        </pc:grpChg>
        <pc:grpChg chg="mod">
          <ac:chgData name="Helen Margolis" userId="e6a7afbc-961a-442d-a2df-b33b0221b063" providerId="ADAL" clId="{1254076C-426C-4AC2-B574-F032750B8D22}" dt="2023-07-30T14:52:48.703" v="3402"/>
          <ac:grpSpMkLst>
            <pc:docMk/>
            <pc:sldMk cId="1553017976" sldId="3188"/>
            <ac:grpSpMk id="35" creationId="{5F28F940-E576-C199-3263-71A015189F1F}"/>
          </ac:grpSpMkLst>
        </pc:grpChg>
        <pc:grpChg chg="mod">
          <ac:chgData name="Helen Margolis" userId="e6a7afbc-961a-442d-a2df-b33b0221b063" providerId="ADAL" clId="{1254076C-426C-4AC2-B574-F032750B8D22}" dt="2023-07-30T14:52:48.703" v="3402"/>
          <ac:grpSpMkLst>
            <pc:docMk/>
            <pc:sldMk cId="1553017976" sldId="3188"/>
            <ac:grpSpMk id="37" creationId="{C6D07483-9ED6-691E-CFBE-05808AC14B26}"/>
          </ac:grpSpMkLst>
        </pc:grpChg>
        <pc:grpChg chg="mod">
          <ac:chgData name="Helen Margolis" userId="e6a7afbc-961a-442d-a2df-b33b0221b063" providerId="ADAL" clId="{1254076C-426C-4AC2-B574-F032750B8D22}" dt="2023-07-30T14:52:48.703" v="3402"/>
          <ac:grpSpMkLst>
            <pc:docMk/>
            <pc:sldMk cId="1553017976" sldId="3188"/>
            <ac:grpSpMk id="38" creationId="{5D43A921-A24C-4E78-DE1B-DA61C5F4BBC5}"/>
          </ac:grpSpMkLst>
        </pc:grpChg>
        <pc:cxnChg chg="mod">
          <ac:chgData name="Helen Margolis" userId="e6a7afbc-961a-442d-a2df-b33b0221b063" providerId="ADAL" clId="{1254076C-426C-4AC2-B574-F032750B8D22}" dt="2023-07-30T14:52:48.703" v="3402"/>
          <ac:cxnSpMkLst>
            <pc:docMk/>
            <pc:sldMk cId="1553017976" sldId="3188"/>
            <ac:cxnSpMk id="10" creationId="{A54A1C50-FB78-E6E7-B4A5-AD2A500AB5C3}"/>
          </ac:cxnSpMkLst>
        </pc:cxnChg>
        <pc:cxnChg chg="mod">
          <ac:chgData name="Helen Margolis" userId="e6a7afbc-961a-442d-a2df-b33b0221b063" providerId="ADAL" clId="{1254076C-426C-4AC2-B574-F032750B8D22}" dt="2023-07-30T14:52:48.703" v="3402"/>
          <ac:cxnSpMkLst>
            <pc:docMk/>
            <pc:sldMk cId="1553017976" sldId="3188"/>
            <ac:cxnSpMk id="11" creationId="{DE34D883-6774-BAE6-9373-6ADAFFBA2537}"/>
          </ac:cxnSpMkLst>
        </pc:cxnChg>
        <pc:cxnChg chg="mod">
          <ac:chgData name="Helen Margolis" userId="e6a7afbc-961a-442d-a2df-b33b0221b063" providerId="ADAL" clId="{1254076C-426C-4AC2-B574-F032750B8D22}" dt="2023-07-30T14:52:48.703" v="3402"/>
          <ac:cxnSpMkLst>
            <pc:docMk/>
            <pc:sldMk cId="1553017976" sldId="3188"/>
            <ac:cxnSpMk id="12" creationId="{8C04F15F-5557-1FFA-7619-ADCF48D35F15}"/>
          </ac:cxnSpMkLst>
        </pc:cxnChg>
        <pc:cxnChg chg="mod">
          <ac:chgData name="Helen Margolis" userId="e6a7afbc-961a-442d-a2df-b33b0221b063" providerId="ADAL" clId="{1254076C-426C-4AC2-B574-F032750B8D22}" dt="2023-07-30T14:52:48.703" v="3402"/>
          <ac:cxnSpMkLst>
            <pc:docMk/>
            <pc:sldMk cId="1553017976" sldId="3188"/>
            <ac:cxnSpMk id="14" creationId="{C48816E2-CEC5-CA61-C0F1-B48153BB2DD0}"/>
          </ac:cxnSpMkLst>
        </pc:cxnChg>
        <pc:cxnChg chg="mod">
          <ac:chgData name="Helen Margolis" userId="e6a7afbc-961a-442d-a2df-b33b0221b063" providerId="ADAL" clId="{1254076C-426C-4AC2-B574-F032750B8D22}" dt="2023-07-30T14:52:48.703" v="3402"/>
          <ac:cxnSpMkLst>
            <pc:docMk/>
            <pc:sldMk cId="1553017976" sldId="3188"/>
            <ac:cxnSpMk id="15" creationId="{AC0DB795-C633-FFEC-A58D-793C4B470265}"/>
          </ac:cxnSpMkLst>
        </pc:cxnChg>
        <pc:cxnChg chg="mod">
          <ac:chgData name="Helen Margolis" userId="e6a7afbc-961a-442d-a2df-b33b0221b063" providerId="ADAL" clId="{1254076C-426C-4AC2-B574-F032750B8D22}" dt="2023-07-30T14:52:48.703" v="3402"/>
          <ac:cxnSpMkLst>
            <pc:docMk/>
            <pc:sldMk cId="1553017976" sldId="3188"/>
            <ac:cxnSpMk id="23" creationId="{37ADD717-8967-14F0-6999-10D895629BA0}"/>
          </ac:cxnSpMkLst>
        </pc:cxnChg>
        <pc:cxnChg chg="mod">
          <ac:chgData name="Helen Margolis" userId="e6a7afbc-961a-442d-a2df-b33b0221b063" providerId="ADAL" clId="{1254076C-426C-4AC2-B574-F032750B8D22}" dt="2023-07-30T14:52:48.703" v="3402"/>
          <ac:cxnSpMkLst>
            <pc:docMk/>
            <pc:sldMk cId="1553017976" sldId="3188"/>
            <ac:cxnSpMk id="27" creationId="{1FB27DE0-C2E5-9729-ADF2-8B968957D12E}"/>
          </ac:cxnSpMkLst>
        </pc:cxnChg>
        <pc:cxnChg chg="mod">
          <ac:chgData name="Helen Margolis" userId="e6a7afbc-961a-442d-a2df-b33b0221b063" providerId="ADAL" clId="{1254076C-426C-4AC2-B574-F032750B8D22}" dt="2023-07-30T14:52:48.703" v="3402"/>
          <ac:cxnSpMkLst>
            <pc:docMk/>
            <pc:sldMk cId="1553017976" sldId="3188"/>
            <ac:cxnSpMk id="29" creationId="{FC350DE2-D0AA-F80D-391D-CF8A7C3DF9EE}"/>
          </ac:cxnSpMkLst>
        </pc:cxnChg>
        <pc:cxnChg chg="mod">
          <ac:chgData name="Helen Margolis" userId="e6a7afbc-961a-442d-a2df-b33b0221b063" providerId="ADAL" clId="{1254076C-426C-4AC2-B574-F032750B8D22}" dt="2023-07-30T14:52:48.703" v="3402"/>
          <ac:cxnSpMkLst>
            <pc:docMk/>
            <pc:sldMk cId="1553017976" sldId="3188"/>
            <ac:cxnSpMk id="30" creationId="{ED7387CE-B6E1-20E1-93A2-CD455ED9ABBA}"/>
          </ac:cxnSpMkLst>
        </pc:cxnChg>
        <pc:cxnChg chg="mod">
          <ac:chgData name="Helen Margolis" userId="e6a7afbc-961a-442d-a2df-b33b0221b063" providerId="ADAL" clId="{1254076C-426C-4AC2-B574-F032750B8D22}" dt="2023-07-30T14:52:48.703" v="3402"/>
          <ac:cxnSpMkLst>
            <pc:docMk/>
            <pc:sldMk cId="1553017976" sldId="3188"/>
            <ac:cxnSpMk id="31" creationId="{4CA82911-DCC3-D5C8-D97D-2E80014271DD}"/>
          </ac:cxnSpMkLst>
        </pc:cxnChg>
      </pc:sldChg>
      <pc:sldChg chg="add del">
        <pc:chgData name="Helen Margolis" userId="e6a7afbc-961a-442d-a2df-b33b0221b063" providerId="ADAL" clId="{1254076C-426C-4AC2-B574-F032750B8D22}" dt="2023-07-30T14:52:07.146" v="3374" actId="47"/>
        <pc:sldMkLst>
          <pc:docMk/>
          <pc:sldMk cId="195685567" sldId="3189"/>
        </pc:sldMkLst>
      </pc:sldChg>
      <pc:sldChg chg="add del">
        <pc:chgData name="Helen Margolis" userId="e6a7afbc-961a-442d-a2df-b33b0221b063" providerId="ADAL" clId="{1254076C-426C-4AC2-B574-F032750B8D22}" dt="2023-07-30T14:53:58.821" v="3438" actId="47"/>
        <pc:sldMkLst>
          <pc:docMk/>
          <pc:sldMk cId="298456286" sldId="3189"/>
        </pc:sldMkLst>
      </pc:sldChg>
      <pc:sldChg chg="add del">
        <pc:chgData name="Helen Margolis" userId="e6a7afbc-961a-442d-a2df-b33b0221b063" providerId="ADAL" clId="{1254076C-426C-4AC2-B574-F032750B8D22}" dt="2023-07-30T14:53:58.821" v="3438" actId="47"/>
        <pc:sldMkLst>
          <pc:docMk/>
          <pc:sldMk cId="2771924223" sldId="3190"/>
        </pc:sldMkLst>
      </pc:sldChg>
      <pc:sldChg chg="addSp delSp modSp add mod">
        <pc:chgData name="Helen Margolis" userId="e6a7afbc-961a-442d-a2df-b33b0221b063" providerId="ADAL" clId="{1254076C-426C-4AC2-B574-F032750B8D22}" dt="2023-07-30T14:53:32.399" v="3425"/>
        <pc:sldMkLst>
          <pc:docMk/>
          <pc:sldMk cId="3800561797" sldId="3191"/>
        </pc:sldMkLst>
        <pc:spChg chg="mod">
          <ac:chgData name="Helen Margolis" userId="e6a7afbc-961a-442d-a2df-b33b0221b063" providerId="ADAL" clId="{1254076C-426C-4AC2-B574-F032750B8D22}" dt="2023-07-30T14:53:19.249" v="3421" actId="20577"/>
          <ac:spMkLst>
            <pc:docMk/>
            <pc:sldMk cId="3800561797" sldId="3191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7-30T14:53:32.399" v="3425"/>
          <ac:spMkLst>
            <pc:docMk/>
            <pc:sldMk cId="3800561797" sldId="3191"/>
            <ac:spMk id="4" creationId="{DBA8F9A2-8DBF-91F4-D727-2367729DBEB1}"/>
          </ac:spMkLst>
        </pc:spChg>
        <pc:spChg chg="del">
          <ac:chgData name="Helen Margolis" userId="e6a7afbc-961a-442d-a2df-b33b0221b063" providerId="ADAL" clId="{1254076C-426C-4AC2-B574-F032750B8D22}" dt="2023-07-30T14:53:25.462" v="3424" actId="478"/>
          <ac:spMkLst>
            <pc:docMk/>
            <pc:sldMk cId="3800561797" sldId="3191"/>
            <ac:spMk id="8" creationId="{89366AB3-1707-3E13-CABF-C41E35E1BC55}"/>
          </ac:spMkLst>
        </pc:spChg>
        <pc:spChg chg="del">
          <ac:chgData name="Helen Margolis" userId="e6a7afbc-961a-442d-a2df-b33b0221b063" providerId="ADAL" clId="{1254076C-426C-4AC2-B574-F032750B8D22}" dt="2023-07-30T14:53:23.927" v="3423" actId="478"/>
          <ac:spMkLst>
            <pc:docMk/>
            <pc:sldMk cId="3800561797" sldId="3191"/>
            <ac:spMk id="9" creationId="{A1240103-A84B-6918-7E27-3354B9300AD0}"/>
          </ac:spMkLst>
        </pc:spChg>
        <pc:spChg chg="mod">
          <ac:chgData name="Helen Margolis" userId="e6a7afbc-961a-442d-a2df-b33b0221b063" providerId="ADAL" clId="{1254076C-426C-4AC2-B574-F032750B8D22}" dt="2023-07-30T14:53:32.399" v="3425"/>
          <ac:spMkLst>
            <pc:docMk/>
            <pc:sldMk cId="3800561797" sldId="3191"/>
            <ac:spMk id="10" creationId="{84E49EE0-E39F-8075-FBED-DB415A91EC65}"/>
          </ac:spMkLst>
        </pc:spChg>
        <pc:spChg chg="add mod">
          <ac:chgData name="Helen Margolis" userId="e6a7afbc-961a-442d-a2df-b33b0221b063" providerId="ADAL" clId="{1254076C-426C-4AC2-B574-F032750B8D22}" dt="2023-07-30T14:53:32.399" v="3425"/>
          <ac:spMkLst>
            <pc:docMk/>
            <pc:sldMk cId="3800561797" sldId="3191"/>
            <ac:spMk id="12" creationId="{EC7A0D67-D6B4-8066-6957-9CE51EC37625}"/>
          </ac:spMkLst>
        </pc:spChg>
        <pc:grpChg chg="del">
          <ac:chgData name="Helen Margolis" userId="e6a7afbc-961a-442d-a2df-b33b0221b063" providerId="ADAL" clId="{1254076C-426C-4AC2-B574-F032750B8D22}" dt="2023-07-30T14:53:22.477" v="3422" actId="478"/>
          <ac:grpSpMkLst>
            <pc:docMk/>
            <pc:sldMk cId="3800561797" sldId="3191"/>
            <ac:grpSpMk id="3" creationId="{E5BE66E5-4DF4-EB54-6829-F98FB34814EE}"/>
          </ac:grpSpMkLst>
        </pc:grpChg>
        <pc:grpChg chg="add mod">
          <ac:chgData name="Helen Margolis" userId="e6a7afbc-961a-442d-a2df-b33b0221b063" providerId="ADAL" clId="{1254076C-426C-4AC2-B574-F032750B8D22}" dt="2023-07-30T14:53:32.399" v="3425"/>
          <ac:grpSpMkLst>
            <pc:docMk/>
            <pc:sldMk cId="3800561797" sldId="3191"/>
            <ac:grpSpMk id="5" creationId="{E886B991-1ECA-3D88-5A46-76CDC37FC198}"/>
          </ac:grpSpMkLst>
        </pc:grpChg>
        <pc:picChg chg="mod">
          <ac:chgData name="Helen Margolis" userId="e6a7afbc-961a-442d-a2df-b33b0221b063" providerId="ADAL" clId="{1254076C-426C-4AC2-B574-F032750B8D22}" dt="2023-07-30T14:53:32.399" v="3425"/>
          <ac:picMkLst>
            <pc:docMk/>
            <pc:sldMk cId="3800561797" sldId="3191"/>
            <ac:picMk id="11" creationId="{1C370C9B-3EC8-96BB-E7E9-D160C4EDC911}"/>
          </ac:picMkLst>
        </pc:picChg>
      </pc:sldChg>
      <pc:sldChg chg="addSp delSp modSp add mod ord">
        <pc:chgData name="Helen Margolis" userId="e6a7afbc-961a-442d-a2df-b33b0221b063" providerId="ADAL" clId="{1254076C-426C-4AC2-B574-F032750B8D22}" dt="2023-08-05T11:46:32.797" v="5242"/>
        <pc:sldMkLst>
          <pc:docMk/>
          <pc:sldMk cId="1722448398" sldId="3192"/>
        </pc:sldMkLst>
        <pc:spChg chg="mod">
          <ac:chgData name="Helen Margolis" userId="e6a7afbc-961a-442d-a2df-b33b0221b063" providerId="ADAL" clId="{1254076C-426C-4AC2-B574-F032750B8D22}" dt="2023-07-30T14:54:17.536" v="3473" actId="20577"/>
          <ac:spMkLst>
            <pc:docMk/>
            <pc:sldMk cId="1722448398" sldId="3192"/>
            <ac:spMk id="2" creationId="{8283B3F7-529C-BF67-8686-439EA2B01556}"/>
          </ac:spMkLst>
        </pc:spChg>
        <pc:spChg chg="del">
          <ac:chgData name="Helen Margolis" userId="e6a7afbc-961a-442d-a2df-b33b0221b063" providerId="ADAL" clId="{1254076C-426C-4AC2-B574-F032750B8D22}" dt="2023-07-30T14:53:47.015" v="3428" actId="478"/>
          <ac:spMkLst>
            <pc:docMk/>
            <pc:sldMk cId="1722448398" sldId="3192"/>
            <ac:spMk id="4" creationId="{DBA8F9A2-8DBF-91F4-D727-2367729DBEB1}"/>
          </ac:spMkLst>
        </pc:spChg>
        <pc:spChg chg="mod">
          <ac:chgData name="Helen Margolis" userId="e6a7afbc-961a-442d-a2df-b33b0221b063" providerId="ADAL" clId="{1254076C-426C-4AC2-B574-F032750B8D22}" dt="2023-07-30T14:54:24.420" v="3474"/>
          <ac:spMkLst>
            <pc:docMk/>
            <pc:sldMk cId="1722448398" sldId="3192"/>
            <ac:spMk id="6" creationId="{F0F4F0F8-D438-DF38-6786-DCEF6CB03154}"/>
          </ac:spMkLst>
        </pc:spChg>
        <pc:spChg chg="add mod">
          <ac:chgData name="Helen Margolis" userId="e6a7afbc-961a-442d-a2df-b33b0221b063" providerId="ADAL" clId="{1254076C-426C-4AC2-B574-F032750B8D22}" dt="2023-07-30T14:54:28.361" v="3475" actId="1076"/>
          <ac:spMkLst>
            <pc:docMk/>
            <pc:sldMk cId="1722448398" sldId="3192"/>
            <ac:spMk id="8" creationId="{3802DED7-5D0F-02C3-D982-49DCDE8771B9}"/>
          </ac:spMkLst>
        </pc:spChg>
        <pc:spChg chg="add mod">
          <ac:chgData name="Helen Margolis" userId="e6a7afbc-961a-442d-a2df-b33b0221b063" providerId="ADAL" clId="{1254076C-426C-4AC2-B574-F032750B8D22}" dt="2023-07-30T14:54:28.361" v="3475" actId="1076"/>
          <ac:spMkLst>
            <pc:docMk/>
            <pc:sldMk cId="1722448398" sldId="3192"/>
            <ac:spMk id="9" creationId="{757B333A-EA75-AC93-BC09-C471D7AE8F85}"/>
          </ac:spMkLst>
        </pc:spChg>
        <pc:spChg chg="del">
          <ac:chgData name="Helen Margolis" userId="e6a7afbc-961a-442d-a2df-b33b0221b063" providerId="ADAL" clId="{1254076C-426C-4AC2-B574-F032750B8D22}" dt="2023-07-30T14:53:49.365" v="3430" actId="478"/>
          <ac:spMkLst>
            <pc:docMk/>
            <pc:sldMk cId="1722448398" sldId="3192"/>
            <ac:spMk id="12" creationId="{EC7A0D67-D6B4-8066-6957-9CE51EC37625}"/>
          </ac:spMkLst>
        </pc:spChg>
        <pc:spChg chg="add mod">
          <ac:chgData name="Helen Margolis" userId="e6a7afbc-961a-442d-a2df-b33b0221b063" providerId="ADAL" clId="{1254076C-426C-4AC2-B574-F032750B8D22}" dt="2023-07-30T14:54:28.361" v="3475" actId="1076"/>
          <ac:spMkLst>
            <pc:docMk/>
            <pc:sldMk cId="1722448398" sldId="3192"/>
            <ac:spMk id="13" creationId="{8D250402-FF83-97DA-2096-C2A79A5A9200}"/>
          </ac:spMkLst>
        </pc:spChg>
        <pc:grpChg chg="add mod">
          <ac:chgData name="Helen Margolis" userId="e6a7afbc-961a-442d-a2df-b33b0221b063" providerId="ADAL" clId="{1254076C-426C-4AC2-B574-F032750B8D22}" dt="2023-07-30T14:54:28.361" v="3475" actId="1076"/>
          <ac:grpSpMkLst>
            <pc:docMk/>
            <pc:sldMk cId="1722448398" sldId="3192"/>
            <ac:grpSpMk id="3" creationId="{AD94C6EE-A194-63DF-B685-4A193E5ABE61}"/>
          </ac:grpSpMkLst>
        </pc:grpChg>
        <pc:grpChg chg="del">
          <ac:chgData name="Helen Margolis" userId="e6a7afbc-961a-442d-a2df-b33b0221b063" providerId="ADAL" clId="{1254076C-426C-4AC2-B574-F032750B8D22}" dt="2023-07-30T14:53:47.893" v="3429" actId="478"/>
          <ac:grpSpMkLst>
            <pc:docMk/>
            <pc:sldMk cId="1722448398" sldId="3192"/>
            <ac:grpSpMk id="5" creationId="{E886B991-1ECA-3D88-5A46-76CDC37FC198}"/>
          </ac:grpSpMkLst>
        </pc:grpChg>
        <pc:picChg chg="mod">
          <ac:chgData name="Helen Margolis" userId="e6a7afbc-961a-442d-a2df-b33b0221b063" providerId="ADAL" clId="{1254076C-426C-4AC2-B574-F032750B8D22}" dt="2023-07-30T14:54:24.420" v="3474"/>
          <ac:picMkLst>
            <pc:docMk/>
            <pc:sldMk cId="1722448398" sldId="3192"/>
            <ac:picMk id="7" creationId="{775A3312-4D6B-8557-ADFB-F12C4AF292EC}"/>
          </ac:picMkLst>
        </pc:picChg>
      </pc:sldChg>
      <pc:sldChg chg="addSp delSp modSp add mod">
        <pc:chgData name="Helen Margolis" userId="e6a7afbc-961a-442d-a2df-b33b0221b063" providerId="ADAL" clId="{1254076C-426C-4AC2-B574-F032750B8D22}" dt="2023-08-05T11:42:14.535" v="5226" actId="1440"/>
        <pc:sldMkLst>
          <pc:docMk/>
          <pc:sldMk cId="1776831901" sldId="3193"/>
        </pc:sldMkLst>
        <pc:spChg chg="mod">
          <ac:chgData name="Helen Margolis" userId="e6a7afbc-961a-442d-a2df-b33b0221b063" providerId="ADAL" clId="{1254076C-426C-4AC2-B574-F032750B8D22}" dt="2023-07-30T14:54:43.890" v="3504" actId="20577"/>
          <ac:spMkLst>
            <pc:docMk/>
            <pc:sldMk cId="1776831901" sldId="3193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2T15:21:45.457" v="4451" actId="1076"/>
          <ac:spMkLst>
            <pc:docMk/>
            <pc:sldMk cId="1776831901" sldId="3193"/>
            <ac:spMk id="4" creationId="{D98DC61C-9009-191A-9FBC-CE0C290EA09E}"/>
          </ac:spMkLst>
        </pc:spChg>
        <pc:spChg chg="add del mod">
          <ac:chgData name="Helen Margolis" userId="e6a7afbc-961a-442d-a2df-b33b0221b063" providerId="ADAL" clId="{1254076C-426C-4AC2-B574-F032750B8D22}" dt="2023-08-02T15:21:23.106" v="4446" actId="478"/>
          <ac:spMkLst>
            <pc:docMk/>
            <pc:sldMk cId="1776831901" sldId="3193"/>
            <ac:spMk id="6" creationId="{75C1703E-2C43-5E03-072C-78F854F3685A}"/>
          </ac:spMkLst>
        </pc:spChg>
        <pc:picChg chg="add mod">
          <ac:chgData name="Helen Margolis" userId="e6a7afbc-961a-442d-a2df-b33b0221b063" providerId="ADAL" clId="{1254076C-426C-4AC2-B574-F032750B8D22}" dt="2023-08-05T11:42:14.535" v="5226" actId="1440"/>
          <ac:picMkLst>
            <pc:docMk/>
            <pc:sldMk cId="1776831901" sldId="3193"/>
            <ac:picMk id="3" creationId="{94556724-7B2A-83DC-F5B8-570746FBDBC8}"/>
          </ac:picMkLst>
        </pc:picChg>
        <pc:picChg chg="add del mod">
          <ac:chgData name="Helen Margolis" userId="e6a7afbc-961a-442d-a2df-b33b0221b063" providerId="ADAL" clId="{1254076C-426C-4AC2-B574-F032750B8D22}" dt="2023-08-02T15:21:23.861" v="4447" actId="478"/>
          <ac:picMkLst>
            <pc:docMk/>
            <pc:sldMk cId="1776831901" sldId="3193"/>
            <ac:picMk id="5" creationId="{CDA5BD00-5C97-B2E7-EAF3-9FFD8A72474D}"/>
          </ac:picMkLst>
        </pc:picChg>
      </pc:sldChg>
      <pc:sldChg chg="addSp delSp modSp add del mod">
        <pc:chgData name="Helen Margolis" userId="e6a7afbc-961a-442d-a2df-b33b0221b063" providerId="ADAL" clId="{1254076C-426C-4AC2-B574-F032750B8D22}" dt="2023-08-05T13:18:29.741" v="5686" actId="2696"/>
        <pc:sldMkLst>
          <pc:docMk/>
          <pc:sldMk cId="1243335525" sldId="3194"/>
        </pc:sldMkLst>
        <pc:spChg chg="mod">
          <ac:chgData name="Helen Margolis" userId="e6a7afbc-961a-442d-a2df-b33b0221b063" providerId="ADAL" clId="{1254076C-426C-4AC2-B574-F032750B8D22}" dt="2023-07-30T14:55:11.468" v="3534" actId="20577"/>
          <ac:spMkLst>
            <pc:docMk/>
            <pc:sldMk cId="1243335525" sldId="3194"/>
            <ac:spMk id="2" creationId="{8283B3F7-529C-BF67-8686-439EA2B01556}"/>
          </ac:spMkLst>
        </pc:spChg>
        <pc:spChg chg="mod topLvl">
          <ac:chgData name="Helen Margolis" userId="e6a7afbc-961a-442d-a2df-b33b0221b063" providerId="ADAL" clId="{1254076C-426C-4AC2-B574-F032750B8D22}" dt="2023-08-05T13:16:50.075" v="5672" actId="164"/>
          <ac:spMkLst>
            <pc:docMk/>
            <pc:sldMk cId="1243335525" sldId="3194"/>
            <ac:spMk id="4" creationId="{3D1E1F17-FEE2-D69A-2230-908F52C2E9BA}"/>
          </ac:spMkLst>
        </pc:spChg>
        <pc:spChg chg="mod topLvl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5" creationId="{CDB7114B-B005-3242-66CD-0F46BDC6DB57}"/>
          </ac:spMkLst>
        </pc:spChg>
        <pc:spChg chg="mod topLvl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7" creationId="{1A48B6B1-2A00-D119-8B31-2DC72C4ED2F9}"/>
          </ac:spMkLst>
        </pc:spChg>
        <pc:spChg chg="mod topLvl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10" creationId="{08B0F51A-F60B-DFF8-4068-D4A3203573F1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12" creationId="{EEF383F0-31A5-5009-AD8E-5FDE33F5926B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13" creationId="{F933B37D-ECCC-EAB5-0274-E6A8BE234C85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14" creationId="{43BE1DE8-113F-352A-D47C-365BC2383557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16" creationId="{556613F7-0C75-0063-58A8-9D3B2C33D4E0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18" creationId="{19F361EB-F6EC-5275-2791-60B0A3024DA5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19" creationId="{9D444EA8-8F8E-BC49-E66D-132A638DF27D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20" creationId="{3599C9AD-91D1-7122-D9B5-E450869825AE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21" creationId="{EFBD22AC-89DC-4B8C-589F-BF9BAB1D9D1B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30" creationId="{0E7CD534-798A-E0ED-2C9E-B40CC89B8081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31" creationId="{E2867724-FDE3-130A-0F17-4A8D67779D2C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32" creationId="{8A4A638B-BC1E-7A95-31E2-15DE4D0ECB4D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33" creationId="{CB0E6608-35C5-0E99-DAE8-02403378C6E2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34" creationId="{ECA846F0-585C-DE67-ED2C-4BC1C2372751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35" creationId="{28B2DC7B-749A-7C27-12C9-90A478E26C37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36" creationId="{D9615295-C2A5-27F6-A1AC-5E5B837DFC9A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37" creationId="{23001261-2860-CB58-E6C0-2B27C23B425D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42" creationId="{6DC86A5A-EA78-21B3-3AC9-96CF440FC43F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43" creationId="{8B6AE2AC-448C-8142-6CF9-33B8869AE345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44" creationId="{EC25ABE4-44B5-9C4A-37B7-9C9B4D9E846A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45" creationId="{DC3CBF38-151A-95C2-CAD4-2B5397194DC3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46" creationId="{565ECC8A-E4DD-7A78-3056-0751345F5A62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47" creationId="{A7C1222F-D515-C907-499E-3E3080A4F53F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48" creationId="{3B832EC8-DFA9-C10B-FC2E-3420648DBFF4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49" creationId="{8E1DB832-FDE8-45A9-E60E-9C3545FCFE47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54" creationId="{92BE4F0A-965A-18B7-6B31-3715FC20806A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55" creationId="{AD35DE29-28E1-7329-CEEC-BBA762B179C6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56" creationId="{FC0E84EB-B27C-8F99-AEE7-FD91E9D11723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57" creationId="{FBC03421-C1D4-91F3-E483-FA1CED352C66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58" creationId="{0933EFF9-6C81-6BBE-1F94-C9E05D73197C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59" creationId="{F0F0A03F-50BC-F932-6212-690D7C2F2F79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60" creationId="{29E7432D-92BF-8FA1-A7F0-B40796A44E46}"/>
          </ac:spMkLst>
        </pc:spChg>
        <pc:spChg chg="mod">
          <ac:chgData name="Helen Margolis" userId="e6a7afbc-961a-442d-a2df-b33b0221b063" providerId="ADAL" clId="{1254076C-426C-4AC2-B574-F032750B8D22}" dt="2023-08-05T13:16:41.273" v="5671" actId="165"/>
          <ac:spMkLst>
            <pc:docMk/>
            <pc:sldMk cId="1243335525" sldId="3194"/>
            <ac:spMk id="61" creationId="{32B119FD-CC4E-8F86-50B2-210BD2ACDCDC}"/>
          </ac:spMkLst>
        </pc:spChg>
        <pc:spChg chg="add mod">
          <ac:chgData name="Helen Margolis" userId="e6a7afbc-961a-442d-a2df-b33b0221b063" providerId="ADAL" clId="{1254076C-426C-4AC2-B574-F032750B8D22}" dt="2023-07-30T14:58:36.957" v="3628" actId="255"/>
          <ac:spMkLst>
            <pc:docMk/>
            <pc:sldMk cId="1243335525" sldId="3194"/>
            <ac:spMk id="65" creationId="{1EC2DB9B-F8F3-7B7A-6B9C-B9D73039A7D6}"/>
          </ac:spMkLst>
        </pc:spChg>
        <pc:grpChg chg="add del 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3" creationId="{F2BFCE62-A057-992C-4846-6B8984D87D51}"/>
          </ac:grpSpMkLst>
        </pc:grpChg>
        <pc:grpChg chg="mod topLvl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6" creationId="{B9FEC27D-59E6-6136-3E37-B310456511E1}"/>
          </ac:grpSpMkLst>
        </pc:grpChg>
        <pc:grpChg chg="mod topLvl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8" creationId="{600C27AA-110A-0EBC-14BD-689EA9099713}"/>
          </ac:grpSpMkLst>
        </pc:grpChg>
        <pc:grpChg chg="mod topLvl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9" creationId="{BB102DD3-5955-3B79-975B-C46597164EC0}"/>
          </ac:grpSpMkLst>
        </pc:grpChg>
        <pc:grpChg chg="mod topLvl">
          <ac:chgData name="Helen Margolis" userId="e6a7afbc-961a-442d-a2df-b33b0221b063" providerId="ADAL" clId="{1254076C-426C-4AC2-B574-F032750B8D22}" dt="2023-08-05T13:16:50.075" v="5672" actId="164"/>
          <ac:grpSpMkLst>
            <pc:docMk/>
            <pc:sldMk cId="1243335525" sldId="3194"/>
            <ac:grpSpMk id="11" creationId="{2630E283-FFE4-9830-8DA6-121C6234FFDB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15" creationId="{9C81A8D9-AAF0-23DE-811E-EF87FB957F39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17" creationId="{D0D7410F-1551-AC77-71B5-BBCE2CFD51F6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23" creationId="{3DE0CCDA-7E69-F480-4CC3-F3270F763833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24" creationId="{9526B54B-FF1A-845F-31F7-2EE4672C384B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25" creationId="{930D0E78-9758-E976-142D-A39E40455097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26" creationId="{DBBC940B-0F27-92ED-89E5-A074B8E721B6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27" creationId="{09364444-5A13-628F-157C-22AE78CBD01A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28" creationId="{D2CE3F24-A166-7790-8A0A-9909E93FD56F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29" creationId="{4B28D23E-7FE2-CBD6-F12E-74DA1A19417C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38" creationId="{6889DD2E-E49D-C332-2E1E-95DF8C9F388E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39" creationId="{D2E1CBE7-47FB-05E3-A204-A360551BFDB4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40" creationId="{9A0FA1FF-BA1C-7E5E-9D1D-D71128220259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41" creationId="{210DC548-E489-ECE5-7598-23A4E12FD0A4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50" creationId="{4A26EE32-E438-949D-74A8-E2B488E2FF56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51" creationId="{1A68FF10-121E-15E9-0448-398B0DA79371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52" creationId="{056F9DCA-5D64-8772-FD51-E94FF9308123}"/>
          </ac:grpSpMkLst>
        </pc:grpChg>
        <pc:grpChg chg="mod">
          <ac:chgData name="Helen Margolis" userId="e6a7afbc-961a-442d-a2df-b33b0221b063" providerId="ADAL" clId="{1254076C-426C-4AC2-B574-F032750B8D22}" dt="2023-08-05T13:16:41.273" v="5671" actId="165"/>
          <ac:grpSpMkLst>
            <pc:docMk/>
            <pc:sldMk cId="1243335525" sldId="3194"/>
            <ac:grpSpMk id="53" creationId="{43B5BD05-12D0-5802-2882-1EE1081D5DCD}"/>
          </ac:grpSpMkLst>
        </pc:grpChg>
        <pc:grpChg chg="add mod">
          <ac:chgData name="Helen Margolis" userId="e6a7afbc-961a-442d-a2df-b33b0221b063" providerId="ADAL" clId="{1254076C-426C-4AC2-B574-F032750B8D22}" dt="2023-08-05T13:16:50.075" v="5672" actId="164"/>
          <ac:grpSpMkLst>
            <pc:docMk/>
            <pc:sldMk cId="1243335525" sldId="3194"/>
            <ac:grpSpMk id="66" creationId="{37BE374D-80E4-7AB3-D3CD-6561229CA3B1}"/>
          </ac:grpSpMkLst>
        </pc:grpChg>
        <pc:picChg chg="mod">
          <ac:chgData name="Helen Margolis" userId="e6a7afbc-961a-442d-a2df-b33b0221b063" providerId="ADAL" clId="{1254076C-426C-4AC2-B574-F032750B8D22}" dt="2023-08-05T13:16:41.273" v="5671" actId="165"/>
          <ac:picMkLst>
            <pc:docMk/>
            <pc:sldMk cId="1243335525" sldId="3194"/>
            <ac:picMk id="22" creationId="{A6434276-C97B-22F3-1601-2D2171F760AD}"/>
          </ac:picMkLst>
        </pc:picChg>
        <pc:cxnChg chg="mod">
          <ac:chgData name="Helen Margolis" userId="e6a7afbc-961a-442d-a2df-b33b0221b063" providerId="ADAL" clId="{1254076C-426C-4AC2-B574-F032750B8D22}" dt="2023-08-05T13:16:41.273" v="5671" actId="165"/>
          <ac:cxnSpMkLst>
            <pc:docMk/>
            <pc:sldMk cId="1243335525" sldId="3194"/>
            <ac:cxnSpMk id="62" creationId="{B10A4156-B813-32AB-C276-D9F65AFCC326}"/>
          </ac:cxnSpMkLst>
        </pc:cxnChg>
        <pc:cxnChg chg="mod">
          <ac:chgData name="Helen Margolis" userId="e6a7afbc-961a-442d-a2df-b33b0221b063" providerId="ADAL" clId="{1254076C-426C-4AC2-B574-F032750B8D22}" dt="2023-08-05T13:16:41.273" v="5671" actId="165"/>
          <ac:cxnSpMkLst>
            <pc:docMk/>
            <pc:sldMk cId="1243335525" sldId="3194"/>
            <ac:cxnSpMk id="63" creationId="{18152970-5CB0-4644-45F6-B804A77C9061}"/>
          </ac:cxnSpMkLst>
        </pc:cxnChg>
        <pc:cxnChg chg="mod">
          <ac:chgData name="Helen Margolis" userId="e6a7afbc-961a-442d-a2df-b33b0221b063" providerId="ADAL" clId="{1254076C-426C-4AC2-B574-F032750B8D22}" dt="2023-08-05T13:16:41.273" v="5671" actId="165"/>
          <ac:cxnSpMkLst>
            <pc:docMk/>
            <pc:sldMk cId="1243335525" sldId="3194"/>
            <ac:cxnSpMk id="64" creationId="{55BB8319-BE22-ADBE-6D37-BC591A848740}"/>
          </ac:cxnSpMkLst>
        </pc:cxnChg>
      </pc:sldChg>
      <pc:sldChg chg="addSp modSp add mod ord">
        <pc:chgData name="Helen Margolis" userId="e6a7afbc-961a-442d-a2df-b33b0221b063" providerId="ADAL" clId="{1254076C-426C-4AC2-B574-F032750B8D22}" dt="2023-08-05T14:38:39.908" v="6793" actId="1076"/>
        <pc:sldMkLst>
          <pc:docMk/>
          <pc:sldMk cId="1775477112" sldId="3195"/>
        </pc:sldMkLst>
        <pc:spChg chg="mod">
          <ac:chgData name="Helen Margolis" userId="e6a7afbc-961a-442d-a2df-b33b0221b063" providerId="ADAL" clId="{1254076C-426C-4AC2-B574-F032750B8D22}" dt="2023-07-30T14:55:42.078" v="3558" actId="20577"/>
          <ac:spMkLst>
            <pc:docMk/>
            <pc:sldMk cId="1775477112" sldId="3195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3" creationId="{1862FA4F-25F3-D1D5-3FF2-7A57F1B2A9C2}"/>
          </ac:spMkLst>
        </pc:spChg>
        <pc:spChg chg="add mod">
          <ac:chgData name="Helen Margolis" userId="e6a7afbc-961a-442d-a2df-b33b0221b063" providerId="ADAL" clId="{1254076C-426C-4AC2-B574-F032750B8D22}" dt="2023-08-05T14:38:32.274" v="6790" actId="1076"/>
          <ac:spMkLst>
            <pc:docMk/>
            <pc:sldMk cId="1775477112" sldId="3195"/>
            <ac:spMk id="4" creationId="{931FA415-9A86-7E5B-EC17-BFACA5E95C4E}"/>
          </ac:spMkLst>
        </pc:spChg>
        <pc:spChg chg="add mod">
          <ac:chgData name="Helen Margolis" userId="e6a7afbc-961a-442d-a2df-b33b0221b063" providerId="ADAL" clId="{1254076C-426C-4AC2-B574-F032750B8D22}" dt="2023-08-05T14:38:35.370" v="6791" actId="1076"/>
          <ac:spMkLst>
            <pc:docMk/>
            <pc:sldMk cId="1775477112" sldId="3195"/>
            <ac:spMk id="5" creationId="{B04E94CE-5B5C-023B-1AF0-1E6A77C6FBC6}"/>
          </ac:spMkLst>
        </pc:spChg>
        <pc:spChg chg="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9" creationId="{6755C578-6614-A661-29F6-6AAD3B2B55BD}"/>
          </ac:spMkLst>
        </pc:spChg>
        <pc:spChg chg="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13" creationId="{1ABE0347-EACD-0A6B-FB79-BEFF3B952261}"/>
          </ac:spMkLst>
        </pc:spChg>
        <pc:spChg chg="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18" creationId="{04DB1EA1-2A6B-197B-AEFA-4D8881B0292B}"/>
          </ac:spMkLst>
        </pc:spChg>
        <pc:spChg chg="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19" creationId="{98398BE6-6B70-EAC3-BE35-AEAC7CFC0C28}"/>
          </ac:spMkLst>
        </pc:spChg>
        <pc:spChg chg="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20" creationId="{10061F57-C265-0253-B3FC-880592C84262}"/>
          </ac:spMkLst>
        </pc:spChg>
        <pc:spChg chg="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21" creationId="{C5EF1E95-DB70-4791-D194-6E407F2773A3}"/>
          </ac:spMkLst>
        </pc:spChg>
        <pc:spChg chg="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26" creationId="{EFE71B4F-309D-1979-9207-5C9873EF00CC}"/>
          </ac:spMkLst>
        </pc:spChg>
        <pc:spChg chg="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28" creationId="{52AC575F-F611-60CD-C201-F6355D8610FD}"/>
          </ac:spMkLst>
        </pc:spChg>
        <pc:spChg chg="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32" creationId="{A232E1D9-3928-9DFB-6119-2823B39AE660}"/>
          </ac:spMkLst>
        </pc:spChg>
        <pc:spChg chg="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33" creationId="{1F780677-9571-D1A5-D894-AF09EA9962B7}"/>
          </ac:spMkLst>
        </pc:spChg>
        <pc:spChg chg="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34" creationId="{4402D799-10ED-7669-3844-51DD11D589EB}"/>
          </ac:spMkLst>
        </pc:spChg>
        <pc:spChg chg="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36" creationId="{39F04E67-C0BA-8C62-D272-A7A9CE248491}"/>
          </ac:spMkLst>
        </pc:spChg>
        <pc:spChg chg="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39" creationId="{650013CB-F77E-ACD8-7A2E-899338D3D99C}"/>
          </ac:spMkLst>
        </pc:spChg>
        <pc:spChg chg="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40" creationId="{403103A3-364E-63E3-5D37-DDBEAA93F3E6}"/>
          </ac:spMkLst>
        </pc:spChg>
        <pc:spChg chg="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41" creationId="{440DECC2-F24D-EF65-FE58-F6F13306837A}"/>
          </ac:spMkLst>
        </pc:spChg>
        <pc:spChg chg="mod">
          <ac:chgData name="Helen Margolis" userId="e6a7afbc-961a-442d-a2df-b33b0221b063" providerId="ADAL" clId="{1254076C-426C-4AC2-B574-F032750B8D22}" dt="2023-07-30T14:55:49.342" v="3559"/>
          <ac:spMkLst>
            <pc:docMk/>
            <pc:sldMk cId="1775477112" sldId="3195"/>
            <ac:spMk id="42" creationId="{152F429D-3A14-6570-7DC8-0B29676586FD}"/>
          </ac:spMkLst>
        </pc:spChg>
        <pc:grpChg chg="add mod">
          <ac:chgData name="Helen Margolis" userId="e6a7afbc-961a-442d-a2df-b33b0221b063" providerId="ADAL" clId="{1254076C-426C-4AC2-B574-F032750B8D22}" dt="2023-08-05T14:38:39.908" v="6793" actId="1076"/>
          <ac:grpSpMkLst>
            <pc:docMk/>
            <pc:sldMk cId="1775477112" sldId="3195"/>
            <ac:grpSpMk id="6" creationId="{7D17C134-CF52-DE5D-B77E-C7EB48D32212}"/>
          </ac:grpSpMkLst>
        </pc:grpChg>
        <pc:grpChg chg="mod">
          <ac:chgData name="Helen Margolis" userId="e6a7afbc-961a-442d-a2df-b33b0221b063" providerId="ADAL" clId="{1254076C-426C-4AC2-B574-F032750B8D22}" dt="2023-07-30T14:55:49.342" v="3559"/>
          <ac:grpSpMkLst>
            <pc:docMk/>
            <pc:sldMk cId="1775477112" sldId="3195"/>
            <ac:grpSpMk id="7" creationId="{704F2E1B-04E3-1096-62E6-93444FB670D5}"/>
          </ac:grpSpMkLst>
        </pc:grpChg>
        <pc:grpChg chg="mod">
          <ac:chgData name="Helen Margolis" userId="e6a7afbc-961a-442d-a2df-b33b0221b063" providerId="ADAL" clId="{1254076C-426C-4AC2-B574-F032750B8D22}" dt="2023-07-30T14:55:49.342" v="3559"/>
          <ac:grpSpMkLst>
            <pc:docMk/>
            <pc:sldMk cId="1775477112" sldId="3195"/>
            <ac:grpSpMk id="8" creationId="{5033459A-31DE-731D-EE81-A51F749E4793}"/>
          </ac:grpSpMkLst>
        </pc:grpChg>
        <pc:grpChg chg="mod">
          <ac:chgData name="Helen Margolis" userId="e6a7afbc-961a-442d-a2df-b33b0221b063" providerId="ADAL" clId="{1254076C-426C-4AC2-B574-F032750B8D22}" dt="2023-07-30T14:55:49.342" v="3559"/>
          <ac:grpSpMkLst>
            <pc:docMk/>
            <pc:sldMk cId="1775477112" sldId="3195"/>
            <ac:grpSpMk id="16" creationId="{943B4FC4-3AFD-A430-79B0-2A3AB24821F8}"/>
          </ac:grpSpMkLst>
        </pc:grpChg>
        <pc:grpChg chg="mod">
          <ac:chgData name="Helen Margolis" userId="e6a7afbc-961a-442d-a2df-b33b0221b063" providerId="ADAL" clId="{1254076C-426C-4AC2-B574-F032750B8D22}" dt="2023-07-30T14:55:49.342" v="3559"/>
          <ac:grpSpMkLst>
            <pc:docMk/>
            <pc:sldMk cId="1775477112" sldId="3195"/>
            <ac:grpSpMk id="17" creationId="{74DF353F-8977-F7BB-323F-9B648B4EBB69}"/>
          </ac:grpSpMkLst>
        </pc:grpChg>
        <pc:grpChg chg="add mod">
          <ac:chgData name="Helen Margolis" userId="e6a7afbc-961a-442d-a2df-b33b0221b063" providerId="ADAL" clId="{1254076C-426C-4AC2-B574-F032750B8D22}" dt="2023-08-05T14:38:37.772" v="6792" actId="1076"/>
          <ac:grpSpMkLst>
            <pc:docMk/>
            <pc:sldMk cId="1775477112" sldId="3195"/>
            <ac:grpSpMk id="22" creationId="{C6853609-8F4B-4D53-977E-E1B0ACA5D5FD}"/>
          </ac:grpSpMkLst>
        </pc:grpChg>
        <pc:grpChg chg="mod">
          <ac:chgData name="Helen Margolis" userId="e6a7afbc-961a-442d-a2df-b33b0221b063" providerId="ADAL" clId="{1254076C-426C-4AC2-B574-F032750B8D22}" dt="2023-07-30T14:55:49.342" v="3559"/>
          <ac:grpSpMkLst>
            <pc:docMk/>
            <pc:sldMk cId="1775477112" sldId="3195"/>
            <ac:grpSpMk id="24" creationId="{21279178-4A50-4485-F33B-CD2D5CDEA5F9}"/>
          </ac:grpSpMkLst>
        </pc:grpChg>
        <pc:grpChg chg="mod">
          <ac:chgData name="Helen Margolis" userId="e6a7afbc-961a-442d-a2df-b33b0221b063" providerId="ADAL" clId="{1254076C-426C-4AC2-B574-F032750B8D22}" dt="2023-07-30T14:55:49.342" v="3559"/>
          <ac:grpSpMkLst>
            <pc:docMk/>
            <pc:sldMk cId="1775477112" sldId="3195"/>
            <ac:grpSpMk id="25" creationId="{AE5A598A-558C-2D94-76C1-B2D055834850}"/>
          </ac:grpSpMkLst>
        </pc:grpChg>
        <pc:grpChg chg="mod">
          <ac:chgData name="Helen Margolis" userId="e6a7afbc-961a-442d-a2df-b33b0221b063" providerId="ADAL" clId="{1254076C-426C-4AC2-B574-F032750B8D22}" dt="2023-07-30T14:55:49.342" v="3559"/>
          <ac:grpSpMkLst>
            <pc:docMk/>
            <pc:sldMk cId="1775477112" sldId="3195"/>
            <ac:grpSpMk id="35" creationId="{0E7ACB19-BC47-0D5F-8A21-B1C2A48AFECD}"/>
          </ac:grpSpMkLst>
        </pc:grpChg>
        <pc:grpChg chg="mod">
          <ac:chgData name="Helen Margolis" userId="e6a7afbc-961a-442d-a2df-b33b0221b063" providerId="ADAL" clId="{1254076C-426C-4AC2-B574-F032750B8D22}" dt="2023-07-30T14:55:49.342" v="3559"/>
          <ac:grpSpMkLst>
            <pc:docMk/>
            <pc:sldMk cId="1775477112" sldId="3195"/>
            <ac:grpSpMk id="37" creationId="{30ADBC75-3DA9-EEC2-41E9-D2E201D2F512}"/>
          </ac:grpSpMkLst>
        </pc:grpChg>
        <pc:grpChg chg="mod">
          <ac:chgData name="Helen Margolis" userId="e6a7afbc-961a-442d-a2df-b33b0221b063" providerId="ADAL" clId="{1254076C-426C-4AC2-B574-F032750B8D22}" dt="2023-07-30T14:55:49.342" v="3559"/>
          <ac:grpSpMkLst>
            <pc:docMk/>
            <pc:sldMk cId="1775477112" sldId="3195"/>
            <ac:grpSpMk id="38" creationId="{E6DD9DCE-C74E-8540-AE0F-6D2B3C48E731}"/>
          </ac:grpSpMkLst>
        </pc:grpChg>
        <pc:cxnChg chg="mod">
          <ac:chgData name="Helen Margolis" userId="e6a7afbc-961a-442d-a2df-b33b0221b063" providerId="ADAL" clId="{1254076C-426C-4AC2-B574-F032750B8D22}" dt="2023-07-30T14:55:49.342" v="3559"/>
          <ac:cxnSpMkLst>
            <pc:docMk/>
            <pc:sldMk cId="1775477112" sldId="3195"/>
            <ac:cxnSpMk id="10" creationId="{7AECD335-9B9A-24A0-ACF7-14FB5B861A28}"/>
          </ac:cxnSpMkLst>
        </pc:cxnChg>
        <pc:cxnChg chg="mod">
          <ac:chgData name="Helen Margolis" userId="e6a7afbc-961a-442d-a2df-b33b0221b063" providerId="ADAL" clId="{1254076C-426C-4AC2-B574-F032750B8D22}" dt="2023-07-30T14:55:49.342" v="3559"/>
          <ac:cxnSpMkLst>
            <pc:docMk/>
            <pc:sldMk cId="1775477112" sldId="3195"/>
            <ac:cxnSpMk id="11" creationId="{C737CAD5-EB74-C4C6-1D2C-EBD3E128BDB2}"/>
          </ac:cxnSpMkLst>
        </pc:cxnChg>
        <pc:cxnChg chg="mod">
          <ac:chgData name="Helen Margolis" userId="e6a7afbc-961a-442d-a2df-b33b0221b063" providerId="ADAL" clId="{1254076C-426C-4AC2-B574-F032750B8D22}" dt="2023-07-30T14:55:49.342" v="3559"/>
          <ac:cxnSpMkLst>
            <pc:docMk/>
            <pc:sldMk cId="1775477112" sldId="3195"/>
            <ac:cxnSpMk id="12" creationId="{DEC5BD8C-9A51-AC22-E880-9FA88E43365E}"/>
          </ac:cxnSpMkLst>
        </pc:cxnChg>
        <pc:cxnChg chg="mod">
          <ac:chgData name="Helen Margolis" userId="e6a7afbc-961a-442d-a2df-b33b0221b063" providerId="ADAL" clId="{1254076C-426C-4AC2-B574-F032750B8D22}" dt="2023-07-30T14:55:49.342" v="3559"/>
          <ac:cxnSpMkLst>
            <pc:docMk/>
            <pc:sldMk cId="1775477112" sldId="3195"/>
            <ac:cxnSpMk id="14" creationId="{201B5EAA-69CB-1CC2-4454-8E88D3DB1B9C}"/>
          </ac:cxnSpMkLst>
        </pc:cxnChg>
        <pc:cxnChg chg="mod">
          <ac:chgData name="Helen Margolis" userId="e6a7afbc-961a-442d-a2df-b33b0221b063" providerId="ADAL" clId="{1254076C-426C-4AC2-B574-F032750B8D22}" dt="2023-07-30T14:55:49.342" v="3559"/>
          <ac:cxnSpMkLst>
            <pc:docMk/>
            <pc:sldMk cId="1775477112" sldId="3195"/>
            <ac:cxnSpMk id="15" creationId="{745C09C1-95A3-0E1C-E12E-A1452FCFDC86}"/>
          </ac:cxnSpMkLst>
        </pc:cxnChg>
        <pc:cxnChg chg="mod">
          <ac:chgData name="Helen Margolis" userId="e6a7afbc-961a-442d-a2df-b33b0221b063" providerId="ADAL" clId="{1254076C-426C-4AC2-B574-F032750B8D22}" dt="2023-07-30T14:55:49.342" v="3559"/>
          <ac:cxnSpMkLst>
            <pc:docMk/>
            <pc:sldMk cId="1775477112" sldId="3195"/>
            <ac:cxnSpMk id="23" creationId="{10DC149F-FB09-FBDC-D585-C5904C983C52}"/>
          </ac:cxnSpMkLst>
        </pc:cxnChg>
        <pc:cxnChg chg="mod">
          <ac:chgData name="Helen Margolis" userId="e6a7afbc-961a-442d-a2df-b33b0221b063" providerId="ADAL" clId="{1254076C-426C-4AC2-B574-F032750B8D22}" dt="2023-07-30T14:55:49.342" v="3559"/>
          <ac:cxnSpMkLst>
            <pc:docMk/>
            <pc:sldMk cId="1775477112" sldId="3195"/>
            <ac:cxnSpMk id="27" creationId="{982EC842-2162-E68A-C915-7C2DD60B5731}"/>
          </ac:cxnSpMkLst>
        </pc:cxnChg>
        <pc:cxnChg chg="mod">
          <ac:chgData name="Helen Margolis" userId="e6a7afbc-961a-442d-a2df-b33b0221b063" providerId="ADAL" clId="{1254076C-426C-4AC2-B574-F032750B8D22}" dt="2023-07-30T14:55:49.342" v="3559"/>
          <ac:cxnSpMkLst>
            <pc:docMk/>
            <pc:sldMk cId="1775477112" sldId="3195"/>
            <ac:cxnSpMk id="29" creationId="{0178B856-D427-B98E-ADFD-EA8CB42F3168}"/>
          </ac:cxnSpMkLst>
        </pc:cxnChg>
        <pc:cxnChg chg="mod">
          <ac:chgData name="Helen Margolis" userId="e6a7afbc-961a-442d-a2df-b33b0221b063" providerId="ADAL" clId="{1254076C-426C-4AC2-B574-F032750B8D22}" dt="2023-07-30T14:55:49.342" v="3559"/>
          <ac:cxnSpMkLst>
            <pc:docMk/>
            <pc:sldMk cId="1775477112" sldId="3195"/>
            <ac:cxnSpMk id="30" creationId="{3F434623-E89D-6335-F32E-22F1332AFC28}"/>
          </ac:cxnSpMkLst>
        </pc:cxnChg>
        <pc:cxnChg chg="mod">
          <ac:chgData name="Helen Margolis" userId="e6a7afbc-961a-442d-a2df-b33b0221b063" providerId="ADAL" clId="{1254076C-426C-4AC2-B574-F032750B8D22}" dt="2023-07-30T14:55:49.342" v="3559"/>
          <ac:cxnSpMkLst>
            <pc:docMk/>
            <pc:sldMk cId="1775477112" sldId="3195"/>
            <ac:cxnSpMk id="31" creationId="{C2CC4F9D-A141-F117-0661-449194A7E6E4}"/>
          </ac:cxnSpMkLst>
        </pc:cxnChg>
      </pc:sldChg>
      <pc:sldChg chg="addSp modSp add mod ord">
        <pc:chgData name="Helen Margolis" userId="e6a7afbc-961a-442d-a2df-b33b0221b063" providerId="ADAL" clId="{1254076C-426C-4AC2-B574-F032750B8D22}" dt="2023-08-06T10:01:52.278" v="9056"/>
        <pc:sldMkLst>
          <pc:docMk/>
          <pc:sldMk cId="1907177138" sldId="3196"/>
        </pc:sldMkLst>
        <pc:spChg chg="mod">
          <ac:chgData name="Helen Margolis" userId="e6a7afbc-961a-442d-a2df-b33b0221b063" providerId="ADAL" clId="{1254076C-426C-4AC2-B574-F032750B8D22}" dt="2023-07-30T14:56:07.422" v="3594" actId="20577"/>
          <ac:spMkLst>
            <pc:docMk/>
            <pc:sldMk cId="1907177138" sldId="3196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7" creationId="{B4870875-61D7-5552-BB6A-D62A9887A694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8" creationId="{DF041DAD-2146-9FC4-E106-F791F6FBCC53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9" creationId="{DD31ACD5-AC51-AE11-14BC-36EC14D91DCA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10" creationId="{157D9062-E214-5B0C-53EF-ADFC375A6616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12" creationId="{DD553BA4-78DF-4436-7297-356AF9342770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13" creationId="{AB464305-41EF-114C-184C-D9256DE91013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14" creationId="{9CEA687E-CAD6-AF60-0BA8-8808999AAEB6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15" creationId="{3CE0D792-4BBA-E24B-69D0-4CCECF8AB22F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19" creationId="{A6E316DA-CD43-B8A9-8072-58B6B58C1B30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23" creationId="{45D14305-40ED-E0DB-C53C-3F79D0E80118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24" creationId="{0318A68B-5CF2-0DC5-D07B-EB7C67D15C7F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25" creationId="{09DEF4A9-3660-B060-3878-1890945D5B2C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26" creationId="{28B1C9A6-A47E-DC18-38D6-CE75571A7515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28" creationId="{5465AC34-B73A-41D5-EC07-D83ED7E7959C}"/>
          </ac:spMkLst>
        </pc:spChg>
        <pc:spChg chg="mod">
          <ac:chgData name="Helen Margolis" userId="e6a7afbc-961a-442d-a2df-b33b0221b063" providerId="ADAL" clId="{1254076C-426C-4AC2-B574-F032750B8D22}" dt="2023-08-05T17:30:30.582" v="8677" actId="20577"/>
          <ac:spMkLst>
            <pc:docMk/>
            <pc:sldMk cId="1907177138" sldId="3196"/>
            <ac:spMk id="33" creationId="{B356BD22-877C-11AF-0A98-8887C73E108B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38" creationId="{E76D1115-5AF9-7EF5-7F30-7CEAAA8BFA7C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39" creationId="{DAAB6F27-D510-C4D2-797B-16BF359AE926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43" creationId="{9D6ECF59-7CFC-F34E-A1C9-DABB4060E594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45" creationId="{56EA5BC3-4229-7E82-C9E5-651D720FFC84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46" creationId="{166C6AF4-827D-B66D-4ED0-B85E0381BCB0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47" creationId="{823C11B2-D56E-183A-10EB-03D3F9026AD2}"/>
          </ac:spMkLst>
        </pc:spChg>
        <pc:spChg chg="mod">
          <ac:chgData name="Helen Margolis" userId="e6a7afbc-961a-442d-a2df-b33b0221b063" providerId="ADAL" clId="{1254076C-426C-4AC2-B574-F032750B8D22}" dt="2023-07-30T14:59:13.616" v="3634" actId="1076"/>
          <ac:spMkLst>
            <pc:docMk/>
            <pc:sldMk cId="1907177138" sldId="3196"/>
            <ac:spMk id="48" creationId="{3C8D50BC-698E-1F5A-18CE-AF57440E5C50}"/>
          </ac:spMkLst>
        </pc:spChg>
        <pc:grpChg chg="add mod">
          <ac:chgData name="Helen Margolis" userId="e6a7afbc-961a-442d-a2df-b33b0221b063" providerId="ADAL" clId="{1254076C-426C-4AC2-B574-F032750B8D22}" dt="2023-07-30T14:59:13.616" v="3634" actId="1076"/>
          <ac:grpSpMkLst>
            <pc:docMk/>
            <pc:sldMk cId="1907177138" sldId="3196"/>
            <ac:grpSpMk id="3" creationId="{78FCC3B8-7EB9-B2CE-D2E3-C1F9C8336F16}"/>
          </ac:grpSpMkLst>
        </pc:grpChg>
        <pc:grpChg chg="mod">
          <ac:chgData name="Helen Margolis" userId="e6a7afbc-961a-442d-a2df-b33b0221b063" providerId="ADAL" clId="{1254076C-426C-4AC2-B574-F032750B8D22}" dt="2023-07-30T14:59:13.616" v="3634" actId="1076"/>
          <ac:grpSpMkLst>
            <pc:docMk/>
            <pc:sldMk cId="1907177138" sldId="3196"/>
            <ac:grpSpMk id="4" creationId="{CC684279-6813-D285-E719-34E18F70A15F}"/>
          </ac:grpSpMkLst>
        </pc:grpChg>
        <pc:grpChg chg="mod">
          <ac:chgData name="Helen Margolis" userId="e6a7afbc-961a-442d-a2df-b33b0221b063" providerId="ADAL" clId="{1254076C-426C-4AC2-B574-F032750B8D22}" dt="2023-07-30T14:59:13.616" v="3634" actId="1076"/>
          <ac:grpSpMkLst>
            <pc:docMk/>
            <pc:sldMk cId="1907177138" sldId="3196"/>
            <ac:grpSpMk id="5" creationId="{883E0285-DDA5-F3B3-A531-F3837CA585CB}"/>
          </ac:grpSpMkLst>
        </pc:grpChg>
        <pc:grpChg chg="mod">
          <ac:chgData name="Helen Margolis" userId="e6a7afbc-961a-442d-a2df-b33b0221b063" providerId="ADAL" clId="{1254076C-426C-4AC2-B574-F032750B8D22}" dt="2023-07-30T14:59:13.616" v="3634" actId="1076"/>
          <ac:grpSpMkLst>
            <pc:docMk/>
            <pc:sldMk cId="1907177138" sldId="3196"/>
            <ac:grpSpMk id="6" creationId="{FF5591C4-953F-3903-0255-13244447EEB5}"/>
          </ac:grpSpMkLst>
        </pc:grpChg>
        <pc:grpChg chg="add mod">
          <ac:chgData name="Helen Margolis" userId="e6a7afbc-961a-442d-a2df-b33b0221b063" providerId="ADAL" clId="{1254076C-426C-4AC2-B574-F032750B8D22}" dt="2023-07-30T14:59:13.616" v="3634" actId="1076"/>
          <ac:grpSpMkLst>
            <pc:docMk/>
            <pc:sldMk cId="1907177138" sldId="3196"/>
            <ac:grpSpMk id="16" creationId="{F38204C4-EC63-90BE-D8E2-9D75365CF8EA}"/>
          </ac:grpSpMkLst>
        </pc:grpChg>
        <pc:grpChg chg="mod">
          <ac:chgData name="Helen Margolis" userId="e6a7afbc-961a-442d-a2df-b33b0221b063" providerId="ADAL" clId="{1254076C-426C-4AC2-B574-F032750B8D22}" dt="2023-07-30T14:59:13.616" v="3634" actId="1076"/>
          <ac:grpSpMkLst>
            <pc:docMk/>
            <pc:sldMk cId="1907177138" sldId="3196"/>
            <ac:grpSpMk id="17" creationId="{0C3569F9-D27F-B86A-56A1-052CF3FB82AA}"/>
          </ac:grpSpMkLst>
        </pc:grpChg>
        <pc:grpChg chg="mod">
          <ac:chgData name="Helen Margolis" userId="e6a7afbc-961a-442d-a2df-b33b0221b063" providerId="ADAL" clId="{1254076C-426C-4AC2-B574-F032750B8D22}" dt="2023-07-30T14:59:13.616" v="3634" actId="1076"/>
          <ac:grpSpMkLst>
            <pc:docMk/>
            <pc:sldMk cId="1907177138" sldId="3196"/>
            <ac:grpSpMk id="18" creationId="{7F6A92A9-E432-002B-E336-4BC315A2DE45}"/>
          </ac:grpSpMkLst>
        </pc:grpChg>
        <pc:grpChg chg="mod">
          <ac:chgData name="Helen Margolis" userId="e6a7afbc-961a-442d-a2df-b33b0221b063" providerId="ADAL" clId="{1254076C-426C-4AC2-B574-F032750B8D22}" dt="2023-07-30T14:59:13.616" v="3634" actId="1076"/>
          <ac:grpSpMkLst>
            <pc:docMk/>
            <pc:sldMk cId="1907177138" sldId="3196"/>
            <ac:grpSpMk id="21" creationId="{50B5E500-3C41-D676-A672-FC35B1E38F57}"/>
          </ac:grpSpMkLst>
        </pc:grpChg>
        <pc:grpChg chg="mod">
          <ac:chgData name="Helen Margolis" userId="e6a7afbc-961a-442d-a2df-b33b0221b063" providerId="ADAL" clId="{1254076C-426C-4AC2-B574-F032750B8D22}" dt="2023-07-30T14:59:13.616" v="3634" actId="1076"/>
          <ac:grpSpMkLst>
            <pc:docMk/>
            <pc:sldMk cId="1907177138" sldId="3196"/>
            <ac:grpSpMk id="22" creationId="{A04A0455-F9FA-7081-4A59-A305BE936288}"/>
          </ac:grpSpMkLst>
        </pc:grpChg>
        <pc:grpChg chg="add mod">
          <ac:chgData name="Helen Margolis" userId="e6a7afbc-961a-442d-a2df-b33b0221b063" providerId="ADAL" clId="{1254076C-426C-4AC2-B574-F032750B8D22}" dt="2023-07-30T14:59:13.616" v="3634" actId="1076"/>
          <ac:grpSpMkLst>
            <pc:docMk/>
            <pc:sldMk cId="1907177138" sldId="3196"/>
            <ac:grpSpMk id="30" creationId="{BD709EC6-BBAE-29E9-4B98-033E3C72D137}"/>
          </ac:grpSpMkLst>
        </pc:grpChg>
        <pc:grpChg chg="mod">
          <ac:chgData name="Helen Margolis" userId="e6a7afbc-961a-442d-a2df-b33b0221b063" providerId="ADAL" clId="{1254076C-426C-4AC2-B574-F032750B8D22}" dt="2023-07-30T14:59:13.616" v="3634" actId="1076"/>
          <ac:grpSpMkLst>
            <pc:docMk/>
            <pc:sldMk cId="1907177138" sldId="3196"/>
            <ac:grpSpMk id="31" creationId="{5D5D67DE-7AD4-A40B-425F-3E8DEF8A71CD}"/>
          </ac:grpSpMkLst>
        </pc:grpChg>
        <pc:grpChg chg="mod">
          <ac:chgData name="Helen Margolis" userId="e6a7afbc-961a-442d-a2df-b33b0221b063" providerId="ADAL" clId="{1254076C-426C-4AC2-B574-F032750B8D22}" dt="2023-07-30T14:59:13.616" v="3634" actId="1076"/>
          <ac:grpSpMkLst>
            <pc:docMk/>
            <pc:sldMk cId="1907177138" sldId="3196"/>
            <ac:grpSpMk id="32" creationId="{7B109270-838F-3F59-A524-701A7F7106C1}"/>
          </ac:grpSpMkLst>
        </pc:grpChg>
        <pc:grpChg chg="mod">
          <ac:chgData name="Helen Margolis" userId="e6a7afbc-961a-442d-a2df-b33b0221b063" providerId="ADAL" clId="{1254076C-426C-4AC2-B574-F032750B8D22}" dt="2023-07-30T14:59:13.616" v="3634" actId="1076"/>
          <ac:grpSpMkLst>
            <pc:docMk/>
            <pc:sldMk cId="1907177138" sldId="3196"/>
            <ac:grpSpMk id="34" creationId="{B707DFF1-3810-0E8D-C417-5B04D231D7E9}"/>
          </ac:grpSpMkLst>
        </pc:grpChg>
        <pc:grpChg chg="add mod">
          <ac:chgData name="Helen Margolis" userId="e6a7afbc-961a-442d-a2df-b33b0221b063" providerId="ADAL" clId="{1254076C-426C-4AC2-B574-F032750B8D22}" dt="2023-07-30T14:59:13.616" v="3634" actId="1076"/>
          <ac:grpSpMkLst>
            <pc:docMk/>
            <pc:sldMk cId="1907177138" sldId="3196"/>
            <ac:grpSpMk id="41" creationId="{D246C27E-168B-C382-4571-96A6FC0DBFC1}"/>
          </ac:grpSpMkLst>
        </pc:grpChg>
        <pc:grpChg chg="mod">
          <ac:chgData name="Helen Margolis" userId="e6a7afbc-961a-442d-a2df-b33b0221b063" providerId="ADAL" clId="{1254076C-426C-4AC2-B574-F032750B8D22}" dt="2023-07-30T14:59:13.616" v="3634" actId="1076"/>
          <ac:grpSpMkLst>
            <pc:docMk/>
            <pc:sldMk cId="1907177138" sldId="3196"/>
            <ac:grpSpMk id="42" creationId="{E14500BC-EDF6-DD2F-58F2-EC812FF8AD4F}"/>
          </ac:grpSpMkLst>
        </pc:grpChg>
        <pc:cxnChg chg="mod">
          <ac:chgData name="Helen Margolis" userId="e6a7afbc-961a-442d-a2df-b33b0221b063" providerId="ADAL" clId="{1254076C-426C-4AC2-B574-F032750B8D22}" dt="2023-07-30T14:59:13.616" v="3634" actId="1076"/>
          <ac:cxnSpMkLst>
            <pc:docMk/>
            <pc:sldMk cId="1907177138" sldId="3196"/>
            <ac:cxnSpMk id="11" creationId="{B449F9F5-3E9D-C576-C6CD-6990E7B8D396}"/>
          </ac:cxnSpMkLst>
        </pc:cxnChg>
        <pc:cxnChg chg="mod">
          <ac:chgData name="Helen Margolis" userId="e6a7afbc-961a-442d-a2df-b33b0221b063" providerId="ADAL" clId="{1254076C-426C-4AC2-B574-F032750B8D22}" dt="2023-07-30T14:59:13.616" v="3634" actId="1076"/>
          <ac:cxnSpMkLst>
            <pc:docMk/>
            <pc:sldMk cId="1907177138" sldId="3196"/>
            <ac:cxnSpMk id="20" creationId="{03CDD975-BB7F-3B09-AC45-EC0B7F0BF1FF}"/>
          </ac:cxnSpMkLst>
        </pc:cxnChg>
        <pc:cxnChg chg="mod">
          <ac:chgData name="Helen Margolis" userId="e6a7afbc-961a-442d-a2df-b33b0221b063" providerId="ADAL" clId="{1254076C-426C-4AC2-B574-F032750B8D22}" dt="2023-07-30T14:59:13.616" v="3634" actId="1076"/>
          <ac:cxnSpMkLst>
            <pc:docMk/>
            <pc:sldMk cId="1907177138" sldId="3196"/>
            <ac:cxnSpMk id="27" creationId="{72C59C3B-D170-D116-BF50-855ABE9C660E}"/>
          </ac:cxnSpMkLst>
        </pc:cxnChg>
        <pc:cxnChg chg="mod">
          <ac:chgData name="Helen Margolis" userId="e6a7afbc-961a-442d-a2df-b33b0221b063" providerId="ADAL" clId="{1254076C-426C-4AC2-B574-F032750B8D22}" dt="2023-07-30T14:59:13.616" v="3634" actId="1076"/>
          <ac:cxnSpMkLst>
            <pc:docMk/>
            <pc:sldMk cId="1907177138" sldId="3196"/>
            <ac:cxnSpMk id="29" creationId="{92C343EE-0F2B-911F-4FC6-242BB03A8EAF}"/>
          </ac:cxnSpMkLst>
        </pc:cxnChg>
        <pc:cxnChg chg="mod">
          <ac:chgData name="Helen Margolis" userId="e6a7afbc-961a-442d-a2df-b33b0221b063" providerId="ADAL" clId="{1254076C-426C-4AC2-B574-F032750B8D22}" dt="2023-07-30T14:59:13.616" v="3634" actId="1076"/>
          <ac:cxnSpMkLst>
            <pc:docMk/>
            <pc:sldMk cId="1907177138" sldId="3196"/>
            <ac:cxnSpMk id="35" creationId="{7518A5A8-1CAE-7CA5-7DE4-6EB4304BCB29}"/>
          </ac:cxnSpMkLst>
        </pc:cxnChg>
        <pc:cxnChg chg="mod">
          <ac:chgData name="Helen Margolis" userId="e6a7afbc-961a-442d-a2df-b33b0221b063" providerId="ADAL" clId="{1254076C-426C-4AC2-B574-F032750B8D22}" dt="2023-07-30T14:59:13.616" v="3634" actId="1076"/>
          <ac:cxnSpMkLst>
            <pc:docMk/>
            <pc:sldMk cId="1907177138" sldId="3196"/>
            <ac:cxnSpMk id="36" creationId="{07920F71-E4E5-8CA4-91A6-8CF9925F6CE7}"/>
          </ac:cxnSpMkLst>
        </pc:cxnChg>
        <pc:cxnChg chg="mod">
          <ac:chgData name="Helen Margolis" userId="e6a7afbc-961a-442d-a2df-b33b0221b063" providerId="ADAL" clId="{1254076C-426C-4AC2-B574-F032750B8D22}" dt="2023-07-30T14:59:13.616" v="3634" actId="1076"/>
          <ac:cxnSpMkLst>
            <pc:docMk/>
            <pc:sldMk cId="1907177138" sldId="3196"/>
            <ac:cxnSpMk id="37" creationId="{E2FAC4E5-28A0-FC2E-F1B9-3638A851AEDF}"/>
          </ac:cxnSpMkLst>
        </pc:cxnChg>
        <pc:cxnChg chg="mod">
          <ac:chgData name="Helen Margolis" userId="e6a7afbc-961a-442d-a2df-b33b0221b063" providerId="ADAL" clId="{1254076C-426C-4AC2-B574-F032750B8D22}" dt="2023-07-30T14:59:13.616" v="3634" actId="1076"/>
          <ac:cxnSpMkLst>
            <pc:docMk/>
            <pc:sldMk cId="1907177138" sldId="3196"/>
            <ac:cxnSpMk id="40" creationId="{EE1B28E8-E0AA-62E3-F088-07882A8857E8}"/>
          </ac:cxnSpMkLst>
        </pc:cxnChg>
        <pc:cxnChg chg="mod">
          <ac:chgData name="Helen Margolis" userId="e6a7afbc-961a-442d-a2df-b33b0221b063" providerId="ADAL" clId="{1254076C-426C-4AC2-B574-F032750B8D22}" dt="2023-07-30T14:59:13.616" v="3634" actId="1076"/>
          <ac:cxnSpMkLst>
            <pc:docMk/>
            <pc:sldMk cId="1907177138" sldId="3196"/>
            <ac:cxnSpMk id="44" creationId="{765FD2FF-85FC-9B87-8FF3-A5661499173E}"/>
          </ac:cxnSpMkLst>
        </pc:cxnChg>
      </pc:sldChg>
      <pc:sldChg chg="addSp modSp add mod ord">
        <pc:chgData name="Helen Margolis" userId="e6a7afbc-961a-442d-a2df-b33b0221b063" providerId="ADAL" clId="{1254076C-426C-4AC2-B574-F032750B8D22}" dt="2023-08-06T09:58:13.647" v="9054"/>
        <pc:sldMkLst>
          <pc:docMk/>
          <pc:sldMk cId="3593893114" sldId="3197"/>
        </pc:sldMkLst>
        <pc:spChg chg="mod">
          <ac:chgData name="Helen Margolis" userId="e6a7afbc-961a-442d-a2df-b33b0221b063" providerId="ADAL" clId="{1254076C-426C-4AC2-B574-F032750B8D22}" dt="2023-07-30T14:57:44.551" v="3622" actId="114"/>
          <ac:spMkLst>
            <pc:docMk/>
            <pc:sldMk cId="3593893114" sldId="3197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7-30T14:59:22.743" v="3636" actId="207"/>
          <ac:spMkLst>
            <pc:docMk/>
            <pc:sldMk cId="3593893114" sldId="3197"/>
            <ac:spMk id="7" creationId="{36FA4FB7-420F-DE70-090D-89EE10C18BCA}"/>
          </ac:spMkLst>
        </pc:spChg>
        <pc:spChg chg="mod">
          <ac:chgData name="Helen Margolis" userId="e6a7afbc-961a-442d-a2df-b33b0221b063" providerId="ADAL" clId="{1254076C-426C-4AC2-B574-F032750B8D22}" dt="2023-07-30T14:59:25.847" v="3637" actId="207"/>
          <ac:spMkLst>
            <pc:docMk/>
            <pc:sldMk cId="3593893114" sldId="3197"/>
            <ac:spMk id="13" creationId="{5F2851AA-4920-2779-EA6E-3543BA38BAE2}"/>
          </ac:spMkLst>
        </pc:spChg>
        <pc:spChg chg="mod">
          <ac:chgData name="Helen Margolis" userId="e6a7afbc-961a-442d-a2df-b33b0221b063" providerId="ADAL" clId="{1254076C-426C-4AC2-B574-F032750B8D22}" dt="2023-07-30T14:59:30.310" v="3639" actId="14100"/>
          <ac:spMkLst>
            <pc:docMk/>
            <pc:sldMk cId="3593893114" sldId="3197"/>
            <ac:spMk id="21" creationId="{03DA311C-BF05-AFD1-8E96-016360FDF0DB}"/>
          </ac:spMkLst>
        </pc:spChg>
        <pc:spChg chg="mod">
          <ac:chgData name="Helen Margolis" userId="e6a7afbc-961a-442d-a2df-b33b0221b063" providerId="ADAL" clId="{1254076C-426C-4AC2-B574-F032750B8D22}" dt="2023-07-30T14:57:53.198" v="3623"/>
          <ac:spMkLst>
            <pc:docMk/>
            <pc:sldMk cId="3593893114" sldId="3197"/>
            <ac:spMk id="26" creationId="{DECF2042-2072-5E6D-0205-AAB2742F8192}"/>
          </ac:spMkLst>
        </pc:spChg>
        <pc:spChg chg="mod">
          <ac:chgData name="Helen Margolis" userId="e6a7afbc-961a-442d-a2df-b33b0221b063" providerId="ADAL" clId="{1254076C-426C-4AC2-B574-F032750B8D22}" dt="2023-07-30T14:57:53.198" v="3623"/>
          <ac:spMkLst>
            <pc:docMk/>
            <pc:sldMk cId="3593893114" sldId="3197"/>
            <ac:spMk id="27" creationId="{9D17C707-5BCE-E479-4734-4F18DAEFC198}"/>
          </ac:spMkLst>
        </pc:spChg>
        <pc:spChg chg="mod">
          <ac:chgData name="Helen Margolis" userId="e6a7afbc-961a-442d-a2df-b33b0221b063" providerId="ADAL" clId="{1254076C-426C-4AC2-B574-F032750B8D22}" dt="2023-07-30T14:57:53.198" v="3623"/>
          <ac:spMkLst>
            <pc:docMk/>
            <pc:sldMk cId="3593893114" sldId="3197"/>
            <ac:spMk id="28" creationId="{C8AF8FAF-1833-326F-535A-03E655C2CDB1}"/>
          </ac:spMkLst>
        </pc:spChg>
        <pc:spChg chg="mod">
          <ac:chgData name="Helen Margolis" userId="e6a7afbc-961a-442d-a2df-b33b0221b063" providerId="ADAL" clId="{1254076C-426C-4AC2-B574-F032750B8D22}" dt="2023-07-30T14:59:18.960" v="3635" actId="207"/>
          <ac:spMkLst>
            <pc:docMk/>
            <pc:sldMk cId="3593893114" sldId="3197"/>
            <ac:spMk id="33" creationId="{3906F46A-49C5-8402-9F1B-30A837F4EBF2}"/>
          </ac:spMkLst>
        </pc:spChg>
        <pc:spChg chg="mod">
          <ac:chgData name="Helen Margolis" userId="e6a7afbc-961a-442d-a2df-b33b0221b063" providerId="ADAL" clId="{1254076C-426C-4AC2-B574-F032750B8D22}" dt="2023-07-30T14:59:33.117" v="3640" actId="207"/>
          <ac:spMkLst>
            <pc:docMk/>
            <pc:sldMk cId="3593893114" sldId="3197"/>
            <ac:spMk id="37" creationId="{23EE3F7E-09C1-0061-9FE8-2DEEF97C7838}"/>
          </ac:spMkLst>
        </pc:spChg>
        <pc:grpChg chg="add mod">
          <ac:chgData name="Helen Margolis" userId="e6a7afbc-961a-442d-a2df-b33b0221b063" providerId="ADAL" clId="{1254076C-426C-4AC2-B574-F032750B8D22}" dt="2023-07-30T14:57:53.198" v="3623"/>
          <ac:grpSpMkLst>
            <pc:docMk/>
            <pc:sldMk cId="3593893114" sldId="3197"/>
            <ac:grpSpMk id="3" creationId="{B242DA88-6C99-DD0F-377C-9B7DCBD49EDE}"/>
          </ac:grpSpMkLst>
        </pc:grpChg>
        <pc:grpChg chg="add mod">
          <ac:chgData name="Helen Margolis" userId="e6a7afbc-961a-442d-a2df-b33b0221b063" providerId="ADAL" clId="{1254076C-426C-4AC2-B574-F032750B8D22}" dt="2023-07-30T14:57:53.198" v="3623"/>
          <ac:grpSpMkLst>
            <pc:docMk/>
            <pc:sldMk cId="3593893114" sldId="3197"/>
            <ac:grpSpMk id="8" creationId="{806DF937-EFEB-9E65-BD5F-CAFFA2E7EA26}"/>
          </ac:grpSpMkLst>
        </pc:grpChg>
        <pc:grpChg chg="mod">
          <ac:chgData name="Helen Margolis" userId="e6a7afbc-961a-442d-a2df-b33b0221b063" providerId="ADAL" clId="{1254076C-426C-4AC2-B574-F032750B8D22}" dt="2023-07-30T14:57:53.198" v="3623"/>
          <ac:grpSpMkLst>
            <pc:docMk/>
            <pc:sldMk cId="3593893114" sldId="3197"/>
            <ac:grpSpMk id="10" creationId="{81AAE16D-192F-3A36-0B12-9FE3899A8FC9}"/>
          </ac:grpSpMkLst>
        </pc:grpChg>
        <pc:grpChg chg="mod">
          <ac:chgData name="Helen Margolis" userId="e6a7afbc-961a-442d-a2df-b33b0221b063" providerId="ADAL" clId="{1254076C-426C-4AC2-B574-F032750B8D22}" dt="2023-07-30T14:57:53.198" v="3623"/>
          <ac:grpSpMkLst>
            <pc:docMk/>
            <pc:sldMk cId="3593893114" sldId="3197"/>
            <ac:grpSpMk id="11" creationId="{A8343308-67AF-98A6-6F1F-66095869CD4D}"/>
          </ac:grpSpMkLst>
        </pc:grpChg>
        <pc:grpChg chg="mod">
          <ac:chgData name="Helen Margolis" userId="e6a7afbc-961a-442d-a2df-b33b0221b063" providerId="ADAL" clId="{1254076C-426C-4AC2-B574-F032750B8D22}" dt="2023-07-30T14:57:53.198" v="3623"/>
          <ac:grpSpMkLst>
            <pc:docMk/>
            <pc:sldMk cId="3593893114" sldId="3197"/>
            <ac:grpSpMk id="12" creationId="{49BA9A8B-0F41-F1EE-082E-D2AE8ACC62F3}"/>
          </ac:grpSpMkLst>
        </pc:grpChg>
        <pc:grpChg chg="mod">
          <ac:chgData name="Helen Margolis" userId="e6a7afbc-961a-442d-a2df-b33b0221b063" providerId="ADAL" clId="{1254076C-426C-4AC2-B574-F032750B8D22}" dt="2023-07-30T14:57:53.198" v="3623"/>
          <ac:grpSpMkLst>
            <pc:docMk/>
            <pc:sldMk cId="3593893114" sldId="3197"/>
            <ac:grpSpMk id="22" creationId="{DA001304-E056-5F10-F175-BA352E87EBE7}"/>
          </ac:grpSpMkLst>
        </pc:grpChg>
        <pc:grpChg chg="add mod">
          <ac:chgData name="Helen Margolis" userId="e6a7afbc-961a-442d-a2df-b33b0221b063" providerId="ADAL" clId="{1254076C-426C-4AC2-B574-F032750B8D22}" dt="2023-07-30T14:57:53.198" v="3623"/>
          <ac:grpSpMkLst>
            <pc:docMk/>
            <pc:sldMk cId="3593893114" sldId="3197"/>
            <ac:grpSpMk id="25" creationId="{ADD9D1E7-F99E-EC18-3F2B-211033575812}"/>
          </ac:grpSpMkLst>
        </pc:grpChg>
        <pc:grpChg chg="add mod">
          <ac:chgData name="Helen Margolis" userId="e6a7afbc-961a-442d-a2df-b33b0221b063" providerId="ADAL" clId="{1254076C-426C-4AC2-B574-F032750B8D22}" dt="2023-07-30T14:57:53.198" v="3623"/>
          <ac:grpSpMkLst>
            <pc:docMk/>
            <pc:sldMk cId="3593893114" sldId="3197"/>
            <ac:grpSpMk id="29" creationId="{29227159-DCE9-D3C7-8BA8-09605E77DD2F}"/>
          </ac:grpSpMkLst>
        </pc:grpChg>
        <pc:grpChg chg="mod">
          <ac:chgData name="Helen Margolis" userId="e6a7afbc-961a-442d-a2df-b33b0221b063" providerId="ADAL" clId="{1254076C-426C-4AC2-B574-F032750B8D22}" dt="2023-07-30T14:57:53.198" v="3623"/>
          <ac:grpSpMkLst>
            <pc:docMk/>
            <pc:sldMk cId="3593893114" sldId="3197"/>
            <ac:grpSpMk id="31" creationId="{D8C3C1F7-5E9D-6BA9-3DCD-748B157044A3}"/>
          </ac:grpSpMkLst>
        </pc:grpChg>
        <pc:grpChg chg="add mod">
          <ac:chgData name="Helen Margolis" userId="e6a7afbc-961a-442d-a2df-b33b0221b063" providerId="ADAL" clId="{1254076C-426C-4AC2-B574-F032750B8D22}" dt="2023-07-30T14:57:53.198" v="3623"/>
          <ac:grpSpMkLst>
            <pc:docMk/>
            <pc:sldMk cId="3593893114" sldId="3197"/>
            <ac:grpSpMk id="34" creationId="{E741B8D8-CCFB-5B52-8A97-48E308A972CF}"/>
          </ac:grpSpMkLst>
        </pc:grpChg>
        <pc:grpChg chg="mod">
          <ac:chgData name="Helen Margolis" userId="e6a7afbc-961a-442d-a2df-b33b0221b063" providerId="ADAL" clId="{1254076C-426C-4AC2-B574-F032750B8D22}" dt="2023-07-30T14:57:53.198" v="3623"/>
          <ac:grpSpMkLst>
            <pc:docMk/>
            <pc:sldMk cId="3593893114" sldId="3197"/>
            <ac:grpSpMk id="35" creationId="{96140CE0-C98C-CC4B-9A3C-455D2A7A9E1B}"/>
          </ac:grpSpMkLst>
        </pc:grpChg>
        <pc:picChg chg="mod">
          <ac:chgData name="Helen Margolis" userId="e6a7afbc-961a-442d-a2df-b33b0221b063" providerId="ADAL" clId="{1254076C-426C-4AC2-B574-F032750B8D22}" dt="2023-07-30T14:57:53.198" v="3623"/>
          <ac:picMkLst>
            <pc:docMk/>
            <pc:sldMk cId="3593893114" sldId="3197"/>
            <ac:picMk id="6" creationId="{66E2C051-0287-82D3-90C5-78CE121916CB}"/>
          </ac:picMkLst>
        </pc:picChg>
        <pc:picChg chg="mod">
          <ac:chgData name="Helen Margolis" userId="e6a7afbc-961a-442d-a2df-b33b0221b063" providerId="ADAL" clId="{1254076C-426C-4AC2-B574-F032750B8D22}" dt="2023-07-30T14:57:53.198" v="3623"/>
          <ac:picMkLst>
            <pc:docMk/>
            <pc:sldMk cId="3593893114" sldId="3197"/>
            <ac:picMk id="9" creationId="{FD826F50-BDF7-0FB4-EE9A-A4FE8EC1A91B}"/>
          </ac:picMkLst>
        </pc:picChg>
        <pc:picChg chg="mod">
          <ac:chgData name="Helen Margolis" userId="e6a7afbc-961a-442d-a2df-b33b0221b063" providerId="ADAL" clId="{1254076C-426C-4AC2-B574-F032750B8D22}" dt="2023-07-30T14:57:53.198" v="3623"/>
          <ac:picMkLst>
            <pc:docMk/>
            <pc:sldMk cId="3593893114" sldId="3197"/>
            <ac:picMk id="17" creationId="{665EDCB9-5A5E-742C-D2A2-ECFD57CA619C}"/>
          </ac:picMkLst>
        </pc:picChg>
        <pc:picChg chg="mod">
          <ac:chgData name="Helen Margolis" userId="e6a7afbc-961a-442d-a2df-b33b0221b063" providerId="ADAL" clId="{1254076C-426C-4AC2-B574-F032750B8D22}" dt="2023-07-30T14:57:53.198" v="3623"/>
          <ac:picMkLst>
            <pc:docMk/>
            <pc:sldMk cId="3593893114" sldId="3197"/>
            <ac:picMk id="18" creationId="{3AE02230-A592-70DA-AAE8-65294BB66389}"/>
          </ac:picMkLst>
        </pc:picChg>
        <pc:picChg chg="mod">
          <ac:chgData name="Helen Margolis" userId="e6a7afbc-961a-442d-a2df-b33b0221b063" providerId="ADAL" clId="{1254076C-426C-4AC2-B574-F032750B8D22}" dt="2023-07-30T14:57:53.198" v="3623"/>
          <ac:picMkLst>
            <pc:docMk/>
            <pc:sldMk cId="3593893114" sldId="3197"/>
            <ac:picMk id="19" creationId="{79F01F2C-4801-3A00-93E7-764A4FE4CC29}"/>
          </ac:picMkLst>
        </pc:picChg>
        <pc:picChg chg="mod">
          <ac:chgData name="Helen Margolis" userId="e6a7afbc-961a-442d-a2df-b33b0221b063" providerId="ADAL" clId="{1254076C-426C-4AC2-B574-F032750B8D22}" dt="2023-07-30T14:57:53.198" v="3623"/>
          <ac:picMkLst>
            <pc:docMk/>
            <pc:sldMk cId="3593893114" sldId="3197"/>
            <ac:picMk id="20" creationId="{152AA2AE-0A30-5C3B-825F-B18C8B6CA7BA}"/>
          </ac:picMkLst>
        </pc:picChg>
        <pc:picChg chg="mod">
          <ac:chgData name="Helen Margolis" userId="e6a7afbc-961a-442d-a2df-b33b0221b063" providerId="ADAL" clId="{1254076C-426C-4AC2-B574-F032750B8D22}" dt="2023-07-30T14:57:53.198" v="3623"/>
          <ac:picMkLst>
            <pc:docMk/>
            <pc:sldMk cId="3593893114" sldId="3197"/>
            <ac:picMk id="32" creationId="{9D4AF9A8-8A82-56F3-742F-4A0858B5A708}"/>
          </ac:picMkLst>
        </pc:picChg>
        <pc:picChg chg="mod">
          <ac:chgData name="Helen Margolis" userId="e6a7afbc-961a-442d-a2df-b33b0221b063" providerId="ADAL" clId="{1254076C-426C-4AC2-B574-F032750B8D22}" dt="2023-07-30T14:57:53.198" v="3623"/>
          <ac:picMkLst>
            <pc:docMk/>
            <pc:sldMk cId="3593893114" sldId="3197"/>
            <ac:picMk id="38" creationId="{B62CF97B-F94F-FF2F-A5D2-624658A98F6D}"/>
          </ac:picMkLst>
        </pc:picChg>
        <pc:cxnChg chg="mod">
          <ac:chgData name="Helen Margolis" userId="e6a7afbc-961a-442d-a2df-b33b0221b063" providerId="ADAL" clId="{1254076C-426C-4AC2-B574-F032750B8D22}" dt="2023-07-30T14:57:53.198" v="3623"/>
          <ac:cxnSpMkLst>
            <pc:docMk/>
            <pc:sldMk cId="3593893114" sldId="3197"/>
            <ac:cxnSpMk id="4" creationId="{35CB3965-EC40-056F-2BED-D33875E4ABC7}"/>
          </ac:cxnSpMkLst>
        </pc:cxnChg>
        <pc:cxnChg chg="mod">
          <ac:chgData name="Helen Margolis" userId="e6a7afbc-961a-442d-a2df-b33b0221b063" providerId="ADAL" clId="{1254076C-426C-4AC2-B574-F032750B8D22}" dt="2023-07-30T14:57:53.198" v="3623"/>
          <ac:cxnSpMkLst>
            <pc:docMk/>
            <pc:sldMk cId="3593893114" sldId="3197"/>
            <ac:cxnSpMk id="5" creationId="{10A2A7C6-5430-F033-D34B-4933C19CED82}"/>
          </ac:cxnSpMkLst>
        </pc:cxnChg>
        <pc:cxnChg chg="mod">
          <ac:chgData name="Helen Margolis" userId="e6a7afbc-961a-442d-a2df-b33b0221b063" providerId="ADAL" clId="{1254076C-426C-4AC2-B574-F032750B8D22}" dt="2023-07-30T14:57:53.198" v="3623"/>
          <ac:cxnSpMkLst>
            <pc:docMk/>
            <pc:sldMk cId="3593893114" sldId="3197"/>
            <ac:cxnSpMk id="14" creationId="{3ECA4B24-E453-E7CE-95F3-C15060F75572}"/>
          </ac:cxnSpMkLst>
        </pc:cxnChg>
        <pc:cxnChg chg="mod">
          <ac:chgData name="Helen Margolis" userId="e6a7afbc-961a-442d-a2df-b33b0221b063" providerId="ADAL" clId="{1254076C-426C-4AC2-B574-F032750B8D22}" dt="2023-07-30T14:57:53.198" v="3623"/>
          <ac:cxnSpMkLst>
            <pc:docMk/>
            <pc:sldMk cId="3593893114" sldId="3197"/>
            <ac:cxnSpMk id="15" creationId="{5FDD1EC7-6FCF-5EC5-F967-F0DC18AA6A98}"/>
          </ac:cxnSpMkLst>
        </pc:cxnChg>
        <pc:cxnChg chg="mod">
          <ac:chgData name="Helen Margolis" userId="e6a7afbc-961a-442d-a2df-b33b0221b063" providerId="ADAL" clId="{1254076C-426C-4AC2-B574-F032750B8D22}" dt="2023-07-30T14:57:53.198" v="3623"/>
          <ac:cxnSpMkLst>
            <pc:docMk/>
            <pc:sldMk cId="3593893114" sldId="3197"/>
            <ac:cxnSpMk id="16" creationId="{B32DF320-14A0-7E85-7D8E-8924AE39BBBA}"/>
          </ac:cxnSpMkLst>
        </pc:cxnChg>
        <pc:cxnChg chg="mod">
          <ac:chgData name="Helen Margolis" userId="e6a7afbc-961a-442d-a2df-b33b0221b063" providerId="ADAL" clId="{1254076C-426C-4AC2-B574-F032750B8D22}" dt="2023-07-30T14:57:53.198" v="3623"/>
          <ac:cxnSpMkLst>
            <pc:docMk/>
            <pc:sldMk cId="3593893114" sldId="3197"/>
            <ac:cxnSpMk id="23" creationId="{59297D5B-98AE-3159-68CC-AACC31C80D24}"/>
          </ac:cxnSpMkLst>
        </pc:cxnChg>
        <pc:cxnChg chg="mod">
          <ac:chgData name="Helen Margolis" userId="e6a7afbc-961a-442d-a2df-b33b0221b063" providerId="ADAL" clId="{1254076C-426C-4AC2-B574-F032750B8D22}" dt="2023-07-30T14:57:53.198" v="3623"/>
          <ac:cxnSpMkLst>
            <pc:docMk/>
            <pc:sldMk cId="3593893114" sldId="3197"/>
            <ac:cxnSpMk id="24" creationId="{640B2706-8882-43A1-CD7D-388239FDC009}"/>
          </ac:cxnSpMkLst>
        </pc:cxnChg>
        <pc:cxnChg chg="mod">
          <ac:chgData name="Helen Margolis" userId="e6a7afbc-961a-442d-a2df-b33b0221b063" providerId="ADAL" clId="{1254076C-426C-4AC2-B574-F032750B8D22}" dt="2023-07-30T14:57:53.198" v="3623"/>
          <ac:cxnSpMkLst>
            <pc:docMk/>
            <pc:sldMk cId="3593893114" sldId="3197"/>
            <ac:cxnSpMk id="30" creationId="{9D24C0D6-E1D1-F6B6-53C0-DB5746A5ADE8}"/>
          </ac:cxnSpMkLst>
        </pc:cxnChg>
        <pc:cxnChg chg="mod">
          <ac:chgData name="Helen Margolis" userId="e6a7afbc-961a-442d-a2df-b33b0221b063" providerId="ADAL" clId="{1254076C-426C-4AC2-B574-F032750B8D22}" dt="2023-07-30T14:57:53.198" v="3623"/>
          <ac:cxnSpMkLst>
            <pc:docMk/>
            <pc:sldMk cId="3593893114" sldId="3197"/>
            <ac:cxnSpMk id="36" creationId="{A4D6C272-0D38-4BAA-AF37-6454E4EA91D7}"/>
          </ac:cxnSpMkLst>
        </pc:cxnChg>
      </pc:sldChg>
      <pc:sldChg chg="addSp delSp modSp add mod ord">
        <pc:chgData name="Helen Margolis" userId="e6a7afbc-961a-442d-a2df-b33b0221b063" providerId="ADAL" clId="{1254076C-426C-4AC2-B574-F032750B8D22}" dt="2023-08-05T15:56:39.050" v="7588"/>
        <pc:sldMkLst>
          <pc:docMk/>
          <pc:sldMk cId="3342289861" sldId="3198"/>
        </pc:sldMkLst>
        <pc:spChg chg="mod">
          <ac:chgData name="Helen Margolis" userId="e6a7afbc-961a-442d-a2df-b33b0221b063" providerId="ADAL" clId="{1254076C-426C-4AC2-B574-F032750B8D22}" dt="2023-08-02T12:17:42.976" v="3914" actId="14100"/>
          <ac:spMkLst>
            <pc:docMk/>
            <pc:sldMk cId="3342289861" sldId="3198"/>
            <ac:spMk id="2" creationId="{8283B3F7-529C-BF67-8686-439EA2B01556}"/>
          </ac:spMkLst>
        </pc:spChg>
        <pc:spChg chg="mod topLvl">
          <ac:chgData name="Helen Margolis" userId="e6a7afbc-961a-442d-a2df-b33b0221b063" providerId="ADAL" clId="{1254076C-426C-4AC2-B574-F032750B8D22}" dt="2023-08-02T12:22:03.698" v="3967" actId="1076"/>
          <ac:spMkLst>
            <pc:docMk/>
            <pc:sldMk cId="3342289861" sldId="3198"/>
            <ac:spMk id="4" creationId="{E1C6B825-6E31-3D39-46D1-3001AC469993}"/>
          </ac:spMkLst>
        </pc:spChg>
        <pc:spChg chg="mod topLvl">
          <ac:chgData name="Helen Margolis" userId="e6a7afbc-961a-442d-a2df-b33b0221b063" providerId="ADAL" clId="{1254076C-426C-4AC2-B574-F032750B8D22}" dt="2023-08-02T12:22:03.698" v="3967" actId="1076"/>
          <ac:spMkLst>
            <pc:docMk/>
            <pc:sldMk cId="3342289861" sldId="3198"/>
            <ac:spMk id="5" creationId="{2AE4940D-BB95-A75E-BA76-7D935AA91F74}"/>
          </ac:spMkLst>
        </pc:spChg>
        <pc:spChg chg="mod topLvl">
          <ac:chgData name="Helen Margolis" userId="e6a7afbc-961a-442d-a2df-b33b0221b063" providerId="ADAL" clId="{1254076C-426C-4AC2-B574-F032750B8D22}" dt="2023-08-02T12:22:03.698" v="3967" actId="1076"/>
          <ac:spMkLst>
            <pc:docMk/>
            <pc:sldMk cId="3342289861" sldId="3198"/>
            <ac:spMk id="6" creationId="{AEBB8AFA-43C7-C4AA-A8E8-451B5BA6AB9B}"/>
          </ac:spMkLst>
        </pc:spChg>
        <pc:spChg chg="mod topLvl">
          <ac:chgData name="Helen Margolis" userId="e6a7afbc-961a-442d-a2df-b33b0221b063" providerId="ADAL" clId="{1254076C-426C-4AC2-B574-F032750B8D22}" dt="2023-08-02T12:22:03.698" v="3967" actId="1076"/>
          <ac:spMkLst>
            <pc:docMk/>
            <pc:sldMk cId="3342289861" sldId="3198"/>
            <ac:spMk id="7" creationId="{52C9DE70-C26C-DB1C-24A8-1606A33B9E71}"/>
          </ac:spMkLst>
        </pc:spChg>
        <pc:spChg chg="mod topLvl">
          <ac:chgData name="Helen Margolis" userId="e6a7afbc-961a-442d-a2df-b33b0221b063" providerId="ADAL" clId="{1254076C-426C-4AC2-B574-F032750B8D22}" dt="2023-08-02T12:22:03.698" v="3967" actId="1076"/>
          <ac:spMkLst>
            <pc:docMk/>
            <pc:sldMk cId="3342289861" sldId="3198"/>
            <ac:spMk id="8" creationId="{F0A622D9-C891-6BD7-2D2A-084AB5049B92}"/>
          </ac:spMkLst>
        </pc:spChg>
        <pc:spChg chg="mod topLvl">
          <ac:chgData name="Helen Margolis" userId="e6a7afbc-961a-442d-a2df-b33b0221b063" providerId="ADAL" clId="{1254076C-426C-4AC2-B574-F032750B8D22}" dt="2023-08-02T12:22:03.698" v="3967" actId="1076"/>
          <ac:spMkLst>
            <pc:docMk/>
            <pc:sldMk cId="3342289861" sldId="3198"/>
            <ac:spMk id="9" creationId="{F326F152-250A-78DE-7750-DD6CE9861295}"/>
          </ac:spMkLst>
        </pc:spChg>
        <pc:spChg chg="mod">
          <ac:chgData name="Helen Margolis" userId="e6a7afbc-961a-442d-a2df-b33b0221b063" providerId="ADAL" clId="{1254076C-426C-4AC2-B574-F032750B8D22}" dt="2023-08-02T12:24:40.727" v="4013" actId="207"/>
          <ac:spMkLst>
            <pc:docMk/>
            <pc:sldMk cId="3342289861" sldId="3198"/>
            <ac:spMk id="11" creationId="{38EB08A4-3E10-10E6-FC3C-5972C85CA1ED}"/>
          </ac:spMkLst>
        </pc:spChg>
        <pc:spChg chg="mod">
          <ac:chgData name="Helen Margolis" userId="e6a7afbc-961a-442d-a2df-b33b0221b063" providerId="ADAL" clId="{1254076C-426C-4AC2-B574-F032750B8D22}" dt="2023-08-02T12:15:53.877" v="3881" actId="1076"/>
          <ac:spMkLst>
            <pc:docMk/>
            <pc:sldMk cId="3342289861" sldId="3198"/>
            <ac:spMk id="12" creationId="{A6B80830-9AE7-756F-5219-CC1E165BE784}"/>
          </ac:spMkLst>
        </pc:spChg>
        <pc:spChg chg="mod topLvl">
          <ac:chgData name="Helen Margolis" userId="e6a7afbc-961a-442d-a2df-b33b0221b063" providerId="ADAL" clId="{1254076C-426C-4AC2-B574-F032750B8D22}" dt="2023-08-02T12:21:57.722" v="3966" actId="1076"/>
          <ac:spMkLst>
            <pc:docMk/>
            <pc:sldMk cId="3342289861" sldId="3198"/>
            <ac:spMk id="14" creationId="{641A07CF-5F49-E52D-AD31-03924675E9F9}"/>
          </ac:spMkLst>
        </pc:spChg>
        <pc:spChg chg="mod topLvl">
          <ac:chgData name="Helen Margolis" userId="e6a7afbc-961a-442d-a2df-b33b0221b063" providerId="ADAL" clId="{1254076C-426C-4AC2-B574-F032750B8D22}" dt="2023-08-02T12:21:57.722" v="3966" actId="1076"/>
          <ac:spMkLst>
            <pc:docMk/>
            <pc:sldMk cId="3342289861" sldId="3198"/>
            <ac:spMk id="16" creationId="{4F326A06-4929-9490-0F97-1C157E53EC9B}"/>
          </ac:spMkLst>
        </pc:spChg>
        <pc:spChg chg="mod ord topLvl">
          <ac:chgData name="Helen Margolis" userId="e6a7afbc-961a-442d-a2df-b33b0221b063" providerId="ADAL" clId="{1254076C-426C-4AC2-B574-F032750B8D22}" dt="2023-08-02T12:21:57.722" v="3966" actId="1076"/>
          <ac:spMkLst>
            <pc:docMk/>
            <pc:sldMk cId="3342289861" sldId="3198"/>
            <ac:spMk id="17" creationId="{2ACA6478-CDDC-0FE0-48BE-DE8C23D914FD}"/>
          </ac:spMkLst>
        </pc:spChg>
        <pc:spChg chg="mod topLvl">
          <ac:chgData name="Helen Margolis" userId="e6a7afbc-961a-442d-a2df-b33b0221b063" providerId="ADAL" clId="{1254076C-426C-4AC2-B574-F032750B8D22}" dt="2023-08-02T12:21:57.722" v="3966" actId="1076"/>
          <ac:spMkLst>
            <pc:docMk/>
            <pc:sldMk cId="3342289861" sldId="3198"/>
            <ac:spMk id="18" creationId="{B05335A1-A276-5AA8-03AE-98F814FE065A}"/>
          </ac:spMkLst>
        </pc:spChg>
        <pc:spChg chg="mod topLvl">
          <ac:chgData name="Helen Margolis" userId="e6a7afbc-961a-442d-a2df-b33b0221b063" providerId="ADAL" clId="{1254076C-426C-4AC2-B574-F032750B8D22}" dt="2023-08-02T12:15:40.484" v="3878" actId="165"/>
          <ac:spMkLst>
            <pc:docMk/>
            <pc:sldMk cId="3342289861" sldId="3198"/>
            <ac:spMk id="20" creationId="{C64B19B2-8E58-271D-23F1-10DBAD60C2C5}"/>
          </ac:spMkLst>
        </pc:spChg>
        <pc:spChg chg="mod topLvl">
          <ac:chgData name="Helen Margolis" userId="e6a7afbc-961a-442d-a2df-b33b0221b063" providerId="ADAL" clId="{1254076C-426C-4AC2-B574-F032750B8D22}" dt="2023-08-02T12:15:40.484" v="3878" actId="165"/>
          <ac:spMkLst>
            <pc:docMk/>
            <pc:sldMk cId="3342289861" sldId="3198"/>
            <ac:spMk id="21" creationId="{B97F399E-8FB8-40D7-F48E-555FA8263D90}"/>
          </ac:spMkLst>
        </pc:spChg>
        <pc:spChg chg="mod topLvl">
          <ac:chgData name="Helen Margolis" userId="e6a7afbc-961a-442d-a2df-b33b0221b063" providerId="ADAL" clId="{1254076C-426C-4AC2-B574-F032750B8D22}" dt="2023-08-02T12:21:57.722" v="3966" actId="1076"/>
          <ac:spMkLst>
            <pc:docMk/>
            <pc:sldMk cId="3342289861" sldId="3198"/>
            <ac:spMk id="22" creationId="{1C89B6B3-F479-6D08-0216-13D4348E1D8B}"/>
          </ac:spMkLst>
        </pc:spChg>
        <pc:spChg chg="mod">
          <ac:chgData name="Helen Margolis" userId="e6a7afbc-961a-442d-a2df-b33b0221b063" providerId="ADAL" clId="{1254076C-426C-4AC2-B574-F032750B8D22}" dt="2023-08-02T12:24:43.296" v="4014" actId="207"/>
          <ac:spMkLst>
            <pc:docMk/>
            <pc:sldMk cId="3342289861" sldId="3198"/>
            <ac:spMk id="24" creationId="{A70ED821-4E48-C318-1152-F36A35288231}"/>
          </ac:spMkLst>
        </pc:spChg>
        <pc:spChg chg="mod">
          <ac:chgData name="Helen Margolis" userId="e6a7afbc-961a-442d-a2df-b33b0221b063" providerId="ADAL" clId="{1254076C-426C-4AC2-B574-F032750B8D22}" dt="2023-08-02T12:19:09.269" v="3933" actId="1076"/>
          <ac:spMkLst>
            <pc:docMk/>
            <pc:sldMk cId="3342289861" sldId="3198"/>
            <ac:spMk id="25" creationId="{1241BF05-9C99-A4DE-4534-2546EF1A9FFF}"/>
          </ac:spMkLst>
        </pc:spChg>
        <pc:spChg chg="mod">
          <ac:chgData name="Helen Margolis" userId="e6a7afbc-961a-442d-a2df-b33b0221b063" providerId="ADAL" clId="{1254076C-426C-4AC2-B574-F032750B8D22}" dt="2023-08-02T12:23:21.510" v="3974" actId="1076"/>
          <ac:spMkLst>
            <pc:docMk/>
            <pc:sldMk cId="3342289861" sldId="3198"/>
            <ac:spMk id="27" creationId="{2CD7D7A8-A554-2896-C216-D17053D33FBB}"/>
          </ac:spMkLst>
        </pc:spChg>
        <pc:spChg chg="mod">
          <ac:chgData name="Helen Margolis" userId="e6a7afbc-961a-442d-a2df-b33b0221b063" providerId="ADAL" clId="{1254076C-426C-4AC2-B574-F032750B8D22}" dt="2023-08-02T12:24:58.235" v="4017" actId="207"/>
          <ac:spMkLst>
            <pc:docMk/>
            <pc:sldMk cId="3342289861" sldId="3198"/>
            <ac:spMk id="28" creationId="{68649A34-B90F-7E81-5B4D-31EAAE27A036}"/>
          </ac:spMkLst>
        </pc:spChg>
        <pc:spChg chg="add mod">
          <ac:chgData name="Helen Margolis" userId="e6a7afbc-961a-442d-a2df-b33b0221b063" providerId="ADAL" clId="{1254076C-426C-4AC2-B574-F032750B8D22}" dt="2023-08-02T12:21:57.722" v="3966" actId="1076"/>
          <ac:spMkLst>
            <pc:docMk/>
            <pc:sldMk cId="3342289861" sldId="3198"/>
            <ac:spMk id="33" creationId="{10007B0B-E369-8272-EDF2-02108B650E6D}"/>
          </ac:spMkLst>
        </pc:spChg>
        <pc:spChg chg="add mod">
          <ac:chgData name="Helen Margolis" userId="e6a7afbc-961a-442d-a2df-b33b0221b063" providerId="ADAL" clId="{1254076C-426C-4AC2-B574-F032750B8D22}" dt="2023-08-02T12:21:57.722" v="3966" actId="1076"/>
          <ac:spMkLst>
            <pc:docMk/>
            <pc:sldMk cId="3342289861" sldId="3198"/>
            <ac:spMk id="34" creationId="{7AA77023-A5E4-A3BD-86F7-90B12148405E}"/>
          </ac:spMkLst>
        </pc:spChg>
        <pc:grpChg chg="add del mod">
          <ac:chgData name="Helen Margolis" userId="e6a7afbc-961a-442d-a2df-b33b0221b063" providerId="ADAL" clId="{1254076C-426C-4AC2-B574-F032750B8D22}" dt="2023-08-02T12:19:31.100" v="3936" actId="165"/>
          <ac:grpSpMkLst>
            <pc:docMk/>
            <pc:sldMk cId="3342289861" sldId="3198"/>
            <ac:grpSpMk id="3" creationId="{E9DDF327-FC5B-5A0F-E0AD-3E2EC55D1BF0}"/>
          </ac:grpSpMkLst>
        </pc:grpChg>
        <pc:grpChg chg="add mod">
          <ac:chgData name="Helen Margolis" userId="e6a7afbc-961a-442d-a2df-b33b0221b063" providerId="ADAL" clId="{1254076C-426C-4AC2-B574-F032750B8D22}" dt="2023-08-02T12:15:53.877" v="3881" actId="1076"/>
          <ac:grpSpMkLst>
            <pc:docMk/>
            <pc:sldMk cId="3342289861" sldId="3198"/>
            <ac:grpSpMk id="10" creationId="{0B45824E-42A5-58C2-AF33-941B6FAA4F9F}"/>
          </ac:grpSpMkLst>
        </pc:grpChg>
        <pc:grpChg chg="add del mod">
          <ac:chgData name="Helen Margolis" userId="e6a7afbc-961a-442d-a2df-b33b0221b063" providerId="ADAL" clId="{1254076C-426C-4AC2-B574-F032750B8D22}" dt="2023-08-02T12:15:34.905" v="3877" actId="165"/>
          <ac:grpSpMkLst>
            <pc:docMk/>
            <pc:sldMk cId="3342289861" sldId="3198"/>
            <ac:grpSpMk id="13" creationId="{0C3CD341-3E1C-F0B2-3683-454A6F8EAA2A}"/>
          </ac:grpSpMkLst>
        </pc:grpChg>
        <pc:grpChg chg="del mod topLvl">
          <ac:chgData name="Helen Margolis" userId="e6a7afbc-961a-442d-a2df-b33b0221b063" providerId="ADAL" clId="{1254076C-426C-4AC2-B574-F032750B8D22}" dt="2023-08-02T12:15:40.484" v="3878" actId="165"/>
          <ac:grpSpMkLst>
            <pc:docMk/>
            <pc:sldMk cId="3342289861" sldId="3198"/>
            <ac:grpSpMk id="15" creationId="{BEDEB8D1-C1E2-1652-6B8C-853AB0C3B755}"/>
          </ac:grpSpMkLst>
        </pc:grpChg>
        <pc:grpChg chg="add mod">
          <ac:chgData name="Helen Margolis" userId="e6a7afbc-961a-442d-a2df-b33b0221b063" providerId="ADAL" clId="{1254076C-426C-4AC2-B574-F032750B8D22}" dt="2023-08-02T12:19:09.269" v="3933" actId="1076"/>
          <ac:grpSpMkLst>
            <pc:docMk/>
            <pc:sldMk cId="3342289861" sldId="3198"/>
            <ac:grpSpMk id="23" creationId="{00162A03-87CB-677C-14B8-F38CE33E8409}"/>
          </ac:grpSpMkLst>
        </pc:grpChg>
        <pc:grpChg chg="add mod">
          <ac:chgData name="Helen Margolis" userId="e6a7afbc-961a-442d-a2df-b33b0221b063" providerId="ADAL" clId="{1254076C-426C-4AC2-B574-F032750B8D22}" dt="2023-08-02T12:23:21.510" v="3974" actId="1076"/>
          <ac:grpSpMkLst>
            <pc:docMk/>
            <pc:sldMk cId="3342289861" sldId="3198"/>
            <ac:grpSpMk id="26" creationId="{498C3EB9-1667-933A-8CED-422D0BDC5F6F}"/>
          </ac:grpSpMkLst>
        </pc:grpChg>
        <pc:grpChg chg="add del mod">
          <ac:chgData name="Helen Margolis" userId="e6a7afbc-961a-442d-a2df-b33b0221b063" providerId="ADAL" clId="{1254076C-426C-4AC2-B574-F032750B8D22}" dt="2023-08-02T12:20:26.486" v="3949" actId="165"/>
          <ac:grpSpMkLst>
            <pc:docMk/>
            <pc:sldMk cId="3342289861" sldId="3198"/>
            <ac:grpSpMk id="29" creationId="{0EB31A67-79F7-E684-FB35-865891D39DF3}"/>
          </ac:grpSpMkLst>
        </pc:grpChg>
        <pc:grpChg chg="add mod">
          <ac:chgData name="Helen Margolis" userId="e6a7afbc-961a-442d-a2df-b33b0221b063" providerId="ADAL" clId="{1254076C-426C-4AC2-B574-F032750B8D22}" dt="2023-08-02T12:22:03.698" v="3967" actId="1076"/>
          <ac:grpSpMkLst>
            <pc:docMk/>
            <pc:sldMk cId="3342289861" sldId="3198"/>
            <ac:grpSpMk id="30" creationId="{2B1ADAB9-9E73-9E8D-2CED-D562F242D391}"/>
          </ac:grpSpMkLst>
        </pc:grpChg>
        <pc:grpChg chg="add mod">
          <ac:chgData name="Helen Margolis" userId="e6a7afbc-961a-442d-a2df-b33b0221b063" providerId="ADAL" clId="{1254076C-426C-4AC2-B574-F032750B8D22}" dt="2023-08-02T12:22:03.698" v="3967" actId="1076"/>
          <ac:grpSpMkLst>
            <pc:docMk/>
            <pc:sldMk cId="3342289861" sldId="3198"/>
            <ac:grpSpMk id="31" creationId="{0AD12CFC-A896-8938-530A-2EB143C8436D}"/>
          </ac:grpSpMkLst>
        </pc:grpChg>
        <pc:grpChg chg="add mod">
          <ac:chgData name="Helen Margolis" userId="e6a7afbc-961a-442d-a2df-b33b0221b063" providerId="ADAL" clId="{1254076C-426C-4AC2-B574-F032750B8D22}" dt="2023-08-02T12:22:03.698" v="3967" actId="1076"/>
          <ac:grpSpMkLst>
            <pc:docMk/>
            <pc:sldMk cId="3342289861" sldId="3198"/>
            <ac:grpSpMk id="32" creationId="{D4F157BD-896C-160D-3BD3-94D117138767}"/>
          </ac:grpSpMkLst>
        </pc:grpChg>
        <pc:grpChg chg="add mod">
          <ac:chgData name="Helen Margolis" userId="e6a7afbc-961a-442d-a2df-b33b0221b063" providerId="ADAL" clId="{1254076C-426C-4AC2-B574-F032750B8D22}" dt="2023-08-02T12:21:57.722" v="3966" actId="1076"/>
          <ac:grpSpMkLst>
            <pc:docMk/>
            <pc:sldMk cId="3342289861" sldId="3198"/>
            <ac:grpSpMk id="35" creationId="{F827E7CE-874C-F729-83F0-5349B5F248FE}"/>
          </ac:grpSpMkLst>
        </pc:grpChg>
        <pc:picChg chg="mod topLvl">
          <ac:chgData name="Helen Margolis" userId="e6a7afbc-961a-442d-a2df-b33b0221b063" providerId="ADAL" clId="{1254076C-426C-4AC2-B574-F032750B8D22}" dt="2023-08-02T12:21:57.722" v="3966" actId="1076"/>
          <ac:picMkLst>
            <pc:docMk/>
            <pc:sldMk cId="3342289861" sldId="3198"/>
            <ac:picMk id="19" creationId="{ED3E1B53-224B-1B28-9469-05432BC0FDD6}"/>
          </ac:picMkLst>
        </pc:picChg>
      </pc:sldChg>
      <pc:sldChg chg="addSp modSp add del mod modAnim">
        <pc:chgData name="Helen Margolis" userId="e6a7afbc-961a-442d-a2df-b33b0221b063" providerId="ADAL" clId="{1254076C-426C-4AC2-B574-F032750B8D22}" dt="2023-08-06T16:14:35.508" v="12074" actId="2696"/>
        <pc:sldMkLst>
          <pc:docMk/>
          <pc:sldMk cId="826648242" sldId="3199"/>
        </pc:sldMkLst>
        <pc:spChg chg="mod">
          <ac:chgData name="Helen Margolis" userId="e6a7afbc-961a-442d-a2df-b33b0221b063" providerId="ADAL" clId="{1254076C-426C-4AC2-B574-F032750B8D22}" dt="2023-08-02T13:23:53.722" v="4376" actId="20577"/>
          <ac:spMkLst>
            <pc:docMk/>
            <pc:sldMk cId="826648242" sldId="3199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2T13:24:01.852" v="4377"/>
          <ac:spMkLst>
            <pc:docMk/>
            <pc:sldMk cId="826648242" sldId="3199"/>
            <ac:spMk id="5" creationId="{10FBABA3-2DDC-C03A-63BB-80E5032E3B4F}"/>
          </ac:spMkLst>
        </pc:spChg>
        <pc:spChg chg="mod">
          <ac:chgData name="Helen Margolis" userId="e6a7afbc-961a-442d-a2df-b33b0221b063" providerId="ADAL" clId="{1254076C-426C-4AC2-B574-F032750B8D22}" dt="2023-08-02T13:24:01.852" v="4377"/>
          <ac:spMkLst>
            <pc:docMk/>
            <pc:sldMk cId="826648242" sldId="3199"/>
            <ac:spMk id="7" creationId="{07CAFB91-A198-D971-E73D-E180956061A4}"/>
          </ac:spMkLst>
        </pc:spChg>
        <pc:spChg chg="mod">
          <ac:chgData name="Helen Margolis" userId="e6a7afbc-961a-442d-a2df-b33b0221b063" providerId="ADAL" clId="{1254076C-426C-4AC2-B574-F032750B8D22}" dt="2023-08-02T13:24:01.852" v="4377"/>
          <ac:spMkLst>
            <pc:docMk/>
            <pc:sldMk cId="826648242" sldId="3199"/>
            <ac:spMk id="10" creationId="{D2DFF43B-E7B8-830C-8559-DFBB2F45DC9B}"/>
          </ac:spMkLst>
        </pc:spChg>
        <pc:spChg chg="mod">
          <ac:chgData name="Helen Margolis" userId="e6a7afbc-961a-442d-a2df-b33b0221b063" providerId="ADAL" clId="{1254076C-426C-4AC2-B574-F032750B8D22}" dt="2023-08-02T13:24:01.852" v="4377"/>
          <ac:spMkLst>
            <pc:docMk/>
            <pc:sldMk cId="826648242" sldId="3199"/>
            <ac:spMk id="14" creationId="{70CD87C3-756E-BB2E-61E1-ACA639BC8FB6}"/>
          </ac:spMkLst>
        </pc:spChg>
        <pc:spChg chg="mod">
          <ac:chgData name="Helen Margolis" userId="e6a7afbc-961a-442d-a2df-b33b0221b063" providerId="ADAL" clId="{1254076C-426C-4AC2-B574-F032750B8D22}" dt="2023-08-02T13:24:01.852" v="4377"/>
          <ac:spMkLst>
            <pc:docMk/>
            <pc:sldMk cId="826648242" sldId="3199"/>
            <ac:spMk id="17" creationId="{66ACBE25-0A3E-30B1-A4CC-09D07B344E73}"/>
          </ac:spMkLst>
        </pc:spChg>
        <pc:spChg chg="mod">
          <ac:chgData name="Helen Margolis" userId="e6a7afbc-961a-442d-a2df-b33b0221b063" providerId="ADAL" clId="{1254076C-426C-4AC2-B574-F032750B8D22}" dt="2023-08-02T13:24:01.852" v="4377"/>
          <ac:spMkLst>
            <pc:docMk/>
            <pc:sldMk cId="826648242" sldId="3199"/>
            <ac:spMk id="18" creationId="{54B38217-892C-5C7D-BD1B-B848BA58171C}"/>
          </ac:spMkLst>
        </pc:spChg>
        <pc:spChg chg="mod">
          <ac:chgData name="Helen Margolis" userId="e6a7afbc-961a-442d-a2df-b33b0221b063" providerId="ADAL" clId="{1254076C-426C-4AC2-B574-F032750B8D22}" dt="2023-08-02T13:24:01.852" v="4377"/>
          <ac:spMkLst>
            <pc:docMk/>
            <pc:sldMk cId="826648242" sldId="3199"/>
            <ac:spMk id="19" creationId="{F9C94BE6-2863-9B10-B233-76A29931ABDF}"/>
          </ac:spMkLst>
        </pc:spChg>
        <pc:grpChg chg="add mod">
          <ac:chgData name="Helen Margolis" userId="e6a7afbc-961a-442d-a2df-b33b0221b063" providerId="ADAL" clId="{1254076C-426C-4AC2-B574-F032750B8D22}" dt="2023-08-02T13:24:01.852" v="4377"/>
          <ac:grpSpMkLst>
            <pc:docMk/>
            <pc:sldMk cId="826648242" sldId="3199"/>
            <ac:grpSpMk id="3" creationId="{C50E6ECC-3F0F-7E7E-C0BB-D32CEA79DE77}"/>
          </ac:grpSpMkLst>
        </pc:grpChg>
        <pc:grpChg chg="add mod">
          <ac:chgData name="Helen Margolis" userId="e6a7afbc-961a-442d-a2df-b33b0221b063" providerId="ADAL" clId="{1254076C-426C-4AC2-B574-F032750B8D22}" dt="2023-08-02T13:24:01.852" v="4377"/>
          <ac:grpSpMkLst>
            <pc:docMk/>
            <pc:sldMk cId="826648242" sldId="3199"/>
            <ac:grpSpMk id="6" creationId="{976EBC5E-EBEC-C31E-8CDB-3B2476A6BFA4}"/>
          </ac:grpSpMkLst>
        </pc:grpChg>
        <pc:grpChg chg="mod">
          <ac:chgData name="Helen Margolis" userId="e6a7afbc-961a-442d-a2df-b33b0221b063" providerId="ADAL" clId="{1254076C-426C-4AC2-B574-F032750B8D22}" dt="2023-08-02T13:24:01.852" v="4377"/>
          <ac:grpSpMkLst>
            <pc:docMk/>
            <pc:sldMk cId="826648242" sldId="3199"/>
            <ac:grpSpMk id="8" creationId="{A31E31CE-B6EE-618B-D862-C27B99CA4674}"/>
          </ac:grpSpMkLst>
        </pc:grpChg>
        <pc:grpChg chg="add mod">
          <ac:chgData name="Helen Margolis" userId="e6a7afbc-961a-442d-a2df-b33b0221b063" providerId="ADAL" clId="{1254076C-426C-4AC2-B574-F032750B8D22}" dt="2023-08-02T13:24:01.852" v="4377"/>
          <ac:grpSpMkLst>
            <pc:docMk/>
            <pc:sldMk cId="826648242" sldId="3199"/>
            <ac:grpSpMk id="11" creationId="{C2E836FC-EE24-74A3-4604-0D009BB2908F}"/>
          </ac:grpSpMkLst>
        </pc:grpChg>
        <pc:grpChg chg="mod">
          <ac:chgData name="Helen Margolis" userId="e6a7afbc-961a-442d-a2df-b33b0221b063" providerId="ADAL" clId="{1254076C-426C-4AC2-B574-F032750B8D22}" dt="2023-08-02T13:24:01.852" v="4377"/>
          <ac:grpSpMkLst>
            <pc:docMk/>
            <pc:sldMk cId="826648242" sldId="3199"/>
            <ac:grpSpMk id="12" creationId="{3904B0DD-29E3-0A4A-2974-45AD3B2442A7}"/>
          </ac:grpSpMkLst>
        </pc:grpChg>
        <pc:grpChg chg="mod">
          <ac:chgData name="Helen Margolis" userId="e6a7afbc-961a-442d-a2df-b33b0221b063" providerId="ADAL" clId="{1254076C-426C-4AC2-B574-F032750B8D22}" dt="2023-08-02T13:24:01.852" v="4377"/>
          <ac:grpSpMkLst>
            <pc:docMk/>
            <pc:sldMk cId="826648242" sldId="3199"/>
            <ac:grpSpMk id="13" creationId="{AC225C26-E160-E2FE-FB03-2007043079A3}"/>
          </ac:grpSpMkLst>
        </pc:grpChg>
        <pc:picChg chg="mod">
          <ac:chgData name="Helen Margolis" userId="e6a7afbc-961a-442d-a2df-b33b0221b063" providerId="ADAL" clId="{1254076C-426C-4AC2-B574-F032750B8D22}" dt="2023-08-02T13:24:01.852" v="4377"/>
          <ac:picMkLst>
            <pc:docMk/>
            <pc:sldMk cId="826648242" sldId="3199"/>
            <ac:picMk id="4" creationId="{CF1340A7-A308-15DB-8F66-A770058A6373}"/>
          </ac:picMkLst>
        </pc:picChg>
        <pc:picChg chg="mod">
          <ac:chgData name="Helen Margolis" userId="e6a7afbc-961a-442d-a2df-b33b0221b063" providerId="ADAL" clId="{1254076C-426C-4AC2-B574-F032750B8D22}" dt="2023-08-02T13:24:01.852" v="4377"/>
          <ac:picMkLst>
            <pc:docMk/>
            <pc:sldMk cId="826648242" sldId="3199"/>
            <ac:picMk id="9" creationId="{F7822845-A29F-24CD-651B-D8283C9CA600}"/>
          </ac:picMkLst>
        </pc:picChg>
        <pc:picChg chg="mod">
          <ac:chgData name="Helen Margolis" userId="e6a7afbc-961a-442d-a2df-b33b0221b063" providerId="ADAL" clId="{1254076C-426C-4AC2-B574-F032750B8D22}" dt="2023-08-02T13:24:01.852" v="4377"/>
          <ac:picMkLst>
            <pc:docMk/>
            <pc:sldMk cId="826648242" sldId="3199"/>
            <ac:picMk id="15" creationId="{2F33ED8D-72D3-292D-C087-8EC7FD53DB4B}"/>
          </ac:picMkLst>
        </pc:picChg>
        <pc:picChg chg="mod">
          <ac:chgData name="Helen Margolis" userId="e6a7afbc-961a-442d-a2df-b33b0221b063" providerId="ADAL" clId="{1254076C-426C-4AC2-B574-F032750B8D22}" dt="2023-08-02T13:24:01.852" v="4377"/>
          <ac:picMkLst>
            <pc:docMk/>
            <pc:sldMk cId="826648242" sldId="3199"/>
            <ac:picMk id="16" creationId="{E1A50BC4-5748-46AB-2FF0-84960975F011}"/>
          </ac:picMkLst>
        </pc:picChg>
      </pc:sldChg>
      <pc:sldChg chg="addSp delSp modSp add mod ord modAnim">
        <pc:chgData name="Helen Margolis" userId="e6a7afbc-961a-442d-a2df-b33b0221b063" providerId="ADAL" clId="{1254076C-426C-4AC2-B574-F032750B8D22}" dt="2023-08-09T22:07:43.250" v="18345"/>
        <pc:sldMkLst>
          <pc:docMk/>
          <pc:sldMk cId="3352470403" sldId="3200"/>
        </pc:sldMkLst>
        <pc:spChg chg="mod">
          <ac:chgData name="Helen Margolis" userId="e6a7afbc-961a-442d-a2df-b33b0221b063" providerId="ADAL" clId="{1254076C-426C-4AC2-B574-F032750B8D22}" dt="2023-08-02T10:51:16.963" v="3682" actId="20577"/>
          <ac:spMkLst>
            <pc:docMk/>
            <pc:sldMk cId="3352470403" sldId="3200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2T10:53:38.753" v="3683"/>
          <ac:spMkLst>
            <pc:docMk/>
            <pc:sldMk cId="3352470403" sldId="3200"/>
            <ac:spMk id="5" creationId="{1AA7C5EF-95BD-5EF0-B8F7-A13B0A3800BA}"/>
          </ac:spMkLst>
        </pc:spChg>
        <pc:spChg chg="mod">
          <ac:chgData name="Helen Margolis" userId="e6a7afbc-961a-442d-a2df-b33b0221b063" providerId="ADAL" clId="{1254076C-426C-4AC2-B574-F032750B8D22}" dt="2023-08-02T10:53:38.753" v="3683"/>
          <ac:spMkLst>
            <pc:docMk/>
            <pc:sldMk cId="3352470403" sldId="3200"/>
            <ac:spMk id="7" creationId="{7C9DBAEB-1652-60F1-002C-0C27080208AC}"/>
          </ac:spMkLst>
        </pc:spChg>
        <pc:spChg chg="add mod">
          <ac:chgData name="Helen Margolis" userId="e6a7afbc-961a-442d-a2df-b33b0221b063" providerId="ADAL" clId="{1254076C-426C-4AC2-B574-F032750B8D22}" dt="2023-08-02T10:54:23.736" v="3686" actId="14100"/>
          <ac:spMkLst>
            <pc:docMk/>
            <pc:sldMk cId="3352470403" sldId="3200"/>
            <ac:spMk id="8" creationId="{AFA6216A-6202-C6C7-4813-74C09057CE40}"/>
          </ac:spMkLst>
        </pc:spChg>
        <pc:spChg chg="add mod">
          <ac:chgData name="Helen Margolis" userId="e6a7afbc-961a-442d-a2df-b33b0221b063" providerId="ADAL" clId="{1254076C-426C-4AC2-B574-F032750B8D22}" dt="2023-08-02T10:54:26.939" v="3687" actId="14100"/>
          <ac:spMkLst>
            <pc:docMk/>
            <pc:sldMk cId="3352470403" sldId="3200"/>
            <ac:spMk id="9" creationId="{9A6131F2-6BF9-6469-92C4-6BE4C017BD37}"/>
          </ac:spMkLst>
        </pc:spChg>
        <pc:spChg chg="add mod">
          <ac:chgData name="Helen Margolis" userId="e6a7afbc-961a-442d-a2df-b33b0221b063" providerId="ADAL" clId="{1254076C-426C-4AC2-B574-F032750B8D22}" dt="2023-08-02T10:53:38.753" v="3683"/>
          <ac:spMkLst>
            <pc:docMk/>
            <pc:sldMk cId="3352470403" sldId="3200"/>
            <ac:spMk id="10" creationId="{F569E5E5-E852-C4BD-CB55-1503B70DA7F9}"/>
          </ac:spMkLst>
        </pc:spChg>
        <pc:spChg chg="add del mod">
          <ac:chgData name="Helen Margolis" userId="e6a7afbc-961a-442d-a2df-b33b0221b063" providerId="ADAL" clId="{1254076C-426C-4AC2-B574-F032750B8D22}" dt="2023-08-02T10:55:18.621" v="3748" actId="478"/>
          <ac:spMkLst>
            <pc:docMk/>
            <pc:sldMk cId="3352470403" sldId="3200"/>
            <ac:spMk id="11" creationId="{6264E025-89D0-492D-6BE1-8D01F6B68E52}"/>
          </ac:spMkLst>
        </pc:spChg>
        <pc:spChg chg="add mod">
          <ac:chgData name="Helen Margolis" userId="e6a7afbc-961a-442d-a2df-b33b0221b063" providerId="ADAL" clId="{1254076C-426C-4AC2-B574-F032750B8D22}" dt="2023-08-02T10:56:29.196" v="3776" actId="207"/>
          <ac:spMkLst>
            <pc:docMk/>
            <pc:sldMk cId="3352470403" sldId="3200"/>
            <ac:spMk id="12" creationId="{7909A6E0-56E8-432D-1A1C-DD9AFED09A41}"/>
          </ac:spMkLst>
        </pc:spChg>
        <pc:grpChg chg="add mod">
          <ac:chgData name="Helen Margolis" userId="e6a7afbc-961a-442d-a2df-b33b0221b063" providerId="ADAL" clId="{1254076C-426C-4AC2-B574-F032750B8D22}" dt="2023-08-02T10:53:38.753" v="3683"/>
          <ac:grpSpMkLst>
            <pc:docMk/>
            <pc:sldMk cId="3352470403" sldId="3200"/>
            <ac:grpSpMk id="3" creationId="{185FE0CE-8BD5-AE28-0E5A-C12D48C244DA}"/>
          </ac:grpSpMkLst>
        </pc:grpChg>
        <pc:grpChg chg="mod">
          <ac:chgData name="Helen Margolis" userId="e6a7afbc-961a-442d-a2df-b33b0221b063" providerId="ADAL" clId="{1254076C-426C-4AC2-B574-F032750B8D22}" dt="2023-08-02T10:53:38.753" v="3683"/>
          <ac:grpSpMkLst>
            <pc:docMk/>
            <pc:sldMk cId="3352470403" sldId="3200"/>
            <ac:grpSpMk id="4" creationId="{7B429428-42D7-E671-F82A-50495118FBE6}"/>
          </ac:grpSpMkLst>
        </pc:grpChg>
        <pc:picChg chg="mod">
          <ac:chgData name="Helen Margolis" userId="e6a7afbc-961a-442d-a2df-b33b0221b063" providerId="ADAL" clId="{1254076C-426C-4AC2-B574-F032750B8D22}" dt="2023-08-02T10:53:38.753" v="3683"/>
          <ac:picMkLst>
            <pc:docMk/>
            <pc:sldMk cId="3352470403" sldId="3200"/>
            <ac:picMk id="6" creationId="{8BF75BD2-5827-DF47-EE9C-DE0B1F02B3DF}"/>
          </ac:picMkLst>
        </pc:picChg>
      </pc:sldChg>
      <pc:sldChg chg="addSp modSp add del mod">
        <pc:chgData name="Helen Margolis" userId="e6a7afbc-961a-442d-a2df-b33b0221b063" providerId="ADAL" clId="{1254076C-426C-4AC2-B574-F032750B8D22}" dt="2023-08-02T10:58:35.837" v="3809" actId="2696"/>
        <pc:sldMkLst>
          <pc:docMk/>
          <pc:sldMk cId="737503552" sldId="3201"/>
        </pc:sldMkLst>
        <pc:spChg chg="mod">
          <ac:chgData name="Helen Margolis" userId="e6a7afbc-961a-442d-a2df-b33b0221b063" providerId="ADAL" clId="{1254076C-426C-4AC2-B574-F032750B8D22}" dt="2023-08-02T10:57:10.950" v="3802" actId="20577"/>
          <ac:spMkLst>
            <pc:docMk/>
            <pc:sldMk cId="737503552" sldId="3201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2T10:57:45.391" v="3808" actId="1076"/>
          <ac:spMkLst>
            <pc:docMk/>
            <pc:sldMk cId="737503552" sldId="3201"/>
            <ac:spMk id="3" creationId="{19AC3CD8-1BB9-94E2-A81D-D3B74A29AB33}"/>
          </ac:spMkLst>
        </pc:spChg>
        <pc:spChg chg="mod">
          <ac:chgData name="Helen Margolis" userId="e6a7afbc-961a-442d-a2df-b33b0221b063" providerId="ADAL" clId="{1254076C-426C-4AC2-B574-F032750B8D22}" dt="2023-08-02T10:57:34.377" v="3805" actId="207"/>
          <ac:spMkLst>
            <pc:docMk/>
            <pc:sldMk cId="737503552" sldId="3201"/>
            <ac:spMk id="6" creationId="{EAF9DB18-8823-8C26-745C-2A12DE2977A6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8" creationId="{C1970258-23C6-8FA6-EF9A-D0782029163C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9" creationId="{799BFB5A-85E9-B3A2-89E4-45DDF8DD2095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10" creationId="{F84978F2-75C5-A578-9761-9281BBF4D2CC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11" creationId="{B81C1B9A-9BEB-56AC-596A-FD0734203FD3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12" creationId="{0D961997-6D31-5259-9B12-81AD20158270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13" creationId="{E2654ACF-C0D7-02E4-4330-44D3E05B6C5A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14" creationId="{99320E73-F24B-2E1A-BEDF-6D7364A77782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16" creationId="{058C046A-AE94-A040-0957-2B5D24355885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17" creationId="{3D00B404-9E49-D357-C283-9B06764B37DF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18" creationId="{97F5A7B7-B5F7-DCBC-975D-5322D325E78A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19" creationId="{61927043-8B93-AF9F-74EA-1BCD4EFAFEF9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20" creationId="{D8526109-ADDB-9A95-84D4-A4B5F56F4C09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21" creationId="{D9B1AEBA-9F02-B772-1249-DCDEF8B516A3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22" creationId="{BFF45274-448E-8BC2-A7F3-99ABC4571C0D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23" creationId="{D083DBFC-8CDF-CD30-1F5D-6197350A466D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24" creationId="{D8B3C9D1-BAF4-EF68-8994-A05420EC035D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26" creationId="{8DC15FDD-3FC0-AD14-945F-136D5639F516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29" creationId="{D4A1CDB1-6052-F3D2-CE61-0CF1CACDD08B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30" creationId="{A39D3E86-24F7-86C8-2179-11D27EFF9677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31" creationId="{D19B4828-502D-ABE0-FB59-C226F343201B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32" creationId="{C0226767-65B0-B716-3261-FB19C0C37F07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33" creationId="{16470103-070C-3653-76C1-736E246A713A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34" creationId="{E87668A0-3ECE-0191-EDF4-B1EB029ADE8A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35" creationId="{BE282802-AADC-0A9C-D4D1-676DBD577875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36" creationId="{42330AC2-2847-5F42-3DCF-EFBB3D761426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37" creationId="{EDCC498C-6E51-F3BD-D6A8-B5EABAF39703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38" creationId="{6F0B02EF-2FFA-C227-A006-699DDC8E6712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39" creationId="{2312720F-BCB6-6356-4A04-2A2B8DFA7C49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40" creationId="{4843F285-D37D-AFC6-0356-F860C711A6A9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41" creationId="{17D3ED79-3FEB-CF18-5434-FEEE0834BA16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42" creationId="{5E9BE1CA-7F16-96AB-7D57-707127C9E719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43" creationId="{B70281ED-DAA9-E3BE-80BC-379191E4EDBF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44" creationId="{340ACCC3-B6F5-5C50-9797-8BC99FAD8FEE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45" creationId="{1784013D-2890-C714-8F66-42065087939B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46" creationId="{E2B4966D-C12E-7A9D-C355-4B8CE997541D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47" creationId="{94265A41-4782-7C8B-B7BA-862FCC9B13DA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48" creationId="{11306C3C-EE79-F079-A365-7D1352DEF27D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49" creationId="{6C45792E-9F8A-D583-63A8-A3EE524DC72B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50" creationId="{8129D9E9-26EB-A90C-5BF7-141301691BF0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51" creationId="{8D77AEEA-89A2-1658-97DA-539FE1E73CD9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52" creationId="{EC6A36BD-85CD-30ED-C2C6-F6C1DF76B36E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53" creationId="{D1F29FF9-3323-5986-84E3-BEB69E244B54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54" creationId="{371E8A1B-1449-B851-C098-1843EDA1E27C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55" creationId="{5B12C073-8B4E-D813-895B-49F25DBF8204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56" creationId="{432454A1-1BC9-0222-ACF4-F2EE1F60EAAC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58" creationId="{5E1257AA-21A7-3FD6-9641-A4858142CC0D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60" creationId="{8B8BE2AD-9362-85F9-CB2E-53BE19FA84C1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61" creationId="{9A6D34A3-0EAB-030B-8973-D4140D200B54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62" creationId="{701F47F2-E95E-0F66-5990-27A013BC14F5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63" creationId="{CEB74719-3535-7033-6AF3-45EB2539EAD9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64" creationId="{5D9206B5-60D9-5BC1-827E-3A12780D926D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65" creationId="{70A12E38-FEC4-CCAB-2AB9-B72D4FCBA50E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69" creationId="{F37AED65-F0EE-0653-DDD6-8A56924E2C91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71" creationId="{86C62474-E9BA-FB37-A8DD-CBF27C9C004D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72" creationId="{D4DC51A4-6C55-D490-8A42-3CD581DADE0C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73" creationId="{0014BD3A-3C25-7FA3-D29D-888181BC63E1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74" creationId="{07EFAC79-D7B1-B3D1-6301-1320FB97F577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75" creationId="{1A3C5533-07DE-CE20-4140-0602413BC337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76" creationId="{5B4F6EA3-0654-A85C-7D8D-87256A4674EA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77" creationId="{87A1E061-C0CD-A580-83EB-2724BCCEA059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78" creationId="{34274277-C298-C61E-EAB1-41A97C3B8D83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79" creationId="{776E0927-E48E-A051-00C1-CA280415C5B2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80" creationId="{A6766A13-E2A0-C627-741F-01BF3E35E3F8}"/>
          </ac:spMkLst>
        </pc:spChg>
        <pc:spChg chg="mod">
          <ac:chgData name="Helen Margolis" userId="e6a7afbc-961a-442d-a2df-b33b0221b063" providerId="ADAL" clId="{1254076C-426C-4AC2-B574-F032750B8D22}" dt="2023-08-02T10:57:21.449" v="3803"/>
          <ac:spMkLst>
            <pc:docMk/>
            <pc:sldMk cId="737503552" sldId="3201"/>
            <ac:spMk id="81" creationId="{C3302C03-B15F-C732-0ECA-56753E393B63}"/>
          </ac:spMkLst>
        </pc:spChg>
        <pc:grpChg chg="add mod">
          <ac:chgData name="Helen Margolis" userId="e6a7afbc-961a-442d-a2df-b33b0221b063" providerId="ADAL" clId="{1254076C-426C-4AC2-B574-F032750B8D22}" dt="2023-08-02T10:57:21.449" v="3803"/>
          <ac:grpSpMkLst>
            <pc:docMk/>
            <pc:sldMk cId="737503552" sldId="3201"/>
            <ac:grpSpMk id="4" creationId="{FE3A4262-AA54-8287-96F6-43065C75FB01}"/>
          </ac:grpSpMkLst>
        </pc:grpChg>
        <pc:grpChg chg="mod">
          <ac:chgData name="Helen Margolis" userId="e6a7afbc-961a-442d-a2df-b33b0221b063" providerId="ADAL" clId="{1254076C-426C-4AC2-B574-F032750B8D22}" dt="2023-08-02T10:57:21.449" v="3803"/>
          <ac:grpSpMkLst>
            <pc:docMk/>
            <pc:sldMk cId="737503552" sldId="3201"/>
            <ac:grpSpMk id="5" creationId="{50620EA4-92E0-7D50-3892-F88C8B3F6104}"/>
          </ac:grpSpMkLst>
        </pc:grpChg>
        <pc:grpChg chg="mod">
          <ac:chgData name="Helen Margolis" userId="e6a7afbc-961a-442d-a2df-b33b0221b063" providerId="ADAL" clId="{1254076C-426C-4AC2-B574-F032750B8D22}" dt="2023-08-02T10:57:21.449" v="3803"/>
          <ac:grpSpMkLst>
            <pc:docMk/>
            <pc:sldMk cId="737503552" sldId="3201"/>
            <ac:grpSpMk id="7" creationId="{F26B27A5-B16F-6686-2736-AB7FA69CB1B2}"/>
          </ac:grpSpMkLst>
        </pc:grpChg>
        <pc:grpChg chg="mod">
          <ac:chgData name="Helen Margolis" userId="e6a7afbc-961a-442d-a2df-b33b0221b063" providerId="ADAL" clId="{1254076C-426C-4AC2-B574-F032750B8D22}" dt="2023-08-02T10:57:21.449" v="3803"/>
          <ac:grpSpMkLst>
            <pc:docMk/>
            <pc:sldMk cId="737503552" sldId="3201"/>
            <ac:grpSpMk id="15" creationId="{1DF01BCB-71F1-DBF6-F2EA-085F77AA4432}"/>
          </ac:grpSpMkLst>
        </pc:grpChg>
        <pc:grpChg chg="mod">
          <ac:chgData name="Helen Margolis" userId="e6a7afbc-961a-442d-a2df-b33b0221b063" providerId="ADAL" clId="{1254076C-426C-4AC2-B574-F032750B8D22}" dt="2023-08-02T10:57:21.449" v="3803"/>
          <ac:grpSpMkLst>
            <pc:docMk/>
            <pc:sldMk cId="737503552" sldId="3201"/>
            <ac:grpSpMk id="25" creationId="{AAFEF71F-3216-AAD2-263E-DE8BF3E6BACE}"/>
          </ac:grpSpMkLst>
        </pc:grpChg>
        <pc:grpChg chg="mod">
          <ac:chgData name="Helen Margolis" userId="e6a7afbc-961a-442d-a2df-b33b0221b063" providerId="ADAL" clId="{1254076C-426C-4AC2-B574-F032750B8D22}" dt="2023-08-02T10:57:21.449" v="3803"/>
          <ac:grpSpMkLst>
            <pc:docMk/>
            <pc:sldMk cId="737503552" sldId="3201"/>
            <ac:grpSpMk id="27" creationId="{A5E8AABE-8761-C591-F813-D7AA46C21177}"/>
          </ac:grpSpMkLst>
        </pc:grpChg>
        <pc:grpChg chg="mod">
          <ac:chgData name="Helen Margolis" userId="e6a7afbc-961a-442d-a2df-b33b0221b063" providerId="ADAL" clId="{1254076C-426C-4AC2-B574-F032750B8D22}" dt="2023-08-02T10:57:21.449" v="3803"/>
          <ac:grpSpMkLst>
            <pc:docMk/>
            <pc:sldMk cId="737503552" sldId="3201"/>
            <ac:grpSpMk id="28" creationId="{F82BA01E-2D82-E5ED-261B-5F55E949A9C5}"/>
          </ac:grpSpMkLst>
        </pc:grpChg>
        <pc:grpChg chg="mod">
          <ac:chgData name="Helen Margolis" userId="e6a7afbc-961a-442d-a2df-b33b0221b063" providerId="ADAL" clId="{1254076C-426C-4AC2-B574-F032750B8D22}" dt="2023-08-02T10:57:21.449" v="3803"/>
          <ac:grpSpMkLst>
            <pc:docMk/>
            <pc:sldMk cId="737503552" sldId="3201"/>
            <ac:grpSpMk id="57" creationId="{2850B115-2A1D-6629-CFD5-8D3C42178045}"/>
          </ac:grpSpMkLst>
        </pc:grpChg>
        <pc:grpChg chg="mod">
          <ac:chgData name="Helen Margolis" userId="e6a7afbc-961a-442d-a2df-b33b0221b063" providerId="ADAL" clId="{1254076C-426C-4AC2-B574-F032750B8D22}" dt="2023-08-02T10:57:21.449" v="3803"/>
          <ac:grpSpMkLst>
            <pc:docMk/>
            <pc:sldMk cId="737503552" sldId="3201"/>
            <ac:grpSpMk id="59" creationId="{FF58F71A-6A0B-2370-9EAF-FDD82C76407A}"/>
          </ac:grpSpMkLst>
        </pc:grpChg>
        <pc:grpChg chg="add mod">
          <ac:chgData name="Helen Margolis" userId="e6a7afbc-961a-442d-a2df-b33b0221b063" providerId="ADAL" clId="{1254076C-426C-4AC2-B574-F032750B8D22}" dt="2023-08-02T10:57:21.449" v="3803"/>
          <ac:grpSpMkLst>
            <pc:docMk/>
            <pc:sldMk cId="737503552" sldId="3201"/>
            <ac:grpSpMk id="66" creationId="{BAB793F9-2795-142E-C86C-5D3CA4103546}"/>
          </ac:grpSpMkLst>
        </pc:grpChg>
        <pc:grpChg chg="add mod">
          <ac:chgData name="Helen Margolis" userId="e6a7afbc-961a-442d-a2df-b33b0221b063" providerId="ADAL" clId="{1254076C-426C-4AC2-B574-F032750B8D22}" dt="2023-08-02T10:57:21.449" v="3803"/>
          <ac:grpSpMkLst>
            <pc:docMk/>
            <pc:sldMk cId="737503552" sldId="3201"/>
            <ac:grpSpMk id="70" creationId="{F61F7D1F-BE8B-E4D9-C945-22B5D498F4C5}"/>
          </ac:grpSpMkLst>
        </pc:grpChg>
        <pc:picChg chg="mod">
          <ac:chgData name="Helen Margolis" userId="e6a7afbc-961a-442d-a2df-b33b0221b063" providerId="ADAL" clId="{1254076C-426C-4AC2-B574-F032750B8D22}" dt="2023-08-02T10:57:21.449" v="3803"/>
          <ac:picMkLst>
            <pc:docMk/>
            <pc:sldMk cId="737503552" sldId="3201"/>
            <ac:picMk id="67" creationId="{71DDD680-433B-597C-1680-6E9D26C17F69}"/>
          </ac:picMkLst>
        </pc:picChg>
        <pc:picChg chg="mod">
          <ac:chgData name="Helen Margolis" userId="e6a7afbc-961a-442d-a2df-b33b0221b063" providerId="ADAL" clId="{1254076C-426C-4AC2-B574-F032750B8D22}" dt="2023-08-02T10:57:21.449" v="3803"/>
          <ac:picMkLst>
            <pc:docMk/>
            <pc:sldMk cId="737503552" sldId="3201"/>
            <ac:picMk id="68" creationId="{35947531-EDE8-10BB-A357-46A31E92011C}"/>
          </ac:picMkLst>
        </pc:picChg>
      </pc:sldChg>
      <pc:sldChg chg="addSp modSp new del mod ord">
        <pc:chgData name="Helen Margolis" userId="e6a7afbc-961a-442d-a2df-b33b0221b063" providerId="ADAL" clId="{1254076C-426C-4AC2-B574-F032750B8D22}" dt="2023-08-07T13:25:53.253" v="17165" actId="47"/>
        <pc:sldMkLst>
          <pc:docMk/>
          <pc:sldMk cId="4047419671" sldId="3202"/>
        </pc:sldMkLst>
        <pc:spChg chg="add mod">
          <ac:chgData name="Helen Margolis" userId="e6a7afbc-961a-442d-a2df-b33b0221b063" providerId="ADAL" clId="{1254076C-426C-4AC2-B574-F032750B8D22}" dt="2023-07-30T15:15:56.250" v="3644" actId="14100"/>
          <ac:spMkLst>
            <pc:docMk/>
            <pc:sldMk cId="4047419671" sldId="3202"/>
            <ac:spMk id="3" creationId="{BA262BC6-EF52-58B5-EA49-665D7651DB53}"/>
          </ac:spMkLst>
        </pc:spChg>
        <pc:spChg chg="add mod">
          <ac:chgData name="Helen Margolis" userId="e6a7afbc-961a-442d-a2df-b33b0221b063" providerId="ADAL" clId="{1254076C-426C-4AC2-B574-F032750B8D22}" dt="2023-07-30T15:16:18.191" v="3647" actId="14100"/>
          <ac:spMkLst>
            <pc:docMk/>
            <pc:sldMk cId="4047419671" sldId="3202"/>
            <ac:spMk id="5" creationId="{D2575991-C416-7BAD-AAA4-68EBD04D6A29}"/>
          </ac:spMkLst>
        </pc:spChg>
      </pc:sldChg>
      <pc:sldChg chg="addSp delSp modSp add mod">
        <pc:chgData name="Helen Margolis" userId="e6a7afbc-961a-442d-a2df-b33b0221b063" providerId="ADAL" clId="{1254076C-426C-4AC2-B574-F032750B8D22}" dt="2023-08-06T14:01:25.623" v="10725" actId="1076"/>
        <pc:sldMkLst>
          <pc:docMk/>
          <pc:sldMk cId="1272634948" sldId="3203"/>
        </pc:sldMkLst>
        <pc:spChg chg="mod">
          <ac:chgData name="Helen Margolis" userId="e6a7afbc-961a-442d-a2df-b33b0221b063" providerId="ADAL" clId="{1254076C-426C-4AC2-B574-F032750B8D22}" dt="2023-08-02T13:15:38.048" v="4152" actId="20577"/>
          <ac:spMkLst>
            <pc:docMk/>
            <pc:sldMk cId="1272634948" sldId="3203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6T14:00:57.538" v="10718" actId="1076"/>
          <ac:spMkLst>
            <pc:docMk/>
            <pc:sldMk cId="1272634948" sldId="3203"/>
            <ac:spMk id="4" creationId="{98A7373E-B152-BD3F-F9AE-E995947C0F09}"/>
          </ac:spMkLst>
        </pc:spChg>
        <pc:spChg chg="add del mod">
          <ac:chgData name="Helen Margolis" userId="e6a7afbc-961a-442d-a2df-b33b0221b063" providerId="ADAL" clId="{1254076C-426C-4AC2-B574-F032750B8D22}" dt="2023-08-06T14:00:30.251" v="10713" actId="478"/>
          <ac:spMkLst>
            <pc:docMk/>
            <pc:sldMk cId="1272634948" sldId="3203"/>
            <ac:spMk id="5" creationId="{04B8A841-8922-D958-8A4F-AE531C341480}"/>
          </ac:spMkLst>
        </pc:spChg>
        <pc:spChg chg="add mod">
          <ac:chgData name="Helen Margolis" userId="e6a7afbc-961a-442d-a2df-b33b0221b063" providerId="ADAL" clId="{1254076C-426C-4AC2-B574-F032750B8D22}" dt="2023-08-06T14:01:25.623" v="10725" actId="1076"/>
          <ac:spMkLst>
            <pc:docMk/>
            <pc:sldMk cId="1272634948" sldId="3203"/>
            <ac:spMk id="6" creationId="{2A5A7B4D-A857-44EC-AA7E-4793B10B62DB}"/>
          </ac:spMkLst>
        </pc:spChg>
        <pc:spChg chg="add mod">
          <ac:chgData name="Helen Margolis" userId="e6a7afbc-961a-442d-a2df-b33b0221b063" providerId="ADAL" clId="{1254076C-426C-4AC2-B574-F032750B8D22}" dt="2023-08-06T14:01:18.280" v="10723" actId="1076"/>
          <ac:spMkLst>
            <pc:docMk/>
            <pc:sldMk cId="1272634948" sldId="3203"/>
            <ac:spMk id="7" creationId="{7AD414F0-0550-CAD5-C36C-4DFCEAE64957}"/>
          </ac:spMkLst>
        </pc:spChg>
        <pc:graphicFrameChg chg="add mod modGraphic">
          <ac:chgData name="Helen Margolis" userId="e6a7afbc-961a-442d-a2df-b33b0221b063" providerId="ADAL" clId="{1254076C-426C-4AC2-B574-F032750B8D22}" dt="2023-08-06T14:01:05.994" v="10720" actId="207"/>
          <ac:graphicFrameMkLst>
            <pc:docMk/>
            <pc:sldMk cId="1272634948" sldId="3203"/>
            <ac:graphicFrameMk id="3" creationId="{14E85880-6BB4-B60E-86B7-A7889F145A2B}"/>
          </ac:graphicFrameMkLst>
        </pc:graphicFrameChg>
      </pc:sldChg>
      <pc:sldChg chg="addSp modSp add mod">
        <pc:chgData name="Helen Margolis" userId="e6a7afbc-961a-442d-a2df-b33b0221b063" providerId="ADAL" clId="{1254076C-426C-4AC2-B574-F032750B8D22}" dt="2023-08-06T14:00:08.016" v="10712" actId="1076"/>
        <pc:sldMkLst>
          <pc:docMk/>
          <pc:sldMk cId="1804843400" sldId="3204"/>
        </pc:sldMkLst>
        <pc:spChg chg="mod">
          <ac:chgData name="Helen Margolis" userId="e6a7afbc-961a-442d-a2df-b33b0221b063" providerId="ADAL" clId="{1254076C-426C-4AC2-B574-F032750B8D22}" dt="2023-08-02T13:12:04.233" v="4110" actId="20577"/>
          <ac:spMkLst>
            <pc:docMk/>
            <pc:sldMk cId="1804843400" sldId="3204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6T13:59:45.962" v="10706" actId="1076"/>
          <ac:spMkLst>
            <pc:docMk/>
            <pc:sldMk cId="1804843400" sldId="3204"/>
            <ac:spMk id="4" creationId="{A5618B43-CD02-1E63-1BA5-047A737D414F}"/>
          </ac:spMkLst>
        </pc:spChg>
        <pc:spChg chg="mod">
          <ac:chgData name="Helen Margolis" userId="e6a7afbc-961a-442d-a2df-b33b0221b063" providerId="ADAL" clId="{1254076C-426C-4AC2-B574-F032750B8D22}" dt="2023-08-06T13:59:45.962" v="10706" actId="1076"/>
          <ac:spMkLst>
            <pc:docMk/>
            <pc:sldMk cId="1804843400" sldId="3204"/>
            <ac:spMk id="5" creationId="{D6DE99DF-8F91-E4E2-6744-DF5121CD223D}"/>
          </ac:spMkLst>
        </pc:spChg>
        <pc:spChg chg="mod">
          <ac:chgData name="Helen Margolis" userId="e6a7afbc-961a-442d-a2df-b33b0221b063" providerId="ADAL" clId="{1254076C-426C-4AC2-B574-F032750B8D22}" dt="2023-08-06T13:59:45.962" v="10706" actId="1076"/>
          <ac:spMkLst>
            <pc:docMk/>
            <pc:sldMk cId="1804843400" sldId="3204"/>
            <ac:spMk id="6" creationId="{A46D0323-B77C-CBF1-CBA7-A9B70A46C0DF}"/>
          </ac:spMkLst>
        </pc:spChg>
        <pc:spChg chg="mod">
          <ac:chgData name="Helen Margolis" userId="e6a7afbc-961a-442d-a2df-b33b0221b063" providerId="ADAL" clId="{1254076C-426C-4AC2-B574-F032750B8D22}" dt="2023-08-06T13:59:45.962" v="10706" actId="1076"/>
          <ac:spMkLst>
            <pc:docMk/>
            <pc:sldMk cId="1804843400" sldId="3204"/>
            <ac:spMk id="7" creationId="{BBAECA10-7ADD-AC80-8E11-AD134189FE43}"/>
          </ac:spMkLst>
        </pc:spChg>
        <pc:spChg chg="mod">
          <ac:chgData name="Helen Margolis" userId="e6a7afbc-961a-442d-a2df-b33b0221b063" providerId="ADAL" clId="{1254076C-426C-4AC2-B574-F032750B8D22}" dt="2023-08-06T13:59:45.962" v="10706" actId="1076"/>
          <ac:spMkLst>
            <pc:docMk/>
            <pc:sldMk cId="1804843400" sldId="3204"/>
            <ac:spMk id="8" creationId="{536FE467-A281-1F61-1782-7D55E4B2E97A}"/>
          </ac:spMkLst>
        </pc:spChg>
        <pc:spChg chg="mod">
          <ac:chgData name="Helen Margolis" userId="e6a7afbc-961a-442d-a2df-b33b0221b063" providerId="ADAL" clId="{1254076C-426C-4AC2-B574-F032750B8D22}" dt="2023-08-06T13:59:45.962" v="10706" actId="1076"/>
          <ac:spMkLst>
            <pc:docMk/>
            <pc:sldMk cId="1804843400" sldId="3204"/>
            <ac:spMk id="9" creationId="{C0644732-AA2C-77D6-C4E9-A13416561198}"/>
          </ac:spMkLst>
        </pc:spChg>
        <pc:spChg chg="mod">
          <ac:chgData name="Helen Margolis" userId="e6a7afbc-961a-442d-a2df-b33b0221b063" providerId="ADAL" clId="{1254076C-426C-4AC2-B574-F032750B8D22}" dt="2023-08-06T14:00:08.016" v="10712" actId="1076"/>
          <ac:spMkLst>
            <pc:docMk/>
            <pc:sldMk cId="1804843400" sldId="3204"/>
            <ac:spMk id="12" creationId="{71C6E3BE-D17B-2EB8-DB27-9C9942F43C3E}"/>
          </ac:spMkLst>
        </pc:spChg>
        <pc:spChg chg="mod">
          <ac:chgData name="Helen Margolis" userId="e6a7afbc-961a-442d-a2df-b33b0221b063" providerId="ADAL" clId="{1254076C-426C-4AC2-B574-F032750B8D22}" dt="2023-08-06T14:00:08.016" v="10712" actId="1076"/>
          <ac:spMkLst>
            <pc:docMk/>
            <pc:sldMk cId="1804843400" sldId="3204"/>
            <ac:spMk id="13" creationId="{D0051D03-C0FC-D0C7-2396-493FB5B573B2}"/>
          </ac:spMkLst>
        </pc:spChg>
        <pc:spChg chg="mod">
          <ac:chgData name="Helen Margolis" userId="e6a7afbc-961a-442d-a2df-b33b0221b063" providerId="ADAL" clId="{1254076C-426C-4AC2-B574-F032750B8D22}" dt="2023-08-06T14:00:08.016" v="10712" actId="1076"/>
          <ac:spMkLst>
            <pc:docMk/>
            <pc:sldMk cId="1804843400" sldId="3204"/>
            <ac:spMk id="14" creationId="{0130B4B2-12EF-D848-151E-0DC676D36131}"/>
          </ac:spMkLst>
        </pc:spChg>
        <pc:spChg chg="mod">
          <ac:chgData name="Helen Margolis" userId="e6a7afbc-961a-442d-a2df-b33b0221b063" providerId="ADAL" clId="{1254076C-426C-4AC2-B574-F032750B8D22}" dt="2023-08-06T14:00:08.016" v="10712" actId="1076"/>
          <ac:spMkLst>
            <pc:docMk/>
            <pc:sldMk cId="1804843400" sldId="3204"/>
            <ac:spMk id="15" creationId="{B5D53067-155D-4F76-F174-EC5A4128D88F}"/>
          </ac:spMkLst>
        </pc:spChg>
        <pc:spChg chg="mod">
          <ac:chgData name="Helen Margolis" userId="e6a7afbc-961a-442d-a2df-b33b0221b063" providerId="ADAL" clId="{1254076C-426C-4AC2-B574-F032750B8D22}" dt="2023-08-06T14:00:08.016" v="10712" actId="1076"/>
          <ac:spMkLst>
            <pc:docMk/>
            <pc:sldMk cId="1804843400" sldId="3204"/>
            <ac:spMk id="17" creationId="{B197AFEE-358C-5390-FA6C-FC44B8AFDC3F}"/>
          </ac:spMkLst>
        </pc:spChg>
        <pc:spChg chg="mod">
          <ac:chgData name="Helen Margolis" userId="e6a7afbc-961a-442d-a2df-b33b0221b063" providerId="ADAL" clId="{1254076C-426C-4AC2-B574-F032750B8D22}" dt="2023-08-06T14:00:08.016" v="10712" actId="1076"/>
          <ac:spMkLst>
            <pc:docMk/>
            <pc:sldMk cId="1804843400" sldId="3204"/>
            <ac:spMk id="18" creationId="{F58BABF1-4DF0-EA0D-D16F-7334C1CDD14E}"/>
          </ac:spMkLst>
        </pc:spChg>
        <pc:spChg chg="mod">
          <ac:chgData name="Helen Margolis" userId="e6a7afbc-961a-442d-a2df-b33b0221b063" providerId="ADAL" clId="{1254076C-426C-4AC2-B574-F032750B8D22}" dt="2023-08-06T14:00:08.016" v="10712" actId="1076"/>
          <ac:spMkLst>
            <pc:docMk/>
            <pc:sldMk cId="1804843400" sldId="3204"/>
            <ac:spMk id="19" creationId="{AC76505D-239F-493B-B200-FFF3DC86FCDB}"/>
          </ac:spMkLst>
        </pc:spChg>
        <pc:spChg chg="add mod">
          <ac:chgData name="Helen Margolis" userId="e6a7afbc-961a-442d-a2df-b33b0221b063" providerId="ADAL" clId="{1254076C-426C-4AC2-B574-F032750B8D22}" dt="2023-08-06T13:59:15.088" v="10701" actId="1076"/>
          <ac:spMkLst>
            <pc:docMk/>
            <pc:sldMk cId="1804843400" sldId="3204"/>
            <ac:spMk id="21" creationId="{EDAAC78F-8DF0-6BF7-475C-A2D6588AF20F}"/>
          </ac:spMkLst>
        </pc:spChg>
        <pc:grpChg chg="add mod">
          <ac:chgData name="Helen Margolis" userId="e6a7afbc-961a-442d-a2df-b33b0221b063" providerId="ADAL" clId="{1254076C-426C-4AC2-B574-F032750B8D22}" dt="2023-08-06T13:59:45.962" v="10706" actId="1076"/>
          <ac:grpSpMkLst>
            <pc:docMk/>
            <pc:sldMk cId="1804843400" sldId="3204"/>
            <ac:grpSpMk id="3" creationId="{6864DD7A-4414-B44C-7179-76B380C1F869}"/>
          </ac:grpSpMkLst>
        </pc:grpChg>
        <pc:grpChg chg="add mod">
          <ac:chgData name="Helen Margolis" userId="e6a7afbc-961a-442d-a2df-b33b0221b063" providerId="ADAL" clId="{1254076C-426C-4AC2-B574-F032750B8D22}" dt="2023-08-06T14:00:08.016" v="10712" actId="1076"/>
          <ac:grpSpMkLst>
            <pc:docMk/>
            <pc:sldMk cId="1804843400" sldId="3204"/>
            <ac:grpSpMk id="10" creationId="{4EB76B96-98E8-E0EE-96CB-DB06D95F239C}"/>
          </ac:grpSpMkLst>
        </pc:grpChg>
        <pc:grpChg chg="mod">
          <ac:chgData name="Helen Margolis" userId="e6a7afbc-961a-442d-a2df-b33b0221b063" providerId="ADAL" clId="{1254076C-426C-4AC2-B574-F032750B8D22}" dt="2023-08-06T14:00:08.016" v="10712" actId="1076"/>
          <ac:grpSpMkLst>
            <pc:docMk/>
            <pc:sldMk cId="1804843400" sldId="3204"/>
            <ac:grpSpMk id="11" creationId="{7523B28C-3F15-7AA8-6387-F77C9931BCDF}"/>
          </ac:grpSpMkLst>
        </pc:grpChg>
        <pc:grpChg chg="mod">
          <ac:chgData name="Helen Margolis" userId="e6a7afbc-961a-442d-a2df-b33b0221b063" providerId="ADAL" clId="{1254076C-426C-4AC2-B574-F032750B8D22}" dt="2023-08-06T14:00:08.016" v="10712" actId="1076"/>
          <ac:grpSpMkLst>
            <pc:docMk/>
            <pc:sldMk cId="1804843400" sldId="3204"/>
            <ac:grpSpMk id="16" creationId="{C13AC8D5-1D02-447E-BD9B-EEFFD3DBA418}"/>
          </ac:grpSpMkLst>
        </pc:grpChg>
        <pc:cxnChg chg="mod">
          <ac:chgData name="Helen Margolis" userId="e6a7afbc-961a-442d-a2df-b33b0221b063" providerId="ADAL" clId="{1254076C-426C-4AC2-B574-F032750B8D22}" dt="2023-08-06T14:00:08.016" v="10712" actId="1076"/>
          <ac:cxnSpMkLst>
            <pc:docMk/>
            <pc:sldMk cId="1804843400" sldId="3204"/>
            <ac:cxnSpMk id="20" creationId="{F7EB2AA7-FF50-7DB7-F0FA-DD892C9DF2D9}"/>
          </ac:cxnSpMkLst>
        </pc:cxnChg>
      </pc:sldChg>
      <pc:sldChg chg="addSp delSp modSp add mod ord modAnim">
        <pc:chgData name="Helen Margolis" userId="e6a7afbc-961a-442d-a2df-b33b0221b063" providerId="ADAL" clId="{1254076C-426C-4AC2-B574-F032750B8D22}" dt="2023-08-05T14:54:25.876" v="7171"/>
        <pc:sldMkLst>
          <pc:docMk/>
          <pc:sldMk cId="2148079858" sldId="3205"/>
        </pc:sldMkLst>
        <pc:spChg chg="mod">
          <ac:chgData name="Helen Margolis" userId="e6a7afbc-961a-442d-a2df-b33b0221b063" providerId="ADAL" clId="{1254076C-426C-4AC2-B574-F032750B8D22}" dt="2023-08-02T12:24:11.287" v="4010" actId="14100"/>
          <ac:spMkLst>
            <pc:docMk/>
            <pc:sldMk cId="2148079858" sldId="3205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2T13:10:58.997" v="4079" actId="1076"/>
          <ac:spMkLst>
            <pc:docMk/>
            <pc:sldMk cId="2148079858" sldId="3205"/>
            <ac:spMk id="5" creationId="{A11E868B-9313-CA59-DB42-D5FA65C91E5A}"/>
          </ac:spMkLst>
        </pc:spChg>
        <pc:spChg chg="mod">
          <ac:chgData name="Helen Margolis" userId="e6a7afbc-961a-442d-a2df-b33b0221b063" providerId="ADAL" clId="{1254076C-426C-4AC2-B574-F032750B8D22}" dt="2023-08-02T13:10:58.997" v="4079" actId="1076"/>
          <ac:spMkLst>
            <pc:docMk/>
            <pc:sldMk cId="2148079858" sldId="3205"/>
            <ac:spMk id="6" creationId="{05A77C62-352C-7728-A0A2-56974C2C5485}"/>
          </ac:spMkLst>
        </pc:spChg>
        <pc:spChg chg="mod">
          <ac:chgData name="Helen Margolis" userId="e6a7afbc-961a-442d-a2df-b33b0221b063" providerId="ADAL" clId="{1254076C-426C-4AC2-B574-F032750B8D22}" dt="2023-08-02T13:10:58.997" v="4079" actId="1076"/>
          <ac:spMkLst>
            <pc:docMk/>
            <pc:sldMk cId="2148079858" sldId="3205"/>
            <ac:spMk id="7" creationId="{C25D1EB5-238A-671E-E85B-B203B51F4304}"/>
          </ac:spMkLst>
        </pc:spChg>
        <pc:spChg chg="mod">
          <ac:chgData name="Helen Margolis" userId="e6a7afbc-961a-442d-a2df-b33b0221b063" providerId="ADAL" clId="{1254076C-426C-4AC2-B574-F032750B8D22}" dt="2023-08-02T13:10:58.997" v="4079" actId="1076"/>
          <ac:spMkLst>
            <pc:docMk/>
            <pc:sldMk cId="2148079858" sldId="3205"/>
            <ac:spMk id="8" creationId="{1DD9F931-6FCE-8E34-6348-6D5DAA80AD96}"/>
          </ac:spMkLst>
        </pc:spChg>
        <pc:spChg chg="mod">
          <ac:chgData name="Helen Margolis" userId="e6a7afbc-961a-442d-a2df-b33b0221b063" providerId="ADAL" clId="{1254076C-426C-4AC2-B574-F032750B8D22}" dt="2023-08-02T13:10:58.997" v="4079" actId="1076"/>
          <ac:spMkLst>
            <pc:docMk/>
            <pc:sldMk cId="2148079858" sldId="3205"/>
            <ac:spMk id="9" creationId="{2466AFB1-C7B5-B7EB-DFBE-852794B52633}"/>
          </ac:spMkLst>
        </pc:spChg>
        <pc:spChg chg="mod">
          <ac:chgData name="Helen Margolis" userId="e6a7afbc-961a-442d-a2df-b33b0221b063" providerId="ADAL" clId="{1254076C-426C-4AC2-B574-F032750B8D22}" dt="2023-08-02T13:10:58.997" v="4079" actId="1076"/>
          <ac:spMkLst>
            <pc:docMk/>
            <pc:sldMk cId="2148079858" sldId="3205"/>
            <ac:spMk id="10" creationId="{AE8CC0B6-D588-267A-E846-437640DB1DDA}"/>
          </ac:spMkLst>
        </pc:spChg>
        <pc:spChg chg="mod">
          <ac:chgData name="Helen Margolis" userId="e6a7afbc-961a-442d-a2df-b33b0221b063" providerId="ADAL" clId="{1254076C-426C-4AC2-B574-F032750B8D22}" dt="2023-08-02T13:10:58.997" v="4079" actId="1076"/>
          <ac:spMkLst>
            <pc:docMk/>
            <pc:sldMk cId="2148079858" sldId="3205"/>
            <ac:spMk id="11" creationId="{775CC652-0243-995D-BF1A-1830549E4787}"/>
          </ac:spMkLst>
        </pc:spChg>
        <pc:spChg chg="mod">
          <ac:chgData name="Helen Margolis" userId="e6a7afbc-961a-442d-a2df-b33b0221b063" providerId="ADAL" clId="{1254076C-426C-4AC2-B574-F032750B8D22}" dt="2023-08-02T13:10:58.997" v="4079" actId="1076"/>
          <ac:spMkLst>
            <pc:docMk/>
            <pc:sldMk cId="2148079858" sldId="3205"/>
            <ac:spMk id="12" creationId="{C75D0FF4-F011-C197-829E-506908D6A3D5}"/>
          </ac:spMkLst>
        </pc:spChg>
        <pc:spChg chg="mod">
          <ac:chgData name="Helen Margolis" userId="e6a7afbc-961a-442d-a2df-b33b0221b063" providerId="ADAL" clId="{1254076C-426C-4AC2-B574-F032750B8D22}" dt="2023-08-02T13:10:58.997" v="4079" actId="1076"/>
          <ac:spMkLst>
            <pc:docMk/>
            <pc:sldMk cId="2148079858" sldId="3205"/>
            <ac:spMk id="13" creationId="{1CEA4C59-F8BC-3B5A-8501-CAD2069330E6}"/>
          </ac:spMkLst>
        </pc:spChg>
        <pc:spChg chg="mod">
          <ac:chgData name="Helen Margolis" userId="e6a7afbc-961a-442d-a2df-b33b0221b063" providerId="ADAL" clId="{1254076C-426C-4AC2-B574-F032750B8D22}" dt="2023-08-02T13:10:58.997" v="4079" actId="1076"/>
          <ac:spMkLst>
            <pc:docMk/>
            <pc:sldMk cId="2148079858" sldId="3205"/>
            <ac:spMk id="14" creationId="{FE498BA5-48BC-9C71-7708-8F4395C72C9B}"/>
          </ac:spMkLst>
        </pc:spChg>
        <pc:spChg chg="add mod">
          <ac:chgData name="Helen Margolis" userId="e6a7afbc-961a-442d-a2df-b33b0221b063" providerId="ADAL" clId="{1254076C-426C-4AC2-B574-F032750B8D22}" dt="2023-08-02T12:28:15.538" v="4040" actId="1076"/>
          <ac:spMkLst>
            <pc:docMk/>
            <pc:sldMk cId="2148079858" sldId="3205"/>
            <ac:spMk id="15" creationId="{E2362F44-0C9E-8427-CA0D-B7711F5883D5}"/>
          </ac:spMkLst>
        </pc:spChg>
        <pc:spChg chg="mod">
          <ac:chgData name="Helen Margolis" userId="e6a7afbc-961a-442d-a2df-b33b0221b063" providerId="ADAL" clId="{1254076C-426C-4AC2-B574-F032750B8D22}" dt="2023-08-02T13:13:34.991" v="4118" actId="14100"/>
          <ac:spMkLst>
            <pc:docMk/>
            <pc:sldMk cId="2148079858" sldId="3205"/>
            <ac:spMk id="17" creationId="{CF76D60D-47B4-1FA8-3D4B-1855FF24C8C5}"/>
          </ac:spMkLst>
        </pc:spChg>
        <pc:spChg chg="add mod">
          <ac:chgData name="Helen Margolis" userId="e6a7afbc-961a-442d-a2df-b33b0221b063" providerId="ADAL" clId="{1254076C-426C-4AC2-B574-F032750B8D22}" dt="2023-08-02T13:13:34.991" v="4118" actId="14100"/>
          <ac:spMkLst>
            <pc:docMk/>
            <pc:sldMk cId="2148079858" sldId="3205"/>
            <ac:spMk id="18" creationId="{C71816A8-A8D2-8487-853B-73F8D8A88552}"/>
          </ac:spMkLst>
        </pc:spChg>
        <pc:spChg chg="mod">
          <ac:chgData name="Helen Margolis" userId="e6a7afbc-961a-442d-a2df-b33b0221b063" providerId="ADAL" clId="{1254076C-426C-4AC2-B574-F032750B8D22}" dt="2023-08-02T13:13:55.941" v="4122" actId="207"/>
          <ac:spMkLst>
            <pc:docMk/>
            <pc:sldMk cId="2148079858" sldId="3205"/>
            <ac:spMk id="20" creationId="{59E5B987-5961-AE3B-2DC4-A031BF3BEDEA}"/>
          </ac:spMkLst>
        </pc:spChg>
        <pc:spChg chg="add mod">
          <ac:chgData name="Helen Margolis" userId="e6a7afbc-961a-442d-a2df-b33b0221b063" providerId="ADAL" clId="{1254076C-426C-4AC2-B574-F032750B8D22}" dt="2023-08-02T13:13:46.188" v="4121" actId="207"/>
          <ac:spMkLst>
            <pc:docMk/>
            <pc:sldMk cId="2148079858" sldId="3205"/>
            <ac:spMk id="21" creationId="{4B02A029-293A-55C9-5148-EDDC37B41E97}"/>
          </ac:spMkLst>
        </pc:spChg>
        <pc:spChg chg="add mod">
          <ac:chgData name="Helen Margolis" userId="e6a7afbc-961a-442d-a2df-b33b0221b063" providerId="ADAL" clId="{1254076C-426C-4AC2-B574-F032750B8D22}" dt="2023-08-02T13:14:16.055" v="4125" actId="1076"/>
          <ac:spMkLst>
            <pc:docMk/>
            <pc:sldMk cId="2148079858" sldId="3205"/>
            <ac:spMk id="22" creationId="{75497BC8-173E-97DB-F9AC-6C3FE43A0E5D}"/>
          </ac:spMkLst>
        </pc:spChg>
        <pc:spChg chg="mod">
          <ac:chgData name="Helen Margolis" userId="e6a7afbc-961a-442d-a2df-b33b0221b063" providerId="ADAL" clId="{1254076C-426C-4AC2-B574-F032750B8D22}" dt="2023-08-02T13:11:27.771" v="4083" actId="1076"/>
          <ac:spMkLst>
            <pc:docMk/>
            <pc:sldMk cId="2148079858" sldId="3205"/>
            <ac:spMk id="24" creationId="{BC721D98-8999-5675-8F9B-983F07459492}"/>
          </ac:spMkLst>
        </pc:spChg>
        <pc:spChg chg="mod">
          <ac:chgData name="Helen Margolis" userId="e6a7afbc-961a-442d-a2df-b33b0221b063" providerId="ADAL" clId="{1254076C-426C-4AC2-B574-F032750B8D22}" dt="2023-08-02T13:11:27.771" v="4083" actId="1076"/>
          <ac:spMkLst>
            <pc:docMk/>
            <pc:sldMk cId="2148079858" sldId="3205"/>
            <ac:spMk id="25" creationId="{E74DC483-D2E8-CEE5-7F3E-70DC2D8E0CAB}"/>
          </ac:spMkLst>
        </pc:spChg>
        <pc:grpChg chg="add mod">
          <ac:chgData name="Helen Margolis" userId="e6a7afbc-961a-442d-a2df-b33b0221b063" providerId="ADAL" clId="{1254076C-426C-4AC2-B574-F032750B8D22}" dt="2023-08-02T13:10:58.997" v="4079" actId="1076"/>
          <ac:grpSpMkLst>
            <pc:docMk/>
            <pc:sldMk cId="2148079858" sldId="3205"/>
            <ac:grpSpMk id="3" creationId="{B2B26F59-CF69-4874-FC82-3DCF516C2C5E}"/>
          </ac:grpSpMkLst>
        </pc:grpChg>
        <pc:grpChg chg="add mod">
          <ac:chgData name="Helen Margolis" userId="e6a7afbc-961a-442d-a2df-b33b0221b063" providerId="ADAL" clId="{1254076C-426C-4AC2-B574-F032750B8D22}" dt="2023-08-02T13:13:34.991" v="4118" actId="14100"/>
          <ac:grpSpMkLst>
            <pc:docMk/>
            <pc:sldMk cId="2148079858" sldId="3205"/>
            <ac:grpSpMk id="16" creationId="{458C053C-867C-E4E7-5A26-893AE00B1177}"/>
          </ac:grpSpMkLst>
        </pc:grpChg>
        <pc:grpChg chg="add mod">
          <ac:chgData name="Helen Margolis" userId="e6a7afbc-961a-442d-a2df-b33b0221b063" providerId="ADAL" clId="{1254076C-426C-4AC2-B574-F032750B8D22}" dt="2023-08-02T13:11:19.619" v="4082" actId="1076"/>
          <ac:grpSpMkLst>
            <pc:docMk/>
            <pc:sldMk cId="2148079858" sldId="3205"/>
            <ac:grpSpMk id="19" creationId="{75BFE3D6-E13E-5B76-704F-CC59670BF1F1}"/>
          </ac:grpSpMkLst>
        </pc:grpChg>
        <pc:grpChg chg="add mod">
          <ac:chgData name="Helen Margolis" userId="e6a7afbc-961a-442d-a2df-b33b0221b063" providerId="ADAL" clId="{1254076C-426C-4AC2-B574-F032750B8D22}" dt="2023-08-02T13:14:07.177" v="4124" actId="207"/>
          <ac:grpSpMkLst>
            <pc:docMk/>
            <pc:sldMk cId="2148079858" sldId="3205"/>
            <ac:grpSpMk id="23" creationId="{E04BEE35-BCF0-7273-4E3C-AE3A49FCC86E}"/>
          </ac:grpSpMkLst>
        </pc:grpChg>
        <pc:graphicFrameChg chg="del mod replId">
          <ac:chgData name="Helen Margolis" userId="e6a7afbc-961a-442d-a2df-b33b0221b063" providerId="ADAL" clId="{1254076C-426C-4AC2-B574-F032750B8D22}" dt="2023-08-02T13:06:56.189" v="4047"/>
          <ac:graphicFrameMkLst>
            <pc:docMk/>
            <pc:sldMk cId="2148079858" sldId="3205"/>
            <ac:graphicFrameMk id="26" creationId="{C71816A8-A8D2-8487-853B-73F8D8A88552}"/>
          </ac:graphicFrameMkLst>
        </pc:graphicFrameChg>
        <pc:graphicFrameChg chg="del mod replId">
          <ac:chgData name="Helen Margolis" userId="e6a7afbc-961a-442d-a2df-b33b0221b063" providerId="ADAL" clId="{1254076C-426C-4AC2-B574-F032750B8D22}" dt="2023-08-02T13:07:03.597" v="4049"/>
          <ac:graphicFrameMkLst>
            <pc:docMk/>
            <pc:sldMk cId="2148079858" sldId="3205"/>
            <ac:graphicFrameMk id="28" creationId="{4B02A029-293A-55C9-5148-EDDC37B41E97}"/>
          </ac:graphicFrameMkLst>
        </pc:graphicFrameChg>
        <pc:picChg chg="mod">
          <ac:chgData name="Helen Margolis" userId="e6a7afbc-961a-442d-a2df-b33b0221b063" providerId="ADAL" clId="{1254076C-426C-4AC2-B574-F032750B8D22}" dt="2023-08-02T13:10:58.997" v="4079" actId="1076"/>
          <ac:picMkLst>
            <pc:docMk/>
            <pc:sldMk cId="2148079858" sldId="3205"/>
            <ac:picMk id="4" creationId="{7B433A05-54EB-CA54-F18A-4AFCE390848F}"/>
          </ac:picMkLst>
        </pc:picChg>
      </pc:sldChg>
      <pc:sldChg chg="addSp delSp modSp add mod">
        <pc:chgData name="Helen Margolis" userId="e6a7afbc-961a-442d-a2df-b33b0221b063" providerId="ADAL" clId="{1254076C-426C-4AC2-B574-F032750B8D22}" dt="2023-08-09T10:31:28.140" v="17710"/>
        <pc:sldMkLst>
          <pc:docMk/>
          <pc:sldMk cId="2264758969" sldId="3206"/>
        </pc:sldMkLst>
        <pc:spChg chg="mod">
          <ac:chgData name="Helen Margolis" userId="e6a7afbc-961a-442d-a2df-b33b0221b063" providerId="ADAL" clId="{1254076C-426C-4AC2-B574-F032750B8D22}" dt="2023-08-06T10:18:16.117" v="9237" actId="20577"/>
          <ac:spMkLst>
            <pc:docMk/>
            <pc:sldMk cId="2264758969" sldId="3206"/>
            <ac:spMk id="2" creationId="{8283B3F7-529C-BF67-8686-439EA2B01556}"/>
          </ac:spMkLst>
        </pc:spChg>
        <pc:spChg chg="del mod topLvl">
          <ac:chgData name="Helen Margolis" userId="e6a7afbc-961a-442d-a2df-b33b0221b063" providerId="ADAL" clId="{1254076C-426C-4AC2-B574-F032750B8D22}" dt="2023-08-06T10:21:18.098" v="9525" actId="478"/>
          <ac:spMkLst>
            <pc:docMk/>
            <pc:sldMk cId="2264758969" sldId="3206"/>
            <ac:spMk id="6" creationId="{8FAEC863-FA7B-B4A1-96E1-2CB131DE75E8}"/>
          </ac:spMkLst>
        </pc:spChg>
        <pc:spChg chg="del mod">
          <ac:chgData name="Helen Margolis" userId="e6a7afbc-961a-442d-a2df-b33b0221b063" providerId="ADAL" clId="{1254076C-426C-4AC2-B574-F032750B8D22}" dt="2023-08-06T10:20:29.028" v="9514" actId="478"/>
          <ac:spMkLst>
            <pc:docMk/>
            <pc:sldMk cId="2264758969" sldId="3206"/>
            <ac:spMk id="8" creationId="{182C84E7-8EDA-1DDC-4FE2-FA12E54B58E6}"/>
          </ac:spMkLst>
        </pc:spChg>
        <pc:spChg chg="mod">
          <ac:chgData name="Helen Margolis" userId="e6a7afbc-961a-442d-a2df-b33b0221b063" providerId="ADAL" clId="{1254076C-426C-4AC2-B574-F032750B8D22}" dt="2023-08-06T10:18:03.067" v="9199"/>
          <ac:spMkLst>
            <pc:docMk/>
            <pc:sldMk cId="2264758969" sldId="3206"/>
            <ac:spMk id="10" creationId="{E2E13F77-D195-99B5-F565-031EC6E36CA1}"/>
          </ac:spMkLst>
        </pc:spChg>
        <pc:spChg chg="add del mod">
          <ac:chgData name="Helen Margolis" userId="e6a7afbc-961a-442d-a2df-b33b0221b063" providerId="ADAL" clId="{1254076C-426C-4AC2-B574-F032750B8D22}" dt="2023-08-06T10:20:25.873" v="9513" actId="478"/>
          <ac:spMkLst>
            <pc:docMk/>
            <pc:sldMk cId="2264758969" sldId="3206"/>
            <ac:spMk id="12" creationId="{EB1B362F-DB24-825B-6A27-F5B6C06EE529}"/>
          </ac:spMkLst>
        </pc:spChg>
        <pc:spChg chg="add mod">
          <ac:chgData name="Helen Margolis" userId="e6a7afbc-961a-442d-a2df-b33b0221b063" providerId="ADAL" clId="{1254076C-426C-4AC2-B574-F032750B8D22}" dt="2023-08-09T10:28:49.109" v="17673" actId="1076"/>
          <ac:spMkLst>
            <pc:docMk/>
            <pc:sldMk cId="2264758969" sldId="3206"/>
            <ac:spMk id="13" creationId="{78F0061D-747C-DCF2-9B81-261DEF5060E0}"/>
          </ac:spMkLst>
        </pc:spChg>
        <pc:spChg chg="mod">
          <ac:chgData name="Helen Margolis" userId="e6a7afbc-961a-442d-a2df-b33b0221b063" providerId="ADAL" clId="{1254076C-426C-4AC2-B574-F032750B8D22}" dt="2023-08-09T10:27:55.505" v="17666" actId="14100"/>
          <ac:spMkLst>
            <pc:docMk/>
            <pc:sldMk cId="2264758969" sldId="3206"/>
            <ac:spMk id="15" creationId="{8AD9CE1D-1ED7-BF06-7370-F54507ED549F}"/>
          </ac:spMkLst>
        </pc:spChg>
        <pc:grpChg chg="add del mod">
          <ac:chgData name="Helen Margolis" userId="e6a7afbc-961a-442d-a2df-b33b0221b063" providerId="ADAL" clId="{1254076C-426C-4AC2-B574-F032750B8D22}" dt="2023-08-06T10:20:32.508" v="9515" actId="165"/>
          <ac:grpSpMkLst>
            <pc:docMk/>
            <pc:sldMk cId="2264758969" sldId="3206"/>
            <ac:grpSpMk id="3" creationId="{1C995BD7-850B-5EF4-0BCB-31E80D1759DB}"/>
          </ac:grpSpMkLst>
        </pc:grpChg>
        <pc:grpChg chg="del mod topLvl">
          <ac:chgData name="Helen Margolis" userId="e6a7afbc-961a-442d-a2df-b33b0221b063" providerId="ADAL" clId="{1254076C-426C-4AC2-B574-F032750B8D22}" dt="2023-08-06T10:21:14.851" v="9524" actId="165"/>
          <ac:grpSpMkLst>
            <pc:docMk/>
            <pc:sldMk cId="2264758969" sldId="3206"/>
            <ac:grpSpMk id="4" creationId="{605BA0D2-FD0D-E4AD-41B1-F07130677298}"/>
          </ac:grpSpMkLst>
        </pc:grpChg>
        <pc:grpChg chg="add del mod">
          <ac:chgData name="Helen Margolis" userId="e6a7afbc-961a-442d-a2df-b33b0221b063" providerId="ADAL" clId="{1254076C-426C-4AC2-B574-F032750B8D22}" dt="2023-08-06T10:26:57.339" v="9610" actId="478"/>
          <ac:grpSpMkLst>
            <pc:docMk/>
            <pc:sldMk cId="2264758969" sldId="3206"/>
            <ac:grpSpMk id="9" creationId="{E6BB7324-F025-7207-7C62-C4426B25A8A7}"/>
          </ac:grpSpMkLst>
        </pc:grpChg>
        <pc:grpChg chg="add del mod">
          <ac:chgData name="Helen Margolis" userId="e6a7afbc-961a-442d-a2df-b33b0221b063" providerId="ADAL" clId="{1254076C-426C-4AC2-B574-F032750B8D22}" dt="2023-08-09T10:28:11.787" v="17667" actId="478"/>
          <ac:grpSpMkLst>
            <pc:docMk/>
            <pc:sldMk cId="2264758969" sldId="3206"/>
            <ac:grpSpMk id="14" creationId="{6E3F1315-3799-AD27-3C46-21E36A2B0A38}"/>
          </ac:grpSpMkLst>
        </pc:grpChg>
        <pc:picChg chg="mod">
          <ac:chgData name="Helen Margolis" userId="e6a7afbc-961a-442d-a2df-b33b0221b063" providerId="ADAL" clId="{1254076C-426C-4AC2-B574-F032750B8D22}" dt="2023-08-09T10:30:25.384" v="17702" actId="1076"/>
          <ac:picMkLst>
            <pc:docMk/>
            <pc:sldMk cId="2264758969" sldId="3206"/>
            <ac:picMk id="3" creationId="{A8E6F41A-E41D-899F-EFF7-FFFFDC451C0D}"/>
          </ac:picMkLst>
        </pc:picChg>
        <pc:picChg chg="add del mod">
          <ac:chgData name="Helen Margolis" userId="e6a7afbc-961a-442d-a2df-b33b0221b063" providerId="ADAL" clId="{1254076C-426C-4AC2-B574-F032750B8D22}" dt="2023-08-09T10:31:28.140" v="17710"/>
          <ac:picMkLst>
            <pc:docMk/>
            <pc:sldMk cId="2264758969" sldId="3206"/>
            <ac:picMk id="4" creationId="{8743CFBB-04B6-E5E7-BD70-3FB63315C9FC}"/>
          </ac:picMkLst>
        </pc:picChg>
        <pc:picChg chg="del mod topLvl">
          <ac:chgData name="Helen Margolis" userId="e6a7afbc-961a-442d-a2df-b33b0221b063" providerId="ADAL" clId="{1254076C-426C-4AC2-B574-F032750B8D22}" dt="2023-08-06T10:27:49.568" v="9615" actId="478"/>
          <ac:picMkLst>
            <pc:docMk/>
            <pc:sldMk cId="2264758969" sldId="3206"/>
            <ac:picMk id="5" creationId="{9916D168-92B2-37E7-4E2F-6E5A2714ACCD}"/>
          </ac:picMkLst>
        </pc:picChg>
        <pc:picChg chg="mod topLvl">
          <ac:chgData name="Helen Margolis" userId="e6a7afbc-961a-442d-a2df-b33b0221b063" providerId="ADAL" clId="{1254076C-426C-4AC2-B574-F032750B8D22}" dt="2023-08-09T10:28:57.937" v="17675" actId="1076"/>
          <ac:picMkLst>
            <pc:docMk/>
            <pc:sldMk cId="2264758969" sldId="3206"/>
            <ac:picMk id="7" creationId="{75CB7099-956E-B473-4674-80D60DF63878}"/>
          </ac:picMkLst>
        </pc:picChg>
        <pc:picChg chg="mod">
          <ac:chgData name="Helen Margolis" userId="e6a7afbc-961a-442d-a2df-b33b0221b063" providerId="ADAL" clId="{1254076C-426C-4AC2-B574-F032750B8D22}" dt="2023-08-06T10:18:03.067" v="9199"/>
          <ac:picMkLst>
            <pc:docMk/>
            <pc:sldMk cId="2264758969" sldId="3206"/>
            <ac:picMk id="11" creationId="{AC3A7D90-98F9-C5C1-DFDF-5D4147E4807A}"/>
          </ac:picMkLst>
        </pc:picChg>
        <pc:picChg chg="mod">
          <ac:chgData name="Helen Margolis" userId="e6a7afbc-961a-442d-a2df-b33b0221b063" providerId="ADAL" clId="{1254076C-426C-4AC2-B574-F032750B8D22}" dt="2023-08-06T10:27:27.793" v="9614"/>
          <ac:picMkLst>
            <pc:docMk/>
            <pc:sldMk cId="2264758969" sldId="3206"/>
            <ac:picMk id="16" creationId="{BCFDC9CA-99F4-DFAC-F610-E78FAB2F8EA5}"/>
          </ac:picMkLst>
        </pc:picChg>
      </pc:sldChg>
      <pc:sldChg chg="add del">
        <pc:chgData name="Helen Margolis" userId="e6a7afbc-961a-442d-a2df-b33b0221b063" providerId="ADAL" clId="{1254076C-426C-4AC2-B574-F032750B8D22}" dt="2023-08-07T17:51:45.421" v="17313" actId="2696"/>
        <pc:sldMkLst>
          <pc:docMk/>
          <pc:sldMk cId="2564990131" sldId="3207"/>
        </pc:sldMkLst>
      </pc:sldChg>
      <pc:sldChg chg="addSp delSp modSp add mod ord">
        <pc:chgData name="Helen Margolis" userId="e6a7afbc-961a-442d-a2df-b33b0221b063" providerId="ADAL" clId="{1254076C-426C-4AC2-B574-F032750B8D22}" dt="2023-08-09T22:06:51.511" v="18344" actId="14100"/>
        <pc:sldMkLst>
          <pc:docMk/>
          <pc:sldMk cId="3495103933" sldId="3208"/>
        </pc:sldMkLst>
        <pc:spChg chg="mod">
          <ac:chgData name="Helen Margolis" userId="e6a7afbc-961a-442d-a2df-b33b0221b063" providerId="ADAL" clId="{1254076C-426C-4AC2-B574-F032750B8D22}" dt="2023-08-06T15:39:03.439" v="11233" actId="20577"/>
          <ac:spMkLst>
            <pc:docMk/>
            <pc:sldMk cId="3495103933" sldId="3208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9T22:06:51.511" v="18344" actId="14100"/>
          <ac:spMkLst>
            <pc:docMk/>
            <pc:sldMk cId="3495103933" sldId="3208"/>
            <ac:spMk id="3" creationId="{D7416BAF-0F48-D4C5-ACCF-9FC10C020BB6}"/>
          </ac:spMkLst>
        </pc:spChg>
        <pc:spChg chg="add del mod">
          <ac:chgData name="Helen Margolis" userId="e6a7afbc-961a-442d-a2df-b33b0221b063" providerId="ADAL" clId="{1254076C-426C-4AC2-B574-F032750B8D22}" dt="2023-08-06T16:09:40.141" v="12048" actId="478"/>
          <ac:spMkLst>
            <pc:docMk/>
            <pc:sldMk cId="3495103933" sldId="3208"/>
            <ac:spMk id="4" creationId="{DBDE9445-C2CF-BB3C-0448-FF24385479D1}"/>
          </ac:spMkLst>
        </pc:spChg>
        <pc:spChg chg="mod topLvl">
          <ac:chgData name="Helen Margolis" userId="e6a7afbc-961a-442d-a2df-b33b0221b063" providerId="ADAL" clId="{1254076C-426C-4AC2-B574-F032750B8D22}" dt="2023-08-06T16:11:08.649" v="12065" actId="1076"/>
          <ac:spMkLst>
            <pc:docMk/>
            <pc:sldMk cId="3495103933" sldId="3208"/>
            <ac:spMk id="6" creationId="{6C8EA1EA-43D7-0644-55FC-7A586FE253E8}"/>
          </ac:spMkLst>
        </pc:spChg>
        <pc:spChg chg="mod topLvl">
          <ac:chgData name="Helen Margolis" userId="e6a7afbc-961a-442d-a2df-b33b0221b063" providerId="ADAL" clId="{1254076C-426C-4AC2-B574-F032750B8D22}" dt="2023-08-06T16:11:08.649" v="12065" actId="1076"/>
          <ac:spMkLst>
            <pc:docMk/>
            <pc:sldMk cId="3495103933" sldId="3208"/>
            <ac:spMk id="7" creationId="{30C13A24-181C-38C9-314A-2460C9AE2C38}"/>
          </ac:spMkLst>
        </pc:spChg>
        <pc:spChg chg="mod topLvl">
          <ac:chgData name="Helen Margolis" userId="e6a7afbc-961a-442d-a2df-b33b0221b063" providerId="ADAL" clId="{1254076C-426C-4AC2-B574-F032750B8D22}" dt="2023-08-06T16:11:08.649" v="12065" actId="1076"/>
          <ac:spMkLst>
            <pc:docMk/>
            <pc:sldMk cId="3495103933" sldId="3208"/>
            <ac:spMk id="8" creationId="{A9B920E2-C88A-5359-A0B5-A5F7CE11C02C}"/>
          </ac:spMkLst>
        </pc:spChg>
        <pc:spChg chg="mod topLvl">
          <ac:chgData name="Helen Margolis" userId="e6a7afbc-961a-442d-a2df-b33b0221b063" providerId="ADAL" clId="{1254076C-426C-4AC2-B574-F032750B8D22}" dt="2023-08-06T16:11:08.649" v="12065" actId="1076"/>
          <ac:spMkLst>
            <pc:docMk/>
            <pc:sldMk cId="3495103933" sldId="3208"/>
            <ac:spMk id="9" creationId="{BFD9673E-854A-301F-C2AE-D6797310B303}"/>
          </ac:spMkLst>
        </pc:spChg>
        <pc:spChg chg="mod topLvl">
          <ac:chgData name="Helen Margolis" userId="e6a7afbc-961a-442d-a2df-b33b0221b063" providerId="ADAL" clId="{1254076C-426C-4AC2-B574-F032750B8D22}" dt="2023-08-06T16:11:08.649" v="12065" actId="1076"/>
          <ac:spMkLst>
            <pc:docMk/>
            <pc:sldMk cId="3495103933" sldId="3208"/>
            <ac:spMk id="10" creationId="{686D6684-DDE3-E95B-8171-175CF1D3B270}"/>
          </ac:spMkLst>
        </pc:spChg>
        <pc:spChg chg="mod topLvl">
          <ac:chgData name="Helen Margolis" userId="e6a7afbc-961a-442d-a2df-b33b0221b063" providerId="ADAL" clId="{1254076C-426C-4AC2-B574-F032750B8D22}" dt="2023-08-06T16:11:08.649" v="12065" actId="1076"/>
          <ac:spMkLst>
            <pc:docMk/>
            <pc:sldMk cId="3495103933" sldId="3208"/>
            <ac:spMk id="11" creationId="{3053F5A2-F8E1-BBAB-3E7A-73AA972AE1E8}"/>
          </ac:spMkLst>
        </pc:spChg>
        <pc:spChg chg="mod topLvl">
          <ac:chgData name="Helen Margolis" userId="e6a7afbc-961a-442d-a2df-b33b0221b063" providerId="ADAL" clId="{1254076C-426C-4AC2-B574-F032750B8D22}" dt="2023-08-06T16:11:08.649" v="12065" actId="1076"/>
          <ac:spMkLst>
            <pc:docMk/>
            <pc:sldMk cId="3495103933" sldId="3208"/>
            <ac:spMk id="12" creationId="{590D0D0D-CE10-983E-D422-8A7C03DC8A1A}"/>
          </ac:spMkLst>
        </pc:spChg>
        <pc:spChg chg="mod topLvl">
          <ac:chgData name="Helen Margolis" userId="e6a7afbc-961a-442d-a2df-b33b0221b063" providerId="ADAL" clId="{1254076C-426C-4AC2-B574-F032750B8D22}" dt="2023-08-06T16:11:08.649" v="12065" actId="1076"/>
          <ac:spMkLst>
            <pc:docMk/>
            <pc:sldMk cId="3495103933" sldId="3208"/>
            <ac:spMk id="13" creationId="{1264EA2C-5303-F988-A836-706B2DA81185}"/>
          </ac:spMkLst>
        </pc:spChg>
        <pc:spChg chg="mod topLvl">
          <ac:chgData name="Helen Margolis" userId="e6a7afbc-961a-442d-a2df-b33b0221b063" providerId="ADAL" clId="{1254076C-426C-4AC2-B574-F032750B8D22}" dt="2023-08-06T16:11:08.649" v="12065" actId="1076"/>
          <ac:spMkLst>
            <pc:docMk/>
            <pc:sldMk cId="3495103933" sldId="3208"/>
            <ac:spMk id="14" creationId="{DF4AC8CA-68BB-4800-6D31-7385582180DB}"/>
          </ac:spMkLst>
        </pc:spChg>
        <pc:spChg chg="mod topLvl">
          <ac:chgData name="Helen Margolis" userId="e6a7afbc-961a-442d-a2df-b33b0221b063" providerId="ADAL" clId="{1254076C-426C-4AC2-B574-F032750B8D22}" dt="2023-08-06T16:11:08.649" v="12065" actId="1076"/>
          <ac:spMkLst>
            <pc:docMk/>
            <pc:sldMk cId="3495103933" sldId="3208"/>
            <ac:spMk id="15" creationId="{D70BC49C-693E-E0EE-CDD8-86A5C22EE464}"/>
          </ac:spMkLst>
        </pc:spChg>
        <pc:spChg chg="mod topLvl">
          <ac:chgData name="Helen Margolis" userId="e6a7afbc-961a-442d-a2df-b33b0221b063" providerId="ADAL" clId="{1254076C-426C-4AC2-B574-F032750B8D22}" dt="2023-08-06T16:11:08.649" v="12065" actId="1076"/>
          <ac:spMkLst>
            <pc:docMk/>
            <pc:sldMk cId="3495103933" sldId="3208"/>
            <ac:spMk id="16" creationId="{9C21B455-9405-7E44-6314-F9EBA36112AB}"/>
          </ac:spMkLst>
        </pc:spChg>
        <pc:spChg chg="mod">
          <ac:chgData name="Helen Margolis" userId="e6a7afbc-961a-442d-a2df-b33b0221b063" providerId="ADAL" clId="{1254076C-426C-4AC2-B574-F032750B8D22}" dt="2023-08-06T15:44:29.127" v="11243" actId="1076"/>
          <ac:spMkLst>
            <pc:docMk/>
            <pc:sldMk cId="3495103933" sldId="3208"/>
            <ac:spMk id="18" creationId="{CF2F3DCB-744C-93AE-F01C-8A0EA5499128}"/>
          </ac:spMkLst>
        </pc:spChg>
        <pc:spChg chg="mod">
          <ac:chgData name="Helen Margolis" userId="e6a7afbc-961a-442d-a2df-b33b0221b063" providerId="ADAL" clId="{1254076C-426C-4AC2-B574-F032750B8D22}" dt="2023-08-06T15:44:29.127" v="11243" actId="1076"/>
          <ac:spMkLst>
            <pc:docMk/>
            <pc:sldMk cId="3495103933" sldId="3208"/>
            <ac:spMk id="19" creationId="{44BB930B-EBDF-1588-91EC-01453067249B}"/>
          </ac:spMkLst>
        </pc:spChg>
        <pc:grpChg chg="add del mod">
          <ac:chgData name="Helen Margolis" userId="e6a7afbc-961a-442d-a2df-b33b0221b063" providerId="ADAL" clId="{1254076C-426C-4AC2-B574-F032750B8D22}" dt="2023-08-06T16:07:42.237" v="11812" actId="165"/>
          <ac:grpSpMkLst>
            <pc:docMk/>
            <pc:sldMk cId="3495103933" sldId="3208"/>
            <ac:grpSpMk id="5" creationId="{C0AF535B-11AF-E9F1-9EB5-20C9A58367C8}"/>
          </ac:grpSpMkLst>
        </pc:grpChg>
        <pc:grpChg chg="add del mod">
          <ac:chgData name="Helen Margolis" userId="e6a7afbc-961a-442d-a2df-b33b0221b063" providerId="ADAL" clId="{1254076C-426C-4AC2-B574-F032750B8D22}" dt="2023-08-06T15:46:28.812" v="11460" actId="478"/>
          <ac:grpSpMkLst>
            <pc:docMk/>
            <pc:sldMk cId="3495103933" sldId="3208"/>
            <ac:grpSpMk id="17" creationId="{58667B3B-2396-5080-7E4E-DA4CAA6EC7B9}"/>
          </ac:grpSpMkLst>
        </pc:grpChg>
        <pc:grpChg chg="add mod">
          <ac:chgData name="Helen Margolis" userId="e6a7afbc-961a-442d-a2df-b33b0221b063" providerId="ADAL" clId="{1254076C-426C-4AC2-B574-F032750B8D22}" dt="2023-08-06T16:11:08.649" v="12065" actId="1076"/>
          <ac:grpSpMkLst>
            <pc:docMk/>
            <pc:sldMk cId="3495103933" sldId="3208"/>
            <ac:grpSpMk id="22" creationId="{F22EB708-02FE-DCC1-AE81-6676C333441A}"/>
          </ac:grpSpMkLst>
        </pc:grpChg>
        <pc:picChg chg="add mod">
          <ac:chgData name="Helen Margolis" userId="e6a7afbc-961a-442d-a2df-b33b0221b063" providerId="ADAL" clId="{1254076C-426C-4AC2-B574-F032750B8D22}" dt="2023-08-06T16:11:04.113" v="12064" actId="1076"/>
          <ac:picMkLst>
            <pc:docMk/>
            <pc:sldMk cId="3495103933" sldId="3208"/>
            <ac:picMk id="20" creationId="{0CD599C3-B6D6-3ABE-A147-00EF650DDFB4}"/>
          </ac:picMkLst>
        </pc:picChg>
        <pc:picChg chg="add mod">
          <ac:chgData name="Helen Margolis" userId="e6a7afbc-961a-442d-a2df-b33b0221b063" providerId="ADAL" clId="{1254076C-426C-4AC2-B574-F032750B8D22}" dt="2023-08-06T16:10:04.834" v="12055" actId="1076"/>
          <ac:picMkLst>
            <pc:docMk/>
            <pc:sldMk cId="3495103933" sldId="3208"/>
            <ac:picMk id="21" creationId="{CD7A4EA6-93FC-327F-F603-33B6F4C04004}"/>
          </ac:picMkLst>
        </pc:picChg>
      </pc:sldChg>
      <pc:sldChg chg="addSp delSp modSp add del mod ord">
        <pc:chgData name="Helen Margolis" userId="e6a7afbc-961a-442d-a2df-b33b0221b063" providerId="ADAL" clId="{1254076C-426C-4AC2-B574-F032750B8D22}" dt="2023-08-05T14:36:45.240" v="6785" actId="2696"/>
        <pc:sldMkLst>
          <pc:docMk/>
          <pc:sldMk cId="2923747573" sldId="3209"/>
        </pc:sldMkLst>
        <pc:spChg chg="mod">
          <ac:chgData name="Helen Margolis" userId="e6a7afbc-961a-442d-a2df-b33b0221b063" providerId="ADAL" clId="{1254076C-426C-4AC2-B574-F032750B8D22}" dt="2023-08-02T13:17:38.037" v="4206" actId="20577"/>
          <ac:spMkLst>
            <pc:docMk/>
            <pc:sldMk cId="2923747573" sldId="3209"/>
            <ac:spMk id="2" creationId="{8283B3F7-529C-BF67-8686-439EA2B01556}"/>
          </ac:spMkLst>
        </pc:spChg>
        <pc:spChg chg="del">
          <ac:chgData name="Helen Margolis" userId="e6a7afbc-961a-442d-a2df-b33b0221b063" providerId="ADAL" clId="{1254076C-426C-4AC2-B574-F032750B8D22}" dt="2023-08-02T13:17:14.044" v="4159" actId="478"/>
          <ac:spMkLst>
            <pc:docMk/>
            <pc:sldMk cId="2923747573" sldId="3209"/>
            <ac:spMk id="3" creationId="{1862FA4F-25F3-D1D5-3FF2-7A57F1B2A9C2}"/>
          </ac:spMkLst>
        </pc:spChg>
        <pc:spChg chg="del">
          <ac:chgData name="Helen Margolis" userId="e6a7afbc-961a-442d-a2df-b33b0221b063" providerId="ADAL" clId="{1254076C-426C-4AC2-B574-F032750B8D22}" dt="2023-08-02T13:17:14.044" v="4159" actId="478"/>
          <ac:spMkLst>
            <pc:docMk/>
            <pc:sldMk cId="2923747573" sldId="3209"/>
            <ac:spMk id="4" creationId="{931FA415-9A86-7E5B-EC17-BFACA5E95C4E}"/>
          </ac:spMkLst>
        </pc:spChg>
        <pc:spChg chg="del">
          <ac:chgData name="Helen Margolis" userId="e6a7afbc-961a-442d-a2df-b33b0221b063" providerId="ADAL" clId="{1254076C-426C-4AC2-B574-F032750B8D22}" dt="2023-08-02T13:17:14.044" v="4159" actId="478"/>
          <ac:spMkLst>
            <pc:docMk/>
            <pc:sldMk cId="2923747573" sldId="3209"/>
            <ac:spMk id="5" creationId="{B04E94CE-5B5C-023B-1AF0-1E6A77C6FBC6}"/>
          </ac:spMkLst>
        </pc:spChg>
        <pc:spChg chg="mod">
          <ac:chgData name="Helen Margolis" userId="e6a7afbc-961a-442d-a2df-b33b0221b063" providerId="ADAL" clId="{1254076C-426C-4AC2-B574-F032750B8D22}" dt="2023-08-02T13:17:31.615" v="4198"/>
          <ac:spMkLst>
            <pc:docMk/>
            <pc:sldMk cId="2923747573" sldId="3209"/>
            <ac:spMk id="44" creationId="{26D73363-A213-FAF9-B553-AD0265397B3E}"/>
          </ac:spMkLst>
        </pc:spChg>
        <pc:spChg chg="mod">
          <ac:chgData name="Helen Margolis" userId="e6a7afbc-961a-442d-a2df-b33b0221b063" providerId="ADAL" clId="{1254076C-426C-4AC2-B574-F032750B8D22}" dt="2023-08-02T13:17:31.615" v="4198"/>
          <ac:spMkLst>
            <pc:docMk/>
            <pc:sldMk cId="2923747573" sldId="3209"/>
            <ac:spMk id="45" creationId="{9F29B17D-DBEB-2089-4732-046778806C6D}"/>
          </ac:spMkLst>
        </pc:spChg>
        <pc:spChg chg="mod">
          <ac:chgData name="Helen Margolis" userId="e6a7afbc-961a-442d-a2df-b33b0221b063" providerId="ADAL" clId="{1254076C-426C-4AC2-B574-F032750B8D22}" dt="2023-08-02T13:17:31.615" v="4198"/>
          <ac:spMkLst>
            <pc:docMk/>
            <pc:sldMk cId="2923747573" sldId="3209"/>
            <ac:spMk id="46" creationId="{11CABD9E-A4AA-E80E-D550-617C2BA174C2}"/>
          </ac:spMkLst>
        </pc:spChg>
        <pc:spChg chg="mod">
          <ac:chgData name="Helen Margolis" userId="e6a7afbc-961a-442d-a2df-b33b0221b063" providerId="ADAL" clId="{1254076C-426C-4AC2-B574-F032750B8D22}" dt="2023-08-02T13:17:31.615" v="4198"/>
          <ac:spMkLst>
            <pc:docMk/>
            <pc:sldMk cId="2923747573" sldId="3209"/>
            <ac:spMk id="48" creationId="{E7AB911D-F451-7A3B-78CE-7F1E0BFC309A}"/>
          </ac:spMkLst>
        </pc:spChg>
        <pc:spChg chg="mod">
          <ac:chgData name="Helen Margolis" userId="e6a7afbc-961a-442d-a2df-b33b0221b063" providerId="ADAL" clId="{1254076C-426C-4AC2-B574-F032750B8D22}" dt="2023-08-02T13:17:31.615" v="4198"/>
          <ac:spMkLst>
            <pc:docMk/>
            <pc:sldMk cId="2923747573" sldId="3209"/>
            <ac:spMk id="49" creationId="{8B223733-AEFE-2007-6FBA-0D0E6F4F3DAF}"/>
          </ac:spMkLst>
        </pc:spChg>
        <pc:spChg chg="mod">
          <ac:chgData name="Helen Margolis" userId="e6a7afbc-961a-442d-a2df-b33b0221b063" providerId="ADAL" clId="{1254076C-426C-4AC2-B574-F032750B8D22}" dt="2023-08-02T13:17:31.615" v="4198"/>
          <ac:spMkLst>
            <pc:docMk/>
            <pc:sldMk cId="2923747573" sldId="3209"/>
            <ac:spMk id="50" creationId="{B419AAF9-7237-8A17-C978-A3635F46F155}"/>
          </ac:spMkLst>
        </pc:spChg>
        <pc:spChg chg="mod">
          <ac:chgData name="Helen Margolis" userId="e6a7afbc-961a-442d-a2df-b33b0221b063" providerId="ADAL" clId="{1254076C-426C-4AC2-B574-F032750B8D22}" dt="2023-08-02T13:17:31.615" v="4198"/>
          <ac:spMkLst>
            <pc:docMk/>
            <pc:sldMk cId="2923747573" sldId="3209"/>
            <ac:spMk id="51" creationId="{7AB0DF87-47A7-DA46-DD43-09ED9CB03294}"/>
          </ac:spMkLst>
        </pc:spChg>
        <pc:spChg chg="mod">
          <ac:chgData name="Helen Margolis" userId="e6a7afbc-961a-442d-a2df-b33b0221b063" providerId="ADAL" clId="{1254076C-426C-4AC2-B574-F032750B8D22}" dt="2023-08-02T13:17:31.615" v="4198"/>
          <ac:spMkLst>
            <pc:docMk/>
            <pc:sldMk cId="2923747573" sldId="3209"/>
            <ac:spMk id="52" creationId="{A712A2C3-DC45-9D44-4F53-ED4A241D11F3}"/>
          </ac:spMkLst>
        </pc:spChg>
        <pc:grpChg chg="del">
          <ac:chgData name="Helen Margolis" userId="e6a7afbc-961a-442d-a2df-b33b0221b063" providerId="ADAL" clId="{1254076C-426C-4AC2-B574-F032750B8D22}" dt="2023-08-02T13:17:14.044" v="4159" actId="478"/>
          <ac:grpSpMkLst>
            <pc:docMk/>
            <pc:sldMk cId="2923747573" sldId="3209"/>
            <ac:grpSpMk id="6" creationId="{7D17C134-CF52-DE5D-B77E-C7EB48D32212}"/>
          </ac:grpSpMkLst>
        </pc:grpChg>
        <pc:grpChg chg="del">
          <ac:chgData name="Helen Margolis" userId="e6a7afbc-961a-442d-a2df-b33b0221b063" providerId="ADAL" clId="{1254076C-426C-4AC2-B574-F032750B8D22}" dt="2023-08-02T13:17:14.044" v="4159" actId="478"/>
          <ac:grpSpMkLst>
            <pc:docMk/>
            <pc:sldMk cId="2923747573" sldId="3209"/>
            <ac:grpSpMk id="22" creationId="{C6853609-8F4B-4D53-977E-E1B0ACA5D5FD}"/>
          </ac:grpSpMkLst>
        </pc:grpChg>
        <pc:grpChg chg="add mod">
          <ac:chgData name="Helen Margolis" userId="e6a7afbc-961a-442d-a2df-b33b0221b063" providerId="ADAL" clId="{1254076C-426C-4AC2-B574-F032750B8D22}" dt="2023-08-02T13:17:33.780" v="4199" actId="1076"/>
          <ac:grpSpMkLst>
            <pc:docMk/>
            <pc:sldMk cId="2923747573" sldId="3209"/>
            <ac:grpSpMk id="43" creationId="{A9D1BB40-67BB-B220-CD8B-F514608430F7}"/>
          </ac:grpSpMkLst>
        </pc:grpChg>
        <pc:grpChg chg="add mod">
          <ac:chgData name="Helen Margolis" userId="e6a7afbc-961a-442d-a2df-b33b0221b063" providerId="ADAL" clId="{1254076C-426C-4AC2-B574-F032750B8D22}" dt="2023-08-02T13:17:33.780" v="4199" actId="1076"/>
          <ac:grpSpMkLst>
            <pc:docMk/>
            <pc:sldMk cId="2923747573" sldId="3209"/>
            <ac:grpSpMk id="47" creationId="{C495A178-0894-8D93-4EF0-A604D3E6DB7B}"/>
          </ac:grpSpMkLst>
        </pc:grpChg>
      </pc:sldChg>
      <pc:sldChg chg="addSp modSp add del mod ord">
        <pc:chgData name="Helen Margolis" userId="e6a7afbc-961a-442d-a2df-b33b0221b063" providerId="ADAL" clId="{1254076C-426C-4AC2-B574-F032750B8D22}" dt="2023-08-05T14:36:54.712" v="6786" actId="2696"/>
        <pc:sldMkLst>
          <pc:docMk/>
          <pc:sldMk cId="667859966" sldId="3210"/>
        </pc:sldMkLst>
        <pc:spChg chg="mod">
          <ac:chgData name="Helen Margolis" userId="e6a7afbc-961a-442d-a2df-b33b0221b063" providerId="ADAL" clId="{1254076C-426C-4AC2-B574-F032750B8D22}" dt="2023-08-02T13:18:44.251" v="4248" actId="20577"/>
          <ac:spMkLst>
            <pc:docMk/>
            <pc:sldMk cId="667859966" sldId="3210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2T13:18:38.959" v="4240"/>
          <ac:spMkLst>
            <pc:docMk/>
            <pc:sldMk cId="667859966" sldId="3210"/>
            <ac:spMk id="4" creationId="{BDB3AD01-1204-8654-973D-26CAE5A77E1B}"/>
          </ac:spMkLst>
        </pc:spChg>
        <pc:spChg chg="mod">
          <ac:chgData name="Helen Margolis" userId="e6a7afbc-961a-442d-a2df-b33b0221b063" providerId="ADAL" clId="{1254076C-426C-4AC2-B574-F032750B8D22}" dt="2023-08-02T13:18:38.959" v="4240"/>
          <ac:spMkLst>
            <pc:docMk/>
            <pc:sldMk cId="667859966" sldId="3210"/>
            <ac:spMk id="5" creationId="{7188A18A-F7E9-EF77-F44D-D82A050BD511}"/>
          </ac:spMkLst>
        </pc:spChg>
        <pc:spChg chg="mod">
          <ac:chgData name="Helen Margolis" userId="e6a7afbc-961a-442d-a2df-b33b0221b063" providerId="ADAL" clId="{1254076C-426C-4AC2-B574-F032750B8D22}" dt="2023-08-02T13:18:38.959" v="4240"/>
          <ac:spMkLst>
            <pc:docMk/>
            <pc:sldMk cId="667859966" sldId="3210"/>
            <ac:spMk id="6" creationId="{666A3DC1-B77C-380A-CCAD-882698EF2B44}"/>
          </ac:spMkLst>
        </pc:spChg>
        <pc:spChg chg="mod">
          <ac:chgData name="Helen Margolis" userId="e6a7afbc-961a-442d-a2df-b33b0221b063" providerId="ADAL" clId="{1254076C-426C-4AC2-B574-F032750B8D22}" dt="2023-08-02T13:18:38.959" v="4240"/>
          <ac:spMkLst>
            <pc:docMk/>
            <pc:sldMk cId="667859966" sldId="3210"/>
            <ac:spMk id="7" creationId="{6D9102AA-B887-D3C5-4433-78ADE207F0BD}"/>
          </ac:spMkLst>
        </pc:spChg>
        <pc:spChg chg="mod">
          <ac:chgData name="Helen Margolis" userId="e6a7afbc-961a-442d-a2df-b33b0221b063" providerId="ADAL" clId="{1254076C-426C-4AC2-B574-F032750B8D22}" dt="2023-08-02T13:18:38.959" v="4240"/>
          <ac:spMkLst>
            <pc:docMk/>
            <pc:sldMk cId="667859966" sldId="3210"/>
            <ac:spMk id="8" creationId="{B3FFB709-F87F-2487-B459-C0C086C73F72}"/>
          </ac:spMkLst>
        </pc:spChg>
        <pc:spChg chg="mod">
          <ac:chgData name="Helen Margolis" userId="e6a7afbc-961a-442d-a2df-b33b0221b063" providerId="ADAL" clId="{1254076C-426C-4AC2-B574-F032750B8D22}" dt="2023-08-02T13:18:38.959" v="4240"/>
          <ac:spMkLst>
            <pc:docMk/>
            <pc:sldMk cId="667859966" sldId="3210"/>
            <ac:spMk id="9" creationId="{A4F98BE9-76E7-0EE3-8F42-F46FA3512293}"/>
          </ac:spMkLst>
        </pc:spChg>
        <pc:spChg chg="mod">
          <ac:chgData name="Helen Margolis" userId="e6a7afbc-961a-442d-a2df-b33b0221b063" providerId="ADAL" clId="{1254076C-426C-4AC2-B574-F032750B8D22}" dt="2023-08-02T13:18:38.959" v="4240"/>
          <ac:spMkLst>
            <pc:docMk/>
            <pc:sldMk cId="667859966" sldId="3210"/>
            <ac:spMk id="14" creationId="{0916C252-1E91-481E-F7A4-0F98AA6F83AA}"/>
          </ac:spMkLst>
        </pc:spChg>
        <pc:spChg chg="mod">
          <ac:chgData name="Helen Margolis" userId="e6a7afbc-961a-442d-a2df-b33b0221b063" providerId="ADAL" clId="{1254076C-426C-4AC2-B574-F032750B8D22}" dt="2023-08-02T13:18:38.959" v="4240"/>
          <ac:spMkLst>
            <pc:docMk/>
            <pc:sldMk cId="667859966" sldId="3210"/>
            <ac:spMk id="26" creationId="{ECB526A1-22D4-AD53-71D8-827448FEE429}"/>
          </ac:spMkLst>
        </pc:spChg>
        <pc:spChg chg="mod">
          <ac:chgData name="Helen Margolis" userId="e6a7afbc-961a-442d-a2df-b33b0221b063" providerId="ADAL" clId="{1254076C-426C-4AC2-B574-F032750B8D22}" dt="2023-08-02T13:18:38.959" v="4240"/>
          <ac:spMkLst>
            <pc:docMk/>
            <pc:sldMk cId="667859966" sldId="3210"/>
            <ac:spMk id="27" creationId="{E2DD06D2-2169-A6CF-6912-E5B2D88F8B39}"/>
          </ac:spMkLst>
        </pc:spChg>
        <pc:spChg chg="mod">
          <ac:chgData name="Helen Margolis" userId="e6a7afbc-961a-442d-a2df-b33b0221b063" providerId="ADAL" clId="{1254076C-426C-4AC2-B574-F032750B8D22}" dt="2023-08-02T13:18:38.959" v="4240"/>
          <ac:spMkLst>
            <pc:docMk/>
            <pc:sldMk cId="667859966" sldId="3210"/>
            <ac:spMk id="28" creationId="{F15CACE3-2AC2-0B0A-02A5-374BC77FDCCB}"/>
          </ac:spMkLst>
        </pc:spChg>
        <pc:spChg chg="add mod">
          <ac:chgData name="Helen Margolis" userId="e6a7afbc-961a-442d-a2df-b33b0221b063" providerId="ADAL" clId="{1254076C-426C-4AC2-B574-F032750B8D22}" dt="2023-08-02T13:18:41.823" v="4241" actId="1076"/>
          <ac:spMkLst>
            <pc:docMk/>
            <pc:sldMk cId="667859966" sldId="3210"/>
            <ac:spMk id="29" creationId="{EFFB7DF7-1AE8-DB11-13C7-11DFD4BC8BF5}"/>
          </ac:spMkLst>
        </pc:spChg>
        <pc:spChg chg="add mod">
          <ac:chgData name="Helen Margolis" userId="e6a7afbc-961a-442d-a2df-b33b0221b063" providerId="ADAL" clId="{1254076C-426C-4AC2-B574-F032750B8D22}" dt="2023-08-02T13:18:41.823" v="4241" actId="1076"/>
          <ac:spMkLst>
            <pc:docMk/>
            <pc:sldMk cId="667859966" sldId="3210"/>
            <ac:spMk id="30" creationId="{A2B8FB1B-96A3-E81D-AF68-C3A74136D748}"/>
          </ac:spMkLst>
        </pc:spChg>
        <pc:grpChg chg="add mod">
          <ac:chgData name="Helen Margolis" userId="e6a7afbc-961a-442d-a2df-b33b0221b063" providerId="ADAL" clId="{1254076C-426C-4AC2-B574-F032750B8D22}" dt="2023-08-02T13:18:41.823" v="4241" actId="1076"/>
          <ac:grpSpMkLst>
            <pc:docMk/>
            <pc:sldMk cId="667859966" sldId="3210"/>
            <ac:grpSpMk id="3" creationId="{81A3BCC5-22EE-5F2E-6BED-AE1A5D9AB178}"/>
          </ac:grpSpMkLst>
        </pc:grpChg>
        <pc:grpChg chg="mod">
          <ac:chgData name="Helen Margolis" userId="e6a7afbc-961a-442d-a2df-b33b0221b063" providerId="ADAL" clId="{1254076C-426C-4AC2-B574-F032750B8D22}" dt="2023-08-02T13:18:38.959" v="4240"/>
          <ac:grpSpMkLst>
            <pc:docMk/>
            <pc:sldMk cId="667859966" sldId="3210"/>
            <ac:grpSpMk id="12" creationId="{8960F47C-B0A6-B8BA-B5BC-E54E06AA62A2}"/>
          </ac:grpSpMkLst>
        </pc:grpChg>
        <pc:grpChg chg="mod">
          <ac:chgData name="Helen Margolis" userId="e6a7afbc-961a-442d-a2df-b33b0221b063" providerId="ADAL" clId="{1254076C-426C-4AC2-B574-F032750B8D22}" dt="2023-08-02T13:18:38.959" v="4240"/>
          <ac:grpSpMkLst>
            <pc:docMk/>
            <pc:sldMk cId="667859966" sldId="3210"/>
            <ac:grpSpMk id="13" creationId="{F8DE5EC1-E353-EC55-6862-810377E3B42B}"/>
          </ac:grpSpMkLst>
        </pc:grpChg>
        <pc:grpChg chg="add mod">
          <ac:chgData name="Helen Margolis" userId="e6a7afbc-961a-442d-a2df-b33b0221b063" providerId="ADAL" clId="{1254076C-426C-4AC2-B574-F032750B8D22}" dt="2023-08-02T13:18:41.823" v="4241" actId="1076"/>
          <ac:grpSpMkLst>
            <pc:docMk/>
            <pc:sldMk cId="667859966" sldId="3210"/>
            <ac:grpSpMk id="22" creationId="{9BF287B2-ADC0-8DDA-F51F-06EB9CFF286E}"/>
          </ac:grpSpMkLst>
        </pc:grpChg>
        <pc:cxnChg chg="mod">
          <ac:chgData name="Helen Margolis" userId="e6a7afbc-961a-442d-a2df-b33b0221b063" providerId="ADAL" clId="{1254076C-426C-4AC2-B574-F032750B8D22}" dt="2023-08-02T13:18:38.959" v="4240"/>
          <ac:cxnSpMkLst>
            <pc:docMk/>
            <pc:sldMk cId="667859966" sldId="3210"/>
            <ac:cxnSpMk id="10" creationId="{B27AA43B-38E1-E584-798D-A51C7DC1CA8C}"/>
          </ac:cxnSpMkLst>
        </pc:cxnChg>
        <pc:cxnChg chg="mod">
          <ac:chgData name="Helen Margolis" userId="e6a7afbc-961a-442d-a2df-b33b0221b063" providerId="ADAL" clId="{1254076C-426C-4AC2-B574-F032750B8D22}" dt="2023-08-02T13:18:38.959" v="4240"/>
          <ac:cxnSpMkLst>
            <pc:docMk/>
            <pc:sldMk cId="667859966" sldId="3210"/>
            <ac:cxnSpMk id="11" creationId="{97D29F89-EC0E-ECFF-1C91-6E4F07BC9729}"/>
          </ac:cxnSpMkLst>
        </pc:cxnChg>
        <pc:cxnChg chg="mod">
          <ac:chgData name="Helen Margolis" userId="e6a7afbc-961a-442d-a2df-b33b0221b063" providerId="ADAL" clId="{1254076C-426C-4AC2-B574-F032750B8D22}" dt="2023-08-02T13:18:38.959" v="4240"/>
          <ac:cxnSpMkLst>
            <pc:docMk/>
            <pc:sldMk cId="667859966" sldId="3210"/>
            <ac:cxnSpMk id="15" creationId="{D3FF4BDB-A84D-C989-56A9-60E9673AB1E9}"/>
          </ac:cxnSpMkLst>
        </pc:cxnChg>
        <pc:cxnChg chg="mod">
          <ac:chgData name="Helen Margolis" userId="e6a7afbc-961a-442d-a2df-b33b0221b063" providerId="ADAL" clId="{1254076C-426C-4AC2-B574-F032750B8D22}" dt="2023-08-02T13:18:38.959" v="4240"/>
          <ac:cxnSpMkLst>
            <pc:docMk/>
            <pc:sldMk cId="667859966" sldId="3210"/>
            <ac:cxnSpMk id="16" creationId="{440321D1-3F2E-657C-AB72-11F8CCFDB20D}"/>
          </ac:cxnSpMkLst>
        </pc:cxnChg>
        <pc:cxnChg chg="mod">
          <ac:chgData name="Helen Margolis" userId="e6a7afbc-961a-442d-a2df-b33b0221b063" providerId="ADAL" clId="{1254076C-426C-4AC2-B574-F032750B8D22}" dt="2023-08-02T13:18:38.959" v="4240"/>
          <ac:cxnSpMkLst>
            <pc:docMk/>
            <pc:sldMk cId="667859966" sldId="3210"/>
            <ac:cxnSpMk id="17" creationId="{12A7F618-EDB4-CBC9-9BF3-646CC5E9C754}"/>
          </ac:cxnSpMkLst>
        </pc:cxnChg>
        <pc:cxnChg chg="mod">
          <ac:chgData name="Helen Margolis" userId="e6a7afbc-961a-442d-a2df-b33b0221b063" providerId="ADAL" clId="{1254076C-426C-4AC2-B574-F032750B8D22}" dt="2023-08-02T13:18:38.959" v="4240"/>
          <ac:cxnSpMkLst>
            <pc:docMk/>
            <pc:sldMk cId="667859966" sldId="3210"/>
            <ac:cxnSpMk id="18" creationId="{A525F7CC-9922-C3FC-E5B6-F66004C5D48E}"/>
          </ac:cxnSpMkLst>
        </pc:cxnChg>
        <pc:cxnChg chg="mod">
          <ac:chgData name="Helen Margolis" userId="e6a7afbc-961a-442d-a2df-b33b0221b063" providerId="ADAL" clId="{1254076C-426C-4AC2-B574-F032750B8D22}" dt="2023-08-02T13:18:38.959" v="4240"/>
          <ac:cxnSpMkLst>
            <pc:docMk/>
            <pc:sldMk cId="667859966" sldId="3210"/>
            <ac:cxnSpMk id="19" creationId="{781CEF6B-0591-F35D-A084-BA01AF03D213}"/>
          </ac:cxnSpMkLst>
        </pc:cxnChg>
        <pc:cxnChg chg="mod">
          <ac:chgData name="Helen Margolis" userId="e6a7afbc-961a-442d-a2df-b33b0221b063" providerId="ADAL" clId="{1254076C-426C-4AC2-B574-F032750B8D22}" dt="2023-08-02T13:18:38.959" v="4240"/>
          <ac:cxnSpMkLst>
            <pc:docMk/>
            <pc:sldMk cId="667859966" sldId="3210"/>
            <ac:cxnSpMk id="20" creationId="{435432A3-A592-9AFE-31A8-3BA8376D45A6}"/>
          </ac:cxnSpMkLst>
        </pc:cxnChg>
        <pc:cxnChg chg="mod">
          <ac:chgData name="Helen Margolis" userId="e6a7afbc-961a-442d-a2df-b33b0221b063" providerId="ADAL" clId="{1254076C-426C-4AC2-B574-F032750B8D22}" dt="2023-08-02T13:18:38.959" v="4240"/>
          <ac:cxnSpMkLst>
            <pc:docMk/>
            <pc:sldMk cId="667859966" sldId="3210"/>
            <ac:cxnSpMk id="21" creationId="{B154C659-4DA6-4B59-027E-F3CBCE513CC6}"/>
          </ac:cxnSpMkLst>
        </pc:cxnChg>
        <pc:cxnChg chg="mod">
          <ac:chgData name="Helen Margolis" userId="e6a7afbc-961a-442d-a2df-b33b0221b063" providerId="ADAL" clId="{1254076C-426C-4AC2-B574-F032750B8D22}" dt="2023-08-02T13:18:38.959" v="4240"/>
          <ac:cxnSpMkLst>
            <pc:docMk/>
            <pc:sldMk cId="667859966" sldId="3210"/>
            <ac:cxnSpMk id="23" creationId="{8395D26E-E27D-8D13-8D19-82F4C119B1F8}"/>
          </ac:cxnSpMkLst>
        </pc:cxnChg>
        <pc:cxnChg chg="mod">
          <ac:chgData name="Helen Margolis" userId="e6a7afbc-961a-442d-a2df-b33b0221b063" providerId="ADAL" clId="{1254076C-426C-4AC2-B574-F032750B8D22}" dt="2023-08-02T13:18:38.959" v="4240"/>
          <ac:cxnSpMkLst>
            <pc:docMk/>
            <pc:sldMk cId="667859966" sldId="3210"/>
            <ac:cxnSpMk id="24" creationId="{7C472407-5CCF-88DF-50E1-ADC526B75D9B}"/>
          </ac:cxnSpMkLst>
        </pc:cxnChg>
        <pc:cxnChg chg="mod">
          <ac:chgData name="Helen Margolis" userId="e6a7afbc-961a-442d-a2df-b33b0221b063" providerId="ADAL" clId="{1254076C-426C-4AC2-B574-F032750B8D22}" dt="2023-08-02T13:18:38.959" v="4240"/>
          <ac:cxnSpMkLst>
            <pc:docMk/>
            <pc:sldMk cId="667859966" sldId="3210"/>
            <ac:cxnSpMk id="25" creationId="{41A73DE0-E60F-26BF-5EB0-2C22B23903F2}"/>
          </ac:cxnSpMkLst>
        </pc:cxnChg>
      </pc:sldChg>
      <pc:sldChg chg="addSp modSp add del mod">
        <pc:chgData name="Helen Margolis" userId="e6a7afbc-961a-442d-a2df-b33b0221b063" providerId="ADAL" clId="{1254076C-426C-4AC2-B574-F032750B8D22}" dt="2023-08-02T17:43:40.873" v="5007" actId="47"/>
        <pc:sldMkLst>
          <pc:docMk/>
          <pc:sldMk cId="2966491865" sldId="3211"/>
        </pc:sldMkLst>
        <pc:spChg chg="mod">
          <ac:chgData name="Helen Margolis" userId="e6a7afbc-961a-442d-a2df-b33b0221b063" providerId="ADAL" clId="{1254076C-426C-4AC2-B574-F032750B8D22}" dt="2023-08-02T13:21:05.153" v="4320" actId="20577"/>
          <ac:spMkLst>
            <pc:docMk/>
            <pc:sldMk cId="2966491865" sldId="3211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2T13:21:14.214" v="4321"/>
          <ac:spMkLst>
            <pc:docMk/>
            <pc:sldMk cId="2966491865" sldId="3211"/>
            <ac:spMk id="3" creationId="{A283DC15-F336-9137-C62A-78AB720EBD89}"/>
          </ac:spMkLst>
        </pc:spChg>
        <pc:spChg chg="mod">
          <ac:chgData name="Helen Margolis" userId="e6a7afbc-961a-442d-a2df-b33b0221b063" providerId="ADAL" clId="{1254076C-426C-4AC2-B574-F032750B8D22}" dt="2023-08-02T13:21:14.214" v="4321"/>
          <ac:spMkLst>
            <pc:docMk/>
            <pc:sldMk cId="2966491865" sldId="3211"/>
            <ac:spMk id="6" creationId="{66710140-6871-172B-3B3C-4A3095B33CC3}"/>
          </ac:spMkLst>
        </pc:spChg>
        <pc:spChg chg="mod">
          <ac:chgData name="Helen Margolis" userId="e6a7afbc-961a-442d-a2df-b33b0221b063" providerId="ADAL" clId="{1254076C-426C-4AC2-B574-F032750B8D22}" dt="2023-08-02T13:21:14.214" v="4321"/>
          <ac:spMkLst>
            <pc:docMk/>
            <pc:sldMk cId="2966491865" sldId="3211"/>
            <ac:spMk id="13" creationId="{38B4E289-61C7-5BB7-367F-2E7595F227B3}"/>
          </ac:spMkLst>
        </pc:spChg>
        <pc:spChg chg="mod">
          <ac:chgData name="Helen Margolis" userId="e6a7afbc-961a-442d-a2df-b33b0221b063" providerId="ADAL" clId="{1254076C-426C-4AC2-B574-F032750B8D22}" dt="2023-08-02T13:21:14.214" v="4321"/>
          <ac:spMkLst>
            <pc:docMk/>
            <pc:sldMk cId="2966491865" sldId="3211"/>
            <ac:spMk id="14" creationId="{56B57F75-47D7-2068-7FB2-837DCB7BF804}"/>
          </ac:spMkLst>
        </pc:spChg>
        <pc:spChg chg="mod">
          <ac:chgData name="Helen Margolis" userId="e6a7afbc-961a-442d-a2df-b33b0221b063" providerId="ADAL" clId="{1254076C-426C-4AC2-B574-F032750B8D22}" dt="2023-08-02T13:21:14.214" v="4321"/>
          <ac:spMkLst>
            <pc:docMk/>
            <pc:sldMk cId="2966491865" sldId="3211"/>
            <ac:spMk id="15" creationId="{49B48DB3-0277-957D-CFDE-209C49F6D3C8}"/>
          </ac:spMkLst>
        </pc:spChg>
        <pc:grpChg chg="add mod">
          <ac:chgData name="Helen Margolis" userId="e6a7afbc-961a-442d-a2df-b33b0221b063" providerId="ADAL" clId="{1254076C-426C-4AC2-B574-F032750B8D22}" dt="2023-08-02T13:21:14.214" v="4321"/>
          <ac:grpSpMkLst>
            <pc:docMk/>
            <pc:sldMk cId="2966491865" sldId="3211"/>
            <ac:grpSpMk id="4" creationId="{073360F0-92CF-5B51-D6F7-AAB3BA5F234A}"/>
          </ac:grpSpMkLst>
        </pc:grpChg>
        <pc:grpChg chg="mod">
          <ac:chgData name="Helen Margolis" userId="e6a7afbc-961a-442d-a2df-b33b0221b063" providerId="ADAL" clId="{1254076C-426C-4AC2-B574-F032750B8D22}" dt="2023-08-02T13:21:14.214" v="4321"/>
          <ac:grpSpMkLst>
            <pc:docMk/>
            <pc:sldMk cId="2966491865" sldId="3211"/>
            <ac:grpSpMk id="5" creationId="{58167E21-9B56-6991-BB4F-F13A18A0C533}"/>
          </ac:grpSpMkLst>
        </pc:grpChg>
        <pc:grpChg chg="mod">
          <ac:chgData name="Helen Margolis" userId="e6a7afbc-961a-442d-a2df-b33b0221b063" providerId="ADAL" clId="{1254076C-426C-4AC2-B574-F032750B8D22}" dt="2023-08-02T13:21:14.214" v="4321"/>
          <ac:grpSpMkLst>
            <pc:docMk/>
            <pc:sldMk cId="2966491865" sldId="3211"/>
            <ac:grpSpMk id="9" creationId="{59B2C0F6-9098-12D8-986B-DD20B1C9F179}"/>
          </ac:grpSpMkLst>
        </pc:grpChg>
        <pc:cxnChg chg="mod">
          <ac:chgData name="Helen Margolis" userId="e6a7afbc-961a-442d-a2df-b33b0221b063" providerId="ADAL" clId="{1254076C-426C-4AC2-B574-F032750B8D22}" dt="2023-08-02T13:21:14.214" v="4321"/>
          <ac:cxnSpMkLst>
            <pc:docMk/>
            <pc:sldMk cId="2966491865" sldId="3211"/>
            <ac:cxnSpMk id="7" creationId="{5518E279-0601-CFD2-7F8B-5065714F2C59}"/>
          </ac:cxnSpMkLst>
        </pc:cxnChg>
        <pc:cxnChg chg="mod">
          <ac:chgData name="Helen Margolis" userId="e6a7afbc-961a-442d-a2df-b33b0221b063" providerId="ADAL" clId="{1254076C-426C-4AC2-B574-F032750B8D22}" dt="2023-08-02T13:21:14.214" v="4321"/>
          <ac:cxnSpMkLst>
            <pc:docMk/>
            <pc:sldMk cId="2966491865" sldId="3211"/>
            <ac:cxnSpMk id="8" creationId="{742C969A-4FAE-F615-41E0-1F8BD4F63547}"/>
          </ac:cxnSpMkLst>
        </pc:cxnChg>
        <pc:cxnChg chg="mod">
          <ac:chgData name="Helen Margolis" userId="e6a7afbc-961a-442d-a2df-b33b0221b063" providerId="ADAL" clId="{1254076C-426C-4AC2-B574-F032750B8D22}" dt="2023-08-02T13:21:14.214" v="4321"/>
          <ac:cxnSpMkLst>
            <pc:docMk/>
            <pc:sldMk cId="2966491865" sldId="3211"/>
            <ac:cxnSpMk id="10" creationId="{EA4490E4-CCF2-302B-C24C-945DBFC53E95}"/>
          </ac:cxnSpMkLst>
        </pc:cxnChg>
        <pc:cxnChg chg="mod">
          <ac:chgData name="Helen Margolis" userId="e6a7afbc-961a-442d-a2df-b33b0221b063" providerId="ADAL" clId="{1254076C-426C-4AC2-B574-F032750B8D22}" dt="2023-08-02T13:21:14.214" v="4321"/>
          <ac:cxnSpMkLst>
            <pc:docMk/>
            <pc:sldMk cId="2966491865" sldId="3211"/>
            <ac:cxnSpMk id="11" creationId="{6210ECE3-A2C0-EE82-DAEE-9EB47B199CA9}"/>
          </ac:cxnSpMkLst>
        </pc:cxnChg>
        <pc:cxnChg chg="mod">
          <ac:chgData name="Helen Margolis" userId="e6a7afbc-961a-442d-a2df-b33b0221b063" providerId="ADAL" clId="{1254076C-426C-4AC2-B574-F032750B8D22}" dt="2023-08-02T13:21:14.214" v="4321"/>
          <ac:cxnSpMkLst>
            <pc:docMk/>
            <pc:sldMk cId="2966491865" sldId="3211"/>
            <ac:cxnSpMk id="12" creationId="{A4DF9E69-1A42-1135-47BE-4BCB3DA57F84}"/>
          </ac:cxnSpMkLst>
        </pc:cxnChg>
        <pc:cxnChg chg="mod">
          <ac:chgData name="Helen Margolis" userId="e6a7afbc-961a-442d-a2df-b33b0221b063" providerId="ADAL" clId="{1254076C-426C-4AC2-B574-F032750B8D22}" dt="2023-08-02T13:21:14.214" v="4321"/>
          <ac:cxnSpMkLst>
            <pc:docMk/>
            <pc:sldMk cId="2966491865" sldId="3211"/>
            <ac:cxnSpMk id="16" creationId="{8F1F5ACF-4547-8F4A-0CE1-C25EDB883C7C}"/>
          </ac:cxnSpMkLst>
        </pc:cxnChg>
        <pc:cxnChg chg="mod">
          <ac:chgData name="Helen Margolis" userId="e6a7afbc-961a-442d-a2df-b33b0221b063" providerId="ADAL" clId="{1254076C-426C-4AC2-B574-F032750B8D22}" dt="2023-08-02T13:21:14.214" v="4321"/>
          <ac:cxnSpMkLst>
            <pc:docMk/>
            <pc:sldMk cId="2966491865" sldId="3211"/>
            <ac:cxnSpMk id="17" creationId="{B784F55E-E795-D6C4-9EBE-5DD09CD0A80E}"/>
          </ac:cxnSpMkLst>
        </pc:cxnChg>
        <pc:cxnChg chg="mod">
          <ac:chgData name="Helen Margolis" userId="e6a7afbc-961a-442d-a2df-b33b0221b063" providerId="ADAL" clId="{1254076C-426C-4AC2-B574-F032750B8D22}" dt="2023-08-02T13:21:14.214" v="4321"/>
          <ac:cxnSpMkLst>
            <pc:docMk/>
            <pc:sldMk cId="2966491865" sldId="3211"/>
            <ac:cxnSpMk id="18" creationId="{3D8B385D-9BB8-7153-405C-2877855C405A}"/>
          </ac:cxnSpMkLst>
        </pc:cxnChg>
        <pc:cxnChg chg="mod">
          <ac:chgData name="Helen Margolis" userId="e6a7afbc-961a-442d-a2df-b33b0221b063" providerId="ADAL" clId="{1254076C-426C-4AC2-B574-F032750B8D22}" dt="2023-08-02T13:21:14.214" v="4321"/>
          <ac:cxnSpMkLst>
            <pc:docMk/>
            <pc:sldMk cId="2966491865" sldId="3211"/>
            <ac:cxnSpMk id="19" creationId="{D5FD0F8D-542D-53AD-F725-2A14AB40623A}"/>
          </ac:cxnSpMkLst>
        </pc:cxnChg>
        <pc:cxnChg chg="mod">
          <ac:chgData name="Helen Margolis" userId="e6a7afbc-961a-442d-a2df-b33b0221b063" providerId="ADAL" clId="{1254076C-426C-4AC2-B574-F032750B8D22}" dt="2023-08-02T13:21:14.214" v="4321"/>
          <ac:cxnSpMkLst>
            <pc:docMk/>
            <pc:sldMk cId="2966491865" sldId="3211"/>
            <ac:cxnSpMk id="20" creationId="{2B176BFB-F2B5-7110-2292-979263297702}"/>
          </ac:cxnSpMkLst>
        </pc:cxnChg>
        <pc:cxnChg chg="mod">
          <ac:chgData name="Helen Margolis" userId="e6a7afbc-961a-442d-a2df-b33b0221b063" providerId="ADAL" clId="{1254076C-426C-4AC2-B574-F032750B8D22}" dt="2023-08-02T13:21:14.214" v="4321"/>
          <ac:cxnSpMkLst>
            <pc:docMk/>
            <pc:sldMk cId="2966491865" sldId="3211"/>
            <ac:cxnSpMk id="21" creationId="{24F753DE-B5F8-8B5E-8811-DB79BB3AD240}"/>
          </ac:cxnSpMkLst>
        </pc:cxnChg>
        <pc:cxnChg chg="mod">
          <ac:chgData name="Helen Margolis" userId="e6a7afbc-961a-442d-a2df-b33b0221b063" providerId="ADAL" clId="{1254076C-426C-4AC2-B574-F032750B8D22}" dt="2023-08-02T13:21:14.214" v="4321"/>
          <ac:cxnSpMkLst>
            <pc:docMk/>
            <pc:sldMk cId="2966491865" sldId="3211"/>
            <ac:cxnSpMk id="22" creationId="{F980FF68-DBAF-AEDC-9881-898F92E86A75}"/>
          </ac:cxnSpMkLst>
        </pc:cxnChg>
        <pc:cxnChg chg="mod">
          <ac:chgData name="Helen Margolis" userId="e6a7afbc-961a-442d-a2df-b33b0221b063" providerId="ADAL" clId="{1254076C-426C-4AC2-B574-F032750B8D22}" dt="2023-08-02T13:21:14.214" v="4321"/>
          <ac:cxnSpMkLst>
            <pc:docMk/>
            <pc:sldMk cId="2966491865" sldId="3211"/>
            <ac:cxnSpMk id="23" creationId="{3B313558-8896-6EDA-BC71-193D913DED2B}"/>
          </ac:cxnSpMkLst>
        </pc:cxnChg>
        <pc:cxnChg chg="mod">
          <ac:chgData name="Helen Margolis" userId="e6a7afbc-961a-442d-a2df-b33b0221b063" providerId="ADAL" clId="{1254076C-426C-4AC2-B574-F032750B8D22}" dt="2023-08-02T13:21:14.214" v="4321"/>
          <ac:cxnSpMkLst>
            <pc:docMk/>
            <pc:sldMk cId="2966491865" sldId="3211"/>
            <ac:cxnSpMk id="24" creationId="{53D00EB2-CA3B-CAE1-AA80-ADAE52247460}"/>
          </ac:cxnSpMkLst>
        </pc:cxnChg>
      </pc:sldChg>
      <pc:sldChg chg="addSp modSp add del mod">
        <pc:chgData name="Helen Margolis" userId="e6a7afbc-961a-442d-a2df-b33b0221b063" providerId="ADAL" clId="{1254076C-426C-4AC2-B574-F032750B8D22}" dt="2023-08-02T17:43:40.873" v="5007" actId="47"/>
        <pc:sldMkLst>
          <pc:docMk/>
          <pc:sldMk cId="3612051755" sldId="3212"/>
        </pc:sldMkLst>
        <pc:spChg chg="mod">
          <ac:chgData name="Helen Margolis" userId="e6a7afbc-961a-442d-a2df-b33b0221b063" providerId="ADAL" clId="{1254076C-426C-4AC2-B574-F032750B8D22}" dt="2023-08-02T13:21:28.235" v="4333" actId="20577"/>
          <ac:spMkLst>
            <pc:docMk/>
            <pc:sldMk cId="3612051755" sldId="3212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2T13:21:53.389" v="4337" actId="1076"/>
          <ac:spMkLst>
            <pc:docMk/>
            <pc:sldMk cId="3612051755" sldId="3212"/>
            <ac:spMk id="6" creationId="{FBDFC279-A60E-2862-3AEA-5F63F6623A08}"/>
          </ac:spMkLst>
        </pc:spChg>
        <pc:spChg chg="mod">
          <ac:chgData name="Helen Margolis" userId="e6a7afbc-961a-442d-a2df-b33b0221b063" providerId="ADAL" clId="{1254076C-426C-4AC2-B574-F032750B8D22}" dt="2023-08-02T13:21:53.389" v="4337" actId="1076"/>
          <ac:spMkLst>
            <pc:docMk/>
            <pc:sldMk cId="3612051755" sldId="3212"/>
            <ac:spMk id="9" creationId="{C1D0A737-650A-618E-1E59-1BB624567D8D}"/>
          </ac:spMkLst>
        </pc:spChg>
        <pc:spChg chg="mod">
          <ac:chgData name="Helen Margolis" userId="e6a7afbc-961a-442d-a2df-b33b0221b063" providerId="ADAL" clId="{1254076C-426C-4AC2-B574-F032750B8D22}" dt="2023-08-02T13:21:53.389" v="4337" actId="1076"/>
          <ac:spMkLst>
            <pc:docMk/>
            <pc:sldMk cId="3612051755" sldId="3212"/>
            <ac:spMk id="10" creationId="{23089AF9-BD5B-877C-6AFE-78D72D57F942}"/>
          </ac:spMkLst>
        </pc:spChg>
        <pc:spChg chg="add mod">
          <ac:chgData name="Helen Margolis" userId="e6a7afbc-961a-442d-a2df-b33b0221b063" providerId="ADAL" clId="{1254076C-426C-4AC2-B574-F032750B8D22}" dt="2023-08-02T13:21:53.389" v="4337" actId="1076"/>
          <ac:spMkLst>
            <pc:docMk/>
            <pc:sldMk cId="3612051755" sldId="3212"/>
            <ac:spMk id="11" creationId="{F7A1FDBF-9E2A-D896-7769-61661A042BBD}"/>
          </ac:spMkLst>
        </pc:spChg>
        <pc:grpChg chg="add mod">
          <ac:chgData name="Helen Margolis" userId="e6a7afbc-961a-442d-a2df-b33b0221b063" providerId="ADAL" clId="{1254076C-426C-4AC2-B574-F032750B8D22}" dt="2023-08-02T13:21:53.389" v="4337" actId="1076"/>
          <ac:grpSpMkLst>
            <pc:docMk/>
            <pc:sldMk cId="3612051755" sldId="3212"/>
            <ac:grpSpMk id="4" creationId="{D8D6EA96-FCBC-B63F-E28B-E0C371E50D3A}"/>
          </ac:grpSpMkLst>
        </pc:grpChg>
        <pc:grpChg chg="mod">
          <ac:chgData name="Helen Margolis" userId="e6a7afbc-961a-442d-a2df-b33b0221b063" providerId="ADAL" clId="{1254076C-426C-4AC2-B574-F032750B8D22}" dt="2023-08-02T13:21:53.389" v="4337" actId="1076"/>
          <ac:grpSpMkLst>
            <pc:docMk/>
            <pc:sldMk cId="3612051755" sldId="3212"/>
            <ac:grpSpMk id="7" creationId="{476675C6-CE18-CF67-C3E1-E3F6C6C60709}"/>
          </ac:grpSpMkLst>
        </pc:grpChg>
        <pc:graphicFrameChg chg="mod">
          <ac:chgData name="Helen Margolis" userId="e6a7afbc-961a-442d-a2df-b33b0221b063" providerId="ADAL" clId="{1254076C-426C-4AC2-B574-F032750B8D22}" dt="2023-08-02T13:21:53.389" v="4337" actId="1076"/>
          <ac:graphicFrameMkLst>
            <pc:docMk/>
            <pc:sldMk cId="3612051755" sldId="3212"/>
            <ac:graphicFrameMk id="8" creationId="{7F27DB27-E052-FBB7-E95E-8B3EC6F5FA90}"/>
          </ac:graphicFrameMkLst>
        </pc:graphicFrameChg>
        <pc:picChg chg="add mod">
          <ac:chgData name="Helen Margolis" userId="e6a7afbc-961a-442d-a2df-b33b0221b063" providerId="ADAL" clId="{1254076C-426C-4AC2-B574-F032750B8D22}" dt="2023-08-02T13:21:47.094" v="4336" actId="1076"/>
          <ac:picMkLst>
            <pc:docMk/>
            <pc:sldMk cId="3612051755" sldId="3212"/>
            <ac:picMk id="3" creationId="{AA4CAACF-A862-E52C-8E00-9FA5A6B4974D}"/>
          </ac:picMkLst>
        </pc:picChg>
        <pc:picChg chg="mod">
          <ac:chgData name="Helen Margolis" userId="e6a7afbc-961a-442d-a2df-b33b0221b063" providerId="ADAL" clId="{1254076C-426C-4AC2-B574-F032750B8D22}" dt="2023-08-02T13:21:53.389" v="4337" actId="1076"/>
          <ac:picMkLst>
            <pc:docMk/>
            <pc:sldMk cId="3612051755" sldId="3212"/>
            <ac:picMk id="5" creationId="{EDC34370-CB86-B4F9-DAD7-509FEBB10AB8}"/>
          </ac:picMkLst>
        </pc:picChg>
      </pc:sldChg>
      <pc:sldChg chg="addSp modSp add mod ord">
        <pc:chgData name="Helen Margolis" userId="e6a7afbc-961a-442d-a2df-b33b0221b063" providerId="ADAL" clId="{1254076C-426C-4AC2-B574-F032750B8D22}" dt="2023-08-02T17:33:34.416" v="4819"/>
        <pc:sldMkLst>
          <pc:docMk/>
          <pc:sldMk cId="1846252436" sldId="3213"/>
        </pc:sldMkLst>
        <pc:spChg chg="mod">
          <ac:chgData name="Helen Margolis" userId="e6a7afbc-961a-442d-a2df-b33b0221b063" providerId="ADAL" clId="{1254076C-426C-4AC2-B574-F032750B8D22}" dt="2023-08-02T13:20:18.384" v="4301" actId="20577"/>
          <ac:spMkLst>
            <pc:docMk/>
            <pc:sldMk cId="1846252436" sldId="3213"/>
            <ac:spMk id="2" creationId="{8283B3F7-529C-BF67-8686-439EA2B01556}"/>
          </ac:spMkLst>
        </pc:spChg>
        <pc:picChg chg="add mod">
          <ac:chgData name="Helen Margolis" userId="e6a7afbc-961a-442d-a2df-b33b0221b063" providerId="ADAL" clId="{1254076C-426C-4AC2-B574-F032750B8D22}" dt="2023-08-02T13:20:03.294" v="4288" actId="1076"/>
          <ac:picMkLst>
            <pc:docMk/>
            <pc:sldMk cId="1846252436" sldId="3213"/>
            <ac:picMk id="3" creationId="{42936B35-FC46-BED7-7700-FC2BEFE30546}"/>
          </ac:picMkLst>
        </pc:picChg>
        <pc:picChg chg="add mod">
          <ac:chgData name="Helen Margolis" userId="e6a7afbc-961a-442d-a2df-b33b0221b063" providerId="ADAL" clId="{1254076C-426C-4AC2-B574-F032750B8D22}" dt="2023-08-02T13:20:07.169" v="4289" actId="1076"/>
          <ac:picMkLst>
            <pc:docMk/>
            <pc:sldMk cId="1846252436" sldId="3213"/>
            <ac:picMk id="4" creationId="{032B8BF4-35A7-DA04-86CA-F908B9E06F7D}"/>
          </ac:picMkLst>
        </pc:picChg>
        <pc:picChg chg="add mod">
          <ac:chgData name="Helen Margolis" userId="e6a7afbc-961a-442d-a2df-b33b0221b063" providerId="ADAL" clId="{1254076C-426C-4AC2-B574-F032750B8D22}" dt="2023-08-02T13:20:11.280" v="4292" actId="1076"/>
          <ac:picMkLst>
            <pc:docMk/>
            <pc:sldMk cId="1846252436" sldId="3213"/>
            <ac:picMk id="5" creationId="{2C8DCF0E-2E42-57CA-06CD-261E6C54AD71}"/>
          </ac:picMkLst>
        </pc:picChg>
      </pc:sldChg>
      <pc:sldChg chg="addSp delSp modSp add mod ord delAnim modAnim">
        <pc:chgData name="Helen Margolis" userId="e6a7afbc-961a-442d-a2df-b33b0221b063" providerId="ADAL" clId="{1254076C-426C-4AC2-B574-F032750B8D22}" dt="2023-08-06T17:49:37.922" v="13397" actId="114"/>
        <pc:sldMkLst>
          <pc:docMk/>
          <pc:sldMk cId="1094936892" sldId="3214"/>
        </pc:sldMkLst>
        <pc:spChg chg="mod">
          <ac:chgData name="Helen Margolis" userId="e6a7afbc-961a-442d-a2df-b33b0221b063" providerId="ADAL" clId="{1254076C-426C-4AC2-B574-F032750B8D22}" dt="2023-08-06T16:58:08.612" v="12631" actId="20577"/>
          <ac:spMkLst>
            <pc:docMk/>
            <pc:sldMk cId="1094936892" sldId="3214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6T17:01:21.389" v="12652" actId="14100"/>
          <ac:spMkLst>
            <pc:docMk/>
            <pc:sldMk cId="1094936892" sldId="3214"/>
            <ac:spMk id="4" creationId="{D0B8E79A-31E7-7840-CA71-60A6686F9138}"/>
          </ac:spMkLst>
        </pc:spChg>
        <pc:spChg chg="mod">
          <ac:chgData name="Helen Margolis" userId="e6a7afbc-961a-442d-a2df-b33b0221b063" providerId="ADAL" clId="{1254076C-426C-4AC2-B574-F032750B8D22}" dt="2023-08-06T17:00:53.719" v="12650" actId="14100"/>
          <ac:spMkLst>
            <pc:docMk/>
            <pc:sldMk cId="1094936892" sldId="3214"/>
            <ac:spMk id="5" creationId="{E5C3732B-59D5-E09F-0228-BB9690559CE6}"/>
          </ac:spMkLst>
        </pc:spChg>
        <pc:spChg chg="mod">
          <ac:chgData name="Helen Margolis" userId="e6a7afbc-961a-442d-a2df-b33b0221b063" providerId="ADAL" clId="{1254076C-426C-4AC2-B574-F032750B8D22}" dt="2023-08-06T17:01:14.237" v="12651" actId="14100"/>
          <ac:spMkLst>
            <pc:docMk/>
            <pc:sldMk cId="1094936892" sldId="3214"/>
            <ac:spMk id="7" creationId="{552BF424-DE82-7FDF-E4CE-C4FF60574689}"/>
          </ac:spMkLst>
        </pc:spChg>
        <pc:spChg chg="mod">
          <ac:chgData name="Helen Margolis" userId="e6a7afbc-961a-442d-a2df-b33b0221b063" providerId="ADAL" clId="{1254076C-426C-4AC2-B574-F032750B8D22}" dt="2023-08-06T17:00:50.111" v="12649" actId="14100"/>
          <ac:spMkLst>
            <pc:docMk/>
            <pc:sldMk cId="1094936892" sldId="3214"/>
            <ac:spMk id="8" creationId="{E91A0146-3BDB-57D1-6B16-47872151DC51}"/>
          </ac:spMkLst>
        </pc:spChg>
        <pc:spChg chg="add mod">
          <ac:chgData name="Helen Margolis" userId="e6a7afbc-961a-442d-a2df-b33b0221b063" providerId="ADAL" clId="{1254076C-426C-4AC2-B574-F032750B8D22}" dt="2023-08-06T17:49:37.922" v="13397" actId="114"/>
          <ac:spMkLst>
            <pc:docMk/>
            <pc:sldMk cId="1094936892" sldId="3214"/>
            <ac:spMk id="9" creationId="{0E830757-19B8-D611-25C1-05A5D578A857}"/>
          </ac:spMkLst>
        </pc:spChg>
        <pc:spChg chg="add mod">
          <ac:chgData name="Helen Margolis" userId="e6a7afbc-961a-442d-a2df-b33b0221b063" providerId="ADAL" clId="{1254076C-426C-4AC2-B574-F032750B8D22}" dt="2023-08-06T17:03:14.819" v="12673" actId="1076"/>
          <ac:spMkLst>
            <pc:docMk/>
            <pc:sldMk cId="1094936892" sldId="3214"/>
            <ac:spMk id="10" creationId="{79DB597C-D75A-3DA1-CE25-B4E3E0021D36}"/>
          </ac:spMkLst>
        </pc:spChg>
        <pc:spChg chg="mod topLvl">
          <ac:chgData name="Helen Margolis" userId="e6a7afbc-961a-442d-a2df-b33b0221b063" providerId="ADAL" clId="{1254076C-426C-4AC2-B574-F032750B8D22}" dt="2023-08-06T17:04:36.085" v="12696" actId="164"/>
          <ac:spMkLst>
            <pc:docMk/>
            <pc:sldMk cId="1094936892" sldId="3214"/>
            <ac:spMk id="12" creationId="{54EA0D1D-CC6B-E770-4034-6BB492EA103F}"/>
          </ac:spMkLst>
        </pc:spChg>
        <pc:spChg chg="mod topLvl">
          <ac:chgData name="Helen Margolis" userId="e6a7afbc-961a-442d-a2df-b33b0221b063" providerId="ADAL" clId="{1254076C-426C-4AC2-B574-F032750B8D22}" dt="2023-08-06T17:04:36.085" v="12696" actId="164"/>
          <ac:spMkLst>
            <pc:docMk/>
            <pc:sldMk cId="1094936892" sldId="3214"/>
            <ac:spMk id="13" creationId="{840FB76E-68E5-07F4-C5F0-B3555D9E43E8}"/>
          </ac:spMkLst>
        </pc:spChg>
        <pc:spChg chg="mod topLvl">
          <ac:chgData name="Helen Margolis" userId="e6a7afbc-961a-442d-a2df-b33b0221b063" providerId="ADAL" clId="{1254076C-426C-4AC2-B574-F032750B8D22}" dt="2023-08-06T17:04:36.085" v="12696" actId="164"/>
          <ac:spMkLst>
            <pc:docMk/>
            <pc:sldMk cId="1094936892" sldId="3214"/>
            <ac:spMk id="14" creationId="{4B4EA0B8-B811-B48C-1BC1-17CF08BA6067}"/>
          </ac:spMkLst>
        </pc:spChg>
        <pc:spChg chg="add del mod">
          <ac:chgData name="Helen Margolis" userId="e6a7afbc-961a-442d-a2df-b33b0221b063" providerId="ADAL" clId="{1254076C-426C-4AC2-B574-F032750B8D22}" dt="2023-08-06T17:09:22.521" v="12716" actId="478"/>
          <ac:spMkLst>
            <pc:docMk/>
            <pc:sldMk cId="1094936892" sldId="3214"/>
            <ac:spMk id="17" creationId="{5CD11C28-AB0D-5905-AB50-862B4EBD5776}"/>
          </ac:spMkLst>
        </pc:spChg>
        <pc:spChg chg="mod">
          <ac:chgData name="Helen Margolis" userId="e6a7afbc-961a-442d-a2df-b33b0221b063" providerId="ADAL" clId="{1254076C-426C-4AC2-B574-F032750B8D22}" dt="2023-08-06T16:58:33.773" v="12632"/>
          <ac:spMkLst>
            <pc:docMk/>
            <pc:sldMk cId="1094936892" sldId="3214"/>
            <ac:spMk id="21" creationId="{278D8AC1-3DC3-DADD-8441-A41FD58087A3}"/>
          </ac:spMkLst>
        </pc:spChg>
        <pc:spChg chg="add del mod">
          <ac:chgData name="Helen Margolis" userId="e6a7afbc-961a-442d-a2df-b33b0221b063" providerId="ADAL" clId="{1254076C-426C-4AC2-B574-F032750B8D22}" dt="2023-08-06T17:02:52.889" v="12668" actId="22"/>
          <ac:spMkLst>
            <pc:docMk/>
            <pc:sldMk cId="1094936892" sldId="3214"/>
            <ac:spMk id="25" creationId="{F7A46B70-84F5-356A-0A58-598B6CAD730E}"/>
          </ac:spMkLst>
        </pc:spChg>
        <pc:spChg chg="add mod">
          <ac:chgData name="Helen Margolis" userId="e6a7afbc-961a-442d-a2df-b33b0221b063" providerId="ADAL" clId="{1254076C-426C-4AC2-B574-F032750B8D22}" dt="2023-08-06T17:04:31.155" v="12695" actId="164"/>
          <ac:spMkLst>
            <pc:docMk/>
            <pc:sldMk cId="1094936892" sldId="3214"/>
            <ac:spMk id="27" creationId="{0B197568-05B1-D656-51F3-77A01A160521}"/>
          </ac:spMkLst>
        </pc:spChg>
        <pc:spChg chg="mod">
          <ac:chgData name="Helen Margolis" userId="e6a7afbc-961a-442d-a2df-b33b0221b063" providerId="ADAL" clId="{1254076C-426C-4AC2-B574-F032750B8D22}" dt="2023-08-06T17:34:41.112" v="13201" actId="1076"/>
          <ac:spMkLst>
            <pc:docMk/>
            <pc:sldMk cId="1094936892" sldId="3214"/>
            <ac:spMk id="32" creationId="{8F495491-154A-A39C-6D21-5AEDC42E7AC0}"/>
          </ac:spMkLst>
        </pc:spChg>
        <pc:spChg chg="mod">
          <ac:chgData name="Helen Margolis" userId="e6a7afbc-961a-442d-a2df-b33b0221b063" providerId="ADAL" clId="{1254076C-426C-4AC2-B574-F032750B8D22}" dt="2023-08-06T17:34:41.112" v="13201" actId="1076"/>
          <ac:spMkLst>
            <pc:docMk/>
            <pc:sldMk cId="1094936892" sldId="3214"/>
            <ac:spMk id="33" creationId="{EFB8F1AC-92AC-9B61-F758-4108A3A99118}"/>
          </ac:spMkLst>
        </pc:spChg>
        <pc:spChg chg="mod">
          <ac:chgData name="Helen Margolis" userId="e6a7afbc-961a-442d-a2df-b33b0221b063" providerId="ADAL" clId="{1254076C-426C-4AC2-B574-F032750B8D22}" dt="2023-08-06T17:34:41.112" v="13201" actId="1076"/>
          <ac:spMkLst>
            <pc:docMk/>
            <pc:sldMk cId="1094936892" sldId="3214"/>
            <ac:spMk id="34" creationId="{7EC1DCF1-E4AA-32ED-C654-1B3F08C130BA}"/>
          </ac:spMkLst>
        </pc:spChg>
        <pc:grpChg chg="add mod">
          <ac:chgData name="Helen Margolis" userId="e6a7afbc-961a-442d-a2df-b33b0221b063" providerId="ADAL" clId="{1254076C-426C-4AC2-B574-F032750B8D22}" dt="2023-08-06T17:03:52.716" v="12687" actId="1076"/>
          <ac:grpSpMkLst>
            <pc:docMk/>
            <pc:sldMk cId="1094936892" sldId="3214"/>
            <ac:grpSpMk id="3" creationId="{FE007DD3-98E9-713B-827C-67DDAF31CBC2}"/>
          </ac:grpSpMkLst>
        </pc:grpChg>
        <pc:grpChg chg="add mod">
          <ac:chgData name="Helen Margolis" userId="e6a7afbc-961a-442d-a2df-b33b0221b063" providerId="ADAL" clId="{1254076C-426C-4AC2-B574-F032750B8D22}" dt="2023-08-06T17:04:09.481" v="12688" actId="1076"/>
          <ac:grpSpMkLst>
            <pc:docMk/>
            <pc:sldMk cId="1094936892" sldId="3214"/>
            <ac:grpSpMk id="6" creationId="{178D2830-FF73-1C11-FA10-2408B53565B0}"/>
          </ac:grpSpMkLst>
        </pc:grpChg>
        <pc:grpChg chg="add del mod">
          <ac:chgData name="Helen Margolis" userId="e6a7afbc-961a-442d-a2df-b33b0221b063" providerId="ADAL" clId="{1254076C-426C-4AC2-B574-F032750B8D22}" dt="2023-08-06T16:59:13.731" v="12638" actId="165"/>
          <ac:grpSpMkLst>
            <pc:docMk/>
            <pc:sldMk cId="1094936892" sldId="3214"/>
            <ac:grpSpMk id="11" creationId="{7B33C14B-C487-C562-7DD6-80F9E2053F79}"/>
          </ac:grpSpMkLst>
        </pc:grpChg>
        <pc:grpChg chg="add del mod">
          <ac:chgData name="Helen Margolis" userId="e6a7afbc-961a-442d-a2df-b33b0221b063" providerId="ADAL" clId="{1254076C-426C-4AC2-B574-F032750B8D22}" dt="2023-08-06T17:01:25.373" v="12653" actId="478"/>
          <ac:grpSpMkLst>
            <pc:docMk/>
            <pc:sldMk cId="1094936892" sldId="3214"/>
            <ac:grpSpMk id="18" creationId="{028B70C7-0D49-5B19-9A45-841471463883}"/>
          </ac:grpSpMkLst>
        </pc:grpChg>
        <pc:grpChg chg="add del mod">
          <ac:chgData name="Helen Margolis" userId="e6a7afbc-961a-442d-a2df-b33b0221b063" providerId="ADAL" clId="{1254076C-426C-4AC2-B574-F032750B8D22}" dt="2023-08-06T17:03:21.592" v="12675" actId="165"/>
          <ac:grpSpMkLst>
            <pc:docMk/>
            <pc:sldMk cId="1094936892" sldId="3214"/>
            <ac:grpSpMk id="23" creationId="{5098BE6A-19A0-D218-7C07-1BB41FDC7FFD}"/>
          </ac:grpSpMkLst>
        </pc:grpChg>
        <pc:grpChg chg="add mod">
          <ac:chgData name="Helen Margolis" userId="e6a7afbc-961a-442d-a2df-b33b0221b063" providerId="ADAL" clId="{1254076C-426C-4AC2-B574-F032750B8D22}" dt="2023-08-06T17:04:31.155" v="12695" actId="164"/>
          <ac:grpSpMkLst>
            <pc:docMk/>
            <pc:sldMk cId="1094936892" sldId="3214"/>
            <ac:grpSpMk id="28" creationId="{3476E222-C159-4E80-0E28-B96F5D84115F}"/>
          </ac:grpSpMkLst>
        </pc:grpChg>
        <pc:grpChg chg="add mod">
          <ac:chgData name="Helen Margolis" userId="e6a7afbc-961a-442d-a2df-b33b0221b063" providerId="ADAL" clId="{1254076C-426C-4AC2-B574-F032750B8D22}" dt="2023-08-06T17:04:36.085" v="12696" actId="164"/>
          <ac:grpSpMkLst>
            <pc:docMk/>
            <pc:sldMk cId="1094936892" sldId="3214"/>
            <ac:grpSpMk id="29" creationId="{B37C3532-9E89-FCAA-9B0A-940B48AF331B}"/>
          </ac:grpSpMkLst>
        </pc:grpChg>
        <pc:grpChg chg="add del mod">
          <ac:chgData name="Helen Margolis" userId="e6a7afbc-961a-442d-a2df-b33b0221b063" providerId="ADAL" clId="{1254076C-426C-4AC2-B574-F032750B8D22}" dt="2023-08-06T17:34:47.641" v="13202" actId="478"/>
          <ac:grpSpMkLst>
            <pc:docMk/>
            <pc:sldMk cId="1094936892" sldId="3214"/>
            <ac:grpSpMk id="30" creationId="{2DBD318F-F5A4-D51D-42AA-F4ACEC5FF95D}"/>
          </ac:grpSpMkLst>
        </pc:grpChg>
        <pc:grpChg chg="mod">
          <ac:chgData name="Helen Margolis" userId="e6a7afbc-961a-442d-a2df-b33b0221b063" providerId="ADAL" clId="{1254076C-426C-4AC2-B574-F032750B8D22}" dt="2023-08-06T17:34:41.112" v="13201" actId="1076"/>
          <ac:grpSpMkLst>
            <pc:docMk/>
            <pc:sldMk cId="1094936892" sldId="3214"/>
            <ac:grpSpMk id="31" creationId="{A5816C1C-357C-EA5D-4179-6A7A411D02CC}"/>
          </ac:grpSpMkLst>
        </pc:grpChg>
        <pc:picChg chg="add mod">
          <ac:chgData name="Helen Margolis" userId="e6a7afbc-961a-442d-a2df-b33b0221b063" providerId="ADAL" clId="{1254076C-426C-4AC2-B574-F032750B8D22}" dt="2023-08-06T17:04:31.155" v="12695" actId="164"/>
          <ac:picMkLst>
            <pc:docMk/>
            <pc:sldMk cId="1094936892" sldId="3214"/>
            <ac:picMk id="16" creationId="{73EB0EC9-7560-3529-2B43-3011A465C066}"/>
          </ac:picMkLst>
        </pc:picChg>
        <pc:picChg chg="mod">
          <ac:chgData name="Helen Margolis" userId="e6a7afbc-961a-442d-a2df-b33b0221b063" providerId="ADAL" clId="{1254076C-426C-4AC2-B574-F032750B8D22}" dt="2023-08-06T16:58:33.773" v="12632"/>
          <ac:picMkLst>
            <pc:docMk/>
            <pc:sldMk cId="1094936892" sldId="3214"/>
            <ac:picMk id="19" creationId="{2AA7132C-2512-3A56-000A-0DEFFB3B0315}"/>
          </ac:picMkLst>
        </pc:picChg>
        <pc:picChg chg="mod">
          <ac:chgData name="Helen Margolis" userId="e6a7afbc-961a-442d-a2df-b33b0221b063" providerId="ADAL" clId="{1254076C-426C-4AC2-B574-F032750B8D22}" dt="2023-08-06T16:58:33.773" v="12632"/>
          <ac:picMkLst>
            <pc:docMk/>
            <pc:sldMk cId="1094936892" sldId="3214"/>
            <ac:picMk id="20" creationId="{AE5204D7-AFC4-AD53-5F26-08B1173EA8EE}"/>
          </ac:picMkLst>
        </pc:picChg>
        <pc:picChg chg="del mod">
          <ac:chgData name="Helen Margolis" userId="e6a7afbc-961a-442d-a2df-b33b0221b063" providerId="ADAL" clId="{1254076C-426C-4AC2-B574-F032750B8D22}" dt="2023-08-06T16:59:06.815" v="12636"/>
          <ac:picMkLst>
            <pc:docMk/>
            <pc:sldMk cId="1094936892" sldId="3214"/>
            <ac:picMk id="22" creationId="{FDCCDC34-5629-7E72-962F-6EB1C9164FA9}"/>
          </ac:picMkLst>
        </pc:picChg>
        <pc:picChg chg="mod">
          <ac:chgData name="Helen Margolis" userId="e6a7afbc-961a-442d-a2df-b33b0221b063" providerId="ADAL" clId="{1254076C-426C-4AC2-B574-F032750B8D22}" dt="2023-08-06T17:34:41.112" v="13201" actId="1076"/>
          <ac:picMkLst>
            <pc:docMk/>
            <pc:sldMk cId="1094936892" sldId="3214"/>
            <ac:picMk id="35" creationId="{7B04519F-8C72-AE77-2554-44E964F03268}"/>
          </ac:picMkLst>
        </pc:picChg>
        <pc:cxnChg chg="add mod">
          <ac:chgData name="Helen Margolis" userId="e6a7afbc-961a-442d-a2df-b33b0221b063" providerId="ADAL" clId="{1254076C-426C-4AC2-B574-F032750B8D22}" dt="2023-08-06T17:03:10.435" v="12672" actId="1076"/>
          <ac:cxnSpMkLst>
            <pc:docMk/>
            <pc:sldMk cId="1094936892" sldId="3214"/>
            <ac:cxnSpMk id="15" creationId="{47AE2ABD-650F-7B36-3293-4D6AC58FD21D}"/>
          </ac:cxnSpMkLst>
        </pc:cxnChg>
      </pc:sldChg>
      <pc:sldChg chg="addSp delSp modSp add mod">
        <pc:chgData name="Helen Margolis" userId="e6a7afbc-961a-442d-a2df-b33b0221b063" providerId="ADAL" clId="{1254076C-426C-4AC2-B574-F032750B8D22}" dt="2023-08-06T17:44:11.886" v="13353" actId="1076"/>
        <pc:sldMkLst>
          <pc:docMk/>
          <pc:sldMk cId="2826508404" sldId="3215"/>
        </pc:sldMkLst>
        <pc:spChg chg="mod">
          <ac:chgData name="Helen Margolis" userId="e6a7afbc-961a-442d-a2df-b33b0221b063" providerId="ADAL" clId="{1254076C-426C-4AC2-B574-F032750B8D22}" dt="2023-08-06T17:36:51.109" v="13231" actId="20577"/>
          <ac:spMkLst>
            <pc:docMk/>
            <pc:sldMk cId="2826508404" sldId="3215"/>
            <ac:spMk id="2" creationId="{8283B3F7-529C-BF67-8686-439EA2B01556}"/>
          </ac:spMkLst>
        </pc:spChg>
        <pc:spChg chg="add del mod">
          <ac:chgData name="Helen Margolis" userId="e6a7afbc-961a-442d-a2df-b33b0221b063" providerId="ADAL" clId="{1254076C-426C-4AC2-B574-F032750B8D22}" dt="2023-08-06T17:39:18.743" v="13239" actId="478"/>
          <ac:spMkLst>
            <pc:docMk/>
            <pc:sldMk cId="2826508404" sldId="3215"/>
            <ac:spMk id="3" creationId="{35E3BDE4-3FE5-FE59-7897-9A2286584A19}"/>
          </ac:spMkLst>
        </pc:spChg>
        <pc:spChg chg="add mod">
          <ac:chgData name="Helen Margolis" userId="e6a7afbc-961a-442d-a2df-b33b0221b063" providerId="ADAL" clId="{1254076C-426C-4AC2-B574-F032750B8D22}" dt="2023-08-06T17:43:59.190" v="13350" actId="1076"/>
          <ac:spMkLst>
            <pc:docMk/>
            <pc:sldMk cId="2826508404" sldId="3215"/>
            <ac:spMk id="4" creationId="{F5D3EEE4-4B71-22A5-5DE2-2F03447E41D3}"/>
          </ac:spMkLst>
        </pc:spChg>
        <pc:spChg chg="add mod">
          <ac:chgData name="Helen Margolis" userId="e6a7afbc-961a-442d-a2df-b33b0221b063" providerId="ADAL" clId="{1254076C-426C-4AC2-B574-F032750B8D22}" dt="2023-08-06T17:44:08.627" v="13352" actId="1076"/>
          <ac:spMkLst>
            <pc:docMk/>
            <pc:sldMk cId="2826508404" sldId="3215"/>
            <ac:spMk id="8" creationId="{E312EE61-D7C6-C92D-B5F8-F59863FFCD54}"/>
          </ac:spMkLst>
        </pc:spChg>
        <pc:spChg chg="del mod topLvl">
          <ac:chgData name="Helen Margolis" userId="e6a7afbc-961a-442d-a2df-b33b0221b063" providerId="ADAL" clId="{1254076C-426C-4AC2-B574-F032750B8D22}" dt="2023-08-06T17:41:52.552" v="13268" actId="478"/>
          <ac:spMkLst>
            <pc:docMk/>
            <pc:sldMk cId="2826508404" sldId="3215"/>
            <ac:spMk id="12" creationId="{426706D5-9356-E844-4BC2-5C2F0C746F81}"/>
          </ac:spMkLst>
        </pc:spChg>
        <pc:spChg chg="add mod">
          <ac:chgData name="Helen Margolis" userId="e6a7afbc-961a-442d-a2df-b33b0221b063" providerId="ADAL" clId="{1254076C-426C-4AC2-B574-F032750B8D22}" dt="2023-08-06T17:44:11.886" v="13353" actId="1076"/>
          <ac:spMkLst>
            <pc:docMk/>
            <pc:sldMk cId="2826508404" sldId="3215"/>
            <ac:spMk id="13" creationId="{7A1930B3-44FA-8E9C-C33B-A571F078299E}"/>
          </ac:spMkLst>
        </pc:spChg>
        <pc:grpChg chg="add del mod">
          <ac:chgData name="Helen Margolis" userId="e6a7afbc-961a-442d-a2df-b33b0221b063" providerId="ADAL" clId="{1254076C-426C-4AC2-B574-F032750B8D22}" dt="2023-08-06T17:40:58.308" v="13255" actId="165"/>
          <ac:grpSpMkLst>
            <pc:docMk/>
            <pc:sldMk cId="2826508404" sldId="3215"/>
            <ac:grpSpMk id="5" creationId="{0F88CCA8-D478-C7FF-792E-E8C34EB85DE1}"/>
          </ac:grpSpMkLst>
        </pc:grpChg>
        <pc:grpChg chg="add del mod">
          <ac:chgData name="Helen Margolis" userId="e6a7afbc-961a-442d-a2df-b33b0221b063" providerId="ADAL" clId="{1254076C-426C-4AC2-B574-F032750B8D22}" dt="2023-08-06T17:41:47.855" v="13265" actId="165"/>
          <ac:grpSpMkLst>
            <pc:docMk/>
            <pc:sldMk cId="2826508404" sldId="3215"/>
            <ac:grpSpMk id="9" creationId="{C91493FF-48C2-7604-5F9E-6F58644B2D0E}"/>
          </ac:grpSpMkLst>
        </pc:grpChg>
        <pc:picChg chg="mod topLvl">
          <ac:chgData name="Helen Margolis" userId="e6a7afbc-961a-442d-a2df-b33b0221b063" providerId="ADAL" clId="{1254076C-426C-4AC2-B574-F032750B8D22}" dt="2023-08-06T17:44:01.078" v="13351" actId="1076"/>
          <ac:picMkLst>
            <pc:docMk/>
            <pc:sldMk cId="2826508404" sldId="3215"/>
            <ac:picMk id="6" creationId="{8E2C5A3C-6C5B-F2B6-7CED-3DEC63A44A72}"/>
          </ac:picMkLst>
        </pc:picChg>
        <pc:picChg chg="del mod topLvl">
          <ac:chgData name="Helen Margolis" userId="e6a7afbc-961a-442d-a2df-b33b0221b063" providerId="ADAL" clId="{1254076C-426C-4AC2-B574-F032750B8D22}" dt="2023-08-06T17:41:00.471" v="13256" actId="478"/>
          <ac:picMkLst>
            <pc:docMk/>
            <pc:sldMk cId="2826508404" sldId="3215"/>
            <ac:picMk id="7" creationId="{F48D16CD-E700-9821-3A36-FB4CB8A274B9}"/>
          </ac:picMkLst>
        </pc:picChg>
        <pc:picChg chg="del mod topLvl">
          <ac:chgData name="Helen Margolis" userId="e6a7afbc-961a-442d-a2df-b33b0221b063" providerId="ADAL" clId="{1254076C-426C-4AC2-B574-F032750B8D22}" dt="2023-08-06T17:41:49.806" v="13266" actId="478"/>
          <ac:picMkLst>
            <pc:docMk/>
            <pc:sldMk cId="2826508404" sldId="3215"/>
            <ac:picMk id="10" creationId="{E878175D-1C7B-4108-C0FD-46D7F5DF677D}"/>
          </ac:picMkLst>
        </pc:picChg>
        <pc:picChg chg="del mod topLvl">
          <ac:chgData name="Helen Margolis" userId="e6a7afbc-961a-442d-a2df-b33b0221b063" providerId="ADAL" clId="{1254076C-426C-4AC2-B574-F032750B8D22}" dt="2023-08-06T17:41:50.631" v="13267" actId="478"/>
          <ac:picMkLst>
            <pc:docMk/>
            <pc:sldMk cId="2826508404" sldId="3215"/>
            <ac:picMk id="11" creationId="{CFB656CD-FA44-5BA4-8B4E-B2A7EA6BD302}"/>
          </ac:picMkLst>
        </pc:picChg>
      </pc:sldChg>
      <pc:sldChg chg="addSp delSp modSp add del mod ord">
        <pc:chgData name="Helen Margolis" userId="e6a7afbc-961a-442d-a2df-b33b0221b063" providerId="ADAL" clId="{1254076C-426C-4AC2-B574-F032750B8D22}" dt="2023-08-07T08:53:43.572" v="13802" actId="2696"/>
        <pc:sldMkLst>
          <pc:docMk/>
          <pc:sldMk cId="2421919984" sldId="3216"/>
        </pc:sldMkLst>
        <pc:spChg chg="mod">
          <ac:chgData name="Helen Margolis" userId="e6a7afbc-961a-442d-a2df-b33b0221b063" providerId="ADAL" clId="{1254076C-426C-4AC2-B574-F032750B8D22}" dt="2023-08-06T17:52:42.903" v="13562" actId="20577"/>
          <ac:spMkLst>
            <pc:docMk/>
            <pc:sldMk cId="2421919984" sldId="3216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6T17:53:37.805" v="13573" actId="1076"/>
          <ac:spMkLst>
            <pc:docMk/>
            <pc:sldMk cId="2421919984" sldId="3216"/>
            <ac:spMk id="4" creationId="{5F366B63-EFE6-564F-6866-C2086466D07A}"/>
          </ac:spMkLst>
        </pc:spChg>
        <pc:spChg chg="add mod">
          <ac:chgData name="Helen Margolis" userId="e6a7afbc-961a-442d-a2df-b33b0221b063" providerId="ADAL" clId="{1254076C-426C-4AC2-B574-F032750B8D22}" dt="2023-08-06T17:56:33.848" v="13600" actId="1076"/>
          <ac:spMkLst>
            <pc:docMk/>
            <pc:sldMk cId="2421919984" sldId="3216"/>
            <ac:spMk id="5" creationId="{91B652B2-960D-445B-308D-687A1EB39CE2}"/>
          </ac:spMkLst>
        </pc:spChg>
        <pc:spChg chg="add mod">
          <ac:chgData name="Helen Margolis" userId="e6a7afbc-961a-442d-a2df-b33b0221b063" providerId="ADAL" clId="{1254076C-426C-4AC2-B574-F032750B8D22}" dt="2023-08-06T17:55:48.156" v="13588" actId="1076"/>
          <ac:spMkLst>
            <pc:docMk/>
            <pc:sldMk cId="2421919984" sldId="3216"/>
            <ac:spMk id="7" creationId="{38A511A6-4415-918A-02A3-985A2E537333}"/>
          </ac:spMkLst>
        </pc:spChg>
        <pc:spChg chg="add mod">
          <ac:chgData name="Helen Margolis" userId="e6a7afbc-961a-442d-a2df-b33b0221b063" providerId="ADAL" clId="{1254076C-426C-4AC2-B574-F032750B8D22}" dt="2023-08-06T17:56:10.044" v="13594" actId="1076"/>
          <ac:spMkLst>
            <pc:docMk/>
            <pc:sldMk cId="2421919984" sldId="3216"/>
            <ac:spMk id="8" creationId="{E5DE798B-85D5-C565-E817-F78F81822AD0}"/>
          </ac:spMkLst>
        </pc:spChg>
        <pc:spChg chg="add mod">
          <ac:chgData name="Helen Margolis" userId="e6a7afbc-961a-442d-a2df-b33b0221b063" providerId="ADAL" clId="{1254076C-426C-4AC2-B574-F032750B8D22}" dt="2023-08-06T17:56:28.252" v="13599" actId="1076"/>
          <ac:spMkLst>
            <pc:docMk/>
            <pc:sldMk cId="2421919984" sldId="3216"/>
            <ac:spMk id="9" creationId="{13592A82-3F3E-6E5A-600C-F2B70FF1AE36}"/>
          </ac:spMkLst>
        </pc:spChg>
        <pc:spChg chg="add mod">
          <ac:chgData name="Helen Margolis" userId="e6a7afbc-961a-442d-a2df-b33b0221b063" providerId="ADAL" clId="{1254076C-426C-4AC2-B574-F032750B8D22}" dt="2023-08-06T17:56:15.128" v="13595" actId="1076"/>
          <ac:spMkLst>
            <pc:docMk/>
            <pc:sldMk cId="2421919984" sldId="3216"/>
            <ac:spMk id="10" creationId="{67564E1E-A293-4619-89B6-FD90A18FCFD4}"/>
          </ac:spMkLst>
        </pc:spChg>
        <pc:spChg chg="add mod">
          <ac:chgData name="Helen Margolis" userId="e6a7afbc-961a-442d-a2df-b33b0221b063" providerId="ADAL" clId="{1254076C-426C-4AC2-B574-F032750B8D22}" dt="2023-08-06T17:56:21.737" v="13598" actId="1076"/>
          <ac:spMkLst>
            <pc:docMk/>
            <pc:sldMk cId="2421919984" sldId="3216"/>
            <ac:spMk id="11" creationId="{CCF35CC0-5B8F-FAFC-225D-A700DA630B28}"/>
          </ac:spMkLst>
        </pc:spChg>
        <pc:picChg chg="add del mod">
          <ac:chgData name="Helen Margolis" userId="e6a7afbc-961a-442d-a2df-b33b0221b063" providerId="ADAL" clId="{1254076C-426C-4AC2-B574-F032750B8D22}" dt="2023-08-06T17:53:26.205" v="13571" actId="478"/>
          <ac:picMkLst>
            <pc:docMk/>
            <pc:sldMk cId="2421919984" sldId="3216"/>
            <ac:picMk id="3" creationId="{224974F7-AF89-C475-88DC-AE5D86611BAE}"/>
          </ac:picMkLst>
        </pc:picChg>
        <pc:picChg chg="add mod">
          <ac:chgData name="Helen Margolis" userId="e6a7afbc-961a-442d-a2df-b33b0221b063" providerId="ADAL" clId="{1254076C-426C-4AC2-B574-F032750B8D22}" dt="2023-08-06T17:54:16.053" v="13580" actId="1076"/>
          <ac:picMkLst>
            <pc:docMk/>
            <pc:sldMk cId="2421919984" sldId="3216"/>
            <ac:picMk id="6" creationId="{0D4B611F-82F9-09C0-ABD9-E9ADA3145ABD}"/>
          </ac:picMkLst>
        </pc:picChg>
      </pc:sldChg>
      <pc:sldChg chg="add del">
        <pc:chgData name="Helen Margolis" userId="e6a7afbc-961a-442d-a2df-b33b0221b063" providerId="ADAL" clId="{1254076C-426C-4AC2-B574-F032750B8D22}" dt="2023-08-07T17:51:56.602" v="17314" actId="47"/>
        <pc:sldMkLst>
          <pc:docMk/>
          <pc:sldMk cId="1222807718" sldId="3217"/>
        </pc:sldMkLst>
      </pc:sldChg>
      <pc:sldChg chg="addSp delSp modSp add mod ord">
        <pc:chgData name="Helen Margolis" userId="e6a7afbc-961a-442d-a2df-b33b0221b063" providerId="ADAL" clId="{1254076C-426C-4AC2-B574-F032750B8D22}" dt="2023-08-09T09:16:24.177" v="17316"/>
        <pc:sldMkLst>
          <pc:docMk/>
          <pc:sldMk cId="3263943135" sldId="3218"/>
        </pc:sldMkLst>
        <pc:spChg chg="mod">
          <ac:chgData name="Helen Margolis" userId="e6a7afbc-961a-442d-a2df-b33b0221b063" providerId="ADAL" clId="{1254076C-426C-4AC2-B574-F032750B8D22}" dt="2023-08-02T13:26:49.243" v="4419" actId="20577"/>
          <ac:spMkLst>
            <pc:docMk/>
            <pc:sldMk cId="3263943135" sldId="3218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6T11:16:19.841" v="10032" actId="1076"/>
          <ac:spMkLst>
            <pc:docMk/>
            <pc:sldMk cId="3263943135" sldId="3218"/>
            <ac:spMk id="4" creationId="{AC756242-2BCD-59BE-97BA-219EB32C60B7}"/>
          </ac:spMkLst>
        </pc:spChg>
        <pc:spChg chg="add del">
          <ac:chgData name="Helen Margolis" userId="e6a7afbc-961a-442d-a2df-b33b0221b063" providerId="ADAL" clId="{1254076C-426C-4AC2-B574-F032750B8D22}" dt="2023-08-06T11:09:37.227" v="9980" actId="22"/>
          <ac:spMkLst>
            <pc:docMk/>
            <pc:sldMk cId="3263943135" sldId="3218"/>
            <ac:spMk id="6" creationId="{BF65C29F-46D8-1542-730D-FA2FA6F842F9}"/>
          </ac:spMkLst>
        </pc:spChg>
        <pc:spChg chg="add mod">
          <ac:chgData name="Helen Margolis" userId="e6a7afbc-961a-442d-a2df-b33b0221b063" providerId="ADAL" clId="{1254076C-426C-4AC2-B574-F032750B8D22}" dt="2023-08-06T11:16:22.511" v="10033" actId="1076"/>
          <ac:spMkLst>
            <pc:docMk/>
            <pc:sldMk cId="3263943135" sldId="3218"/>
            <ac:spMk id="8" creationId="{DB0B7C26-10AC-040B-8614-926E63964F6F}"/>
          </ac:spMkLst>
        </pc:spChg>
        <pc:spChg chg="del mod topLvl">
          <ac:chgData name="Helen Margolis" userId="e6a7afbc-961a-442d-a2df-b33b0221b063" providerId="ADAL" clId="{1254076C-426C-4AC2-B574-F032750B8D22}" dt="2023-08-06T11:13:17.524" v="10008" actId="478"/>
          <ac:spMkLst>
            <pc:docMk/>
            <pc:sldMk cId="3263943135" sldId="3218"/>
            <ac:spMk id="11" creationId="{B2445634-2801-A2A5-40E3-8DC2BFE6E846}"/>
          </ac:spMkLst>
        </pc:spChg>
        <pc:spChg chg="del mod topLvl">
          <ac:chgData name="Helen Margolis" userId="e6a7afbc-961a-442d-a2df-b33b0221b063" providerId="ADAL" clId="{1254076C-426C-4AC2-B574-F032750B8D22}" dt="2023-08-06T11:13:13.110" v="10007" actId="478"/>
          <ac:spMkLst>
            <pc:docMk/>
            <pc:sldMk cId="3263943135" sldId="3218"/>
            <ac:spMk id="14" creationId="{4C1C51FB-3649-417C-BFDC-44E4C8854473}"/>
          </ac:spMkLst>
        </pc:spChg>
        <pc:grpChg chg="add del mod">
          <ac:chgData name="Helen Margolis" userId="e6a7afbc-961a-442d-a2df-b33b0221b063" providerId="ADAL" clId="{1254076C-426C-4AC2-B574-F032750B8D22}" dt="2023-08-06T11:12:57.884" v="10000" actId="165"/>
          <ac:grpSpMkLst>
            <pc:docMk/>
            <pc:sldMk cId="3263943135" sldId="3218"/>
            <ac:grpSpMk id="9" creationId="{58958078-C08A-D242-22E1-B4FAA607C9E5}"/>
          </ac:grpSpMkLst>
        </pc:grpChg>
        <pc:grpChg chg="add del mod">
          <ac:chgData name="Helen Margolis" userId="e6a7afbc-961a-442d-a2df-b33b0221b063" providerId="ADAL" clId="{1254076C-426C-4AC2-B574-F032750B8D22}" dt="2023-08-06T11:13:00.727" v="10001" actId="165"/>
          <ac:grpSpMkLst>
            <pc:docMk/>
            <pc:sldMk cId="3263943135" sldId="3218"/>
            <ac:grpSpMk id="12" creationId="{B525AA37-9FA3-6544-4E08-20DFBFBDACC7}"/>
          </ac:grpSpMkLst>
        </pc:grpChg>
        <pc:grpChg chg="add del mod topLvl">
          <ac:chgData name="Helen Margolis" userId="e6a7afbc-961a-442d-a2df-b33b0221b063" providerId="ADAL" clId="{1254076C-426C-4AC2-B574-F032750B8D22}" dt="2023-08-06T11:13:07.854" v="10004" actId="165"/>
          <ac:grpSpMkLst>
            <pc:docMk/>
            <pc:sldMk cId="3263943135" sldId="3218"/>
            <ac:grpSpMk id="13" creationId="{254C7A3D-26D0-49E4-EFCA-627C38745FB2}"/>
          </ac:grpSpMkLst>
        </pc:grpChg>
        <pc:picChg chg="add mod">
          <ac:chgData name="Helen Margolis" userId="e6a7afbc-961a-442d-a2df-b33b0221b063" providerId="ADAL" clId="{1254076C-426C-4AC2-B574-F032750B8D22}" dt="2023-08-06T11:14:55.796" v="10031" actId="1076"/>
          <ac:picMkLst>
            <pc:docMk/>
            <pc:sldMk cId="3263943135" sldId="3218"/>
            <ac:picMk id="3" creationId="{DE6E9085-C5BA-C8D9-2B4B-DC25749D8AD3}"/>
          </ac:picMkLst>
        </pc:picChg>
        <pc:picChg chg="mod topLvl">
          <ac:chgData name="Helen Margolis" userId="e6a7afbc-961a-442d-a2df-b33b0221b063" providerId="ADAL" clId="{1254076C-426C-4AC2-B574-F032750B8D22}" dt="2023-08-06T11:14:10.471" v="10027" actId="1076"/>
          <ac:picMkLst>
            <pc:docMk/>
            <pc:sldMk cId="3263943135" sldId="3218"/>
            <ac:picMk id="10" creationId="{4506886B-1A8C-5621-0C35-7E7D0D5B7494}"/>
          </ac:picMkLst>
        </pc:picChg>
        <pc:picChg chg="del mod topLvl">
          <ac:chgData name="Helen Margolis" userId="e6a7afbc-961a-442d-a2df-b33b0221b063" providerId="ADAL" clId="{1254076C-426C-4AC2-B574-F032750B8D22}" dt="2023-08-06T11:13:10.128" v="10006" actId="478"/>
          <ac:picMkLst>
            <pc:docMk/>
            <pc:sldMk cId="3263943135" sldId="3218"/>
            <ac:picMk id="15" creationId="{6894E2D8-BBF3-E090-C340-3376FB21006C}"/>
          </ac:picMkLst>
        </pc:picChg>
        <pc:picChg chg="mod topLvl">
          <ac:chgData name="Helen Margolis" userId="e6a7afbc-961a-442d-a2df-b33b0221b063" providerId="ADAL" clId="{1254076C-426C-4AC2-B574-F032750B8D22}" dt="2023-08-06T11:14:07.002" v="10026" actId="1076"/>
          <ac:picMkLst>
            <pc:docMk/>
            <pc:sldMk cId="3263943135" sldId="3218"/>
            <ac:picMk id="16" creationId="{2D87E2F3-5E41-D8B4-0F97-A4EEA84DC886}"/>
          </ac:picMkLst>
        </pc:picChg>
        <pc:picChg chg="del mod topLvl">
          <ac:chgData name="Helen Margolis" userId="e6a7afbc-961a-442d-a2df-b33b0221b063" providerId="ADAL" clId="{1254076C-426C-4AC2-B574-F032750B8D22}" dt="2023-08-06T11:13:09.063" v="10005" actId="478"/>
          <ac:picMkLst>
            <pc:docMk/>
            <pc:sldMk cId="3263943135" sldId="3218"/>
            <ac:picMk id="17" creationId="{60969095-2FC1-1C89-ED0B-1065A64E9394}"/>
          </ac:picMkLst>
        </pc:picChg>
      </pc:sldChg>
      <pc:sldChg chg="addSp delSp modSp add mod ord">
        <pc:chgData name="Helen Margolis" userId="e6a7afbc-961a-442d-a2df-b33b0221b063" providerId="ADAL" clId="{1254076C-426C-4AC2-B574-F032750B8D22}" dt="2023-08-06T11:17:17.432" v="10035"/>
        <pc:sldMkLst>
          <pc:docMk/>
          <pc:sldMk cId="1407610236" sldId="3219"/>
        </pc:sldMkLst>
        <pc:spChg chg="mod">
          <ac:chgData name="Helen Margolis" userId="e6a7afbc-961a-442d-a2df-b33b0221b063" providerId="ADAL" clId="{1254076C-426C-4AC2-B574-F032750B8D22}" dt="2023-08-06T10:32:20.332" v="9693" actId="20577"/>
          <ac:spMkLst>
            <pc:docMk/>
            <pc:sldMk cId="1407610236" sldId="3219"/>
            <ac:spMk id="2" creationId="{8283B3F7-529C-BF67-8686-439EA2B01556}"/>
          </ac:spMkLst>
        </pc:spChg>
        <pc:spChg chg="mod topLvl">
          <ac:chgData name="Helen Margolis" userId="e6a7afbc-961a-442d-a2df-b33b0221b063" providerId="ADAL" clId="{1254076C-426C-4AC2-B574-F032750B8D22}" dt="2023-08-06T10:42:34.824" v="9776" actId="1076"/>
          <ac:spMkLst>
            <pc:docMk/>
            <pc:sldMk cId="1407610236" sldId="3219"/>
            <ac:spMk id="6" creationId="{F64F0E19-F5C9-0A7C-7A37-D4EB9DE34A0E}"/>
          </ac:spMkLst>
        </pc:spChg>
        <pc:spChg chg="add mod">
          <ac:chgData name="Helen Margolis" userId="e6a7afbc-961a-442d-a2df-b33b0221b063" providerId="ADAL" clId="{1254076C-426C-4AC2-B574-F032750B8D22}" dt="2023-08-06T10:44:12.670" v="9978" actId="1076"/>
          <ac:spMkLst>
            <pc:docMk/>
            <pc:sldMk cId="1407610236" sldId="3219"/>
            <ac:spMk id="7" creationId="{52AE0D40-7FAD-AEF2-C857-C1EA26CE9E9E}"/>
          </ac:spMkLst>
        </pc:spChg>
        <pc:spChg chg="add del mod">
          <ac:chgData name="Helen Margolis" userId="e6a7afbc-961a-442d-a2df-b33b0221b063" providerId="ADAL" clId="{1254076C-426C-4AC2-B574-F032750B8D22}" dt="2023-08-06T10:40:45.522" v="9737" actId="478"/>
          <ac:spMkLst>
            <pc:docMk/>
            <pc:sldMk cId="1407610236" sldId="3219"/>
            <ac:spMk id="11" creationId="{6198BD86-9414-B44B-4ED9-FB618B18674F}"/>
          </ac:spMkLst>
        </pc:spChg>
        <pc:spChg chg="add del mod">
          <ac:chgData name="Helen Margolis" userId="e6a7afbc-961a-442d-a2df-b33b0221b063" providerId="ADAL" clId="{1254076C-426C-4AC2-B574-F032750B8D22}" dt="2023-08-06T10:43:59.024" v="9975" actId="478"/>
          <ac:spMkLst>
            <pc:docMk/>
            <pc:sldMk cId="1407610236" sldId="3219"/>
            <ac:spMk id="13" creationId="{EBEB428E-61D0-0859-2427-AC2F91F06118}"/>
          </ac:spMkLst>
        </pc:spChg>
        <pc:spChg chg="add del mod">
          <ac:chgData name="Helen Margolis" userId="e6a7afbc-961a-442d-a2df-b33b0221b063" providerId="ADAL" clId="{1254076C-426C-4AC2-B574-F032750B8D22}" dt="2023-08-06T10:43:20.001" v="9894" actId="478"/>
          <ac:spMkLst>
            <pc:docMk/>
            <pc:sldMk cId="1407610236" sldId="3219"/>
            <ac:spMk id="15" creationId="{86A962DF-9144-C869-A77F-B9A09D1638A9}"/>
          </ac:spMkLst>
        </pc:spChg>
        <pc:spChg chg="add mod">
          <ac:chgData name="Helen Margolis" userId="e6a7afbc-961a-442d-a2df-b33b0221b063" providerId="ADAL" clId="{1254076C-426C-4AC2-B574-F032750B8D22}" dt="2023-08-06T10:44:09.486" v="9977" actId="1076"/>
          <ac:spMkLst>
            <pc:docMk/>
            <pc:sldMk cId="1407610236" sldId="3219"/>
            <ac:spMk id="16" creationId="{A9B7BB9B-FD55-B894-6FB3-4679A39A62B6}"/>
          </ac:spMkLst>
        </pc:spChg>
        <pc:grpChg chg="add del mod">
          <ac:chgData name="Helen Margolis" userId="e6a7afbc-961a-442d-a2df-b33b0221b063" providerId="ADAL" clId="{1254076C-426C-4AC2-B574-F032750B8D22}" dt="2023-08-06T10:30:06.967" v="9647" actId="165"/>
          <ac:grpSpMkLst>
            <pc:docMk/>
            <pc:sldMk cId="1407610236" sldId="3219"/>
            <ac:grpSpMk id="3" creationId="{3A1E2BD3-D6BA-7735-FA56-946CF2F1DBF8}"/>
          </ac:grpSpMkLst>
        </pc:grpChg>
        <pc:picChg chg="mod topLvl modCrop">
          <ac:chgData name="Helen Margolis" userId="e6a7afbc-961a-442d-a2df-b33b0221b063" providerId="ADAL" clId="{1254076C-426C-4AC2-B574-F032750B8D22}" dt="2023-08-06T10:42:29.391" v="9774" actId="1076"/>
          <ac:picMkLst>
            <pc:docMk/>
            <pc:sldMk cId="1407610236" sldId="3219"/>
            <ac:picMk id="4" creationId="{14CC6E73-8264-62FC-E390-827D9B68CFD4}"/>
          </ac:picMkLst>
        </pc:picChg>
        <pc:picChg chg="mod topLvl">
          <ac:chgData name="Helen Margolis" userId="e6a7afbc-961a-442d-a2df-b33b0221b063" providerId="ADAL" clId="{1254076C-426C-4AC2-B574-F032750B8D22}" dt="2023-08-06T10:42:31.517" v="9775" actId="1076"/>
          <ac:picMkLst>
            <pc:docMk/>
            <pc:sldMk cId="1407610236" sldId="3219"/>
            <ac:picMk id="5" creationId="{43568954-0007-FFFC-D852-3695BCD70D42}"/>
          </ac:picMkLst>
        </pc:picChg>
        <pc:picChg chg="add del">
          <ac:chgData name="Helen Margolis" userId="e6a7afbc-961a-442d-a2df-b33b0221b063" providerId="ADAL" clId="{1254076C-426C-4AC2-B574-F032750B8D22}" dt="2023-08-06T10:38:22.299" v="9697" actId="478"/>
          <ac:picMkLst>
            <pc:docMk/>
            <pc:sldMk cId="1407610236" sldId="3219"/>
            <ac:picMk id="9" creationId="{CE54FC02-F666-0272-6411-464B87B15CDD}"/>
          </ac:picMkLst>
        </pc:picChg>
      </pc:sldChg>
      <pc:sldChg chg="addSp delSp modSp add mod">
        <pc:chgData name="Helen Margolis" userId="e6a7afbc-961a-442d-a2df-b33b0221b063" providerId="ADAL" clId="{1254076C-426C-4AC2-B574-F032750B8D22}" dt="2023-08-02T15:40:32.282" v="4727" actId="1076"/>
        <pc:sldMkLst>
          <pc:docMk/>
          <pc:sldMk cId="1438084043" sldId="3220"/>
        </pc:sldMkLst>
        <pc:spChg chg="mod">
          <ac:chgData name="Helen Margolis" userId="e6a7afbc-961a-442d-a2df-b33b0221b063" providerId="ADAL" clId="{1254076C-426C-4AC2-B574-F032750B8D22}" dt="2023-08-02T15:25:43.116" v="4491" actId="20577"/>
          <ac:spMkLst>
            <pc:docMk/>
            <pc:sldMk cId="1438084043" sldId="3220"/>
            <ac:spMk id="2" creationId="{8283B3F7-529C-BF67-8686-439EA2B01556}"/>
          </ac:spMkLst>
        </pc:spChg>
        <pc:spChg chg="del">
          <ac:chgData name="Helen Margolis" userId="e6a7afbc-961a-442d-a2df-b33b0221b063" providerId="ADAL" clId="{1254076C-426C-4AC2-B574-F032750B8D22}" dt="2023-08-02T15:25:48.839" v="4493" actId="478"/>
          <ac:spMkLst>
            <pc:docMk/>
            <pc:sldMk cId="1438084043" sldId="3220"/>
            <ac:spMk id="4" creationId="{D98DC61C-9009-191A-9FBC-CE0C290EA09E}"/>
          </ac:spMkLst>
        </pc:spChg>
        <pc:spChg chg="mod">
          <ac:chgData name="Helen Margolis" userId="e6a7afbc-961a-442d-a2df-b33b0221b063" providerId="ADAL" clId="{1254076C-426C-4AC2-B574-F032750B8D22}" dt="2023-08-02T15:40:32.282" v="4727" actId="1076"/>
          <ac:spMkLst>
            <pc:docMk/>
            <pc:sldMk cId="1438084043" sldId="3220"/>
            <ac:spMk id="6" creationId="{75C1703E-2C43-5E03-072C-78F854F3685A}"/>
          </ac:spMkLst>
        </pc:spChg>
        <pc:picChg chg="del">
          <ac:chgData name="Helen Margolis" userId="e6a7afbc-961a-442d-a2df-b33b0221b063" providerId="ADAL" clId="{1254076C-426C-4AC2-B574-F032750B8D22}" dt="2023-08-02T15:25:46.302" v="4492" actId="478"/>
          <ac:picMkLst>
            <pc:docMk/>
            <pc:sldMk cId="1438084043" sldId="3220"/>
            <ac:picMk id="3" creationId="{94556724-7B2A-83DC-F5B8-570746FBDBC8}"/>
          </ac:picMkLst>
        </pc:picChg>
        <pc:picChg chg="mod">
          <ac:chgData name="Helen Margolis" userId="e6a7afbc-961a-442d-a2df-b33b0221b063" providerId="ADAL" clId="{1254076C-426C-4AC2-B574-F032750B8D22}" dt="2023-08-02T15:28:03.033" v="4508" actId="1076"/>
          <ac:picMkLst>
            <pc:docMk/>
            <pc:sldMk cId="1438084043" sldId="3220"/>
            <ac:picMk id="5" creationId="{CDA5BD00-5C97-B2E7-EAF3-9FFD8A72474D}"/>
          </ac:picMkLst>
        </pc:picChg>
        <pc:picChg chg="add mod">
          <ac:chgData name="Helen Margolis" userId="e6a7afbc-961a-442d-a2df-b33b0221b063" providerId="ADAL" clId="{1254076C-426C-4AC2-B574-F032750B8D22}" dt="2023-08-02T15:27:41.462" v="4505" actId="1076"/>
          <ac:picMkLst>
            <pc:docMk/>
            <pc:sldMk cId="1438084043" sldId="3220"/>
            <ac:picMk id="7" creationId="{E77A537A-EB3C-D8CC-6994-3A2D7EF0821B}"/>
          </ac:picMkLst>
        </pc:picChg>
      </pc:sldChg>
      <pc:sldChg chg="addSp modSp add del mod ord">
        <pc:chgData name="Helen Margolis" userId="e6a7afbc-961a-442d-a2df-b33b0221b063" providerId="ADAL" clId="{1254076C-426C-4AC2-B574-F032750B8D22}" dt="2023-08-06T13:25:42.055" v="10626" actId="2696"/>
        <pc:sldMkLst>
          <pc:docMk/>
          <pc:sldMk cId="2130941063" sldId="3221"/>
        </pc:sldMkLst>
        <pc:spChg chg="mod">
          <ac:chgData name="Helen Margolis" userId="e6a7afbc-961a-442d-a2df-b33b0221b063" providerId="ADAL" clId="{1254076C-426C-4AC2-B574-F032750B8D22}" dt="2023-08-02T15:28:48.511" v="4542" actId="20577"/>
          <ac:spMkLst>
            <pc:docMk/>
            <pc:sldMk cId="2130941063" sldId="3221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2T15:29:36.154" v="4550" actId="6549"/>
          <ac:spMkLst>
            <pc:docMk/>
            <pc:sldMk cId="2130941063" sldId="3221"/>
            <ac:spMk id="3" creationId="{1C5F7940-B75E-F7E6-359C-A27709A80A72}"/>
          </ac:spMkLst>
        </pc:spChg>
      </pc:sldChg>
      <pc:sldChg chg="addSp delSp modSp add mod">
        <pc:chgData name="Helen Margolis" userId="e6a7afbc-961a-442d-a2df-b33b0221b063" providerId="ADAL" clId="{1254076C-426C-4AC2-B574-F032750B8D22}" dt="2023-08-09T21:35:26.426" v="18331" actId="20577"/>
        <pc:sldMkLst>
          <pc:docMk/>
          <pc:sldMk cId="2290293469" sldId="3222"/>
        </pc:sldMkLst>
        <pc:spChg chg="mod">
          <ac:chgData name="Helen Margolis" userId="e6a7afbc-961a-442d-a2df-b33b0221b063" providerId="ADAL" clId="{1254076C-426C-4AC2-B574-F032750B8D22}" dt="2023-08-09T21:35:26.426" v="18331" actId="20577"/>
          <ac:spMkLst>
            <pc:docMk/>
            <pc:sldMk cId="2290293469" sldId="3222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6T13:25:28.105" v="10622" actId="1076"/>
          <ac:spMkLst>
            <pc:docMk/>
            <pc:sldMk cId="2290293469" sldId="3222"/>
            <ac:spMk id="4" creationId="{4B28B1E0-11AB-74F4-A923-4F01B0DDCA81}"/>
          </ac:spMkLst>
        </pc:spChg>
        <pc:spChg chg="add mod">
          <ac:chgData name="Helen Margolis" userId="e6a7afbc-961a-442d-a2df-b33b0221b063" providerId="ADAL" clId="{1254076C-426C-4AC2-B574-F032750B8D22}" dt="2023-08-06T13:25:17.738" v="10620" actId="1076"/>
          <ac:spMkLst>
            <pc:docMk/>
            <pc:sldMk cId="2290293469" sldId="3222"/>
            <ac:spMk id="5" creationId="{7BEF1A0F-3CDF-0AFE-92C9-A2AE8727A64E}"/>
          </ac:spMkLst>
        </pc:spChg>
        <pc:spChg chg="mod topLvl">
          <ac:chgData name="Helen Margolis" userId="e6a7afbc-961a-442d-a2df-b33b0221b063" providerId="ADAL" clId="{1254076C-426C-4AC2-B574-F032750B8D22}" dt="2023-08-06T13:24:15.410" v="10607" actId="1076"/>
          <ac:spMkLst>
            <pc:docMk/>
            <pc:sldMk cId="2290293469" sldId="3222"/>
            <ac:spMk id="6" creationId="{8DBD1692-E136-C11E-54D0-2129EDF82520}"/>
          </ac:spMkLst>
        </pc:spChg>
        <pc:spChg chg="mod topLvl">
          <ac:chgData name="Helen Margolis" userId="e6a7afbc-961a-442d-a2df-b33b0221b063" providerId="ADAL" clId="{1254076C-426C-4AC2-B574-F032750B8D22}" dt="2023-08-06T13:24:15.410" v="10607" actId="1076"/>
          <ac:spMkLst>
            <pc:docMk/>
            <pc:sldMk cId="2290293469" sldId="3222"/>
            <ac:spMk id="7" creationId="{1D306410-B4A7-93B2-4D6E-C037386146AA}"/>
          </ac:spMkLst>
        </pc:spChg>
        <pc:spChg chg="mod topLvl">
          <ac:chgData name="Helen Margolis" userId="e6a7afbc-961a-442d-a2df-b33b0221b063" providerId="ADAL" clId="{1254076C-426C-4AC2-B574-F032750B8D22}" dt="2023-08-06T13:24:15.410" v="10607" actId="1076"/>
          <ac:spMkLst>
            <pc:docMk/>
            <pc:sldMk cId="2290293469" sldId="3222"/>
            <ac:spMk id="9" creationId="{D74A17CE-AF34-F286-5FC5-2F3BE72BA2ED}"/>
          </ac:spMkLst>
        </pc:spChg>
        <pc:spChg chg="mod topLvl">
          <ac:chgData name="Helen Margolis" userId="e6a7afbc-961a-442d-a2df-b33b0221b063" providerId="ADAL" clId="{1254076C-426C-4AC2-B574-F032750B8D22}" dt="2023-08-06T13:24:15.410" v="10607" actId="1076"/>
          <ac:spMkLst>
            <pc:docMk/>
            <pc:sldMk cId="2290293469" sldId="3222"/>
            <ac:spMk id="10" creationId="{57BDC5C3-2053-8023-D689-F05D5605C821}"/>
          </ac:spMkLst>
        </pc:spChg>
        <pc:spChg chg="add mod">
          <ac:chgData name="Helen Margolis" userId="e6a7afbc-961a-442d-a2df-b33b0221b063" providerId="ADAL" clId="{1254076C-426C-4AC2-B574-F032750B8D22}" dt="2023-08-06T13:25:38.460" v="10625" actId="1076"/>
          <ac:spMkLst>
            <pc:docMk/>
            <pc:sldMk cId="2290293469" sldId="3222"/>
            <ac:spMk id="11" creationId="{5980F7B7-58B4-83E8-042E-1E62CD7524B3}"/>
          </ac:spMkLst>
        </pc:spChg>
        <pc:grpChg chg="add del mod">
          <ac:chgData name="Helen Margolis" userId="e6a7afbc-961a-442d-a2df-b33b0221b063" providerId="ADAL" clId="{1254076C-426C-4AC2-B574-F032750B8D22}" dt="2023-08-02T15:33:57.963" v="4626" actId="165"/>
          <ac:grpSpMkLst>
            <pc:docMk/>
            <pc:sldMk cId="2290293469" sldId="3222"/>
            <ac:grpSpMk id="5" creationId="{1A6DC661-2345-11A0-3FBB-8D92FC02AE3E}"/>
          </ac:grpSpMkLst>
        </pc:grpChg>
        <pc:grpChg chg="add del mod">
          <ac:chgData name="Helen Margolis" userId="e6a7afbc-961a-442d-a2df-b33b0221b063" providerId="ADAL" clId="{1254076C-426C-4AC2-B574-F032750B8D22}" dt="2023-08-02T15:34:02.272" v="4627" actId="165"/>
          <ac:grpSpMkLst>
            <pc:docMk/>
            <pc:sldMk cId="2290293469" sldId="3222"/>
            <ac:grpSpMk id="8" creationId="{AC775165-67CB-526F-858D-DA46F26D7A6B}"/>
          </ac:grpSpMkLst>
        </pc:grpChg>
        <pc:picChg chg="add mod">
          <ac:chgData name="Helen Margolis" userId="e6a7afbc-961a-442d-a2df-b33b0221b063" providerId="ADAL" clId="{1254076C-426C-4AC2-B574-F032750B8D22}" dt="2023-08-06T13:25:33.748" v="10624" actId="1076"/>
          <ac:picMkLst>
            <pc:docMk/>
            <pc:sldMk cId="2290293469" sldId="3222"/>
            <ac:picMk id="3" creationId="{E7734C17-EB20-ABDE-66B4-476F0800A2AA}"/>
          </ac:picMkLst>
        </pc:picChg>
      </pc:sldChg>
      <pc:sldChg chg="addSp delSp modSp add mod modAnim">
        <pc:chgData name="Helen Margolis" userId="e6a7afbc-961a-442d-a2df-b33b0221b063" providerId="ADAL" clId="{1254076C-426C-4AC2-B574-F032750B8D22}" dt="2023-08-02T15:40:00.963" v="4724" actId="20577"/>
        <pc:sldMkLst>
          <pc:docMk/>
          <pc:sldMk cId="4240838915" sldId="3223"/>
        </pc:sldMkLst>
        <pc:spChg chg="mod">
          <ac:chgData name="Helen Margolis" userId="e6a7afbc-961a-442d-a2df-b33b0221b063" providerId="ADAL" clId="{1254076C-426C-4AC2-B574-F032750B8D22}" dt="2023-08-02T15:37:29.742" v="4694" actId="5793"/>
          <ac:spMkLst>
            <pc:docMk/>
            <pc:sldMk cId="4240838915" sldId="3223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2T15:40:00.963" v="4724" actId="20577"/>
          <ac:spMkLst>
            <pc:docMk/>
            <pc:sldMk cId="4240838915" sldId="3223"/>
            <ac:spMk id="3" creationId="{A6E18C90-1A34-8765-7073-01E87D5A5847}"/>
          </ac:spMkLst>
        </pc:spChg>
        <pc:spChg chg="mod topLvl">
          <ac:chgData name="Helen Margolis" userId="e6a7afbc-961a-442d-a2df-b33b0221b063" providerId="ADAL" clId="{1254076C-426C-4AC2-B574-F032750B8D22}" dt="2023-08-02T15:38:56.911" v="4709" actId="164"/>
          <ac:spMkLst>
            <pc:docMk/>
            <pc:sldMk cId="4240838915" sldId="3223"/>
            <ac:spMk id="6" creationId="{D2D4F458-C22B-E691-E345-40C15D645D87}"/>
          </ac:spMkLst>
        </pc:spChg>
        <pc:grpChg chg="add del mod">
          <ac:chgData name="Helen Margolis" userId="e6a7afbc-961a-442d-a2df-b33b0221b063" providerId="ADAL" clId="{1254076C-426C-4AC2-B574-F032750B8D22}" dt="2023-08-02T15:37:51.326" v="4698" actId="165"/>
          <ac:grpSpMkLst>
            <pc:docMk/>
            <pc:sldMk cId="4240838915" sldId="3223"/>
            <ac:grpSpMk id="4" creationId="{48F74B37-E5FF-BDEB-AA5B-1BB62C54AA48}"/>
          </ac:grpSpMkLst>
        </pc:grpChg>
        <pc:grpChg chg="add mod">
          <ac:chgData name="Helen Margolis" userId="e6a7afbc-961a-442d-a2df-b33b0221b063" providerId="ADAL" clId="{1254076C-426C-4AC2-B574-F032750B8D22}" dt="2023-08-02T15:39:06.207" v="4710" actId="1076"/>
          <ac:grpSpMkLst>
            <pc:docMk/>
            <pc:sldMk cId="4240838915" sldId="3223"/>
            <ac:grpSpMk id="7" creationId="{FE2D9194-CB85-A35C-470D-836D0BA6EDC4}"/>
          </ac:grpSpMkLst>
        </pc:grpChg>
        <pc:picChg chg="mod topLvl">
          <ac:chgData name="Helen Margolis" userId="e6a7afbc-961a-442d-a2df-b33b0221b063" providerId="ADAL" clId="{1254076C-426C-4AC2-B574-F032750B8D22}" dt="2023-08-02T15:38:56.911" v="4709" actId="164"/>
          <ac:picMkLst>
            <pc:docMk/>
            <pc:sldMk cId="4240838915" sldId="3223"/>
            <ac:picMk id="5" creationId="{AAC9E4E3-BB88-ACD2-A27A-1A00C7CD3706}"/>
          </ac:picMkLst>
        </pc:picChg>
      </pc:sldChg>
      <pc:sldChg chg="addSp delSp modSp add mod modAnim">
        <pc:chgData name="Helen Margolis" userId="e6a7afbc-961a-442d-a2df-b33b0221b063" providerId="ADAL" clId="{1254076C-426C-4AC2-B574-F032750B8D22}" dt="2023-08-02T17:32:57.215" v="4817" actId="1076"/>
        <pc:sldMkLst>
          <pc:docMk/>
          <pc:sldMk cId="718661498" sldId="3224"/>
        </pc:sldMkLst>
        <pc:spChg chg="mod">
          <ac:chgData name="Helen Margolis" userId="e6a7afbc-961a-442d-a2df-b33b0221b063" providerId="ADAL" clId="{1254076C-426C-4AC2-B574-F032750B8D22}" dt="2023-08-02T17:28:35.474" v="4755" actId="20577"/>
          <ac:spMkLst>
            <pc:docMk/>
            <pc:sldMk cId="718661498" sldId="3224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2T17:32:19.150" v="4807" actId="20577"/>
          <ac:spMkLst>
            <pc:docMk/>
            <pc:sldMk cId="718661498" sldId="3224"/>
            <ac:spMk id="3" creationId="{AD573A8C-321D-8875-01B3-B5B6CC8C72EC}"/>
          </ac:spMkLst>
        </pc:spChg>
        <pc:spChg chg="mod topLvl">
          <ac:chgData name="Helen Margolis" userId="e6a7afbc-961a-442d-a2df-b33b0221b063" providerId="ADAL" clId="{1254076C-426C-4AC2-B574-F032750B8D22}" dt="2023-08-02T17:32:57.215" v="4817" actId="1076"/>
          <ac:spMkLst>
            <pc:docMk/>
            <pc:sldMk cId="718661498" sldId="3224"/>
            <ac:spMk id="6" creationId="{B1AD5748-985F-DB65-E2D9-84AE47D2D55B}"/>
          </ac:spMkLst>
        </pc:spChg>
        <pc:spChg chg="mod topLvl">
          <ac:chgData name="Helen Margolis" userId="e6a7afbc-961a-442d-a2df-b33b0221b063" providerId="ADAL" clId="{1254076C-426C-4AC2-B574-F032750B8D22}" dt="2023-08-02T17:32:37.097" v="4810" actId="1076"/>
          <ac:spMkLst>
            <pc:docMk/>
            <pc:sldMk cId="718661498" sldId="3224"/>
            <ac:spMk id="7" creationId="{67176117-5897-8E24-0BAC-BF0BA5083E83}"/>
          </ac:spMkLst>
        </pc:spChg>
        <pc:spChg chg="mod topLvl">
          <ac:chgData name="Helen Margolis" userId="e6a7afbc-961a-442d-a2df-b33b0221b063" providerId="ADAL" clId="{1254076C-426C-4AC2-B574-F032750B8D22}" dt="2023-08-02T17:32:39.399" v="4811" actId="1076"/>
          <ac:spMkLst>
            <pc:docMk/>
            <pc:sldMk cId="718661498" sldId="3224"/>
            <ac:spMk id="8" creationId="{F7176E50-4FAB-6C9E-30F1-54DC060EF2CF}"/>
          </ac:spMkLst>
        </pc:spChg>
        <pc:grpChg chg="add del mod">
          <ac:chgData name="Helen Margolis" userId="e6a7afbc-961a-442d-a2df-b33b0221b063" providerId="ADAL" clId="{1254076C-426C-4AC2-B574-F032750B8D22}" dt="2023-08-02T17:30:23.802" v="4778" actId="165"/>
          <ac:grpSpMkLst>
            <pc:docMk/>
            <pc:sldMk cId="718661498" sldId="3224"/>
            <ac:grpSpMk id="4" creationId="{97406151-6335-CC33-1C19-AD5311C1331A}"/>
          </ac:grpSpMkLst>
        </pc:grpChg>
        <pc:grpChg chg="del mod topLvl">
          <ac:chgData name="Helen Margolis" userId="e6a7afbc-961a-442d-a2df-b33b0221b063" providerId="ADAL" clId="{1254076C-426C-4AC2-B574-F032750B8D22}" dt="2023-08-02T17:30:46.677" v="4781" actId="165"/>
          <ac:grpSpMkLst>
            <pc:docMk/>
            <pc:sldMk cId="718661498" sldId="3224"/>
            <ac:grpSpMk id="5" creationId="{810C1F08-DB7B-6A9E-682F-A27BCF3A2A3E}"/>
          </ac:grpSpMkLst>
        </pc:grpChg>
        <pc:picChg chg="add mod">
          <ac:chgData name="Helen Margolis" userId="e6a7afbc-961a-442d-a2df-b33b0221b063" providerId="ADAL" clId="{1254076C-426C-4AC2-B574-F032750B8D22}" dt="2023-08-02T17:32:31.970" v="4809" actId="1076"/>
          <ac:picMkLst>
            <pc:docMk/>
            <pc:sldMk cId="718661498" sldId="3224"/>
            <ac:picMk id="9" creationId="{C1405793-72FC-7910-8450-BBC2B4BA76E2}"/>
          </ac:picMkLst>
        </pc:picChg>
      </pc:sldChg>
      <pc:sldChg chg="addSp delSp modSp add mod ord modAnim">
        <pc:chgData name="Helen Margolis" userId="e6a7afbc-961a-442d-a2df-b33b0221b063" providerId="ADAL" clId="{1254076C-426C-4AC2-B574-F032750B8D22}" dt="2023-08-06T13:57:02.797" v="10689" actId="207"/>
        <pc:sldMkLst>
          <pc:docMk/>
          <pc:sldMk cId="1486359931" sldId="3225"/>
        </pc:sldMkLst>
        <pc:spChg chg="mod">
          <ac:chgData name="Helen Margolis" userId="e6a7afbc-961a-442d-a2df-b33b0221b063" providerId="ADAL" clId="{1254076C-426C-4AC2-B574-F032750B8D22}" dt="2023-08-06T10:03:27.525" v="9094" actId="20577"/>
          <ac:spMkLst>
            <pc:docMk/>
            <pc:sldMk cId="1486359931" sldId="3225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6T10:04:12.407" v="9096" actId="165"/>
          <ac:spMkLst>
            <pc:docMk/>
            <pc:sldMk cId="1486359931" sldId="3225"/>
            <ac:spMk id="6" creationId="{01D98059-5D39-77AB-BE99-0FD056542818}"/>
          </ac:spMkLst>
        </pc:spChg>
        <pc:spChg chg="add mod">
          <ac:chgData name="Helen Margolis" userId="e6a7afbc-961a-442d-a2df-b33b0221b063" providerId="ADAL" clId="{1254076C-426C-4AC2-B574-F032750B8D22}" dt="2023-08-06T13:57:02.797" v="10689" actId="207"/>
          <ac:spMkLst>
            <pc:docMk/>
            <pc:sldMk cId="1486359931" sldId="3225"/>
            <ac:spMk id="9" creationId="{FA641B39-4E47-BB01-C0FC-1A4E84FEDC7F}"/>
          </ac:spMkLst>
        </pc:spChg>
        <pc:spChg chg="mod">
          <ac:chgData name="Helen Margolis" userId="e6a7afbc-961a-442d-a2df-b33b0221b063" providerId="ADAL" clId="{1254076C-426C-4AC2-B574-F032750B8D22}" dt="2023-08-06T13:56:50.020" v="10685" actId="207"/>
          <ac:spMkLst>
            <pc:docMk/>
            <pc:sldMk cId="1486359931" sldId="3225"/>
            <ac:spMk id="11" creationId="{B8075137-64FB-D7EF-1FA2-20FCACC08E32}"/>
          </ac:spMkLst>
        </pc:spChg>
        <pc:spChg chg="mod">
          <ac:chgData name="Helen Margolis" userId="e6a7afbc-961a-442d-a2df-b33b0221b063" providerId="ADAL" clId="{1254076C-426C-4AC2-B574-F032750B8D22}" dt="2023-08-06T13:56:53.317" v="10686" actId="207"/>
          <ac:spMkLst>
            <pc:docMk/>
            <pc:sldMk cId="1486359931" sldId="3225"/>
            <ac:spMk id="14" creationId="{93C3AE13-1732-2584-CF22-19936E231D67}"/>
          </ac:spMkLst>
        </pc:spChg>
        <pc:spChg chg="add mod">
          <ac:chgData name="Helen Margolis" userId="e6a7afbc-961a-442d-a2df-b33b0221b063" providerId="ADAL" clId="{1254076C-426C-4AC2-B574-F032750B8D22}" dt="2023-08-06T13:56:56.262" v="10687" actId="207"/>
          <ac:spMkLst>
            <pc:docMk/>
            <pc:sldMk cId="1486359931" sldId="3225"/>
            <ac:spMk id="15" creationId="{E8B699CC-CFFE-207A-B096-9A68330F79BD}"/>
          </ac:spMkLst>
        </pc:spChg>
        <pc:spChg chg="mod topLvl">
          <ac:chgData name="Helen Margolis" userId="e6a7afbc-961a-442d-a2df-b33b0221b063" providerId="ADAL" clId="{1254076C-426C-4AC2-B574-F032750B8D22}" dt="2023-08-06T13:56:59.234" v="10688" actId="207"/>
          <ac:spMkLst>
            <pc:docMk/>
            <pc:sldMk cId="1486359931" sldId="3225"/>
            <ac:spMk id="17" creationId="{A1FDB98C-0A1B-24EA-D0FB-1F1A6FCA7F48}"/>
          </ac:spMkLst>
        </pc:spChg>
        <pc:grpChg chg="add del mod">
          <ac:chgData name="Helen Margolis" userId="e6a7afbc-961a-442d-a2df-b33b0221b063" providerId="ADAL" clId="{1254076C-426C-4AC2-B574-F032750B8D22}" dt="2023-08-06T10:04:12.407" v="9096" actId="165"/>
          <ac:grpSpMkLst>
            <pc:docMk/>
            <pc:sldMk cId="1486359931" sldId="3225"/>
            <ac:grpSpMk id="3" creationId="{415FECCC-5FCE-2BE7-D2B7-4F26D3A833DC}"/>
          </ac:grpSpMkLst>
        </pc:grpChg>
        <pc:grpChg chg="mod topLvl">
          <ac:chgData name="Helen Margolis" userId="e6a7afbc-961a-442d-a2df-b33b0221b063" providerId="ADAL" clId="{1254076C-426C-4AC2-B574-F032750B8D22}" dt="2023-08-06T10:04:12.407" v="9096" actId="165"/>
          <ac:grpSpMkLst>
            <pc:docMk/>
            <pc:sldMk cId="1486359931" sldId="3225"/>
            <ac:grpSpMk id="5" creationId="{DEC28A7E-B6D8-E293-50E7-E0E0FFDF9FFB}"/>
          </ac:grpSpMkLst>
        </pc:grpChg>
        <pc:grpChg chg="add mod">
          <ac:chgData name="Helen Margolis" userId="e6a7afbc-961a-442d-a2df-b33b0221b063" providerId="ADAL" clId="{1254076C-426C-4AC2-B574-F032750B8D22}" dt="2023-08-06T10:09:51.086" v="9149" actId="1076"/>
          <ac:grpSpMkLst>
            <pc:docMk/>
            <pc:sldMk cId="1486359931" sldId="3225"/>
            <ac:grpSpMk id="10" creationId="{CBF7B2CF-E52F-23C8-C0CD-A1CC259FF58D}"/>
          </ac:grpSpMkLst>
        </pc:grpChg>
        <pc:grpChg chg="mod">
          <ac:chgData name="Helen Margolis" userId="e6a7afbc-961a-442d-a2df-b33b0221b063" providerId="ADAL" clId="{1254076C-426C-4AC2-B574-F032750B8D22}" dt="2023-08-06T10:05:14.473" v="9103"/>
          <ac:grpSpMkLst>
            <pc:docMk/>
            <pc:sldMk cId="1486359931" sldId="3225"/>
            <ac:grpSpMk id="12" creationId="{789A9C18-E1DA-B7C4-9567-0C7C6D36CAC9}"/>
          </ac:grpSpMkLst>
        </pc:grpChg>
        <pc:grpChg chg="add del mod">
          <ac:chgData name="Helen Margolis" userId="e6a7afbc-961a-442d-a2df-b33b0221b063" providerId="ADAL" clId="{1254076C-426C-4AC2-B574-F032750B8D22}" dt="2023-08-06T10:05:26.445" v="9104" actId="165"/>
          <ac:grpSpMkLst>
            <pc:docMk/>
            <pc:sldMk cId="1486359931" sldId="3225"/>
            <ac:grpSpMk id="16" creationId="{3D675D66-B39F-C473-8CEA-B69BF370A54B}"/>
          </ac:grpSpMkLst>
        </pc:grpChg>
        <pc:grpChg chg="add mod">
          <ac:chgData name="Helen Margolis" userId="e6a7afbc-961a-442d-a2df-b33b0221b063" providerId="ADAL" clId="{1254076C-426C-4AC2-B574-F032750B8D22}" dt="2023-08-06T10:06:02.787" v="9110" actId="164"/>
          <ac:grpSpMkLst>
            <pc:docMk/>
            <pc:sldMk cId="1486359931" sldId="3225"/>
            <ac:grpSpMk id="19" creationId="{5AEBDD43-482D-1A07-6823-076D5A161D9B}"/>
          </ac:grpSpMkLst>
        </pc:grpChg>
        <pc:picChg chg="del mod topLvl">
          <ac:chgData name="Helen Margolis" userId="e6a7afbc-961a-442d-a2df-b33b0221b063" providerId="ADAL" clId="{1254076C-426C-4AC2-B574-F032750B8D22}" dt="2023-08-06T10:04:51.058" v="9101" actId="478"/>
          <ac:picMkLst>
            <pc:docMk/>
            <pc:sldMk cId="1486359931" sldId="3225"/>
            <ac:picMk id="4" creationId="{0613E087-6922-D792-0EAA-BA7067ADD491}"/>
          </ac:picMkLst>
        </pc:picChg>
        <pc:picChg chg="mod">
          <ac:chgData name="Helen Margolis" userId="e6a7afbc-961a-442d-a2df-b33b0221b063" providerId="ADAL" clId="{1254076C-426C-4AC2-B574-F032750B8D22}" dt="2023-08-06T10:04:12.407" v="9096" actId="165"/>
          <ac:picMkLst>
            <pc:docMk/>
            <pc:sldMk cId="1486359931" sldId="3225"/>
            <ac:picMk id="7" creationId="{50E9B33A-6B9E-87C7-441C-31DA47C3E419}"/>
          </ac:picMkLst>
        </pc:picChg>
        <pc:picChg chg="mod">
          <ac:chgData name="Helen Margolis" userId="e6a7afbc-961a-442d-a2df-b33b0221b063" providerId="ADAL" clId="{1254076C-426C-4AC2-B574-F032750B8D22}" dt="2023-08-06T10:07:00.996" v="9124" actId="1076"/>
          <ac:picMkLst>
            <pc:docMk/>
            <pc:sldMk cId="1486359931" sldId="3225"/>
            <ac:picMk id="8" creationId="{1A22F619-5365-AF59-FCB8-23DD71E6AC84}"/>
          </ac:picMkLst>
        </pc:picChg>
        <pc:picChg chg="mod">
          <ac:chgData name="Helen Margolis" userId="e6a7afbc-961a-442d-a2df-b33b0221b063" providerId="ADAL" clId="{1254076C-426C-4AC2-B574-F032750B8D22}" dt="2023-08-06T10:05:14.473" v="9103"/>
          <ac:picMkLst>
            <pc:docMk/>
            <pc:sldMk cId="1486359931" sldId="3225"/>
            <ac:picMk id="13" creationId="{4EC863E2-D043-66C0-08E0-D1E1C5E557B6}"/>
          </ac:picMkLst>
        </pc:picChg>
        <pc:picChg chg="mod topLvl">
          <ac:chgData name="Helen Margolis" userId="e6a7afbc-961a-442d-a2df-b33b0221b063" providerId="ADAL" clId="{1254076C-426C-4AC2-B574-F032750B8D22}" dt="2023-08-06T10:09:19.733" v="9145" actId="1076"/>
          <ac:picMkLst>
            <pc:docMk/>
            <pc:sldMk cId="1486359931" sldId="3225"/>
            <ac:picMk id="18" creationId="{F4BDC8B9-98B6-DE9B-9598-95CB32B52A49}"/>
          </ac:picMkLst>
        </pc:picChg>
      </pc:sldChg>
      <pc:sldChg chg="addSp modSp add del mod ord modAnim">
        <pc:chgData name="Helen Margolis" userId="e6a7afbc-961a-442d-a2df-b33b0221b063" providerId="ADAL" clId="{1254076C-426C-4AC2-B574-F032750B8D22}" dt="2023-08-05T13:19:07.482" v="5688" actId="2696"/>
        <pc:sldMkLst>
          <pc:docMk/>
          <pc:sldMk cId="2763292536" sldId="3226"/>
        </pc:sldMkLst>
        <pc:spChg chg="mod">
          <ac:chgData name="Helen Margolis" userId="e6a7afbc-961a-442d-a2df-b33b0221b063" providerId="ADAL" clId="{1254076C-426C-4AC2-B574-F032750B8D22}" dt="2023-08-02T17:38:33.491" v="4867" actId="20577"/>
          <ac:spMkLst>
            <pc:docMk/>
            <pc:sldMk cId="2763292536" sldId="3226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2T17:39:04.913" v="4870" actId="164"/>
          <ac:spMkLst>
            <pc:docMk/>
            <pc:sldMk cId="2763292536" sldId="3226"/>
            <ac:spMk id="3" creationId="{873DBE38-6B1E-BDD5-FF01-B8103F8E4818}"/>
          </ac:spMkLst>
        </pc:spChg>
        <pc:spChg chg="mod">
          <ac:chgData name="Helen Margolis" userId="e6a7afbc-961a-442d-a2df-b33b0221b063" providerId="ADAL" clId="{1254076C-426C-4AC2-B574-F032750B8D22}" dt="2023-08-02T17:38:41.600" v="4868"/>
          <ac:spMkLst>
            <pc:docMk/>
            <pc:sldMk cId="2763292536" sldId="3226"/>
            <ac:spMk id="5" creationId="{8DD5190C-4707-A813-5651-6E0C15CF8E7E}"/>
          </ac:spMkLst>
        </pc:spChg>
        <pc:spChg chg="mod">
          <ac:chgData name="Helen Margolis" userId="e6a7afbc-961a-442d-a2df-b33b0221b063" providerId="ADAL" clId="{1254076C-426C-4AC2-B574-F032750B8D22}" dt="2023-08-02T17:38:41.600" v="4868"/>
          <ac:spMkLst>
            <pc:docMk/>
            <pc:sldMk cId="2763292536" sldId="3226"/>
            <ac:spMk id="6" creationId="{C05FEED6-7184-A106-7B4B-D2044E44458F}"/>
          </ac:spMkLst>
        </pc:spChg>
        <pc:spChg chg="mod">
          <ac:chgData name="Helen Margolis" userId="e6a7afbc-961a-442d-a2df-b33b0221b063" providerId="ADAL" clId="{1254076C-426C-4AC2-B574-F032750B8D22}" dt="2023-08-02T17:38:41.600" v="4868"/>
          <ac:spMkLst>
            <pc:docMk/>
            <pc:sldMk cId="2763292536" sldId="3226"/>
            <ac:spMk id="10" creationId="{1F03EAB4-1095-0FBA-1D54-FC8436C6624A}"/>
          </ac:spMkLst>
        </pc:spChg>
        <pc:spChg chg="add mod">
          <ac:chgData name="Helen Margolis" userId="e6a7afbc-961a-442d-a2df-b33b0221b063" providerId="ADAL" clId="{1254076C-426C-4AC2-B574-F032750B8D22}" dt="2023-08-02T17:39:04.913" v="4870" actId="164"/>
          <ac:spMkLst>
            <pc:docMk/>
            <pc:sldMk cId="2763292536" sldId="3226"/>
            <ac:spMk id="17" creationId="{C5978D5A-96AA-A597-69EF-9903F42D4A1F}"/>
          </ac:spMkLst>
        </pc:spChg>
        <pc:spChg chg="mod">
          <ac:chgData name="Helen Margolis" userId="e6a7afbc-961a-442d-a2df-b33b0221b063" providerId="ADAL" clId="{1254076C-426C-4AC2-B574-F032750B8D22}" dt="2023-08-02T17:38:41.600" v="4868"/>
          <ac:spMkLst>
            <pc:docMk/>
            <pc:sldMk cId="2763292536" sldId="3226"/>
            <ac:spMk id="19" creationId="{5B948C35-C48F-E8D8-2A31-07B354F6E5F5}"/>
          </ac:spMkLst>
        </pc:spChg>
        <pc:spChg chg="mod">
          <ac:chgData name="Helen Margolis" userId="e6a7afbc-961a-442d-a2df-b33b0221b063" providerId="ADAL" clId="{1254076C-426C-4AC2-B574-F032750B8D22}" dt="2023-08-02T17:38:41.600" v="4868"/>
          <ac:spMkLst>
            <pc:docMk/>
            <pc:sldMk cId="2763292536" sldId="3226"/>
            <ac:spMk id="20" creationId="{2DB7691D-9244-FB90-DDF0-027F501D5C82}"/>
          </ac:spMkLst>
        </pc:spChg>
        <pc:spChg chg="mod">
          <ac:chgData name="Helen Margolis" userId="e6a7afbc-961a-442d-a2df-b33b0221b063" providerId="ADAL" clId="{1254076C-426C-4AC2-B574-F032750B8D22}" dt="2023-08-02T17:38:41.600" v="4868"/>
          <ac:spMkLst>
            <pc:docMk/>
            <pc:sldMk cId="2763292536" sldId="3226"/>
            <ac:spMk id="28" creationId="{612EE76F-B5CA-DB3F-61AF-757F0138FB03}"/>
          </ac:spMkLst>
        </pc:spChg>
        <pc:spChg chg="mod">
          <ac:chgData name="Helen Margolis" userId="e6a7afbc-961a-442d-a2df-b33b0221b063" providerId="ADAL" clId="{1254076C-426C-4AC2-B574-F032750B8D22}" dt="2023-08-02T17:38:41.600" v="4868"/>
          <ac:spMkLst>
            <pc:docMk/>
            <pc:sldMk cId="2763292536" sldId="3226"/>
            <ac:spMk id="29" creationId="{C4B74978-97CB-9D2F-AD6E-85212C4EB1BF}"/>
          </ac:spMkLst>
        </pc:spChg>
        <pc:spChg chg="mod">
          <ac:chgData name="Helen Margolis" userId="e6a7afbc-961a-442d-a2df-b33b0221b063" providerId="ADAL" clId="{1254076C-426C-4AC2-B574-F032750B8D22}" dt="2023-08-02T17:38:41.600" v="4868"/>
          <ac:spMkLst>
            <pc:docMk/>
            <pc:sldMk cId="2763292536" sldId="3226"/>
            <ac:spMk id="30" creationId="{E646469A-3B91-1ABE-C156-2E69D02DDAF5}"/>
          </ac:spMkLst>
        </pc:spChg>
        <pc:spChg chg="add mod">
          <ac:chgData name="Helen Margolis" userId="e6a7afbc-961a-442d-a2df-b33b0221b063" providerId="ADAL" clId="{1254076C-426C-4AC2-B574-F032750B8D22}" dt="2023-08-02T17:39:14.206" v="4873" actId="1076"/>
          <ac:spMkLst>
            <pc:docMk/>
            <pc:sldMk cId="2763292536" sldId="3226"/>
            <ac:spMk id="31" creationId="{C29F52F7-A1E2-FEB0-B1C1-E174AAA6DD62}"/>
          </ac:spMkLst>
        </pc:spChg>
        <pc:grpChg chg="add mod">
          <ac:chgData name="Helen Margolis" userId="e6a7afbc-961a-442d-a2df-b33b0221b063" providerId="ADAL" clId="{1254076C-426C-4AC2-B574-F032750B8D22}" dt="2023-08-02T17:39:04.913" v="4870" actId="164"/>
          <ac:grpSpMkLst>
            <pc:docMk/>
            <pc:sldMk cId="2763292536" sldId="3226"/>
            <ac:grpSpMk id="4" creationId="{0B5D9838-20A8-6352-F283-D5BD95462A62}"/>
          </ac:grpSpMkLst>
        </pc:grpChg>
        <pc:grpChg chg="add mod">
          <ac:chgData name="Helen Margolis" userId="e6a7afbc-961a-442d-a2df-b33b0221b063" providerId="ADAL" clId="{1254076C-426C-4AC2-B574-F032750B8D22}" dt="2023-08-02T17:39:04.913" v="4870" actId="164"/>
          <ac:grpSpMkLst>
            <pc:docMk/>
            <pc:sldMk cId="2763292536" sldId="3226"/>
            <ac:grpSpMk id="9" creationId="{3323A5F8-62BC-DE0A-599A-3D7E4028EA12}"/>
          </ac:grpSpMkLst>
        </pc:grpChg>
        <pc:grpChg chg="mod">
          <ac:chgData name="Helen Margolis" userId="e6a7afbc-961a-442d-a2df-b33b0221b063" providerId="ADAL" clId="{1254076C-426C-4AC2-B574-F032750B8D22}" dt="2023-08-02T17:38:41.600" v="4868"/>
          <ac:grpSpMkLst>
            <pc:docMk/>
            <pc:sldMk cId="2763292536" sldId="3226"/>
            <ac:grpSpMk id="11" creationId="{A83F0398-1D5D-F606-75FC-37C8DC909E01}"/>
          </ac:grpSpMkLst>
        </pc:grpChg>
        <pc:grpChg chg="mod">
          <ac:chgData name="Helen Margolis" userId="e6a7afbc-961a-442d-a2df-b33b0221b063" providerId="ADAL" clId="{1254076C-426C-4AC2-B574-F032750B8D22}" dt="2023-08-02T17:38:41.600" v="4868"/>
          <ac:grpSpMkLst>
            <pc:docMk/>
            <pc:sldMk cId="2763292536" sldId="3226"/>
            <ac:grpSpMk id="12" creationId="{AA6A53D5-03D2-B2CF-DB3D-1D2112A8AB6A}"/>
          </ac:grpSpMkLst>
        </pc:grpChg>
        <pc:grpChg chg="add mod">
          <ac:chgData name="Helen Margolis" userId="e6a7afbc-961a-442d-a2df-b33b0221b063" providerId="ADAL" clId="{1254076C-426C-4AC2-B574-F032750B8D22}" dt="2023-08-02T17:39:04.913" v="4870" actId="164"/>
          <ac:grpSpMkLst>
            <pc:docMk/>
            <pc:sldMk cId="2763292536" sldId="3226"/>
            <ac:grpSpMk id="18" creationId="{88F2C839-F725-1BB7-E289-B64B3579ADF7}"/>
          </ac:grpSpMkLst>
        </pc:grpChg>
        <pc:grpChg chg="add mod">
          <ac:chgData name="Helen Margolis" userId="e6a7afbc-961a-442d-a2df-b33b0221b063" providerId="ADAL" clId="{1254076C-426C-4AC2-B574-F032750B8D22}" dt="2023-08-02T17:39:11.975" v="4872" actId="1076"/>
          <ac:grpSpMkLst>
            <pc:docMk/>
            <pc:sldMk cId="2763292536" sldId="3226"/>
            <ac:grpSpMk id="24" creationId="{9C46E80E-DC35-40E6-7B6D-FF1AD06D51B2}"/>
          </ac:grpSpMkLst>
        </pc:grpChg>
        <pc:grpChg chg="add mod">
          <ac:chgData name="Helen Margolis" userId="e6a7afbc-961a-442d-a2df-b33b0221b063" providerId="ADAL" clId="{1254076C-426C-4AC2-B574-F032750B8D22}" dt="2023-08-02T17:39:07.927" v="4871" actId="1076"/>
          <ac:grpSpMkLst>
            <pc:docMk/>
            <pc:sldMk cId="2763292536" sldId="3226"/>
            <ac:grpSpMk id="32" creationId="{2D6BF1CA-774F-5D96-EB44-1AB5D0BC219E}"/>
          </ac:grpSpMkLst>
        </pc:grpChg>
        <pc:cxnChg chg="mod">
          <ac:chgData name="Helen Margolis" userId="e6a7afbc-961a-442d-a2df-b33b0221b063" providerId="ADAL" clId="{1254076C-426C-4AC2-B574-F032750B8D22}" dt="2023-08-02T17:38:41.600" v="4868"/>
          <ac:cxnSpMkLst>
            <pc:docMk/>
            <pc:sldMk cId="2763292536" sldId="3226"/>
            <ac:cxnSpMk id="7" creationId="{0CAB67F1-385E-E28B-FE05-F82E2571259E}"/>
          </ac:cxnSpMkLst>
        </pc:cxnChg>
        <pc:cxnChg chg="mod">
          <ac:chgData name="Helen Margolis" userId="e6a7afbc-961a-442d-a2df-b33b0221b063" providerId="ADAL" clId="{1254076C-426C-4AC2-B574-F032750B8D22}" dt="2023-08-02T17:38:41.600" v="4868"/>
          <ac:cxnSpMkLst>
            <pc:docMk/>
            <pc:sldMk cId="2763292536" sldId="3226"/>
            <ac:cxnSpMk id="8" creationId="{16BA8649-FA68-5D36-0893-3D0986B6FCC1}"/>
          </ac:cxnSpMkLst>
        </pc:cxnChg>
        <pc:cxnChg chg="mod">
          <ac:chgData name="Helen Margolis" userId="e6a7afbc-961a-442d-a2df-b33b0221b063" providerId="ADAL" clId="{1254076C-426C-4AC2-B574-F032750B8D22}" dt="2023-08-02T17:38:41.600" v="4868"/>
          <ac:cxnSpMkLst>
            <pc:docMk/>
            <pc:sldMk cId="2763292536" sldId="3226"/>
            <ac:cxnSpMk id="13" creationId="{0E2F45CA-2F6D-F81A-CFEF-884CC9105E75}"/>
          </ac:cxnSpMkLst>
        </pc:cxnChg>
        <pc:cxnChg chg="mod">
          <ac:chgData name="Helen Margolis" userId="e6a7afbc-961a-442d-a2df-b33b0221b063" providerId="ADAL" clId="{1254076C-426C-4AC2-B574-F032750B8D22}" dt="2023-08-02T17:38:41.600" v="4868"/>
          <ac:cxnSpMkLst>
            <pc:docMk/>
            <pc:sldMk cId="2763292536" sldId="3226"/>
            <ac:cxnSpMk id="14" creationId="{3983AAA6-05BC-E922-E764-7E6BF9EC4B33}"/>
          </ac:cxnSpMkLst>
        </pc:cxnChg>
        <pc:cxnChg chg="mod">
          <ac:chgData name="Helen Margolis" userId="e6a7afbc-961a-442d-a2df-b33b0221b063" providerId="ADAL" clId="{1254076C-426C-4AC2-B574-F032750B8D22}" dt="2023-08-02T17:38:41.600" v="4868"/>
          <ac:cxnSpMkLst>
            <pc:docMk/>
            <pc:sldMk cId="2763292536" sldId="3226"/>
            <ac:cxnSpMk id="15" creationId="{9377D950-2E84-5C3C-A0E9-B3078B37A3EE}"/>
          </ac:cxnSpMkLst>
        </pc:cxnChg>
        <pc:cxnChg chg="mod">
          <ac:chgData name="Helen Margolis" userId="e6a7afbc-961a-442d-a2df-b33b0221b063" providerId="ADAL" clId="{1254076C-426C-4AC2-B574-F032750B8D22}" dt="2023-08-02T17:38:41.600" v="4868"/>
          <ac:cxnSpMkLst>
            <pc:docMk/>
            <pc:sldMk cId="2763292536" sldId="3226"/>
            <ac:cxnSpMk id="16" creationId="{04BD57CD-C410-FF6A-04F5-96ABB676EF2A}"/>
          </ac:cxnSpMkLst>
        </pc:cxnChg>
        <pc:cxnChg chg="mod">
          <ac:chgData name="Helen Margolis" userId="e6a7afbc-961a-442d-a2df-b33b0221b063" providerId="ADAL" clId="{1254076C-426C-4AC2-B574-F032750B8D22}" dt="2023-08-02T17:38:41.600" v="4868"/>
          <ac:cxnSpMkLst>
            <pc:docMk/>
            <pc:sldMk cId="2763292536" sldId="3226"/>
            <ac:cxnSpMk id="21" creationId="{F70EFF01-0077-1423-396A-B65B00B59544}"/>
          </ac:cxnSpMkLst>
        </pc:cxnChg>
        <pc:cxnChg chg="mod">
          <ac:chgData name="Helen Margolis" userId="e6a7afbc-961a-442d-a2df-b33b0221b063" providerId="ADAL" clId="{1254076C-426C-4AC2-B574-F032750B8D22}" dt="2023-08-02T17:38:41.600" v="4868"/>
          <ac:cxnSpMkLst>
            <pc:docMk/>
            <pc:sldMk cId="2763292536" sldId="3226"/>
            <ac:cxnSpMk id="22" creationId="{C64C065D-46BC-9A4D-F1BC-0894F495772C}"/>
          </ac:cxnSpMkLst>
        </pc:cxnChg>
        <pc:cxnChg chg="mod">
          <ac:chgData name="Helen Margolis" userId="e6a7afbc-961a-442d-a2df-b33b0221b063" providerId="ADAL" clId="{1254076C-426C-4AC2-B574-F032750B8D22}" dt="2023-08-02T17:38:41.600" v="4868"/>
          <ac:cxnSpMkLst>
            <pc:docMk/>
            <pc:sldMk cId="2763292536" sldId="3226"/>
            <ac:cxnSpMk id="23" creationId="{C1C67898-3699-6741-CD59-F90E0A894549}"/>
          </ac:cxnSpMkLst>
        </pc:cxnChg>
        <pc:cxnChg chg="mod">
          <ac:chgData name="Helen Margolis" userId="e6a7afbc-961a-442d-a2df-b33b0221b063" providerId="ADAL" clId="{1254076C-426C-4AC2-B574-F032750B8D22}" dt="2023-08-02T17:38:41.600" v="4868"/>
          <ac:cxnSpMkLst>
            <pc:docMk/>
            <pc:sldMk cId="2763292536" sldId="3226"/>
            <ac:cxnSpMk id="25" creationId="{B3A079CC-94A8-B65D-577A-94413395C76F}"/>
          </ac:cxnSpMkLst>
        </pc:cxnChg>
        <pc:cxnChg chg="mod">
          <ac:chgData name="Helen Margolis" userId="e6a7afbc-961a-442d-a2df-b33b0221b063" providerId="ADAL" clId="{1254076C-426C-4AC2-B574-F032750B8D22}" dt="2023-08-02T17:38:41.600" v="4868"/>
          <ac:cxnSpMkLst>
            <pc:docMk/>
            <pc:sldMk cId="2763292536" sldId="3226"/>
            <ac:cxnSpMk id="26" creationId="{037385F9-9ADC-931B-15F4-2E334CCDF0AB}"/>
          </ac:cxnSpMkLst>
        </pc:cxnChg>
        <pc:cxnChg chg="mod">
          <ac:chgData name="Helen Margolis" userId="e6a7afbc-961a-442d-a2df-b33b0221b063" providerId="ADAL" clId="{1254076C-426C-4AC2-B574-F032750B8D22}" dt="2023-08-02T17:38:41.600" v="4868"/>
          <ac:cxnSpMkLst>
            <pc:docMk/>
            <pc:sldMk cId="2763292536" sldId="3226"/>
            <ac:cxnSpMk id="27" creationId="{C80DD0E5-E1A0-0874-07AE-6C80FAF1506F}"/>
          </ac:cxnSpMkLst>
        </pc:cxnChg>
      </pc:sldChg>
      <pc:sldChg chg="addSp modSp add mod">
        <pc:chgData name="Helen Margolis" userId="e6a7afbc-961a-442d-a2df-b33b0221b063" providerId="ADAL" clId="{1254076C-426C-4AC2-B574-F032750B8D22}" dt="2023-08-06T13:31:49.179" v="10677" actId="404"/>
        <pc:sldMkLst>
          <pc:docMk/>
          <pc:sldMk cId="920130973" sldId="3227"/>
        </pc:sldMkLst>
        <pc:spChg chg="mod">
          <ac:chgData name="Helen Margolis" userId="e6a7afbc-961a-442d-a2df-b33b0221b063" providerId="ADAL" clId="{1254076C-426C-4AC2-B574-F032750B8D22}" dt="2023-08-02T17:39:36.859" v="4896" actId="20577"/>
          <ac:spMkLst>
            <pc:docMk/>
            <pc:sldMk cId="920130973" sldId="3227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5T13:30:50.085" v="5714" actId="20577"/>
          <ac:spMkLst>
            <pc:docMk/>
            <pc:sldMk cId="920130973" sldId="3227"/>
            <ac:spMk id="3" creationId="{82FB41DB-95E2-4DAA-233A-4056C4EE16CF}"/>
          </ac:spMkLst>
        </pc:spChg>
        <pc:spChg chg="mod">
          <ac:chgData name="Helen Margolis" userId="e6a7afbc-961a-442d-a2df-b33b0221b063" providerId="ADAL" clId="{1254076C-426C-4AC2-B574-F032750B8D22}" dt="2023-08-06T13:31:45.841" v="10676" actId="404"/>
          <ac:spMkLst>
            <pc:docMk/>
            <pc:sldMk cId="920130973" sldId="3227"/>
            <ac:spMk id="6" creationId="{12D40650-C888-27B5-3745-1A352880D1F0}"/>
          </ac:spMkLst>
        </pc:spChg>
        <pc:spChg chg="mod">
          <ac:chgData name="Helen Margolis" userId="e6a7afbc-961a-442d-a2df-b33b0221b063" providerId="ADAL" clId="{1254076C-426C-4AC2-B574-F032750B8D22}" dt="2023-08-05T13:31:38.892" v="5751"/>
          <ac:spMkLst>
            <pc:docMk/>
            <pc:sldMk cId="920130973" sldId="3227"/>
            <ac:spMk id="13" creationId="{FBF4C89E-A320-26A4-2534-17B7525EC010}"/>
          </ac:spMkLst>
        </pc:spChg>
        <pc:spChg chg="mod">
          <ac:chgData name="Helen Margolis" userId="e6a7afbc-961a-442d-a2df-b33b0221b063" providerId="ADAL" clId="{1254076C-426C-4AC2-B574-F032750B8D22}" dt="2023-08-05T13:31:38.892" v="5751"/>
          <ac:spMkLst>
            <pc:docMk/>
            <pc:sldMk cId="920130973" sldId="3227"/>
            <ac:spMk id="14" creationId="{7EA0E120-47B0-9E44-E8D7-923EC00D09C3}"/>
          </ac:spMkLst>
        </pc:spChg>
        <pc:spChg chg="mod">
          <ac:chgData name="Helen Margolis" userId="e6a7afbc-961a-442d-a2df-b33b0221b063" providerId="ADAL" clId="{1254076C-426C-4AC2-B574-F032750B8D22}" dt="2023-08-05T13:31:38.892" v="5751"/>
          <ac:spMkLst>
            <pc:docMk/>
            <pc:sldMk cId="920130973" sldId="3227"/>
            <ac:spMk id="15" creationId="{B62AC66B-8425-6BEE-B06E-05FC4C585E05}"/>
          </ac:spMkLst>
        </pc:spChg>
        <pc:spChg chg="add mod">
          <ac:chgData name="Helen Margolis" userId="e6a7afbc-961a-442d-a2df-b33b0221b063" providerId="ADAL" clId="{1254076C-426C-4AC2-B574-F032750B8D22}" dt="2023-08-05T13:32:30.520" v="5764" actId="1076"/>
          <ac:spMkLst>
            <pc:docMk/>
            <pc:sldMk cId="920130973" sldId="3227"/>
            <ac:spMk id="25" creationId="{EB7FC248-B005-F4AC-EAB3-F8AB80F51E24}"/>
          </ac:spMkLst>
        </pc:spChg>
        <pc:spChg chg="add mod">
          <ac:chgData name="Helen Margolis" userId="e6a7afbc-961a-442d-a2df-b33b0221b063" providerId="ADAL" clId="{1254076C-426C-4AC2-B574-F032750B8D22}" dt="2023-08-06T13:31:49.179" v="10677" actId="404"/>
          <ac:spMkLst>
            <pc:docMk/>
            <pc:sldMk cId="920130973" sldId="3227"/>
            <ac:spMk id="26" creationId="{577D2717-B571-70D0-CC09-09AF087BFE7A}"/>
          </ac:spMkLst>
        </pc:spChg>
        <pc:grpChg chg="add mod">
          <ac:chgData name="Helen Margolis" userId="e6a7afbc-961a-442d-a2df-b33b0221b063" providerId="ADAL" clId="{1254076C-426C-4AC2-B574-F032750B8D22}" dt="2023-08-05T13:31:38.892" v="5751"/>
          <ac:grpSpMkLst>
            <pc:docMk/>
            <pc:sldMk cId="920130973" sldId="3227"/>
            <ac:grpSpMk id="4" creationId="{3499D617-47D5-453B-EC6F-CF4A97886AC7}"/>
          </ac:grpSpMkLst>
        </pc:grpChg>
        <pc:grpChg chg="mod">
          <ac:chgData name="Helen Margolis" userId="e6a7afbc-961a-442d-a2df-b33b0221b063" providerId="ADAL" clId="{1254076C-426C-4AC2-B574-F032750B8D22}" dt="2023-08-05T13:31:38.892" v="5751"/>
          <ac:grpSpMkLst>
            <pc:docMk/>
            <pc:sldMk cId="920130973" sldId="3227"/>
            <ac:grpSpMk id="5" creationId="{BC975FF4-B714-38D8-5DEB-3CF565E91135}"/>
          </ac:grpSpMkLst>
        </pc:grpChg>
        <pc:grpChg chg="mod">
          <ac:chgData name="Helen Margolis" userId="e6a7afbc-961a-442d-a2df-b33b0221b063" providerId="ADAL" clId="{1254076C-426C-4AC2-B574-F032750B8D22}" dt="2023-08-05T13:31:38.892" v="5751"/>
          <ac:grpSpMkLst>
            <pc:docMk/>
            <pc:sldMk cId="920130973" sldId="3227"/>
            <ac:grpSpMk id="9" creationId="{396CDD52-C869-7E45-1F07-F0F5630495EA}"/>
          </ac:grpSpMkLst>
        </pc:grpChg>
        <pc:cxnChg chg="mod">
          <ac:chgData name="Helen Margolis" userId="e6a7afbc-961a-442d-a2df-b33b0221b063" providerId="ADAL" clId="{1254076C-426C-4AC2-B574-F032750B8D22}" dt="2023-08-05T13:31:56.129" v="5758" actId="14100"/>
          <ac:cxnSpMkLst>
            <pc:docMk/>
            <pc:sldMk cId="920130973" sldId="3227"/>
            <ac:cxnSpMk id="7" creationId="{61F943A7-6EC7-9FE9-86A1-3975C9DC1916}"/>
          </ac:cxnSpMkLst>
        </pc:cxnChg>
        <pc:cxnChg chg="mod">
          <ac:chgData name="Helen Margolis" userId="e6a7afbc-961a-442d-a2df-b33b0221b063" providerId="ADAL" clId="{1254076C-426C-4AC2-B574-F032750B8D22}" dt="2023-08-05T13:31:59.240" v="5759" actId="14100"/>
          <ac:cxnSpMkLst>
            <pc:docMk/>
            <pc:sldMk cId="920130973" sldId="3227"/>
            <ac:cxnSpMk id="8" creationId="{2CE83814-3E2C-6987-205E-01DDEC448C73}"/>
          </ac:cxnSpMkLst>
        </pc:cxnChg>
        <pc:cxnChg chg="mod">
          <ac:chgData name="Helen Margolis" userId="e6a7afbc-961a-442d-a2df-b33b0221b063" providerId="ADAL" clId="{1254076C-426C-4AC2-B574-F032750B8D22}" dt="2023-08-05T13:31:38.892" v="5751"/>
          <ac:cxnSpMkLst>
            <pc:docMk/>
            <pc:sldMk cId="920130973" sldId="3227"/>
            <ac:cxnSpMk id="10" creationId="{BF30E254-D4D8-7477-AAFE-5570968EB9A3}"/>
          </ac:cxnSpMkLst>
        </pc:cxnChg>
        <pc:cxnChg chg="mod">
          <ac:chgData name="Helen Margolis" userId="e6a7afbc-961a-442d-a2df-b33b0221b063" providerId="ADAL" clId="{1254076C-426C-4AC2-B574-F032750B8D22}" dt="2023-08-05T13:31:38.892" v="5751"/>
          <ac:cxnSpMkLst>
            <pc:docMk/>
            <pc:sldMk cId="920130973" sldId="3227"/>
            <ac:cxnSpMk id="11" creationId="{1E0914C6-7AAB-159E-0C09-3642654630F2}"/>
          </ac:cxnSpMkLst>
        </pc:cxnChg>
        <pc:cxnChg chg="mod">
          <ac:chgData name="Helen Margolis" userId="e6a7afbc-961a-442d-a2df-b33b0221b063" providerId="ADAL" clId="{1254076C-426C-4AC2-B574-F032750B8D22}" dt="2023-08-05T13:31:38.892" v="5751"/>
          <ac:cxnSpMkLst>
            <pc:docMk/>
            <pc:sldMk cId="920130973" sldId="3227"/>
            <ac:cxnSpMk id="12" creationId="{1D1E8578-F9E9-38D3-9AF2-CF6797F3F586}"/>
          </ac:cxnSpMkLst>
        </pc:cxnChg>
        <pc:cxnChg chg="mod">
          <ac:chgData name="Helen Margolis" userId="e6a7afbc-961a-442d-a2df-b33b0221b063" providerId="ADAL" clId="{1254076C-426C-4AC2-B574-F032750B8D22}" dt="2023-08-05T13:31:38.892" v="5751"/>
          <ac:cxnSpMkLst>
            <pc:docMk/>
            <pc:sldMk cId="920130973" sldId="3227"/>
            <ac:cxnSpMk id="16" creationId="{7E652D4B-4E2D-F141-9341-5E1A7CB1EFBF}"/>
          </ac:cxnSpMkLst>
        </pc:cxnChg>
        <pc:cxnChg chg="mod">
          <ac:chgData name="Helen Margolis" userId="e6a7afbc-961a-442d-a2df-b33b0221b063" providerId="ADAL" clId="{1254076C-426C-4AC2-B574-F032750B8D22}" dt="2023-08-05T13:31:38.892" v="5751"/>
          <ac:cxnSpMkLst>
            <pc:docMk/>
            <pc:sldMk cId="920130973" sldId="3227"/>
            <ac:cxnSpMk id="17" creationId="{793F5301-98CF-9D0D-7CA3-9DE81FDFDEFB}"/>
          </ac:cxnSpMkLst>
        </pc:cxnChg>
        <pc:cxnChg chg="mod">
          <ac:chgData name="Helen Margolis" userId="e6a7afbc-961a-442d-a2df-b33b0221b063" providerId="ADAL" clId="{1254076C-426C-4AC2-B574-F032750B8D22}" dt="2023-08-05T13:31:38.892" v="5751"/>
          <ac:cxnSpMkLst>
            <pc:docMk/>
            <pc:sldMk cId="920130973" sldId="3227"/>
            <ac:cxnSpMk id="18" creationId="{36994B13-9077-8A01-2FB3-8B82C68852C2}"/>
          </ac:cxnSpMkLst>
        </pc:cxnChg>
        <pc:cxnChg chg="mod">
          <ac:chgData name="Helen Margolis" userId="e6a7afbc-961a-442d-a2df-b33b0221b063" providerId="ADAL" clId="{1254076C-426C-4AC2-B574-F032750B8D22}" dt="2023-08-05T13:31:38.892" v="5751"/>
          <ac:cxnSpMkLst>
            <pc:docMk/>
            <pc:sldMk cId="920130973" sldId="3227"/>
            <ac:cxnSpMk id="19" creationId="{840DCD89-BDEF-CEB6-4D8F-A18C7FAFEF53}"/>
          </ac:cxnSpMkLst>
        </pc:cxnChg>
        <pc:cxnChg chg="mod">
          <ac:chgData name="Helen Margolis" userId="e6a7afbc-961a-442d-a2df-b33b0221b063" providerId="ADAL" clId="{1254076C-426C-4AC2-B574-F032750B8D22}" dt="2023-08-05T13:31:38.892" v="5751"/>
          <ac:cxnSpMkLst>
            <pc:docMk/>
            <pc:sldMk cId="920130973" sldId="3227"/>
            <ac:cxnSpMk id="20" creationId="{D3D4A986-97BF-ED6A-A478-F5C1F2D8DB17}"/>
          </ac:cxnSpMkLst>
        </pc:cxnChg>
        <pc:cxnChg chg="mod">
          <ac:chgData name="Helen Margolis" userId="e6a7afbc-961a-442d-a2df-b33b0221b063" providerId="ADAL" clId="{1254076C-426C-4AC2-B574-F032750B8D22}" dt="2023-08-05T13:31:38.892" v="5751"/>
          <ac:cxnSpMkLst>
            <pc:docMk/>
            <pc:sldMk cId="920130973" sldId="3227"/>
            <ac:cxnSpMk id="21" creationId="{59AFB707-BE86-8593-B1F2-290D30319098}"/>
          </ac:cxnSpMkLst>
        </pc:cxnChg>
        <pc:cxnChg chg="mod">
          <ac:chgData name="Helen Margolis" userId="e6a7afbc-961a-442d-a2df-b33b0221b063" providerId="ADAL" clId="{1254076C-426C-4AC2-B574-F032750B8D22}" dt="2023-08-05T13:31:38.892" v="5751"/>
          <ac:cxnSpMkLst>
            <pc:docMk/>
            <pc:sldMk cId="920130973" sldId="3227"/>
            <ac:cxnSpMk id="22" creationId="{D49ECB62-47DE-17CF-84D7-6EB8E86C0589}"/>
          </ac:cxnSpMkLst>
        </pc:cxnChg>
        <pc:cxnChg chg="mod">
          <ac:chgData name="Helen Margolis" userId="e6a7afbc-961a-442d-a2df-b33b0221b063" providerId="ADAL" clId="{1254076C-426C-4AC2-B574-F032750B8D22}" dt="2023-08-05T13:31:38.892" v="5751"/>
          <ac:cxnSpMkLst>
            <pc:docMk/>
            <pc:sldMk cId="920130973" sldId="3227"/>
            <ac:cxnSpMk id="23" creationId="{73B41E99-B200-6F45-8A49-3EF4BF3E36CD}"/>
          </ac:cxnSpMkLst>
        </pc:cxnChg>
        <pc:cxnChg chg="mod">
          <ac:chgData name="Helen Margolis" userId="e6a7afbc-961a-442d-a2df-b33b0221b063" providerId="ADAL" clId="{1254076C-426C-4AC2-B574-F032750B8D22}" dt="2023-08-05T13:31:38.892" v="5751"/>
          <ac:cxnSpMkLst>
            <pc:docMk/>
            <pc:sldMk cId="920130973" sldId="3227"/>
            <ac:cxnSpMk id="24" creationId="{B2B447DB-C8DE-8E57-6868-983B838156AB}"/>
          </ac:cxnSpMkLst>
        </pc:cxnChg>
        <pc:cxnChg chg="add mod">
          <ac:chgData name="Helen Margolis" userId="e6a7afbc-961a-442d-a2df-b33b0221b063" providerId="ADAL" clId="{1254076C-426C-4AC2-B574-F032750B8D22}" dt="2023-08-06T13:31:49.179" v="10677" actId="404"/>
          <ac:cxnSpMkLst>
            <pc:docMk/>
            <pc:sldMk cId="920130973" sldId="3227"/>
            <ac:cxnSpMk id="27" creationId="{72DA787E-76E8-768F-AEE8-311130F909D8}"/>
          </ac:cxnSpMkLst>
        </pc:cxnChg>
      </pc:sldChg>
      <pc:sldChg chg="addSp delSp modSp add mod">
        <pc:chgData name="Helen Margolis" userId="e6a7afbc-961a-442d-a2df-b33b0221b063" providerId="ADAL" clId="{1254076C-426C-4AC2-B574-F032750B8D22}" dt="2023-08-06T13:38:27.818" v="10683" actId="1076"/>
        <pc:sldMkLst>
          <pc:docMk/>
          <pc:sldMk cId="4187506638" sldId="3228"/>
        </pc:sldMkLst>
        <pc:spChg chg="mod">
          <ac:chgData name="Helen Margolis" userId="e6a7afbc-961a-442d-a2df-b33b0221b063" providerId="ADAL" clId="{1254076C-426C-4AC2-B574-F032750B8D22}" dt="2023-08-02T17:40:09.382" v="4924" actId="20577"/>
          <ac:spMkLst>
            <pc:docMk/>
            <pc:sldMk cId="4187506638" sldId="3228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5T13:37:08.495" v="5773" actId="14100"/>
          <ac:spMkLst>
            <pc:docMk/>
            <pc:sldMk cId="4187506638" sldId="3228"/>
            <ac:spMk id="8" creationId="{07265076-435C-8DC2-9A8D-1ECB21F8BD5F}"/>
          </ac:spMkLst>
        </pc:spChg>
        <pc:spChg chg="add mod">
          <ac:chgData name="Helen Margolis" userId="e6a7afbc-961a-442d-a2df-b33b0221b063" providerId="ADAL" clId="{1254076C-426C-4AC2-B574-F032750B8D22}" dt="2023-08-06T13:38:27.818" v="10683" actId="1076"/>
          <ac:spMkLst>
            <pc:docMk/>
            <pc:sldMk cId="4187506638" sldId="3228"/>
            <ac:spMk id="10" creationId="{CE47EA84-FFDF-C748-261F-7BA903854531}"/>
          </ac:spMkLst>
        </pc:spChg>
        <pc:spChg chg="add del mod">
          <ac:chgData name="Helen Margolis" userId="e6a7afbc-961a-442d-a2df-b33b0221b063" providerId="ADAL" clId="{1254076C-426C-4AC2-B574-F032750B8D22}" dt="2023-08-05T13:37:50.880" v="5816" actId="478"/>
          <ac:spMkLst>
            <pc:docMk/>
            <pc:sldMk cId="4187506638" sldId="3228"/>
            <ac:spMk id="15" creationId="{53C3F130-6EBA-8B66-BCB8-72F8FE6A1875}"/>
          </ac:spMkLst>
        </pc:spChg>
        <pc:grpChg chg="add del mod">
          <ac:chgData name="Helen Margolis" userId="e6a7afbc-961a-442d-a2df-b33b0221b063" providerId="ADAL" clId="{1254076C-426C-4AC2-B574-F032750B8D22}" dt="2023-08-02T17:40:20.851" v="4926" actId="165"/>
          <ac:grpSpMkLst>
            <pc:docMk/>
            <pc:sldMk cId="4187506638" sldId="3228"/>
            <ac:grpSpMk id="3" creationId="{7125B1DF-7D7F-0605-C7D4-16E81F70E8DB}"/>
          </ac:grpSpMkLst>
        </pc:grpChg>
        <pc:grpChg chg="mod topLvl">
          <ac:chgData name="Helen Margolis" userId="e6a7afbc-961a-442d-a2df-b33b0221b063" providerId="ADAL" clId="{1254076C-426C-4AC2-B574-F032750B8D22}" dt="2023-08-05T13:40:32.991" v="5826" actId="1076"/>
          <ac:grpSpMkLst>
            <pc:docMk/>
            <pc:sldMk cId="4187506638" sldId="3228"/>
            <ac:grpSpMk id="5" creationId="{F3E1DD95-31EF-988D-646B-4964D3345985}"/>
          </ac:grpSpMkLst>
        </pc:grpChg>
        <pc:picChg chg="mod topLvl">
          <ac:chgData name="Helen Margolis" userId="e6a7afbc-961a-442d-a2df-b33b0221b063" providerId="ADAL" clId="{1254076C-426C-4AC2-B574-F032750B8D22}" dt="2023-08-05T13:40:32.991" v="5826" actId="1076"/>
          <ac:picMkLst>
            <pc:docMk/>
            <pc:sldMk cId="4187506638" sldId="3228"/>
            <ac:picMk id="4" creationId="{7DC700FA-EA33-D8F2-AA2D-4547961D9FCC}"/>
          </ac:picMkLst>
        </pc:picChg>
        <pc:cxnChg chg="mod">
          <ac:chgData name="Helen Margolis" userId="e6a7afbc-961a-442d-a2df-b33b0221b063" providerId="ADAL" clId="{1254076C-426C-4AC2-B574-F032750B8D22}" dt="2023-08-05T13:38:18.243" v="5821" actId="692"/>
          <ac:cxnSpMkLst>
            <pc:docMk/>
            <pc:sldMk cId="4187506638" sldId="3228"/>
            <ac:cxnSpMk id="6" creationId="{9BB83BBF-D869-E831-1AC3-F6CF013C3351}"/>
          </ac:cxnSpMkLst>
        </pc:cxnChg>
        <pc:cxnChg chg="mod">
          <ac:chgData name="Helen Margolis" userId="e6a7afbc-961a-442d-a2df-b33b0221b063" providerId="ADAL" clId="{1254076C-426C-4AC2-B574-F032750B8D22}" dt="2023-08-05T13:38:28.583" v="5823" actId="14100"/>
          <ac:cxnSpMkLst>
            <pc:docMk/>
            <pc:sldMk cId="4187506638" sldId="3228"/>
            <ac:cxnSpMk id="7" creationId="{CCC4F766-7DDC-F124-4ED5-ABE563A7F9F7}"/>
          </ac:cxnSpMkLst>
        </pc:cxnChg>
      </pc:sldChg>
      <pc:sldChg chg="addSp delSp modSp add mod">
        <pc:chgData name="Helen Margolis" userId="e6a7afbc-961a-442d-a2df-b33b0221b063" providerId="ADAL" clId="{1254076C-426C-4AC2-B574-F032750B8D22}" dt="2023-08-05T14:19:56.584" v="6231" actId="1076"/>
        <pc:sldMkLst>
          <pc:docMk/>
          <pc:sldMk cId="3423181307" sldId="3229"/>
        </pc:sldMkLst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" creationId="{8283B3F7-529C-BF67-8686-439EA2B01556}"/>
          </ac:spMkLst>
        </pc:spChg>
        <pc:spChg chg="mod topLvl">
          <ac:chgData name="Helen Margolis" userId="e6a7afbc-961a-442d-a2df-b33b0221b063" providerId="ADAL" clId="{1254076C-426C-4AC2-B574-F032750B8D22}" dt="2023-08-05T14:19:51.426" v="6229" actId="1076"/>
          <ac:spMkLst>
            <pc:docMk/>
            <pc:sldMk cId="3423181307" sldId="3229"/>
            <ac:spMk id="6" creationId="{ACE18F05-C36F-1ACA-151F-E48E887A69BC}"/>
          </ac:spMkLst>
        </pc:spChg>
        <pc:spChg chg="mod topLvl">
          <ac:chgData name="Helen Margolis" userId="e6a7afbc-961a-442d-a2df-b33b0221b063" providerId="ADAL" clId="{1254076C-426C-4AC2-B574-F032750B8D22}" dt="2023-08-05T14:19:51.426" v="6229" actId="1076"/>
          <ac:spMkLst>
            <pc:docMk/>
            <pc:sldMk cId="3423181307" sldId="3229"/>
            <ac:spMk id="9" creationId="{8D1B2699-2FC4-0ACA-A780-202D2DC3EF80}"/>
          </ac:spMkLst>
        </pc:spChg>
        <pc:spChg chg="mod topLvl">
          <ac:chgData name="Helen Margolis" userId="e6a7afbc-961a-442d-a2df-b33b0221b063" providerId="ADAL" clId="{1254076C-426C-4AC2-B574-F032750B8D22}" dt="2023-08-05T14:19:51.426" v="6229" actId="1076"/>
          <ac:spMkLst>
            <pc:docMk/>
            <pc:sldMk cId="3423181307" sldId="3229"/>
            <ac:spMk id="10" creationId="{1237F904-0658-22A1-3E46-A102A73DE967}"/>
          </ac:spMkLst>
        </pc:spChg>
        <pc:spChg chg="add del mod">
          <ac:chgData name="Helen Margolis" userId="e6a7afbc-961a-442d-a2df-b33b0221b063" providerId="ADAL" clId="{1254076C-426C-4AC2-B574-F032750B8D22}" dt="2023-08-05T14:13:20.427" v="6172" actId="478"/>
          <ac:spMkLst>
            <pc:docMk/>
            <pc:sldMk cId="3423181307" sldId="3229"/>
            <ac:spMk id="11" creationId="{6AF4C738-4C47-24B7-A439-C6C420201DD5}"/>
          </ac:spMkLst>
        </pc:spChg>
        <pc:spChg chg="add 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" creationId="{A679D1EA-B4CA-C220-8D63-4A6E50990EA8}"/>
          </ac:spMkLst>
        </pc:spChg>
        <pc:spChg chg="add 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" creationId="{093D6792-FCCF-EA4B-E30C-D2975E618259}"/>
          </ac:spMkLst>
        </pc:spChg>
        <pc:spChg chg="add 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" creationId="{A55C4A0C-B94B-D3EC-FC2A-BE40F252F20B}"/>
          </ac:spMkLst>
        </pc:spChg>
        <pc:spChg chg="add 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" creationId="{032A7932-0FFA-6321-9F12-B84E1AEAC956}"/>
          </ac:spMkLst>
        </pc:spChg>
        <pc:spChg chg="add 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" creationId="{1F99006B-C040-AF09-57E3-7D85DEF1266A}"/>
          </ac:spMkLst>
        </pc:spChg>
        <pc:spChg chg="add 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" creationId="{2ED23511-9129-304A-F81C-731B9338726C}"/>
          </ac:spMkLst>
        </pc:spChg>
        <pc:spChg chg="add 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" creationId="{BDE0D6A3-8682-F56F-C6BF-AC8756F5C1F6}"/>
          </ac:spMkLst>
        </pc:spChg>
        <pc:spChg chg="add 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" creationId="{E67E134D-4933-ED3E-CE38-16B1A7700BA7}"/>
          </ac:spMkLst>
        </pc:spChg>
        <pc:spChg chg="add 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" creationId="{CBDAB549-251F-873A-7B67-E3E0125BFAC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" creationId="{E7057F37-FBA1-F141-C4D2-56CEBCE7E90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8" creationId="{6DD4D3BD-8B59-33D5-2DCE-84610EE13E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9" creationId="{7FDFE59C-BFD1-3A5D-D298-EA02AB25B0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0" creationId="{7A97A21D-B54D-8226-A7D7-D7F1DD0A047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1" creationId="{47DF9061-7AB4-E9CB-850D-069C33F906D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2" creationId="{E43D58CD-AA9B-BA2D-33C9-B6C775211E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3" creationId="{1795E16F-8EB9-731C-229D-3DCC2B22634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4" creationId="{E3895C8B-7162-93D8-A0CD-1FDAFFA111A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5" creationId="{4D91DC25-2498-D2BD-2E98-FA1D93FC687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6" creationId="{6E4890E4-223C-2074-7A92-16FD33FB1F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7" creationId="{F2AA9EC9-A629-995E-0DA9-3279F41437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8" creationId="{3E7AB21F-03EC-FC4F-FE23-182B6EF10D2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9" creationId="{53AFE3FF-5263-957E-C937-EB8F82377F3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0" creationId="{2226AF83-AE01-54FB-B210-18B857236F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1" creationId="{E41F960D-BC34-9675-E2FB-173C84A6D9A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2" creationId="{14388BA7-BF7F-0B9D-22EB-A9CB61BEB1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3" creationId="{E04D4FF5-E415-6459-2483-309EA23A45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4" creationId="{77D3758D-2409-EB12-8714-084ADA3274B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5" creationId="{A024E9FE-A32D-80AF-459B-DFAF786E00F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6" creationId="{08B7FEA4-7AF6-2D45-2B68-82BA927B8B0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7" creationId="{399C38CA-A7D2-0FAF-761A-2D86E21948A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8" creationId="{B489927D-4666-A12D-8B65-4EF254C8D7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9" creationId="{54F568DA-0821-9CD0-6533-553EC967FAF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0" creationId="{FC6DE075-2E06-434D-3C0D-37D04E732A0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1" creationId="{6E679504-400A-4AD1-8435-E95C0223C52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2" creationId="{C2C8D1D7-F903-42F8-B2AF-EE9D4E9497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3" creationId="{85156007-7CE0-AB6B-BFA1-60486C24E1B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4" creationId="{93320588-3BD3-231B-58B7-C9A18F85184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5" creationId="{515389A4-2CCC-3A49-11B8-4F0B88E993F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6" creationId="{4027828F-8E3C-FEB3-668B-60F00A7048A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7" creationId="{A52D7E97-A1A1-99C5-549E-5F819908C49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8" creationId="{D166AA2E-5064-C943-2186-50F83C3FFE9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9" creationId="{66C7BB71-4298-7330-9383-DBB46878EF8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0" creationId="{451BCE7B-6322-3BDC-0B45-27F732FD4DC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1" creationId="{6845909A-C3AA-8895-B516-073CC1A44A9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2" creationId="{185ABA08-2DB2-BE8E-4CC5-A5531FA4DEF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3" creationId="{E2609AB8-3C23-405E-25B7-CDB6996D43D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4" creationId="{4D21F72D-020D-46B6-FFCF-5A1C2263CB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5" creationId="{EF0790C4-A77D-A912-9CB3-1BD92F06C6C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6" creationId="{79E05ACB-38D8-A4F1-71EF-8F9CC8F73C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7" creationId="{3790EE26-50FE-1D4E-19FD-C206891049B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8" creationId="{BC337FAA-CDAE-BDA5-FD93-6F1FE29DF99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9" creationId="{1B77D936-D3FE-8C7D-EFEA-956C82017B6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0" creationId="{207A1300-6BBA-A31A-C200-AD099D0696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1" creationId="{D9B3E990-2C5C-7A3A-1633-2EB3D841D5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2" creationId="{A3EF5F63-2753-56FC-EDE2-E2792D08291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3" creationId="{78207D00-34A5-9832-AEE2-FFEDD97A19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4" creationId="{4C4D1B2D-B358-455C-AE51-E055F51ABE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5" creationId="{741C368A-8B39-2E5C-C67B-B2470F711C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6" creationId="{B3DC0B6C-CE5A-D1D1-701E-C639D8EC0A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7" creationId="{ECB8183D-D4E1-75D0-A304-D7910A4829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8" creationId="{A82906B9-BEC1-7CF1-C7BC-5B4DB00104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9" creationId="{69A20BEB-4CC0-205B-3FD2-17ED75DA92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0" creationId="{B002BF6A-D3DD-7E83-E297-1C4011B60FE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1" creationId="{D8684D16-BDBE-6E57-D181-EF6ECF1F46B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2" creationId="{FE0B4511-D2D6-609F-0D61-A6B5B2DEDFE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3" creationId="{52AD56B6-5527-7DC9-FA96-0FE2BC9F3A6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4" creationId="{96434724-9932-81F5-048D-1BD2728062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5" creationId="{7DDD6D9C-A607-486F-D9CB-BA151464658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6" creationId="{0B5BAC62-E680-5D72-388E-342673C1DE0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7" creationId="{E4A58D8E-BE86-523B-66FB-7F4E8635797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8" creationId="{9ACF9333-1020-E25D-5E13-55ED5B98801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9" creationId="{917B041E-FFC3-7DDD-3B30-DFEE524EAD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0" creationId="{C3AD50E8-B105-4B8F-A480-BAD45467BDC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1" creationId="{D8A3D7B4-18F8-4391-13B0-0910D1FB09E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2" creationId="{64FF1E89-0571-9534-4DE2-80287DD71BA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3" creationId="{3D755AFF-6F20-EBFD-C3FD-A34A998403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4" creationId="{AE9EBD2B-C315-FC3C-4311-7616DEF7C2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5" creationId="{E0D5AAA1-EC20-0065-FE71-3EB83D848F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6" creationId="{5B25E0BA-6EBE-E903-456B-A7EAE766004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7" creationId="{ABEC94E5-B9BF-C99B-3765-06461D3F9E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8" creationId="{EDACAA84-014F-6424-E6DB-D8A46F549EB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9" creationId="{4E50288A-DF72-E137-76AE-55035FD4978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0" creationId="{E8AB218D-4A75-F986-1FB7-4902DD6AFD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1" creationId="{04AB39D7-F1E6-2581-E531-E476D57EC8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2" creationId="{61F7ACDC-C9CF-9C6F-A9B0-D1BD75F77E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3" creationId="{EC735A44-38F6-B9A3-92CF-48BD4E930D0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4" creationId="{F095C480-3494-EDFD-8A40-4ABA9738D87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5" creationId="{A0D63069-F442-A48C-D38E-713063DAED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6" creationId="{075575F4-918C-933D-E0FD-EB9957C7341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7" creationId="{39BDC994-DAAA-3D5E-D427-34BB6307633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8" creationId="{712EFF9A-A717-712F-BB9B-8CF6DCDB304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9" creationId="{DAC5A3B1-B09F-CF9A-F64B-083AAD45573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0" creationId="{4367C4F3-426C-F2CC-051D-F4C6FF7EFEB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1" creationId="{E4E2AED2-534F-EB76-B836-7DCFE914B2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2" creationId="{B2AE3165-2809-F759-E07B-46C617A7E2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3" creationId="{090B58A6-5392-B665-9A2B-C1819E339D0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4" creationId="{4274BFA5-F050-330B-E39B-812AC1A7CF8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5" creationId="{7142DC7A-03B0-740A-E593-D6F1B15C0FA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6" creationId="{163BAB9A-A3A5-DB63-8EB0-7A92343ACD8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7" creationId="{18F782AB-DED2-AB92-7E3C-77F3BBE126A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8" creationId="{1E7467F7-4B97-C174-1F75-C2A2B8B6E54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9" creationId="{EC2BD12D-5DCB-B573-D62B-E081C624FD6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0" creationId="{BBF5C1A2-0459-4DE6-E1E1-3BC49613327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1" creationId="{FDAB6D50-97B5-E4BC-454F-6102AAF0B3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2" creationId="{A0732E8E-70C8-BCAF-0B16-2667C30609A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3" creationId="{54356CE4-332F-FD98-786C-6B025658A4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4" creationId="{0A8FB0DD-E9D0-F59C-9FDD-A6A00C0CBA9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5" creationId="{10648A11-1A6B-BAEC-5F5F-A047330AC4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6" creationId="{754C8E6F-5EB5-6119-2C5B-A375B08344A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7" creationId="{313E722E-0272-6CB2-069D-17A51B4831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8" creationId="{3110B0B9-E6DC-DB6F-93D0-95110A5F449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9" creationId="{D994EA36-24D8-9D03-64E7-0AC009DB2FE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0" creationId="{1F5C9374-7C33-BC93-5D36-3D9D95E7B2E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1" creationId="{1F5CAFE6-755A-48F5-2659-5E0796C561A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2" creationId="{4018A209-7EAF-6A1E-B24B-D39122C1D5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3" creationId="{46046DD0-9839-C5F8-F7C0-2E31E6E6099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4" creationId="{83CAC225-74DA-FEE6-0795-5C6B9823D83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5" creationId="{7F9D24D8-A965-2906-789D-724736DB262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6" creationId="{1A4D919A-35EB-F320-24F9-7F61A72B9C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7" creationId="{5799EA61-5F64-7520-7C3F-FAF3E3A326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8" creationId="{946AC557-B207-82D5-1E63-9CAB102C6A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9" creationId="{880FA046-FBB7-73E9-1E7A-8748D6C09A8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0" creationId="{72F28D21-BF49-B8B3-17F5-DED308C475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1" creationId="{49ED9B72-318B-06A4-CF3A-9E450636AD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2" creationId="{8A9ADAA0-E1E6-9C4F-D7FB-5AF96F91F3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3" creationId="{47CEF084-9A1C-00E1-3CE8-0A7437A207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4" creationId="{5C0931A4-3082-86F0-C1E4-BC7AFE3C56A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5" creationId="{A639BF80-D33F-9949-BD98-B1E9C13584E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6" creationId="{8BC0319E-15CD-1B34-8734-28B22EC5C7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7" creationId="{1D25AE4F-D6DB-62FD-0013-BEDA4463347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8" creationId="{AC81B76A-F2B7-2EC1-011B-AF695A3BA43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9" creationId="{49C197F2-F099-5E1A-664E-E402633BC4A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0" creationId="{92931566-25E6-596E-5C0B-D7ED8F7710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1" creationId="{186A463F-5289-5642-E59A-7339CF1DB44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2" creationId="{66D75BFF-20FB-6CC0-DA14-0EF7BE17ABD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3" creationId="{720209EF-484A-B8ED-2751-D5A2EDE1E5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4" creationId="{709A8129-875D-4E1B-3514-E4D2D70180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5" creationId="{B383B80E-0DE0-FE64-951E-0E3395FA928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6" creationId="{38D39004-9648-06E2-6236-C7540D7863D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7" creationId="{7904FC0B-D24D-1A18-20BF-90646CBB06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8" creationId="{30E5BB6A-1AE7-F463-E23D-2621036793D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9" creationId="{C983DE16-B403-3E4D-E453-8CCD5770B2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0" creationId="{932A4B80-D3AE-1E3D-EB56-7DBA5EB919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1" creationId="{7EE062B4-BC84-5DA4-3963-67EF97154D8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2" creationId="{BE7E2B0F-1A75-09FC-1CB8-F6DD2443EA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3" creationId="{3052F001-09AE-9969-5A23-C30803D11D2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4" creationId="{316D9D19-1439-51DC-18DF-238EC256C6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5" creationId="{CDA8DD73-C97C-81C5-E68E-63FC321B4F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6" creationId="{767015E8-EDAC-3CB3-6C1D-F4503D1B9F0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7" creationId="{D7F582F1-BC9F-5DA2-4EC4-D20E845610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8" creationId="{832CDE86-661A-D3E3-7978-9C52700F7DE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9" creationId="{0FD49089-6A35-2AB7-D5C9-3A02908A917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0" creationId="{15AADC46-9760-E626-23C2-CF9E8D6528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1" creationId="{5CD370E2-F1EB-597B-2F32-D0B83DA8452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2" creationId="{928DC084-B863-4694-8192-2E67E1C7D8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3" creationId="{351D1F10-B380-C9A2-54D4-66B6787D73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4" creationId="{CA2FFE13-256A-331C-1372-A3EF7EC148E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5" creationId="{967A2DB0-4ABE-D2E2-22F7-CA5F6EAA969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6" creationId="{FFB671C7-77E3-3DB6-A338-274B9BA8E9F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7" creationId="{7C05ADFF-C967-077B-7057-22AD8EB57E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8" creationId="{4A535A95-2B11-ED85-B768-FB8FE2C2B5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9" creationId="{FA018B02-EA46-B5AC-B6DC-B8203A014DE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0" creationId="{AC0BFA6E-4863-2074-6681-0765219BDE7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1" creationId="{19393858-5C49-8724-6F44-23928253E71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2" creationId="{2F0BECE0-E05F-43E6-CD61-AC7C24B8CE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3" creationId="{1F87301D-B1AE-5D5B-227C-C681D8CF1E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4" creationId="{CD80BD40-0ACE-27C0-E642-92F487F062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5" creationId="{030513C2-1A25-4975-7E6E-4C11784F90C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6" creationId="{4C6CCA96-32DB-4F74-1B19-D594A8E6F1F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7" creationId="{119A89D0-E633-968D-F972-39A6862873C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8" creationId="{5734F041-BC94-AD99-E425-513EE3A331A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9" creationId="{7B0E3477-767E-34BB-3488-9476937412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0" creationId="{71D8C584-40A1-DA68-4C5D-32832065A7D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1" creationId="{28EFC23F-DCA2-1CC3-9F3D-A179D30445D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2" creationId="{2BCD0F55-FC89-5F7E-CAE4-52B75B71CD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3" creationId="{FA330A03-BFFA-B913-DE13-B9D2A85C95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4" creationId="{96D1A774-FAD6-4E3C-574F-9102CE4710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5" creationId="{190E0F2B-B5F1-17BC-8F26-40BA585569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6" creationId="{3C55DA04-2225-05CA-0850-C97E9F5734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7" creationId="{11D848F5-FC40-8693-6328-304744A88F8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8" creationId="{254E6499-53DF-5D59-5303-BD7337A85A6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9" creationId="{4C3B7BFC-9128-9E5D-DB02-25FC037800C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0" creationId="{36F20D90-180F-6886-7166-57EEC1426F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1" creationId="{721AA78A-C5D7-9ACE-5345-4E1C3CC7A9A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2" creationId="{CF08B9F6-FCCC-6121-9316-70DDBC6B0DC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3" creationId="{21120640-D85C-FDEC-65BF-5EA7340C1EB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4" creationId="{AED6E102-E71C-74C2-D4BD-EB2EDAF3205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5" creationId="{F0D36431-1252-4344-A911-0CC3782F4E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6" creationId="{48048B79-C847-ED29-AB52-2DF6925559C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7" creationId="{E4AD02C7-467D-576E-1A21-A31B3946EF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8" creationId="{5C52F005-710C-68D6-6551-B6B6F65BF12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9" creationId="{B1A704DA-73AC-5EEA-ADF1-33046B2103D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0" creationId="{0520C157-F723-45CF-A826-9BC5C9F544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1" creationId="{73F0A44B-44B2-4CF6-1A2A-7DD8DC9E21D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2" creationId="{6ABADA10-1D7B-FEB8-D8DA-5BEA185C17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3" creationId="{94211382-041A-F509-E84C-E53545F79B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4" creationId="{654DBF6A-8292-950C-76CA-C0138EC565A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5" creationId="{367A7BD2-E216-7BF3-4A92-B331E9016BB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6" creationId="{9CE5A4DC-3C65-9BF4-0421-8A79DC3AA4E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7" creationId="{BEEB27B6-826F-7B33-6406-BDE7B8CD88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8" creationId="{F13AA301-A96A-CD4E-0E30-15ECA50DDF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9" creationId="{DAAE8038-7107-B6F6-915B-D361A68411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0" creationId="{3C3201BB-3C05-5155-62B7-D49CE2A74B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1" creationId="{693F2303-40EB-E7A1-FD9F-B848D93454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2" creationId="{FD52A94D-4FB3-3949-C00E-B034304117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3" creationId="{85A1DC31-5F3E-4FEF-4A8A-B207890953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4" creationId="{5000CF9D-BA9A-9472-3511-C50621E428B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5" creationId="{F40F3414-8151-2980-45CD-3E8002C01C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6" creationId="{B48A3531-1226-B3A0-8E22-C9E4D151E5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7" creationId="{9DAAC97A-C205-6CAD-E92D-FD7F78D1C1B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8" creationId="{A6A3E276-620E-195C-CCAE-7B5210E448D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9" creationId="{466D5790-6BE9-B88F-3699-65A1B158A62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0" creationId="{697BDAFA-C641-846D-3205-48C83C6046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1" creationId="{357A1CEB-B882-8A79-B9E7-4F7FFD12CA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2" creationId="{DD6A902D-5722-6CA6-B35E-ED1A162A078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3" creationId="{FCCF8372-94FA-8576-DD83-F262699493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4" creationId="{672A4C96-8BEF-EA42-5F3B-D182E79D7F1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5" creationId="{D5851A36-388F-A5E5-DC89-F08C8FF03DB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6" creationId="{B1553466-15F7-BFFC-C64F-BE1599CFAC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7" creationId="{E2BEBB46-8CF8-D30D-CEF2-AB9E53B256D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8" creationId="{A399DDA9-891E-DE88-8607-21F1111266A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9" creationId="{88965B4F-B4DF-FC6B-9B35-8A8C675B45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0" creationId="{CFB43B4F-858C-B64F-3E83-F6CAAFC9CA8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1" creationId="{59E7028E-CCEF-9999-9999-BC39818BCAF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2" creationId="{26485EBD-5442-EF93-F9A1-35A217E5E73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3" creationId="{A9B008FF-3935-E2ED-D016-F6E28F1673B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4" creationId="{142D7329-4FD9-CFB2-1B0C-D6A2BCFA3C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5" creationId="{5666DCEF-4B95-4424-0915-035E6B47B99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6" creationId="{E43CCE12-AF6E-C2E1-8CEF-A582A21FFF8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7" creationId="{71E60D51-6453-DF55-7E59-74FAEC9BD6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8" creationId="{62688306-9739-7069-A042-42B6E90F307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9" creationId="{0A51D88E-2E22-890D-E022-3B75ECAC19B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0" creationId="{D5C9A38F-D375-9A92-A351-C2C2BFD6B7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1" creationId="{C8BAD878-E02F-D7E2-BC5F-CFAAFE4D0D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2" creationId="{2ECDA56A-06B8-4215-5CFA-142EFEDB58C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3" creationId="{9F463A2D-D2EB-8037-D25B-0A89DC97C15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4" creationId="{AC6C0A6C-4DF7-64AF-29AE-BBF8ECB75A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5" creationId="{62D4B2A1-F87B-CD4B-CCC1-08F3B4034CD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6" creationId="{F06E459C-297A-E630-4434-E8AD07ABD36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7" creationId="{FB447E3E-B280-013C-2EBB-05A272B901B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8" creationId="{DC244B1C-A9FB-CD4C-B51B-1564768EF20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9" creationId="{5C8EC944-E0B4-E203-B054-991E3C95EB0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0" creationId="{7B7E60AD-5F86-1BE4-6AD3-933CD85B37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1" creationId="{CD018D7B-55C5-41DF-B46E-40018B38FBF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2" creationId="{0AB09A11-E04B-E9F1-E76B-5312B5A912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3" creationId="{46F8C782-FC68-24F1-8358-C4ABF0ACDAA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4" creationId="{0D507551-B807-A428-1AE2-92B1B34BE27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5" creationId="{E36B6C81-A565-C908-5464-5C036385C9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6" creationId="{432874D2-7482-5331-0F5A-08E0A288D91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7" creationId="{0C6DC1FA-FB14-5E36-91C1-680BCE8915C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8" creationId="{9EB48702-D3FF-3717-C018-8D650D9C513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9" creationId="{C1CCA583-2778-B378-1521-2CD7C87726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0" creationId="{9321E838-5879-3039-83BD-397D71BD9C4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1" creationId="{044443A8-EE87-A01D-0638-F9B624047F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2" creationId="{6C84D26F-F56C-DB00-42A7-51ADF6D8D2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3" creationId="{28BA3869-F432-B67F-1222-99558D04A39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4" creationId="{E01DB31E-0429-D63F-75CF-44395558DA2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5" creationId="{8A2275A9-A23F-ADF4-F159-E8E956DB613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6" creationId="{E54F3163-B870-A6B8-7705-384C59F1573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7" creationId="{D0B5E0A4-5B60-1E2E-8CE1-55DD963C0E9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8" creationId="{7EC387FA-85F8-8981-8064-A89AB2F829E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9" creationId="{A98CFE33-2FCA-14F4-0637-A19FE9B3300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0" creationId="{442957D9-641E-A29A-2D01-68D3DDB5519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1" creationId="{DF1468EE-7B03-65BA-0DDF-600AB081802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2" creationId="{9D231E39-57F8-C517-648D-FEA4C12A64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3" creationId="{0F026AAD-03B5-FC29-00FB-89F00E5785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4" creationId="{DF9636B7-87A9-C598-BDDC-A22BD798149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5" creationId="{DE5DCAC5-EDE3-ECF8-5B65-C3DCD7E2177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6" creationId="{8969CA97-4206-176E-80B3-F2EE891719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7" creationId="{68855BB4-3BF1-7051-A5C2-08D3AF659DB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8" creationId="{AF8A661A-3D0F-9801-24FD-A272CA409F8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9" creationId="{2F239F16-5414-4512-3D78-BDC8F0C7EEE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0" creationId="{4FED52B6-C3CB-084D-A884-ED164B6DE89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1" creationId="{6B2CE59D-7938-97F5-81C8-9DF095F6DE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2" creationId="{A2E12CFE-3EAC-D19D-B17D-4AF1209760E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3" creationId="{4E4D3927-ABEE-7AF3-D512-F70A65CDEF6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4" creationId="{B5947C17-3DAE-3FA2-DC9B-D04FB9FB4C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5" creationId="{750E2C56-270B-CC57-3D36-C0CDF067195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6" creationId="{84975C36-A71C-1240-E18E-A7EF951A355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7" creationId="{8659D491-79EA-FB97-C1C3-07733BD37D2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8" creationId="{B7DC60BB-09F2-112A-01B6-66A38B9295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9" creationId="{ADEB3F48-E357-11DE-DFB4-CED52C7C24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0" creationId="{FB0578F0-4DC8-92B5-C29C-93A0641CBC0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1" creationId="{BFA3AB90-9E16-4777-891E-E28DD5264F5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2" creationId="{BFE718F8-FCBD-559F-380B-EF730FFDC49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3" creationId="{C4E319A5-D93E-A5A3-D21A-8FAC9435F5D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4" creationId="{0FDAD923-6BE3-1A34-7EBA-4B62D931D32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5" creationId="{93F31432-57B9-AAEB-FA03-BD52AA0A61D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6" creationId="{FD9982B9-6771-1088-C905-12E7739E47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7" creationId="{407C80B8-E6DE-9ED8-639F-E5158FB4A2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8" creationId="{CBD5B3B3-58F2-46F5-E6D0-40D6AD42BA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9" creationId="{D73F275E-81C2-F3F8-1A3F-597B0D02E2F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0" creationId="{50403AA8-40AC-5668-18E2-57F025399E9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1" creationId="{76146605-CB51-67DA-485D-230C84C67ED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2" creationId="{0A2A005E-680D-B003-80E5-045C8324C5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3" creationId="{21DC64B4-C6A2-6357-7843-2E153DF667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4" creationId="{3E6ADDF7-DFCA-E9AB-18AA-5F2A962A9CD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5" creationId="{B9C4315A-C306-A5D1-B7D6-0BBECABFA39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6" creationId="{030366EC-6CF8-7108-027F-DE2F3EF3652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7" creationId="{71D1CCF3-A346-F5BA-B62B-D879B2C0DBF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8" creationId="{4599EDCC-EEBC-9C59-DB4B-34307DB8521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9" creationId="{31FA790C-22B0-BC8F-B46D-1E7DC617CB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0" creationId="{063BFD0C-C517-EFF5-0EC2-AA47E29A513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1" creationId="{C3A96306-6623-F2D9-7433-52BBBEA7FEB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2" creationId="{EB81CE34-0F03-CFAD-F8BD-BEE8DF4019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3" creationId="{FB1201D7-AA41-BEE1-A83E-BD7FE36900D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4" creationId="{C6D7B6A1-C512-92B0-59A5-9FB9BE0E37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5" creationId="{3B5A7AE7-E42A-F8F2-202F-90E10073B87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6" creationId="{CB5A1163-1028-A43E-71D1-B238B1F2C15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7" creationId="{795E1947-43BB-2981-15D0-3E37F94CE6C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8" creationId="{5A961577-26FD-33BE-1451-70977C8426D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9" creationId="{ED196F60-B350-0DA9-1A4C-B4145B1BC40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0" creationId="{D6AD8C82-6DA4-A11E-893A-5AAEF297EC6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1" creationId="{5DF60568-E4A0-A6A2-E5DE-515BD48DC04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2" creationId="{88167D26-45B0-7AED-149B-E28F5076C31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3" creationId="{0CBD018A-1047-FE5B-7819-18ACBCE4C62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4" creationId="{BC28D618-DEC2-5974-57BD-1A43B42865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5" creationId="{CE6F6DC9-37BB-97B9-8EE6-2EF75902E42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6" creationId="{F38191CF-C941-07A5-459E-88AEE9F1530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7" creationId="{A96E1011-9AC7-4663-21BB-D4506AD76DB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8" creationId="{77FCAF0D-0787-AE1D-4695-7BCABFB1F8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9" creationId="{9B7610BC-0901-EF53-9F3E-C54E5A4C510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0" creationId="{5CCB651C-A01F-6EA5-6D9B-8722B287A0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1" creationId="{2306CB12-744D-E4C6-081D-33E17CB1F38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2" creationId="{F1684C01-5682-A244-1281-718170B3796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3" creationId="{30F9AEAE-CAE4-E1B8-5FBB-379DD3023E0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4" creationId="{ED9D2191-7DB3-D695-9D10-18055DC6CC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5" creationId="{7387331B-4597-691C-5191-A028643CFEE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6" creationId="{A0E56DA2-A005-6377-2AED-1B0E3F0362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7" creationId="{F3699EB5-3792-F222-2828-4F34A5D429F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8" creationId="{D7FFA8AF-87DF-6AF5-A334-06EB418F67E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9" creationId="{F797AC5A-C2DB-7145-BA36-91E7B03EBEB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70" creationId="{398CAD96-D0FD-412D-E6BA-CBC03EB2E7B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71" creationId="{FE1E54CA-1817-BE00-791E-F8276BBD963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72" creationId="{83FEF85F-624F-E826-94B6-4F0F00433A1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73" creationId="{33D796DF-51AF-DB1D-E9DF-5241E49DA0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74" creationId="{4FDA7AC8-1B16-7DEF-0C81-D058831858C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75" creationId="{10CBCEDA-428C-59C7-5581-A9B7C9C1F5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76" creationId="{7D7798BF-8831-D1C9-E7CD-B3095645B1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77" creationId="{8D03A7A9-00AF-E851-4E68-1DEFED95440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78" creationId="{A4AACCF3-406A-97E4-8A08-1F9BD2E0D5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79" creationId="{FCDE75E9-6F50-46CC-4025-0157FB07277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80" creationId="{17397445-4FAA-33AF-0041-DF18FBF06E3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81" creationId="{4331EE56-636A-8191-DFD4-80B8C7CFE91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82" creationId="{A86ECC20-2377-1CF0-B912-DC559777F2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83" creationId="{DA83B642-CA1E-3AAC-B9C5-2F4920BAD3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84" creationId="{741C0E11-21A7-43C8-9028-B7E497506B6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85" creationId="{3A2F07E9-AC8B-92D0-0262-E0BE53B2AE5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86" creationId="{3DD1D915-6D06-2C53-C059-C762AEB5F7B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87" creationId="{4A780B4C-A73E-884E-5177-0340E25B8A5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88" creationId="{FEA2C947-7045-6CBE-D5B1-8A6DDEDB91B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89" creationId="{42D56D9D-5988-E312-608C-FB0704C351E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90" creationId="{F8AE9CF5-DE5C-7048-A1F2-55EB6094CEF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91" creationId="{3B025CCE-C52B-BFF6-F5A5-36D8ACB2C57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92" creationId="{E335DE7E-E160-7D8C-4A03-174F9A1B72B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93" creationId="{C90D3D35-2B91-E36D-A4CE-CA6423BDE09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94" creationId="{6BE888FE-12EF-937C-64F9-A060A69D5B0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95" creationId="{4312B3E3-CA89-FE54-0D60-1C592575DFF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96" creationId="{7D0528B6-12B2-BD62-6D36-21948C4109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97" creationId="{11D6B454-DD24-01D4-7D15-458A954981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98" creationId="{80C9E39D-7EB4-B8BE-1559-951CF4CEDBD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99" creationId="{B6B915D3-735F-A8C7-BBE3-E9A6B951D4F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00" creationId="{968CF308-72B4-E359-E207-0A54D034EBE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01" creationId="{A75C7F40-67DA-9A2B-42A8-91E3587CA30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02" creationId="{5493C4C4-0AA6-75BE-C5E9-1700255F10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03" creationId="{6EB75C8E-F454-7B6D-7619-A60C131F2B4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04" creationId="{426E228A-5E22-B1F6-B60D-A781076C80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05" creationId="{8E392482-9CA9-9CF9-1724-01FCDE15611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06" creationId="{5654EF67-0A90-3743-2B67-B2B71FC507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07" creationId="{C1B34851-BC7A-1EBA-8369-CD699EB7310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08" creationId="{4EBDA411-29CB-752D-DFC4-C143DD870AC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09" creationId="{76D7F708-3134-BCA4-DB08-9E0449529AF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10" creationId="{9DBE0B50-85A9-16CD-5328-715C453C9FD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11" creationId="{B10DE23B-EB06-9D69-EDE0-0959D963F0C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12" creationId="{CB274AA3-ACD8-42F0-307E-F5449E181E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13" creationId="{11D9848D-B33C-5738-8222-8725CF2696D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14" creationId="{AA500C13-70AC-717F-1E27-E68B7F83BC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15" creationId="{A1E4CE1D-5E42-9D4A-8C2D-B1BDE8BB786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16" creationId="{812A62B4-ABFD-90C5-DEB2-54298F3FE07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17" creationId="{D10865A2-5505-C798-0F48-D2DB5CBA7D9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18" creationId="{B8A32118-4347-237A-59B0-C8CBD48E411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19" creationId="{FB2F0C4E-F5F0-6DAB-61B7-71906E5367A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20" creationId="{773F718C-0373-4D3F-F313-5E9C36F7EA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21" creationId="{0DBB3F78-933F-A44E-9714-5C5B76B4540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22" creationId="{527FB958-C3FF-6262-DE57-BAFBFB80F27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23" creationId="{2AFBD925-B26F-AB9C-030F-D4C712C0A9A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24" creationId="{94758247-F058-9A38-F2CE-EBFB5F3796A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25" creationId="{46A03D5F-06E9-9717-90FD-1EF5810119E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26" creationId="{FCF83E9C-2F3F-BE4B-CAC6-485348EADD9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27" creationId="{6D0E1678-89C7-115B-0C89-F8D57638073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28" creationId="{41EA5A1F-D5EF-DD2E-395B-235E717FB1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29" creationId="{A7C1D20A-2C76-1348-29CD-1B966FDA18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30" creationId="{380B4F35-319D-3691-5897-D6D1647F143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31" creationId="{04906665-7600-DD75-EA3F-E8387323BC3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32" creationId="{88D878FA-56B3-EB2B-8389-05653B34B23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33" creationId="{190E2B4F-0278-8F0E-7E34-2A72BF09A2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34" creationId="{41C509DF-A30A-C690-6339-A2A5CC1FA52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35" creationId="{A6287B81-1F0B-2AE5-1E8B-B8B92A2C50B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36" creationId="{F79FBA08-EC83-24EA-7DB2-1C09B86C23A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37" creationId="{1D2694CB-E2B1-9B12-F7FF-CBEA755544D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38" creationId="{5E875801-A845-3FD0-42E3-4738C954BB0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39" creationId="{CEC8D5B1-B891-6245-801A-7287BBD3146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40" creationId="{4E890190-E5D6-B1A8-CF3D-29A28185DFA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41" creationId="{CAF39F55-C868-9BAC-5F3A-99BB10D812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42" creationId="{1AA18596-CD36-7E97-F318-F28FAC2816B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43" creationId="{2BF62BF1-8723-E131-9390-0EB0F44A51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44" creationId="{7BB4C6E7-2F78-A242-0C5B-262E51C6C1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45" creationId="{067CDC8B-B342-E495-94D2-BCE88C9925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46" creationId="{5D6C081E-26BB-1770-55CB-7C34CD4AA87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47" creationId="{B6F40019-1B7F-553E-1FD3-DB2A10C566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48" creationId="{BBCAF919-7DAB-D056-3F73-B975F54CE4F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49" creationId="{8E22D35C-D288-B295-0272-30EF9F728B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50" creationId="{943E6AA3-8040-D94C-E744-E92CCCF06EF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51" creationId="{37E36FEE-DF4E-81B4-E5E3-2051F406370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52" creationId="{C6EF8160-13E8-780A-9811-FC20175F984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53" creationId="{27E74085-FDD4-8670-F954-C29DF8E3277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54" creationId="{8F8C96C5-DC6B-6218-8660-E527D332BD9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55" creationId="{54BF2054-A26A-8728-12EF-CEC5E611E8A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56" creationId="{9EF2A03B-2697-B892-F259-10B4F85AC4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57" creationId="{B486E562-ABB9-8D2A-3799-575DADBADB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58" creationId="{4D9E55B3-4135-490C-050E-A9F0F709639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59" creationId="{510ECE4C-E575-F7FB-BC46-D7070DC15E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60" creationId="{1112D26C-801E-5A22-0F81-60DAD56D375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61" creationId="{D3BF959E-AA3F-C651-DB17-724FF12A91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62" creationId="{2236E59D-80A7-FE63-3D6A-A4E7BCB034A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63" creationId="{6011BE46-8D44-C2DC-4E01-9984AF072A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64" creationId="{82BCED77-FC0B-03D7-A192-D0B33C661A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65" creationId="{AC78C1B1-8156-2B7E-FFBD-F123683833B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66" creationId="{50100F8B-E6D5-9CBC-0C0F-47D1776A1D3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67" creationId="{87B82D29-8624-755D-F250-7D0DD7B1DB8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68" creationId="{E0353CFF-49DA-844E-CF54-E45E5DA985B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69" creationId="{6C9753EC-0B2C-F218-7DD2-5285FFFB219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70" creationId="{48E1AFC5-875C-3998-7577-E3B1F42E62F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71" creationId="{0A01B60A-414F-1683-1A92-84CAC94DB31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72" creationId="{7758684A-6C98-9326-DA8E-5259E6E05C9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73" creationId="{CE39EBC0-9FA6-D0DB-BA27-AD6F0236423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74" creationId="{E63A47E5-C559-5872-AF7A-2B9EF445079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75" creationId="{CE71E95A-FC02-4A3E-B1CF-446319D90A5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76" creationId="{21459E12-A939-99C0-ADCC-AE06D0D9A27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77" creationId="{C7C853EE-FDBB-94A1-BFF6-347B5285DAD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78" creationId="{6789EAFA-7F46-5D84-FA06-A9F8ADA4F2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79" creationId="{73FAC138-8A67-2E32-5812-B57785DDC03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80" creationId="{A9100ADD-C990-BAF8-83BE-98211A6850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81" creationId="{502EBBF3-D2F3-D05C-95AA-2BD4F883EB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82" creationId="{DA9CDE25-1BFD-777C-10E1-0FC5E1973B9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83" creationId="{B5362548-F56A-EC52-8DB3-26A0347A009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84" creationId="{7FCFDEFD-5DA8-A075-FB62-90295C8766A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85" creationId="{44114EDF-A348-E96C-8D8D-8BB69DEC34B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86" creationId="{54554E27-2948-6DB4-F2F4-B17AE532492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87" creationId="{F61A5BAC-E126-A7D3-170A-75FFEE7F356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88" creationId="{15175C87-80FF-57B3-6B09-69B083283B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89" creationId="{CEA72A13-B965-B2D8-F44A-4D5DE60F949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90" creationId="{7003DC35-5D69-B504-8519-FC4966E1A0F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91" creationId="{242E5492-1C07-A461-30EF-88BEF8CD58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92" creationId="{72CC9F55-BA7A-772B-FB5A-1F4D00EBDD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93" creationId="{C6213CC1-C768-9685-8386-FEF72BB076D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94" creationId="{D23BF589-8CD0-7CA9-B3DA-ED555EE3467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95" creationId="{9A51D49A-E769-6FB9-D407-955BB93CB91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96" creationId="{BF28A379-CD3F-C6BC-4B8E-9E84BC5AD2A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97" creationId="{2D66DFF5-356B-1D8D-348A-618058B5D4F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98" creationId="{96688BD4-8874-8107-FA1C-C4809CAB77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499" creationId="{C37A3083-61D2-B519-FA97-7EC2371394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00" creationId="{E74C3181-480D-8EE6-07B2-93064CCC61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01" creationId="{22EB9676-BDB3-3C18-21C3-29BFE1BFF76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02" creationId="{57EB42FD-0BC1-9BDF-F313-3AAC91AF4D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03" creationId="{F80686B5-635D-1479-50CF-2B11AB57FC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04" creationId="{7F0950F7-53E8-BFD9-7BF2-C86269A27F6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05" creationId="{DA69025E-02C2-3D4A-1AB6-FB1FF265E88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06" creationId="{D4C7187B-4C88-4F93-5009-E2BB115805A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07" creationId="{11DE7DBB-F2D2-3D4C-76EE-70DB4F0269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08" creationId="{256A4DA7-3C21-B5B2-6A09-C98C23BD9CE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09" creationId="{5B4EEB78-5147-4EC0-B6E1-EACACCFB3A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10" creationId="{971EC897-D597-1CAC-DF03-85ECC8FE706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11" creationId="{91E0AF76-114F-20BB-9EF0-3DF4E61F17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12" creationId="{D5F93E95-9C35-03A6-D6A3-E473872BD1C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13" creationId="{9690AB2D-6F67-04D2-74BA-4DD8FD43BB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14" creationId="{7DA45B53-3963-CD62-5C5C-819D53361F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15" creationId="{6244F43A-3054-2DA2-C121-F53EDF8884C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16" creationId="{E77C7F28-55D3-3CCB-774F-A0EC4371C2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17" creationId="{3CDE168E-FDB4-0940-37B9-06235F7A558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18" creationId="{BDC7F225-C526-73E2-B070-1DB5D13A973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19" creationId="{BB0C951C-675F-1623-1ED6-BE45703F59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20" creationId="{F3901424-7821-1DC9-C694-279B731715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21" creationId="{6636380E-C176-6EFA-F5A5-6EA87A15884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22" creationId="{72DA536E-D33E-6A2D-A820-89EBF40A3C6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23" creationId="{28E5B915-2428-6473-0AE4-7D2363AF02A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24" creationId="{7C5A6264-9E47-3093-B915-0BFC1597FC4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25" creationId="{526A0E5A-BA0C-F113-E447-37AF29E445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26" creationId="{99CE46CD-9D7C-66CB-0760-36AECB9F3F6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27" creationId="{3106194C-5BF0-1590-DC8F-0325BDED8D6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28" creationId="{7A4F33B4-38B1-391C-5882-821F16DFC8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29" creationId="{438AA731-1923-C58E-CE35-DF2F511276B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30" creationId="{25A180B0-3DF8-20FB-3E7C-8F3C3FAB37B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31" creationId="{AD3193C4-4310-CC01-CCFC-821DFC1A56C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32" creationId="{37DA90C9-9D40-0C40-B79D-672BF9ACD41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33" creationId="{E21AC0BE-7DEF-4C1D-52CB-3BFC55692FA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34" creationId="{B7D6C743-5749-DCA7-9F43-EF06E691AED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35" creationId="{9CBF47B5-491C-BAB6-2069-EA772FEFA2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36" creationId="{90623AE9-D1AB-B406-72D5-92B954B921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37" creationId="{2A328C52-8A5D-9561-27CF-88416D383A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38" creationId="{FC1C26C7-A316-0B14-7B7A-EA2BFFF0BB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39" creationId="{02BEC81D-6BE4-BB0E-1299-A82525557EE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40" creationId="{2CB599D6-F539-156E-9B57-79A0150A7F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41" creationId="{E5C7E883-B3B3-50FD-8BF9-FE54A8A38EF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42" creationId="{65C090B4-B41C-F45A-1003-85BBD0DAE1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43" creationId="{EECF7510-FAD9-D1F1-ADC0-F550A0E9B22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44" creationId="{880F9D04-6C2A-9E0C-13EE-3EC87F6CB95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45" creationId="{7D6F612F-9076-428F-E518-7B8CA70E22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46" creationId="{8297DE79-89F2-A49F-78E1-601DBA1C38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47" creationId="{EFD1B093-EF44-7FB0-0249-9CBBE746E95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48" creationId="{E7E5E333-7B30-38BD-6B16-74C3F17FCBA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49" creationId="{30ABCDE3-3E11-E01D-279A-6EC3BCB6731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50" creationId="{74A7180C-A160-29B9-1F5C-753AF5B0C96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51" creationId="{E5FE31A6-E2FE-E516-4494-6FF70191A1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52" creationId="{DAB3FA41-6CF9-AFF6-BB6D-F7F5B4F7D3B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53" creationId="{4A52AAAE-8336-6FB5-635C-1D7376551B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54" creationId="{690BA550-C610-BB52-2448-9D2F9147722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55" creationId="{6E4CB856-ADB0-A955-9FF5-5B9B327643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56" creationId="{3ADAAEF4-4721-7E44-0189-3B62888FBE7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57" creationId="{2B372F9F-3304-7743-1506-E5C137DFFFE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58" creationId="{C87E1D54-BA46-5C1B-7FB2-06999EAC96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59" creationId="{4A032C62-CFED-FD47-79EC-B2EE33E27E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60" creationId="{C74516EA-AD24-B0CC-7291-18C6C218FA3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61" creationId="{3C64A4F0-E1C4-07DF-8CC7-9B11737B284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62" creationId="{72677340-1C84-40C0-A8B6-A1A0CC6F988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63" creationId="{13746357-B732-16D3-81CD-9A34B7486B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64" creationId="{C31B4DE7-9345-96F5-C8BA-FF9F87579D0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65" creationId="{0DAE4BDB-C448-E417-9360-232BDBDB1F5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66" creationId="{C748D2E1-810E-EE5F-4239-3653D73D3AA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67" creationId="{97D7373A-7508-C899-198E-0893BFDB343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68" creationId="{8173B0C4-4681-CF91-9FDD-2EE9A1808D3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69" creationId="{0C754EF9-DA34-02C7-C4C7-18D1292AE0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70" creationId="{1D215009-4C7B-1C68-9E78-09E8AE242BF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71" creationId="{C12580AA-C0A8-3AD6-E91F-5C46093BC77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72" creationId="{454D7B7E-669F-7F48-8416-99F227CBD00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73" creationId="{C5D4704F-9E01-DA96-08B4-67BB0781F8A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74" creationId="{E5A29F5F-B565-35B3-B1C4-272E523AA9F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75" creationId="{C637212D-5D82-D4C1-A00C-9D3F886586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76" creationId="{FA122677-78B2-4300-4DC2-286D32FECA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77" creationId="{134C9CB1-AEF7-6373-86F8-E408460690B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78" creationId="{1ED70F97-726C-F158-1F6E-8C77CFA3619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79" creationId="{6CE7EFE8-91B5-93E1-A282-DF81256560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80" creationId="{FBE571F1-C765-C882-872C-85A7BF14643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81" creationId="{DDCCD08C-3829-A63B-7A44-0E70907E6A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82" creationId="{E5B957C4-6F46-D3FB-9567-6D9CA614D8A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83" creationId="{4ADF1E04-F882-5645-6BA1-0AAD388565A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84" creationId="{E4D7DEA1-7F42-60BA-B60E-A8754575E45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85" creationId="{4146A92A-D671-25DB-D5E3-F548FDB617E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86" creationId="{74D5630C-CA11-835D-B225-7C1C6075117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87" creationId="{DB79C842-BA9D-8EF5-DA7B-F2AC36EAE0A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88" creationId="{E874C892-573B-92F8-1301-2EEFCE98EB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89" creationId="{B08B7EE7-5634-FC49-F877-76002B8B2BC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90" creationId="{EF875601-9213-FDB2-8479-0BB0EB2B9C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91" creationId="{AFC617B5-65B3-7DDA-7D07-7E1FC01C596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92" creationId="{5B8C4152-5932-2727-B69D-DCBD4C9918C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93" creationId="{DE4D2669-E82B-740A-790E-513D812A5C9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94" creationId="{962500E2-1A08-34DC-DF2D-CFF72DB2F2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95" creationId="{BB391C86-B401-106B-9314-9A9BBE46449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96" creationId="{6302AC42-C4CB-44FB-16FF-510C5FC172D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97" creationId="{4DECE02C-B3DB-0958-CCA4-F2117B8AD4D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98" creationId="{D6724788-057F-A336-7794-ADD88AEE21C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599" creationId="{742B316B-C935-AB5E-D9CE-090B44A9E1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00" creationId="{11375196-FBFA-88E4-6C0E-70B26FDAC97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01" creationId="{0EE12594-7DF6-373F-0A2A-CEF818E6DAA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02" creationId="{FDE0B635-1309-B766-9B03-B4A1A74664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03" creationId="{5E509E20-2BF0-9972-6ACC-E165D155FE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04" creationId="{9A28D1E8-4574-615E-CEC9-C8465752AFB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05" creationId="{9C16DBE5-9DCF-E2F8-1892-326C1A35B55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06" creationId="{20C1ADC3-E230-C9BF-CE2C-9164AF69737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07" creationId="{765C8AE7-9047-3DC5-3188-914B97902D5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08" creationId="{8AE0E8DA-A26C-6669-4C49-8BF2EF57C93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09" creationId="{C4B31366-6E7E-D742-54DA-330E440AC94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10" creationId="{28C4B4A3-A01C-D91E-D3EE-7459983513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11" creationId="{121C85C8-BE4F-CC28-8B8D-88B82FDAD58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12" creationId="{07F2AAC2-87DC-3DBF-5E51-B093D094BA4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13" creationId="{D93A8576-2905-A43D-198A-6F0EF8FC510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14" creationId="{F24DDB04-50DB-8084-20DC-1C58AC4AF0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15" creationId="{F7A6DE6E-3AE8-69B8-97D5-2FC4886841F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16" creationId="{2893FBB4-B210-5F90-C811-D9ADEA0A5B8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17" creationId="{44A59DBF-F505-6440-D705-8D8B9E9A5EF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18" creationId="{FD051DF1-EC73-4081-7FDD-C1913A36A2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19" creationId="{823320DB-4C57-4D37-0307-0109D0F1FD7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20" creationId="{81E2D4EC-B38E-D90E-BE34-7D7BBF5B240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21" creationId="{7148B000-4ED8-BEE9-A6C0-1D44F6C653B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22" creationId="{E20A1A2D-03F9-C04A-D6A4-5B0724AB80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23" creationId="{83B4BADF-2BE7-85AD-910E-C5CDB0CE01A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24" creationId="{8A2EC25E-BDA6-A630-D532-96E18E0BA76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25" creationId="{35DD5278-17C1-F01A-6FB0-646D2270D7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26" creationId="{CAC14CDE-66B6-31E9-2E68-769B51E826A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27" creationId="{7C44189A-68EF-BF2E-186D-8DCB4BA975C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28" creationId="{F4608827-FBF0-B296-E5E4-82F4ABE300A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29" creationId="{446557F0-325F-D1CF-D465-42FFCF88ED0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30" creationId="{2754CC40-9198-BBE9-F87B-93B00E1475A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31" creationId="{90ED2CD3-1230-1D16-E1AF-1076BE9E3F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32" creationId="{D85E376D-7D1F-358E-65DE-A842AEFBCE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33" creationId="{C7BF2312-15CF-EC47-93F4-2A0D3079BAD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34" creationId="{A8D4AB3D-D3F7-EA30-0150-CC79C654D2B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35" creationId="{0A6CF26D-E277-BE89-0DA2-29DDC95C0D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36" creationId="{1CE249A6-BC5C-AE7C-1DB4-273336F6BB8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37" creationId="{860D9152-C939-15C9-0415-6306A07D8A0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38" creationId="{488A15EC-E45B-ADBA-F6FA-7279CC535DA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39" creationId="{655A2816-A238-9C92-BD6D-2C42F6D07EB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40" creationId="{D1FE7BD3-DCAA-92B4-6F06-55EB986F9D4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41" creationId="{00BFAEDE-C4EC-B795-767A-C1C1AB49C60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42" creationId="{C0486D2D-0EC9-7D72-6579-05B8FCAD71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43" creationId="{D7D97A0B-1FF1-2E28-8C80-16C9C8D2D1C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44" creationId="{8063202E-C601-3ADA-6455-0ADE37EF52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45" creationId="{BA3C0F38-776C-D864-4CAD-7CB8DD6EDA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46" creationId="{4B22AA55-FE3C-F2B4-1A62-A420F36B457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47" creationId="{4AD1D15C-DD64-20C7-45A1-3418BB2B626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48" creationId="{63CC355A-1E56-874B-9902-30472D7C65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49" creationId="{9E47F793-A2EF-C196-1776-0CA0C6305A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50" creationId="{AB0550AE-786D-775B-7474-DC27D82204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51" creationId="{B6B1D8D9-26E7-3C73-59D0-D680DC92E2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52" creationId="{053A1E70-1092-1C2D-6E06-65D999308F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53" creationId="{EED80E9A-F7DC-C198-E93A-CFD041B5B03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54" creationId="{5FE3884B-8BD4-9D34-52D4-16B485414E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55" creationId="{CDF03A36-75BD-FCB7-4386-0E9CBFF6F8E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56" creationId="{D100F670-60DB-CBB4-9E97-A4751F6F356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57" creationId="{23BCC043-2055-5995-585E-DD47A1C119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58" creationId="{1D0DCB69-56D7-F80E-BB7D-5732FA63E59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59" creationId="{50B0A8F6-1181-4FE5-FAAB-B4B948B38BD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60" creationId="{C0F5425C-9F9A-C730-D727-6125301E3FF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61" creationId="{C2CD643F-5144-1DD5-842B-DD5A3825336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62" creationId="{AF91152E-2D70-4E5E-4179-B56EEB7B88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63" creationId="{8A1AB1C3-93B0-F55B-DDAB-F1CD49D19EC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64" creationId="{FA48EF8E-DBFA-3AD9-21E7-61487747FC3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65" creationId="{887CD27D-6734-B7D1-D896-B73446B3F8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66" creationId="{9CEDF100-09A0-BF62-46C6-00E79D16B29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67" creationId="{FC957107-0117-768A-73A6-FD137B00C8D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68" creationId="{6DFD379B-B832-E8AC-E4AB-4CB1228DCE0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69" creationId="{38F99C0E-E7DD-03C9-8355-32AFA84F9B2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70" creationId="{7C326D76-943C-AF86-D16D-50A9BF5C40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71" creationId="{F3773EDF-C725-383E-3CB9-F0B1A652F7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72" creationId="{26C7AF0A-918E-43EC-967D-0F7AC47325F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73" creationId="{85D543B7-58AF-25FD-CDE4-AE675D1070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74" creationId="{47F56B8C-F233-20BA-6567-EFBB0CC0139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75" creationId="{E2BA62C1-5622-0DC3-8246-2A9A9A917D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76" creationId="{A02AEB08-EF88-42BB-2265-0E11AF27A92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77" creationId="{AB685F81-4431-D391-6142-A84E9ACD38F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78" creationId="{2006EC1D-8454-30B1-D03B-E570496729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79" creationId="{63009434-6468-4299-7115-6B67D489017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80" creationId="{D4A4F897-E969-8273-C2FB-C3614995A6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81" creationId="{8214B40D-315D-E900-2FD7-FDB863F692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82" creationId="{B8FAAB71-7902-E9AE-4517-02264F3830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83" creationId="{6906EF61-1AE9-690C-5620-3AEAD0BF67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84" creationId="{2CCFDA9D-B885-E728-C4B2-78781D25065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85" creationId="{689F432B-BDB9-F807-4020-09D316DC4F8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86" creationId="{206ED288-0562-7418-0302-3BD77BF9682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87" creationId="{EE6EB260-2AFB-C133-7577-7DE9D857360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88" creationId="{31149DC1-C7EB-B334-D16E-9062E5C07F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89" creationId="{03C4B576-2A45-AC19-D178-491FCDA283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90" creationId="{80CD3873-D86A-8BC6-FD7D-205F75EE345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91" creationId="{1B999394-FC3C-8C91-D678-1D953442B0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92" creationId="{5FF98206-D842-37B5-78C5-F19F56F5E4E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93" creationId="{E472DF94-6868-ADDB-084E-8142B13301B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94" creationId="{C2684446-F9E9-F604-99CF-40C28EA36D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95" creationId="{086A721D-8A07-CA11-2064-369B1997EFD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96" creationId="{BD5A0932-A005-6AB6-CA7A-5747F92C6C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97" creationId="{1838B449-DCC7-E3D9-F2EC-443E5CC3DE0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98" creationId="{93AD1B30-6D39-0F83-AEBD-AD1EBF7D13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699" creationId="{0C1CD7E5-0B7C-D1E1-2F11-1E9B78F715A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00" creationId="{EED4258F-7ADE-733E-60AD-CAAA287DB16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01" creationId="{67A8944D-CA14-1000-9CE3-F6EBB8CBB39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02" creationId="{DC197C90-391A-F9A5-7B6B-E5075C614D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03" creationId="{706F639E-A0AB-0A0C-D9C5-FACC01F4E6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04" creationId="{22C74E5D-0EA6-1C49-0722-ABAA17691B9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05" creationId="{7DE1491D-EEE8-AD7C-A339-CE38F769EB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06" creationId="{A833224C-7D1C-5771-5215-C7A16AAA4C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07" creationId="{2A153A06-86E9-E9E4-104D-9B17B652F8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08" creationId="{71D4F398-FC34-5D53-052F-122F8E466FA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09" creationId="{02477C93-2921-AEAE-5634-1DF43083C3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10" creationId="{FE270BFD-5345-F373-F2E3-363200047D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11" creationId="{66E08905-1432-B8AD-663E-5C7FBEFB8A3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12" creationId="{13C989D4-013B-53C7-46D0-37E35D33061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13" creationId="{037E1E27-413D-470B-1CC3-0EB74656AE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14" creationId="{7A479B54-D60C-F0AA-DBDC-941550A9494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15" creationId="{5793C317-9D61-5193-47E0-F1C7410D9A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16" creationId="{0107A0C0-101A-69DA-23A1-CD2675B3DA6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17" creationId="{733CFB3A-3774-7BFB-D78F-57B09191ED5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18" creationId="{6FFE1377-F860-1898-9C07-2D38713889A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19" creationId="{BFF7E700-6FCD-928E-1F11-E9FF058055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20" creationId="{6C9B68FE-C16A-83FF-8914-98A93CEFDDE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21" creationId="{A9D9656C-7EE4-6A80-DFE1-A657F984290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22" creationId="{7B84C7E9-F5EE-D2C8-0FE7-D191483D3D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23" creationId="{CCA55962-3241-8DC0-8DC8-52170D130B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24" creationId="{16A670C8-AFC0-8B40-F6CF-967ECCCE08C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25" creationId="{0436CE48-2D1D-A268-F281-96685477D75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26" creationId="{26082B30-5C4A-E5D6-B049-947B9C25F8A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27" creationId="{CD869B01-5D03-A093-18E8-F94E8D40016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28" creationId="{9ABB774A-FDA7-66CE-4766-8109ED4C7A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29" creationId="{2C20DA26-A5BD-CF0C-3522-5FA93A2E2AC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30" creationId="{F811F62C-9EAD-3B37-C15E-45C6E2F60BE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31" creationId="{9A56AA75-0021-937A-4FA1-452634E1608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32" creationId="{AFC967EE-FDFF-65B4-832A-BFE609451EB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33" creationId="{2F2E676C-D7F2-FEA0-2F65-DC137086221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34" creationId="{365FCD3E-928A-38B1-2470-AC00D88FE5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35" creationId="{ED2006DD-40C4-E5AA-8916-CCE4B35EFE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36" creationId="{4E127CD0-259A-5C13-C8CD-AEB1BCEE5BF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37" creationId="{13222EB5-4884-9700-9DBC-055AE818595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38" creationId="{414AB243-C883-7474-96AA-713BA60E8B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39" creationId="{DCA8F8A1-1074-65DD-B7F4-C3F012F756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40" creationId="{A5FBA6CC-DD8F-2323-7ACF-E447F3EB460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41" creationId="{D1071B83-8233-A98F-CB8F-EDFC47B129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42" creationId="{FFE1241D-3EA1-1EE5-1B07-8C67F0DC703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43" creationId="{A5273991-BB7A-9919-A3E2-EC243851A62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44" creationId="{8B02CA76-BE2E-8ABE-AC40-0BCD217F05F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45" creationId="{A4DB63C5-2878-5497-E655-F6B362510A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46" creationId="{2CA36902-2097-225D-D006-F2708F5FBB4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47" creationId="{D61AED85-3272-DBB8-E569-E74D380004C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48" creationId="{8545FD36-93D5-6B92-8C9B-991A7C1FDA7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49" creationId="{0A2F30C4-E58B-8494-A17A-81DBF86AC3C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50" creationId="{207F8920-6D36-747B-4272-88D636C3E9C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51" creationId="{2D411B11-E560-0556-592B-71BFA6F54D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52" creationId="{023DFA15-C8D0-BB5A-7B77-12264FEABD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53" creationId="{88063134-321F-3B3E-260D-A41B192FD0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54" creationId="{1CC41C49-2850-E1F4-B3E5-75EEA96C14C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55" creationId="{4A45276E-0729-DA76-11DD-7FC51097C72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56" creationId="{A273BFE9-4BD0-8A62-E8DA-38A6178E097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57" creationId="{28419666-7097-DF9C-3EEB-5489342E681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58" creationId="{2BC00C30-CEF4-AA9D-9B33-2AFCD15A7F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59" creationId="{915CACC6-9F13-64CE-5472-8C1983F67F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60" creationId="{9B82A299-BFB6-462E-97B8-6731F1489C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61" creationId="{B13BE41D-CBC3-7D92-EDF1-0EE7C7F139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62" creationId="{5066E285-A5D0-66AB-34D2-C14011E9A8C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63" creationId="{2BAFF34C-B283-9877-3F7D-EEFA0551156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64" creationId="{E49A6EC7-F99D-845F-A124-7D513E9B809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65" creationId="{68D0B39B-CE06-4F44-9699-07B9EC5603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66" creationId="{A06E204A-0408-2265-6D2D-491F7ACB4C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67" creationId="{53BF02E1-F85E-301A-CF73-4A223A49F2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68" creationId="{E4AB21F3-CD8D-745E-9E3E-82A592DFA0E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69" creationId="{BDF58604-D0F3-231A-6128-26A795CA4BA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70" creationId="{0C154864-4D4F-C51E-9BEF-6014D02A42D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71" creationId="{EEC563C4-85AF-8213-EE67-6BC7AF64B9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72" creationId="{1F6D0A33-7D33-7C83-82FA-EAC17F495B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73" creationId="{F6203849-2C44-F58C-FB7B-3ED21119A1F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74" creationId="{28EBB797-6913-04B6-0369-CF751D2310E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75" creationId="{568498A4-E98A-73BC-E050-05B7704CD01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76" creationId="{DE6CEF0C-CA02-223E-C72D-B7897CF593D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77" creationId="{AC6A326F-BE83-9283-F9D9-AD7D0A03E8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78" creationId="{F07BDEFD-3EB9-EEF1-3001-FE081B96FC1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79" creationId="{9736E36D-27DD-F816-4338-5C1E1B93B93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80" creationId="{1BBB4945-C91E-F3FB-20F1-6E3EFF5AF4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81" creationId="{05482689-56B3-A6F1-AB0D-DC4562E376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82" creationId="{E9B4E753-B6DB-F417-415A-D3F343B027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83" creationId="{0BA50DAB-4DB5-012E-2D54-91CC1B1C53D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84" creationId="{A118BBB6-9222-6851-4209-2EA8F67C712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85" creationId="{3E125A67-64DD-26A2-6E25-BE2660677FC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86" creationId="{EDF8F680-0442-90CF-2497-DBC08AF80D4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87" creationId="{7A08E05D-D36B-ED4F-A155-50C555530A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88" creationId="{6AD2C598-2F56-AACD-F9A2-ABC2510AA2C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89" creationId="{B72CE46F-547C-93D5-E79D-85034D53DD8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90" creationId="{ACB22723-4E3F-79CC-F91D-3C177508431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91" creationId="{40E0438E-DB23-FE96-5D75-252C167229E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92" creationId="{32ADB6F0-3A0E-A16D-C399-747360B199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93" creationId="{C10D4869-3B1D-C704-4793-C84416916E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94" creationId="{7459962F-1CB6-839C-C352-688CF3F212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95" creationId="{AA01C9CF-CC20-7CD1-895A-F32546F5FD9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96" creationId="{049E7534-711C-0E8E-4B3E-465FA99178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97" creationId="{7496C41D-EBBC-3D0A-A477-4A6A657E6E8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98" creationId="{2698EFAC-1B60-2043-7F01-EAE4C530DA6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799" creationId="{219E5CDF-0F82-3428-4A16-E6C83A3B1C5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00" creationId="{81F343EB-31AE-C149-FC79-148C31A7BD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01" creationId="{3E415AD9-5AAA-55B7-BA7C-2A3108267B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02" creationId="{F4EC500A-C311-0E9F-7330-439CA8E069C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03" creationId="{55966887-A891-B887-41AC-965C21F1C79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04" creationId="{3186D798-7721-AC91-0C5A-83267ACE5A4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05" creationId="{F4A0072C-7BFA-CD64-84CF-626935A1C59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06" creationId="{5E9E904D-4F83-DC95-9465-16AB4531B8C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07" creationId="{03DE5F8A-9571-5122-2B63-BE149425542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08" creationId="{FC1594FC-18C4-9768-3D03-F281E984216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09" creationId="{8749376E-87CE-0844-2ADC-7DC86DF7AAB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10" creationId="{C24E2E90-3DA9-39B9-3D4C-C4A9A1ABB34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11" creationId="{62D8E908-AB3B-ABC1-5033-843077798D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12" creationId="{EA82815D-A924-F9B6-3111-48740AD654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13" creationId="{25402ED7-5839-3D3C-39E7-E324260416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14" creationId="{A512C88D-D9E3-B0E2-482D-BB61508C63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15" creationId="{F0864B39-29F4-E1B4-4365-EBBC22A37E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16" creationId="{39E1BB5A-9B59-150F-145D-2D84702B9C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17" creationId="{F86FE766-33F3-90C7-A213-053D9BDED66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18" creationId="{DF8A8B54-0C61-745D-F50B-BACC2528C49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19" creationId="{498C96CD-0F1F-CDED-8A7E-5145A028CF8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20" creationId="{11123079-2E35-C0A8-926B-898379D8A37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21" creationId="{88E1624A-0610-5262-F375-907481D1AE6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22" creationId="{A8222CA9-1835-A5AA-80C2-75F516C4EF4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23" creationId="{AAF59828-434C-E30C-D584-AD00F3ED8B8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24" creationId="{C356ED16-3779-3281-F860-6DECBE7B480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25" creationId="{77DD58BE-2E9B-FD88-2A07-7DCF3F99A15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26" creationId="{C148BFC5-D6C6-ABDD-C925-92844E69562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27" creationId="{E2EA426F-4B63-A71B-516E-DFE3B2503D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28" creationId="{9C4C45C0-1E7C-CFF2-0921-A4FA46A40C9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29" creationId="{0872E22C-5D0D-A626-812A-E8D6BB505A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30" creationId="{71A2EDC8-DF32-55E7-0135-B66F58F787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31" creationId="{E3C85DE6-041F-0481-4DBA-14A6318018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32" creationId="{CDB72C6A-3782-1657-B04A-9B9DE8AEC6E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33" creationId="{5CE54914-80AD-2BB0-034E-D5F234145FF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34" creationId="{F25B1FD5-B357-A5ED-3736-599B2A8EDA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35" creationId="{BB2B7C29-9314-9D7A-CF80-8962952AB94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36" creationId="{0089A150-879E-18B6-7F70-806B69239F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37" creationId="{77A6A20B-2C49-D6D0-F24E-53A8818393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38" creationId="{B8A795DD-BD16-0DAE-93DC-031C75A514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39" creationId="{02A9420C-CE35-0D85-C841-39936DC1DA8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40" creationId="{15041BBB-3728-5EEA-690F-DFC31604EE0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41" creationId="{D06B29E8-A60F-094F-83BB-11662104E7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42" creationId="{5EF30093-D808-88DB-72DB-93EC7F18522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43" creationId="{B18E44F0-BE74-CB71-D179-779FCF298E7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44" creationId="{DB6DDD4F-EA41-9302-CCDF-E111E925721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45" creationId="{493F3639-4C8C-5B82-2729-30338612E9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46" creationId="{6E1207B8-B542-387D-40B0-CDB100534D3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47" creationId="{FD02A895-5DFE-1B9E-95B2-D2FD831CFC3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48" creationId="{284F4DA4-7240-37B7-3982-359C8297644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49" creationId="{9706285D-671B-98FF-BC09-13A7752BE6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50" creationId="{490076CB-6C17-031A-B2BE-E7F6BE30F0D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51" creationId="{2946AEE2-0F31-FDCC-B8D3-FEDBF8C6AAB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52" creationId="{1C1D0DFA-F8AD-80FD-6B81-C4B88B3984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53" creationId="{158E14D9-F831-84C7-D16A-5F4404A145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54" creationId="{52E36DB1-8FE5-475A-2591-A09F3156289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55" creationId="{69B7C1E6-6121-6B02-F409-9D1C1A98B8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56" creationId="{6B8C9CB1-E6A4-5CC6-9294-D5ED625A87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57" creationId="{9D6B9113-A4E7-CDC2-0846-5F40EBBC72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58" creationId="{5DF8A5F4-46B5-BE47-954C-F4FF1815EFD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59" creationId="{BD5E4565-F196-D949-E12B-BBF5F572DF6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60" creationId="{EF5A155E-2E72-0A82-30A6-538F70053B0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61" creationId="{54D588D1-C6E6-6C52-B524-8F5898F55D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62" creationId="{BA370312-886F-46C7-B876-39DC32BB602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63" creationId="{4290E965-E495-6C1A-3CC1-5F813C55F3F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64" creationId="{F69BDADE-FBF8-56A7-78B4-47318E9C77A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65" creationId="{28C56822-FC69-CB26-1BD5-F3C6D1A168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66" creationId="{C496C464-B03C-CAFC-E034-B2AE9469A46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67" creationId="{A5B7F580-6002-68BB-43A5-ADE8F566EC0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68" creationId="{45F21F4A-4DFA-4D97-3560-772FA69FDE1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69" creationId="{5AB90559-E406-7668-0D72-DF8C14A2BA3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70" creationId="{BE3C59CC-2030-CD82-43B8-9AD3557881E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71" creationId="{AF25A6E3-AB4C-A034-B75C-0D86E43F4B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72" creationId="{9D872C5F-D750-5EDF-6279-5B87C334AA2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73" creationId="{6569B51A-C2DF-D00D-4DC9-76CC32982E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74" creationId="{1B0539F1-D085-B402-A8EF-2E9DEC8D28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75" creationId="{1FB9868B-F534-4C71-8DE9-8AB2A73CD8A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76" creationId="{A7A18544-E300-544D-82CB-564F71D75D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77" creationId="{FC39B640-5CE5-1557-34BE-85EB4BC1259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78" creationId="{2F5C7972-ADAA-6367-A4E7-3B7CABD553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79" creationId="{1F7A16A1-44C9-7BF0-44F6-C601EF5275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80" creationId="{2D9AB9BE-F327-17D0-3600-7E406D8ACDA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81" creationId="{128A9E9D-D225-C63D-A95D-54F4DE2B1B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82" creationId="{47305AA3-3681-17AC-D1F9-2C3B9BB312E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83" creationId="{715A10B6-759B-D064-8091-7343C74C154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84" creationId="{20607366-BBD6-156C-12A8-C51083C36C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85" creationId="{7704CC07-1330-A481-758F-C3574857D4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86" creationId="{A5A7FBD5-EE74-C19A-E0F1-C4A1673F7D1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87" creationId="{92D39E76-C333-BC41-CA1E-012D50E2EBA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88" creationId="{3B28224F-28A6-EE62-00C1-C2CF2EDF73E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89" creationId="{5747249F-F01F-C620-086A-688B524873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90" creationId="{DCCDE52D-B1F1-C772-69E4-0A8584F2B7F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91" creationId="{2308B462-171A-766C-0028-F3660A8761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92" creationId="{5B5BDEE7-AC71-0741-13EE-99489910616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93" creationId="{6CF65126-9507-754E-2303-57BF0D29A4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94" creationId="{D57609B5-8809-94AE-1A4C-972AA495C94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95" creationId="{3395623E-44CF-BE75-1F3F-B167280041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96" creationId="{5B115C6B-83B0-B94D-C374-1C92C9ED9F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97" creationId="{F01BE482-C11C-D990-AAE3-826B72E6F29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98" creationId="{F375FF16-B195-BADA-79EB-4A0C47FA86A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899" creationId="{2895D07D-81AE-3788-EE41-380D6F3AA0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00" creationId="{405EF2CF-5964-76F0-5E54-8245938690A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01" creationId="{1953BD34-B7A0-591C-3A12-0DD05511B2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02" creationId="{0BFA223C-2802-17EF-B2D0-7CC02B7E23D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03" creationId="{40B27DBD-96FA-BF16-8A69-2D11C3C18C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04" creationId="{EDD166C1-703A-008B-1393-0C2C27BEE4A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05" creationId="{47E06518-B787-F507-7A46-CC696E8783E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06" creationId="{45FD0143-A999-3F53-416B-4DD622BC3DC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07" creationId="{D5090C9C-485A-5147-711D-D77D3BADA5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08" creationId="{D1086162-9B5E-52DF-7591-1D7CA905E61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09" creationId="{8E30FB6C-5046-E69B-F645-270CA69D9A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10" creationId="{1653BFE8-546B-71F1-4633-535D27454F8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11" creationId="{F9260076-E207-D6D0-2712-B5F1B9F613B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12" creationId="{E5FFD4C5-419C-A58D-88EE-B3C0716659E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13" creationId="{AD4A1B12-9BE3-87D0-C927-4873445F716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14" creationId="{B1241249-46A1-2E24-94E2-41F0550295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15" creationId="{1950E659-91A9-5C88-9F70-1736B44BB63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16" creationId="{54F6E13F-4289-2B76-46E5-ACB96798DAB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17" creationId="{DD04066E-05FA-AB4E-00EE-0F148092B40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18" creationId="{3D94B0B2-8A2E-3348-CFD8-14E4F6F7849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19" creationId="{4B13AC57-EC64-8A80-F179-CB5CBD672FD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20" creationId="{6A55F0A8-1E31-EE4E-6371-1009B3FCCE7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21" creationId="{9C03738B-B03E-586C-191D-FA148C16592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22" creationId="{4B614A92-ED2D-ABE9-7E7B-62B269E535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23" creationId="{7E24162F-07CD-388B-72C3-FA482A7B2C3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24" creationId="{1E30E23E-787E-3356-C617-22CCE6BCBD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25" creationId="{768CF227-4AF2-F1A7-AF1C-B8F2AFE7B7A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26" creationId="{0353DDF1-A393-6D13-2842-F9DFCA7BDD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27" creationId="{FBE7E4D4-6DF7-8D86-11E1-B25F574E702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28" creationId="{60641F9C-E395-8348-CB61-A8062531749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29" creationId="{4445CF4F-46A0-68EF-96F9-043F219040E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30" creationId="{EDC391F9-BA26-EE20-103F-F046B41C70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31" creationId="{BA414FE5-D9C7-554F-255F-83CD68A8BE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32" creationId="{A0BDF07F-86A8-6985-5C64-E9CCA25B305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33" creationId="{B7129DC6-FDC2-E376-84B3-687C93F7EDF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34" creationId="{05751E5E-49CF-F55C-8417-161C4CCF88A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35" creationId="{327FBC20-A3FE-7BAB-86AA-3EDB9B3E77C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36" creationId="{15705D03-81C8-AADB-A7C8-7A118AA23A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37" creationId="{2D968C13-2B37-1CF3-638F-515C744C67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38" creationId="{0C78A526-3D48-27B2-9AE5-D0D1869D5A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39" creationId="{FD57DA4A-5075-ED2A-E85D-8E5AADDF7E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40" creationId="{3B45DA79-4857-0733-3CC0-C32972FBB1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41" creationId="{27547337-C85A-F350-C292-F6314BA2A53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42" creationId="{9EA90B50-DF57-7179-FEA6-DA4EEF48F4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43" creationId="{77B4C99E-2E30-E051-EEF0-8ABC5384AF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44" creationId="{19367223-98B8-ACF2-E31E-C7263398BF0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45" creationId="{85E865FE-A3E9-B6D8-868F-B4A1B7073F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46" creationId="{98A0BF0C-3A4A-5ECC-4473-93CF4E8FF6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47" creationId="{65F79A09-4F62-B739-BCAD-774ED4B1499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48" creationId="{536724B7-F7FB-933C-36FC-82ECBCA5A0F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49" creationId="{91CBE758-0946-6801-7584-8BB8322373C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50" creationId="{22F8B4D6-EBAF-4B45-8998-E25723DABBA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51" creationId="{94CB1E1B-E17D-2E26-2956-968F7CD8FFE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52" creationId="{D268606C-3971-3B23-A6A9-FE9F90919FA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53" creationId="{F3476121-E739-AAF4-8203-B172DDB91CE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54" creationId="{2C8BCB10-C62E-00F1-51DB-CCB65DD43D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55" creationId="{6FB7834E-2EA3-9539-4C22-AF3DDA1BCB6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56" creationId="{EEF187E1-37EC-4ECC-F37B-55980222BE3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57" creationId="{4FB99785-6529-B057-2FE5-069DEB5ECB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58" creationId="{9F374A76-AAB6-B5D1-F186-E6DF3D6BF8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59" creationId="{9C14C0F4-060C-B3F7-C35F-A2BC4C07EFB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60" creationId="{B98E246D-2D3B-6F2F-635A-DB821EEF9E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61" creationId="{AD84947B-E2FE-DCC6-EBD3-B6EBD1BE699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62" creationId="{25F7D08F-9343-1A7F-2046-179D82E055B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63" creationId="{B1C5C007-49AC-FA85-068D-49285592F0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64" creationId="{A654CC1D-74B9-72C6-FA27-96860CA8863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65" creationId="{D1F6854C-4531-4C34-1B44-9436D36FBDE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66" creationId="{88AA06F0-D35D-6419-6660-E49D1A72E34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67" creationId="{C5A33B90-3EF2-2FB5-7533-78F4E5D9D2F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68" creationId="{406B5747-6C8E-41B9-9676-78A35CA3517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69" creationId="{CEFC894E-C2B2-E77A-262C-96A1ADB817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70" creationId="{E6B3E7CA-1570-47C4-E0E8-A28079417D3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71" creationId="{32173310-D574-03A5-465C-B2D9552CC69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72" creationId="{CFB672C1-9FBA-EE93-DC9E-882798DBF4A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73" creationId="{0108A744-0BA5-D4AB-D5DE-E38E9FFAFAE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74" creationId="{3C08FEA6-CC88-3961-E768-7A872121741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75" creationId="{84EE9EFB-0B02-11FB-8C43-B64F39470F2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76" creationId="{4B050AE5-2064-6865-FEB4-51F773192C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77" creationId="{C4F97449-A00B-07B2-8A68-0A12F7F578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78" creationId="{8CC6DBFB-01C1-7A52-ABB1-617CA4ACE7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79" creationId="{4B8CBFEB-10B0-EEDD-B76A-532C58F1B7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80" creationId="{77356F3F-5BC5-D998-FDC3-BE1144E5DF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81" creationId="{96D524E5-38AE-9BA7-7863-7D9B4AE224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82" creationId="{5DB2BF62-B27D-A6A1-8AF1-7664775C07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83" creationId="{9DF84AA2-041E-132E-633B-FB67B7E3E4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84" creationId="{0706B001-BA64-7281-A66E-9F7884D0526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85" creationId="{5CC12855-8A49-E4A1-B949-736174E87F2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86" creationId="{32671C12-C082-6A33-467F-A880AE2997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87" creationId="{AE6682E0-8FAC-AFD2-7403-5459F236C6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88" creationId="{27B9DB04-A8FE-1CA2-BC9C-9CAE3D1C4F9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89" creationId="{99356811-F334-A1ED-3977-52549DA5CD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90" creationId="{001FA25C-5CED-AF0A-5492-3EE9BAB17A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91" creationId="{10602332-A2A5-975D-1A96-538360E8D1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92" creationId="{E9384716-B88C-5F85-2815-CFAB6F88DB1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93" creationId="{B4BBBC8C-C165-EBEA-42D8-7CD52F97311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94" creationId="{4B1A0FB6-E4F6-294A-9253-9BA5085EE17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95" creationId="{050DE3C0-2409-9D0A-7086-65C40F6881C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96" creationId="{126E254B-37A6-6412-C83A-937623E972F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97" creationId="{50AAD171-05CB-4066-812F-1F8E192302A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98" creationId="{80535BA8-8491-D950-5E6E-C79AFFB5038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999" creationId="{CB8DA9E7-B8F1-5D53-1A4A-4D749E4E35E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00" creationId="{F7133E4B-8B02-8029-BD9E-331919A65D6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01" creationId="{3F931F17-CA8D-5942-4DFD-7CC0805F440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02" creationId="{CF7CCDD9-747F-0462-F4C6-E4771EB1466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03" creationId="{A4C68F34-753E-9119-505B-55581433886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04" creationId="{74A125C4-873F-DF63-F04A-E7A6198FC0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05" creationId="{7B74ECD5-5B45-6223-1524-88D79D8CE96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06" creationId="{16C0FADC-C1A2-A97C-14F2-C43E3FFCDF6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07" creationId="{051DF78B-AD37-30AF-EA04-84F7568EB1A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08" creationId="{496987B3-2AC9-26AE-95B2-AE1DD1120A2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09" creationId="{745751F2-39FA-E9AB-5A8B-61176FC917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10" creationId="{19029ACC-3109-7965-4254-C4FF867BC4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11" creationId="{C1757985-1B68-54E5-1EC4-D4454A7D7D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12" creationId="{17121045-92F9-DF9A-0A0F-9C84D0620F2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13" creationId="{3289A00E-0B07-70F6-08DD-68EFB319B5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14" creationId="{A7FB9416-5A2F-9799-8B7F-DC25EAFBF6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15" creationId="{DAB22080-1638-0DC9-CF91-3D9A89069D9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16" creationId="{4FFF542A-9A5A-6DC8-14A7-89F336E646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17" creationId="{1ACEF244-771F-84A4-DFED-0F286BAFCD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18" creationId="{5CF9F11A-05E6-BBE7-ADD6-83C567EF1AB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19" creationId="{F56B1A62-B7B2-A537-7A4B-11FEBCD68CF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20" creationId="{C328E9E9-D32B-1BC0-4357-B1F93C6AC53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21" creationId="{96D3F3C0-1430-4214-E7F5-D3BAA3CD83D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22" creationId="{C0C25029-47EE-E35D-B812-DBD45A3126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23" creationId="{0DB60050-5455-7821-01B7-D60CC625E2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24" creationId="{D9C757B1-DD4E-B44D-5138-CCBAF23F52F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25" creationId="{C01C8E95-908B-F9BB-4451-09C444B82E2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26" creationId="{4DE19794-6116-8C48-F23C-403A14BD63B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27" creationId="{2286D365-DFA4-5B16-F2AA-6E849CE9DF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28" creationId="{F602281B-35C5-5F32-EC88-B24CDDCFCD3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29" creationId="{119C6811-46B9-5B8A-90E7-787F875ACB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30" creationId="{47975324-FF8B-D831-96CC-C11317172CD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31" creationId="{BF526020-BE41-410C-9061-69A731DD185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32" creationId="{39E8506F-04F9-4472-D52E-D9650817A1F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33" creationId="{4002DC31-279E-E011-D245-ECE56E5097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34" creationId="{3B98452A-9870-623F-705F-4740090391B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35" creationId="{6AF1FCED-7B82-93FE-433F-B728B2146BA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36" creationId="{55E9D5A3-060C-6578-4492-FF258FBB018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37" creationId="{B653874E-9098-7059-2D6D-A36DCBBADBB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38" creationId="{9A1C72C8-C32B-94D6-6DF4-2B0E69366E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39" creationId="{5BB9A9A0-2E92-51E4-A84C-405FC3EE724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40" creationId="{BD18ACD4-E014-3985-B010-C545DB68E29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41" creationId="{D64A2059-7987-6B33-0CD6-59E4321573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42" creationId="{96C598F9-D994-AFE0-FF44-6084CE0687D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43" creationId="{F2C374C2-4303-85AD-2E93-B1883788A4D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44" creationId="{7D05D6CD-1A62-0EA9-D68A-B8D5C4C4A52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45" creationId="{CE9B8847-5B1A-D226-152C-263E48B898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46" creationId="{2B4D1046-E75F-5B39-5299-6FC68F5A92B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47" creationId="{B052F092-51E0-FF88-6C58-CED38E299B0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48" creationId="{07F6F74B-E7D7-A1E6-F8A4-66AEDC7551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49" creationId="{7C489C1D-75F4-5302-96A1-53446A11CC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50" creationId="{E0FB1DFD-ECE4-4359-C00A-C02173C947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51" creationId="{39807371-B3DE-689A-A9E6-F9A06721C10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52" creationId="{EBD7ED34-F990-2521-A94C-BCE303EA67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53" creationId="{9BC5791E-242E-EADC-34FB-E09ABC71AB4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54" creationId="{FD2ED768-6F91-4FFC-1E18-BA203F1B6DA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55" creationId="{0F29ECB7-17AA-57CF-D219-5FB61A2F5A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56" creationId="{0970686C-5C82-C33C-E55A-79922D75DDA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57" creationId="{C9AF3D36-E04C-7C4F-661E-563151CFF92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58" creationId="{32D1226E-50CC-CCF6-7477-C4461D0F1C9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59" creationId="{D4429BA7-2F31-3A5D-CE0E-C3A18443479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60" creationId="{FF46893E-4D51-A541-A819-EBDC1B9455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61" creationId="{C3C11338-810F-769D-CD5A-04558CB2E12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62" creationId="{CD743581-A3F0-0FA5-85AC-78ADD64549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63" creationId="{1007F671-95E4-A998-01D7-42F5C188BDE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64" creationId="{7C925BF9-7C61-2C85-01D3-DE0D09EEFEE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65" creationId="{926643EE-E33C-C14D-6992-D987AFB56C2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66" creationId="{F0D453F8-2B19-A091-891D-2D3141D21C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67" creationId="{05E7E306-4732-B906-D367-A2F431B1CAC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68" creationId="{78B604FA-788E-1C39-9F68-EA5482A25D9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69" creationId="{F59C555C-EB49-A5CB-46A6-9CD9B05AF1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70" creationId="{A8AAD0A1-B651-C051-B6E8-C4E5A4193D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71" creationId="{50585A38-DAA2-5709-24AE-7A098D1FC3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72" creationId="{CAD3D5B9-CADA-DDF1-CCAE-BBA4CDD47F0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73" creationId="{7E02C1FF-5516-35D6-60EB-FA356C56D86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74" creationId="{7002CC96-2181-EFC9-DE57-397CE636F5F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75" creationId="{320BD987-D049-DAC8-EACF-26F7643D766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76" creationId="{C546E55C-B108-D9C7-0610-41E5F9ED860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77" creationId="{ED050E59-5D4E-7161-8908-5F8576224C2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78" creationId="{82B2C809-5FE9-FE5B-0A94-9A2C1E70A8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79" creationId="{CBF3DA3E-AAA6-5B38-813B-C7D55C51183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80" creationId="{4B0378C5-7608-AC1B-0AE4-1F1DC3D411A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81" creationId="{2546ED26-BD42-1C19-36CA-7838FA5B4D0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82" creationId="{32187071-4066-396F-A0CA-9E52BD25BDD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83" creationId="{46E1B62F-64DF-893D-4A30-F4D85C7516B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84" creationId="{83EFDAEC-1C4A-20A7-B09A-525E30AF16B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85" creationId="{2C09D079-0631-3CDA-BB64-1950A38451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86" creationId="{1DA41435-60AC-A144-0763-9C06A5E856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87" creationId="{722E3255-568B-8DF8-D1AB-00B9755A98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88" creationId="{F58ABDDC-4D9E-F0CA-9398-2630087D7D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89" creationId="{B06934D7-4CBB-9383-017B-88E67876689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90" creationId="{3A79C0D0-C98C-44F0-16A3-F2F9B68AAC4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91" creationId="{1A670C99-62E6-75E9-5CA8-1AB940E039C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92" creationId="{CC43AB48-EDB7-E013-8C48-96F668DCC96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93" creationId="{B227FD25-9CE7-3193-AC58-354B9054C45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94" creationId="{B2D4AC20-78DC-CFE0-F853-C9951C27AF3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95" creationId="{71DB296B-57FD-CF7F-13C3-19FCF3DD9BE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96" creationId="{7A354DA0-7C48-C2CA-E5C1-6F9CD75BB8A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97" creationId="{C7674AC2-502C-762D-AA5B-D4C7267B6A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98" creationId="{AC3870F0-C4E3-A35C-4B92-AEEAA7AC552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099" creationId="{A1BCE0DC-8879-C1A0-E12B-3629D84C60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00" creationId="{CC640539-A4C5-2354-AFD3-02934C36BB2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01" creationId="{2379E5D4-6803-A697-93F5-4C2C5859E9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02" creationId="{95365513-449D-7ACD-05DF-D14E83C6C4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03" creationId="{D9EB5A16-C7D8-7B1E-6980-83CCAE78E4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04" creationId="{31A2962D-AF53-B4EA-72AB-11E477A6A8C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05" creationId="{C4FDA06E-8F2E-65BF-216B-AA6A348E786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06" creationId="{B9784A1F-06D0-4DB3-6AF9-93695F09A0D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07" creationId="{7C89B25A-8019-2B31-FD54-BB44743B96B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08" creationId="{BCC01273-23E9-5E7F-F42F-422B921365E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09" creationId="{8835ABE8-6379-B5F9-98E9-26004CC5AE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10" creationId="{7E2D9170-630F-350A-CFB7-787A55B7FB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11" creationId="{C1AC52E4-7945-1864-0D60-695ACF0939A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12" creationId="{94674E12-5C86-892D-1F97-47C0068B0BC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13" creationId="{49031F93-D2A3-AAAA-B3D6-86F154CEEC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14" creationId="{FB41248E-8655-8229-23EF-C20134396CB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15" creationId="{F4A94A49-3EF4-D6B8-282F-4B0DAF97F17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16" creationId="{C4803260-E5E8-B185-1D22-8E1874DF205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17" creationId="{B20F9316-B364-322B-8EBC-568C4E7633D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18" creationId="{EA0B6B17-BFF6-4DFD-9F44-795CDE36FD3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19" creationId="{2ECC32C2-6BE1-C92D-D342-DB6850BEBA9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20" creationId="{8F8A5789-DAE2-60D5-29E1-25FD792340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21" creationId="{FEC61CFD-81A8-46BD-BE60-B85127DEFE5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22" creationId="{D7E3698E-0D0C-0381-6E64-3D49B0EBAD6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23" creationId="{4B851DB5-752E-D371-6FC2-0D14C301FB1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24" creationId="{932626CA-6A35-72F1-5211-55E9597BA3B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25" creationId="{4F97E015-D543-24F7-E85C-49583C00C94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26" creationId="{5794A498-9CA8-5338-D885-C533A89C8F1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27" creationId="{FBC178D7-121F-5902-E878-4867267F1DD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28" creationId="{5EE07A4C-50FD-F663-88C5-6A08A46782E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29" creationId="{A170CAA2-0476-6401-DC1A-2BE656D227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30" creationId="{704C46E4-390B-7FEF-FA0F-3B08AAB2F10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31" creationId="{DE9DD20B-81BD-E0DC-3594-3990A1E8167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32" creationId="{6A01E4CB-B442-4483-62E4-DAE38047F35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33" creationId="{41A56483-D019-3EBB-AA30-9CA29056EE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34" creationId="{98342B56-A4B9-1A09-7604-92834D67DD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35" creationId="{6341E662-5B29-66CB-15B6-BE0CAB7B50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36" creationId="{CD85A525-B2F1-30AD-9854-DB892707E18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37" creationId="{6C5BDE33-CE1B-7B9A-633B-84CAD050340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38" creationId="{AE1FA76C-C806-8FEA-C7F5-6A2B16499D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39" creationId="{6372DD64-F6D7-082F-5609-9623DB8BBAB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40" creationId="{B612B526-5F78-EBED-B4C8-E25E23605BB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41" creationId="{DFC303FA-11DF-5780-A6E0-14574B34BF9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42" creationId="{15D14EBF-BA5A-82CA-D608-9A8A33DAA3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43" creationId="{C976ACC9-3AE8-3876-4774-4B6E9D9156E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44" creationId="{4A4863ED-AF82-8AFB-1ECB-4927C8604C2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45" creationId="{13062707-C750-BBF6-AA70-4B9022EAA7E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46" creationId="{DBAFEBBD-37F2-DAD2-26B8-C26FACE086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47" creationId="{2D2F3503-5549-03F1-5809-D340B781669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48" creationId="{90F9717E-842A-4B08-4827-4DB75C3002F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49" creationId="{2311F0BC-BF91-1372-E4AC-0110F1E0CBA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50" creationId="{2FCD9713-B87B-BEA9-5D5C-9CF3E22E31B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51" creationId="{8A9CB7BD-C180-2D67-5A04-BA7841ABBF1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52" creationId="{051D2F7A-8659-B2CC-57A7-9B14EBA9509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53" creationId="{4EEEC0AB-E108-765A-3427-0550ADA478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54" creationId="{D16B27FB-C564-9E48-D189-D71DCCA796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55" creationId="{25864E78-CEF2-1D68-B94F-4F42054292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56" creationId="{D992EB5C-3103-7217-6ED3-465E1D3B31C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57" creationId="{23B3841C-CCC3-B347-17F4-B714768374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58" creationId="{B997F73A-41EF-F4A4-FECF-E3D3496094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59" creationId="{248AF50A-5325-A0CC-8BBE-1FD9EC1012B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60" creationId="{79C751EF-9871-947F-5163-31BF58CD0D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61" creationId="{99B3EF82-64EA-27E0-70E6-6778BCFC7D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62" creationId="{E0B6209C-C2FB-C76A-38CB-5BDF64729D9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63" creationId="{0DEA5019-7F46-230E-FA00-71C7B1F19B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64" creationId="{2C262F7D-613E-519E-A9B7-D16A7DE7D8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65" creationId="{F656CB59-E356-F584-DA56-63EE37E4CCE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66" creationId="{CFF07BA4-AE1F-F61E-46E7-90DE664350C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67" creationId="{99D3CB73-07BF-42E9-3CFD-17A3A7ED3B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68" creationId="{230EEED9-21A6-88DC-6EEE-3832B4E646E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69" creationId="{12545A8C-EC91-6EF1-5B3F-E939861E286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70" creationId="{41DE27C6-1EA9-4447-29AC-F3986E6AD1C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71" creationId="{D6581595-5F57-8DB7-C6D3-8A5C636156E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72" creationId="{F4856778-0BBA-785B-A68D-AB2A24C5D6D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73" creationId="{D0DBED10-D96F-0EAD-FE41-12D9B6DFD6B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74" creationId="{7B25FCC9-477B-BCC8-1432-F3AB2D4F37B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75" creationId="{FA59A066-1DF6-D4DE-AC6E-004CCF8242B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76" creationId="{6FD309BE-08BA-2538-B49C-DF7A995433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77" creationId="{6FAE022E-E687-D8C8-A733-02DA9F9BDA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78" creationId="{1B613305-CBCB-690E-A122-7B2726B6544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79" creationId="{AA732F75-835B-C87B-9778-078E426025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80" creationId="{F72047D7-DD9F-C138-72D4-EDE841890FC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81" creationId="{302D92FD-F364-F56B-6BEA-5DDCBA3C87E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82" creationId="{EF8B1893-1C4E-2DC1-5D69-8F7DA217BE5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83" creationId="{A8B5F4CA-F6B9-3BBD-7FEF-2FA995F805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84" creationId="{5375E56B-B08E-15E6-0227-D8FB0DF7862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85" creationId="{6000788B-2FDF-2986-BCA2-C6CAF91356A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86" creationId="{D5E9D109-EE24-FAB2-4965-BDF5332D02E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87" creationId="{6CC11E3A-0535-7443-5E6E-41517BEC8B2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88" creationId="{D786B165-F4F1-FDB7-6323-C8AAA8EA378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89" creationId="{16E7313C-2159-E10A-D53E-36214895B6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90" creationId="{457CC870-61DB-1FD0-31BE-FE43634C6D9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91" creationId="{192ADFCE-6034-4C9E-0B0C-E5C38BD198A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92" creationId="{7BDE473E-9239-A500-5811-57EE50CF4B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93" creationId="{AA55692D-6F32-4C09-5E3E-A0609DD7C8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94" creationId="{6A5510F8-313D-FE45-1EAA-BC168A147A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95" creationId="{CF4D4280-D031-DD85-708D-740936B56DA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96" creationId="{88D7B067-CCF9-A388-998C-7210E6F3432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97" creationId="{9A1ACB30-F550-AB8E-EF2E-224A5BEA261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98" creationId="{646AFFBF-517D-0938-C4BA-6FE312E1EF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199" creationId="{8E8FB875-7D19-7B4E-7857-D2C5BDC2C1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00" creationId="{6068184D-DAB3-A060-3978-A4C8121F260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01" creationId="{5E34A430-CFD8-7EF6-FBD9-215F507412A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02" creationId="{13C220F2-5535-CB55-0345-1066AAD9D7F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03" creationId="{59728D04-E381-3523-7EBC-ED60BA218D9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04" creationId="{13801A37-5E30-7289-1216-FE53133847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05" creationId="{895875EE-4043-2014-3556-60E4FD56782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06" creationId="{C3276A7A-B450-D936-EE0D-B7ECFDE6BFA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07" creationId="{898F152F-896F-9CA2-4129-DCCA435DF89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08" creationId="{9DAFD82F-9A4D-D2FD-C752-6E1F53E3005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09" creationId="{62E76548-FEDB-3F07-6F89-7F220794535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10" creationId="{25816EE0-A7B0-7D6D-E1F6-C5B16F84BC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11" creationId="{D4BB3D60-AAD0-04A7-EB68-8D50FEA09FB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12" creationId="{B845EECB-BBB3-1EFC-C089-4758A6993C2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13" creationId="{F55E7CDE-828B-2358-581A-6EF3F1FC8CC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14" creationId="{8DDCA3EF-C3EB-126E-695F-DC134051B0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15" creationId="{D8202740-EE7B-66D0-06CA-F7E01763846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16" creationId="{9CE86D4E-3026-DD90-5DFB-A6A26C02EC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17" creationId="{A3A6713F-3599-A66F-9112-9AB85026838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18" creationId="{F3B99B92-23FB-4A04-9931-6FE9697D869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19" creationId="{02B45558-E31F-2E5F-7AFA-4E62F2865B7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20" creationId="{59EAB080-E423-6931-DDC6-CFA7A58986D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21" creationId="{918579F5-C26A-120E-DA9A-1B7584FE2B8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22" creationId="{2595EAA6-012E-53CF-2B02-0F1C94D6A2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23" creationId="{F4CD495C-70DF-A713-F159-AEF75EA3BA4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24" creationId="{FDF3EF6B-D5D1-2757-1A8C-ADD4BE407E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25" creationId="{1AFEBA21-C5EA-ACC3-8253-900F2B92B0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26" creationId="{D9A0DCC0-A52E-0F90-3D1A-BBB53F89C0A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27" creationId="{1F4EBA9D-3D85-7F59-A0EA-886BADCEE5F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28" creationId="{62E9B03A-878E-FE6B-B89C-EA3AC8CA75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29" creationId="{0E9F78B8-8AC1-C97F-B32A-A4E1B78A504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30" creationId="{8F90C7B4-CE8A-1858-C60F-5BF0AB114D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31" creationId="{26D2F924-FC73-D82E-1E30-CE7E823B5F6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32" creationId="{38239DC4-D234-90AE-67E7-B6669192407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33" creationId="{F2F5FE32-6EA6-8926-C754-BFF0C418F4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34" creationId="{CF3E5685-F62A-13A3-D7F8-952D5AD6F55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35" creationId="{08B2B117-5CB3-93C8-E33F-14E8DB840C7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36" creationId="{A4DA4BA2-E05A-5EBE-CEDA-F7BEF87F78E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37" creationId="{7AD00DAE-4ADE-8DCB-646D-E97AE398B6D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38" creationId="{98397C16-9496-9B87-43AB-55BA16B63C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39" creationId="{B7BC290E-A276-FFFE-BA46-2CDB860D41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40" creationId="{C67A6D76-E506-E982-8311-B9D960A4D28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41" creationId="{A1CA5D68-1A00-F8F9-AE1C-96F888FB97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42" creationId="{B1B1C00B-5509-55BE-0B64-251AF9973B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43" creationId="{E46E9D78-B3CB-E1BD-FBF0-E131F4B23D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44" creationId="{780612BB-C512-832E-916B-1C49F0E259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45" creationId="{C99400E1-1B1C-B43C-8FFD-20BB491880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46" creationId="{C0461260-C504-EC9C-CD08-D8F313EFDB6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47" creationId="{0B2A6ECA-86AD-542D-2486-9701B7C0B09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48" creationId="{4E57875E-AF3D-0831-F7FB-FADC2175895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49" creationId="{1B2B2EA6-D9E9-B0D7-9C90-BBE8A2D18F8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50" creationId="{6AE11114-F6E5-61C4-3586-10112EBD8EA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51" creationId="{8212B449-8ACC-F146-DAEE-95D8136433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52" creationId="{783F868A-06FF-FB58-1E02-8D99AD0E42F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53" creationId="{3BE4575C-818C-1A5A-6E0A-936A75F64E7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54" creationId="{EEFCC155-7410-E852-16E4-5DDDD0945C1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55" creationId="{2B53514F-10DE-9F42-CF01-C9AEDA5969F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56" creationId="{B78A9070-6808-DD29-E7F3-33385211B82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57" creationId="{86550927-B901-7EED-6315-FD56B543B5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58" creationId="{5D7FB0A2-4724-5ADF-061F-5E261C7D8E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59" creationId="{C5C6B880-1D07-0F31-3E42-F24EBB92D42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60" creationId="{3120500E-5730-3E1D-AC4F-317B161E4DB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61" creationId="{22AAC1B8-4469-71F3-BB66-10F82269C24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62" creationId="{F8009F7E-89CA-CBF8-DF56-BC0BB1B53CA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63" creationId="{7A1F79DA-9BCF-DD4B-5F80-627B277947C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64" creationId="{2ECE1902-4A62-7F32-4999-5B08C3E7EEB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65" creationId="{752A132B-899C-0AAA-4C08-9051B0C1549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66" creationId="{719077C2-60F5-74D4-8668-D9EF5B0079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67" creationId="{00463751-2B03-C7AD-B044-8C868768C0E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68" creationId="{BFBC6941-410E-FB45-925C-FBA654855E7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69" creationId="{DE594B77-9685-B7ED-612F-63A5D0C011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70" creationId="{1D53BE64-7276-AB50-3977-1C64DCF377F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71" creationId="{C1EE89B5-2791-31E9-B214-37EA2396B27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72" creationId="{13E4583F-59AA-EBB0-AC24-B875C20933C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73" creationId="{C155212F-5500-4086-9AFC-1B93DADBFEB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74" creationId="{DA1B107E-AE39-9D34-16FF-233D566A47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75" creationId="{53114C7A-18A6-4360-0DD9-7927C1A8FCB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76" creationId="{A82BECF4-5F5C-1B10-D7A1-64F18C9C556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77" creationId="{21279CF2-CD8E-467C-9D28-DB07668026D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78" creationId="{16832F19-1CAF-0C5B-DE60-8C47864630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79" creationId="{43368B0F-2F18-E2E2-EC17-94D9472B517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80" creationId="{30C27765-6381-D7BD-C3A7-488B25B0958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81" creationId="{69F4C86A-C8E8-BBB1-9CBF-4C5CB1F7ED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82" creationId="{4C1DA4A5-78FD-D7F8-91BF-8DC66E35A6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83" creationId="{E207E22D-A2CA-4394-6F28-BE4591A9283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84" creationId="{64EA20CD-7E61-E44F-3BDF-EB31EEE1168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85" creationId="{059622F6-CB4E-D830-C17C-CC58E9EB657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86" creationId="{7989BBC7-72DF-D304-7B5E-36B494DA22C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87" creationId="{8A1A6F3C-99DE-EF5A-BA3B-7E3CAE06B9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88" creationId="{39BC5620-FFA2-4531-E5EF-C21ABFC8E59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89" creationId="{67AC2080-BFFB-86F5-A19A-7940E94445D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90" creationId="{7E7A9098-1E13-58CE-8352-CBFDFFF66AF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91" creationId="{C8A6B921-9EEE-7AEE-FFD9-9E0EF408AD9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92" creationId="{17340972-D908-0C99-05B8-D9CA27741FB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93" creationId="{F3E0F663-AEDF-0179-0D0A-50BFB099331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94" creationId="{954D07A4-BEF8-2F1F-66A7-D9DC1558AB5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95" creationId="{64CDF9C2-A4E2-B3EE-3A1A-AAF03921336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96" creationId="{9798FDAF-B3C3-78EC-27BB-EEB5BB9CA91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97" creationId="{FF86AAB4-BA90-3130-40F2-134D66A771E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98" creationId="{55530964-49E5-5E03-50F4-45A3014D9C7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299" creationId="{DD016DB4-BB5E-2990-3FA2-206853F44AB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00" creationId="{D5E62B98-58F2-3739-4B8F-EBCEF498E1E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01" creationId="{B87AD6F2-64C9-3619-0C8E-E841C7523C2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02" creationId="{AAEE7622-F19B-DB7B-5323-29CFDAF3A4D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03" creationId="{922F0CCC-EFCD-396B-15BA-A5D9BD959A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04" creationId="{747E1C31-B6A2-25C6-922E-20C943DBF24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05" creationId="{AA658EB6-3A41-BCE9-EB68-48CCEC20FC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06" creationId="{C5728818-6406-129A-025E-8C03ECE4815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07" creationId="{EF15C650-2F54-929D-48DE-58BA511824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08" creationId="{C3814BE6-0041-A398-670C-C728F81462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09" creationId="{5B61FF32-9553-35FB-5052-C9890DA868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10" creationId="{8276E9F7-8CEC-4240-FF7E-E4CC68925C4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11" creationId="{279B2CDF-8E64-62CC-E05F-540527A01A6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12" creationId="{3C7DD701-A2A6-7CF0-68BD-3C440965B0F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13" creationId="{A7A2E62B-7FEC-FF5E-564F-1750F3978DA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14" creationId="{56924909-4A26-D34A-513B-6F7319ADBC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15" creationId="{08544A54-E950-01A1-EDC6-E17084DE69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16" creationId="{FF7ECF71-66AE-6AB5-33A9-80654992E25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17" creationId="{EBCB4E76-D472-7C31-20CF-5BF433411A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18" creationId="{5101FF3A-1C82-FC4A-27D1-C6FFB468AD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19" creationId="{3BDE57FB-DE0A-51D6-E2E4-36232FE5950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20" creationId="{011420F0-C71D-BDE9-2DF5-43B79DEAC2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21" creationId="{217723F2-086D-2D00-9D00-9DBFF1B725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22" creationId="{D412CDDA-2CAB-A4EA-A8A0-DFE239F5D30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23" creationId="{A4E88189-86C5-E6AA-379F-65350FC968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24" creationId="{B5D22687-44B3-A1D2-59F3-0D8E44A8A81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25" creationId="{75E72303-6E13-7EF8-375C-0ECB4A9347B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26" creationId="{386EB7B2-7552-6340-77A3-3726BE12D9A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27" creationId="{C908FB61-A5DD-AB3B-822F-18ACB9879FC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28" creationId="{8B915D3A-9721-13BF-01C4-9AE1FB128EA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29" creationId="{CB4FCBCD-C710-E71F-829B-0804C0F420D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30" creationId="{0E5653F9-5484-35D4-21E9-6F54899E842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31" creationId="{5ADD9286-12A0-E707-8974-AC91294CFE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32" creationId="{FAF6F2ED-EF96-A3ED-814D-5A03CF049C0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33" creationId="{4036CBB8-6074-4EBE-CD25-E73F4C68C8D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34" creationId="{372DFC8C-8E5F-09AD-F0FE-6A3F5465E57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35" creationId="{F940D1FE-6B1E-31E9-F1A0-38138C16364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36" creationId="{3665D34A-3284-909B-8F6F-8D1529E89A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37" creationId="{FC46E146-6917-67B9-EE30-BFB4C3222C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38" creationId="{6058B93B-B8D5-27F5-841E-09B5BF60F3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39" creationId="{64C4C3E2-EE09-36BA-4045-A89A85CBEC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40" creationId="{9EA0B375-FF9B-7F54-4729-4466751567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41" creationId="{3184BA0B-360A-A9F2-991C-5B507823F6F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42" creationId="{D92CFC46-41E4-240A-A0DA-FE45C442DCA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43" creationId="{CD72AB32-57D5-3029-6D77-3D97E9936A5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44" creationId="{6D80707B-F2E7-BC7C-74B0-BA82196318B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45" creationId="{F37C636E-15E3-B9B4-5AE9-6B9FAAE7468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46" creationId="{42A6EB02-C761-6FAD-468C-38E2C4E0A81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47" creationId="{27004A98-BE71-2D76-65DA-78765CEBB0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48" creationId="{A6019F23-D5BE-9173-7045-FCB8E6A567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49" creationId="{79768532-5D5C-679C-67C7-40F20252FD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50" creationId="{2CF0C17E-E9CE-09E5-CCED-34A25A903D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51" creationId="{199FEBD8-93E4-C919-DB97-2DEDCC24E4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52" creationId="{AC187547-D367-7403-0A5B-B94F720401C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53" creationId="{887278B4-767E-E6CA-AB8A-FB10B9C61F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54" creationId="{351D625F-3A6F-FA6E-B6C4-1CCF8128B70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55" creationId="{95C25035-11DE-D58E-81A0-AC8E379A633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56" creationId="{6D90F462-296B-9E79-7087-ACBB910E5A4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57" creationId="{D4D84555-BD57-E6AB-AFCF-D924064856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58" creationId="{F406AD4D-A947-5AF1-0DEA-CF319101814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59" creationId="{8A3B1CEA-CB29-0C75-1E57-DC672E05D23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60" creationId="{707E2DB2-155B-CD42-34F9-9531240BED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61" creationId="{91F740E0-937D-6D3D-D6AD-E22D3B8F2C0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62" creationId="{4BC9D332-DB05-1062-26A3-3AF00E065AF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63" creationId="{B6B97B01-BCA2-8630-8CFD-821A9FFB10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64" creationId="{88AFB188-6B36-1CDB-CB68-18B85299438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65" creationId="{4D8E8B13-FEBA-D4F8-5F6F-19085F224E8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66" creationId="{F7D91999-BF52-74DC-C3D3-C73DB211A87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67" creationId="{06AF0F7A-EE5D-17D9-3A36-57769EDBA62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68" creationId="{FCECC777-10E0-B730-93AC-063E3A3E1E1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69" creationId="{05250FF4-20DF-25F0-C93A-DB5D22F4433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70" creationId="{69D9DD3D-1306-66C3-910E-167C8D6492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71" creationId="{C6294917-007D-9930-1352-A14EEA7F0BB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72" creationId="{73E88254-C572-9D86-2DFB-1A9400DC2F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73" creationId="{F84E4CED-17DB-642C-C060-0DC8905409F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74" creationId="{776D369A-63D9-7603-D82D-FBE211987DB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75" creationId="{C27EC02C-D9AF-DAF5-E668-2FE49DECDD4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76" creationId="{07173178-6409-B1EF-22D5-69D5EB6E766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77" creationId="{2432FB5A-15ED-596F-C3DB-CD9DBF3C176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78" creationId="{C8563FDB-C318-F9BB-D045-4C3A5B9A36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79" creationId="{ABD97FB4-A05E-222F-9AC7-C04CDB11B46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80" creationId="{901987C3-EF8B-FF40-8897-E25C0738BC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81" creationId="{68E0BE3A-720A-19B8-2591-A853D8010D6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82" creationId="{B2C11B15-88E3-5866-6724-48E8475026D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83" creationId="{174A7052-58D2-7643-3279-8AECD8510C7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84" creationId="{0D4DB6D4-5C58-5617-DA26-12DCBC88D0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85" creationId="{4313BB5A-09A0-9AC2-FD8C-7E2607FADE3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86" creationId="{0DADB42A-1A8B-2E68-17A4-DF1FFD44BCB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87" creationId="{925F41BA-174B-F8C6-A4F7-B66C18B5D2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88" creationId="{B54789F1-E734-6561-0C10-2EE6633D266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89" creationId="{80573197-88B1-4AF0-6CBC-E957D076172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90" creationId="{89F06523-1B78-616D-DB7D-24A878F3DD8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91" creationId="{CA13B567-931D-78F8-B5AC-A739F0AD4CF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92" creationId="{3A7B403D-49CF-4186-B7D1-429DE5C20ED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93" creationId="{9EC2118B-E3B7-7A2B-B61D-25C38655F0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94" creationId="{03389489-960F-E54C-A00F-2A2BACE6A0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95" creationId="{140D46F6-6919-B813-4E75-125FCACEA1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96" creationId="{FE043AD7-D666-AC81-D6C8-87D7B23FDBF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97" creationId="{6F6EE797-BE8D-F999-72AB-14C4659654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98" creationId="{28BE4AA3-CB10-3E97-58EA-4A0FD4BC161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399" creationId="{ADB53447-E4CE-A945-C653-A36F5E7FDD8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00" creationId="{0714DF8F-E270-C1F7-83CF-91C3449BF1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01" creationId="{EF53AC34-820B-2364-7A2B-655C2ACD3B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02" creationId="{4C798482-D7E5-23BB-B143-EACE6D51855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03" creationId="{878A2956-F8B1-B255-5913-47690FF098B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04" creationId="{5384875F-3053-5DCB-2F37-BC6FAE97D5E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05" creationId="{EA636CBE-4EDD-E9D9-7854-DEB3BF5D7E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06" creationId="{626C6CB9-11ED-68B7-A44D-7478183463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07" creationId="{C94475A6-22CC-0894-9423-36DD90F6F4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08" creationId="{4E37289F-53B6-66C4-5705-5AD4AE40975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09" creationId="{B7A2738E-F41B-A27E-D7A3-84B4EB985B1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10" creationId="{310F2884-D2C1-33D8-2999-809A7E398F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11" creationId="{A92C0DC2-A00D-F547-5AF6-ACAB16AF311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12" creationId="{82DF9A5B-A925-CC4C-C483-183C8A17FD9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13" creationId="{100B5A10-95DF-D0CA-CCE6-603218A7580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14" creationId="{6837F880-ADC4-4ED0-CB91-9B886EBA0D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15" creationId="{4C8A2333-3950-FCD6-F82B-243E7B17C4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16" creationId="{5917B109-11E5-1678-068B-DB8A1F795B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17" creationId="{049828A7-78AD-EFF0-3B84-B92676F2B1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18" creationId="{9520C355-F851-85D4-F49F-279309AC077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19" creationId="{41575082-9BBF-3C91-6AEC-3226334DADD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20" creationId="{DE29DD7D-EE78-942A-770E-1889531DED9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21" creationId="{69A12EAE-902B-CE32-E0EF-AD39630D2E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22" creationId="{A7766C6D-C42D-B66E-7FB5-C78B9A58C3C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23" creationId="{E7B46ABB-8430-BF6A-3086-CE1E00B91C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24" creationId="{6DEFF4A6-BBE3-5E15-E5E0-73E987DC895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25" creationId="{CC5ADD58-A66B-2B33-A2A0-924D99C2A83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26" creationId="{3575F6F9-665D-5E80-5ECF-5382F772CF5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27" creationId="{59B94103-1B27-C074-B3CB-C0286B245B4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28" creationId="{F6F0DEA9-A938-A25D-6932-C4651281219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29" creationId="{8E1A4B00-96C8-522E-1E45-5AE9C1EE95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30" creationId="{18B27A02-F6E0-E164-F04E-D9548A8C5B0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31" creationId="{134DF354-0F92-3337-A921-D3C621167A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32" creationId="{D6599EC8-3BFE-F5B1-A150-69F184FB709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33" creationId="{061D1369-FB34-FDF3-05F2-60A913C6D7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34" creationId="{53401639-1557-E71E-FD4B-7C9E3E6AB1F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35" creationId="{F787F55A-A4B8-CC77-29D0-1FF3CC19130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36" creationId="{B959079D-2BEF-91CE-9DB4-A40AB7C944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37" creationId="{1EE4E77D-5F1A-07F9-A595-970DF6439B4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38" creationId="{5B2E8622-778F-06F5-CCDD-445F667FD9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39" creationId="{F7592A8F-C734-301E-AB8F-EDAA31ACDEB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40" creationId="{3B8A6E2B-71E9-9F7C-10DF-E7780873F3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41" creationId="{9F992DBC-0547-96AD-8534-53E61710A57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42" creationId="{C723BB4D-91B4-FD46-A89D-ACCEDEB6065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43" creationId="{4D490AE6-ADC1-0C9D-2AB4-633F408EA6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44" creationId="{E240BCB0-EAA1-ED5D-3C97-DB78D0F752D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45" creationId="{D5F4FA7E-C4D2-FCE2-EA50-F957DD15CC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46" creationId="{53174DAE-9112-B821-BEAD-90FEF8EFF22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47" creationId="{1300565C-A072-9102-0BB9-323AA3E5CCB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48" creationId="{7CEBBB7E-4614-5CD0-0090-2AA501C5D5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49" creationId="{C9E8061E-A1E2-F2D3-7E7B-BD245F24EAA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50" creationId="{F5806D38-D7E2-7AA4-62E4-8F8A7CE994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51" creationId="{CFA3618B-2BEE-5350-3948-5C0D597143D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52" creationId="{576DEECE-C47D-9786-69FC-754E2191BCF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53" creationId="{40002DF2-B466-8426-92FE-8EF88C26E6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54" creationId="{C4499602-60D9-313F-F185-E85957B09E3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55" creationId="{A2B5F388-4F43-2525-FBCF-AAEA129E297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56" creationId="{36256C30-1A0C-8F32-2DC9-7882CDCF2E5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57" creationId="{6F02D256-495C-F964-5D83-338DA3D1C4B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58" creationId="{03D36EB0-4277-CFC0-092E-1A3D1CCCFF0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59" creationId="{A644C00B-4EEB-9274-385C-50C8AC689AC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60" creationId="{A0FB7DF3-E8E0-3574-195E-849AE03DBC3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61" creationId="{105963F3-5574-EAC5-64C1-FD25F553F6B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62" creationId="{8F81FF86-84D6-4330-C82D-27FE7D69212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63" creationId="{87EA2C3E-AD6C-88A6-2546-535A749C0DA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64" creationId="{EFDD3F38-6940-D7DF-0680-368F269A20A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65" creationId="{F09B1935-ADBE-883A-FB8D-A40161A5906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66" creationId="{E3EF84DF-0389-65B2-8542-D978019B631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67" creationId="{F5533B92-B319-5B17-E130-BB016F6C0E9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68" creationId="{48726DFC-0EFD-8C14-F7A7-36C65828F1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69" creationId="{CB8BA657-4456-1607-8D61-7534E79F353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70" creationId="{0696B21C-C13C-3971-EA1A-B146DF64DB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71" creationId="{84AF53C9-46F3-90D8-6AF2-8C7E94A38E8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72" creationId="{6CDF1A67-F7FD-E818-87A0-019EF4F2364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73" creationId="{7EA7C80C-CA17-8000-8509-7B8165E5CD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74" creationId="{52D62A0E-CE0F-AA18-58D3-43FC407ECE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75" creationId="{42FFD0A4-D887-2D2F-799B-F7AA147EBCA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76" creationId="{AB361823-B10A-DC2B-9A07-D58B6C40523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77" creationId="{2AB4939B-6036-134E-5160-FB3E9F11EA4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78" creationId="{43F8E5F5-7B1B-0A19-9A2B-7E5A2138FA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79" creationId="{F925374C-8A6C-37A5-A1FF-DC53DC1420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80" creationId="{22ECF5CC-FDAD-CAED-0526-314641D3171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81" creationId="{BC4B7D07-DDE6-3DD9-826B-D423F49BD1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82" creationId="{5A2087B4-D9A8-8218-4F9C-D161269F36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83" creationId="{2AFF0CD6-892E-1614-A698-EE94F08CED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84" creationId="{2603634A-3B44-556F-0256-5280F5B7097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85" creationId="{68AA1647-E32E-B307-92AB-3185E3C19B6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86" creationId="{7E82C554-F30D-4F02-1F83-0CD4303A85D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87" creationId="{A2D1768D-925B-FD53-D8CB-0CB9D263B6C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88" creationId="{B427ADF6-A4FA-5F53-05B5-3CA933B85C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89" creationId="{05A071AC-7219-1021-E2FB-A220883E1F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90" creationId="{EB73D9C5-37C4-F5DA-6754-B50F637FAE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91" creationId="{A974A187-E40E-91D1-2548-99709766F70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92" creationId="{43DA2185-DEE0-D002-451A-2BAA66B8D4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93" creationId="{236B3382-B4CF-DAD2-5722-354A6985859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94" creationId="{72C9FCAE-18CA-2F2D-6A62-48D4E6EC58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95" creationId="{995B2A7C-6A8B-DC4A-BAB6-358C6E34FA5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96" creationId="{2B3D7710-BFD5-50EF-36AC-3D12CB34D5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97" creationId="{ABFAB64C-4F84-BBF7-8ECF-42F4A75E7A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98" creationId="{22D564D7-3185-A738-5170-EA0C0226F94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499" creationId="{E819316F-45C8-3294-512E-F6AB56E6E41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00" creationId="{7E5CD801-9022-6514-198C-3A6E2A4BDC3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01" creationId="{DCE87EEB-7367-7CBF-A428-BF58A075DAA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02" creationId="{A2ADEA8A-4A9D-48CD-46F5-DE950403166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03" creationId="{D1ED362F-E76D-D748-CAA5-9A62E29073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04" creationId="{B53BFBFA-AA57-1E24-6152-F5FA7D0FBAE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05" creationId="{86CA6431-6159-FF7B-B50B-C0B6DEC2D8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06" creationId="{F438E429-10E0-4D19-24E3-3D4438D3F20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07" creationId="{B348B763-70CB-9974-1CF5-1F3D4AD9CA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08" creationId="{1520ED81-35E2-2A99-3024-F2990D5ADD2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09" creationId="{61001F7E-37CD-17D0-31C8-CA6BA2080B9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10" creationId="{C936E742-19D8-3059-F098-D866EE694ED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11" creationId="{2B25E071-BC53-512C-B937-6091B0FB28C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12" creationId="{8650FFEF-9EE5-8425-4718-EEDE85674CC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13" creationId="{BB57946C-4D07-942A-4DEC-C0FB857429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14" creationId="{7F9CE200-D656-A9D7-310D-5004C530C1A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15" creationId="{D71F58C0-6485-9848-DB2C-F66BC695AE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16" creationId="{C81EA5C4-1DE9-DF66-04F4-044C1E83D9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17" creationId="{28CA3D6F-34F6-4F7C-6A50-E9CADB37B4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18" creationId="{BFB3F0DE-CC5F-906C-A24E-C10F01ED7E7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19" creationId="{CD9BB2C9-C32F-662C-5A6F-4A1193655EF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20" creationId="{C1FEE52A-E7ED-9581-9650-FF2EE3BBF5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21" creationId="{1D0BB39E-3135-B856-2160-2D538D16337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22" creationId="{680B11D9-380C-696A-0BC5-4A0315A509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23" creationId="{422A568C-BC7E-5955-A949-CDB3E504411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24" creationId="{D1065288-1064-C234-1230-E27112B1A2A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25" creationId="{A6A4D6A2-4E1D-702D-1706-7DED23C1A7C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26" creationId="{F92B63D5-1E63-AE63-4990-494F9952FC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27" creationId="{05A2DDAD-3160-12C4-8AA3-A85C2629C16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28" creationId="{890C0604-294B-B58C-CFCE-2293CF0E34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29" creationId="{5E167630-DCAE-0130-A158-B086C52363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30" creationId="{2C4D5075-7F93-F914-55D0-86F049BDF4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31" creationId="{3A6755CD-4161-9A0F-DCCF-E016F85A98C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32" creationId="{87F53ED9-558D-EDC9-D9D5-D5A108CD249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33" creationId="{09ADA6FF-888A-1EEB-6BEE-6FBA2F7EDA9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34" creationId="{144F20BB-874E-4598-BD7A-146C153D9B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35" creationId="{F9AE8BA2-4817-5176-5E4A-7299A66AB07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36" creationId="{92466352-05AD-DCCF-39FF-E65DD33DE2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37" creationId="{F62FD541-94AC-7756-4E30-843FCD916F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38" creationId="{D6331FC3-7BE6-FD13-9974-6A466E86C8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39" creationId="{1810C0B2-E15F-93CB-E6D5-9E62C950F0E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40" creationId="{EDA9C419-A82C-3DDF-6687-B7553DCD6A4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41" creationId="{98E98B8A-1941-9FE5-49B6-01BC05EFBF3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42" creationId="{344DD660-C004-36BB-490F-0F3FCA4374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43" creationId="{DD2C587F-C435-E475-99EC-2BA5DDCACB9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44" creationId="{90397A7E-1871-6308-AE68-775E482B5DB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45" creationId="{5E09EC4B-C423-069C-FAFC-B5AFAB92BD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46" creationId="{039D8707-45D0-6DF7-A0F0-A6B3D5E72C5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47" creationId="{B94B5B10-0754-499F-8C60-24F296D6B4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48" creationId="{D33EBDAA-A145-0F4F-FE0F-B0926CAE95D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49" creationId="{C58BE505-F66E-5A50-D436-2F69FE2285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50" creationId="{ADBDD32F-7FC8-4D0D-B388-D76ED27121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51" creationId="{9EE49703-D66C-F8B2-FA41-04B2FA07992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52" creationId="{AF663AD4-7C55-1CBC-B865-F46B26A52A6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53" creationId="{9139B52E-B236-0042-619D-E6F981A79B9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54" creationId="{CC38AAA5-D9FC-0727-EA06-82E913D88B5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55" creationId="{EDECF97D-7C98-44FD-E2A6-5E93ED6F36F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56" creationId="{CC5DB581-0F69-E3E0-7F42-02346D4BAA1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57" creationId="{23A5E5B1-4F93-1AD0-0F96-1FC59C21E5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58" creationId="{A8EAD6A9-E141-FED1-49FA-27D3C371899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59" creationId="{6A07C4DA-73F2-7173-6816-D43FF296A4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60" creationId="{6A94B3A2-855E-39F8-A6BB-C2A4083B0B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61" creationId="{1D2F80A9-13AD-49A7-7198-AC5FD66D061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62" creationId="{845FD5E1-328E-CFBE-1079-BC0B4135748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63" creationId="{47E5136E-29D4-2689-51A9-95FCC38EB5C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64" creationId="{CDA1C985-3292-3781-EE6D-BC4152FA437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65" creationId="{74728ED7-135B-1996-9BAB-77BCF7D6535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66" creationId="{116E8995-51BC-087A-91DB-70870C7E4D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67" creationId="{B6DDDC5C-1334-93F3-1CCA-A9A20922390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68" creationId="{13DC3581-A5BC-8677-80DA-17EEF0A3F81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69" creationId="{093AB1C2-7B9C-2391-EEE8-79E3441C967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70" creationId="{6F95E223-D10A-D307-06C8-CEEC890661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71" creationId="{EA4524D7-A38A-EEBF-2688-6F13226291E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72" creationId="{30A14229-3AB8-EB6E-2ACA-24D5CE41ACF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73" creationId="{09165E82-64AE-6FC7-54CC-05CCBB36A25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74" creationId="{75E0A72C-EA6F-774D-E85C-642094EAFA8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75" creationId="{7947AFA7-AF36-2BDB-6A4F-E5A9418BF64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76" creationId="{E1FF5FAC-8AD2-A39D-EABE-0E3B7C3950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77" creationId="{260C855C-E32C-09DE-1261-7CA5704E65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78" creationId="{805012FA-6E81-776D-6AC5-8066C42B851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79" creationId="{E43D1855-54FE-0A10-BEE9-CFCE202090B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80" creationId="{08352D2C-02F0-801D-DB15-48263FF220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81" creationId="{1A6B527B-BEED-DE5D-F80E-E3AF127DFC1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82" creationId="{3BA2E764-3034-3B82-AB02-8875F64E948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83" creationId="{4A7C1A91-7897-9572-8138-A9FD6B768BA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84" creationId="{51358E3C-B13C-FE5D-F40E-D69750EA73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85" creationId="{C22020BF-CC7A-91D6-EBAE-E29675AF6C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86" creationId="{2F6C4E1D-52D6-A955-9363-69831491DC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87" creationId="{5DCABDF7-A914-3A3F-1667-7B3882A17C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88" creationId="{32FACAB9-961E-82B1-6567-AEDB00F7879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89" creationId="{C659DCE2-2FC3-BA45-6BEA-AD8C6D3C7F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90" creationId="{3DF6BA29-C3E8-6777-11B1-A7D4DCC9CC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91" creationId="{C0277A07-2A50-F029-3626-DE93D58A763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92" creationId="{AECDA76D-9F6E-6DEB-DF84-DDA738ACCCD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93" creationId="{20FB83A2-81A4-C007-BE4A-0572D7A1FC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94" creationId="{55F8D3D9-7DB5-2B41-9920-32B23039BC0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95" creationId="{5E8AB8F7-2535-743C-0DEC-94701D74BF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96" creationId="{CCE217A0-C129-5C69-164D-D2B97B94B3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97" creationId="{04D07C1E-0A3C-E45B-06E4-4EC3A61608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98" creationId="{5DCEF127-4AF1-D39C-668E-F6E67CE268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599" creationId="{B57F698F-F6C5-D1A4-2150-4FDB6314CED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00" creationId="{B3284D2A-B116-EF29-83A4-723DE953C7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01" creationId="{43C6F873-313A-056E-6EE9-BE7909E4686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02" creationId="{E2D311D4-B4D0-49CE-6E65-8BCAE80FC6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03" creationId="{28683593-8C86-D076-86F8-C13C0907A22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04" creationId="{D4AD75DF-800A-53F5-E979-05DD9190ED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05" creationId="{E2F3FD65-F055-7120-5E28-923BB18FB4C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06" creationId="{49EA02E6-B29E-CFA1-1006-51F790A1B3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07" creationId="{714ED13C-CE79-9FC8-F31D-38B7B74FE2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08" creationId="{EBD45FC5-6FFF-E081-BC44-845263960A9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09" creationId="{15ECC023-AF7A-60EE-DAC6-85537F0490B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10" creationId="{96E4F35A-3758-F288-B7FA-3EEAC771A49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11" creationId="{0F0D8D1F-EB94-EA03-3B74-54A0754F1B5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12" creationId="{0B16AC3B-CE9D-F782-2C0D-3E5504283F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13" creationId="{C820E2E6-2F1B-66A6-81D4-E409AB5AF48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14" creationId="{BC163265-E8DC-10E9-EA81-ABA4C25544B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15" creationId="{F61B16AA-7D59-08D4-010C-171C82950CD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16" creationId="{659D7F05-51F4-0ABD-2D61-987C165B7DA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17" creationId="{AC3A49BA-2058-7F7D-513F-589A3808D06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18" creationId="{5238C85E-E120-0934-37E4-D5D4268CC3B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19" creationId="{CAB5C3C1-E8C4-8546-9257-EF5AAD0450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20" creationId="{B70DA1B9-338F-7FB0-C8F2-55AD81B1F3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21" creationId="{46EBA805-57F8-307F-CDBC-F11EC883C2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22" creationId="{9A061052-600F-E77E-5BB8-B5DDC7320F4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23" creationId="{D192E240-1D32-8AF1-5029-4B09FD085F3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24" creationId="{C87F4413-45DD-A649-1998-2E7402A551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25" creationId="{713E41EA-502F-DA03-6C59-A3FDA96E3B7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26" creationId="{0327DC21-A08D-96C3-A9D1-42CF788F5E8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27" creationId="{7AE072B9-F269-36FC-31F0-A669C9F9EDD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28" creationId="{04254C54-5CE7-F06F-4797-033F5C043B4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29" creationId="{5322E6E7-28C0-B698-DCED-AD5483D9909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30" creationId="{C9A58ACE-F231-C706-2218-73FA4E6E884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31" creationId="{7FFE2659-F35E-A4A2-C898-409ECAFE719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32" creationId="{C3F0758A-9165-A2F1-54FA-E5673388ACB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33" creationId="{1317EDB8-5570-EC9D-FACB-05D031BD145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34" creationId="{0688C193-BB11-D84B-908E-C82D3AE747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35" creationId="{B7C5650E-228C-37BD-FA9E-383AC7DD77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36" creationId="{96D627E2-6813-618F-6EA2-7F1BDCCA869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37" creationId="{BD126C4A-0226-048E-55DC-75D2894035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38" creationId="{DD35B0D7-9D93-873C-2EAB-3C6CD5A692B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39" creationId="{9293CB9D-F7CE-416C-255B-F6FC670AAED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40" creationId="{6A9C2748-4641-5DFB-67EB-4522A85341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41" creationId="{22BFE292-DDFE-C0CF-9C92-F1BE37D64BB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42" creationId="{CA18341B-6039-EA90-1E7F-9AB0C48F75F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43" creationId="{100B50A1-F50C-B7C1-0547-198271BB5B5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44" creationId="{AC2E9C9C-6B58-FDB5-D14B-F4C8C34F3D7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45" creationId="{A494447D-B6B9-E81C-96F5-BFBC8B3A936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46" creationId="{C00B23E4-F27C-64D1-26BB-DF8CDD1B2F6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47" creationId="{A2DF4143-E85E-56F7-1BDA-4C01F7D622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48" creationId="{05F4790F-A1EC-6F04-ED4A-24FEC4F147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49" creationId="{031D0E9C-4188-A14C-6DDF-BDEE1A2A62F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50" creationId="{AA7ACBFE-EA13-136F-6171-383F3DD6FE1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51" creationId="{3FD08ED7-5858-C6AC-92C0-2EF534801C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52" creationId="{4B05127E-0BCA-A6A1-C8C2-E147428CB1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53" creationId="{0913D0CE-4691-627B-F1D1-82AF583B41B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54" creationId="{B4F6BF48-AF97-550E-0266-988A8D25B1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55" creationId="{0CF753CA-5A68-8311-9EBA-414F55B2243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56" creationId="{2BB58A79-41C7-1DA5-40CD-07D7978DAC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57" creationId="{C7794258-861F-45F6-1874-F5FDBA78CB0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58" creationId="{9508146A-2A24-9C0B-B925-B7C133733E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59" creationId="{872E58FC-38B3-18BC-3A24-15D291AE35B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60" creationId="{AF9449A1-7B9E-0053-41BC-3F3E99D337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61" creationId="{4059BEFA-A255-63BE-6282-AFD2EDCD410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62" creationId="{7ADFB911-1A79-F52E-1F72-AED9F0F4DE0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63" creationId="{0485209E-2CF8-064C-F65A-335FD07FD7D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64" creationId="{EF31756F-1692-3007-D14D-1EB6175FCA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65" creationId="{9BD67094-240A-F013-2009-45B803E4A47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66" creationId="{AEDC6C6C-A059-4644-AB23-372CC780F73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67" creationId="{1BAB5AAA-B7D1-8BAB-BBC4-CC03314A4A7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68" creationId="{F588F8B6-EDE5-74FA-7BC5-FC30E56115D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69" creationId="{55B71BF2-0751-D494-2C7B-13B82C60AD1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70" creationId="{64EFF572-E935-D1E3-8B7D-822EA9937CA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71" creationId="{75B7B16F-53CE-19DD-73BB-C47193FEDE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72" creationId="{5F519E8D-C240-F93A-60CA-D2507DC562C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73" creationId="{ECD35F47-8F29-3872-C8E6-992178300F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74" creationId="{75161063-D788-BBFC-02A1-6036C986F1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75" creationId="{1410A771-A4C1-F5D4-E6C1-4EBB2538CCB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76" creationId="{94714C63-0742-3AF0-3B18-2942DE1C1F8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77" creationId="{1BCF67D6-795F-4BFE-6F89-501D3D9F668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78" creationId="{6D0CA97B-B097-56D8-5017-28AE2075D8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79" creationId="{1AB08A54-4A86-92CB-6307-96DC89DEC9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80" creationId="{4F6352A7-C861-BD70-C5FE-69933B077D4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81" creationId="{6420F9BA-F51F-89A2-9AAB-AC1E8094FFD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82" creationId="{E9EE7375-D810-706A-B92B-E7E30510558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83" creationId="{932317E9-89DD-2A5E-6CF0-4B0C4D7CE01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84" creationId="{1578363A-560E-4E9C-CBE6-1C467760FBA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85" creationId="{620A9A9F-C582-5FD3-DDAA-5503F8E3E88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86" creationId="{2DD2A7F0-0EB8-48BC-64B6-7BF9BC691A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87" creationId="{DB37AE51-621E-9252-957D-EBFC71ADD80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88" creationId="{25E28FA8-8A76-8CA4-E675-E37A32207E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89" creationId="{EF4F2083-DA84-E1C4-D8D0-01B4F59B32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90" creationId="{7CB22DCE-BDA5-43C8-4564-13D89DC59C9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91" creationId="{7559E766-12B7-8319-4EA0-488428C58E2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92" creationId="{BEB3B2DC-E55F-56A6-3BE3-E06F2D7C504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93" creationId="{29A61AC1-7318-55AD-F5B8-790FBE2E26E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94" creationId="{BB8C48A3-7134-15CB-7B2B-BDE82CF82E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95" creationId="{8DBD6F43-BF0D-DA36-E424-A0EA7586DB0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96" creationId="{E4818E49-80F3-B274-F34E-F302F45EAF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97" creationId="{F7DDB3CA-45D3-AEA2-856B-76E3284442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98" creationId="{A513A234-DF47-2BD7-152E-E4414005B05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699" creationId="{AE52A2B6-DE1D-35FF-83B7-4D956C63E17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00" creationId="{4C0501D4-415D-FB7E-0869-AA1CCDE7C8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01" creationId="{54C53F9F-BFA2-1A5E-B346-83CBB9AC35E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02" creationId="{D9078AE8-1136-C7B6-8BBB-08FE7F3FAFD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03" creationId="{A35CDF48-AC2A-27CF-FF2C-B8462CBB53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04" creationId="{06C82D26-306F-86B6-8505-3BDF54F7AE9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05" creationId="{57B08F27-278A-86BA-4D2C-9F21F08E052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06" creationId="{335472DB-F937-CC53-D674-6E2E85EA5F1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07" creationId="{0DEE4DB0-80C7-6072-F8EE-3D5EB5D6511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08" creationId="{6D8287AF-F345-7044-4361-17A69A27FF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09" creationId="{6BAC5AF4-420F-278D-DCD7-3D266B134FB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10" creationId="{10CCB47A-F5FA-B977-0772-3BBE6443FA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11" creationId="{87D1F024-E936-94C4-BA0E-C25A95DC168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12" creationId="{047260B7-773D-853A-7B85-E34BED22AE2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13" creationId="{F36E45FB-E9F3-F0B1-1129-EE40469671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14" creationId="{7341E347-ED19-8967-35B7-1841C83C45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15" creationId="{B70897C9-EE75-97D4-4FD6-735C34ACF40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16" creationId="{FCE1BC83-D226-7C48-C863-44EA1127E5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17" creationId="{918AD329-F731-1846-627E-66F554411D2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18" creationId="{0F656B96-F877-36A8-9131-165FC40DEF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19" creationId="{2279A1D9-01B0-FEC8-4707-B0068E6223C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20" creationId="{5B6C34D9-A181-A90A-E1BD-135BF183293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21" creationId="{B2AB2F97-C32D-36DC-DBDB-3CEF26631F3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22" creationId="{BF6303F7-91C9-A09B-C53E-F14828E714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23" creationId="{9F0ACA62-8E2D-D1A7-ABE1-691826699F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24" creationId="{C1B3A0D2-DB2D-6661-E568-1FA1C1B938A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25" creationId="{5DF36A42-58AA-6043-B1DF-21868E68E3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26" creationId="{48E6BFC7-4A2E-4993-6A54-DEF16868EF6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27" creationId="{36A9B9F5-BBBE-3F75-B096-43650D32A3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28" creationId="{2D9F1C95-B244-B2BF-12A7-1FECA45F4AF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29" creationId="{90AB371A-EB0B-55C5-ABD1-8ED9BDBCF8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30" creationId="{58D17411-9582-0FE7-C677-FE5B72A4E27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31" creationId="{47681AA0-B6AE-0BE4-0C8C-E277DBE1052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32" creationId="{CC66AFBB-E440-688E-6C47-FE805349459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33" creationId="{087075EA-BAE1-D6BA-A4EB-BCBDF98988A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34" creationId="{DD10A4D2-872C-7DA3-A2AF-89FAF70E92A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35" creationId="{A58244E2-6405-2DED-ABC2-E5B5E4C7658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36" creationId="{6D12E74E-6E89-1392-5C1A-674EB3192AD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37" creationId="{F63CDFA9-7B77-1033-E0FD-678653A3DB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38" creationId="{532D5152-ED1B-C801-5CDF-ED35C8C1DC9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39" creationId="{565D991A-DF62-E118-9283-73AEA030E39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40" creationId="{C4F1795D-1A9B-99A0-F9B1-CE6B5E47864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41" creationId="{E1D3E3CC-BCDF-C03B-61F1-39950AE0B1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42" creationId="{3253DAA3-6C2A-1694-C348-07A98337D25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43" creationId="{F24F004A-82E1-9906-5CA2-6497B006D6D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44" creationId="{BB8A9E77-48CB-218E-902B-6541028230E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45" creationId="{60485834-8C43-9AF7-8292-A638DD897F0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46" creationId="{70174FD5-FA77-9910-8E63-6047583B544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47" creationId="{FCF7D3C3-0865-2797-36BA-5A7EDB2ED4D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48" creationId="{7D8AC603-219B-4438-6176-1CFAFC2DA05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49" creationId="{FBCA7C0F-EBED-F154-B60C-04A1F5A0069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50" creationId="{16445ED9-0F1B-FD90-CF62-5D3DD0505C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51" creationId="{C387515E-1FAD-0E32-E62D-C3C8AE5054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52" creationId="{92A0F84B-D00C-79F7-B2A7-DD4267D7C30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53" creationId="{9922D377-02ED-5BD2-10B0-D129EABE3F2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54" creationId="{4ADB944F-CB58-BB87-B604-3FED3C4493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55" creationId="{56D1B19B-093E-286B-81B6-A923883EA9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56" creationId="{297D51FC-A4D6-BA0C-358A-F110936C36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57" creationId="{2FAF7B66-BCBE-7327-4984-2B13611C578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58" creationId="{9F2C62C6-7551-DA32-6FEC-4D740FB4B9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59" creationId="{551D0677-ABE6-071C-8EA9-556D95A4E0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60" creationId="{37A9EFE1-C397-0CF5-012E-55CFCF17D06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61" creationId="{CBE0D821-FDB8-F726-5D2C-4F017DD64C0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62" creationId="{ADCC3229-A7F4-7396-4EAD-888D84A6E0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63" creationId="{489A4E44-2E60-9E47-C772-5832C993696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64" creationId="{054D0C7F-EB27-94D2-7549-A27D83651A8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65" creationId="{FF83E0E1-7E4F-5018-6808-0BC2717B7B3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66" creationId="{94204BB4-3A61-4609-F00D-9C18B89F62D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67" creationId="{A3EF36D1-2E28-A807-F93B-CACAC02017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68" creationId="{9FFEEBE1-7417-D384-8621-7774845F62B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69" creationId="{9D5484E9-B866-DD15-DC7B-9A2C50E21F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70" creationId="{3A207BF6-825C-F367-0F29-EAF58734756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71" creationId="{85B922E5-4400-708B-7C97-6E6A0C27D73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72" creationId="{D066A820-75DC-F888-4E1F-BF65F11C447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73" creationId="{F3FCC8BD-5FC6-71B8-F5F0-247A531568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74" creationId="{D68F78AF-AB13-EE7A-D147-C118933E16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75" creationId="{422286A2-94D3-73E2-CD59-4B93461892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76" creationId="{D1972FF4-2E81-0102-39ED-C37F19F073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77" creationId="{2335BADD-F7B4-BF77-9700-71E21EE6B0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78" creationId="{E8C0EB44-EA7C-C2A6-D1F5-E7A3E4CA8CF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79" creationId="{63D8FA63-C58B-DCBE-2C1C-B6B373BCDFE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80" creationId="{EFB24390-0B61-4833-883C-8F7E3EDA76A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81" creationId="{E873C8EB-CC3A-610B-A3D4-E5AF8A67A69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82" creationId="{E0F0288B-3643-C152-F285-E20D4ADB26B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83" creationId="{03EADE2D-1D0A-A8C1-1E2A-AF37DA9E60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84" creationId="{58AE78A6-E64D-E56E-A10B-A20FDF9483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85" creationId="{4B30D3F0-C190-3CB5-D2AB-4292A12FD1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86" creationId="{C7C81204-68DC-EACB-30D4-8EB511ECC81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87" creationId="{5F7425E3-05C4-9F04-C565-936A6689A4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88" creationId="{718B3DF9-5D5B-54F5-9655-832A887CC06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89" creationId="{6D915A92-71FA-891D-3326-7B1712D689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90" creationId="{0BF62143-5615-3402-15A9-8B194FE439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91" creationId="{0BC67A26-7A52-1170-8C68-D80CBDCC391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92" creationId="{4DC85913-4275-FEF3-4622-94AD231C5A5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93" creationId="{C11211BC-EA0C-4A80-F6EB-5AAC07B2DA3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94" creationId="{932254B4-6FF2-6AE3-8310-3EAAA03F53B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95" creationId="{65D87504-CF7A-AC77-9FAD-51DF22FBF3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96" creationId="{FB0EDB19-25DF-6320-B39A-BDE5B41FC1C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97" creationId="{BBF4905C-B41A-A5EC-2540-5767D19C8B4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98" creationId="{0512B044-3FE5-BE91-5D2A-4FAF877FB51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799" creationId="{0767F171-5993-FF75-4012-3D64EF1323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00" creationId="{2081FCF9-C206-BD9A-03A3-02B8418E8F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01" creationId="{8110BA20-24D7-6D3F-581D-AC784CEBE4B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02" creationId="{36492657-B12C-395B-D8F2-15CD5022C0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03" creationId="{9E14FE74-4DA1-4727-AA8A-0CF3218662F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04" creationId="{A6F05607-7D5F-869D-CB9C-2B47ABDBC5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05" creationId="{0A239C4B-544C-9082-FB9F-1A4DE5E27C7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06" creationId="{F907F5BE-8707-0876-6B22-6B5BF7A81BF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07" creationId="{DB110B17-B1EA-3958-701C-360501AB046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08" creationId="{535DAC37-79FE-981A-3FC0-96D8B195907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09" creationId="{EB04609F-F84F-9F9D-4EE0-02B4FA8FB21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10" creationId="{98CDF0E7-77F4-F48B-034D-428FBCE6E8D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11" creationId="{DA6D10FA-AD96-57C5-8A61-D85A6D04FBE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12" creationId="{EE4F1CCF-4F42-69F2-D468-1C60C733336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13" creationId="{30AC0FB1-5784-33D4-17B5-583B4F08B5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14" creationId="{C77D2030-BD3C-39AA-7874-02DC52C87F6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15" creationId="{03C7CA90-BEA2-1BB6-D83D-CCCAAD295C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16" creationId="{F13A2DEA-D281-3C11-A470-80C7F65F0C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17" creationId="{E9E6985E-92D3-2A40-658A-EF066BC5883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18" creationId="{A03FDAA0-2904-0342-B4EC-FFCCE13919C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19" creationId="{6FBCC770-B622-C4B4-A1DE-C5CA53A9E5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20" creationId="{3DA58DE5-7835-435F-2055-5C98E1D2D4E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21" creationId="{54025D1B-3E3A-2885-F9A7-6F38CACA7F6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22" creationId="{B5F776FE-DABD-8B86-AE7D-F100B3C0E3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23" creationId="{B4C56A69-B78C-848C-9B15-403ABA82D7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24" creationId="{573AFA90-E297-1CB1-BA27-88BE7446FA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25" creationId="{A4DA1A23-68EA-9007-E6B3-3B6C19B2CEB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26" creationId="{C80EFF98-1DD8-1A0A-2743-40943390267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27" creationId="{F46338BF-1619-9835-6849-0A026E1A051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28" creationId="{B246113F-16E0-A685-71BF-DF2D008FD52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29" creationId="{9EC55052-0BB3-1875-08EB-2A09A7AB64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30" creationId="{A8926154-4435-015D-E7B9-0FA0C62122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31" creationId="{F118BE7A-FB0A-3A9D-EB85-2777249E1FF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32" creationId="{20927E03-E8B8-510E-BFA3-03808AA434F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33" creationId="{74B5636E-A6F2-B853-B732-2CE4D1A513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34" creationId="{5A82FD2C-9BA0-2283-F657-FD9DD7117B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35" creationId="{C18E6A8B-D69E-CEEF-95B1-B1A92DD7EC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36" creationId="{A07D7813-05CB-A355-5B33-3249182054C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37" creationId="{78FEF885-74A7-2F9B-7206-F55ABD73E1E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38" creationId="{057584F3-4A0C-B629-F376-AB2330EC7DA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39" creationId="{0F2D2AB2-7EC1-B987-DD7C-1348D7065C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40" creationId="{97911CE2-A61E-6476-F6F0-F8FD48362C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41" creationId="{86FE9E84-90FB-7BB4-BE00-C4F33181BC5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42" creationId="{5C19FC06-6655-6CD3-3EEC-00ED4D24E5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43" creationId="{29F53254-33AA-EF3A-54AB-68EE09A7FF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44" creationId="{5EF879F8-8408-A6B9-E631-8D05309957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45" creationId="{E5C4B4A4-3F62-E06F-AA9F-C1E78605FB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46" creationId="{A3174970-9377-834D-6E7C-AA1E062AB7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47" creationId="{9688402F-7C2E-D4BC-4C53-7881F4DF37D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48" creationId="{0950022C-F103-94B9-550F-FAB3F66D22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49" creationId="{07550D87-CF40-747A-DB11-FE618FA783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50" creationId="{A3C3E0F3-AAA7-798B-F841-9E4D180944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51" creationId="{7DC75856-D848-E37C-7C51-39C3EEE2A20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52" creationId="{15E650E3-A758-A343-3313-C1C138062F9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53" creationId="{A13F5271-8D51-510E-8A15-C7D97A25C2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54" creationId="{EB9A3B6E-A6CF-4707-6749-E0FD7919406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55" creationId="{17BF4673-63D3-C4D4-E2A2-A771C47A15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56" creationId="{38F1447B-0AAC-0C82-6158-805A7D4C597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57" creationId="{5120D064-46AF-2BD7-1DCB-96A5B3FFBF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58" creationId="{A8611F2B-85E6-4AD4-B73C-D9019446300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59" creationId="{48ADB8BB-28DE-607B-0433-D186FEFE0A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60" creationId="{C04701CC-A520-A8FC-CFD0-F74C81A85F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61" creationId="{E5AE7B87-3EE7-C700-982E-21FABB919DD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62" creationId="{AC78A599-79C4-8062-0223-792298EE52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63" creationId="{142BDD6C-47E8-0797-1E64-EB366E9E23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64" creationId="{CF73B5B4-2D65-4F44-42A8-3FCF9501EA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65" creationId="{251AC073-EBA0-930B-CBF6-62DC58EFC3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66" creationId="{EFA7AA72-C984-15A1-352F-B71144D7FD5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67" creationId="{0BA51580-9315-7EEE-E97B-460AB5E6E27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68" creationId="{A633B962-4304-541A-E93C-A490D0344AE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69" creationId="{8959CD45-27A7-8B67-2559-A0F32C86306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70" creationId="{FBA0E707-BBE2-66D9-704C-373483FFC5E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71" creationId="{6FC3188C-1F5C-0326-5A6C-567DAA4D17F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72" creationId="{98DEF76A-AD21-80D9-3601-67DEE5064FD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73" creationId="{3E449531-BB28-96A9-48CE-BF8BE1EB41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74" creationId="{2272E965-138C-7D79-C23C-3FB11915D60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75" creationId="{EC00D09E-F637-AEF2-95B3-0B62A1C177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76" creationId="{853FA4C3-6110-402C-F25B-564FBD65411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77" creationId="{89C0FF61-5FA2-9C73-06D4-F53DEF53518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78" creationId="{3462474F-04C0-7104-E13E-8FB3325725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79" creationId="{CD3120D1-9243-6F4F-FDCF-05E3294D96F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80" creationId="{D122CB5E-C28E-F455-5F01-7C41FC7422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81" creationId="{D40792B8-19B8-EF0D-3165-A292B75171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82" creationId="{4DA790A2-5C98-341E-37D1-F60D757F93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83" creationId="{73234595-3D20-4BEB-4014-3F66B19B30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84" creationId="{34F85C90-D1C4-5C06-09F0-9A21826FD8A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85" creationId="{45C3C894-7A6D-4AFF-16DD-004DDF5B16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86" creationId="{7D788F0C-19E4-1BEC-DBC7-D63E954FB0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87" creationId="{5A72FA8A-4846-68D0-79E9-5A54AE70F17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88" creationId="{861DFB51-B106-37E0-6739-528293D449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89" creationId="{569604F9-03EF-EE0A-4678-643B45F882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90" creationId="{F06EED89-F98B-48EB-9B56-71F17F8E665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91" creationId="{6AD2135A-B023-5BDB-E2E7-9D810A6EF0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92" creationId="{FE83C46C-7ADA-CAF8-E944-C9E656C5A6F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93" creationId="{372AC5CB-AC33-147B-1F0C-0D8604A8314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94" creationId="{63B28017-94D2-BC3D-D9C7-0414B84C669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95" creationId="{7D556278-1BC4-ACC0-505C-F7A56CA5C6C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96" creationId="{FF429397-B38D-EC3C-9241-A9E392A1102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97" creationId="{CF0F7D8C-1624-D837-9B94-4D9F1AB58E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98" creationId="{DD194B21-F8C5-9D66-0880-342511575D2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899" creationId="{DC744629-3A14-B36F-9FC3-27D7D0712F6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00" creationId="{CC9D6CB5-B1CD-4385-334B-D5D355FF907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01" creationId="{EF03C50E-95DC-1A7C-8D4C-CD5AD9918AB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02" creationId="{5D811C16-F6DE-D2AD-E7D3-D35F5FFF432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03" creationId="{CC32C8CF-B5B2-53DD-39D1-5089609821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04" creationId="{4966A9BD-ED35-A1C0-A2A4-90AC3DBC46E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05" creationId="{BCBEADA8-0315-63F3-3D71-ED69720364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06" creationId="{2C7C4533-A63E-B37A-640A-416D0EEE859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07" creationId="{C05911EF-BB92-AD84-8EC5-D87F433E2EC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08" creationId="{28FAF95B-ECA9-BCBA-F8F7-6E9DA01B763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09" creationId="{313C67E3-4953-BE36-CFA4-306CE92D495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10" creationId="{6F51BB83-2BEB-B989-302D-70EA5E5CE5A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11" creationId="{425A96C0-14C6-7D1D-EAA5-E177A866F4D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12" creationId="{D7541D61-A0DE-9943-C8B8-9BC34F0E0F6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13" creationId="{670954C0-94C8-6767-B017-5EFC61F4F8C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14" creationId="{CA14CE45-3226-06E5-87B5-BAC4085201E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15" creationId="{F7471660-0EB7-F4A6-2889-D61E52E5DF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16" creationId="{9CD8D9B1-059F-46C6-F255-C6BBFA57A13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17" creationId="{0B017252-2F5D-C69D-1145-E3DA4E95F4A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18" creationId="{B5A96743-67E2-8BF3-DC5A-5D9C5CC77B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19" creationId="{D0611C02-D9CD-E04C-EE8C-72A2C1E4B8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20" creationId="{1328FFC9-5FCE-F13C-9ECD-9A45D3DE47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21" creationId="{C6E1D43C-C1A9-AAC8-2603-2C4EAE7906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22" creationId="{78F1D857-3C1C-C611-75C8-D9BD40281B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23" creationId="{D9F84E73-E66B-D495-016C-DB27243FE5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24" creationId="{73A5AD4E-5300-C049-7924-2778965C788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25" creationId="{1604A5DA-7AE0-6C95-93D7-FEC9508708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26" creationId="{CFD0DA12-4F8E-8ECC-29C5-E85CA3AF689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27" creationId="{A5BC5489-5C6B-2882-3891-46FE14CE475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28" creationId="{DF488935-8519-F366-4D97-9A00AE474C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29" creationId="{F4CCECBE-67FC-D379-0FDC-E93177ECFC4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30" creationId="{8B302865-131F-19F4-003A-2CA2E546DC8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31" creationId="{9A2BB79C-9977-E507-4045-C53981458BA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32" creationId="{917DA8CB-A3A1-D88A-D272-D006B9E8F58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33" creationId="{17498929-FA68-AEEF-B7E9-4DB4684BECF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34" creationId="{E5AB7B1F-2180-D4E6-BFA1-88A576F2087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35" creationId="{352A5B1C-86B6-CBA5-3A9C-C18FFB0DBBA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36" creationId="{D133E4C9-60BB-2B6D-C9AA-72C4377D7F6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37" creationId="{EB9ECC73-EFDC-0F93-72F9-0F7EFC608C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38" creationId="{3C079667-03FA-E7A5-4080-91ECEBEBBB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39" creationId="{F392E9A7-4D47-C133-4F25-A63FF383CB4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40" creationId="{E63377EA-5975-31CE-4361-F1DC2381222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41" creationId="{7297BF84-756E-18DD-7C26-9BFABD81F4F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42" creationId="{1B8BF4FA-E524-5920-C965-9ED3AD5674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43" creationId="{1EA63E86-9ADC-186E-0E59-B0AD7D4D01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44" creationId="{C8E61613-2DD6-8AD6-2181-997AB44403B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45" creationId="{11E7E7DA-F923-78F8-5BE6-F7FCB3B6BE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46" creationId="{D288A0ED-AA55-4920-3522-113A676E553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47" creationId="{ED195331-EBFD-1662-5749-3E98A2C84A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48" creationId="{163CF066-20DA-2A60-BBFB-194BB836A45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49" creationId="{06F80CC2-8139-DA96-D705-C619E406320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50" creationId="{86A7F37F-7787-BD79-C344-E56CB66D2B3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51" creationId="{B88E6647-01DD-B643-4334-AA5C7A43C77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52" creationId="{4C01EE09-AFB7-B624-9726-9C5DC99084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53" creationId="{9EDBD539-CDDB-3599-E895-6CD17B38893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54" creationId="{DEE7FEE4-735C-C66C-8594-4E92861EA7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55" creationId="{CA293A0A-D37B-38FF-27F4-E45D7028F2F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56" creationId="{B4409AAC-FDCB-E476-10CF-56DB6D1ACC0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57" creationId="{3ED08C8C-1F48-F160-EDA7-71362B7D65E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58" creationId="{AB715380-3C64-4FB2-83DD-060FB64863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59" creationId="{D7EEFD90-F1A5-7C1C-38DB-17FFD59C0FB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60" creationId="{69CF3710-6509-CF92-944C-E72674EAF90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61" creationId="{33AC2C9D-5FB4-A410-16DE-BBEB5E48CD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62" creationId="{DB4AA761-0D9B-C493-4467-0A11A86913E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63" creationId="{B8A6F30B-B819-0999-142B-18F903928A3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64" creationId="{09F7CBEF-1B59-89C9-C8AF-DB9FA616D74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65" creationId="{E27CC844-C36E-6D64-6661-935BC23C49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66" creationId="{D655D061-F806-07AB-5A42-9FAC455F88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67" creationId="{0F9344DC-EF44-9A29-5D0F-C174F2BB920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68" creationId="{3BE7CAB9-4537-20C6-09F0-45D3603C20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69" creationId="{A8AFADAC-DE32-9397-E490-3144B1A7D98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70" creationId="{424F2A40-BCC9-AAD4-66B7-A5A21ADA338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71" creationId="{42AA745F-AB47-754F-F005-AB11AC40D1F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72" creationId="{6831FAC2-CA4E-F74F-ADDF-3ABC9A03593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73" creationId="{FE8B9013-1663-DCB8-048B-12395533116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74" creationId="{B741CB91-D906-AA14-9FCB-398CDAB6DF4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75" creationId="{96452B13-7242-D69F-37C2-B391C53EB29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76" creationId="{4BA6C137-38C6-EC24-220E-1C589574F3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77" creationId="{07E10224-4369-6979-873D-AF08459BA87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78" creationId="{A0C7BC8F-21BD-1AD8-8EA2-B4AD66D447A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79" creationId="{E020D90E-C0D3-4704-10C4-8F1BD1BBFEE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80" creationId="{66DB8D84-CA59-1005-15D6-604666344E3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81" creationId="{AD124859-D514-2C53-8ADB-F881E65152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82" creationId="{1D4AEC42-C48F-57EB-F9E7-38BD5001FF1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83" creationId="{702FDCD6-38FA-13E0-E686-37320D5AD27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84" creationId="{8D856D9C-9353-CC9F-0CE8-ACC19C5949B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85" creationId="{705A61AF-DCAE-5709-1AB6-041FDF1F617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86" creationId="{9C816EEA-31DD-EB00-FA71-4C04A95B82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87" creationId="{89E91348-C74C-5284-33F2-FF40B61920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88" creationId="{19F3A765-FEDC-761E-77E9-81A63E38DDD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89" creationId="{1E758F2B-9963-6DC0-799B-02B7843A289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90" creationId="{69C7A25C-61D7-41B2-C6B9-F31A468D7BD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91" creationId="{453E7539-38A9-3E94-CD5E-6BF3CE99EA6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92" creationId="{6558F5C9-1EDB-5208-F522-72EB4FEF92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93" creationId="{660469C9-1D6A-752B-487E-DFCC4355803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94" creationId="{1060128B-56AF-D413-4266-3FB7EA97FFA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95" creationId="{FD57B209-32AF-C981-5F3E-5D5475F8AB5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96" creationId="{E7E5B63D-C974-7891-E82F-88BE6B5BD29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97" creationId="{3FFE575A-AC60-B398-7F23-E43DB331D3E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98" creationId="{F216B4C8-E8DD-FA5D-EF3E-3726EA37DF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1999" creationId="{3D13E6BF-90D5-BF6C-1C1C-CE1ED5EE51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00" creationId="{46AC5646-AC7A-DD79-6C93-2861D613559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01" creationId="{20519171-829F-9BC9-6E80-8D645E7029D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02" creationId="{E1EDAD82-32E7-73EF-A2C4-00846143F36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03" creationId="{9D94D728-ABF2-6B0D-7879-AED92B5F0B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04" creationId="{91AE81B9-106A-80D8-985E-34B95F0AE54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05" creationId="{8ED5615E-7FD4-81AC-D8B9-3823878D91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06" creationId="{87D91793-799F-8C7A-A4DC-96547BBD44C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07" creationId="{F1F33DE0-9A4D-BD28-89C2-DB8A9E65288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08" creationId="{6461F8F1-8786-FE62-A1A9-FF6EA1911F4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09" creationId="{1BD3F2C4-570D-366B-9FFA-661B46811AF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10" creationId="{68EF8B39-79AD-3AE3-789B-227FDF8F37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11" creationId="{1B92570A-B99A-BE8F-03D4-095F41BB1E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12" creationId="{55E56BA7-DD12-FA13-7B6F-EC6D73D971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13" creationId="{F3B3ABED-59E8-D7CC-B36F-FB335971BD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14" creationId="{E37C5C49-D2EB-B4CD-FE93-B2C5745886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15" creationId="{B7F22950-ED0D-46C4-C8F5-975FB5C60D8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16" creationId="{9EA95BF7-2096-3C99-FA19-CC3401C21B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17" creationId="{418352B7-13E4-ABB1-8437-91D1BDBE30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18" creationId="{7119E8A5-5866-D18B-A106-423EE63E50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19" creationId="{C1F08A00-65D6-2DA5-FE52-9344386DF7F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20" creationId="{4D8DB260-4C56-264D-C351-410E93150A3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21" creationId="{B92520F5-D84C-EB82-5810-367571DAAFF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22" creationId="{3EB495FC-7F2E-EAC7-62C0-0DA7F52134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23" creationId="{2C6C8ABF-FA5A-0C0C-C765-E46B18A7B03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24" creationId="{62DACD25-0EAD-04BF-F57F-1DA06DC0D8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25" creationId="{47031EC4-6D1B-3A97-0C17-791C9471DB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26" creationId="{70380F3A-87B0-384D-B642-3974D099B16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27" creationId="{254BA83A-2094-89A7-0C09-95D0ACF2C29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28" creationId="{1A8902DB-F658-827C-6039-7E62E57B149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29" creationId="{3B8883CD-CED9-B8B6-CF10-8651B79218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30" creationId="{2F919986-FBFD-D3E9-7174-D794536A9C5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31" creationId="{394126C7-E63F-FC26-1BA9-C28163C5653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32" creationId="{4B00AB87-B8AB-AAE9-B080-2DEC13A6F2A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33" creationId="{69E366F6-7254-F632-74C4-B6ADE3FC087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34" creationId="{60B73802-235E-5AE6-28FC-576AB3730F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35" creationId="{3A7BB7F9-E9E3-70A7-668D-D14DB29F02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36" creationId="{0CB1480F-87F8-55FB-E03D-7957DE45ECA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37" creationId="{DAB4B227-0244-0FDC-22B8-BD3B5E3A2B9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38" creationId="{A14FC8C9-9AC4-6032-35FF-86983F15CA7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39" creationId="{E60CBE7D-FB8E-4D7C-DD3D-667CC706E81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40" creationId="{579695E6-7982-F59D-A172-FA9CC4D67A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41" creationId="{DE5518A2-BA54-1DA8-AE54-56903423C4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42" creationId="{04300C95-F6E6-C7C0-C76F-8C13AD12DD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43" creationId="{E4BC8E45-C68F-2ABF-09E5-47AB9176BC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44" creationId="{BBE40C24-0223-76A7-C1FE-B1272E6248C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45" creationId="{FA0F2DEB-9BD2-0A73-C483-415E5206C3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46" creationId="{16C4BE1D-5E52-6D61-3369-EC476479C41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47" creationId="{5A686BDE-A599-8E32-F167-8364C864D8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48" creationId="{65CB3F00-66EF-E3D3-3B9C-450E8209AA3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49" creationId="{5A7F8BE5-F67B-4C88-B969-6FE4545664F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50" creationId="{D2F0398D-6241-25E2-3D67-DAE1CA88D11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51" creationId="{EB9E1EFF-C35C-E94E-A60C-04679EF5713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52" creationId="{61CA6ACD-6A39-ECD4-E606-6B8A4019CD3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53" creationId="{98B3DC17-A3A4-6F94-E126-FE6E315D98B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54" creationId="{9A05F27A-3297-175B-BF87-C6202877850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55" creationId="{EC5A1403-38F5-EB2C-64E5-C2F02F7DDE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56" creationId="{02AAC673-8553-A6F4-E8D2-A9FDAEB2A88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57" creationId="{43E540C2-0965-32D4-3062-9614998A6BB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58" creationId="{32432854-21FC-769A-6F06-539B1195EC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59" creationId="{6B3D9284-2C96-762D-3E9B-4AE26C7FA7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60" creationId="{1AF35F2D-BBA4-3859-F345-BCFAE2A7C8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61" creationId="{18E50C46-162C-9A00-82E9-28C8AB17216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62" creationId="{837610B4-C023-1694-5E9B-01151DA2B7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63" creationId="{6A7CD077-125C-FA3C-3E69-6EE0A1F307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64" creationId="{8EF55547-FB3C-D34F-AEC1-93A5055AC1E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65" creationId="{54DE8F90-F1FC-5ADD-5C95-D50EC83ED0A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66" creationId="{4D95F3EA-48B7-EECB-43EA-BFA6C76874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67" creationId="{53A00FB2-75F0-953D-5E9C-23DC25D1FF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68" creationId="{616202C8-C6F2-7AA7-88A4-D8F11AED9EF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69" creationId="{21E4CDCC-D751-9304-2D91-ED550A5E1C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70" creationId="{2CF01BF5-D005-77CC-FF5A-4F111709F0C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71" creationId="{6F21C38F-6FA7-B7C7-D0D0-580554FC8B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72" creationId="{34173F53-AC13-EB57-AF4F-698C4E914B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73" creationId="{D1522F82-D7D5-0FBC-96E3-60FA09E2D13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74" creationId="{DD793BD1-5CFC-FA18-16B8-68747159FB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75" creationId="{FE9651FD-A3B8-9494-09B4-BD707DC3F8A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76" creationId="{73A6C414-6430-FA39-3F77-4F82D6B814C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77" creationId="{EFF48044-DCE3-12CA-E666-9581161098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78" creationId="{BF637037-5EF0-B532-2F8D-BAC79BD587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79" creationId="{A68F2601-EB63-D982-0B7F-55BF96E4224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80" creationId="{F443C339-E841-ADB4-26E0-DB76A51B88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81" creationId="{E871F8C8-ACEE-B61E-CA3B-B780EBA2E2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82" creationId="{4C6BBBB4-8F82-5F52-5435-02069E624BC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83" creationId="{B4E09326-31AB-3F80-E283-5D7F4434ABB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84" creationId="{3CA665EE-8A18-0F3B-0E08-74D9688E2D0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85" creationId="{EFBC67DE-1EC3-E6EE-664C-110726C2FE9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86" creationId="{8F332194-28D8-7180-7891-8142FA20A45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87" creationId="{45036E20-644E-CDE5-F505-9F97D2D1227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88" creationId="{86D6696D-639A-6EB2-D505-DBF56D2A4E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89" creationId="{D6A4EDE2-356E-CC24-D848-E9AB8CA9312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90" creationId="{B7857F8B-3AAC-A388-9516-DB3BE940514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91" creationId="{4F74B243-7AD3-1C3F-C449-E8A6206A06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92" creationId="{33443849-101E-7EEA-DED6-2B58A86B38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93" creationId="{BA329AE2-EC1B-6E47-7502-5562EEDE57A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94" creationId="{96463B3D-A5B0-3A79-F3E9-E85EEC674D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95" creationId="{7F833BAD-3735-9DB5-C1C4-F128B7A7634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96" creationId="{BCDFD494-4F20-8AF8-B67E-B98203F42AD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97" creationId="{E2D87088-372D-AAE4-4CB8-D54FF90E80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98" creationId="{471C5764-B946-0839-B4D6-061CE285B82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099" creationId="{EC6D002E-ADBA-2B09-5ADE-395A3F6F25C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00" creationId="{B3DD5B2D-0EE7-E5FE-8D93-9F24EA83AB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01" creationId="{D113FF70-A914-F9D8-517E-ED9C8BC9A7F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02" creationId="{24943E03-5341-69DF-A563-E00335184EF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03" creationId="{E6935E53-191C-7288-A637-A3C8B4DA67B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04" creationId="{004560EA-0C55-2032-2FCD-70A6E353816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05" creationId="{E841BDE8-3EA9-67A5-48A6-21CE49C828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06" creationId="{5E3CFADD-5ACE-BEA2-D99A-43682F1CB76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07" creationId="{5A2A882C-D4A6-E4C2-7EF1-471863DD50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08" creationId="{8491335E-4E50-B117-3D34-A65A9FBE0B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09" creationId="{4CB8A3DD-524A-1008-1592-7E8645F0F6F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10" creationId="{C67A0B47-34E0-3A89-3479-182A80FC35A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11" creationId="{1D17B37F-CB31-DFAF-4866-9F8108C15A2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12" creationId="{2762CAE1-F64E-EA43-2FDD-01D20167561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13" creationId="{2E6D208F-7AFF-E665-F05E-CB73D75DD6A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14" creationId="{4504B235-47A7-0A9B-220A-04E6436B178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15" creationId="{89B2166E-C5FA-29B0-095B-55A2C620F1D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16" creationId="{4D843B27-6053-B9B5-7B60-C2D990BB76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17" creationId="{3D9F93C1-6C89-6E7F-F1EB-5E2FC946205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18" creationId="{D530939A-BD95-B3E1-AA7F-585DEF0C88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19" creationId="{B91533A7-17CD-9014-B2A4-A4A88F6EA1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20" creationId="{96D169CC-4B98-4E3A-B9AA-A72520559A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21" creationId="{7BE6A117-22DD-A509-932A-9AF6DBF8897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22" creationId="{05B1790B-9A31-6B90-545F-62D9E4A1DDC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23" creationId="{A497F575-E7AA-7849-E67E-4F07922760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24" creationId="{CA326C48-5895-0A5B-A76C-D72682BA12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25" creationId="{FDD7EF98-3562-AF59-2207-DB5718B18B8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26" creationId="{FCBED666-4301-116E-F454-DA2D096B8C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27" creationId="{2D198751-439A-A9E7-45B3-1B46336404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28" creationId="{987EE8C4-EC6A-6CE7-DEE9-8CC2D63E8C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29" creationId="{90197BE6-1685-B456-E143-BF20202CA2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30" creationId="{258D3E71-2CB4-90C5-FEA5-6F7BA2A6BA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31" creationId="{3B21D678-661A-90D1-BDF6-D9FBC0342AB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32" creationId="{599010A1-D7E1-A47F-C154-8A62DFBC4F2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33" creationId="{8FDFD13D-601A-984D-F47C-AAC42C95D9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34" creationId="{9D5DEE33-63BF-CB38-88BD-93080123F4D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35" creationId="{EF3A02EB-F0E9-133B-C6BA-637FE21F89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36" creationId="{323E2DFF-E9AA-CD85-097A-8DF027E046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37" creationId="{98FCD864-269C-5C74-66F7-D14C78CE0D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38" creationId="{47C9AC97-D811-B604-7A2F-B4FEE7214A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39" creationId="{A0480D99-B325-0B86-8C9A-976E895F29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40" creationId="{20F4D66A-02BD-1C02-EE74-105A04755E6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41" creationId="{6CA5D653-A5B1-F343-236A-0A425795A6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42" creationId="{28B238AC-6914-1E18-F49C-5FAF7483938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43" creationId="{E258BFFD-2DDC-F70D-FE5A-A2B4C5D8EA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44" creationId="{3DFBC4EA-46B6-B343-292C-28DBC9F4F1D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45" creationId="{22E80492-D56F-DADA-674C-9C9DEBA2DF7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46" creationId="{579F9A83-534D-0034-D16E-90C33486A08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47" creationId="{1CA5D889-E73C-9A16-3291-0BBE509B45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48" creationId="{C9AB62B6-B6A4-5E4C-657C-4D8F6113354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49" creationId="{17C82367-A1D4-0F11-9076-0A5E04FD6A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50" creationId="{56366FAA-C67B-DC04-EA91-725FC189C49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51" creationId="{2D4D548B-0FA0-F33F-1DCE-4FD4D41746F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52" creationId="{CB5850E5-7226-E81C-F604-0BCBCE6ECC3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53" creationId="{A94BA008-600B-40F7-FE76-3AC8B87F50B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54" creationId="{32927C2E-09F4-5165-47D3-44EF84B1B62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55" creationId="{6F11A756-86C2-6335-0813-C8989D23BFB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56" creationId="{81B3B6C1-AC79-02AC-29EB-1130932BBBB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57" creationId="{3AF86667-DAD3-7FE4-D862-E061FCD3B8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58" creationId="{034CF48A-5E1C-D185-E9BB-47D204D8719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59" creationId="{F318AC30-63E1-27A8-CDE9-F44B6D314BE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60" creationId="{6180C6A4-C2FC-F715-182A-4DB2D590EC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61" creationId="{19A9F398-086F-6FCE-DCA6-9E0D3BB7153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62" creationId="{2E21861B-53B8-BC6A-A68F-7510C86268C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63" creationId="{BFE917CB-5047-7DE5-62FA-A01DB27FDF2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64" creationId="{AC3BA3C0-F7A3-F32F-921C-84C166AD95F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65" creationId="{B02FA81E-3787-B0FD-5D21-A743D22F07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66" creationId="{4A1CF5C7-ECC9-744B-D4FE-A2B35B565A0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67" creationId="{166FCDB6-A8C7-3DC5-DC94-596A2D49D49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68" creationId="{5E3F5966-97DB-8E1D-2BD6-98529AA46C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69" creationId="{C2AB1BB8-E853-7483-4A56-4F5FE8004B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70" creationId="{4E375472-5787-02C1-B79C-72410691DF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71" creationId="{8818D680-6B49-1CA3-3E8F-C0B9EA94168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72" creationId="{4AC147CB-B65C-76BE-5074-E02D3320580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73" creationId="{FE1F36EB-89AF-173E-4AF1-D0A0C4F543E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74" creationId="{663C6725-064E-874E-9B25-0110391B00B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75" creationId="{1CC3BB8F-0EE3-2C34-753E-C284945DA54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76" creationId="{05589AE7-86A6-DD8A-EF38-B4BAE8D2F44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77" creationId="{05EF8433-371C-FD86-C650-245D78A9F4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78" creationId="{06845D25-ACAF-00DE-16BC-2A4F7C23043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79" creationId="{673C8B75-C2BD-B7D0-9F5D-2D9CDE4C0B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80" creationId="{600E76D1-54F4-34EA-2AA2-2435C5665C9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81" creationId="{5F743F77-137A-F1B0-876B-BA2C53E383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82" creationId="{6BF5BDDD-27FD-CCC2-7389-7D54490588C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83" creationId="{08EA79AA-2CB5-309C-260F-3ED52B1EE26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84" creationId="{14AEFA34-CEBE-7E37-0462-4443B84E44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85" creationId="{B908F53B-A45F-140D-8ED9-E62D9D3755E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86" creationId="{9F1F6D01-EB10-2397-0581-8D86A1D40BC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87" creationId="{46CF34C9-221A-162C-D3FC-D5FA83E4847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88" creationId="{053149A4-8AEF-49D4-EEB9-16EA0A79205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89" creationId="{C1CE34BF-34DE-1619-C07C-2769102EA26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90" creationId="{C9C444C3-6E35-3BD9-DE20-3F76E98287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91" creationId="{E5936AA0-67CE-EB7E-16F2-0E874B2BC3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92" creationId="{3595D3BD-B923-FE5D-4CD3-CD82B767FFD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93" creationId="{953FB150-5918-7882-9003-6E72060A02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94" creationId="{3E3E5F21-0A89-6976-13AA-65ABBCF3302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95" creationId="{5216EB75-3543-568A-3C84-F11AE006AE8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96" creationId="{9C5BA1FD-CF3A-64A9-A934-1666DD335EA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97" creationId="{89901E8E-921C-18B0-7B61-77FE9C39FC0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98" creationId="{9E3037B0-F8AD-0BF7-602C-247CC0FBD91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199" creationId="{D263A32D-D078-F76D-A078-244A03E3D6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00" creationId="{212FB969-5CC6-5A59-2DB3-DDC0BE795D0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01" creationId="{3D8DB78C-B0EA-27B7-357D-8898E355C9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02" creationId="{9C42555C-F189-D436-A619-98D1C995588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03" creationId="{C9B67FFE-FE25-5ECA-5D5F-039CB65B23C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04" creationId="{172C8A52-969B-79A5-F258-0C1126FBEC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05" creationId="{4E01F74E-097E-CCD2-3E7C-18FDF5D173B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06" creationId="{C3109F61-ED2C-5AC1-8ADF-8D2C9CFE4F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07" creationId="{50068A1A-4C22-2D9F-9CED-19610A54D16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08" creationId="{255D1AFF-D12C-2F82-3043-B0F43817317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09" creationId="{44797CCB-F537-069C-CBBE-6156C52AC9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10" creationId="{2AECB282-57B6-4A0B-D80C-4D8EB9CF5AA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11" creationId="{4018EED2-3233-5A67-2F11-0C6217EEA5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12" creationId="{56F5B300-3269-BF3F-B483-147BD251B6B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13" creationId="{C08D0F1D-F133-CF05-3AB3-2BD9A369725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14" creationId="{07C98851-0BDF-9E6C-4FD6-C6281D9606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15" creationId="{62F5E07E-4EE0-AC80-9688-1409B3AF99E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16" creationId="{D52B61F0-2DE4-DE03-E226-A218E04F47A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17" creationId="{0739F175-93C1-3CA2-F062-11FA3909126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18" creationId="{13080C8B-6A46-5DA2-C09A-56CE970978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19" creationId="{7EB009A2-DBA4-34A6-2203-DAF1127F3E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20" creationId="{DEBA9460-D6D7-D0FB-E61A-2AD611B2C46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21" creationId="{536FA7E3-B415-26D8-05D2-B84D5102D5E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22" creationId="{41D98F58-4A1E-B4E7-F6FD-03F3078BCE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23" creationId="{9C9B2103-0049-14B5-5E11-10B9CD5396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24" creationId="{50DF75E3-940F-7AA6-9336-805E2DF6154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25" creationId="{22EF3095-88AD-9747-1644-A3BB45527C1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26" creationId="{15C43E79-8441-ACD7-FF99-B612322FAF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27" creationId="{96D26810-D936-8DF2-DF9C-F099D073E9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28" creationId="{CECC5F7B-C78F-A4F3-5F64-B110525578A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29" creationId="{60B941BA-2797-6232-9E62-44644856CC8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30" creationId="{77B2D355-97B0-2678-C99D-F99F5618B04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31" creationId="{91CF0426-CBB9-A8C2-A82E-EA58FC8399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32" creationId="{627480EC-C2E3-FF5B-BC6C-75DB3C4A3B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33" creationId="{9BE22E34-BB2D-EAB8-4248-1D3CE02BB79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34" creationId="{6D5ED230-7B18-08B2-DB7D-D4A00145143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35" creationId="{AFA93E15-6E5B-71BC-8578-AB80690127C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36" creationId="{8064C94B-95DB-A262-C42B-2D2E3E051D6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37" creationId="{D5D1F9DC-8229-B90A-883C-4829F4BE99B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38" creationId="{C2BA59D9-7497-86D9-1E90-E2F5BF9107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39" creationId="{291E51D2-284A-4133-0403-2FF96400FD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40" creationId="{E3E82A75-F18C-A775-7B24-3CC0A600AE1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41" creationId="{CC5EA827-5ECA-851F-142B-9FAB6478CB7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42" creationId="{4DB65D36-EE73-60F7-0572-078FE9280D9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43" creationId="{2EAF7D5D-DB3D-A1B5-A6A8-D7E430A2CC6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44" creationId="{AD839080-8997-6D5C-C9B7-B6494395C9F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45" creationId="{3121CA60-BEDD-5BBD-7FAC-CCD5D8E115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46" creationId="{D8E0253F-FB66-3421-EB7C-90DAF65C6E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47" creationId="{FE72EBBD-D7B0-FF88-169B-0A90F56BE8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48" creationId="{B9120A82-943F-10C5-28EB-C3BDD0DC2E8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49" creationId="{1C3F04BE-C25E-23EC-DA4A-2DA9A1D713A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50" creationId="{F9F2B0E5-2A8E-AA0A-4967-1987044EB5A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51" creationId="{D18F500D-D53E-837D-3F3B-98B009A9BD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52" creationId="{AB155430-1C85-5D7C-AE08-41E4C2C0F6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53" creationId="{D8FF53C0-67A5-8F6D-C329-557D8D9F11C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54" creationId="{0D13927B-BDED-79C9-6A38-744B9B1F9A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55" creationId="{E018EC75-2EF4-A1E0-23AD-6DCDA925D99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56" creationId="{A2754CF7-612D-6A90-4057-D1CB30FDC8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57" creationId="{C86A3254-53F6-78CE-BBFF-D9AE594CEB0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58" creationId="{F0B1798C-C2CD-5333-528D-B00303EDBF0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59" creationId="{C242199C-B3DB-AE0D-8B69-B2759468EC2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60" creationId="{1082C2C6-1F84-F5F5-8F3C-98AE56DBF8B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61" creationId="{F02037DE-7178-9A1A-F69C-ECA0B45D17C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62" creationId="{6ABDE52C-7C9F-F42C-65C6-064BB35C7B9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63" creationId="{D8140ECD-920D-A09F-9EA9-CDB25E45449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64" creationId="{324A5131-82EE-DEA9-DC98-3FC36614A01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65" creationId="{923AA356-2445-E9A1-2584-A990DA62416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66" creationId="{30987570-C2A3-7A86-7690-71751B80A82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67" creationId="{05A93987-6EB9-C74F-1C12-FB34407640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68" creationId="{8B6D0D11-D789-A451-DBA2-491CA1E092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69" creationId="{2F52EBB5-9F27-C9F2-28A4-0EC2DDB3BD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70" creationId="{18607468-195E-70D3-61D4-1376646AD27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71" creationId="{9118C04A-3848-246F-973E-1836B092402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72" creationId="{BA0BF45D-D208-C455-7594-FC7F64DA3A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73" creationId="{9324CC33-8BAB-BEBD-F491-30330F00D6A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74" creationId="{D94252C7-20EE-93D8-0BFA-F3489AA661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75" creationId="{708DF55B-A957-A7AD-F519-CBCEFDBA15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76" creationId="{8FF374F6-4E17-B5C9-B085-468D376EE85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77" creationId="{D4F287E3-BF00-28C8-0A22-36F74C27F3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78" creationId="{20A881C2-998F-6A13-4577-706A9AABD3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79" creationId="{A0A31126-4228-6866-2F87-65B7D3A40AE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80" creationId="{08FFC17D-EC13-8CBB-69DB-458FCCA1EC8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81" creationId="{25F7D927-2AFB-C36B-EE62-36B6376D51A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82" creationId="{4D6942AA-359C-F835-02D7-CDB3816F7D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83" creationId="{CFC8EE63-5BE4-2A92-A886-FE6B9FC06F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84" creationId="{90CCAB46-21E9-6985-41DD-AB9578CE8A9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85" creationId="{1653365C-FF42-FBB0-2964-D169B34C89D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86" creationId="{02E09EB8-761B-DDB5-4692-83FB34A74AB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87" creationId="{1052E080-0D50-9B20-2463-5596D2CAC0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88" creationId="{F3053C1B-08B2-FA91-B9AA-BC9F3D8C169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89" creationId="{8B880E94-F8B3-40B9-8145-E6045C5EB25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90" creationId="{C66291D7-E259-1DAC-60A9-C0DF9A7A523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91" creationId="{2B702948-EC86-E1DE-0C8F-03515F9EA83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92" creationId="{EED3343C-EFCD-8402-7D11-AF081366AB5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93" creationId="{0F7E50F1-BF71-FE1B-A30D-C1D8AEB76BB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94" creationId="{74B6BBE5-4008-CB5E-1DF7-3D1C34A86F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95" creationId="{92780F24-91B4-2ABD-D478-14F0A1D9C3E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96" creationId="{ABC68799-A63A-B0EB-6895-22A8A452B4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97" creationId="{95D3B249-D764-5515-CCF8-ADACE152645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98" creationId="{7CE0E051-7BE2-7B4C-8650-62CCDDD6818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299" creationId="{714590BD-D94B-E1C2-CB5A-72D296BD5B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00" creationId="{1DA36040-B12E-D9FE-2DD6-F8C25469C42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01" creationId="{791B68B7-8F27-3026-BE92-2ADEA997A02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02" creationId="{B21957AB-7891-E57B-37F1-1A1D745C7F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03" creationId="{44DA5E1F-3B69-D28C-9A2B-5D3E9C2FE26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04" creationId="{C0D16DD6-2858-6867-9F4E-9E7C7F2E2E5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05" creationId="{BBC880E5-16A6-E770-3BB8-DA2D52257AF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06" creationId="{8C212D4A-6ED6-4B1A-CE38-EE460B7BDC1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07" creationId="{DBAC2C62-3C99-44B9-83FE-5350DF1A0FD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08" creationId="{F83CCFC6-35D0-F4C4-31E5-EF8928C3C2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09" creationId="{0C4B0DDB-41DF-0ED5-8C5F-DA469889117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10" creationId="{AE52D2B6-16C6-4F8B-7FB8-2008EF7CF1A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11" creationId="{6020CB25-4898-1E68-78A8-E8514860759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12" creationId="{2D3D6007-CFFE-A34D-A645-386BC73DC56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13" creationId="{6485A9B2-B170-1143-DB8F-CB8AF421F5A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14" creationId="{5834A5CA-2532-772F-0053-6971A2D1D2D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15" creationId="{FBD5A11B-0B20-4814-B703-C03FE717A2C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16" creationId="{1BF8709F-4340-7708-3FA4-4689CCF842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17" creationId="{366EBAF1-C1BB-F02D-E175-D7D902BF1A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18" creationId="{34AD54F6-D648-50C9-7DA5-31578B48D8A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19" creationId="{8B4E4D8B-FBA5-97A8-14F8-EA4BFAC178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20" creationId="{01C89587-EFFD-F9A5-2FF1-AF033851D22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21" creationId="{5509BE28-EA2D-CA17-2482-48958F4FED2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22" creationId="{3498B726-C726-085B-6117-94B318CC116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23" creationId="{9E327501-D877-BA3F-6C39-6E2D94F72F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24" creationId="{C08F4BBA-71F1-D770-400D-D35AAABF49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25" creationId="{D74AE08B-6AA0-8261-8BBA-2B24A8B15C0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26" creationId="{4C73A50F-A4CC-F01B-F97C-375EC5124D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27" creationId="{1BC5C05E-C197-E60C-94B0-F2CCB1B880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28" creationId="{D92D92E4-7D88-807E-FF13-575EEA6748F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29" creationId="{C3BB4943-0775-0FD3-3B53-C59F6F1449B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30" creationId="{3E949FCD-C1FA-9F40-AE83-032267AAD1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31" creationId="{0C98CC25-0386-7211-E760-A204CA7B013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32" creationId="{1180EBEE-741C-2A26-BAFF-43A5D14E80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33" creationId="{EE5B0D21-C068-D3AE-2979-D612994B0C3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34" creationId="{73D78E16-DA45-FABF-A649-C3949A0A94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35" creationId="{9A635E7F-3652-2C34-73D9-0B51273D947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36" creationId="{1208E906-2157-8DD5-2A12-2B49E2B6E6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37" creationId="{98ADC3E4-D250-891B-0E4A-DB9AE99A39C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38" creationId="{A0CB4414-BE74-C6D3-8D70-C57BAF6FE70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39" creationId="{51770660-2343-4BD8-AC1E-6F46DAA4D5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40" creationId="{23AA0892-B7D3-B0BB-AE1D-6EF098F595B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41" creationId="{4AFFE233-E660-6D6E-D497-4F1B775C77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42" creationId="{33F6224F-5F14-9783-CB3E-CC65111882A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43" creationId="{A06B0EB1-1DCD-CF8B-2083-A6469A6B62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44" creationId="{991358D9-F9B7-5EDC-62D0-F7B3BBE040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45" creationId="{81227B4C-29D4-22B5-CA4B-4715887FEA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46" creationId="{937F5FA3-42E6-54A2-68F0-0C73B31D82D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47" creationId="{2CFA651D-DA95-0B6A-3450-4C430181D07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48" creationId="{1E0009ED-FA72-E657-33BA-3D8E0981845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49" creationId="{7CFEEB4B-7222-6EC5-2BBC-E381F6FBC4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50" creationId="{BAD5052C-007C-5596-B47B-F91E09BFE31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51" creationId="{38477788-BC0C-3ACB-E31D-400410E73A6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52" creationId="{13471F58-EB24-B9BB-73DC-588668E9A6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53" creationId="{0D973BB0-935F-2CB1-2333-3D34340A431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54" creationId="{0ED924FA-00EE-D7BE-C114-0D8C2C1E3D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55" creationId="{EB7B4256-B486-CA91-90E5-6909BC83D3C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56" creationId="{6D1CFA82-2647-5224-3B0F-0C8612B13B6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57" creationId="{9BDF2489-6D5F-6B22-1FBB-2C6C79D125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58" creationId="{A5791B3C-0045-B794-5452-A8A76FF3149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59" creationId="{7B2652CD-7A90-7011-F625-C6983710D5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60" creationId="{20FDAF96-F156-B377-1EB8-49A2A1D83C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61" creationId="{B949B45E-7FFF-2E66-B501-949337F82F0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62" creationId="{DA53CCDE-9060-C338-F375-710D496EB9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63" creationId="{DD92B12E-E05F-D2D7-B126-5D38A0681EE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64" creationId="{A9A9B3EC-3693-3683-0714-BADE235345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65" creationId="{0FD45FAF-5BEF-4E9C-CFB1-B5067FE374A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66" creationId="{CF4BAE52-E4F4-370C-9264-B30979A513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67" creationId="{DDDEB755-24A3-9AA1-DB01-36BD9821F8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68" creationId="{FB086FC3-2F0E-96B1-07E2-9AEAB05051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69" creationId="{FC473A74-514A-F5D4-6FB0-993FA82163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70" creationId="{F2485EBF-671F-CA11-D1CE-0D1331DA55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71" creationId="{E2015ABE-F256-CC6C-4422-07F880D34E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72" creationId="{52F22097-3968-3285-0142-12BEBCB769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73" creationId="{A5FA40DC-1A42-1240-916A-C0E8AEBE763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74" creationId="{3B25C66B-BAE1-06EB-9FFB-81F60B6BB98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75" creationId="{2DBF6CCD-0E9D-7683-FACE-EE58D867C83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76" creationId="{EA59AE5F-AC9F-7718-B501-1BB73F881E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77" creationId="{D00AA948-4419-E407-EB8C-817AD296691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78" creationId="{C4F5BCCA-CF53-DFCC-6B1E-669A3DAB6E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79" creationId="{133CC9BA-B732-6F76-DFDB-62DA57B43FF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80" creationId="{797BA9E6-C4CC-8DC1-0ECC-D18DBAC341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81" creationId="{AE7774AA-6210-8603-DB61-9A7B519798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82" creationId="{3C2BDB61-A600-15B7-0C5C-0F9DDFAAF7B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83" creationId="{35D2C4E7-2659-AEDF-88B7-268F0D375F1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84" creationId="{5271721A-D5C9-B2B3-E998-CA49D532BBD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85" creationId="{00DECBFC-B8E6-9329-69FA-13D8C9B2FC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86" creationId="{0BEC8C68-B5B4-5F09-FFFD-4A3D4A27A6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87" creationId="{9E9B5C3F-97FE-F488-2035-0F46F3F9507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88" creationId="{28DB6162-3C71-7D07-A2A8-702441340D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89" creationId="{2CBF8602-231B-40FF-409F-858B95D5585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90" creationId="{33890A1D-A357-8871-738D-40DF81D77B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91" creationId="{221BCB3D-563C-8106-162A-239A4BE105D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92" creationId="{06BCF1F7-D27B-AEAB-A686-D7E17AF3013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93" creationId="{FDA6D19E-C9AD-F91F-4562-7581CDFB9DF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94" creationId="{38542003-2F9D-42B3-0FE9-8928BFFD34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95" creationId="{D81DA0B9-E571-E635-7635-FB90548743D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96" creationId="{79F7325D-2D32-8BFD-DD2A-8D31C2490E0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97" creationId="{8F909D27-03E5-48B2-8C88-F094E78A6DD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98" creationId="{3134778A-DDE2-70F0-89A2-2717E8B78A0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399" creationId="{1782B1D5-19B0-06BF-1F69-72E77889FB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00" creationId="{ABC5BF98-71AA-47D9-289D-0C4A988AFC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01" creationId="{55C88E37-F78E-9328-FB40-8F6A7D65DD0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02" creationId="{F07F646A-713B-E765-1866-977CADA2A8C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03" creationId="{8D2D5F8C-9D8A-C6EE-5CFE-B864396327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04" creationId="{054DBDAB-06A4-33C2-BF48-BB28386F23A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05" creationId="{6DBF9827-BB74-02B9-4416-120136C92C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06" creationId="{C10C6FEA-21E5-EBA6-C2EC-58DB6521C06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07" creationId="{087C7647-F5FD-7C04-17F1-0922AF62DB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08" creationId="{CCA0E11C-32FE-CBD5-6680-780C314A8D1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09" creationId="{12A9CD35-4C2A-62C5-9DC7-F47E44D6E14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10" creationId="{1373A124-8517-CDED-6F08-B6CD2CC855C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11" creationId="{331B8D14-E0FB-90C1-EDDF-55CA59106B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12" creationId="{A6FC6209-15DB-C27C-DD7A-B6F03FBB2CF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13" creationId="{B2A02314-785C-8F67-5BDA-C402F78AFC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14" creationId="{339F0540-66A7-9926-20E5-D6CB118369B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15" creationId="{E31D8A5C-52BD-40B8-840C-72271431344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16" creationId="{F5300D7D-867E-9993-616D-8809C47FB37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17" creationId="{EE966C4B-9085-AED0-76F3-307EA57B840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18" creationId="{7AAB5CB5-A560-F864-6BE2-BFAE46CA662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19" creationId="{F8932713-8361-34EC-4C08-589452BDF33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20" creationId="{F17B8CCC-FC60-04AD-9722-45D8D61784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21" creationId="{74CFFAA0-3CC4-EBE6-1F58-3AFE15460CE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22" creationId="{2C1B3BBA-5158-84A5-51CA-8E6F5208B3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23" creationId="{74B6AF2D-6004-0D70-6CA1-66E0A0D42D0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24" creationId="{36169283-1388-39DF-850A-7ECF5D609B5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25" creationId="{AEEF7082-048A-BBB8-4F53-D7D93F9F36B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26" creationId="{A73092EE-BD63-5CD8-505E-5E1964C937B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27" creationId="{F9464D3D-2589-3C74-952D-B3A04505539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28" creationId="{3D7DD2A4-9F34-5277-058C-5E4587ECB6E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29" creationId="{DE6054F4-BC77-04AC-D86F-9D4E68D0A33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30" creationId="{A8AC3609-ADB4-9860-021D-309C48F7210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31" creationId="{FAD06B2E-A67E-71AC-1739-04F5528E2E8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32" creationId="{36F06997-7343-35AC-1DCD-DFD34EA5B4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33" creationId="{BEC25A6D-9A08-B961-F0A6-39C1E94354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34" creationId="{A138CA0B-CD8B-8F86-7997-9146786302C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35" creationId="{52AC5266-B04C-AF7D-82B1-AC866BF4358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36" creationId="{ECE088FB-93E3-2A2B-9733-4E4441C43A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37" creationId="{3BB42730-117B-2BFB-8777-F6B56CEFCA8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38" creationId="{A15AFE53-8EDF-9782-0850-FFBCA93266C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39" creationId="{98F007C9-F02A-EB28-AD50-F5AF00FFAC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40" creationId="{2BF8414C-8362-93FB-67FF-235222CC03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41" creationId="{CE29A304-47E5-9F50-6FDE-8F331296AE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42" creationId="{3AC0F013-9FA9-7444-63B7-804CE7B8C2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43" creationId="{EB53A6B0-68E6-0D6D-A03A-C079D8AB55B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44" creationId="{C8A3A567-D2AC-2AFD-F7AC-EC78C95B519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45" creationId="{4A7CCD0B-2941-BFBF-688B-FA37E93A5E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46" creationId="{BC4DC2EC-05CB-FA1F-A7D9-2EE663792AC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47" creationId="{2BBDF36B-AF30-78A1-34F3-BA655D8E0F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48" creationId="{5F229759-B946-8B9F-FE69-70C1E4F7847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49" creationId="{F63C64D7-408D-D814-3302-C7E633D59B4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50" creationId="{532914C9-02DF-431A-63E3-B041A383125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51" creationId="{3D6D6393-F67D-A89D-8CD4-9760EBAF0E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52" creationId="{CB1A0E6C-338F-2F3D-D3F5-E085C28425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53" creationId="{BF62FD92-8E97-9215-3020-4424A2EF9DB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54" creationId="{AEB74CC4-004F-B789-97D8-58DEB50541B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55" creationId="{154C8C3D-3661-214D-046F-3564BA0162C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56" creationId="{F0B23485-1085-89F7-B43F-EDC2675770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57" creationId="{C771C68F-5D12-DABC-48DA-735C63D8414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58" creationId="{6F434A47-61AD-6527-DA24-737959BF7F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59" creationId="{20C32BC4-69CB-836C-C578-2FE24E92FE4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60" creationId="{4B38609D-A362-F193-275C-52E3BDE86B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61" creationId="{2ED862DB-F533-0B87-D237-0ABC25FB61C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62" creationId="{51A97163-C034-0AC7-D817-96D4BA4E85B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63" creationId="{CAC953BC-D020-BB8A-83B1-E4D48282FE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64" creationId="{BC15B527-78C0-8484-86F0-42C87DE04DA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65" creationId="{C250C3CA-4F69-1074-F16D-E45CBAFB79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66" creationId="{6741D06E-F46A-BD85-CD3F-8EBF9107D5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67" creationId="{1D4946AD-6304-5EE9-5B9F-584C85FE7D3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68" creationId="{472AF618-99C7-4D2E-F6EE-2243125FFAA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69" creationId="{692F5FF3-4A11-60EF-A751-AD4F467B247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70" creationId="{6CE41447-057E-6CE0-B1F7-F87BFF4F646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71" creationId="{9A9E5286-8479-3782-3ACF-E1C030B85E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72" creationId="{5D410B35-74D7-7A05-B9B6-1EF40A79E3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73" creationId="{BF458FF5-36A6-9593-DCE5-9EB62E92F0D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74" creationId="{C3146E5B-AB68-779C-A5F6-01704F1D4F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75" creationId="{8A8FBDC8-B9C0-4A35-B5A8-8F23FC87747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76" creationId="{50C4FC61-F8C8-2512-3904-6E48CBE692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77" creationId="{454F5522-45EA-4301-30F8-C6F7338BD78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78" creationId="{A86E8A85-A23D-BBA0-3D51-D3F81D33E4C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79" creationId="{0503EEAD-B319-2148-3CC4-46702737B7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80" creationId="{BAF6F75C-290A-153F-6056-1285D58CF9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81" creationId="{D187B4E2-54E0-DC81-13EC-9FCC8CC7469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82" creationId="{97727726-BC74-FA0E-F7BB-FF03C7E4D07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83" creationId="{42DA1683-D0AD-7BA1-B98E-7B5F7F19E81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84" creationId="{F38D4948-4EE8-C78B-0395-F10AF8D104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85" creationId="{C8E012EF-7336-F3D7-D7BA-3A76E98FB8A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86" creationId="{A6CBF10F-A258-E992-C1AD-463169D2BE3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87" creationId="{4A8EA7CD-2428-5B4C-CE63-C3DF45B5D3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88" creationId="{F40418E0-45BB-EDE3-D48C-2903E16F922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89" creationId="{0BFE96C7-9DA9-ACA8-4AEE-5EC2066E92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90" creationId="{88530F0B-09DC-6FC0-8F74-0BD2FDCBD69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91" creationId="{1719E9F3-BFB4-D76B-367B-A175A431D5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92" creationId="{CFD0B286-DE56-654E-5F43-29E5ECFA602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93" creationId="{17FCC155-7B47-753A-B1E1-2A94084F00A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94" creationId="{2FC6E247-1467-1CF5-732F-1C9CF49ACFC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95" creationId="{17577FFF-B1C2-E31D-09DC-102A49937FB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96" creationId="{BE052A42-F4A2-D4B8-1C06-382A19561CA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97" creationId="{3C0F56CA-EE2A-95A7-AB6D-9196FAC665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98" creationId="{6CC2BFF2-5814-F8CD-7DB3-586C38B292C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499" creationId="{911B71D7-1212-0377-B150-E2A12E5981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00" creationId="{96666550-2191-3A30-1F7D-ACEFEF02F9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01" creationId="{3163CBB8-6775-12F6-C9F0-A03BD756BD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02" creationId="{0E96B0B2-D36A-72C3-BB81-9609F67C008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03" creationId="{ED5F351B-C102-855F-DE3B-50B76D838E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04" creationId="{6D654E0E-B521-B592-B181-B52DEC8469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05" creationId="{C6FBADA9-85FB-A3A8-DCBB-7BF5613B7AE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06" creationId="{821D5AAE-F635-7E23-95C5-63D37FE6E41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07" creationId="{42F745C0-8F79-5C20-0BD6-1C279F5B69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08" creationId="{BE1208D0-244D-0C28-66F4-6C1B4A80F36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09" creationId="{B32F04FE-D244-69C5-681D-545FE58465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10" creationId="{D5E1612D-2035-C5CD-F8CF-D39F332DC5A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11" creationId="{D3F50B94-0EAD-1DFC-7D4B-790263D7D96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12" creationId="{A11DA4FF-9FC5-FBF0-6813-E26175FA09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13" creationId="{5D4F9343-BB8D-1B39-01D1-45FDB6251B9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14" creationId="{056E88ED-BBBB-2222-D607-00068EA8F6A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15" creationId="{9FE8D877-5F2C-4AC2-9321-0AA3580C07A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16" creationId="{1741CD97-A753-CF9F-7142-001E8C0A776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17" creationId="{BAA9C60F-15E2-7E1B-CDAD-F7FCE84751B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18" creationId="{BE77CCB8-8927-9DA5-20B1-701F9FFB843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19" creationId="{8005F451-15AF-A4F5-A568-6646C42AA1E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20" creationId="{A51D78CB-AC18-6B75-268D-AA8FF8F44CC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21" creationId="{0473D14F-DB4F-4A9F-2636-ABFA115858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22" creationId="{DFC375EF-A11F-96AB-F49C-FF72B4DF791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23" creationId="{9170B133-BE1D-A9DB-0305-E4F1F9FA10D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24" creationId="{9FC849BF-2C2B-DD1D-1524-BAD6EB16AD8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25" creationId="{0CCA23DA-7E61-00AC-E724-E8887A50BE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26" creationId="{F25924AB-EAAF-AC06-BB8F-A02B6724889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27" creationId="{42DC642B-FAE1-98C6-0E20-69059151AB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28" creationId="{CDCF7DF8-1A77-1C69-1F47-9DF47E1759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29" creationId="{A8C5F2C1-E453-E13E-1C23-0C31C77E18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30" creationId="{6E173FB0-A28C-3245-2E1B-0F4A5DE982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31" creationId="{54B8C453-E89F-B1DC-531F-D12AB668635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32" creationId="{19B33E2D-8FC1-D61F-5A29-2CFE9318DB5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33" creationId="{774984A1-003F-9315-51D7-23644523CF9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34" creationId="{FBB3C898-06EA-0B1E-775B-7C00F35DFF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35" creationId="{7A8CF59C-FF48-5D3C-87E0-DE6184ABB50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36" creationId="{4A8697C9-397D-D346-BC78-9A2EDD8FDF6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37" creationId="{4C7ED7D8-FFC9-3FC0-5EF7-4943BFBE59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38" creationId="{278F3881-B8EC-A32F-48EE-D0B76CE63CE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39" creationId="{69CEB3B5-D5D6-EC5E-0006-9FCA60F408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40" creationId="{3A092D96-160E-E897-0504-6C6A1C6F68E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41" creationId="{23743F5B-BB3C-E086-4930-B79B6057622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42" creationId="{150F3E2D-EF75-07A7-C866-55C30072784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43" creationId="{E9F5542C-1453-DEA4-669D-ABC94DD17BD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44" creationId="{ED301A18-D9C5-585E-60B2-27BA9D73DF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45" creationId="{22B91EE7-51CD-E41D-4D2E-9F99A3510C8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46" creationId="{40F3CDD2-AC42-0B43-B355-FB599E4B418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47" creationId="{C6E85B09-17E3-348F-84AE-589A22E662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48" creationId="{2A9478A9-B92F-48D3-777A-C124000EC99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49" creationId="{1D682A50-3281-BE7B-68CD-21CF2010F00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50" creationId="{C1BDA1AF-6715-CFF8-ECD9-5566D3A71AA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51" creationId="{82116BDE-A942-4839-C6A4-B2F606A7C5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52" creationId="{4EF135EB-A34B-FA4F-68B3-E347FB418A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53" creationId="{57D2B6CF-6AE9-5B14-3857-8CC2D8C8AC4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54" creationId="{A6E0A0F4-5103-ACC0-464F-48980E53138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55" creationId="{A50089ED-92A6-068A-444D-087174F094A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56" creationId="{B86F678F-0BDA-9A5C-79D3-7391E0923E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57" creationId="{DE8E26F1-0D1B-1F07-CA92-2FCC839BD2F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58" creationId="{56151F81-507A-D97A-F69F-7F099BC4895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59" creationId="{8885A7AA-D853-6949-45C8-F4B4354DD9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60" creationId="{466B248C-2CE1-C0B1-C2D5-700AB55EFC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61" creationId="{5AA2BD16-2BAC-DFE4-2E4B-B96A7B62569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62" creationId="{490180E8-49E2-C84E-C6B1-21BD6A19F07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63" creationId="{E9E0FB8B-50D5-50E3-6D9C-CD2743868B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64" creationId="{7673600D-0449-DFCF-3812-4C10DE1C608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65" creationId="{C375C7A2-D1AD-8C4F-A702-B475808015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66" creationId="{92E93F5B-3826-D77A-7798-749A5C328C3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67" creationId="{EF9F79C5-20C4-B3F3-7719-1DE22D63630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68" creationId="{3BB6F4D8-366E-BB8B-00B1-91C0CAD4FD2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69" creationId="{AE2F25D8-464A-C875-3C07-75AD2D88EF1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70" creationId="{234CF576-3EAA-13D9-05E0-FEC1701E0B4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71" creationId="{C5E64E5F-3F22-B10D-CF10-55870795BE7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72" creationId="{331DAF45-E18B-9693-F5F6-554C8F3986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73" creationId="{2FF4889C-BB68-7B68-FB3A-5A1263F550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74" creationId="{628B80BF-598B-267D-4591-388944B6FAE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75" creationId="{A519938D-59C0-8CAC-1162-79A8BE8F55B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76" creationId="{9402E0DF-ED6E-F51E-3A40-007DC413FE1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77" creationId="{E3369777-85AA-4D1A-94A7-B7C5928834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78" creationId="{265E4C52-53F0-B555-BE3F-749830271E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79" creationId="{9DAA0969-6DDB-47A3-6746-32B61E02726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80" creationId="{94605D32-0CCB-D14A-13B8-C957DA2945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81" creationId="{ABC7D7F2-ADF2-373C-B2CC-304130797F5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82" creationId="{28DE420D-5CF0-F326-5A8C-2CFFFDDA923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83" creationId="{A9463772-743A-EDE7-EBD9-D1FB8AC417A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84" creationId="{66777BA2-1326-9700-734D-BE6804B6C24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85" creationId="{206111C2-483E-3513-C9DE-BD5413E7772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86" creationId="{3836BB1C-ADDF-8BBD-D4BF-E3EA2213D5A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87" creationId="{05FBBA64-ADB4-6C9C-BACA-B4533B478E9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88" creationId="{9EFD125E-D5BC-3FED-FA1B-B9A30B1E545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89" creationId="{A7738A62-64CF-B0F9-2143-975DBC8355F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90" creationId="{C23F86D4-E3D0-7E4D-C4E3-7B820E49C5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91" creationId="{7BB2FAA7-E614-9F37-6FB2-03B34723B6B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92" creationId="{5C229303-BD68-E800-D786-CE57B9855D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93" creationId="{496A0211-0E9D-246E-EA57-9097643108F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94" creationId="{2AAA25D4-BC13-9E6F-A186-9DBB36F898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95" creationId="{7F50CFA6-C777-77C9-6B7D-4655D51EDA0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96" creationId="{1DA6BBA4-B1B1-A352-B8E6-925CA54D049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97" creationId="{65B71133-738B-ED5F-1F94-EF8C66AE99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98" creationId="{6401A556-1EC5-2A5F-D522-BDA9E6F3DAA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599" creationId="{94DC90FD-E7AF-1618-B25D-3A353D39174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00" creationId="{27FB6E9D-D1BC-93CC-0A6A-CC6040F110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01" creationId="{F3392170-A05F-9A66-548C-CCCE46E4A9F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02" creationId="{71051C20-D5D9-9333-48DD-149FEF5698D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03" creationId="{0784BBA2-8D23-831B-4143-D4CDAE0F42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04" creationId="{5715C402-D27C-5B3D-DFED-58E6CBEF0C8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05" creationId="{DFAA895D-426D-F5E3-22AA-73418969883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06" creationId="{5DD0DDF2-153B-7CD0-932A-BA7A3D116C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07" creationId="{E0A1CC6D-5638-98D7-1A5F-581E42F5D34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08" creationId="{2EC502BC-1D5A-3904-09D0-FEC5E7EFDAA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09" creationId="{04D4E66E-BF85-7B82-2004-399114039BE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10" creationId="{5B7C616E-1E4A-064A-8735-ED1FF5C8DB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11" creationId="{FE33DEE0-1794-2824-28BD-BC2EFB26C64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12" creationId="{0C091886-745F-0D75-21AE-C442C0F786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13" creationId="{5A13E5C8-AA25-F932-F943-067B2C1A021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14" creationId="{C983DBCA-F85E-D32D-70DE-2927F8ADC2E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15" creationId="{F007CF35-FEBD-12C7-508C-502CB75D750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16" creationId="{762CDC07-873A-28C5-2674-B028D8D294E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17" creationId="{6F175B96-D29A-50F2-4CE5-23AF07B2A71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18" creationId="{80EE35F9-3F73-B10C-F8F0-3EAB1065F3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19" creationId="{37E6CDAD-CA6C-A513-5DFB-326ECE1D6F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20" creationId="{46135219-6A80-0520-3931-3362B33F25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21" creationId="{E3F4BBB9-FDEF-854D-2DEA-22694122C75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22" creationId="{9D6D09B7-6E42-9FDE-131E-A11D835AD1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23" creationId="{90F9DEE5-8B83-241A-F04B-3E10FD3247A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24" creationId="{A56372E3-BDF2-2234-6450-A7445E4E604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25" creationId="{521F4678-AA97-071B-DA3C-E678898C52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26" creationId="{F7A9FF2F-86AD-7C3B-C325-58D8E0CCFC5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27" creationId="{3CF68B5B-4195-9551-5997-E9C89A7ADCA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28" creationId="{B42DC4C7-203A-5BF6-C909-CC5CC373238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29" creationId="{0A06BAB4-83F2-A50F-AF88-3FD8FA3AA3B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30" creationId="{8BEBE245-E67B-6463-2B0D-D31B789B59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31" creationId="{84BC91BF-F808-F9DD-E485-C2151482059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32" creationId="{2AFB833E-D981-752E-C6E3-DADE639A32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33" creationId="{45AC5A0F-BE29-F631-D8F3-D5759B8DF5D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34" creationId="{C2CED2AA-6374-2709-12A4-EC3D9A85650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35" creationId="{EA74FD02-CDAF-087E-144B-656EEB59858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36" creationId="{54412D31-B15C-245A-3DD2-7D1DC43FFE8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37" creationId="{9252C7D9-8C7C-5EAA-5C33-3D791E89878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38" creationId="{D7492306-57F0-113F-2666-6143C090836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39" creationId="{17027F1F-4267-1EDB-772B-1666A0C840A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40" creationId="{923C8F10-95AD-C91B-B864-1E1D150193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41" creationId="{A98B7FC0-6F9E-6F38-F0AF-B871D7EEDAB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42" creationId="{BB7DDB7B-A3C4-8D0A-6745-8BFF7ED3845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43" creationId="{B3502603-DE5F-2B66-3CB7-999CC458DAB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44" creationId="{E1CC8D9E-567A-4066-66E5-C7F90D4E1EF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45" creationId="{7FF3DBC6-2E01-A3C6-090C-B203DF0011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46" creationId="{9FE78A10-E97E-74E2-E023-2B8EE638AAB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47" creationId="{D81A465F-F92D-8931-BE1D-B1F33FBD59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48" creationId="{9E111CEE-312C-C4B6-904E-2DA0CA41CC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49" creationId="{B4B864B4-1908-C99D-0AFE-ED873BE0D73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50" creationId="{006B1644-2EDA-5B94-CFB2-2C72AAF62C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51" creationId="{C75B8D77-D8EA-BB45-F478-EC8403FEBB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52" creationId="{90861FB3-EBDE-4F4F-48FA-876D87F77C5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53" creationId="{0370D54C-E4C7-7B56-A65F-E873370F13A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54" creationId="{8075C420-B905-2D29-63F3-C62328A6117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55" creationId="{347F2B1C-78DA-A402-B3EF-DDBDC264227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56" creationId="{21EF605C-F061-D96A-7F0F-6C3BB9BC16B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57" creationId="{5A78E641-DE70-1CB5-E657-9377C0D071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58" creationId="{2FC524AE-8314-1EEE-963A-268B40D601A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59" creationId="{CCA40176-A814-A885-C5E2-71057E75C52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60" creationId="{8DDDFF40-EB15-E221-F560-6E281C05EEF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61" creationId="{E17CEA7A-3F1B-4487-1BF3-89C74CA41C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62" creationId="{47EEB710-4CF0-5FC4-503E-28A6A9BBA8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63" creationId="{46909724-00B7-CD9B-F9B2-8C902EEF50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64" creationId="{F1C7537B-7130-C912-B510-7C7AE010B99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65" creationId="{57B5D9E2-C87E-4BF1-4005-ED3159D1966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66" creationId="{0FED56CC-F68E-02D7-80CF-29D66883CF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67" creationId="{5B0A6518-42BD-ED51-AF64-15BE36F8189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68" creationId="{448D59A7-F4A1-ED2C-A1F1-99DF907E1C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69" creationId="{9D68C42A-00AA-B6E8-551A-62B5D530C3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70" creationId="{438A7F40-975C-0017-8377-0C67E7C773F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71" creationId="{D0B69400-D399-6D25-9F75-9BACDDE6D3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72" creationId="{913985E5-D1AF-179D-826A-7E57861FD5E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73" creationId="{3146207E-CAD0-16E8-9010-088FB546E56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74" creationId="{FF6F625A-C66D-1F62-695F-2601E0C0FC6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75" creationId="{2A5C9FD5-990D-4680-A851-93EF4DDA01F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76" creationId="{BEA79B7B-17CB-6A6F-9FB6-501166B8E7D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77" creationId="{65815E40-740A-BB15-66EE-70F9171C20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78" creationId="{BD43BBD7-7F5C-4539-810F-81B3C6BCF41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79" creationId="{EA3B34AA-E11C-874E-3AE0-4F79B48626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80" creationId="{470C4E46-B83B-B17D-AAA7-57A7C45ECB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81" creationId="{E0641E97-AC8C-E77A-65EB-AA85A5E8E19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82" creationId="{3E665DFF-D250-A664-01A5-404BB395C8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83" creationId="{BF78B9AF-E0A6-54DD-0ABF-78A3C5260C7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84" creationId="{EDD7BD37-5937-F008-EF04-1E952F39E15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85" creationId="{FE0A4AF1-B0E5-2F9B-0393-67C5BAA91EA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86" creationId="{95741029-E9D1-4B96-4F62-C7B84AEACE9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87" creationId="{455B5497-954C-EAC5-D370-5C19C20934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88" creationId="{DEC44EE4-747A-06EE-7B0E-3B5CEB02197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89" creationId="{DA989C08-B854-D8E4-39FD-5FD0384995E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90" creationId="{61322619-2D50-B319-E0F7-16CB025C2E4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91" creationId="{70E14301-B080-B5C5-95DC-4E7D5B1252D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92" creationId="{02ACF78E-E1F8-184A-B56A-D66DECB733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93" creationId="{55024E07-56AA-7EF4-56F9-DA7B67C1792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94" creationId="{0FA058A7-059A-B20F-2CA8-22B32DF8914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95" creationId="{F5FEC524-F155-9FB5-7EF7-A3DB6B8C72F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96" creationId="{37C4A841-1F62-A012-D704-4FADA51E555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97" creationId="{9D9D2792-45FA-9D84-39F1-51F63BFE78B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98" creationId="{F83AF267-2D67-FDDC-9876-D37083D0DC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699" creationId="{46C518FB-ADF5-FCE2-93EF-229D7549262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00" creationId="{B6C6FDB1-35B6-A448-3AFD-FB1AA1C8AED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01" creationId="{A8E44BF3-9E79-3BBD-BC9E-1B17D1ECE2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02" creationId="{B8F94C84-B0F4-D28E-C44A-8784C301B33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03" creationId="{16821FA5-437F-014B-F705-A6F9B14229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04" creationId="{D30A3426-3C43-EF92-71F1-9A7CF1977D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05" creationId="{8050B779-91D8-1815-9BE2-FCAB4C5227A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06" creationId="{C1647607-7817-5433-15CC-659F32EC600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07" creationId="{A1412F81-8E52-26E1-557C-88830BE21C3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08" creationId="{ECE7864A-2105-3519-E596-31E41D9AFB9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09" creationId="{02A42EFA-6129-E0DF-87D3-114BE900569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10" creationId="{383C8C52-329C-6948-9004-B954975A10F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11" creationId="{71CF4E45-C0A3-EEC8-D03C-0D3D0A0D15C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12" creationId="{CB8E3804-DB03-1C77-C808-04516398020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13" creationId="{4E6196A6-C642-9F5A-24AE-92A0D8F8E9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14" creationId="{DA623032-18F5-FCD7-DBDD-A2CF0EF9F3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15" creationId="{17989370-EC96-7E2A-FA4E-1CA4173B3B6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16" creationId="{FD560DBF-B852-AFC7-14FC-F1957F0542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17" creationId="{7892E1BD-DACE-6829-807F-818576CB716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18" creationId="{02CB0A86-3B40-5E83-97F5-0A1888BDF85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19" creationId="{BA953E20-6A6A-F573-7A9E-34157C1390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20" creationId="{9B93FA47-00D0-835D-E252-C9342B4CAA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21" creationId="{C26D84F5-F565-53E8-AF22-52AA3D6E53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22" creationId="{49537E35-F7AD-0C6A-8091-8ECAA23DAE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23" creationId="{9E735F5F-1540-8087-02F3-139B5A600B0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24" creationId="{B00C3A68-2F0B-7F58-FF18-4563161B3E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25" creationId="{CB6C3469-4A46-7947-92D7-8172F6B783A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26" creationId="{53579ECC-C944-8CDC-7A3A-54D6B7EA210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27" creationId="{2F49133C-74BF-948D-A89A-E5F7EFA4DAA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28" creationId="{7B6703D8-61CD-6447-0769-8D05F53D608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29" creationId="{7302B49C-4D51-C8FD-0E14-9B15867BF22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30" creationId="{363802CA-06AA-38A2-BCAC-BC250209A44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31" creationId="{FFBA8ADF-E6E3-C741-CF92-2D6C7B0CC49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32" creationId="{C927A3E7-B0B7-814F-7AEF-DDC26681A1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33" creationId="{BFBF399D-3EDB-E279-D60D-0A1D200950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34" creationId="{E9443C79-45E4-FAE6-C96D-E007838635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35" creationId="{1412C517-67C6-6BAC-0A61-0795A2BE8EB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36" creationId="{9443F4C0-3442-C589-F020-00C8D00B169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37" creationId="{25EC6637-2776-C185-A0FF-4955C4CB8AB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38" creationId="{C1AA7FF3-97A6-C8FB-0E13-4EA719C4D4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39" creationId="{F9153446-4AD5-7DFF-9E92-8349A0D10A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40" creationId="{D9441E1A-5543-F307-B566-A4A6D92F5ED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41" creationId="{9EC03E74-4AF8-7C2E-0DC6-C03AE7CF8DE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42" creationId="{0E3C644C-24B2-BC3C-D621-8913C7C4D94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43" creationId="{F5FEC288-75EE-53D4-3634-EA2CCD1844D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44" creationId="{12D12F8D-7DBD-1EB0-5BB0-6C61198B65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45" creationId="{16E55C47-55F2-4EBD-CDF6-4DA8C65E9F8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46" creationId="{1A98F5CE-1429-D100-674A-07C9C23D53E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47" creationId="{1DFA8355-8AB3-1B0A-D3C9-FA41026695D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48" creationId="{3C28346A-2752-08EC-9DFD-F01D8D3237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49" creationId="{DCA1450E-CD55-5A25-C4BA-E135108067B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50" creationId="{9E3A8378-9BE6-D262-8798-300F7143FE0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51" creationId="{FB08091A-00BE-E993-0276-65BE34D7ED1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52" creationId="{9F92091C-970F-C8C6-E467-2F9F95666D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53" creationId="{61353FB4-3B3C-E56A-4A1F-E59A2467C00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54" creationId="{5A5A9F69-9C1A-7B3E-624F-80339BA6CCD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55" creationId="{054D7EAD-001E-74DC-097A-BBA4C924F6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56" creationId="{5CA5D4CA-C5AF-B2FA-32DD-86FF928D9D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57" creationId="{3997F0CF-6AD4-698B-A65C-2BCA3D00BD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58" creationId="{6EFC8ED1-5067-A4BA-647A-FEDFF242B9C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59" creationId="{43AADC22-BBCB-8458-1296-8BC1D9F2453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60" creationId="{E4ADAB02-0615-0697-D4B4-FD3A38CF5B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61" creationId="{197A0737-9812-222F-FC5F-D9728F0BB0A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62" creationId="{DB476EC3-A353-FCD5-FD9C-1D749C8FF09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63" creationId="{842EA609-C961-1B2C-BBA9-53BFCEB6ABC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64" creationId="{41D2F422-C878-E475-433B-77A74E87974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65" creationId="{4DB571C3-1F2E-75AE-97A9-6D153DB2C8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66" creationId="{33622BA9-8ED8-F66C-46F7-1C422F12DE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67" creationId="{085402A2-23A8-86FC-0306-7322E1B7EF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68" creationId="{8700FF7F-1FC6-23F0-D7FF-59C773B3CA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69" creationId="{CE4A294F-62C8-8D09-298B-D6B33B4BE7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70" creationId="{148AC674-0D8E-F605-080B-ED23C487B6B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71" creationId="{491C2CBB-4333-E393-1DD0-365E7F5BE3E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72" creationId="{E53571F6-0896-6C60-014D-183367DF27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73" creationId="{F8B13874-2EB0-5F6B-D913-4AAD61E966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74" creationId="{841474E8-D3C8-FA48-E66B-B382ED217CA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75" creationId="{FA6FAF89-D267-BBE0-12D4-2DB0C16E86E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76" creationId="{D398962B-5EF7-AF22-99CE-B96DDEC799F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77" creationId="{8AC5F8D6-AA9B-5274-6724-84B63705DDC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78" creationId="{C9CE6FED-773F-74E4-CDCF-7165681CDF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79" creationId="{43620A6F-1216-39F4-538F-E499C783D19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80" creationId="{37C38CD7-126D-7535-3213-492977AADBA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81" creationId="{49634A63-E27A-D27E-FA1C-A8366896EBD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82" creationId="{9D5677E1-A18B-2C56-5E5E-08DFF166202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83" creationId="{24D2B9CB-F1ED-F342-9B63-FA5F2B94679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84" creationId="{EA7FE9B9-3A25-C70D-7FF8-4542F6B4D1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85" creationId="{AFC7B3BD-DC20-FCED-F482-CD35BDFFB29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86" creationId="{EA52EBE9-3FD6-F5C8-94B3-64325959631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87" creationId="{20963137-BC14-A6F1-857A-02038AD781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88" creationId="{58A03C4D-9BD9-2B2B-9CBF-2A279A63735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89" creationId="{36ECA1CB-E990-D37D-A051-9E0738BAFC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90" creationId="{F44C595B-33E7-96B7-E7FD-9BCA3FBD249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91" creationId="{684DAE8D-CC41-14E0-F875-AC09A35C73B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92" creationId="{E7592195-EB47-6E09-97B9-6DAA869608C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93" creationId="{2C980B94-AC46-3D23-8B69-D7FD3113F4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94" creationId="{76A0DBCE-36CD-F7F1-D840-F621553A39E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95" creationId="{BCD96169-C2EE-54E7-EBBD-C29EBC28A3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96" creationId="{F0FA1F04-6672-0A3D-AD96-90CB7D112D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97" creationId="{5E6E9490-4C66-B2B3-7665-6502CC4982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98" creationId="{C07C2EC3-4D4C-B239-EC8B-AB96C61C169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799" creationId="{14F17BDE-3D4F-97F7-DC82-10371ED3BA3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00" creationId="{0546D49E-BF83-41C5-C1B3-021A724229C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01" creationId="{CCA1C9FD-F818-9052-5F1F-D178E43CCC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02" creationId="{F512290C-631D-AC27-42F5-215E7A830A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03" creationId="{07604BDC-BBA1-32C6-E912-64062B4B06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04" creationId="{0F9E7F90-F402-30DE-1024-96EDD0745F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05" creationId="{4C6F7499-53F9-452D-FBD7-CBE1CEF8BE2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06" creationId="{D3B7FE54-90B4-E062-98E3-56C88F7D615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07" creationId="{C797719C-0A58-F765-35E5-7AF5EB53EC7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08" creationId="{C0031217-C614-F9DD-6576-64039DBDFF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09" creationId="{C1BC3A41-4ECD-435D-B96B-E4409D70D3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10" creationId="{5A746B8C-A52A-A806-5CE0-91CBA2C01B0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11" creationId="{083E92BC-0BEA-D570-79C5-DA8FAF18698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12" creationId="{72D98BB0-82BC-96BD-4EFA-97E0259A9FB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13" creationId="{82DF2932-E6A3-60AE-E32E-E99FE1611EB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14" creationId="{6C65E514-9E95-6008-B7A7-2EBB20C6516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15" creationId="{908C9EDB-6DF5-04FE-1E93-ED48708EF3F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16" creationId="{393C7E2C-33B7-CF45-F3EC-C9D1A2284FC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17" creationId="{7E515CDD-B939-014A-0CB6-52CB46B5CC7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18" creationId="{9EC69A5D-53E0-9480-ABD5-6E9261F250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19" creationId="{7912FC23-4AB9-AD45-E91A-156FE41A9C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20" creationId="{6B195E2A-EA70-B0F4-9315-DFEEC7C3B7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21" creationId="{F52B68F9-CCDD-8EB5-E4B5-A6F6C92028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22" creationId="{C343F0E6-F33F-CDBF-9605-41E9D8ED17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23" creationId="{E131CB78-6AF0-CACE-1572-C8FA5F9DD0C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24" creationId="{DF131C5E-4CD6-296C-13CB-0FF491C8425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25" creationId="{C7DD0F31-C287-BEAB-0C06-F1A1325E22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26" creationId="{9F7161AB-FB5D-B02D-2E41-9127048B413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27" creationId="{D1F7044E-1D52-40D2-7A8E-57F23202AD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28" creationId="{11D7B59B-2B7E-2AEA-E1CB-BD9536B428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29" creationId="{37916CB6-2620-8591-3BAD-7A0CE0923E3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30" creationId="{7F0A6D2E-3CF9-EB29-512D-90FAAAF3D1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31" creationId="{31EF4549-2492-5C40-A669-AF04F71A98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32" creationId="{13F33241-8E77-6B35-740D-4B88B1E4C57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33" creationId="{F1DC185D-70D1-529C-30B0-8945F3AB02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34" creationId="{0E33005B-B230-C017-C72A-48CF2D2993E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35" creationId="{6F66B343-5481-5657-722A-C6265ADD47E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36" creationId="{98F428C5-8AB3-856D-5670-B8451F8EB1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37" creationId="{9F29B136-1767-0B38-D0F3-910249C4A5A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38" creationId="{AE2AF46E-C658-BC60-0C48-E93013A2220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39" creationId="{F1BAF498-54C6-8F31-8CEB-E5704E9795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40" creationId="{B05C0AFF-92F1-7876-5CD0-E51BA5A486B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41" creationId="{329E7BB0-26B0-FE57-CB2D-7E8DF7653F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42" creationId="{6DDD2329-BC1F-BA9A-B475-C0A804839D4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43" creationId="{1225160B-A8DA-8597-3995-EADB356224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44" creationId="{D9677A5F-0571-2D0E-7388-CD02CDF8FF8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45" creationId="{F242EB73-046E-1605-FD4C-61C6DEBA01D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46" creationId="{E6055873-9D8B-7788-ED42-E53CBF2E82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47" creationId="{3E3FD75B-9427-EC3C-4CF5-7C7F36B208B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48" creationId="{80FD2EC6-6EE1-B5C9-7D71-EAFB9D5867F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49" creationId="{B0F18F95-0515-C93E-4AAF-44C1E909F10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50" creationId="{30245658-FE38-C155-CF5E-8D0AD43FD8C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51" creationId="{4AD22782-2A6E-A1D4-F8C4-4FB3923B2C1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52" creationId="{91402CC7-5332-57CA-9988-D7CE03461EB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53" creationId="{ACEEDA74-AF7B-5E94-1325-02C4691682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54" creationId="{2D382DCA-B43D-1578-14EB-F1E0BE4935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55" creationId="{185C9416-A19C-3237-B85F-B056657BCE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56" creationId="{7D22561D-7274-B0C8-58DC-98C97FD367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57" creationId="{BAEF8982-0D8B-A1ED-7CF6-C7AE3EFB711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58" creationId="{66A1B319-5F22-6A93-DCE7-59F175E7F2C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59" creationId="{A272C510-F045-D840-AA64-9966E6BC5E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60" creationId="{8A4BF448-0502-1702-E40B-79AEAE6C5DF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61" creationId="{994DF83C-547E-C474-906D-1201FFBFAC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62" creationId="{545513E5-F394-02A6-75FA-C28D37F639F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63" creationId="{B66D183D-84A9-F619-787B-AB142977EC7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64" creationId="{0A44DA10-875E-BB80-C650-7DF2D755F9A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65" creationId="{7B60BAA5-D62F-C74E-0ACF-580A163046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66" creationId="{55F7229F-739E-8D70-FAF4-2A321B31056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67" creationId="{D41517A9-14B7-85FD-3961-5331216C287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68" creationId="{14DEC056-DB5B-95C4-82F5-6012B7549B9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69" creationId="{5CC9850C-383E-AC6F-32EC-C6D3C9EAB31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70" creationId="{ABEE37D6-831A-6227-633A-D4EDD290A99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71" creationId="{1858B9E8-F379-1E0F-23C4-900DA374497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72" creationId="{84D0D035-3B58-D0BA-8F1B-7143AA19D29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73" creationId="{46D13B85-C451-8B57-5EEA-D6796F25D8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74" creationId="{BCBA8D8F-E2C9-BDDC-DB17-6DDE1E4999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75" creationId="{C4A9C462-B65E-6101-CBE0-0890F6ED4C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76" creationId="{B7684ED1-418A-AE95-D7B9-5513A3B3B62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77" creationId="{3EF2F188-5073-6923-005B-74B355F41F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78" creationId="{1A210604-9C9E-AE82-8942-7186FA2B486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79" creationId="{4CA97AED-49A9-5A73-B772-D08CF82DC66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80" creationId="{FFB81830-C576-464B-F7BD-DE6FFAAE7B2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81" creationId="{87FCA739-99FE-DA9E-DAB9-8198A699C05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82" creationId="{7E002C8E-2B53-48F7-1251-BC0E58B3AD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83" creationId="{820681CE-2BA2-22B8-6628-12B9807E9C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84" creationId="{FCCDD3FC-8EDB-A0FE-2F2A-16F7FE9AA58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85" creationId="{E216777A-40E5-5D06-6332-2F1C942EBF3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86" creationId="{41F01AE4-A69E-1215-6BA8-FFE70711C9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87" creationId="{D3148EF2-C77F-796B-ECA4-FF9E14443B2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88" creationId="{B42F4827-E962-96D7-35FC-2BA0263F5CA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89" creationId="{95F08561-6744-9B51-7094-3437DCE10BD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90" creationId="{31978244-1A1D-2009-D2E2-4CA86FAB424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91" creationId="{E502BFF5-4ECB-CB6D-DAFF-64F9D8B20D8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92" creationId="{DDDDEC71-FB22-4C32-7DAC-0309C93A29C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93" creationId="{2EC38F31-F71B-ADE9-3349-6D1AA92B99C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94" creationId="{CEFBD2FA-77FD-7E62-F459-5ADCEA6D7F6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95" creationId="{079F073A-31C9-3EAB-770C-29747B137EC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96" creationId="{987542DC-3284-34C3-2BF0-52F77F01695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97" creationId="{801A60B3-D509-56B2-8E91-A37F2D36462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98" creationId="{383858CA-207A-561D-C9F7-6A58C303915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899" creationId="{85E73070-7F52-502C-B502-42D7AB022A7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00" creationId="{26CB7E8A-3179-EBEF-6CAA-6C6DC43A252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01" creationId="{F8B5691E-A7B5-7434-0025-B051C84F22D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02" creationId="{6544BE2F-7154-2E5F-1A9C-383E326E93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03" creationId="{C5F54631-9ABF-BB88-5720-2D766E0E090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04" creationId="{8860D5AE-2C41-B811-34FD-F363DABD561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05" creationId="{E4D502EB-1BAD-EAA0-1152-15ABA8648B2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06" creationId="{1960F686-55CA-58AC-FC2F-1D2B6BFA89A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07" creationId="{EA14E6C7-DB62-1F65-7C3D-CA09F78F815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08" creationId="{20391A7F-0FB9-218B-8D42-630A472E29F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09" creationId="{105EE666-866F-0EBE-74CE-DF5BA9EACC5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10" creationId="{A32CFC26-D7C0-A791-39F1-2261301EE2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11" creationId="{85C97375-461B-8C65-0900-B7954BD98E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12" creationId="{DD0A5F7E-9652-C3CF-265D-AD053077D2D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13" creationId="{C73518C3-0B07-94DB-1C0A-B96520AD6B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14" creationId="{5A9DE900-8E4A-AD78-90C9-48F53FB3FFD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15" creationId="{CD89FC94-53FF-D855-4E74-7DC4C21054F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16" creationId="{A40C888B-1713-B54B-91A7-B40499AB520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17" creationId="{19F6ABF1-05F0-E533-67A8-8BE30779BC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18" creationId="{3579941A-DDFE-700B-60CD-BD464559E8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19" creationId="{DF43D18B-77CC-5110-574D-C5BE8671137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20" creationId="{0957C95D-BB81-D186-9244-C8007A2ABC8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21" creationId="{5A10E0FA-1C69-8107-CEC1-CDB14956BE9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22" creationId="{CE370230-8583-4AB6-EB9B-A1577006F9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23" creationId="{0BA044E4-0274-6849-6951-D193AFE6677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24" creationId="{FA78163A-4AA7-2A89-9645-BD66D922969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25" creationId="{2DC34541-11CB-197D-0480-D32787F296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26" creationId="{C2E8A170-5187-776A-F8A6-C3A93F47FE0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27" creationId="{FD23FF61-6C8B-EA43-2133-083C900AB21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28" creationId="{0E7C8DDB-B19F-6B6F-AD21-F32AF6B63FC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29" creationId="{535641ED-1E40-6039-802F-FA90943773D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30" creationId="{CA847CBF-AE5B-8427-6435-772CC7B9913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31" creationId="{1E0C9742-D063-CDA1-9065-D5AE63EEBD7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32" creationId="{CCBF834D-DCE4-CC1A-7AF1-4C65900EC51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33" creationId="{65F7CD9D-1786-119D-C11A-3D3FB49671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34" creationId="{CDAAF4B2-2EA4-6772-9972-5A7C50A160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35" creationId="{0CDF03AE-4FBD-C305-43E7-1A2BA10F25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36" creationId="{4CDDC8C6-55B2-DAE9-69AE-232F23501E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37" creationId="{F6005A6E-5222-1EA9-B39C-7ADBAC7015A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38" creationId="{DD15A642-C5D5-B689-142D-DB62ADD59F3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39" creationId="{02799E9F-2B01-66D2-DB2B-FBC0AD1D184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40" creationId="{F83894D5-063F-854A-D0F9-5EDF526EC4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41" creationId="{9BF177CD-7020-E945-D5BA-F1148F552F2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42" creationId="{191C3504-CF2A-DE51-A8D0-C4B1C0B202E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43" creationId="{E8D7703C-BE05-7F8E-4412-8DF5AD894FA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44" creationId="{FA386ECC-DCB4-10A5-EEC9-E68B815FE7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45" creationId="{A14AF58E-ABC8-0F3C-9066-D210DEDDE93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46" creationId="{2AC3E7E6-DAEB-DE57-D378-8EFA86DDD26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47" creationId="{8DB3D10D-B3FF-4834-6890-F285291231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48" creationId="{176EF5D1-B575-A1ED-B7B2-AFC109C4E80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49" creationId="{AF80B95D-6715-70C8-6FC8-11E6BA667A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50" creationId="{16C76402-501D-A98D-2B89-402A19C4D8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51" creationId="{51A9F427-9EE1-F426-6647-1B68AE863F3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52" creationId="{4B4F34E2-BFDE-94F2-123B-55D2B987A3B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53" creationId="{29BB69C8-FC63-A45A-CE9C-23522732FD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54" creationId="{29729F07-420D-93B3-4331-3012374AE53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55" creationId="{AADD4B0E-A065-E603-E17B-4D48E691875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56" creationId="{44786C41-F211-B501-B4EA-E1A96395526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57" creationId="{CCDA7ACF-93CA-A259-7A7B-A2A2172C87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58" creationId="{7E29FAED-39F5-F9DE-FD1D-7CB4B3FC383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59" creationId="{01350EFC-97A6-4D9C-D686-B4B6D667F0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60" creationId="{DA3882CF-6831-B17F-8DDB-18FBF153D50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61" creationId="{DB8FF998-EC75-6280-5797-9A5F32AB3E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62" creationId="{B130E4DE-3343-A746-9D00-F32066A759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63" creationId="{7E21F218-3A25-FCFA-31F9-CB5FCEE3470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64" creationId="{0F145D69-2B6D-FF71-B584-3F0B1DC71D3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65" creationId="{C939EA70-1BB2-9888-41BC-304DC017CD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66" creationId="{444DBCFA-38F9-FB2C-9021-084EE7722B7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67" creationId="{7DBA2571-34CE-42FE-C849-C6D2D34D6EC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68" creationId="{D7A74EA7-D372-8B27-C4A3-4D544A62C65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69" creationId="{63FB265E-2C57-14ED-174F-B4A34658E94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70" creationId="{01E1AF39-F7D6-FAAE-97C3-7F20F649A5F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71" creationId="{2D9ADFDB-00B9-144B-13D9-366E49FF0D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72" creationId="{4DF6AE01-A246-5E4C-55A1-931A0DC3CF3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73" creationId="{42F9B8EC-7A79-1D01-6E42-F185BB42D9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74" creationId="{1E23C11A-F829-3B62-030D-5C183414754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75" creationId="{360E0218-018C-0DD9-8C32-366DCE9DF7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76" creationId="{57CA0E0B-35C8-6E15-CC15-73082ADE0DB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77" creationId="{18F39288-621F-DD0E-3CE9-AC77D70A537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78" creationId="{0C666401-F79F-F6C1-84D6-7220D9F3838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79" creationId="{DDF1A79C-BEC9-8067-D484-B19F3182BE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80" creationId="{0F14B97A-DFA3-05D2-5341-EE19804AB5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81" creationId="{5462B515-3B44-32D5-462A-C6F9FAD71F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82" creationId="{C94EF942-A4AE-D3F5-82B5-050429607C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83" creationId="{2EB96A38-1296-7AE8-27C7-1C25C35BC29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84" creationId="{F0FC4A4B-F6BA-9DC9-93E6-599013D9F6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85" creationId="{72EC95D4-78F2-36E7-697E-0521554679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86" creationId="{1770892F-60EA-1B43-3DEE-4AD9FAFF68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87" creationId="{271DA37A-91FD-4CC4-7FDD-0C36043C269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88" creationId="{F0DC3A6E-22E9-19D3-B6D1-2B9852B34B4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89" creationId="{1C5BF8B7-A0D3-1756-B5A0-887AA061176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90" creationId="{07DD63FB-FCE6-F4E4-F470-91F1B4B72E2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91" creationId="{7A08088E-D1CB-C278-BFD3-98DAD889E0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92" creationId="{02E306B4-9B2C-365D-1DBF-E96B954BE4F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93" creationId="{10169DFF-9590-D27F-8BCB-36CCC8AE00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94" creationId="{1EAAA085-FAF0-D901-3017-1F2A2C673AB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95" creationId="{61673F35-FEAF-5B46-3C98-BAB27823965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96" creationId="{F6380223-5C03-3486-8FD3-F50302045E3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97" creationId="{477BB58F-787C-AAA3-007E-B8BEB47508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98" creationId="{47B17FA0-A3CF-8326-9FC5-B94E6556DA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2999" creationId="{F4D3DE3C-3B59-28AD-7F49-CF8A66CFAF9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00" creationId="{DE16A8B9-0E77-D85B-21EE-6591D4D6D29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01" creationId="{DFEE4700-87C1-3E41-730F-DD71F5E85BC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02" creationId="{46CE0DA4-A513-2380-F7D4-E482067378C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03" creationId="{E4CFC56F-0371-DCD0-EB9E-5EF05B48323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04" creationId="{57C806F8-9818-A105-4F4C-86949F4ADAC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05" creationId="{973EEB5F-C5A1-758B-1CBB-A500CD777DA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06" creationId="{9EC2A1F1-511F-0C6D-D30B-B352059B51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07" creationId="{354D57B6-4135-100C-2500-3FCA8875955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08" creationId="{6BD2FC2B-8C2F-4A86-3813-22F622ECF3D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09" creationId="{8907DB0A-6197-8A1A-9D97-D057DF859B0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10" creationId="{6744BF80-07E8-7841-531A-064A1F992D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11" creationId="{63604AFF-A275-79FC-B9EE-C3E8B29117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12" creationId="{42BAF85A-FF62-7A7A-70C3-3CB446EF5E9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13" creationId="{7CC5681E-0104-BE08-D471-F5CBC265D91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14" creationId="{F6D84EF3-3BD7-D60A-AEA1-F1354DD1251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15" creationId="{2B5A7A8B-8662-42A8-CC68-75F883A64C8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16" creationId="{64A5347B-9865-3702-7C3F-0A304F72CFB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17" creationId="{DCBC5BB4-D39C-D1A6-AE99-537449A90A7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18" creationId="{590168EF-C257-E637-E879-CC1E5DD7B1F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19" creationId="{5A942422-C672-C0F9-86CE-A0F251BB2DC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20" creationId="{A6479847-76BE-D692-E014-BA43526EBBA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21" creationId="{0F58CF9D-64E2-E0DA-6CCB-89F59F7175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22" creationId="{1DE0D51B-0190-A58B-11FA-FC84979ECDB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23" creationId="{FE92FD3B-2B97-6849-A000-32F2A7751C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24" creationId="{32B05400-26EC-7CD7-4E72-53321C0DE33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25" creationId="{3C8B3C3F-DC66-B777-213C-C8D2EABC62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26" creationId="{C81F48D5-C664-6D3E-ED64-7FB3A57B269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27" creationId="{599B32D4-1603-A966-FC11-4A2675D038E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28" creationId="{FA26C99F-C2DC-359E-A196-B686FAE9271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29" creationId="{06484112-3871-BDAC-7B96-24E52184DF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30" creationId="{E6B71EC6-A2A9-54C0-1436-F15F16D72A3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31" creationId="{32F16841-2A35-ADDF-F1F3-D825D820C47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32" creationId="{3B09D9D3-D46D-5110-4C5D-B946E70D45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33" creationId="{79CDF1CA-A72F-D34B-DF63-33B97E50DCF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34" creationId="{07A0DC17-3679-0D03-FD66-662588912B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35" creationId="{C1EC95F7-4976-8662-723D-A52EFDD8BE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36" creationId="{6653EC35-B117-AB92-9AFD-51820930825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37" creationId="{63140E76-9746-C808-2BAD-CD0C8C020C4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38" creationId="{0C2DA058-6816-1803-AC69-C29AFB89CCA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39" creationId="{511BA76B-6E44-327E-8D16-2569C1CB0F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40" creationId="{510EF933-FCD3-338F-0AF5-144049ED44E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41" creationId="{9DCED516-8E4B-E13E-4180-05945432F4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42" creationId="{8CF14BD1-3AAC-6EE3-5873-CEF93AC542B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43" creationId="{E3AB2781-ACD2-52BD-9DBE-A0FC05162C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44" creationId="{4F0C957D-F28A-D002-4C99-17EC5FE2A6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45" creationId="{E63987B4-7C40-53B5-FF0D-3DCD11ADBE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46" creationId="{C827FC29-54A3-4C07-5505-AF526B20D9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47" creationId="{FD65947B-EF25-A91D-5B0D-6E6C1470A7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48" creationId="{F1688DD4-9DE7-B583-8425-E9D178B8AB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49" creationId="{165D395C-7D4A-C7D7-B804-DEB0B2DA4AD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50" creationId="{C766223E-ABA9-6425-F016-65179D32957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51" creationId="{FA66DEE9-06BF-00E2-C96A-E91CA593096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52" creationId="{AE324697-B642-1ECA-A1EB-3DD69E1C56A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53" creationId="{791EDE74-B782-6EE3-3C96-FDAABDA818C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54" creationId="{0EAC02BC-2EE8-6272-7FF8-67F597F303C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55" creationId="{BC4294BA-DEE4-23B2-2509-819A1816B87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56" creationId="{38AEF21D-5F92-41D9-777C-87ED4C1149B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57" creationId="{46A9DC7D-F42C-C03F-D24A-F9B7672A5B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58" creationId="{9DBF3BFE-3632-D7AE-DF02-7E9D2781A9D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59" creationId="{C4A729CC-6B94-FE2D-7FB8-A2ACCC2808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60" creationId="{4ED5DC9A-8C88-A3EC-BDCA-3F0F457D8FD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61" creationId="{DED82962-6067-3210-6FDC-338DDF18FF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62" creationId="{9D956CDD-A870-AF2B-4416-377EAF7048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63" creationId="{9979A71A-4730-CF9E-7C5F-D62BF3A4D2D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64" creationId="{6A92EE8A-2EED-5A59-A028-289D425D060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65" creationId="{418752B9-D4D3-F05D-B43B-E9EBA210C5C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66" creationId="{626D5E32-BB32-D94E-96F1-0AA05021A5F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67" creationId="{309EB53F-8561-4B65-A692-3FDBCFB21E3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68" creationId="{065A5E40-DFC7-6316-289A-43748BA318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69" creationId="{6A08FD66-AC84-84CD-C097-86E7A34D326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70" creationId="{928C53E0-0FFB-825B-2F73-9EB7A596B70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71" creationId="{117A773C-F05A-F182-A2A2-5DE75D366A8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72" creationId="{4637C078-EC3B-B701-9BCF-8FF8C189C01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73" creationId="{574657CF-83DA-D9E7-7B43-E4C7B44226C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74" creationId="{E44F814D-9BED-6D7E-ED46-D0F0911C8B3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75" creationId="{FC523FAC-14CE-78AC-FBB3-5535739B9E9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76" creationId="{6BC10ADD-E19C-BC8D-2835-2C2F2D3DB91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77" creationId="{4FA146C0-670E-5699-7F07-B666FA996AB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78" creationId="{5E48D4FC-7D3A-9137-9445-BD823DCFC19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79" creationId="{DFC19EDF-CEE0-F39C-12A7-34D7B4A4EE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80" creationId="{E44CF211-6802-1FDA-EF78-BE229871D0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81" creationId="{A203F6A4-0B49-55C0-6137-C094C65BFAC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82" creationId="{EFB868EE-BFE6-8315-6CAA-24EB02DF175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83" creationId="{07A974D9-7A23-DE9D-E912-16B50F954FA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84" creationId="{82D98EE8-71B8-F988-CAB9-7AF41AE53BB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85" creationId="{4F862C4B-F4BF-B719-9F41-5027690DBA9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86" creationId="{E49E165E-A21A-C769-A642-BF0FE9B8035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87" creationId="{E3712D35-08CA-5951-565A-F42A651FB0F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88" creationId="{5DF7A5B0-A59F-8781-5B4E-62C7A9F4D2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89" creationId="{D5E7A77C-0694-E0D7-5078-40B35B3269C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90" creationId="{1F4C5C39-2C5C-BEA8-A286-D51F95512FA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91" creationId="{407EA359-3B2A-DF2E-D67D-FBC2A7F0406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92" creationId="{24E60C1D-2C4A-4F16-4E5D-338C1EF999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93" creationId="{9003A240-4136-3390-1825-42366176A08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94" creationId="{AD0D7645-5BF2-95D8-5E8A-4928255F97C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95" creationId="{BB993E99-1F7A-DA31-FEDF-E4F14D18EA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96" creationId="{98F8017D-D189-D486-36DB-9D9B922198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97" creationId="{9A40CB41-1228-B046-01C7-64DBC29FF6A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98" creationId="{1E9B02B1-B470-0ABF-BCA9-0C002140932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099" creationId="{4F2C834A-34DD-D495-D4E0-0D3BA694F0A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00" creationId="{DF0DBFB6-9464-0C0C-0345-ABD4C23DD06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01" creationId="{D7FFD604-25D2-619E-4421-7102D69B20E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02" creationId="{90538CF0-58FF-03DB-B52F-58FD5C9E685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03" creationId="{26C6F118-7DD6-A226-73AD-BB6EAC4A18B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04" creationId="{4B7CFB51-146B-63D4-8DBF-A84456CD17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05" creationId="{A50C9FCF-9D6B-09B6-BB03-3F6049AFBD4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06" creationId="{1FCFDC29-1FE6-80DA-D071-77874B67D2D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07" creationId="{7B16D366-F8C6-7898-D1E5-32616DEB90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08" creationId="{A8282D8E-2FD1-E178-205A-0C2104AEFC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09" creationId="{7F6B7845-2760-371C-8061-DBACE87A622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10" creationId="{6D04E944-DC8E-BCDD-BE07-E37B3C9888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11" creationId="{1012D2C1-278B-83A6-2C88-81E7E2ED578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12" creationId="{BAACC7DF-2B6E-9E38-717D-5FD0043E9C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13" creationId="{E44E8D82-9901-EA9E-DD69-B9C2420F8FE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14" creationId="{A770CC0C-E008-8F65-695D-D06D49FA612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15" creationId="{538C206E-F6C5-C57F-44A4-3FB117D4A7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16" creationId="{F5DF6E01-3417-8570-DBF3-92108B80332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17" creationId="{320F2E09-7EF5-3B2A-EF0A-2E19B124A6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18" creationId="{2608171B-42C1-E910-F09F-906197D1443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19" creationId="{ECDF3D03-B807-F1E2-7DE8-AAAB035A3F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20" creationId="{67A91172-5566-AA7C-9233-CA9F5EFCC4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21" creationId="{A0EC7DDE-56AF-BC02-3309-195308DA35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22" creationId="{E7B77B51-3BD0-470A-05C1-AB34D65BD2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23" creationId="{7304763B-AE33-51E2-8775-DFE52E9A37C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24" creationId="{35DF553E-0B40-E8F4-60FD-C85C8D2D19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25" creationId="{62290431-9BFD-6E6B-66B6-44D52665382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26" creationId="{7C68F20B-E446-2C4A-ECB8-B96C9C99CA0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27" creationId="{B2C158E9-7DD8-50AC-D589-BAFAAAA3D33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28" creationId="{8EBC43CB-C6CA-3E54-A6C1-B81EE42E173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29" creationId="{63D8AFCA-46C6-BE0A-6CF2-8C75A4F40FA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30" creationId="{670854A5-7674-B28F-395E-2459F983F7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31" creationId="{5BF248FD-A51D-E167-01E8-5215B4D7B9F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32" creationId="{4280A27C-5DCA-8E8C-5B84-049FFE5BC4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33" creationId="{6D407AE9-5B39-22FB-6BEC-B5E39D1EDA4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34" creationId="{F6C78423-DE7F-E898-E0FC-08B15D834D6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35" creationId="{435335AE-4020-63A8-ABEB-1E84C3AA72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36" creationId="{4920BABE-4F5C-2072-8CC4-38D8C79277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37" creationId="{2E62B902-6EE4-40D7-7F1A-DD7724D304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38" creationId="{176DE67F-D8CF-C7F5-4A91-712BA0E94AE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39" creationId="{05567BF4-5CC2-6FFD-738A-04E7D7D6B4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40" creationId="{16FAB478-DDD3-500D-A354-B00359D0E9E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41" creationId="{9F22F4AC-A0A1-A34C-D1A9-8F11FBA58C9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42" creationId="{7AC96D65-6C70-CF89-1F62-C595D47C642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43" creationId="{226A672D-67D1-415F-21CC-9019AB56752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44" creationId="{8C7FB89A-2EDB-AF01-4D99-8D48ECE61EE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45" creationId="{0607D64F-6C59-8409-8EAF-20594CCD24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46" creationId="{2A51104F-5C65-4B23-19CC-34D6CD070CC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47" creationId="{BE0E77B8-5497-33FB-3B59-E71B59F203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48" creationId="{16A528F6-7272-C29D-AB78-F037F06E40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49" creationId="{79021C69-5532-0B20-9831-AEDDE70B2D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50" creationId="{C8EE7276-D88B-90CA-8B35-93011EAB65A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51" creationId="{BA90D9DF-9F25-AAF0-F7EE-AAC08BE7A8D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52" creationId="{1904F073-5C1C-DE49-716F-1BF4587C213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53" creationId="{06107E0B-186B-0544-B858-6745B2BA211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54" creationId="{302E68DD-2782-54EE-D675-8CCDB88267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55" creationId="{39E88AF8-8FC3-162C-B494-FD27804CBE7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56" creationId="{9853BEDC-F73C-FF8C-A83E-AECFFBA37F5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57" creationId="{F53EC9D1-67B4-25E2-91AB-B521A0EEAD0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58" creationId="{84E0FFE9-1B28-8016-5755-9EF68090AD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59" creationId="{A50D5C78-CD8C-2BA9-8736-47011F17AC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60" creationId="{3C66B1B4-60D9-71C4-BE5D-F91218CFAB7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61" creationId="{0634AD71-F59B-A5AD-4B29-8C516FC2E3A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62" creationId="{318B212B-51A1-ABDE-90F9-75534D6FAF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63" creationId="{FBB1A462-0EB5-01B4-8FF2-0705EB63BBA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64" creationId="{A65AC4AA-91D2-E869-A772-F46FA08796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65" creationId="{63367318-D505-2960-DB2A-6102B62378D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66" creationId="{272854FD-5D46-1EAE-5807-27C9DF7905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67" creationId="{02DB421E-FA69-0663-2AF9-A8AAEF162F2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68" creationId="{2D285997-A2E5-B467-9306-933002D582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69" creationId="{DF7560D2-97D3-F14B-D4ED-75926442698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70" creationId="{F0478FD5-02D7-D7A9-FD89-59F6248A59D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71" creationId="{09F5346E-C963-9847-F2FB-CF981714AF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72" creationId="{9CD76BC0-82A4-E8DC-B392-D4D0E70ACA2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73" creationId="{57A99143-AC25-10FA-28D3-4DE3CE786B2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74" creationId="{D3AC7B88-D738-6D19-CC30-F94D37E6BF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75" creationId="{56EFA8E2-0608-AB56-E8D1-37B0A9ADDCF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76" creationId="{16842A55-1130-F4C6-6C2F-D6B600E9377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77" creationId="{A8363C29-E6DA-DD5C-1BC2-AC007D56BF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78" creationId="{95B039E1-8F99-E519-34DA-DE9413D0E48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79" creationId="{4D8D4C5C-1B50-9203-448D-6BE5F40B6E4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80" creationId="{83E4E7A1-114C-0F02-1AFD-4AAFB00C310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81" creationId="{5438E07A-E188-C113-A54E-000229B939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82" creationId="{B6446571-AC96-1D6E-74FD-5E491BF9BB8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83" creationId="{E05F284E-2336-8B58-2B2F-2A0D23D2CD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84" creationId="{761549DB-726B-3471-0BA6-637BE5C877E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85" creationId="{662305C2-D980-CFB9-1834-7587DC98FC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86" creationId="{FEECEA9F-DEA7-E156-3DD2-C580C2AFC29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87" creationId="{23FBECCB-6F3B-7E79-BDE8-AA767DD7798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88" creationId="{ECE49491-C718-4A1B-86BA-97A3782BAE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89" creationId="{0A27C08A-E9DE-99F9-7F63-BFB542D9F29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90" creationId="{D65DE419-4DE4-5B37-F320-B230C61294E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91" creationId="{8E684D13-8BCF-A451-2827-D2492CB0AE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92" creationId="{D6C30E42-FFA8-6492-77BF-2E3E35B8592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93" creationId="{312BD101-3CEC-C1A7-88FB-74468C8E9C6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94" creationId="{0BA47B05-5300-9E33-9798-8C1D58F4179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95" creationId="{549B3D92-3658-C64A-FBAE-CD4A8BCAA20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96" creationId="{015D1380-A05F-55E7-FD05-32265FAC4C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97" creationId="{312178F2-099F-EEA6-14C4-F20873624B5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98" creationId="{90025B01-DFD2-1339-A8FA-8DF563EB4EB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199" creationId="{7DD32578-53E3-7C5F-11AF-F344CE4A7A5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00" creationId="{6E89485B-DE96-23F5-E778-04DA0B208CB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01" creationId="{547043C4-5DC9-33B6-71BC-D5EE274EFB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02" creationId="{56DC76A9-6B1C-B6BD-0F48-2DFC7C71246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03" creationId="{B6AD5DFC-AB2C-832A-EA6A-D70347ACCC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04" creationId="{2934DDFA-0617-2929-012A-1B3E5741229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05" creationId="{8B9B8CCD-E319-D2A5-CD13-2F37CF398AA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06" creationId="{29799CDA-0DA2-1720-5896-21DF23022EA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07" creationId="{B2486D7E-2979-138C-91D4-1B94453CA7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08" creationId="{E170BDC8-D8E0-F927-7447-F4FB85444D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09" creationId="{10E4909F-7FCE-C609-8855-2922235C9D6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10" creationId="{8991F4BA-2124-5EDA-D6CF-03BF119C7D1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11" creationId="{1E969214-2218-944C-9F75-D51D436888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12" creationId="{33A7D894-7006-38D9-36D3-571C816FA0D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13" creationId="{97256BA9-6F5C-DBC0-35A0-E2FD0001FA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14" creationId="{5E27B606-B85B-D04B-4952-A2A3965F56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15" creationId="{BBA42E74-1AA2-E659-B7C4-471375E3449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16" creationId="{C2900671-F817-68E9-E9F3-31D12F58B44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17" creationId="{7927FB62-21CB-560B-4321-DA3041FBEA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18" creationId="{C13247BB-9FA2-B2C7-BCB8-A2973B3BE6B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19" creationId="{0F1C3C77-F6A6-1BD7-0816-C729D25499E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20" creationId="{86BD5B88-A68E-B3AC-28BD-504632AF74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21" creationId="{DA4A543A-0D9F-186E-9CDE-73633673FE8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22" creationId="{FB91D81D-F3A0-1F5B-7218-FA1E63D1F2A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23" creationId="{62519577-E64E-C9D7-0227-3F37E308607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24" creationId="{C7F10F1E-4C5C-E4BD-AF43-D8C339A67BD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25" creationId="{E3099E4A-F2AC-A7A2-1E86-D9294C5BFD3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26" creationId="{2549D63C-CD50-1336-24AB-EB50CE321BB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27" creationId="{20DB1654-3F25-ED3F-9955-80598E49E63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28" creationId="{BDA6CC25-0C11-9BEE-BB43-F9686B2C0B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29" creationId="{2E17DF03-CDE5-13A1-8F56-9535D4B0E9B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30" creationId="{A9EAD43B-40F5-853A-8087-FB4835A0A7F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31" creationId="{621E15C0-019C-A40F-9264-BFA7D05EB9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32" creationId="{3A0A3F64-A4B0-E377-D85A-EAEEFC167C3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33" creationId="{5C51D79B-6237-6FE8-DA84-70EB58B6FDB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34" creationId="{BCD407F8-A08B-6B67-AD11-42DB70E998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35" creationId="{4AFB1C36-CA33-B4A3-5533-8478C53D473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36" creationId="{4D89928C-3659-59ED-3E38-A1E6A5E363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37" creationId="{9F8A609E-82DA-02DD-AAFE-F622A50999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38" creationId="{91C8BB9D-665A-20E2-B80B-98FDBBCBF43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39" creationId="{986E331C-BB1C-5DE6-7105-312C6A8D2DB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40" creationId="{E1379D13-3B13-2506-A61D-2E6FCC949F3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41" creationId="{A25A16F6-080E-B085-C8BE-F5E6676C984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42" creationId="{2779B4B2-25F7-5571-422F-1C1EEE0160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43" creationId="{B768AFD7-5697-2598-C817-E6101EBA9CD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44" creationId="{1B000E2B-8708-13DC-A885-540783F7BC0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45" creationId="{BA5FED25-9924-DE0D-7EFD-748446AC6CE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46" creationId="{CDE7AAC0-BD8D-CF58-2D80-D7AAE05B96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47" creationId="{E81BEC82-A5FE-B67B-FA78-B555B29A5A6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48" creationId="{5B993B9B-1D80-B6A1-6FA7-2726028006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49" creationId="{90D250CA-E943-5B15-C38A-3744F64AE23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50" creationId="{82E98A1C-4B4E-D52E-52C6-0E149A610F9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51" creationId="{0E7DFBCE-0604-DB9E-DD39-115307B3285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52" creationId="{19C3FE0C-3B2C-074B-4990-1769E0AB3EA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53" creationId="{AA4214C3-9E2A-693E-4F78-C6236CFDFE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54" creationId="{F07F8171-ABB9-697D-3F55-D87E8824BEB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55" creationId="{35731248-6A1C-4046-D524-B26031E985E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56" creationId="{C2368CEB-2488-F350-E351-4341E22C76A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57" creationId="{BEF22C69-0EB5-574C-86A2-9FB6CA879B9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58" creationId="{CB46AAC9-2F18-2001-46B2-6ABF88E4A5C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59" creationId="{74C38BB3-6237-33BB-97CC-419CC005413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60" creationId="{930A4E76-1037-AC1F-7DCE-DFB918B608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61" creationId="{A1353174-5270-73BB-BA30-714E6E38996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62" creationId="{06FAD3CA-0B45-9CF8-8FFA-09508980888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63" creationId="{9900E9BB-BB6F-0E0B-6102-4F51824B041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64" creationId="{807AED6D-A90F-1094-0B08-D3DC0F1DE2F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65" creationId="{77F77918-8900-04CE-4D9F-95FD677B4B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66" creationId="{4D486B94-0236-08E0-6D17-94312BAB92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67" creationId="{6D0C0B77-A162-DE9F-C2B8-E589AEAD498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68" creationId="{718EE95E-43DA-F2E6-509D-BC75B3ECE4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69" creationId="{702A18B9-EE2B-6CCF-23D4-9723C9D8011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70" creationId="{3BFBD3A7-AE28-8647-9EDE-8E62DE28DEB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71" creationId="{1231081D-ADE1-B309-6145-D714E7AC123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72" creationId="{E91B72F9-F03E-9344-C2AA-3E044493AD3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73" creationId="{54207F4E-76E4-DA20-C74F-A8764AEA809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74" creationId="{1FCBAE0A-3280-9E9A-6572-0B4CA5F0EAB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75" creationId="{A36B57C2-7240-7CFE-CBBD-B34341A783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76" creationId="{7F21BA9E-C410-B7F6-77BD-39BA2F62020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77" creationId="{16F9C49E-6ED1-4D17-1FBC-6EE6DC89285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78" creationId="{AA7F3763-A544-A785-09F3-56ED7B551F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79" creationId="{A48C4C51-67BF-71AD-56CC-CD21443885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80" creationId="{D00F716B-17E8-B3DF-F150-EDCB929CFFA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81" creationId="{D7038A8F-8FEB-2BE5-8E93-C774454283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82" creationId="{A7791247-EC58-AD0E-85FA-C665695813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83" creationId="{D53CE53D-C9FF-BE5E-8685-31EB9CD5AE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84" creationId="{AD86458A-10F0-F1E3-EA00-713FD7B9CE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85" creationId="{18C793CD-6E37-FF7D-6A09-3636CF0D48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86" creationId="{F2E7C642-47BB-0286-8C2D-2AA3ADB0AF0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87" creationId="{C261F30B-A8A7-6E90-938A-E6DFB7EC682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88" creationId="{8438A35A-956A-6B70-EA8C-A97344667E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89" creationId="{C082F675-7FE0-A187-B769-CCBB2B2B914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90" creationId="{E201A80B-B644-7C89-5897-735C7BEBB86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91" creationId="{72A17E42-FFD1-18A7-CFAF-AC486B065B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92" creationId="{7C6A157A-260A-77E0-8416-6925644A1A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93" creationId="{DAF7779B-80A6-B32C-CDC9-FDC9735F631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94" creationId="{D6C9D957-1852-C915-025F-5B7D15DE75F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95" creationId="{7A80E118-805E-2DAA-53FE-D4ADAFED9DC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96" creationId="{B1B03171-25B2-E0D8-62EC-FEFA5693C0A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97" creationId="{1AE86512-2B0B-7C5F-F8A1-AEC905D8301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98" creationId="{778ABA6A-B859-D432-339D-FD59ECDB900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299" creationId="{075BDFB6-789C-C584-489A-822EA908877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00" creationId="{80CF4624-8508-2D46-5796-BFE4C92B005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01" creationId="{AA5BD19A-019B-2623-8C60-ED84C6E035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02" creationId="{617B4380-FFBA-BF47-95FC-87B651391C8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03" creationId="{94BD9392-A642-1BD6-BF3D-C02AD5BF967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04" creationId="{B0FF9466-0523-DB31-D4C6-7F550CD1F33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05" creationId="{6F6DBEA2-06AB-94E5-F03B-A99C290596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06" creationId="{E7A5D472-7E73-2661-6E16-A91AB2DFF30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07" creationId="{1C8FA10E-7AB6-8D8D-D8DA-1E5D7AFEC92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08" creationId="{9F9E46B9-D087-11A7-5D15-76EED43E68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09" creationId="{46E6ED5F-84A7-B26C-E5B1-01A1863DDB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10" creationId="{87A7404D-89F4-8CBC-F8E2-2B1F1979C3A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11" creationId="{397CF956-00A7-8192-1D16-85E3FFD5BD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12" creationId="{2298E3D9-993B-4B44-26C6-E5448D8BFD7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13" creationId="{6008713D-0ADC-9649-E829-AC69E3E7AC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14" creationId="{94930C9F-7F24-7616-066F-98E81BF665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15" creationId="{CFCD70B4-B324-075C-E820-22B684AB04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16" creationId="{C8282954-28F2-D31C-3683-912586B5499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17" creationId="{4E41FF46-2262-0A8D-8F53-333B76D6D2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18" creationId="{1B07CEDA-BD1D-A734-2DCD-83E8CFC7B1F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19" creationId="{A68F444E-F542-924A-24D5-8839A804B72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20" creationId="{8F141238-2F74-FEB4-5FE5-674137E3BE6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21" creationId="{CA05CFD1-B1EB-A454-6490-02900D9D539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22" creationId="{3E3B5E88-40C7-8CA9-2874-9670F2BF2C1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23" creationId="{CB88DCBA-0441-6B25-37CC-4F333951EFC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24" creationId="{B4A03155-56EC-DFE3-C6FE-8C2840EF37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25" creationId="{6964F9F5-BAAD-FCCA-07E7-1FEE1FBD14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26" creationId="{E02F453F-E642-4CEC-7344-9C571011F7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27" creationId="{DAE64C41-56E4-3453-10CB-D92DD75996A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28" creationId="{D4965210-CFF8-AEA8-F54B-171132355F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29" creationId="{31BA430B-A0DB-5B0B-A085-1E4AB9A34E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30" creationId="{6024B617-9018-BFC3-04A8-678DD95DB5A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31" creationId="{36A964EB-5EE9-F985-ACFF-0B39E2460B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32" creationId="{24F201FF-1458-F204-B2D4-D6FE36BE604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33" creationId="{E2BC8678-99DA-58D3-A6AD-A533E0E76E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34" creationId="{1279D9B6-C464-C96D-887F-A748463CEBB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35" creationId="{90F694B2-8444-0636-9D1C-0BCAD94360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36" creationId="{348AE45F-67EC-3855-2A19-EDF3368DC85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37" creationId="{5F83C4E0-5632-0BE5-E04B-743007525B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38" creationId="{2927D5B3-939C-7DCE-A861-F2600D0010F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39" creationId="{879B5CBD-329F-4F64-7321-9DD604BF84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40" creationId="{5A9AD168-433F-9AB6-9919-E75E314372B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41" creationId="{BDF0E146-D5FB-5DCC-E1FA-F61A08AFD8B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42" creationId="{6A696B25-39D1-15E1-AE25-FB277142F27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43" creationId="{0C227A71-D82F-96D9-78B4-D0468C4467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44" creationId="{6610354A-D934-B108-5DC2-5AB5911361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45" creationId="{E7599E4E-7BD4-E20D-DFBB-A6072FB97B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46" creationId="{68243BBC-D3C2-398F-7C75-7411D30A7C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47" creationId="{0E521DA7-B014-DE07-ADF8-432AB94A1F7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48" creationId="{664F0E9E-335A-89B2-07C8-C9AAD049FF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49" creationId="{263F64E6-166C-66B5-0931-0497CEDC765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50" creationId="{4A22D751-3A60-D32B-F57F-C80DB552847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51" creationId="{2D4F6E75-4189-E7BC-D1A8-CB965D71AA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52" creationId="{059C9A67-6D04-6EB1-C4FA-A5D321F4023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53" creationId="{573B4CA5-4421-B59F-A40C-B5FEF281E46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54" creationId="{6C63DAA0-4D37-09C2-E8E0-8799CD28D13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55" creationId="{1DD44290-283D-C3B2-99D7-7706AB1664D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56" creationId="{3B4F928D-35C4-23D3-0B94-53690FA67EB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57" creationId="{C9B44726-6F9F-6200-3AE2-BAFBB072FA7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58" creationId="{B0C0435D-C8A6-60E4-E940-775B57BA765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59" creationId="{76FEFAD0-272A-B0E1-D7D8-DF6C43A7BD9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60" creationId="{F492BFBD-410B-C295-5A54-43488ECCD1B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61" creationId="{1CAC8D73-429A-C295-4D0F-F2E07B7442B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62" creationId="{BAAF83B9-2F3D-7BE8-9FB0-E7D7C7849EA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63" creationId="{B9356E48-5EA9-A87F-4103-D39F496DE24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64" creationId="{87050781-A19E-5F81-BE3E-3B8DC60F958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65" creationId="{DAC0FFA4-F649-89DB-D657-441B5129525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66" creationId="{695FEDD4-FEC1-5E26-A7C2-9F491F5356A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67" creationId="{98F68EC4-52C7-C447-2409-716B4B8AFB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68" creationId="{245F594D-8A4C-4B3D-167B-3F811A1F39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69" creationId="{7B64FF0B-6353-0419-201A-91C590B13D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70" creationId="{B6338F81-8C16-DBA9-1BF3-7A42BBD42B1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71" creationId="{656AD869-2895-4123-DC95-1EBA776D1BB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72" creationId="{DB2CD905-026B-944A-DBA7-1C45132C5CA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73" creationId="{1B240AD3-1C7D-AE4E-2919-7B299EF8BA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74" creationId="{347B33FC-7661-A78A-50F6-39E9864BB3B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75" creationId="{616492B6-24D9-1EC6-43F5-32820DE40C3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76" creationId="{B50EECAF-3166-CBA0-E0E0-EEE50A889D9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77" creationId="{A0ABE4F5-483B-EE10-0D7A-E7DDFB73405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78" creationId="{4EC106AA-E4FE-83DB-97BE-EFAD8789794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79" creationId="{FC970392-F3F2-DCF2-147E-11363D1D3D6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80" creationId="{81015566-DD9C-48F4-29F9-1EA2C6F7000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81" creationId="{CC3EE67F-4A92-C9D8-9CC7-9F45F8DEC5D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82" creationId="{6122E325-5426-129F-49CC-6A0F28BDF3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83" creationId="{F77DFA7E-4C2F-CC19-184D-60AFA8AE412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84" creationId="{84FB5E76-F0A5-B424-7604-0DF7A2E3FC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85" creationId="{3BC95658-AB90-BF7E-DD08-A6C7979B7B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86" creationId="{F8B4FCC5-36D2-9219-07DE-83E1A97CF0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87" creationId="{6196EF7E-A38B-4C67-F09B-DAA2B0B2A82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88" creationId="{C74C91E4-40EC-761D-103B-FFFF9356A45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89" creationId="{8C9E45E1-4789-EF42-7125-66165E22C1D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90" creationId="{624A7CE0-1C97-7478-0CAC-16881ECEE6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91" creationId="{CF013453-450A-0EDF-E6A2-0A16CB3B0C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92" creationId="{56D4D2C1-09DE-4858-53D5-BDD8A59485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93" creationId="{BAA54E06-FF2A-9208-AF33-64AABB0F03F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94" creationId="{893B348D-AE11-CCBD-06A4-12F62B61B19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95" creationId="{FCD2D761-AF9B-3D38-DAAF-CD539EC6BD3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96" creationId="{B3A6A413-A1C8-5001-50C0-CAB26956822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97" creationId="{D1D669B2-9434-535F-9B72-9E97D421F87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98" creationId="{44B183FF-6066-EC23-0565-A227972B4A4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399" creationId="{6293C71B-FEA7-85DA-4E31-2889CAAE214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00" creationId="{CE9262A1-155D-A769-ED22-52AAC55106F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01" creationId="{9A6E4A54-5972-8EFB-DA19-1EA88F38D15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02" creationId="{E8E2974B-E55D-64A9-5FD4-4564B387C10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03" creationId="{7D663912-54C5-0D61-713F-495C9849CAB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04" creationId="{100F34B0-1D59-4C50-A5AA-C5324F3EEF4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05" creationId="{A218A7E6-728A-9198-7A34-393B8E35727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06" creationId="{09FB4310-1B9D-9DF5-E9DD-48A6C3B2BE4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07" creationId="{7CDDFC84-9E7E-69E6-DA1E-D3B596F7F0B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08" creationId="{E4D18954-84AE-FEBB-50F1-C198D03CF03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09" creationId="{16F5545E-AEAB-EB15-1114-34624F2F6FD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10" creationId="{10D9280C-61EF-C06F-C837-F37AA2E7453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11" creationId="{BC8C5A47-7AF4-1AEE-26DC-9850C47FBD5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12" creationId="{430AEA67-6BA7-CF13-1B84-53BC2FD3DD9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13" creationId="{86DADDC7-E88B-3610-F18F-0BBCC7880ED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14" creationId="{2394881E-DD36-7CBA-ECA8-EB3B88DFCA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15" creationId="{0700ED15-46B0-E71F-0A0B-E51BF2E903A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16" creationId="{5972773A-C0DD-7AD0-5D9E-38508283537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17" creationId="{4E350FFF-C2A6-6BC7-BE98-D2CEC94F90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18" creationId="{D205A892-495F-C69A-1780-0130AB8AF12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19" creationId="{458E8AF3-D80B-141C-5881-887233E75AF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20" creationId="{CA279317-C263-0510-44C9-0F4F3825BE6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21" creationId="{59C8EA80-F587-228C-5038-8AD65B74E5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22" creationId="{6F389C14-942F-C8D4-0EB8-3DF7A1B8CEF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23" creationId="{2933EC43-9892-C8C8-A953-C74B1FDE08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24" creationId="{B3A31077-DF1B-3E61-B0B0-890A03DE385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25" creationId="{59BB7209-8768-EDF9-D6AD-5ED18D1DF07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26" creationId="{7AE6D29B-D105-0A3F-170F-868993C04E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27" creationId="{0878B82F-B1F6-FE85-8F1B-DE4BF6E3B9A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28" creationId="{BFDAFB5F-83A3-07B0-8053-5DBA9D64389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29" creationId="{A2F0B499-6590-BF8F-D9FD-F5BB258062E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30" creationId="{3FDB9D68-9249-76F6-43B7-55FD91BAC2D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31" creationId="{E769DB4F-6188-6593-42E6-4D0D40C258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32" creationId="{0224E15B-E530-19A8-D4C4-4B0E9C262C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33" creationId="{496BEDF3-8C54-BEEA-A9A2-B66F1E1972C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34" creationId="{E6F48B55-9FA6-0C4D-1CA6-DF65E97CA8B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35" creationId="{65192772-5C11-C475-65D2-05A879B09CE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36" creationId="{39EA1A52-A32D-1DF5-E9A3-448E82BC30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37" creationId="{5D62C859-076D-6EBB-D274-53A76A5AB1F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38" creationId="{5BCD65C7-5884-7669-7A21-19EBF7A202C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39" creationId="{12EF15F0-9A70-8A49-F2B1-78FFA2B00AB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40" creationId="{EEBE53E0-ED82-4015-5C51-A76005D222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41" creationId="{58AA79A3-5408-AB48-2401-EC6F7EA03BA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42" creationId="{962E2189-FA83-505A-95BD-43A2B9D9DDC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43" creationId="{92CF505D-DADE-F6B2-A7E4-D99E3909E8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44" creationId="{F63B3A61-521B-561B-6CD4-033070B5359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45" creationId="{E07474FC-FF4C-CD4D-1016-9F82409CD98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46" creationId="{71945F5A-F54B-A8E8-D322-5B3588486ED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47" creationId="{31C842F7-1BB9-9AEA-2448-D5506D31013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48" creationId="{65DAFCF8-05E0-F1E4-0172-EDDA821B7BC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49" creationId="{7427A5D1-EA9F-E91E-1104-56E5457954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50" creationId="{D6E55F0A-7FA9-6AC5-D1B3-4E8E147004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51" creationId="{40B94D6B-A262-11DC-3BB6-344DBC2BD40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52" creationId="{19B717B2-07B8-B3D9-CDCC-B18FB8A4740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53" creationId="{4EA53466-B08F-A36E-4FB6-9B02C4B4C21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54" creationId="{02C29120-6CCE-5F3F-F976-214C9306057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55" creationId="{CF893A73-2D89-4D51-97BC-33C5F4BC4CE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56" creationId="{FE1788E5-7511-A443-D8F3-57DCD91D6DB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57" creationId="{0A460407-1C6C-E21C-DCFF-37FDB6F2036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58" creationId="{32E036DB-DE25-5957-B694-F3FCD93849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59" creationId="{D6E5E716-0815-D21A-7987-0C6FC2F4E4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60" creationId="{560BC734-4ABA-C2DC-0CB2-A5EE4A61560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61" creationId="{8FB9373C-6C83-8A91-E1D7-C108D78028E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62" creationId="{59260068-260A-B804-FD1B-6600A96C2B3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63" creationId="{6E130DB1-91DB-6E25-3EE7-79A30B50373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64" creationId="{86980AA3-0D16-FAAB-CE51-D09B6010711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65" creationId="{5F4354A7-3AF2-BFD2-C11B-FBA86C8F886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66" creationId="{85DFEDC3-9189-0D20-E38E-9C48CFC52E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67" creationId="{511FD6B4-1AAB-6863-6908-A6D39760DF7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68" creationId="{FCF74AEC-F376-9AF6-C2DC-D3C0B224AC8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69" creationId="{72E5AA3C-7BF6-ED0E-5D0A-2A3C2171031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70" creationId="{5B587515-2304-22B1-8714-00F38FEE00E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71" creationId="{9368D2D6-AAC9-E0F2-D1D3-2DCD54CF6BC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72" creationId="{AD538999-8C19-C44F-EB1C-BAF44DF0EB9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73" creationId="{31CC86F5-E383-8F4F-2DBD-F71028A3476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74" creationId="{A24F6B48-A236-1682-9824-7B9E89005F4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75" creationId="{D735295D-2B22-6AD6-2BA0-72FB8BD36EA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76" creationId="{250C6261-DB34-B689-72ED-A50B3A1DBA3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77" creationId="{6BEC5E23-E49C-F6F7-926A-4E46EA06622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78" creationId="{2B71B593-0420-A365-FD87-63663A17C9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79" creationId="{2DC3082C-B406-466E-2E80-10E3B25FBB2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80" creationId="{EFA59840-B9CF-18E7-D829-E5C345146C4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81" creationId="{A754FFDD-4B81-3451-0523-5B85CA354F0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82" creationId="{8D963DB4-6D32-1067-41B3-64A673F6826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83" creationId="{C7808082-D39E-D225-480C-B386260166D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84" creationId="{9F126CD4-D8BC-3B9B-62A0-B82FAE791C3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85" creationId="{1BE5625C-33CB-116B-43B1-0CF1CACACAD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86" creationId="{4B2931B8-DE92-15D0-CFF4-051B28EE517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87" creationId="{FA3BA54A-013A-C993-7552-DADA1ECF1F8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88" creationId="{0CE85867-2B0E-A993-AAB6-BE0B1AF184F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89" creationId="{44AF8A28-B941-2664-3D77-7314C8CAE35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90" creationId="{7C912FD5-0A29-4586-E92E-747831E9FCC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91" creationId="{C4528B69-7061-2128-463A-757A422B224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92" creationId="{8CA73379-31DA-3480-8F8E-E9E1E4F7020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93" creationId="{B0D455AE-A7CB-180C-5080-484681B9D69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94" creationId="{83D0CBEF-1BFD-5BF0-EDE3-B03073935B5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95" creationId="{10CC591F-61C0-8362-1740-8D4F53E7AAF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96" creationId="{D80226A1-4C79-B648-5A3D-147D0D8862B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97" creationId="{BDCC481F-B666-0DE1-5A53-25F770DF5C0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98" creationId="{C5B3CFA8-CA47-B715-B1C1-C5AB1085BC3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499" creationId="{7CB2242D-C3DC-1C98-1600-A20430AA4D3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00" creationId="{9248265C-7DA1-A458-BCEB-751BB162A5F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01" creationId="{4A2B5CAB-7D52-4587-C844-7559F74135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02" creationId="{95AD4910-DBBA-4F84-F6AD-F5EC41E8ACD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03" creationId="{EC83F3C5-719C-5157-EBB7-3186A669FB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04" creationId="{8F4098CD-8BA3-55FA-593F-9617224BD02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05" creationId="{7348AFAA-5BA4-9EB2-5DC3-08E4B0DEA2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06" creationId="{816FDA2A-2421-6E02-9F06-4ABE1193A2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07" creationId="{E4EEE02F-2D7A-A685-8386-F61E4AACCB6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08" creationId="{D32193C7-143A-9EEC-54AF-CC81B4FDF7A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09" creationId="{2B5474A7-865C-E8D5-7D53-3BD7B20A60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10" creationId="{25D3F320-1830-E7BE-D17B-ACC2138D3F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11" creationId="{09AA53FB-EE13-6C2B-7112-2103855D07B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12" creationId="{91C44DCC-FBC3-3F4A-3A2D-A130786236E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13" creationId="{C58E36D5-2C19-5486-B137-204F5A832F3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14" creationId="{1507684C-8CB1-1B9D-433A-2D6CD653C25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15" creationId="{AD2B4113-04E7-D705-A80A-4C1F36269B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16" creationId="{AC397B67-FBC8-B6DE-EDB3-6149E62D04A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17" creationId="{7A2A41CE-5F91-93D4-7DC7-8F40FB297D9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18" creationId="{8AF623BA-1372-0678-D982-AFF8CCF49F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19" creationId="{4F4382AB-B168-3AAB-D5CF-4FAC88EE4E6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20" creationId="{140035DB-05F7-759A-8E1D-80A238359A9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21" creationId="{89F04B3C-394E-2E8F-7AE1-553B672C219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22" creationId="{251F1BD3-FEE5-3664-6C18-30C82EC569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23" creationId="{3FA7982F-AB0A-D7E8-B21E-D81F2DC55BF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24" creationId="{C20B1573-B121-854F-4E80-B55206D259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25" creationId="{1FC01851-3BD3-04EC-5A72-10272A9CDA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26" creationId="{B828FC51-121A-AA4D-B15F-0C49471C339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27" creationId="{86EC09C4-332C-FEF5-6EC4-AFA4EABFC8F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28" creationId="{B3EAB02E-5EDC-1837-5346-5FC2E9CF1C9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29" creationId="{A7C06A04-C46A-0E3C-A616-C0BF413E6C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30" creationId="{C93BCC7D-F60D-5998-2F18-0D3241347D6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31" creationId="{3C34D8B2-73BD-346C-CEC1-DC04A86AA1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32" creationId="{13FA06AB-D439-7A3E-B964-7B07F932C0D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33" creationId="{7904016B-FA65-0357-2EE9-E09DF16AF29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34" creationId="{41B14BC7-33BB-A56B-4C3A-9F79CFBB1B8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35" creationId="{33772FF4-94DC-A414-B1D1-03A94EBFD4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36" creationId="{E8A4C974-F643-8FBE-C214-1454EE4558E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37" creationId="{9E15413F-2C59-99D6-2541-5B0104B5AFA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38" creationId="{EF145EAD-4555-DFAE-D979-5E34FC881D3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39" creationId="{01B3CCCA-661C-ACD5-4F6B-5989BC46C06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40" creationId="{94CC615D-B0CE-B19D-8B85-CF050A41B9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41" creationId="{1B860191-682C-72A4-8FD1-E4BEFBC2AEA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42" creationId="{58740A8D-D711-D88D-1EC7-79D8ADD5054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43" creationId="{8A81BEA7-E7FD-739C-B674-7BB53DF28C6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44" creationId="{DDA8187E-44DB-EC59-7EA8-44248EE537E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45" creationId="{47F05899-7598-DE22-0674-44D17A65237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46" creationId="{9281A052-B5C4-D325-5DFB-AE3EC025C9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47" creationId="{3BC7C900-7A1A-4591-6610-CF7416C37A3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48" creationId="{496C5A1E-0B94-9DD7-1705-9D31536E11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49" creationId="{94DDB316-71EB-6AAE-948C-DDF050D7EB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50" creationId="{594F5F7E-B4AA-4834-7522-84460B56A8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51" creationId="{9C400357-6CC0-8865-B5FB-1721D28736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52" creationId="{93E7DE61-5AC8-31F6-44A1-A42BB913C89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53" creationId="{F2205176-314D-4328-1260-AB9C9657E8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54" creationId="{919F07E8-D9AD-4806-9F41-FF294F0486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55" creationId="{F8C3D742-256A-0152-C51A-E8EFC01DA2F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56" creationId="{21EDDB25-BC4D-55AA-EE83-FB640048486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57" creationId="{F8BACA1A-5C38-A5E3-71D0-DB43BFE7AD4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58" creationId="{9716131F-8CF9-DD4E-AE4F-E2CC99ECF0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59" creationId="{13857982-DB3C-03AC-2BEE-3A40C2B614B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60" creationId="{45E0825F-477C-2752-7343-2FC717BB07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61" creationId="{61839B7B-22C3-BC8E-2443-CECD5A7796C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62" creationId="{998A4941-9F2B-619A-0AF6-96CC61775F7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63" creationId="{FE5819C6-7B79-0704-0608-C8056AFEDC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64" creationId="{19E9D2A0-BE74-28EA-295A-A87382BB4E0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65" creationId="{39749C38-089D-2B0F-6E94-738A615D4EB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66" creationId="{62E8E5A8-ABA6-6B6F-AD56-31129486638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67" creationId="{7F4320D1-DFA0-E86C-3BFB-9E1B86176F4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68" creationId="{3806471E-FE42-18AE-A8FE-96B8F949A8B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69" creationId="{0F5537E8-7EA2-ECD8-3D2A-3BA8BB4D539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70" creationId="{9CC49832-43DF-0739-65BD-C761C938076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71" creationId="{ACD44716-D083-2D6B-A09F-1965FAA92AB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72" creationId="{E37854A4-A9A6-13D5-6688-E9849A12A2D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73" creationId="{A16E60FA-4BF1-F052-D665-A8AAE0E8BBC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74" creationId="{BCE9E779-5DB2-3299-C970-24761003678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75" creationId="{8F52DED6-6210-A2C1-AFB4-476ABAC49B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76" creationId="{EDC02232-0F50-509B-DFF0-D526C1CF03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77" creationId="{638566A3-7F58-F0EB-2194-00F9B309456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78" creationId="{6D0801D0-1827-5551-FAAE-0E94A35D6A1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79" creationId="{4897D31A-2657-C092-1AAB-68B5D4B01D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80" creationId="{C0D85861-C535-A701-F61C-CEBDD1D79F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81" creationId="{EA4C8CD4-8C65-2121-4D83-DE2BCBD260D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82" creationId="{9AC2F397-97B2-A9A9-3C65-F16104CF2D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83" creationId="{8AF6EC9B-B567-D8F5-34CC-5339662ABF5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84" creationId="{074D8D2D-919F-60F1-066B-2C4F7D853DC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85" creationId="{FA76D85D-6290-B89F-1858-80BE4FFF81B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86" creationId="{050DB9ED-CEBC-D255-B9EA-D2A50BAE8D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87" creationId="{EC09F0D3-7505-2024-B03D-2FEF70F6394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88" creationId="{E696BAF8-9BB5-7762-2432-49A0CC1166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89" creationId="{A4E55D2F-44CE-53CF-8942-B79296BE6E6C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90" creationId="{5E45CA68-E52A-2B4A-5287-2292D31D9DC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91" creationId="{53DAA013-C2EE-843C-A2E0-239676C808D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92" creationId="{F3F6B4F4-0361-748D-F6AC-CDCAD2D582F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93" creationId="{5895CDCC-B054-0279-753D-98F8D1CC3F4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94" creationId="{945C1190-8DD2-3D4D-D0EF-B10A7F54315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95" creationId="{E6CEBBBE-85AD-0485-012E-47A18A0FCC0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96" creationId="{25CA9149-847D-B446-9D66-47A2BAAE53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97" creationId="{93A696DD-94F3-7678-DE9D-42409864E0E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98" creationId="{63EA1765-5EBA-C8F2-5E42-317C777AA22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599" creationId="{733FD766-5FAC-9019-C980-F5D4CAF97C6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00" creationId="{F4F59DF7-E88C-B0FA-ECB8-2F9838FCA65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01" creationId="{B6A26639-EAB9-C1E2-5FCC-A5861819BC3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02" creationId="{1046BAEB-1426-06B3-3998-6C7A9C29A10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03" creationId="{E5A5B879-EED1-153C-FF63-02561B51E01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04" creationId="{B49C45BD-235A-C1A8-CA8E-8FFCD5F1C28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05" creationId="{82A5707F-D275-6888-7A5B-A3BEB62FFC9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06" creationId="{37072CD4-B885-E28B-8A5E-72AC537F0FA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07" creationId="{697C8A69-7435-9BE9-94B1-2F8D7DB9B96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08" creationId="{27149C6E-1CC0-078D-5F3C-487EDF50751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09" creationId="{3F72D713-16FD-38F7-9EE4-11143783C44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10" creationId="{5CB46735-6CFF-DB05-B35C-02EF72C8CA4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11" creationId="{DE2DE0F9-17A3-6F29-07BE-7A60E503D19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12" creationId="{D3E64C8F-5B37-6B18-469E-E039684EC8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13" creationId="{AD78ED5B-697D-F21D-5B9B-9BFEEACB93A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14" creationId="{38CBC4E9-3F46-3132-A093-C481263E9ED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15" creationId="{B061E2C0-ADB2-6615-86BF-D22D5C4DDB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16" creationId="{9AF093AE-C4A2-DD9B-B711-686D5A12E5B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17" creationId="{EB331275-C35B-02C3-B587-A9BA8EB3A11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18" creationId="{85B001AB-7484-DF14-F196-167A9C0436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19" creationId="{4BE17A61-BC9A-0826-ED1F-D6B28F76266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20" creationId="{510AD38D-3136-AEEB-F159-4A6091ABD63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21" creationId="{16529A86-99E5-8207-EE19-9B9E764AD0F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22" creationId="{483CF232-244C-E79B-E6E0-7232DAE9067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23" creationId="{570C705A-D50A-E12C-0D1E-DA23DBA5523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24" creationId="{2A4E9858-B0FE-D271-72F4-B96F2A8D014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25" creationId="{0C70D795-745B-702A-FE23-CCF584CBABF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26" creationId="{29C6BB22-2A7F-D210-175B-29C34F3CA15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27" creationId="{EFCCD40B-2932-F1E5-84A5-9C668FD730B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28" creationId="{8DA02910-A9B0-4D4C-F4A4-E15EDB114A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29" creationId="{FA5906A2-B705-D657-DB00-F5854496165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30" creationId="{A5866585-186D-F548-F393-5021DC612A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31" creationId="{451E15BE-2773-D69C-070F-D497524C56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32" creationId="{D4DB3A1B-6C29-7AC0-698C-49020430850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33" creationId="{7A042064-E983-088F-6790-37098EE26FA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34" creationId="{D631A4A5-4325-7779-6ABB-294E02CEA9B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35" creationId="{46597E38-E1CC-8072-F160-AE14A53C949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36" creationId="{52550F90-C7C4-7523-FD9E-A45A8068DBD1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37" creationId="{6117625C-36F6-A737-1AB5-E1E2A7733E1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38" creationId="{B792128A-A8F5-F3DA-F3BE-7DB49A3824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39" creationId="{2EE1A49D-82C8-F3F9-FA75-C1AA479BCD57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40" creationId="{05618CE1-264A-FC42-A860-A4DD00108A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41" creationId="{B73822CC-9DCF-07D9-C361-12EADE0591E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42" creationId="{A2A0FAFC-3E8E-9C51-F4E3-33D61BB14C2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43" creationId="{132FF0CE-1945-65EB-311D-43E16285A18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44" creationId="{D6A726CD-1967-66FE-753E-6368E84FD06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45" creationId="{C675C8E8-56F9-76F7-EF2C-43B51F8EFF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46" creationId="{0F1FB99D-2822-5C35-F058-01A2073C643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47" creationId="{757C1D91-1543-2078-5EDE-CBDDEF4A5B7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48" creationId="{777AE47A-A273-F3EA-F187-9990F5D090E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49" creationId="{CCC0584D-A3AD-D92C-178D-94FB10C8EFF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50" creationId="{C41DEB92-819B-D8F6-BFAA-7FBC533FD16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51" creationId="{E315B0BD-FB10-D2A4-0515-BEC86FF243A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52" creationId="{35427B71-114E-0357-3832-E3FF534DB98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53" creationId="{35827283-316D-F09F-417C-209F061D2F3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54" creationId="{24701C39-069F-FE6F-33A2-A87278EC83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55" creationId="{507AF106-6520-08C7-AD35-2F5EF4AE433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56" creationId="{739D8E5A-B145-DE67-2B76-3B19F09BB2B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57" creationId="{3E56D3B7-B126-D680-94B0-A745DAC6EB2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58" creationId="{DE555FD1-F108-E4E0-A30D-CEC67864B54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59" creationId="{4709ECBB-E207-0549-BC3A-D6446C40AAD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60" creationId="{78335349-80C4-FBC6-9117-A0F2D169AF7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61" creationId="{28C8E2E9-1D3B-BAD5-F0C6-68F46B530C1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62" creationId="{8795701E-D538-5C48-49C7-0C8D5F95990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63" creationId="{EBE94573-1C98-4956-2FF5-EB07FE5B769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64" creationId="{B3C85714-AC43-40BA-BFA9-0DADB76B01C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65" creationId="{402FE19D-50D2-AA74-CD3A-151BB8075E1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66" creationId="{29ABA9AF-D521-A47D-D6E3-692B510042D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67" creationId="{F10A68F5-3073-DE63-651F-1A398F68192B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68" creationId="{0395C118-B201-A00C-AD7E-146182EC3D8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69" creationId="{2B2699BE-ECAF-2A41-B8A8-E2E1E957095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70" creationId="{7DF91EEC-59A2-C4B7-4BAD-DBDFED42F0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71" creationId="{49B4212A-BA5E-590D-0915-E69F2536FFA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72" creationId="{59A3E859-3E26-AB76-5E32-A0FDF19A369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73" creationId="{5CBE71A1-2586-DFA2-D813-AB6D447C589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74" creationId="{B8BB0212-95F5-C8D5-ACB8-C02FF836F28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75" creationId="{DC84B70F-36C9-5B68-E470-8B78F5FBAA3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76" creationId="{E2F01C0A-5570-0DD9-8666-74CAA4901AD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77" creationId="{BD20F4ED-681E-6DFD-BD74-1DEFD7B1C6C6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78" creationId="{05D6FC3C-A8B6-074E-2CBD-2FB6EF73A82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79" creationId="{8AE581AF-7D11-2DE9-42CC-E107F7CBE59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80" creationId="{7A947C9D-EDC6-AE74-B2AF-F7100B4CA75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81" creationId="{21B7816F-24E4-DA29-23F3-9BF8FD6CBA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82" creationId="{AC2A1715-7F49-9FD5-424A-1E21BE0278E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83" creationId="{512E20FB-9400-796A-FFC5-C7BBC706391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84" creationId="{74F2EE56-19AF-28D4-389C-A7A2C9277CA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85" creationId="{B437460B-BB53-579E-178F-144CC251235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86" creationId="{48456BF0-183D-D601-213C-A6F42FACFA2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87" creationId="{E818C072-7607-4708-B72F-3239CD57038D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88" creationId="{DCD924F7-265F-41CA-635D-80EDF73FFB6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89" creationId="{E1DB60AA-C502-94A4-C2BB-C46E20F244A3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90" creationId="{0B55EDCE-E5CC-BBA0-2232-9AB5742045A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91" creationId="{73C17F2D-8E6C-A584-9D2D-A91712A226C8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92" creationId="{C280DAC6-E393-E3AC-FA95-3251277D4E6F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93" creationId="{2A378976-AB56-E5D2-3E41-309B9B81CFC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94" creationId="{4F598044-D47A-A604-6D20-66AE753E0982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95" creationId="{4E878391-C8B3-AF96-E3B4-F332A828E2D4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96" creationId="{E46A0864-D081-F9E9-CE6A-CB7F26881FCE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97" creationId="{A9CF44B7-A7EE-A9F0-8F14-2DD941D0C6FA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98" creationId="{104379A2-AA32-E573-42B6-657661943E85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699" creationId="{F02E61CE-88DD-9C69-CF8E-BE7D97D92750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700" creationId="{8469442E-FE6E-5C78-F108-E137FD45CC19}"/>
          </ac:spMkLst>
        </pc:spChg>
        <pc:spChg chg="mod">
          <ac:chgData name="Helen Margolis" userId="e6a7afbc-961a-442d-a2df-b33b0221b063" providerId="ADAL" clId="{1254076C-426C-4AC2-B574-F032750B8D22}" dt="2023-08-05T14:02:40.913" v="6126" actId="338"/>
          <ac:spMkLst>
            <pc:docMk/>
            <pc:sldMk cId="3423181307" sldId="3229"/>
            <ac:spMk id="3701" creationId="{6B8C6539-A736-5917-A1AF-CD6A28E3A14A}"/>
          </ac:spMkLst>
        </pc:spChg>
        <pc:spChg chg="add mod">
          <ac:chgData name="Helen Margolis" userId="e6a7afbc-961a-442d-a2df-b33b0221b063" providerId="ADAL" clId="{1254076C-426C-4AC2-B574-F032750B8D22}" dt="2023-08-05T14:13:24.243" v="6173" actId="14100"/>
          <ac:spMkLst>
            <pc:docMk/>
            <pc:sldMk cId="3423181307" sldId="3229"/>
            <ac:spMk id="3703" creationId="{F89A7DAA-5067-4FA6-6E00-749CFFF30CC1}"/>
          </ac:spMkLst>
        </pc:spChg>
        <pc:spChg chg="add del mod">
          <ac:chgData name="Helen Margolis" userId="e6a7afbc-961a-442d-a2df-b33b0221b063" providerId="ADAL" clId="{1254076C-426C-4AC2-B574-F032750B8D22}" dt="2023-08-05T14:18:12.198" v="6219" actId="478"/>
          <ac:spMkLst>
            <pc:docMk/>
            <pc:sldMk cId="3423181307" sldId="3229"/>
            <ac:spMk id="3708" creationId="{4EC6FEA8-295E-4FD6-508E-F1D0FB9E291E}"/>
          </ac:spMkLst>
        </pc:s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1" creationId="{00000000-0000-0000-0000-000000000000}"/>
          </ac:grpSpMkLst>
        </pc:grpChg>
        <pc:grpChg chg="add del mod">
          <ac:chgData name="Helen Margolis" userId="e6a7afbc-961a-442d-a2df-b33b0221b063" providerId="ADAL" clId="{1254076C-426C-4AC2-B574-F032750B8D22}" dt="2023-08-05T13:56:28.491" v="6081" actId="165"/>
          <ac:grpSpMkLst>
            <pc:docMk/>
            <pc:sldMk cId="3423181307" sldId="3229"/>
            <ac:grpSpMk id="4" creationId="{14223005-88C7-F845-01B1-81B16E0A0F5B}"/>
          </ac:grpSpMkLst>
        </pc:grpChg>
        <pc:grpChg chg="del mod topLvl">
          <ac:chgData name="Helen Margolis" userId="e6a7afbc-961a-442d-a2df-b33b0221b063" providerId="ADAL" clId="{1254076C-426C-4AC2-B574-F032750B8D22}" dt="2023-08-05T13:58:13.693" v="6106" actId="165"/>
          <ac:grpSpMkLst>
            <pc:docMk/>
            <pc:sldMk cId="3423181307" sldId="3229"/>
            <ac:grpSpMk id="7" creationId="{A061A943-7226-9F53-99A9-3D6A1344C5B6}"/>
          </ac:grpSpMkLst>
        </pc:grpChg>
        <pc:grpChg chg="add del mod">
          <ac:chgData name="Helen Margolis" userId="e6a7afbc-961a-442d-a2df-b33b0221b063" providerId="ADAL" clId="{1254076C-426C-4AC2-B574-F032750B8D22}" dt="2023-08-05T14:15:14.293" v="6184" actId="478"/>
          <ac:grpSpMkLst>
            <pc:docMk/>
            <pc:sldMk cId="3423181307" sldId="3229"/>
            <ac:grpSpMk id="23" creationId="{C12418BB-8981-B985-67D7-3D3EB904F478}"/>
          </ac:grpSpMkLst>
        </pc:grpChg>
        <pc:grpChg chg="add del mod">
          <ac:chgData name="Helen Margolis" userId="e6a7afbc-961a-442d-a2df-b33b0221b063" providerId="ADAL" clId="{1254076C-426C-4AC2-B574-F032750B8D22}" dt="2023-08-05T13:57:44.356" v="6104" actId="165"/>
          <ac:grpSpMkLst>
            <pc:docMk/>
            <pc:sldMk cId="3423181307" sldId="3229"/>
            <ac:grpSpMk id="24" creationId="{5621A6AE-ACD4-C41F-A777-AB4D7C34BA56}"/>
          </ac:grpSpMkLst>
        </pc:grpChg>
        <pc:grpChg chg="add del mod">
          <ac:chgData name="Helen Margolis" userId="e6a7afbc-961a-442d-a2df-b33b0221b063" providerId="ADAL" clId="{1254076C-426C-4AC2-B574-F032750B8D22}" dt="2023-08-05T13:59:39.493" v="6108" actId="165"/>
          <ac:grpSpMkLst>
            <pc:docMk/>
            <pc:sldMk cId="3423181307" sldId="3229"/>
            <ac:grpSpMk id="25" creationId="{4EE79263-BA1F-6DF9-C89D-576D95312867}"/>
          </ac:grpSpMkLst>
        </pc:grpChg>
        <pc:grpChg chg="add mod topLvl">
          <ac:chgData name="Helen Margolis" userId="e6a7afbc-961a-442d-a2df-b33b0221b063" providerId="ADAL" clId="{1254076C-426C-4AC2-B574-F032750B8D22}" dt="2023-08-05T14:19:51.426" v="6229" actId="1076"/>
          <ac:grpSpMkLst>
            <pc:docMk/>
            <pc:sldMk cId="3423181307" sldId="3229"/>
            <ac:grpSpMk id="27" creationId="{501B4CD6-56DD-8390-2CF1-BA4548B69BE9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28" creationId="{7536935F-46C3-C6C2-1075-ED49F5C3F8AF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30" creationId="{686A3010-427B-A462-9AFA-72D1FFF95885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31" creationId="{85057273-511B-0D0D-66E4-2D1D29881890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32" creationId="{4DFCBFB9-8104-7D33-99D1-0EDA3983979E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33" creationId="{2633F738-48D5-DED0-AC91-C560E1BF98BB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34" creationId="{9B2DFD7B-22BF-D986-88CF-16CD50ACA530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35" creationId="{10D2EDAB-1E44-5BF5-F605-ED24C8B7281A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36" creationId="{C294CA27-58BD-0971-AECA-7B56E6250E6C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37" creationId="{6EEFCACD-267B-C196-3B23-C9B95D577A1C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38" creationId="{209DDC47-1F72-681A-2A7C-826BC4F6E887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39" creationId="{083FA22E-F78E-628B-FCE2-EAC0ECB12CFC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40" creationId="{DB93F130-16DF-1533-64CD-F2A82FA322C4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41" creationId="{6F898BA2-FA0B-C2B6-A3EC-E0F9B2D61851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42" creationId="{A78F2FF9-F437-D36B-EB35-AABCEF8EA366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43" creationId="{5EE5C453-CA02-5461-19B3-2F314271126C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44" creationId="{9068AE5E-3011-1089-443F-E114E3C76B28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45" creationId="{F4CEF592-21C1-BB6E-64EA-D7AAD9ADE8A9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46" creationId="{64A715C1-FFAB-7633-DF67-208990AC9C8C}"/>
          </ac:grpSpMkLst>
        </pc:grpChg>
        <pc:grpChg chg="mod">
          <ac:chgData name="Helen Margolis" userId="e6a7afbc-961a-442d-a2df-b33b0221b063" providerId="ADAL" clId="{1254076C-426C-4AC2-B574-F032750B8D22}" dt="2023-08-05T14:02:40.913" v="6126" actId="338"/>
          <ac:grpSpMkLst>
            <pc:docMk/>
            <pc:sldMk cId="3423181307" sldId="3229"/>
            <ac:grpSpMk id="47" creationId="{82551821-23F8-5243-309B-4D6CC4E43EBE}"/>
          </ac:grpSpMkLst>
        </pc:grpChg>
        <pc:grpChg chg="add del mod">
          <ac:chgData name="Helen Margolis" userId="e6a7afbc-961a-442d-a2df-b33b0221b063" providerId="ADAL" clId="{1254076C-426C-4AC2-B574-F032750B8D22}" dt="2023-08-05T14:14:26.145" v="6179" actId="165"/>
          <ac:grpSpMkLst>
            <pc:docMk/>
            <pc:sldMk cId="3423181307" sldId="3229"/>
            <ac:grpSpMk id="3702" creationId="{F6AE66F3-6E35-1F63-CFAF-D64800F4CD10}"/>
          </ac:grpSpMkLst>
        </pc:grpChg>
        <pc:grpChg chg="add del mod topLvl">
          <ac:chgData name="Helen Margolis" userId="e6a7afbc-961a-442d-a2df-b33b0221b063" providerId="ADAL" clId="{1254076C-426C-4AC2-B574-F032750B8D22}" dt="2023-08-05T14:19:16.625" v="6225" actId="165"/>
          <ac:grpSpMkLst>
            <pc:docMk/>
            <pc:sldMk cId="3423181307" sldId="3229"/>
            <ac:grpSpMk id="3706" creationId="{85C80E38-B3C0-9C3C-7BCB-6E07CBDCE13D}"/>
          </ac:grpSpMkLst>
        </pc:grpChg>
        <pc:grpChg chg="add del mod">
          <ac:chgData name="Helen Margolis" userId="e6a7afbc-961a-442d-a2df-b33b0221b063" providerId="ADAL" clId="{1254076C-426C-4AC2-B574-F032750B8D22}" dt="2023-08-05T14:18:50.530" v="6222" actId="165"/>
          <ac:grpSpMkLst>
            <pc:docMk/>
            <pc:sldMk cId="3423181307" sldId="3229"/>
            <ac:grpSpMk id="3707" creationId="{E9B2D4E8-CF30-0C63-B556-2EAB2F7A87B1}"/>
          </ac:grpSpMkLst>
        </pc:grpChg>
        <pc:grpChg chg="add mod">
          <ac:chgData name="Helen Margolis" userId="e6a7afbc-961a-442d-a2df-b33b0221b063" providerId="ADAL" clId="{1254076C-426C-4AC2-B574-F032750B8D22}" dt="2023-08-05T14:19:51.426" v="6229" actId="1076"/>
          <ac:grpSpMkLst>
            <pc:docMk/>
            <pc:sldMk cId="3423181307" sldId="3229"/>
            <ac:grpSpMk id="3710" creationId="{88A2F998-C4A7-BFE4-5516-08011FF0316B}"/>
          </ac:grpSpMkLst>
        </pc:grpChg>
        <pc:graphicFrameChg chg="mod topLvl">
          <ac:chgData name="Helen Margolis" userId="e6a7afbc-961a-442d-a2df-b33b0221b063" providerId="ADAL" clId="{1254076C-426C-4AC2-B574-F032750B8D22}" dt="2023-08-05T13:58:13.693" v="6106" actId="165"/>
          <ac:graphicFrameMkLst>
            <pc:docMk/>
            <pc:sldMk cId="3423181307" sldId="3229"/>
            <ac:graphicFrameMk id="8" creationId="{DC6CFC9D-2501-0114-7F45-39CB40DE9A39}"/>
          </ac:graphicFrameMkLst>
        </pc:graphicFrameChg>
        <pc:graphicFrameChg chg="mod">
          <ac:chgData name="Helen Margolis" userId="e6a7afbc-961a-442d-a2df-b33b0221b063" providerId="ADAL" clId="{1254076C-426C-4AC2-B574-F032750B8D22}" dt="2023-08-05T14:19:51.426" v="6229" actId="1076"/>
          <ac:graphicFrameMkLst>
            <pc:docMk/>
            <pc:sldMk cId="3423181307" sldId="3229"/>
            <ac:graphicFrameMk id="26" creationId="{DC6CFC9D-2501-0114-7F45-39CB40DE9A39}"/>
          </ac:graphicFrameMkLst>
        </pc:graphicFrameChg>
        <pc:picChg chg="add del mod">
          <ac:chgData name="Helen Margolis" userId="e6a7afbc-961a-442d-a2df-b33b0221b063" providerId="ADAL" clId="{1254076C-426C-4AC2-B574-F032750B8D22}" dt="2023-08-05T13:48:35.258" v="5829" actId="478"/>
          <ac:picMkLst>
            <pc:docMk/>
            <pc:sldMk cId="3423181307" sldId="3229"/>
            <ac:picMk id="3" creationId="{593A342F-8E9F-4B8C-90C2-FD38FF5E746D}"/>
          </ac:picMkLst>
        </pc:picChg>
        <pc:picChg chg="add del mod topLvl">
          <ac:chgData name="Helen Margolis" userId="e6a7afbc-961a-442d-a2df-b33b0221b063" providerId="ADAL" clId="{1254076C-426C-4AC2-B574-F032750B8D22}" dt="2023-08-05T14:19:51.426" v="6229" actId="1076"/>
          <ac:picMkLst>
            <pc:docMk/>
            <pc:sldMk cId="3423181307" sldId="3229"/>
            <ac:picMk id="5" creationId="{8583DE97-9565-9330-819F-8EBF05ADFC06}"/>
          </ac:picMkLst>
        </pc:picChg>
        <pc:picChg chg="add mod">
          <ac:chgData name="Helen Margolis" userId="e6a7afbc-961a-442d-a2df-b33b0221b063" providerId="ADAL" clId="{1254076C-426C-4AC2-B574-F032750B8D22}" dt="2023-08-05T14:02:40.913" v="6126" actId="338"/>
          <ac:picMkLst>
            <pc:docMk/>
            <pc:sldMk cId="3423181307" sldId="3229"/>
            <ac:picMk id="13" creationId="{34A644E1-C9F2-2BBC-7F9B-088F1C899E0A}"/>
          </ac:picMkLst>
        </pc:picChg>
        <pc:picChg chg="mod">
          <ac:chgData name="Helen Margolis" userId="e6a7afbc-961a-442d-a2df-b33b0221b063" providerId="ADAL" clId="{1254076C-426C-4AC2-B574-F032750B8D22}" dt="2023-08-05T14:19:56.584" v="6231" actId="1076"/>
          <ac:picMkLst>
            <pc:docMk/>
            <pc:sldMk cId="3423181307" sldId="3229"/>
            <ac:picMk id="3704" creationId="{09910223-0DBA-829B-225C-772F0C816F21}"/>
          </ac:picMkLst>
        </pc:picChg>
        <pc:picChg chg="add del mod">
          <ac:chgData name="Helen Margolis" userId="e6a7afbc-961a-442d-a2df-b33b0221b063" providerId="ADAL" clId="{1254076C-426C-4AC2-B574-F032750B8D22}" dt="2023-08-05T14:18:25.126" v="6220" actId="478"/>
          <ac:picMkLst>
            <pc:docMk/>
            <pc:sldMk cId="3423181307" sldId="3229"/>
            <ac:picMk id="3705" creationId="{7F7414FE-F83E-8886-91A4-5756C232E524}"/>
          </ac:picMkLst>
        </pc:picChg>
        <pc:picChg chg="add del mod">
          <ac:chgData name="Helen Margolis" userId="e6a7afbc-961a-442d-a2df-b33b0221b063" providerId="ADAL" clId="{1254076C-426C-4AC2-B574-F032750B8D22}" dt="2023-08-05T14:18:12.198" v="6219" actId="478"/>
          <ac:picMkLst>
            <pc:docMk/>
            <pc:sldMk cId="3423181307" sldId="3229"/>
            <ac:picMk id="3709" creationId="{F13963BA-633D-02BD-381E-59E5CCFC7D42}"/>
          </ac:picMkLst>
        </pc:picChg>
      </pc:sldChg>
      <pc:sldChg chg="addSp delSp modSp add mod">
        <pc:chgData name="Helen Margolis" userId="e6a7afbc-961a-442d-a2df-b33b0221b063" providerId="ADAL" clId="{1254076C-426C-4AC2-B574-F032750B8D22}" dt="2023-08-05T14:22:27.273" v="6463" actId="1076"/>
        <pc:sldMkLst>
          <pc:docMk/>
          <pc:sldMk cId="2587574316" sldId="3230"/>
        </pc:sldMkLst>
        <pc:spChg chg="mod">
          <ac:chgData name="Helen Margolis" userId="e6a7afbc-961a-442d-a2df-b33b0221b063" providerId="ADAL" clId="{1254076C-426C-4AC2-B574-F032750B8D22}" dt="2023-08-05T14:20:06.800" v="6260" actId="20577"/>
          <ac:spMkLst>
            <pc:docMk/>
            <pc:sldMk cId="2587574316" sldId="3230"/>
            <ac:spMk id="2" creationId="{8283B3F7-529C-BF67-8686-439EA2B01556}"/>
          </ac:spMkLst>
        </pc:spChg>
        <pc:spChg chg="add del mod">
          <ac:chgData name="Helen Margolis" userId="e6a7afbc-961a-442d-a2df-b33b0221b063" providerId="ADAL" clId="{1254076C-426C-4AC2-B574-F032750B8D22}" dt="2023-08-05T14:07:08.381" v="6144" actId="478"/>
          <ac:spMkLst>
            <pc:docMk/>
            <pc:sldMk cId="2587574316" sldId="3230"/>
            <ac:spMk id="5" creationId="{8110808A-ABED-EFFB-9384-A0964E6B8D0F}"/>
          </ac:spMkLst>
        </pc:spChg>
        <pc:spChg chg="add del mod">
          <ac:chgData name="Helen Margolis" userId="e6a7afbc-961a-442d-a2df-b33b0221b063" providerId="ADAL" clId="{1254076C-426C-4AC2-B574-F032750B8D22}" dt="2023-08-05T14:06:39.501" v="6142" actId="478"/>
          <ac:spMkLst>
            <pc:docMk/>
            <pc:sldMk cId="2587574316" sldId="3230"/>
            <ac:spMk id="8" creationId="{EBE294B6-6B64-6915-BC23-8A3451890F5F}"/>
          </ac:spMkLst>
        </pc:spChg>
        <pc:spChg chg="add del mod">
          <ac:chgData name="Helen Margolis" userId="e6a7afbc-961a-442d-a2df-b33b0221b063" providerId="ADAL" clId="{1254076C-426C-4AC2-B574-F032750B8D22}" dt="2023-08-05T14:07:08.381" v="6144" actId="478"/>
          <ac:spMkLst>
            <pc:docMk/>
            <pc:sldMk cId="2587574316" sldId="3230"/>
            <ac:spMk id="9" creationId="{628EB5F0-7600-F4CD-5E36-4CB8F474C976}"/>
          </ac:spMkLst>
        </pc:spChg>
        <pc:spChg chg="add del mod">
          <ac:chgData name="Helen Margolis" userId="e6a7afbc-961a-442d-a2df-b33b0221b063" providerId="ADAL" clId="{1254076C-426C-4AC2-B574-F032750B8D22}" dt="2023-08-05T14:07:03.044" v="6143" actId="478"/>
          <ac:spMkLst>
            <pc:docMk/>
            <pc:sldMk cId="2587574316" sldId="3230"/>
            <ac:spMk id="11" creationId="{FEEAB65F-B743-F40A-45CD-97DF55215EE3}"/>
          </ac:spMkLst>
        </pc:spChg>
        <pc:spChg chg="add del mod">
          <ac:chgData name="Helen Margolis" userId="e6a7afbc-961a-442d-a2df-b33b0221b063" providerId="ADAL" clId="{1254076C-426C-4AC2-B574-F032750B8D22}" dt="2023-08-05T14:07:08.381" v="6144" actId="478"/>
          <ac:spMkLst>
            <pc:docMk/>
            <pc:sldMk cId="2587574316" sldId="3230"/>
            <ac:spMk id="12" creationId="{745DF796-C621-7097-F5B7-BACE69BFA71D}"/>
          </ac:spMkLst>
        </pc:spChg>
        <pc:spChg chg="add del mod">
          <ac:chgData name="Helen Margolis" userId="e6a7afbc-961a-442d-a2df-b33b0221b063" providerId="ADAL" clId="{1254076C-426C-4AC2-B574-F032750B8D22}" dt="2023-08-05T14:20:34.340" v="6300" actId="478"/>
          <ac:spMkLst>
            <pc:docMk/>
            <pc:sldMk cId="2587574316" sldId="3230"/>
            <ac:spMk id="13" creationId="{60323003-E46E-B4C3-D992-88F9465BF61D}"/>
          </ac:spMkLst>
        </pc:spChg>
        <pc:spChg chg="add mod">
          <ac:chgData name="Helen Margolis" userId="e6a7afbc-961a-442d-a2df-b33b0221b063" providerId="ADAL" clId="{1254076C-426C-4AC2-B574-F032750B8D22}" dt="2023-08-05T14:22:23.704" v="6462" actId="1076"/>
          <ac:spMkLst>
            <pc:docMk/>
            <pc:sldMk cId="2587574316" sldId="3230"/>
            <ac:spMk id="14" creationId="{9C6BBBAA-5E30-DFB5-BFCF-7B441A0EBEC4}"/>
          </ac:spMkLst>
        </pc:spChg>
        <pc:spChg chg="add mod">
          <ac:chgData name="Helen Margolis" userId="e6a7afbc-961a-442d-a2df-b33b0221b063" providerId="ADAL" clId="{1254076C-426C-4AC2-B574-F032750B8D22}" dt="2023-08-05T14:22:27.273" v="6463" actId="1076"/>
          <ac:spMkLst>
            <pc:docMk/>
            <pc:sldMk cId="2587574316" sldId="3230"/>
            <ac:spMk id="15" creationId="{82DC0A0C-5FC0-DFD5-43B2-5D6D7C0E2103}"/>
          </ac:spMkLst>
        </pc:spChg>
        <pc:picChg chg="add del mod">
          <ac:chgData name="Helen Margolis" userId="e6a7afbc-961a-442d-a2df-b33b0221b063" providerId="ADAL" clId="{1254076C-426C-4AC2-B574-F032750B8D22}" dt="2023-08-05T14:07:03.044" v="6143" actId="478"/>
          <ac:picMkLst>
            <pc:docMk/>
            <pc:sldMk cId="2587574316" sldId="3230"/>
            <ac:picMk id="3" creationId="{FDAC5419-5FD1-6D87-830A-8244E6A6C5B7}"/>
          </ac:picMkLst>
        </pc:picChg>
        <pc:picChg chg="add del mod">
          <ac:chgData name="Helen Margolis" userId="e6a7afbc-961a-442d-a2df-b33b0221b063" providerId="ADAL" clId="{1254076C-426C-4AC2-B574-F032750B8D22}" dt="2023-08-05T14:07:08.381" v="6144" actId="478"/>
          <ac:picMkLst>
            <pc:docMk/>
            <pc:sldMk cId="2587574316" sldId="3230"/>
            <ac:picMk id="4" creationId="{5D15FD35-B7B7-C41D-ECAD-4A0057850CA6}"/>
          </ac:picMkLst>
        </pc:picChg>
        <pc:picChg chg="add del mod">
          <ac:chgData name="Helen Margolis" userId="e6a7afbc-961a-442d-a2df-b33b0221b063" providerId="ADAL" clId="{1254076C-426C-4AC2-B574-F032750B8D22}" dt="2023-08-05T14:06:39.501" v="6142" actId="478"/>
          <ac:picMkLst>
            <pc:docMk/>
            <pc:sldMk cId="2587574316" sldId="3230"/>
            <ac:picMk id="6" creationId="{3ED84024-9CB0-9D31-5BCB-B84049A27667}"/>
          </ac:picMkLst>
        </pc:picChg>
        <pc:picChg chg="add del mod">
          <ac:chgData name="Helen Margolis" userId="e6a7afbc-961a-442d-a2df-b33b0221b063" providerId="ADAL" clId="{1254076C-426C-4AC2-B574-F032750B8D22}" dt="2023-08-05T14:07:08.381" v="6144" actId="478"/>
          <ac:picMkLst>
            <pc:docMk/>
            <pc:sldMk cId="2587574316" sldId="3230"/>
            <ac:picMk id="7" creationId="{84B50BE5-5035-9B05-93B8-6627D46CDE9C}"/>
          </ac:picMkLst>
        </pc:picChg>
        <pc:picChg chg="add del mod">
          <ac:chgData name="Helen Margolis" userId="e6a7afbc-961a-442d-a2df-b33b0221b063" providerId="ADAL" clId="{1254076C-426C-4AC2-B574-F032750B8D22}" dt="2023-08-05T14:07:08.381" v="6144" actId="478"/>
          <ac:picMkLst>
            <pc:docMk/>
            <pc:sldMk cId="2587574316" sldId="3230"/>
            <ac:picMk id="10" creationId="{363363DA-358D-D55A-2BF4-4400249509BA}"/>
          </ac:picMkLst>
        </pc:picChg>
        <pc:picChg chg="add mod">
          <ac:chgData name="Helen Margolis" userId="e6a7afbc-961a-442d-a2df-b33b0221b063" providerId="ADAL" clId="{1254076C-426C-4AC2-B574-F032750B8D22}" dt="2023-08-05T14:22:19.850" v="6461" actId="14100"/>
          <ac:picMkLst>
            <pc:docMk/>
            <pc:sldMk cId="2587574316" sldId="3230"/>
            <ac:picMk id="5122" creationId="{9CD5E3C9-1309-A994-8CE6-8A64F1003F89}"/>
          </ac:picMkLst>
        </pc:picChg>
        <pc:picChg chg="add del mod">
          <ac:chgData name="Helen Margolis" userId="e6a7afbc-961a-442d-a2df-b33b0221b063" providerId="ADAL" clId="{1254076C-426C-4AC2-B574-F032750B8D22}" dt="2023-08-05T14:10:52.566" v="6155" actId="478"/>
          <ac:picMkLst>
            <pc:docMk/>
            <pc:sldMk cId="2587574316" sldId="3230"/>
            <ac:picMk id="5124" creationId="{21B0706A-91B8-4406-E148-47F226B0AC7F}"/>
          </ac:picMkLst>
        </pc:picChg>
      </pc:sldChg>
      <pc:sldChg chg="add del">
        <pc:chgData name="Helen Margolis" userId="e6a7afbc-961a-442d-a2df-b33b0221b063" providerId="ADAL" clId="{1254076C-426C-4AC2-B574-F032750B8D22}" dt="2023-08-02T17:39:53.068" v="4899" actId="47"/>
        <pc:sldMkLst>
          <pc:docMk/>
          <pc:sldMk cId="2749163754" sldId="3230"/>
        </pc:sldMkLst>
      </pc:sldChg>
      <pc:sldChg chg="addSp delSp modSp add mod ord modAnim">
        <pc:chgData name="Helen Margolis" userId="e6a7afbc-961a-442d-a2df-b33b0221b063" providerId="ADAL" clId="{1254076C-426C-4AC2-B574-F032750B8D22}" dt="2023-08-06T13:30:49.902" v="10671" actId="1076"/>
        <pc:sldMkLst>
          <pc:docMk/>
          <pc:sldMk cId="1288354363" sldId="3231"/>
        </pc:sldMkLst>
        <pc:spChg chg="mod">
          <ac:chgData name="Helen Margolis" userId="e6a7afbc-961a-442d-a2df-b33b0221b063" providerId="ADAL" clId="{1254076C-426C-4AC2-B574-F032750B8D22}" dt="2023-08-03T16:16:59.268" v="5043" actId="20577"/>
          <ac:spMkLst>
            <pc:docMk/>
            <pc:sldMk cId="1288354363" sldId="3231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6T13:30:49.902" v="10671" actId="1076"/>
          <ac:spMkLst>
            <pc:docMk/>
            <pc:sldMk cId="1288354363" sldId="3231"/>
            <ac:spMk id="8" creationId="{9E55B318-DCEB-A0DF-97CA-3463A237BF36}"/>
          </ac:spMkLst>
        </pc:spChg>
        <pc:spChg chg="mod">
          <ac:chgData name="Helen Margolis" userId="e6a7afbc-961a-442d-a2df-b33b0221b063" providerId="ADAL" clId="{1254076C-426C-4AC2-B574-F032750B8D22}" dt="2023-08-06T13:30:27.057" v="10665" actId="12"/>
          <ac:spMkLst>
            <pc:docMk/>
            <pc:sldMk cId="1288354363" sldId="3231"/>
            <ac:spMk id="10" creationId="{19666B72-4236-E83F-0CFF-C87E8E7D25E8}"/>
          </ac:spMkLst>
        </pc:spChg>
        <pc:spChg chg="add mod">
          <ac:chgData name="Helen Margolis" userId="e6a7afbc-961a-442d-a2df-b33b0221b063" providerId="ADAL" clId="{1254076C-426C-4AC2-B574-F032750B8D22}" dt="2023-08-06T13:30:43.681" v="10669" actId="1076"/>
          <ac:spMkLst>
            <pc:docMk/>
            <pc:sldMk cId="1288354363" sldId="3231"/>
            <ac:spMk id="12" creationId="{47ACF0D1-852E-0C9A-FE53-1F9D44951E8E}"/>
          </ac:spMkLst>
        </pc:spChg>
        <pc:grpChg chg="add mod">
          <ac:chgData name="Helen Margolis" userId="e6a7afbc-961a-442d-a2df-b33b0221b063" providerId="ADAL" clId="{1254076C-426C-4AC2-B574-F032750B8D22}" dt="2023-08-06T13:30:49.902" v="10671" actId="1076"/>
          <ac:grpSpMkLst>
            <pc:docMk/>
            <pc:sldMk cId="1288354363" sldId="3231"/>
            <ac:grpSpMk id="6" creationId="{D23D948D-AB72-35B3-EFF7-F3CE02F0F0A2}"/>
          </ac:grpSpMkLst>
        </pc:grpChg>
        <pc:grpChg chg="add mod">
          <ac:chgData name="Helen Margolis" userId="e6a7afbc-961a-442d-a2df-b33b0221b063" providerId="ADAL" clId="{1254076C-426C-4AC2-B574-F032750B8D22}" dt="2023-08-06T13:30:09.312" v="10662" actId="14100"/>
          <ac:grpSpMkLst>
            <pc:docMk/>
            <pc:sldMk cId="1288354363" sldId="3231"/>
            <ac:grpSpMk id="9" creationId="{63D64B39-A8C7-9931-65F3-6DF78A83E96D}"/>
          </ac:grpSpMkLst>
        </pc:grpChg>
        <pc:picChg chg="del">
          <ac:chgData name="Helen Margolis" userId="e6a7afbc-961a-442d-a2df-b33b0221b063" providerId="ADAL" clId="{1254076C-426C-4AC2-B574-F032750B8D22}" dt="2023-08-03T16:15:21.249" v="5024" actId="478"/>
          <ac:picMkLst>
            <pc:docMk/>
            <pc:sldMk cId="1288354363" sldId="3231"/>
            <ac:picMk id="3" creationId="{42936B35-FC46-BED7-7700-FC2BEFE30546}"/>
          </ac:picMkLst>
        </pc:picChg>
        <pc:picChg chg="del">
          <ac:chgData name="Helen Margolis" userId="e6a7afbc-961a-442d-a2df-b33b0221b063" providerId="ADAL" clId="{1254076C-426C-4AC2-B574-F032750B8D22}" dt="2023-08-03T16:15:22.447" v="5025" actId="478"/>
          <ac:picMkLst>
            <pc:docMk/>
            <pc:sldMk cId="1288354363" sldId="3231"/>
            <ac:picMk id="4" creationId="{032B8BF4-35A7-DA04-86CA-F908B9E06F7D}"/>
          </ac:picMkLst>
        </pc:picChg>
        <pc:picChg chg="del">
          <ac:chgData name="Helen Margolis" userId="e6a7afbc-961a-442d-a2df-b33b0221b063" providerId="ADAL" clId="{1254076C-426C-4AC2-B574-F032750B8D22}" dt="2023-08-03T16:15:20.357" v="5023" actId="478"/>
          <ac:picMkLst>
            <pc:docMk/>
            <pc:sldMk cId="1288354363" sldId="3231"/>
            <ac:picMk id="5" creationId="{2C8DCF0E-2E42-57CA-06CD-261E6C54AD71}"/>
          </ac:picMkLst>
        </pc:picChg>
        <pc:picChg chg="mod">
          <ac:chgData name="Helen Margolis" userId="e6a7afbc-961a-442d-a2df-b33b0221b063" providerId="ADAL" clId="{1254076C-426C-4AC2-B574-F032750B8D22}" dt="2023-08-06T13:30:49.902" v="10671" actId="1076"/>
          <ac:picMkLst>
            <pc:docMk/>
            <pc:sldMk cId="1288354363" sldId="3231"/>
            <ac:picMk id="7" creationId="{19EC723F-6731-21F5-214B-3FCC9DD9A57B}"/>
          </ac:picMkLst>
        </pc:picChg>
        <pc:picChg chg="mod">
          <ac:chgData name="Helen Margolis" userId="e6a7afbc-961a-442d-a2df-b33b0221b063" providerId="ADAL" clId="{1254076C-426C-4AC2-B574-F032750B8D22}" dt="2023-08-06T13:30:09.312" v="10662" actId="14100"/>
          <ac:picMkLst>
            <pc:docMk/>
            <pc:sldMk cId="1288354363" sldId="3231"/>
            <ac:picMk id="11" creationId="{409E588C-03BA-A80C-D837-31914922EC1E}"/>
          </ac:picMkLst>
        </pc:picChg>
      </pc:sldChg>
      <pc:sldChg chg="addSp modSp add mod ord">
        <pc:chgData name="Helen Margolis" userId="e6a7afbc-961a-442d-a2df-b33b0221b063" providerId="ADAL" clId="{1254076C-426C-4AC2-B574-F032750B8D22}" dt="2023-08-06T13:26:07.566" v="10627" actId="207"/>
        <pc:sldMkLst>
          <pc:docMk/>
          <pc:sldMk cId="3227028201" sldId="3232"/>
        </pc:sldMkLst>
        <pc:spChg chg="mod">
          <ac:chgData name="Helen Margolis" userId="e6a7afbc-961a-442d-a2df-b33b0221b063" providerId="ADAL" clId="{1254076C-426C-4AC2-B574-F032750B8D22}" dt="2023-08-03T16:18:17.205" v="5071" actId="20577"/>
          <ac:spMkLst>
            <pc:docMk/>
            <pc:sldMk cId="3227028201" sldId="3232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3T16:20:34.896" v="5072"/>
          <ac:spMkLst>
            <pc:docMk/>
            <pc:sldMk cId="3227028201" sldId="3232"/>
            <ac:spMk id="4" creationId="{4E4F6BC4-5FF6-2543-9A74-6EB714C3C4C9}"/>
          </ac:spMkLst>
        </pc:spChg>
        <pc:spChg chg="mod">
          <ac:chgData name="Helen Margolis" userId="e6a7afbc-961a-442d-a2df-b33b0221b063" providerId="ADAL" clId="{1254076C-426C-4AC2-B574-F032750B8D22}" dt="2023-08-03T16:20:34.896" v="5072"/>
          <ac:spMkLst>
            <pc:docMk/>
            <pc:sldMk cId="3227028201" sldId="3232"/>
            <ac:spMk id="5" creationId="{6BF57A09-9B42-AFC7-A7F4-F4C770A9A26E}"/>
          </ac:spMkLst>
        </pc:spChg>
        <pc:spChg chg="mod">
          <ac:chgData name="Helen Margolis" userId="e6a7afbc-961a-442d-a2df-b33b0221b063" providerId="ADAL" clId="{1254076C-426C-4AC2-B574-F032750B8D22}" dt="2023-08-03T16:20:34.896" v="5072"/>
          <ac:spMkLst>
            <pc:docMk/>
            <pc:sldMk cId="3227028201" sldId="3232"/>
            <ac:spMk id="6" creationId="{2AAC793C-344D-E735-D987-EF1E69F3E5B4}"/>
          </ac:spMkLst>
        </pc:spChg>
        <pc:spChg chg="mod">
          <ac:chgData name="Helen Margolis" userId="e6a7afbc-961a-442d-a2df-b33b0221b063" providerId="ADAL" clId="{1254076C-426C-4AC2-B574-F032750B8D22}" dt="2023-08-03T16:20:34.896" v="5072"/>
          <ac:spMkLst>
            <pc:docMk/>
            <pc:sldMk cId="3227028201" sldId="3232"/>
            <ac:spMk id="7" creationId="{5442ABA9-2C2B-9F5A-1F49-B9C17835D587}"/>
          </ac:spMkLst>
        </pc:spChg>
        <pc:spChg chg="mod">
          <ac:chgData name="Helen Margolis" userId="e6a7afbc-961a-442d-a2df-b33b0221b063" providerId="ADAL" clId="{1254076C-426C-4AC2-B574-F032750B8D22}" dt="2023-08-03T16:20:34.896" v="5072"/>
          <ac:spMkLst>
            <pc:docMk/>
            <pc:sldMk cId="3227028201" sldId="3232"/>
            <ac:spMk id="8" creationId="{03A1675C-7772-6950-A7DD-5A26AE5B1C04}"/>
          </ac:spMkLst>
        </pc:spChg>
        <pc:spChg chg="mod">
          <ac:chgData name="Helen Margolis" userId="e6a7afbc-961a-442d-a2df-b33b0221b063" providerId="ADAL" clId="{1254076C-426C-4AC2-B574-F032750B8D22}" dt="2023-08-03T16:20:34.896" v="5072"/>
          <ac:spMkLst>
            <pc:docMk/>
            <pc:sldMk cId="3227028201" sldId="3232"/>
            <ac:spMk id="9" creationId="{28A52A30-E445-8F40-D3AC-D49550EFAED0}"/>
          </ac:spMkLst>
        </pc:spChg>
        <pc:spChg chg="mod">
          <ac:chgData name="Helen Margolis" userId="e6a7afbc-961a-442d-a2df-b33b0221b063" providerId="ADAL" clId="{1254076C-426C-4AC2-B574-F032750B8D22}" dt="2023-08-03T16:20:34.896" v="5072"/>
          <ac:spMkLst>
            <pc:docMk/>
            <pc:sldMk cId="3227028201" sldId="3232"/>
            <ac:spMk id="10" creationId="{FD7143F8-C547-8BAD-1FD8-781E7C00AB71}"/>
          </ac:spMkLst>
        </pc:spChg>
        <pc:spChg chg="mod">
          <ac:chgData name="Helen Margolis" userId="e6a7afbc-961a-442d-a2df-b33b0221b063" providerId="ADAL" clId="{1254076C-426C-4AC2-B574-F032750B8D22}" dt="2023-08-03T16:20:34.896" v="5072"/>
          <ac:spMkLst>
            <pc:docMk/>
            <pc:sldMk cId="3227028201" sldId="3232"/>
            <ac:spMk id="11" creationId="{5287828D-20D0-504D-D20A-45CD8D4DDAD8}"/>
          </ac:spMkLst>
        </pc:spChg>
        <pc:spChg chg="mod">
          <ac:chgData name="Helen Margolis" userId="e6a7afbc-961a-442d-a2df-b33b0221b063" providerId="ADAL" clId="{1254076C-426C-4AC2-B574-F032750B8D22}" dt="2023-08-03T16:20:34.896" v="5072"/>
          <ac:spMkLst>
            <pc:docMk/>
            <pc:sldMk cId="3227028201" sldId="3232"/>
            <ac:spMk id="12" creationId="{9FB14A04-B711-40DE-F67F-E13BA3BA34CF}"/>
          </ac:spMkLst>
        </pc:spChg>
        <pc:spChg chg="mod">
          <ac:chgData name="Helen Margolis" userId="e6a7afbc-961a-442d-a2df-b33b0221b063" providerId="ADAL" clId="{1254076C-426C-4AC2-B574-F032750B8D22}" dt="2023-08-03T16:20:34.896" v="5072"/>
          <ac:spMkLst>
            <pc:docMk/>
            <pc:sldMk cId="3227028201" sldId="3232"/>
            <ac:spMk id="13" creationId="{5B3BDB83-73BC-B9DD-F320-1CCFA3DD97A7}"/>
          </ac:spMkLst>
        </pc:spChg>
        <pc:spChg chg="mod">
          <ac:chgData name="Helen Margolis" userId="e6a7afbc-961a-442d-a2df-b33b0221b063" providerId="ADAL" clId="{1254076C-426C-4AC2-B574-F032750B8D22}" dt="2023-08-06T13:26:07.566" v="10627" actId="207"/>
          <ac:spMkLst>
            <pc:docMk/>
            <pc:sldMk cId="3227028201" sldId="3232"/>
            <ac:spMk id="14" creationId="{5F452544-4FE8-D362-0121-6E332F9C5381}"/>
          </ac:spMkLst>
        </pc:spChg>
        <pc:spChg chg="mod">
          <ac:chgData name="Helen Margolis" userId="e6a7afbc-961a-442d-a2df-b33b0221b063" providerId="ADAL" clId="{1254076C-426C-4AC2-B574-F032750B8D22}" dt="2023-08-06T13:26:07.566" v="10627" actId="207"/>
          <ac:spMkLst>
            <pc:docMk/>
            <pc:sldMk cId="3227028201" sldId="3232"/>
            <ac:spMk id="15" creationId="{F5F046EA-A50E-9931-0ED1-B8BF0578456D}"/>
          </ac:spMkLst>
        </pc:spChg>
        <pc:spChg chg="mod">
          <ac:chgData name="Helen Margolis" userId="e6a7afbc-961a-442d-a2df-b33b0221b063" providerId="ADAL" clId="{1254076C-426C-4AC2-B574-F032750B8D22}" dt="2023-08-06T13:26:07.566" v="10627" actId="207"/>
          <ac:spMkLst>
            <pc:docMk/>
            <pc:sldMk cId="3227028201" sldId="3232"/>
            <ac:spMk id="16" creationId="{9033EB12-FA07-F5D8-56B3-90410447BB14}"/>
          </ac:spMkLst>
        </pc:spChg>
        <pc:spChg chg="mod">
          <ac:chgData name="Helen Margolis" userId="e6a7afbc-961a-442d-a2df-b33b0221b063" providerId="ADAL" clId="{1254076C-426C-4AC2-B574-F032750B8D22}" dt="2023-08-06T13:26:07.566" v="10627" actId="207"/>
          <ac:spMkLst>
            <pc:docMk/>
            <pc:sldMk cId="3227028201" sldId="3232"/>
            <ac:spMk id="17" creationId="{4F3E21B1-A1F0-7FE1-BAA1-CD51C5F67161}"/>
          </ac:spMkLst>
        </pc:spChg>
        <pc:spChg chg="mod">
          <ac:chgData name="Helen Margolis" userId="e6a7afbc-961a-442d-a2df-b33b0221b063" providerId="ADAL" clId="{1254076C-426C-4AC2-B574-F032750B8D22}" dt="2023-08-06T13:26:07.566" v="10627" actId="207"/>
          <ac:spMkLst>
            <pc:docMk/>
            <pc:sldMk cId="3227028201" sldId="3232"/>
            <ac:spMk id="18" creationId="{ABE97048-56D6-7D60-E45C-70C16AAE1E59}"/>
          </ac:spMkLst>
        </pc:spChg>
        <pc:spChg chg="mod">
          <ac:chgData name="Helen Margolis" userId="e6a7afbc-961a-442d-a2df-b33b0221b063" providerId="ADAL" clId="{1254076C-426C-4AC2-B574-F032750B8D22}" dt="2023-08-06T13:26:07.566" v="10627" actId="207"/>
          <ac:spMkLst>
            <pc:docMk/>
            <pc:sldMk cId="3227028201" sldId="3232"/>
            <ac:spMk id="19" creationId="{472BB8B3-81DE-4698-B81E-274E961A1108}"/>
          </ac:spMkLst>
        </pc:spChg>
        <pc:spChg chg="mod">
          <ac:chgData name="Helen Margolis" userId="e6a7afbc-961a-442d-a2df-b33b0221b063" providerId="ADAL" clId="{1254076C-426C-4AC2-B574-F032750B8D22}" dt="2023-08-06T13:26:07.566" v="10627" actId="207"/>
          <ac:spMkLst>
            <pc:docMk/>
            <pc:sldMk cId="3227028201" sldId="3232"/>
            <ac:spMk id="20" creationId="{F2C03C0C-440C-3D0F-B091-684FDE8793BE}"/>
          </ac:spMkLst>
        </pc:spChg>
        <pc:spChg chg="mod">
          <ac:chgData name="Helen Margolis" userId="e6a7afbc-961a-442d-a2df-b33b0221b063" providerId="ADAL" clId="{1254076C-426C-4AC2-B574-F032750B8D22}" dt="2023-08-06T13:26:07.566" v="10627" actId="207"/>
          <ac:spMkLst>
            <pc:docMk/>
            <pc:sldMk cId="3227028201" sldId="3232"/>
            <ac:spMk id="21" creationId="{DDAEC36A-D5F0-4AA0-0E8B-81CF958283D6}"/>
          </ac:spMkLst>
        </pc:spChg>
        <pc:spChg chg="mod">
          <ac:chgData name="Helen Margolis" userId="e6a7afbc-961a-442d-a2df-b33b0221b063" providerId="ADAL" clId="{1254076C-426C-4AC2-B574-F032750B8D22}" dt="2023-08-06T13:26:07.566" v="10627" actId="207"/>
          <ac:spMkLst>
            <pc:docMk/>
            <pc:sldMk cId="3227028201" sldId="3232"/>
            <ac:spMk id="22" creationId="{141F3C8F-6E84-0D96-C34C-A4276A24F625}"/>
          </ac:spMkLst>
        </pc:spChg>
        <pc:spChg chg="mod">
          <ac:chgData name="Helen Margolis" userId="e6a7afbc-961a-442d-a2df-b33b0221b063" providerId="ADAL" clId="{1254076C-426C-4AC2-B574-F032750B8D22}" dt="2023-08-06T13:26:07.566" v="10627" actId="207"/>
          <ac:spMkLst>
            <pc:docMk/>
            <pc:sldMk cId="3227028201" sldId="3232"/>
            <ac:spMk id="23" creationId="{BE8184F8-E176-25DC-FCD3-96429F8BAC31}"/>
          </ac:spMkLst>
        </pc:spChg>
        <pc:grpChg chg="add mod">
          <ac:chgData name="Helen Margolis" userId="e6a7afbc-961a-442d-a2df-b33b0221b063" providerId="ADAL" clId="{1254076C-426C-4AC2-B574-F032750B8D22}" dt="2023-08-03T16:20:34.896" v="5072"/>
          <ac:grpSpMkLst>
            <pc:docMk/>
            <pc:sldMk cId="3227028201" sldId="3232"/>
            <ac:grpSpMk id="3" creationId="{131486E4-EAA0-F4C5-EE5D-FB3A9F52F4B7}"/>
          </ac:grpSpMkLst>
        </pc:grpChg>
      </pc:sldChg>
      <pc:sldChg chg="addSp modSp add mod ord">
        <pc:chgData name="Helen Margolis" userId="e6a7afbc-961a-442d-a2df-b33b0221b063" providerId="ADAL" clId="{1254076C-426C-4AC2-B574-F032750B8D22}" dt="2023-08-06T13:31:15.769" v="10675" actId="948"/>
        <pc:sldMkLst>
          <pc:docMk/>
          <pc:sldMk cId="3978130007" sldId="3233"/>
        </pc:sldMkLst>
        <pc:spChg chg="mod">
          <ac:chgData name="Helen Margolis" userId="e6a7afbc-961a-442d-a2df-b33b0221b063" providerId="ADAL" clId="{1254076C-426C-4AC2-B574-F032750B8D22}" dt="2023-08-03T16:21:32.635" v="5102" actId="20577"/>
          <ac:spMkLst>
            <pc:docMk/>
            <pc:sldMk cId="3978130007" sldId="3233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6T13:31:15.769" v="10675" actId="948"/>
          <ac:spMkLst>
            <pc:docMk/>
            <pc:sldMk cId="3978130007" sldId="3233"/>
            <ac:spMk id="3" creationId="{BD100C5A-8EDA-73BF-4495-893FD11F232D}"/>
          </ac:spMkLst>
        </pc:spChg>
        <pc:spChg chg="mod">
          <ac:chgData name="Helen Margolis" userId="e6a7afbc-961a-442d-a2df-b33b0221b063" providerId="ADAL" clId="{1254076C-426C-4AC2-B574-F032750B8D22}" dt="2023-08-03T16:21:55.218" v="5104"/>
          <ac:spMkLst>
            <pc:docMk/>
            <pc:sldMk cId="3978130007" sldId="3233"/>
            <ac:spMk id="8" creationId="{F8462945-EB02-A628-ED19-86E1559E1940}"/>
          </ac:spMkLst>
        </pc:spChg>
        <pc:grpChg chg="add mod">
          <ac:chgData name="Helen Margolis" userId="e6a7afbc-961a-442d-a2df-b33b0221b063" providerId="ADAL" clId="{1254076C-426C-4AC2-B574-F032750B8D22}" dt="2023-08-03T16:21:55.218" v="5104"/>
          <ac:grpSpMkLst>
            <pc:docMk/>
            <pc:sldMk cId="3978130007" sldId="3233"/>
            <ac:grpSpMk id="6" creationId="{992FB718-0CCD-4210-B89D-A2AE0FE152F4}"/>
          </ac:grpSpMkLst>
        </pc:grpChg>
        <pc:picChg chg="add mod">
          <ac:chgData name="Helen Margolis" userId="e6a7afbc-961a-442d-a2df-b33b0221b063" providerId="ADAL" clId="{1254076C-426C-4AC2-B574-F032750B8D22}" dt="2023-08-03T16:21:45.954" v="5103"/>
          <ac:picMkLst>
            <pc:docMk/>
            <pc:sldMk cId="3978130007" sldId="3233"/>
            <ac:picMk id="4" creationId="{B332E747-AFE9-1CC2-D127-5ECA76E8E9A2}"/>
          </ac:picMkLst>
        </pc:picChg>
        <pc:picChg chg="add mod">
          <ac:chgData name="Helen Margolis" userId="e6a7afbc-961a-442d-a2df-b33b0221b063" providerId="ADAL" clId="{1254076C-426C-4AC2-B574-F032750B8D22}" dt="2023-08-03T16:21:45.954" v="5103"/>
          <ac:picMkLst>
            <pc:docMk/>
            <pc:sldMk cId="3978130007" sldId="3233"/>
            <ac:picMk id="5" creationId="{9A6F50EC-367F-E3EF-398C-9B81C0056F56}"/>
          </ac:picMkLst>
        </pc:picChg>
        <pc:picChg chg="mod">
          <ac:chgData name="Helen Margolis" userId="e6a7afbc-961a-442d-a2df-b33b0221b063" providerId="ADAL" clId="{1254076C-426C-4AC2-B574-F032750B8D22}" dt="2023-08-03T16:21:55.218" v="5104"/>
          <ac:picMkLst>
            <pc:docMk/>
            <pc:sldMk cId="3978130007" sldId="3233"/>
            <ac:picMk id="7" creationId="{E3447444-AE97-C713-3203-D2864F0F9B0D}"/>
          </ac:picMkLst>
        </pc:picChg>
      </pc:sldChg>
      <pc:sldChg chg="addSp modSp add del mod ord modAnim">
        <pc:chgData name="Helen Margolis" userId="e6a7afbc-961a-442d-a2df-b33b0221b063" providerId="ADAL" clId="{1254076C-426C-4AC2-B574-F032750B8D22}" dt="2023-08-05T12:00:26.299" v="5418" actId="2696"/>
        <pc:sldMkLst>
          <pc:docMk/>
          <pc:sldMk cId="564294258" sldId="3234"/>
        </pc:sldMkLst>
        <pc:spChg chg="mod">
          <ac:chgData name="Helen Margolis" userId="e6a7afbc-961a-442d-a2df-b33b0221b063" providerId="ADAL" clId="{1254076C-426C-4AC2-B574-F032750B8D22}" dt="2023-08-03T16:25:56.719" v="5149" actId="20577"/>
          <ac:spMkLst>
            <pc:docMk/>
            <pc:sldMk cId="564294258" sldId="3234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3" creationId="{7129F3B9-7EC4-E86F-57EA-28A266D48DF2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6" creationId="{90D6C217-5B4B-E1A7-E297-C9C284F00605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7" creationId="{41441068-5DF4-197E-2E03-B3447EEA142B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8" creationId="{635D1A5E-BE89-8709-144E-C3F983CF5CF1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9" creationId="{4E64D9CF-BE3D-453C-B5F3-D9757C625368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15" creationId="{68431341-1FB0-33E1-6A1E-2F5BAEEFE2F7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17" creationId="{76E827D6-B8EF-86D6-5EA1-9D398001C1AF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24" creationId="{782401ED-C9D9-5E63-431E-8AC7F8AF9E19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28" creationId="{6B0D4E18-DCED-F149-9FA2-3564F13FA782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29" creationId="{81B50FC6-49FB-6E1E-D56A-01AE5EC92152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30" creationId="{AD51AA02-152D-FD2D-EBED-8038AB9C933D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35" creationId="{84F3161A-E0D6-6591-B2B3-9E86EC99C25E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36" creationId="{CAB24D7C-F4E6-6FCA-302E-2AD53CCECBD9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37" creationId="{89D28E20-F297-8826-E106-3AD8315754FF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38" creationId="{666D83FE-C4B3-0FD1-4BDD-00E7E3AFE1AB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39" creationId="{46C4CBF5-7B66-DECD-FBB9-B27EDDF51AC4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40" creationId="{13190E0E-5D01-ED9F-160E-5AC85CE8AF81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41" creationId="{B7E30CF5-B0D4-650C-7BDF-9EA092024293}"/>
          </ac:spMkLst>
        </pc:spChg>
        <pc:spChg chg="mod">
          <ac:chgData name="Helen Margolis" userId="e6a7afbc-961a-442d-a2df-b33b0221b063" providerId="ADAL" clId="{1254076C-426C-4AC2-B574-F032750B8D22}" dt="2023-08-03T16:26:07.420" v="5150"/>
          <ac:spMkLst>
            <pc:docMk/>
            <pc:sldMk cId="564294258" sldId="3234"/>
            <ac:spMk id="42" creationId="{36919173-E87D-8092-8F52-A1A3DBB4E031}"/>
          </ac:spMkLst>
        </pc:spChg>
        <pc:grpChg chg="add mod">
          <ac:chgData name="Helen Margolis" userId="e6a7afbc-961a-442d-a2df-b33b0221b063" providerId="ADAL" clId="{1254076C-426C-4AC2-B574-F032750B8D22}" dt="2023-08-03T16:26:07.420" v="5150"/>
          <ac:grpSpMkLst>
            <pc:docMk/>
            <pc:sldMk cId="564294258" sldId="3234"/>
            <ac:grpSpMk id="4" creationId="{D62EB8B6-77CF-E52F-674D-799619BAA6C3}"/>
          </ac:grpSpMkLst>
        </pc:grpChg>
        <pc:grpChg chg="mod">
          <ac:chgData name="Helen Margolis" userId="e6a7afbc-961a-442d-a2df-b33b0221b063" providerId="ADAL" clId="{1254076C-426C-4AC2-B574-F032750B8D22}" dt="2023-08-03T16:26:07.420" v="5150"/>
          <ac:grpSpMkLst>
            <pc:docMk/>
            <pc:sldMk cId="564294258" sldId="3234"/>
            <ac:grpSpMk id="5" creationId="{AE4C045E-1581-0AD5-FAF7-9D0505426212}"/>
          </ac:grpSpMkLst>
        </pc:grpChg>
        <pc:grpChg chg="mod">
          <ac:chgData name="Helen Margolis" userId="e6a7afbc-961a-442d-a2df-b33b0221b063" providerId="ADAL" clId="{1254076C-426C-4AC2-B574-F032750B8D22}" dt="2023-08-03T16:26:07.420" v="5150"/>
          <ac:grpSpMkLst>
            <pc:docMk/>
            <pc:sldMk cId="564294258" sldId="3234"/>
            <ac:grpSpMk id="10" creationId="{8D1139FA-8CFB-5677-13BA-1E84E9011F58}"/>
          </ac:grpSpMkLst>
        </pc:grpChg>
        <pc:grpChg chg="mod">
          <ac:chgData name="Helen Margolis" userId="e6a7afbc-961a-442d-a2df-b33b0221b063" providerId="ADAL" clId="{1254076C-426C-4AC2-B574-F032750B8D22}" dt="2023-08-03T16:26:07.420" v="5150"/>
          <ac:grpSpMkLst>
            <pc:docMk/>
            <pc:sldMk cId="564294258" sldId="3234"/>
            <ac:grpSpMk id="13" creationId="{EA6E4508-E6BB-5C57-A507-6B3A7E4C586C}"/>
          </ac:grpSpMkLst>
        </pc:grpChg>
        <pc:grpChg chg="add mod">
          <ac:chgData name="Helen Margolis" userId="e6a7afbc-961a-442d-a2df-b33b0221b063" providerId="ADAL" clId="{1254076C-426C-4AC2-B574-F032750B8D22}" dt="2023-08-03T16:26:07.420" v="5150"/>
          <ac:grpSpMkLst>
            <pc:docMk/>
            <pc:sldMk cId="564294258" sldId="3234"/>
            <ac:grpSpMk id="16" creationId="{E851EB94-2DA7-2FB9-7E50-0BB5F6278D1D}"/>
          </ac:grpSpMkLst>
        </pc:grpChg>
        <pc:grpChg chg="mod">
          <ac:chgData name="Helen Margolis" userId="e6a7afbc-961a-442d-a2df-b33b0221b063" providerId="ADAL" clId="{1254076C-426C-4AC2-B574-F032750B8D22}" dt="2023-08-03T16:26:07.420" v="5150"/>
          <ac:grpSpMkLst>
            <pc:docMk/>
            <pc:sldMk cId="564294258" sldId="3234"/>
            <ac:grpSpMk id="19" creationId="{C4091453-BD43-ECE7-877E-072EE350E344}"/>
          </ac:grpSpMkLst>
        </pc:grpChg>
        <pc:grpChg chg="mod">
          <ac:chgData name="Helen Margolis" userId="e6a7afbc-961a-442d-a2df-b33b0221b063" providerId="ADAL" clId="{1254076C-426C-4AC2-B574-F032750B8D22}" dt="2023-08-03T16:26:07.420" v="5150"/>
          <ac:grpSpMkLst>
            <pc:docMk/>
            <pc:sldMk cId="564294258" sldId="3234"/>
            <ac:grpSpMk id="20" creationId="{08D84513-29B2-5FC7-2E39-A4CBFBBE49F9}"/>
          </ac:grpSpMkLst>
        </pc:grpChg>
        <pc:grpChg chg="mod">
          <ac:chgData name="Helen Margolis" userId="e6a7afbc-961a-442d-a2df-b33b0221b063" providerId="ADAL" clId="{1254076C-426C-4AC2-B574-F032750B8D22}" dt="2023-08-03T16:26:07.420" v="5150"/>
          <ac:grpSpMkLst>
            <pc:docMk/>
            <pc:sldMk cId="564294258" sldId="3234"/>
            <ac:grpSpMk id="21" creationId="{8686B64D-09E4-6858-8A52-49B02A7CD1B3}"/>
          </ac:grpSpMkLst>
        </pc:grpChg>
        <pc:grpChg chg="mod">
          <ac:chgData name="Helen Margolis" userId="e6a7afbc-961a-442d-a2df-b33b0221b063" providerId="ADAL" clId="{1254076C-426C-4AC2-B574-F032750B8D22}" dt="2023-08-03T16:26:07.420" v="5150"/>
          <ac:grpSpMkLst>
            <pc:docMk/>
            <pc:sldMk cId="564294258" sldId="3234"/>
            <ac:grpSpMk id="23" creationId="{906DEA28-6AC1-97A1-8AFF-3EED0216914B}"/>
          </ac:grpSpMkLst>
        </pc:grpChg>
        <pc:grpChg chg="mod">
          <ac:chgData name="Helen Margolis" userId="e6a7afbc-961a-442d-a2df-b33b0221b063" providerId="ADAL" clId="{1254076C-426C-4AC2-B574-F032750B8D22}" dt="2023-08-03T16:26:07.420" v="5150"/>
          <ac:grpSpMkLst>
            <pc:docMk/>
            <pc:sldMk cId="564294258" sldId="3234"/>
            <ac:grpSpMk id="31" creationId="{D0720600-F026-9445-486B-73F8AD9D359B}"/>
          </ac:grpSpMkLst>
        </pc:grpChg>
        <pc:grpChg chg="mod">
          <ac:chgData name="Helen Margolis" userId="e6a7afbc-961a-442d-a2df-b33b0221b063" providerId="ADAL" clId="{1254076C-426C-4AC2-B574-F032750B8D22}" dt="2023-08-03T16:26:07.420" v="5150"/>
          <ac:grpSpMkLst>
            <pc:docMk/>
            <pc:sldMk cId="564294258" sldId="3234"/>
            <ac:grpSpMk id="32" creationId="{3C918BEC-C950-4F17-6617-6E3251AAECAD}"/>
          </ac:grpSpMkLst>
        </pc:grpChg>
        <pc:grpChg chg="mod">
          <ac:chgData name="Helen Margolis" userId="e6a7afbc-961a-442d-a2df-b33b0221b063" providerId="ADAL" clId="{1254076C-426C-4AC2-B574-F032750B8D22}" dt="2023-08-03T16:26:07.420" v="5150"/>
          <ac:grpSpMkLst>
            <pc:docMk/>
            <pc:sldMk cId="564294258" sldId="3234"/>
            <ac:grpSpMk id="33" creationId="{820422B5-D4B1-4DBA-E65A-BD638DB06D27}"/>
          </ac:grpSpMkLst>
        </pc:grpChg>
        <pc:grpChg chg="mod">
          <ac:chgData name="Helen Margolis" userId="e6a7afbc-961a-442d-a2df-b33b0221b063" providerId="ADAL" clId="{1254076C-426C-4AC2-B574-F032750B8D22}" dt="2023-08-03T16:26:07.420" v="5150"/>
          <ac:grpSpMkLst>
            <pc:docMk/>
            <pc:sldMk cId="564294258" sldId="3234"/>
            <ac:grpSpMk id="34" creationId="{E735619B-D5B0-ADE9-F530-3A223EF0D3FE}"/>
          </ac:grpSpMkLst>
        </pc:grpChg>
        <pc:picChg chg="mod">
          <ac:chgData name="Helen Margolis" userId="e6a7afbc-961a-442d-a2df-b33b0221b063" providerId="ADAL" clId="{1254076C-426C-4AC2-B574-F032750B8D22}" dt="2023-08-03T16:26:07.420" v="5150"/>
          <ac:picMkLst>
            <pc:docMk/>
            <pc:sldMk cId="564294258" sldId="3234"/>
            <ac:picMk id="11" creationId="{AB38F200-8DB2-E26F-52BC-1CA420A6C59F}"/>
          </ac:picMkLst>
        </pc:picChg>
        <pc:picChg chg="mod">
          <ac:chgData name="Helen Margolis" userId="e6a7afbc-961a-442d-a2df-b33b0221b063" providerId="ADAL" clId="{1254076C-426C-4AC2-B574-F032750B8D22}" dt="2023-08-03T16:26:07.420" v="5150"/>
          <ac:picMkLst>
            <pc:docMk/>
            <pc:sldMk cId="564294258" sldId="3234"/>
            <ac:picMk id="12" creationId="{8DBDF153-32D6-E6AE-ED91-FA0ACFCDE27E}"/>
          </ac:picMkLst>
        </pc:picChg>
        <pc:picChg chg="mod">
          <ac:chgData name="Helen Margolis" userId="e6a7afbc-961a-442d-a2df-b33b0221b063" providerId="ADAL" clId="{1254076C-426C-4AC2-B574-F032750B8D22}" dt="2023-08-03T16:26:07.420" v="5150"/>
          <ac:picMkLst>
            <pc:docMk/>
            <pc:sldMk cId="564294258" sldId="3234"/>
            <ac:picMk id="14" creationId="{DB1563F4-01AF-2AD4-4E96-1928E2B4EF15}"/>
          </ac:picMkLst>
        </pc:picChg>
        <pc:picChg chg="mod">
          <ac:chgData name="Helen Margolis" userId="e6a7afbc-961a-442d-a2df-b33b0221b063" providerId="ADAL" clId="{1254076C-426C-4AC2-B574-F032750B8D22}" dt="2023-08-03T16:26:07.420" v="5150"/>
          <ac:picMkLst>
            <pc:docMk/>
            <pc:sldMk cId="564294258" sldId="3234"/>
            <ac:picMk id="18" creationId="{48FF7DEF-7402-1AA5-A745-A3C193B6AE0E}"/>
          </ac:picMkLst>
        </pc:picChg>
        <pc:picChg chg="mod">
          <ac:chgData name="Helen Margolis" userId="e6a7afbc-961a-442d-a2df-b33b0221b063" providerId="ADAL" clId="{1254076C-426C-4AC2-B574-F032750B8D22}" dt="2023-08-03T16:26:07.420" v="5150"/>
          <ac:picMkLst>
            <pc:docMk/>
            <pc:sldMk cId="564294258" sldId="3234"/>
            <ac:picMk id="22" creationId="{CBFD987B-24D7-290F-6BB1-092B1515CB5A}"/>
          </ac:picMkLst>
        </pc:picChg>
        <pc:cxnChg chg="mod">
          <ac:chgData name="Helen Margolis" userId="e6a7afbc-961a-442d-a2df-b33b0221b063" providerId="ADAL" clId="{1254076C-426C-4AC2-B574-F032750B8D22}" dt="2023-08-03T16:26:07.420" v="5150"/>
          <ac:cxnSpMkLst>
            <pc:docMk/>
            <pc:sldMk cId="564294258" sldId="3234"/>
            <ac:cxnSpMk id="25" creationId="{112C5F4F-B705-D728-4816-12704D8269EA}"/>
          </ac:cxnSpMkLst>
        </pc:cxnChg>
        <pc:cxnChg chg="mod">
          <ac:chgData name="Helen Margolis" userId="e6a7afbc-961a-442d-a2df-b33b0221b063" providerId="ADAL" clId="{1254076C-426C-4AC2-B574-F032750B8D22}" dt="2023-08-03T16:26:07.420" v="5150"/>
          <ac:cxnSpMkLst>
            <pc:docMk/>
            <pc:sldMk cId="564294258" sldId="3234"/>
            <ac:cxnSpMk id="26" creationId="{B65F2F2F-AE92-879C-C7C6-8B4EB7A91A44}"/>
          </ac:cxnSpMkLst>
        </pc:cxnChg>
        <pc:cxnChg chg="mod">
          <ac:chgData name="Helen Margolis" userId="e6a7afbc-961a-442d-a2df-b33b0221b063" providerId="ADAL" clId="{1254076C-426C-4AC2-B574-F032750B8D22}" dt="2023-08-03T16:26:07.420" v="5150"/>
          <ac:cxnSpMkLst>
            <pc:docMk/>
            <pc:sldMk cId="564294258" sldId="3234"/>
            <ac:cxnSpMk id="27" creationId="{BE8C8819-7572-42D9-EC0D-8FAD5F7E2522}"/>
          </ac:cxnSpMkLst>
        </pc:cxnChg>
      </pc:sldChg>
      <pc:sldChg chg="addSp modSp add mod ord">
        <pc:chgData name="Helen Margolis" userId="e6a7afbc-961a-442d-a2df-b33b0221b063" providerId="ADAL" clId="{1254076C-426C-4AC2-B574-F032750B8D22}" dt="2023-08-06T13:29:29.584" v="10655" actId="1076"/>
        <pc:sldMkLst>
          <pc:docMk/>
          <pc:sldMk cId="53461738" sldId="3235"/>
        </pc:sldMkLst>
        <pc:spChg chg="mod">
          <ac:chgData name="Helen Margolis" userId="e6a7afbc-961a-442d-a2df-b33b0221b063" providerId="ADAL" clId="{1254076C-426C-4AC2-B574-F032750B8D22}" dt="2023-08-03T16:30:21.214" v="5222" actId="20577"/>
          <ac:spMkLst>
            <pc:docMk/>
            <pc:sldMk cId="53461738" sldId="3235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3T16:30:31.234" v="5223"/>
          <ac:spMkLst>
            <pc:docMk/>
            <pc:sldMk cId="53461738" sldId="3235"/>
            <ac:spMk id="9" creationId="{DA696097-2297-A54E-5981-F45CE4FFB496}"/>
          </ac:spMkLst>
        </pc:spChg>
        <pc:spChg chg="mod">
          <ac:chgData name="Helen Margolis" userId="e6a7afbc-961a-442d-a2df-b33b0221b063" providerId="ADAL" clId="{1254076C-426C-4AC2-B574-F032750B8D22}" dt="2023-08-03T16:30:31.234" v="5223"/>
          <ac:spMkLst>
            <pc:docMk/>
            <pc:sldMk cId="53461738" sldId="3235"/>
            <ac:spMk id="10" creationId="{FC567F5E-5C64-E5F7-1489-45C7F8099E81}"/>
          </ac:spMkLst>
        </pc:spChg>
        <pc:spChg chg="add mod">
          <ac:chgData name="Helen Margolis" userId="e6a7afbc-961a-442d-a2df-b33b0221b063" providerId="ADAL" clId="{1254076C-426C-4AC2-B574-F032750B8D22}" dt="2023-08-06T13:29:29.584" v="10655" actId="1076"/>
          <ac:spMkLst>
            <pc:docMk/>
            <pc:sldMk cId="53461738" sldId="3235"/>
            <ac:spMk id="11" creationId="{5FE7967A-36BB-D98B-D363-8E47F8BB8E18}"/>
          </ac:spMkLst>
        </pc:spChg>
        <pc:grpChg chg="add mod">
          <ac:chgData name="Helen Margolis" userId="e6a7afbc-961a-442d-a2df-b33b0221b063" providerId="ADAL" clId="{1254076C-426C-4AC2-B574-F032750B8D22}" dt="2023-08-06T13:29:23.730" v="10654" actId="1076"/>
          <ac:grpSpMkLst>
            <pc:docMk/>
            <pc:sldMk cId="53461738" sldId="3235"/>
            <ac:grpSpMk id="8" creationId="{D37829E7-715F-9A79-D69B-942F835AE657}"/>
          </ac:grpSpMkLst>
        </pc:grpChg>
        <pc:picChg chg="add mod">
          <ac:chgData name="Helen Margolis" userId="e6a7afbc-961a-442d-a2df-b33b0221b063" providerId="ADAL" clId="{1254076C-426C-4AC2-B574-F032750B8D22}" dt="2023-08-06T13:29:02.880" v="10649" actId="1076"/>
          <ac:picMkLst>
            <pc:docMk/>
            <pc:sldMk cId="53461738" sldId="3235"/>
            <ac:picMk id="3" creationId="{D35C07AB-8590-588D-67EE-D959DDA2BE9C}"/>
          </ac:picMkLst>
        </pc:picChg>
        <pc:picChg chg="add mod">
          <ac:chgData name="Helen Margolis" userId="e6a7afbc-961a-442d-a2df-b33b0221b063" providerId="ADAL" clId="{1254076C-426C-4AC2-B574-F032750B8D22}" dt="2023-08-06T13:29:02.880" v="10649" actId="1076"/>
          <ac:picMkLst>
            <pc:docMk/>
            <pc:sldMk cId="53461738" sldId="3235"/>
            <ac:picMk id="4" creationId="{851B132B-C830-C886-63EE-5977BE59448C}"/>
          </ac:picMkLst>
        </pc:picChg>
        <pc:picChg chg="add mod">
          <ac:chgData name="Helen Margolis" userId="e6a7afbc-961a-442d-a2df-b33b0221b063" providerId="ADAL" clId="{1254076C-426C-4AC2-B574-F032750B8D22}" dt="2023-08-06T13:29:02.880" v="10649" actId="1076"/>
          <ac:picMkLst>
            <pc:docMk/>
            <pc:sldMk cId="53461738" sldId="3235"/>
            <ac:picMk id="5" creationId="{F9E43AF0-8BBA-57C7-E8B2-8046E88E78DB}"/>
          </ac:picMkLst>
        </pc:picChg>
        <pc:picChg chg="add mod">
          <ac:chgData name="Helen Margolis" userId="e6a7afbc-961a-442d-a2df-b33b0221b063" providerId="ADAL" clId="{1254076C-426C-4AC2-B574-F032750B8D22}" dt="2023-08-06T13:29:02.880" v="10649" actId="1076"/>
          <ac:picMkLst>
            <pc:docMk/>
            <pc:sldMk cId="53461738" sldId="3235"/>
            <ac:picMk id="6" creationId="{215A7326-C657-B5E7-6B2B-BF886A7BD0DA}"/>
          </ac:picMkLst>
        </pc:picChg>
        <pc:picChg chg="add mod">
          <ac:chgData name="Helen Margolis" userId="e6a7afbc-961a-442d-a2df-b33b0221b063" providerId="ADAL" clId="{1254076C-426C-4AC2-B574-F032750B8D22}" dt="2023-08-06T13:28:46.905" v="10646" actId="14100"/>
          <ac:picMkLst>
            <pc:docMk/>
            <pc:sldMk cId="53461738" sldId="3235"/>
            <ac:picMk id="7" creationId="{FD8C830D-CC4E-0B85-5ED3-72841762026A}"/>
          </ac:picMkLst>
        </pc:picChg>
      </pc:sldChg>
      <pc:sldChg chg="addSp modSp add mod ord">
        <pc:chgData name="Helen Margolis" userId="e6a7afbc-961a-442d-a2df-b33b0221b063" providerId="ADAL" clId="{1254076C-426C-4AC2-B574-F032750B8D22}" dt="2023-08-06T15:30:14.881" v="11071" actId="207"/>
        <pc:sldMkLst>
          <pc:docMk/>
          <pc:sldMk cId="3513855872" sldId="3236"/>
        </pc:sldMkLst>
        <pc:spChg chg="mod">
          <ac:chgData name="Helen Margolis" userId="e6a7afbc-961a-442d-a2df-b33b0221b063" providerId="ADAL" clId="{1254076C-426C-4AC2-B574-F032750B8D22}" dt="2023-08-03T16:29:30.330" v="5194" actId="20577"/>
          <ac:spMkLst>
            <pc:docMk/>
            <pc:sldMk cId="3513855872" sldId="3236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6T15:30:14.881" v="11071" actId="207"/>
          <ac:spMkLst>
            <pc:docMk/>
            <pc:sldMk cId="3513855872" sldId="3236"/>
            <ac:spMk id="4" creationId="{F2E3F18B-97A6-F0A8-388B-E0C48C17E291}"/>
          </ac:spMkLst>
        </pc:spChg>
        <pc:spChg chg="mod">
          <ac:chgData name="Helen Margolis" userId="e6a7afbc-961a-442d-a2df-b33b0221b063" providerId="ADAL" clId="{1254076C-426C-4AC2-B574-F032750B8D22}" dt="2023-08-06T13:26:40.611" v="10629" actId="1076"/>
          <ac:spMkLst>
            <pc:docMk/>
            <pc:sldMk cId="3513855872" sldId="3236"/>
            <ac:spMk id="6" creationId="{CF20F742-D99E-EF25-D1A3-2E7BDEF58095}"/>
          </ac:spMkLst>
        </pc:spChg>
        <pc:spChg chg="mod">
          <ac:chgData name="Helen Margolis" userId="e6a7afbc-961a-442d-a2df-b33b0221b063" providerId="ADAL" clId="{1254076C-426C-4AC2-B574-F032750B8D22}" dt="2023-08-06T13:26:40.611" v="10629" actId="1076"/>
          <ac:spMkLst>
            <pc:docMk/>
            <pc:sldMk cId="3513855872" sldId="3236"/>
            <ac:spMk id="9" creationId="{8DBBC5B5-5892-1AA6-AD9A-4FB812B738C3}"/>
          </ac:spMkLst>
        </pc:spChg>
        <pc:spChg chg="mod">
          <ac:chgData name="Helen Margolis" userId="e6a7afbc-961a-442d-a2df-b33b0221b063" providerId="ADAL" clId="{1254076C-426C-4AC2-B574-F032750B8D22}" dt="2023-08-03T16:29:41.777" v="5196" actId="14100"/>
          <ac:spMkLst>
            <pc:docMk/>
            <pc:sldMk cId="3513855872" sldId="3236"/>
            <ac:spMk id="12" creationId="{D6DCB866-562A-5028-914B-AB7082E383CD}"/>
          </ac:spMkLst>
        </pc:spChg>
        <pc:spChg chg="mod">
          <ac:chgData name="Helen Margolis" userId="e6a7afbc-961a-442d-a2df-b33b0221b063" providerId="ADAL" clId="{1254076C-426C-4AC2-B574-F032750B8D22}" dt="2023-08-06T13:28:27.537" v="10644" actId="14100"/>
          <ac:spMkLst>
            <pc:docMk/>
            <pc:sldMk cId="3513855872" sldId="3236"/>
            <ac:spMk id="15" creationId="{9BB7067B-C5FF-F196-8522-4F6B734FF3A8}"/>
          </ac:spMkLst>
        </pc:spChg>
        <pc:spChg chg="mod">
          <ac:chgData name="Helen Margolis" userId="e6a7afbc-961a-442d-a2df-b33b0221b063" providerId="ADAL" clId="{1254076C-426C-4AC2-B574-F032750B8D22}" dt="2023-08-06T15:30:10.259" v="11070" actId="207"/>
          <ac:spMkLst>
            <pc:docMk/>
            <pc:sldMk cId="3513855872" sldId="3236"/>
            <ac:spMk id="16" creationId="{D07DE330-9E02-0231-8EB6-80B76EC6F6BC}"/>
          </ac:spMkLst>
        </pc:spChg>
        <pc:grpChg chg="add mod">
          <ac:chgData name="Helen Margolis" userId="e6a7afbc-961a-442d-a2df-b33b0221b063" providerId="ADAL" clId="{1254076C-426C-4AC2-B574-F032750B8D22}" dt="2023-08-06T13:26:40.611" v="10629" actId="1076"/>
          <ac:grpSpMkLst>
            <pc:docMk/>
            <pc:sldMk cId="3513855872" sldId="3236"/>
            <ac:grpSpMk id="5" creationId="{DB96EED5-4CED-B6B3-A385-1FFC6F65447D}"/>
          </ac:grpSpMkLst>
        </pc:grpChg>
        <pc:grpChg chg="add mod">
          <ac:chgData name="Helen Margolis" userId="e6a7afbc-961a-442d-a2df-b33b0221b063" providerId="ADAL" clId="{1254076C-426C-4AC2-B574-F032750B8D22}" dt="2023-08-06T13:26:40.611" v="10629" actId="1076"/>
          <ac:grpSpMkLst>
            <pc:docMk/>
            <pc:sldMk cId="3513855872" sldId="3236"/>
            <ac:grpSpMk id="8" creationId="{92AB1846-12CA-6F49-0F4F-DFE9A0F044D0}"/>
          </ac:grpSpMkLst>
        </pc:grpChg>
        <pc:grpChg chg="add mod">
          <ac:chgData name="Helen Margolis" userId="e6a7afbc-961a-442d-a2df-b33b0221b063" providerId="ADAL" clId="{1254076C-426C-4AC2-B574-F032750B8D22}" dt="2023-08-03T16:29:41.777" v="5196" actId="14100"/>
          <ac:grpSpMkLst>
            <pc:docMk/>
            <pc:sldMk cId="3513855872" sldId="3236"/>
            <ac:grpSpMk id="11" creationId="{B190CC97-5C82-95F7-5793-35BBA0EBAC74}"/>
          </ac:grpSpMkLst>
        </pc:grpChg>
        <pc:grpChg chg="add mod">
          <ac:chgData name="Helen Margolis" userId="e6a7afbc-961a-442d-a2df-b33b0221b063" providerId="ADAL" clId="{1254076C-426C-4AC2-B574-F032750B8D22}" dt="2023-08-06T13:28:17.707" v="10642" actId="1076"/>
          <ac:grpSpMkLst>
            <pc:docMk/>
            <pc:sldMk cId="3513855872" sldId="3236"/>
            <ac:grpSpMk id="14" creationId="{40177787-94E0-CEB4-4EC9-8698BDD43734}"/>
          </ac:grpSpMkLst>
        </pc:grpChg>
        <pc:picChg chg="add mod">
          <ac:chgData name="Helen Margolis" userId="e6a7afbc-961a-442d-a2df-b33b0221b063" providerId="ADAL" clId="{1254076C-426C-4AC2-B574-F032750B8D22}" dt="2023-08-06T13:26:45.281" v="10630" actId="14100"/>
          <ac:picMkLst>
            <pc:docMk/>
            <pc:sldMk cId="3513855872" sldId="3236"/>
            <ac:picMk id="3" creationId="{491ACB6B-E719-99C9-1A44-A84B86C8C174}"/>
          </ac:picMkLst>
        </pc:picChg>
        <pc:picChg chg="mod">
          <ac:chgData name="Helen Margolis" userId="e6a7afbc-961a-442d-a2df-b33b0221b063" providerId="ADAL" clId="{1254076C-426C-4AC2-B574-F032750B8D22}" dt="2023-08-06T13:26:40.611" v="10629" actId="1076"/>
          <ac:picMkLst>
            <pc:docMk/>
            <pc:sldMk cId="3513855872" sldId="3236"/>
            <ac:picMk id="7" creationId="{45901632-4038-B187-FB51-2291C8378736}"/>
          </ac:picMkLst>
        </pc:picChg>
        <pc:picChg chg="mod">
          <ac:chgData name="Helen Margolis" userId="e6a7afbc-961a-442d-a2df-b33b0221b063" providerId="ADAL" clId="{1254076C-426C-4AC2-B574-F032750B8D22}" dt="2023-08-06T13:26:40.611" v="10629" actId="1076"/>
          <ac:picMkLst>
            <pc:docMk/>
            <pc:sldMk cId="3513855872" sldId="3236"/>
            <ac:picMk id="10" creationId="{E4F61AC0-74B4-62D8-88BC-C5C232F6D1CE}"/>
          </ac:picMkLst>
        </pc:picChg>
        <pc:picChg chg="mod">
          <ac:chgData name="Helen Margolis" userId="e6a7afbc-961a-442d-a2df-b33b0221b063" providerId="ADAL" clId="{1254076C-426C-4AC2-B574-F032750B8D22}" dt="2023-08-03T16:29:41.777" v="5196" actId="14100"/>
          <ac:picMkLst>
            <pc:docMk/>
            <pc:sldMk cId="3513855872" sldId="3236"/>
            <ac:picMk id="13" creationId="{48D64767-40DA-7724-539F-A9CB073DDE03}"/>
          </ac:picMkLst>
        </pc:picChg>
        <pc:picChg chg="mod">
          <ac:chgData name="Helen Margolis" userId="e6a7afbc-961a-442d-a2df-b33b0221b063" providerId="ADAL" clId="{1254076C-426C-4AC2-B574-F032750B8D22}" dt="2023-08-06T13:28:22.366" v="10643" actId="1076"/>
          <ac:picMkLst>
            <pc:docMk/>
            <pc:sldMk cId="3513855872" sldId="3236"/>
            <ac:picMk id="17" creationId="{5FAC785A-DE39-B3A8-0652-6286074AD4C3}"/>
          </ac:picMkLst>
        </pc:picChg>
        <pc:picChg chg="add mod">
          <ac:chgData name="Helen Margolis" userId="e6a7afbc-961a-442d-a2df-b33b0221b063" providerId="ADAL" clId="{1254076C-426C-4AC2-B574-F032750B8D22}" dt="2023-08-06T13:26:40.611" v="10629" actId="1076"/>
          <ac:picMkLst>
            <pc:docMk/>
            <pc:sldMk cId="3513855872" sldId="3236"/>
            <ac:picMk id="18" creationId="{6A23E714-D436-D302-B4F3-5C89A3237CFF}"/>
          </ac:picMkLst>
        </pc:picChg>
        <pc:picChg chg="add mod">
          <ac:chgData name="Helen Margolis" userId="e6a7afbc-961a-442d-a2df-b33b0221b063" providerId="ADAL" clId="{1254076C-426C-4AC2-B574-F032750B8D22}" dt="2023-08-03T16:29:41.777" v="5196" actId="14100"/>
          <ac:picMkLst>
            <pc:docMk/>
            <pc:sldMk cId="3513855872" sldId="3236"/>
            <ac:picMk id="19" creationId="{38D82A6F-44EA-EE99-C4F1-36FC439E43CD}"/>
          </ac:picMkLst>
        </pc:picChg>
      </pc:sldChg>
      <pc:sldChg chg="addSp delSp modSp add mod modAnim">
        <pc:chgData name="Helen Margolis" userId="e6a7afbc-961a-442d-a2df-b33b0221b063" providerId="ADAL" clId="{1254076C-426C-4AC2-B574-F032750B8D22}" dt="2023-08-09T21:47:27.471" v="18339" actId="6549"/>
        <pc:sldMkLst>
          <pc:docMk/>
          <pc:sldMk cId="596254867" sldId="3237"/>
        </pc:sldMkLst>
        <pc:spChg chg="mod">
          <ac:chgData name="Helen Margolis" userId="e6a7afbc-961a-442d-a2df-b33b0221b063" providerId="ADAL" clId="{1254076C-426C-4AC2-B574-F032750B8D22}" dt="2023-08-09T21:47:27.471" v="18339" actId="6549"/>
          <ac:spMkLst>
            <pc:docMk/>
            <pc:sldMk cId="596254867" sldId="3237"/>
            <ac:spMk id="2" creationId="{8283B3F7-529C-BF67-8686-439EA2B01556}"/>
          </ac:spMkLst>
        </pc:spChg>
        <pc:spChg chg="add del mod">
          <ac:chgData name="Helen Margolis" userId="e6a7afbc-961a-442d-a2df-b33b0221b063" providerId="ADAL" clId="{1254076C-426C-4AC2-B574-F032750B8D22}" dt="2023-08-05T11:54:42.404" v="5361" actId="478"/>
          <ac:spMkLst>
            <pc:docMk/>
            <pc:sldMk cId="596254867" sldId="3237"/>
            <ac:spMk id="3" creationId="{90E5175C-9BC4-C329-CD89-E183B6562532}"/>
          </ac:spMkLst>
        </pc:spChg>
        <pc:spChg chg="add del mod">
          <ac:chgData name="Helen Margolis" userId="e6a7afbc-961a-442d-a2df-b33b0221b063" providerId="ADAL" clId="{1254076C-426C-4AC2-B574-F032750B8D22}" dt="2023-08-05T11:51:08.783" v="5281"/>
          <ac:spMkLst>
            <pc:docMk/>
            <pc:sldMk cId="596254867" sldId="3237"/>
            <ac:spMk id="4" creationId="{0B19595F-2533-73FC-341B-1653B62B0DFF}"/>
          </ac:spMkLst>
        </pc:spChg>
        <pc:spChg chg="mod topLvl">
          <ac:chgData name="Helen Margolis" userId="e6a7afbc-961a-442d-a2df-b33b0221b063" providerId="ADAL" clId="{1254076C-426C-4AC2-B574-F032750B8D22}" dt="2023-08-05T13:09:48.762" v="5516" actId="1076"/>
          <ac:spMkLst>
            <pc:docMk/>
            <pc:sldMk cId="596254867" sldId="3237"/>
            <ac:spMk id="7" creationId="{3A21DD2A-AC8D-C4B2-DBC5-34EC18DAE113}"/>
          </ac:spMkLst>
        </pc:spChg>
        <pc:spChg chg="mod topLvl">
          <ac:chgData name="Helen Margolis" userId="e6a7afbc-961a-442d-a2df-b33b0221b063" providerId="ADAL" clId="{1254076C-426C-4AC2-B574-F032750B8D22}" dt="2023-08-05T13:09:48.762" v="5516" actId="1076"/>
          <ac:spMkLst>
            <pc:docMk/>
            <pc:sldMk cId="596254867" sldId="3237"/>
            <ac:spMk id="8" creationId="{6F4348D5-FE92-6B0B-1AFE-14F97C86D472}"/>
          </ac:spMkLst>
        </pc:spChg>
        <pc:spChg chg="mod topLvl">
          <ac:chgData name="Helen Margolis" userId="e6a7afbc-961a-442d-a2df-b33b0221b063" providerId="ADAL" clId="{1254076C-426C-4AC2-B574-F032750B8D22}" dt="2023-08-05T13:09:48.762" v="5516" actId="1076"/>
          <ac:spMkLst>
            <pc:docMk/>
            <pc:sldMk cId="596254867" sldId="3237"/>
            <ac:spMk id="9" creationId="{40D1E95B-2913-28AE-DA6D-3CD324A7623A}"/>
          </ac:spMkLst>
        </pc:spChg>
        <pc:spChg chg="mod topLvl">
          <ac:chgData name="Helen Margolis" userId="e6a7afbc-961a-442d-a2df-b33b0221b063" providerId="ADAL" clId="{1254076C-426C-4AC2-B574-F032750B8D22}" dt="2023-08-05T13:09:48.762" v="5516" actId="1076"/>
          <ac:spMkLst>
            <pc:docMk/>
            <pc:sldMk cId="596254867" sldId="3237"/>
            <ac:spMk id="10" creationId="{6F395F68-DE19-A322-42C4-58FD88B1B1A6}"/>
          </ac:spMkLst>
        </pc:spChg>
        <pc:spChg chg="mod">
          <ac:chgData name="Helen Margolis" userId="e6a7afbc-961a-442d-a2df-b33b0221b063" providerId="ADAL" clId="{1254076C-426C-4AC2-B574-F032750B8D22}" dt="2023-08-05T13:09:48.762" v="5516" actId="1076"/>
          <ac:spMkLst>
            <pc:docMk/>
            <pc:sldMk cId="596254867" sldId="3237"/>
            <ac:spMk id="16" creationId="{52785E4A-202D-40AB-0F60-B151608C225F}"/>
          </ac:spMkLst>
        </pc:spChg>
        <pc:spChg chg="add mod">
          <ac:chgData name="Helen Margolis" userId="e6a7afbc-961a-442d-a2df-b33b0221b063" providerId="ADAL" clId="{1254076C-426C-4AC2-B574-F032750B8D22}" dt="2023-08-05T12:03:19.381" v="5437" actId="14100"/>
          <ac:spMkLst>
            <pc:docMk/>
            <pc:sldMk cId="596254867" sldId="3237"/>
            <ac:spMk id="17" creationId="{6FAA31F2-7ECB-32CB-46D8-7A1CE19E96A9}"/>
          </ac:spMkLst>
        </pc:spChg>
        <pc:spChg chg="add mod">
          <ac:chgData name="Helen Margolis" userId="e6a7afbc-961a-442d-a2df-b33b0221b063" providerId="ADAL" clId="{1254076C-426C-4AC2-B574-F032750B8D22}" dt="2023-08-05T12:03:19.381" v="5437" actId="14100"/>
          <ac:spMkLst>
            <pc:docMk/>
            <pc:sldMk cId="596254867" sldId="3237"/>
            <ac:spMk id="18" creationId="{CBB37C96-AC7F-83CA-CA1F-7047D5904CF1}"/>
          </ac:spMkLst>
        </pc:spChg>
        <pc:spChg chg="add mod">
          <ac:chgData name="Helen Margolis" userId="e6a7afbc-961a-442d-a2df-b33b0221b063" providerId="ADAL" clId="{1254076C-426C-4AC2-B574-F032750B8D22}" dt="2023-08-05T12:04:01.747" v="5443" actId="408"/>
          <ac:spMkLst>
            <pc:docMk/>
            <pc:sldMk cId="596254867" sldId="3237"/>
            <ac:spMk id="19" creationId="{80CE1BA6-7531-A307-4811-20177B97CF7C}"/>
          </ac:spMkLst>
        </pc:spChg>
        <pc:spChg chg="add mod">
          <ac:chgData name="Helen Margolis" userId="e6a7afbc-961a-442d-a2df-b33b0221b063" providerId="ADAL" clId="{1254076C-426C-4AC2-B574-F032750B8D22}" dt="2023-08-05T12:03:19.381" v="5437" actId="14100"/>
          <ac:spMkLst>
            <pc:docMk/>
            <pc:sldMk cId="596254867" sldId="3237"/>
            <ac:spMk id="20" creationId="{89DDBA3C-0EDD-AF8F-9787-A436342D0338}"/>
          </ac:spMkLst>
        </pc:spChg>
        <pc:spChg chg="add mod">
          <ac:chgData name="Helen Margolis" userId="e6a7afbc-961a-442d-a2df-b33b0221b063" providerId="ADAL" clId="{1254076C-426C-4AC2-B574-F032750B8D22}" dt="2023-08-05T12:02:39.681" v="5432" actId="403"/>
          <ac:spMkLst>
            <pc:docMk/>
            <pc:sldMk cId="596254867" sldId="3237"/>
            <ac:spMk id="23" creationId="{48E73F79-D353-A443-9D8D-1C4781E36C9B}"/>
          </ac:spMkLst>
        </pc:spChg>
        <pc:spChg chg="add mod">
          <ac:chgData name="Helen Margolis" userId="e6a7afbc-961a-442d-a2df-b33b0221b063" providerId="ADAL" clId="{1254076C-426C-4AC2-B574-F032750B8D22}" dt="2023-08-05T12:03:52.682" v="5442" actId="1076"/>
          <ac:spMkLst>
            <pc:docMk/>
            <pc:sldMk cId="596254867" sldId="3237"/>
            <ac:spMk id="24" creationId="{318E9E81-EFB9-B08C-37A1-17C96BD3CBD1}"/>
          </ac:spMkLst>
        </pc:spChg>
        <pc:spChg chg="add mod">
          <ac:chgData name="Helen Margolis" userId="e6a7afbc-961a-442d-a2df-b33b0221b063" providerId="ADAL" clId="{1254076C-426C-4AC2-B574-F032750B8D22}" dt="2023-08-05T12:04:12.254" v="5446" actId="1076"/>
          <ac:spMkLst>
            <pc:docMk/>
            <pc:sldMk cId="596254867" sldId="3237"/>
            <ac:spMk id="25" creationId="{F0C05C5D-9BBB-896C-4036-D4E191BC0F85}"/>
          </ac:spMkLst>
        </pc:spChg>
        <pc:spChg chg="mod topLvl">
          <ac:chgData name="Helen Margolis" userId="e6a7afbc-961a-442d-a2df-b33b0221b063" providerId="ADAL" clId="{1254076C-426C-4AC2-B574-F032750B8D22}" dt="2023-08-05T12:00:10.927" v="5416" actId="1076"/>
          <ac:spMkLst>
            <pc:docMk/>
            <pc:sldMk cId="596254867" sldId="3237"/>
            <ac:spMk id="28" creationId="{259D15BF-0514-C1C7-D162-36C6EAD9F58C}"/>
          </ac:spMkLst>
        </pc:spChg>
        <pc:spChg chg="mod">
          <ac:chgData name="Helen Margolis" userId="e6a7afbc-961a-442d-a2df-b33b0221b063" providerId="ADAL" clId="{1254076C-426C-4AC2-B574-F032750B8D22}" dt="2023-08-05T12:00:10.927" v="5416" actId="1076"/>
          <ac:spMkLst>
            <pc:docMk/>
            <pc:sldMk cId="596254867" sldId="3237"/>
            <ac:spMk id="35" creationId="{C93A5E88-9B36-4B17-C3C3-A7793B157059}"/>
          </ac:spMkLst>
        </pc:spChg>
        <pc:spChg chg="mod">
          <ac:chgData name="Helen Margolis" userId="e6a7afbc-961a-442d-a2df-b33b0221b063" providerId="ADAL" clId="{1254076C-426C-4AC2-B574-F032750B8D22}" dt="2023-08-05T12:00:10.927" v="5416" actId="1076"/>
          <ac:spMkLst>
            <pc:docMk/>
            <pc:sldMk cId="596254867" sldId="3237"/>
            <ac:spMk id="39" creationId="{0BB7982D-60E0-BC76-ED98-B35B53409BA4}"/>
          </ac:spMkLst>
        </pc:spChg>
        <pc:spChg chg="mod">
          <ac:chgData name="Helen Margolis" userId="e6a7afbc-961a-442d-a2df-b33b0221b063" providerId="ADAL" clId="{1254076C-426C-4AC2-B574-F032750B8D22}" dt="2023-08-05T12:00:10.927" v="5416" actId="1076"/>
          <ac:spMkLst>
            <pc:docMk/>
            <pc:sldMk cId="596254867" sldId="3237"/>
            <ac:spMk id="40" creationId="{ABF90C04-1AFA-9B6C-0C2A-56E28FC57DE6}"/>
          </ac:spMkLst>
        </pc:spChg>
        <pc:spChg chg="mod">
          <ac:chgData name="Helen Margolis" userId="e6a7afbc-961a-442d-a2df-b33b0221b063" providerId="ADAL" clId="{1254076C-426C-4AC2-B574-F032750B8D22}" dt="2023-08-05T12:00:10.927" v="5416" actId="1076"/>
          <ac:spMkLst>
            <pc:docMk/>
            <pc:sldMk cId="596254867" sldId="3237"/>
            <ac:spMk id="41" creationId="{BB6050A4-0E6E-4B74-A9F7-873A70F8C5F3}"/>
          </ac:spMkLst>
        </pc:spChg>
        <pc:spChg chg="mod">
          <ac:chgData name="Helen Margolis" userId="e6a7afbc-961a-442d-a2df-b33b0221b063" providerId="ADAL" clId="{1254076C-426C-4AC2-B574-F032750B8D22}" dt="2023-08-05T12:00:10.927" v="5416" actId="1076"/>
          <ac:spMkLst>
            <pc:docMk/>
            <pc:sldMk cId="596254867" sldId="3237"/>
            <ac:spMk id="46" creationId="{6BD3DAE8-23E2-575E-8DDC-C6F72BAD647E}"/>
          </ac:spMkLst>
        </pc:spChg>
        <pc:spChg chg="mod">
          <ac:chgData name="Helen Margolis" userId="e6a7afbc-961a-442d-a2df-b33b0221b063" providerId="ADAL" clId="{1254076C-426C-4AC2-B574-F032750B8D22}" dt="2023-08-05T12:00:10.927" v="5416" actId="1076"/>
          <ac:spMkLst>
            <pc:docMk/>
            <pc:sldMk cId="596254867" sldId="3237"/>
            <ac:spMk id="47" creationId="{C31910EE-4DFC-B83E-FB22-C262B7F2915F}"/>
          </ac:spMkLst>
        </pc:spChg>
        <pc:spChg chg="mod">
          <ac:chgData name="Helen Margolis" userId="e6a7afbc-961a-442d-a2df-b33b0221b063" providerId="ADAL" clId="{1254076C-426C-4AC2-B574-F032750B8D22}" dt="2023-08-05T12:00:10.927" v="5416" actId="1076"/>
          <ac:spMkLst>
            <pc:docMk/>
            <pc:sldMk cId="596254867" sldId="3237"/>
            <ac:spMk id="48" creationId="{912D80B2-B290-9663-52C8-6B06961F14D9}"/>
          </ac:spMkLst>
        </pc:spChg>
        <pc:spChg chg="mod">
          <ac:chgData name="Helen Margolis" userId="e6a7afbc-961a-442d-a2df-b33b0221b063" providerId="ADAL" clId="{1254076C-426C-4AC2-B574-F032750B8D22}" dt="2023-08-05T12:00:10.927" v="5416" actId="1076"/>
          <ac:spMkLst>
            <pc:docMk/>
            <pc:sldMk cId="596254867" sldId="3237"/>
            <ac:spMk id="49" creationId="{D2990608-45CF-37B5-45E0-1F76AB8969B2}"/>
          </ac:spMkLst>
        </pc:spChg>
        <pc:spChg chg="mod">
          <ac:chgData name="Helen Margolis" userId="e6a7afbc-961a-442d-a2df-b33b0221b063" providerId="ADAL" clId="{1254076C-426C-4AC2-B574-F032750B8D22}" dt="2023-08-05T12:00:10.927" v="5416" actId="1076"/>
          <ac:spMkLst>
            <pc:docMk/>
            <pc:sldMk cId="596254867" sldId="3237"/>
            <ac:spMk id="50" creationId="{D7A27E1A-3197-0D31-0834-9AB969762AE4}"/>
          </ac:spMkLst>
        </pc:spChg>
        <pc:spChg chg="mod">
          <ac:chgData name="Helen Margolis" userId="e6a7afbc-961a-442d-a2df-b33b0221b063" providerId="ADAL" clId="{1254076C-426C-4AC2-B574-F032750B8D22}" dt="2023-08-05T12:00:10.927" v="5416" actId="1076"/>
          <ac:spMkLst>
            <pc:docMk/>
            <pc:sldMk cId="596254867" sldId="3237"/>
            <ac:spMk id="51" creationId="{B73C1EFA-ED68-C190-90BC-7AA8C07C3B32}"/>
          </ac:spMkLst>
        </pc:spChg>
        <pc:spChg chg="mod">
          <ac:chgData name="Helen Margolis" userId="e6a7afbc-961a-442d-a2df-b33b0221b063" providerId="ADAL" clId="{1254076C-426C-4AC2-B574-F032750B8D22}" dt="2023-08-05T12:00:10.927" v="5416" actId="1076"/>
          <ac:spMkLst>
            <pc:docMk/>
            <pc:sldMk cId="596254867" sldId="3237"/>
            <ac:spMk id="52" creationId="{F7CAE6D3-DAF3-9267-96C8-111B2C621F9C}"/>
          </ac:spMkLst>
        </pc:spChg>
        <pc:spChg chg="mod">
          <ac:chgData name="Helen Margolis" userId="e6a7afbc-961a-442d-a2df-b33b0221b063" providerId="ADAL" clId="{1254076C-426C-4AC2-B574-F032750B8D22}" dt="2023-08-05T12:00:10.927" v="5416" actId="1076"/>
          <ac:spMkLst>
            <pc:docMk/>
            <pc:sldMk cId="596254867" sldId="3237"/>
            <ac:spMk id="53" creationId="{6B1A04EE-8EF0-1BDC-AEE8-4E5A7C3B090D}"/>
          </ac:spMkLst>
        </pc:spChg>
        <pc:grpChg chg="add del mod">
          <ac:chgData name="Helen Margolis" userId="e6a7afbc-961a-442d-a2df-b33b0221b063" providerId="ADAL" clId="{1254076C-426C-4AC2-B574-F032750B8D22}" dt="2023-08-05T12:02:15.810" v="5429" actId="165"/>
          <ac:grpSpMkLst>
            <pc:docMk/>
            <pc:sldMk cId="596254867" sldId="3237"/>
            <ac:grpSpMk id="5" creationId="{958BF2C5-3A53-2234-3CC4-CFE6B9F0FA9D}"/>
          </ac:grpSpMkLst>
        </pc:grpChg>
        <pc:grpChg chg="del mod topLvl">
          <ac:chgData name="Helen Margolis" userId="e6a7afbc-961a-442d-a2df-b33b0221b063" providerId="ADAL" clId="{1254076C-426C-4AC2-B574-F032750B8D22}" dt="2023-08-05T12:02:26.441" v="5430" actId="165"/>
          <ac:grpSpMkLst>
            <pc:docMk/>
            <pc:sldMk cId="596254867" sldId="3237"/>
            <ac:grpSpMk id="6" creationId="{CA051FAB-2B48-BC61-2084-B390C441BD44}"/>
          </ac:grpSpMkLst>
        </pc:grpChg>
        <pc:grpChg chg="del mod topLvl">
          <ac:chgData name="Helen Margolis" userId="e6a7afbc-961a-442d-a2df-b33b0221b063" providerId="ADAL" clId="{1254076C-426C-4AC2-B574-F032750B8D22}" dt="2023-08-05T12:03:33.112" v="5438" actId="165"/>
          <ac:grpSpMkLst>
            <pc:docMk/>
            <pc:sldMk cId="596254867" sldId="3237"/>
            <ac:grpSpMk id="11" creationId="{4674E166-9163-8B9C-26D3-30DABA8A98D4}"/>
          </ac:grpSpMkLst>
        </pc:grpChg>
        <pc:grpChg chg="mod topLvl">
          <ac:chgData name="Helen Margolis" userId="e6a7afbc-961a-442d-a2df-b33b0221b063" providerId="ADAL" clId="{1254076C-426C-4AC2-B574-F032750B8D22}" dt="2023-08-05T13:09:48.762" v="5516" actId="1076"/>
          <ac:grpSpMkLst>
            <pc:docMk/>
            <pc:sldMk cId="596254867" sldId="3237"/>
            <ac:grpSpMk id="14" creationId="{0D62A91D-38F5-0153-42C2-3D41A35D9360}"/>
          </ac:grpSpMkLst>
        </pc:grpChg>
        <pc:grpChg chg="add mod">
          <ac:chgData name="Helen Margolis" userId="e6a7afbc-961a-442d-a2df-b33b0221b063" providerId="ADAL" clId="{1254076C-426C-4AC2-B574-F032750B8D22}" dt="2023-08-05T11:53:09.767" v="5334" actId="164"/>
          <ac:grpSpMkLst>
            <pc:docMk/>
            <pc:sldMk cId="596254867" sldId="3237"/>
            <ac:grpSpMk id="21" creationId="{1A634186-90B7-0EB3-FA9E-E4D35F02E698}"/>
          </ac:grpSpMkLst>
        </pc:grpChg>
        <pc:grpChg chg="add mod">
          <ac:chgData name="Helen Margolis" userId="e6a7afbc-961a-442d-a2df-b33b0221b063" providerId="ADAL" clId="{1254076C-426C-4AC2-B574-F032750B8D22}" dt="2023-08-05T11:54:38.368" v="5360" actId="164"/>
          <ac:grpSpMkLst>
            <pc:docMk/>
            <pc:sldMk cId="596254867" sldId="3237"/>
            <ac:grpSpMk id="22" creationId="{2696B442-DF76-D087-3ED9-F7473F65B125}"/>
          </ac:grpSpMkLst>
        </pc:grpChg>
        <pc:grpChg chg="add mod">
          <ac:chgData name="Helen Margolis" userId="e6a7afbc-961a-442d-a2df-b33b0221b063" providerId="ADAL" clId="{1254076C-426C-4AC2-B574-F032750B8D22}" dt="2023-08-05T13:09:34.792" v="5514" actId="1076"/>
          <ac:grpSpMkLst>
            <pc:docMk/>
            <pc:sldMk cId="596254867" sldId="3237"/>
            <ac:grpSpMk id="26" creationId="{50432315-2F58-BF65-A3ED-E56E89BB8E53}"/>
          </ac:grpSpMkLst>
        </pc:grpChg>
        <pc:grpChg chg="add del mod">
          <ac:chgData name="Helen Margolis" userId="e6a7afbc-961a-442d-a2df-b33b0221b063" providerId="ADAL" clId="{1254076C-426C-4AC2-B574-F032750B8D22}" dt="2023-08-05T11:57:11.747" v="5384" actId="165"/>
          <ac:grpSpMkLst>
            <pc:docMk/>
            <pc:sldMk cId="596254867" sldId="3237"/>
            <ac:grpSpMk id="27" creationId="{3085DAC9-9441-FF20-330D-63C69DE2EC4B}"/>
          </ac:grpSpMkLst>
        </pc:grpChg>
        <pc:grpChg chg="mod topLvl">
          <ac:chgData name="Helen Margolis" userId="e6a7afbc-961a-442d-a2df-b33b0221b063" providerId="ADAL" clId="{1254076C-426C-4AC2-B574-F032750B8D22}" dt="2023-08-05T12:00:10.927" v="5416" actId="1076"/>
          <ac:grpSpMkLst>
            <pc:docMk/>
            <pc:sldMk cId="596254867" sldId="3237"/>
            <ac:grpSpMk id="30" creationId="{25B148E1-CDB3-C9BA-7124-DF64D427FB6B}"/>
          </ac:grpSpMkLst>
        </pc:grpChg>
        <pc:grpChg chg="mod topLvl">
          <ac:chgData name="Helen Margolis" userId="e6a7afbc-961a-442d-a2df-b33b0221b063" providerId="ADAL" clId="{1254076C-426C-4AC2-B574-F032750B8D22}" dt="2023-08-05T12:00:10.927" v="5416" actId="1076"/>
          <ac:grpSpMkLst>
            <pc:docMk/>
            <pc:sldMk cId="596254867" sldId="3237"/>
            <ac:grpSpMk id="31" creationId="{CB25503F-86FC-4CCF-AB7E-8D570A1613F3}"/>
          </ac:grpSpMkLst>
        </pc:grpChg>
        <pc:grpChg chg="mod topLvl">
          <ac:chgData name="Helen Margolis" userId="e6a7afbc-961a-442d-a2df-b33b0221b063" providerId="ADAL" clId="{1254076C-426C-4AC2-B574-F032750B8D22}" dt="2023-08-05T12:00:10.927" v="5416" actId="1076"/>
          <ac:grpSpMkLst>
            <pc:docMk/>
            <pc:sldMk cId="596254867" sldId="3237"/>
            <ac:grpSpMk id="32" creationId="{1F2CF831-7E87-45D8-A4DD-E951606EE517}"/>
          </ac:grpSpMkLst>
        </pc:grpChg>
        <pc:grpChg chg="mod">
          <ac:chgData name="Helen Margolis" userId="e6a7afbc-961a-442d-a2df-b33b0221b063" providerId="ADAL" clId="{1254076C-426C-4AC2-B574-F032750B8D22}" dt="2023-08-05T12:00:10.927" v="5416" actId="1076"/>
          <ac:grpSpMkLst>
            <pc:docMk/>
            <pc:sldMk cId="596254867" sldId="3237"/>
            <ac:grpSpMk id="34" creationId="{A323C673-3BA4-F477-F2B2-5753B1CEFB63}"/>
          </ac:grpSpMkLst>
        </pc:grpChg>
        <pc:grpChg chg="mod">
          <ac:chgData name="Helen Margolis" userId="e6a7afbc-961a-442d-a2df-b33b0221b063" providerId="ADAL" clId="{1254076C-426C-4AC2-B574-F032750B8D22}" dt="2023-08-05T12:00:10.927" v="5416" actId="1076"/>
          <ac:grpSpMkLst>
            <pc:docMk/>
            <pc:sldMk cId="596254867" sldId="3237"/>
            <ac:grpSpMk id="42" creationId="{226718E2-908D-DA39-0021-418DA2F62FA3}"/>
          </ac:grpSpMkLst>
        </pc:grpChg>
        <pc:grpChg chg="mod">
          <ac:chgData name="Helen Margolis" userId="e6a7afbc-961a-442d-a2df-b33b0221b063" providerId="ADAL" clId="{1254076C-426C-4AC2-B574-F032750B8D22}" dt="2023-08-05T12:00:10.927" v="5416" actId="1076"/>
          <ac:grpSpMkLst>
            <pc:docMk/>
            <pc:sldMk cId="596254867" sldId="3237"/>
            <ac:grpSpMk id="43" creationId="{9451D12D-BF9B-5F9A-1680-0709C3A5C4C5}"/>
          </ac:grpSpMkLst>
        </pc:grpChg>
        <pc:grpChg chg="mod">
          <ac:chgData name="Helen Margolis" userId="e6a7afbc-961a-442d-a2df-b33b0221b063" providerId="ADAL" clId="{1254076C-426C-4AC2-B574-F032750B8D22}" dt="2023-08-05T12:00:10.927" v="5416" actId="1076"/>
          <ac:grpSpMkLst>
            <pc:docMk/>
            <pc:sldMk cId="596254867" sldId="3237"/>
            <ac:grpSpMk id="44" creationId="{6E241FD7-DE6B-F887-F414-96639208939E}"/>
          </ac:grpSpMkLst>
        </pc:grpChg>
        <pc:grpChg chg="mod">
          <ac:chgData name="Helen Margolis" userId="e6a7afbc-961a-442d-a2df-b33b0221b063" providerId="ADAL" clId="{1254076C-426C-4AC2-B574-F032750B8D22}" dt="2023-08-05T12:00:10.927" v="5416" actId="1076"/>
          <ac:grpSpMkLst>
            <pc:docMk/>
            <pc:sldMk cId="596254867" sldId="3237"/>
            <ac:grpSpMk id="45" creationId="{B38DAD87-F611-2212-3391-9C1D04FD193D}"/>
          </ac:grpSpMkLst>
        </pc:grpChg>
        <pc:grpChg chg="add del mod">
          <ac:chgData name="Helen Margolis" userId="e6a7afbc-961a-442d-a2df-b33b0221b063" providerId="ADAL" clId="{1254076C-426C-4AC2-B574-F032750B8D22}" dt="2023-08-05T12:01:21.579" v="5420" actId="478"/>
          <ac:grpSpMkLst>
            <pc:docMk/>
            <pc:sldMk cId="596254867" sldId="3237"/>
            <ac:grpSpMk id="54" creationId="{83A096B6-EEE5-5533-323F-9DF1E7D9A709}"/>
          </ac:grpSpMkLst>
        </pc:grpChg>
        <pc:grpChg chg="add mod">
          <ac:chgData name="Helen Margolis" userId="e6a7afbc-961a-442d-a2df-b33b0221b063" providerId="ADAL" clId="{1254076C-426C-4AC2-B574-F032750B8D22}" dt="2023-08-05T13:09:48.762" v="5516" actId="1076"/>
          <ac:grpSpMkLst>
            <pc:docMk/>
            <pc:sldMk cId="596254867" sldId="3237"/>
            <ac:grpSpMk id="55" creationId="{0D639706-6215-D359-7DDC-34707E7F2534}"/>
          </ac:grpSpMkLst>
        </pc:grpChg>
        <pc:picChg chg="mod topLvl">
          <ac:chgData name="Helen Margolis" userId="e6a7afbc-961a-442d-a2df-b33b0221b063" providerId="ADAL" clId="{1254076C-426C-4AC2-B574-F032750B8D22}" dt="2023-08-05T13:09:48.762" v="5516" actId="1076"/>
          <ac:picMkLst>
            <pc:docMk/>
            <pc:sldMk cId="596254867" sldId="3237"/>
            <ac:picMk id="12" creationId="{8463D612-DCE1-837C-5A49-B15C063F8838}"/>
          </ac:picMkLst>
        </pc:picChg>
        <pc:picChg chg="mod topLvl">
          <ac:chgData name="Helen Margolis" userId="e6a7afbc-961a-442d-a2df-b33b0221b063" providerId="ADAL" clId="{1254076C-426C-4AC2-B574-F032750B8D22}" dt="2023-08-05T13:09:48.762" v="5516" actId="1076"/>
          <ac:picMkLst>
            <pc:docMk/>
            <pc:sldMk cId="596254867" sldId="3237"/>
            <ac:picMk id="13" creationId="{AB974ABF-87B4-8D07-9CF7-7ACDDE3F9804}"/>
          </ac:picMkLst>
        </pc:picChg>
        <pc:picChg chg="mod">
          <ac:chgData name="Helen Margolis" userId="e6a7afbc-961a-442d-a2df-b33b0221b063" providerId="ADAL" clId="{1254076C-426C-4AC2-B574-F032750B8D22}" dt="2023-08-05T13:09:48.762" v="5516" actId="1076"/>
          <ac:picMkLst>
            <pc:docMk/>
            <pc:sldMk cId="596254867" sldId="3237"/>
            <ac:picMk id="15" creationId="{24A12585-D1EF-4D09-E109-F8643189AA1D}"/>
          </ac:picMkLst>
        </pc:picChg>
        <pc:picChg chg="mod topLvl">
          <ac:chgData name="Helen Margolis" userId="e6a7afbc-961a-442d-a2df-b33b0221b063" providerId="ADAL" clId="{1254076C-426C-4AC2-B574-F032750B8D22}" dt="2023-08-05T12:00:10.927" v="5416" actId="1076"/>
          <ac:picMkLst>
            <pc:docMk/>
            <pc:sldMk cId="596254867" sldId="3237"/>
            <ac:picMk id="29" creationId="{776FDE14-E4AD-D782-4496-C3CD82DB033E}"/>
          </ac:picMkLst>
        </pc:picChg>
        <pc:picChg chg="mod topLvl">
          <ac:chgData name="Helen Margolis" userId="e6a7afbc-961a-442d-a2df-b33b0221b063" providerId="ADAL" clId="{1254076C-426C-4AC2-B574-F032750B8D22}" dt="2023-08-05T12:00:20.179" v="5417" actId="1076"/>
          <ac:picMkLst>
            <pc:docMk/>
            <pc:sldMk cId="596254867" sldId="3237"/>
            <ac:picMk id="33" creationId="{C5F9BD07-00B8-E9B3-EB4F-EEA28D203749}"/>
          </ac:picMkLst>
        </pc:picChg>
        <pc:cxnChg chg="mod">
          <ac:chgData name="Helen Margolis" userId="e6a7afbc-961a-442d-a2df-b33b0221b063" providerId="ADAL" clId="{1254076C-426C-4AC2-B574-F032750B8D22}" dt="2023-08-05T12:00:10.927" v="5416" actId="1076"/>
          <ac:cxnSpMkLst>
            <pc:docMk/>
            <pc:sldMk cId="596254867" sldId="3237"/>
            <ac:cxnSpMk id="36" creationId="{85E251A3-AB33-8F40-129B-AF0465EEE3B3}"/>
          </ac:cxnSpMkLst>
        </pc:cxnChg>
        <pc:cxnChg chg="mod">
          <ac:chgData name="Helen Margolis" userId="e6a7afbc-961a-442d-a2df-b33b0221b063" providerId="ADAL" clId="{1254076C-426C-4AC2-B574-F032750B8D22}" dt="2023-08-05T12:00:10.927" v="5416" actId="1076"/>
          <ac:cxnSpMkLst>
            <pc:docMk/>
            <pc:sldMk cId="596254867" sldId="3237"/>
            <ac:cxnSpMk id="37" creationId="{F052A93B-C672-2925-2944-561187E53242}"/>
          </ac:cxnSpMkLst>
        </pc:cxnChg>
        <pc:cxnChg chg="mod">
          <ac:chgData name="Helen Margolis" userId="e6a7afbc-961a-442d-a2df-b33b0221b063" providerId="ADAL" clId="{1254076C-426C-4AC2-B574-F032750B8D22}" dt="2023-08-05T12:00:10.927" v="5416" actId="1076"/>
          <ac:cxnSpMkLst>
            <pc:docMk/>
            <pc:sldMk cId="596254867" sldId="3237"/>
            <ac:cxnSpMk id="38" creationId="{90F801FC-1742-19C4-D631-41827C6A5DFF}"/>
          </ac:cxnSpMkLst>
        </pc:cxnChg>
      </pc:sldChg>
      <pc:sldChg chg="add del">
        <pc:chgData name="Helen Margolis" userId="e6a7afbc-961a-442d-a2df-b33b0221b063" providerId="ADAL" clId="{1254076C-426C-4AC2-B574-F032750B8D22}" dt="2023-08-05T12:02:06.528" v="5428" actId="2696"/>
        <pc:sldMkLst>
          <pc:docMk/>
          <pc:sldMk cId="288059703" sldId="3238"/>
        </pc:sldMkLst>
      </pc:sldChg>
      <pc:sldChg chg="addSp delSp modSp add del modAnim">
        <pc:chgData name="Helen Margolis" userId="e6a7afbc-961a-442d-a2df-b33b0221b063" providerId="ADAL" clId="{1254076C-426C-4AC2-B574-F032750B8D22}" dt="2023-08-05T12:05:36.986" v="5464" actId="2696"/>
        <pc:sldMkLst>
          <pc:docMk/>
          <pc:sldMk cId="816335259" sldId="3239"/>
        </pc:sldMkLst>
        <pc:spChg chg="mod">
          <ac:chgData name="Helen Margolis" userId="e6a7afbc-961a-442d-a2df-b33b0221b063" providerId="ADAL" clId="{1254076C-426C-4AC2-B574-F032750B8D22}" dt="2023-08-05T12:02:00.609" v="5427" actId="1076"/>
          <ac:spMkLst>
            <pc:docMk/>
            <pc:sldMk cId="816335259" sldId="3239"/>
            <ac:spMk id="4" creationId="{9C3323D5-1900-FD25-9B3C-2CF38CDC3E1E}"/>
          </ac:spMkLst>
        </pc:spChg>
        <pc:spChg chg="mod">
          <ac:chgData name="Helen Margolis" userId="e6a7afbc-961a-442d-a2df-b33b0221b063" providerId="ADAL" clId="{1254076C-426C-4AC2-B574-F032750B8D22}" dt="2023-08-05T12:02:00.609" v="5427" actId="1076"/>
          <ac:spMkLst>
            <pc:docMk/>
            <pc:sldMk cId="816335259" sldId="3239"/>
            <ac:spMk id="33" creationId="{9C5C8D28-0CDC-90EF-03F5-46003AE633F5}"/>
          </ac:spMkLst>
        </pc:spChg>
        <pc:spChg chg="mod">
          <ac:chgData name="Helen Margolis" userId="e6a7afbc-961a-442d-a2df-b33b0221b063" providerId="ADAL" clId="{1254076C-426C-4AC2-B574-F032750B8D22}" dt="2023-08-05T12:02:00.609" v="5427" actId="1076"/>
          <ac:spMkLst>
            <pc:docMk/>
            <pc:sldMk cId="816335259" sldId="3239"/>
            <ac:spMk id="37" creationId="{F455C529-AF09-100A-662C-954C0CE9ED11}"/>
          </ac:spMkLst>
        </pc:spChg>
        <pc:spChg chg="mod">
          <ac:chgData name="Helen Margolis" userId="e6a7afbc-961a-442d-a2df-b33b0221b063" providerId="ADAL" clId="{1254076C-426C-4AC2-B574-F032750B8D22}" dt="2023-08-05T12:02:00.609" v="5427" actId="1076"/>
          <ac:spMkLst>
            <pc:docMk/>
            <pc:sldMk cId="816335259" sldId="3239"/>
            <ac:spMk id="38" creationId="{3E23AB18-A9AD-5B2D-9B9E-A51E32B9E5A6}"/>
          </ac:spMkLst>
        </pc:spChg>
        <pc:spChg chg="mod">
          <ac:chgData name="Helen Margolis" userId="e6a7afbc-961a-442d-a2df-b33b0221b063" providerId="ADAL" clId="{1254076C-426C-4AC2-B574-F032750B8D22}" dt="2023-08-05T12:02:00.609" v="5427" actId="1076"/>
          <ac:spMkLst>
            <pc:docMk/>
            <pc:sldMk cId="816335259" sldId="3239"/>
            <ac:spMk id="39" creationId="{17A12293-5309-F070-B16D-3ADB76C74E39}"/>
          </ac:spMkLst>
        </pc:spChg>
        <pc:spChg chg="mod">
          <ac:chgData name="Helen Margolis" userId="e6a7afbc-961a-442d-a2df-b33b0221b063" providerId="ADAL" clId="{1254076C-426C-4AC2-B574-F032750B8D22}" dt="2023-08-05T12:02:00.609" v="5427" actId="1076"/>
          <ac:spMkLst>
            <pc:docMk/>
            <pc:sldMk cId="816335259" sldId="3239"/>
            <ac:spMk id="44" creationId="{CE3BA470-8547-D930-8C16-274AA314D52E}"/>
          </ac:spMkLst>
        </pc:spChg>
        <pc:spChg chg="mod">
          <ac:chgData name="Helen Margolis" userId="e6a7afbc-961a-442d-a2df-b33b0221b063" providerId="ADAL" clId="{1254076C-426C-4AC2-B574-F032750B8D22}" dt="2023-08-05T12:02:00.609" v="5427" actId="1076"/>
          <ac:spMkLst>
            <pc:docMk/>
            <pc:sldMk cId="816335259" sldId="3239"/>
            <ac:spMk id="45" creationId="{B6C00A16-64C5-2244-2D98-79C0BA9193AC}"/>
          </ac:spMkLst>
        </pc:spChg>
        <pc:spChg chg="mod">
          <ac:chgData name="Helen Margolis" userId="e6a7afbc-961a-442d-a2df-b33b0221b063" providerId="ADAL" clId="{1254076C-426C-4AC2-B574-F032750B8D22}" dt="2023-08-05T12:02:00.609" v="5427" actId="1076"/>
          <ac:spMkLst>
            <pc:docMk/>
            <pc:sldMk cId="816335259" sldId="3239"/>
            <ac:spMk id="46" creationId="{C75934F3-D7C5-01E8-9C09-8DE0F1C99118}"/>
          </ac:spMkLst>
        </pc:spChg>
        <pc:spChg chg="mod">
          <ac:chgData name="Helen Margolis" userId="e6a7afbc-961a-442d-a2df-b33b0221b063" providerId="ADAL" clId="{1254076C-426C-4AC2-B574-F032750B8D22}" dt="2023-08-05T12:02:00.609" v="5427" actId="1076"/>
          <ac:spMkLst>
            <pc:docMk/>
            <pc:sldMk cId="816335259" sldId="3239"/>
            <ac:spMk id="47" creationId="{67707C4F-9851-7819-D520-5C5A6E8EE336}"/>
          </ac:spMkLst>
        </pc:spChg>
        <pc:spChg chg="mod">
          <ac:chgData name="Helen Margolis" userId="e6a7afbc-961a-442d-a2df-b33b0221b063" providerId="ADAL" clId="{1254076C-426C-4AC2-B574-F032750B8D22}" dt="2023-08-05T12:02:00.609" v="5427" actId="1076"/>
          <ac:spMkLst>
            <pc:docMk/>
            <pc:sldMk cId="816335259" sldId="3239"/>
            <ac:spMk id="48" creationId="{6AC74423-9B54-A685-8054-349AC2A14A6F}"/>
          </ac:spMkLst>
        </pc:spChg>
        <pc:spChg chg="mod">
          <ac:chgData name="Helen Margolis" userId="e6a7afbc-961a-442d-a2df-b33b0221b063" providerId="ADAL" clId="{1254076C-426C-4AC2-B574-F032750B8D22}" dt="2023-08-05T12:02:00.609" v="5427" actId="1076"/>
          <ac:spMkLst>
            <pc:docMk/>
            <pc:sldMk cId="816335259" sldId="3239"/>
            <ac:spMk id="49" creationId="{542FD3D0-48AA-DD64-B6AF-295D5C003AA8}"/>
          </ac:spMkLst>
        </pc:spChg>
        <pc:spChg chg="mod">
          <ac:chgData name="Helen Margolis" userId="e6a7afbc-961a-442d-a2df-b33b0221b063" providerId="ADAL" clId="{1254076C-426C-4AC2-B574-F032750B8D22}" dt="2023-08-05T12:02:00.609" v="5427" actId="1076"/>
          <ac:spMkLst>
            <pc:docMk/>
            <pc:sldMk cId="816335259" sldId="3239"/>
            <ac:spMk id="50" creationId="{8A8CB819-A50B-E841-4934-77AE8506F137}"/>
          </ac:spMkLst>
        </pc:spChg>
        <pc:spChg chg="mod">
          <ac:chgData name="Helen Margolis" userId="e6a7afbc-961a-442d-a2df-b33b0221b063" providerId="ADAL" clId="{1254076C-426C-4AC2-B574-F032750B8D22}" dt="2023-08-05T12:02:00.609" v="5427" actId="1076"/>
          <ac:spMkLst>
            <pc:docMk/>
            <pc:sldMk cId="816335259" sldId="3239"/>
            <ac:spMk id="51" creationId="{7079E4AC-2C9F-B6B9-1A60-213B425AC5C7}"/>
          </ac:spMkLst>
        </pc:spChg>
        <pc:grpChg chg="add mod">
          <ac:chgData name="Helen Margolis" userId="e6a7afbc-961a-442d-a2df-b33b0221b063" providerId="ADAL" clId="{1254076C-426C-4AC2-B574-F032750B8D22}" dt="2023-08-05T12:02:00.609" v="5427" actId="1076"/>
          <ac:grpSpMkLst>
            <pc:docMk/>
            <pc:sldMk cId="816335259" sldId="3239"/>
            <ac:grpSpMk id="3" creationId="{D4A14801-E77B-F038-E63B-577A3B2C00A0}"/>
          </ac:grpSpMkLst>
        </pc:grpChg>
        <pc:grpChg chg="del">
          <ac:chgData name="Helen Margolis" userId="e6a7afbc-961a-442d-a2df-b33b0221b063" providerId="ADAL" clId="{1254076C-426C-4AC2-B574-F032750B8D22}" dt="2023-08-05T12:01:37.892" v="5424" actId="478"/>
          <ac:grpSpMkLst>
            <pc:docMk/>
            <pc:sldMk cId="816335259" sldId="3239"/>
            <ac:grpSpMk id="5" creationId="{958BF2C5-3A53-2234-3CC4-CFE6B9F0FA9D}"/>
          </ac:grpSpMkLst>
        </pc:grpChg>
        <pc:grpChg chg="mod">
          <ac:chgData name="Helen Margolis" userId="e6a7afbc-961a-442d-a2df-b33b0221b063" providerId="ADAL" clId="{1254076C-426C-4AC2-B574-F032750B8D22}" dt="2023-08-05T12:02:00.609" v="5427" actId="1076"/>
          <ac:grpSpMkLst>
            <pc:docMk/>
            <pc:sldMk cId="816335259" sldId="3239"/>
            <ac:grpSpMk id="28" creationId="{001ABA5F-970B-E524-F5D1-6DFB53F005ED}"/>
          </ac:grpSpMkLst>
        </pc:grpChg>
        <pc:grpChg chg="mod">
          <ac:chgData name="Helen Margolis" userId="e6a7afbc-961a-442d-a2df-b33b0221b063" providerId="ADAL" clId="{1254076C-426C-4AC2-B574-F032750B8D22}" dt="2023-08-05T12:02:00.609" v="5427" actId="1076"/>
          <ac:grpSpMkLst>
            <pc:docMk/>
            <pc:sldMk cId="816335259" sldId="3239"/>
            <ac:grpSpMk id="29" creationId="{7FC5FF39-73E6-F341-B747-024C3BCB8DA0}"/>
          </ac:grpSpMkLst>
        </pc:grpChg>
        <pc:grpChg chg="mod">
          <ac:chgData name="Helen Margolis" userId="e6a7afbc-961a-442d-a2df-b33b0221b063" providerId="ADAL" clId="{1254076C-426C-4AC2-B574-F032750B8D22}" dt="2023-08-05T12:02:00.609" v="5427" actId="1076"/>
          <ac:grpSpMkLst>
            <pc:docMk/>
            <pc:sldMk cId="816335259" sldId="3239"/>
            <ac:grpSpMk id="30" creationId="{180065F8-9EBB-A7BF-0D93-5D56DB02D167}"/>
          </ac:grpSpMkLst>
        </pc:grpChg>
        <pc:grpChg chg="mod">
          <ac:chgData name="Helen Margolis" userId="e6a7afbc-961a-442d-a2df-b33b0221b063" providerId="ADAL" clId="{1254076C-426C-4AC2-B574-F032750B8D22}" dt="2023-08-05T12:02:00.609" v="5427" actId="1076"/>
          <ac:grpSpMkLst>
            <pc:docMk/>
            <pc:sldMk cId="816335259" sldId="3239"/>
            <ac:grpSpMk id="32" creationId="{08BAA131-AE76-4F93-6678-3DCFDE676EB0}"/>
          </ac:grpSpMkLst>
        </pc:grpChg>
        <pc:grpChg chg="mod">
          <ac:chgData name="Helen Margolis" userId="e6a7afbc-961a-442d-a2df-b33b0221b063" providerId="ADAL" clId="{1254076C-426C-4AC2-B574-F032750B8D22}" dt="2023-08-05T12:02:00.609" v="5427" actId="1076"/>
          <ac:grpSpMkLst>
            <pc:docMk/>
            <pc:sldMk cId="816335259" sldId="3239"/>
            <ac:grpSpMk id="40" creationId="{7DD9E295-1EAA-4042-0784-F4D9FBD869B6}"/>
          </ac:grpSpMkLst>
        </pc:grpChg>
        <pc:grpChg chg="mod">
          <ac:chgData name="Helen Margolis" userId="e6a7afbc-961a-442d-a2df-b33b0221b063" providerId="ADAL" clId="{1254076C-426C-4AC2-B574-F032750B8D22}" dt="2023-08-05T12:02:00.609" v="5427" actId="1076"/>
          <ac:grpSpMkLst>
            <pc:docMk/>
            <pc:sldMk cId="816335259" sldId="3239"/>
            <ac:grpSpMk id="41" creationId="{3B3124C4-B8E0-6971-5515-FD01D05E4431}"/>
          </ac:grpSpMkLst>
        </pc:grpChg>
        <pc:grpChg chg="mod">
          <ac:chgData name="Helen Margolis" userId="e6a7afbc-961a-442d-a2df-b33b0221b063" providerId="ADAL" clId="{1254076C-426C-4AC2-B574-F032750B8D22}" dt="2023-08-05T12:02:00.609" v="5427" actId="1076"/>
          <ac:grpSpMkLst>
            <pc:docMk/>
            <pc:sldMk cId="816335259" sldId="3239"/>
            <ac:grpSpMk id="42" creationId="{2B364F45-EACB-AFB1-4EA4-1CA50928349E}"/>
          </ac:grpSpMkLst>
        </pc:grpChg>
        <pc:grpChg chg="mod">
          <ac:chgData name="Helen Margolis" userId="e6a7afbc-961a-442d-a2df-b33b0221b063" providerId="ADAL" clId="{1254076C-426C-4AC2-B574-F032750B8D22}" dt="2023-08-05T12:02:00.609" v="5427" actId="1076"/>
          <ac:grpSpMkLst>
            <pc:docMk/>
            <pc:sldMk cId="816335259" sldId="3239"/>
            <ac:grpSpMk id="43" creationId="{2ADEA720-F110-2485-4D9D-82B9DEBB4307}"/>
          </ac:grpSpMkLst>
        </pc:grpChg>
        <pc:picChg chg="mod">
          <ac:chgData name="Helen Margolis" userId="e6a7afbc-961a-442d-a2df-b33b0221b063" providerId="ADAL" clId="{1254076C-426C-4AC2-B574-F032750B8D22}" dt="2023-08-05T12:02:00.609" v="5427" actId="1076"/>
          <ac:picMkLst>
            <pc:docMk/>
            <pc:sldMk cId="816335259" sldId="3239"/>
            <ac:picMk id="27" creationId="{6FBFA87D-130B-0240-E147-689E4F530D85}"/>
          </ac:picMkLst>
        </pc:picChg>
        <pc:picChg chg="mod">
          <ac:chgData name="Helen Margolis" userId="e6a7afbc-961a-442d-a2df-b33b0221b063" providerId="ADAL" clId="{1254076C-426C-4AC2-B574-F032750B8D22}" dt="2023-08-05T12:02:00.609" v="5427" actId="1076"/>
          <ac:picMkLst>
            <pc:docMk/>
            <pc:sldMk cId="816335259" sldId="3239"/>
            <ac:picMk id="31" creationId="{9CCEDD72-DA1F-E364-492D-CDFB53E7F713}"/>
          </ac:picMkLst>
        </pc:picChg>
        <pc:cxnChg chg="mod">
          <ac:chgData name="Helen Margolis" userId="e6a7afbc-961a-442d-a2df-b33b0221b063" providerId="ADAL" clId="{1254076C-426C-4AC2-B574-F032750B8D22}" dt="2023-08-05T12:02:00.609" v="5427" actId="1076"/>
          <ac:cxnSpMkLst>
            <pc:docMk/>
            <pc:sldMk cId="816335259" sldId="3239"/>
            <ac:cxnSpMk id="34" creationId="{F11B848C-60CB-4B54-CCAB-10DA4706A197}"/>
          </ac:cxnSpMkLst>
        </pc:cxnChg>
        <pc:cxnChg chg="mod">
          <ac:chgData name="Helen Margolis" userId="e6a7afbc-961a-442d-a2df-b33b0221b063" providerId="ADAL" clId="{1254076C-426C-4AC2-B574-F032750B8D22}" dt="2023-08-05T12:02:00.609" v="5427" actId="1076"/>
          <ac:cxnSpMkLst>
            <pc:docMk/>
            <pc:sldMk cId="816335259" sldId="3239"/>
            <ac:cxnSpMk id="35" creationId="{E25B834A-9856-E1B4-1BA1-26966B2F1BD1}"/>
          </ac:cxnSpMkLst>
        </pc:cxnChg>
        <pc:cxnChg chg="mod">
          <ac:chgData name="Helen Margolis" userId="e6a7afbc-961a-442d-a2df-b33b0221b063" providerId="ADAL" clId="{1254076C-426C-4AC2-B574-F032750B8D22}" dt="2023-08-05T12:02:00.609" v="5427" actId="1076"/>
          <ac:cxnSpMkLst>
            <pc:docMk/>
            <pc:sldMk cId="816335259" sldId="3239"/>
            <ac:cxnSpMk id="36" creationId="{F0B21475-B2FE-1CFC-8DF5-3A92D164A418}"/>
          </ac:cxnSpMkLst>
        </pc:cxnChg>
      </pc:sldChg>
      <pc:sldChg chg="addSp delSp modSp add mod modAnim">
        <pc:chgData name="Helen Margolis" userId="e6a7afbc-961a-442d-a2df-b33b0221b063" providerId="ADAL" clId="{1254076C-426C-4AC2-B574-F032750B8D22}" dt="2023-08-05T14:37:08.764" v="6789" actId="1076"/>
        <pc:sldMkLst>
          <pc:docMk/>
          <pc:sldMk cId="2694220790" sldId="3240"/>
        </pc:sldMkLst>
        <pc:spChg chg="mod ord topLvl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4" creationId="{1F5F0970-7BC8-3E83-6478-0BEEE5AF1D74}"/>
          </ac:spMkLst>
        </pc:spChg>
        <pc:spChg chg="del">
          <ac:chgData name="Helen Margolis" userId="e6a7afbc-961a-442d-a2df-b33b0221b063" providerId="ADAL" clId="{1254076C-426C-4AC2-B574-F032750B8D22}" dt="2023-08-05T12:05:27.181" v="5462" actId="478"/>
          <ac:spMkLst>
            <pc:docMk/>
            <pc:sldMk cId="2694220790" sldId="3240"/>
            <ac:spMk id="7" creationId="{3A21DD2A-AC8D-C4B2-DBC5-34EC18DAE113}"/>
          </ac:spMkLst>
        </pc:spChg>
        <pc:spChg chg="del">
          <ac:chgData name="Helen Margolis" userId="e6a7afbc-961a-442d-a2df-b33b0221b063" providerId="ADAL" clId="{1254076C-426C-4AC2-B574-F032750B8D22}" dt="2023-08-05T12:05:27.181" v="5462" actId="478"/>
          <ac:spMkLst>
            <pc:docMk/>
            <pc:sldMk cId="2694220790" sldId="3240"/>
            <ac:spMk id="8" creationId="{6F4348D5-FE92-6B0B-1AFE-14F97C86D472}"/>
          </ac:spMkLst>
        </pc:spChg>
        <pc:spChg chg="del">
          <ac:chgData name="Helen Margolis" userId="e6a7afbc-961a-442d-a2df-b33b0221b063" providerId="ADAL" clId="{1254076C-426C-4AC2-B574-F032750B8D22}" dt="2023-08-05T12:05:27.181" v="5462" actId="478"/>
          <ac:spMkLst>
            <pc:docMk/>
            <pc:sldMk cId="2694220790" sldId="3240"/>
            <ac:spMk id="9" creationId="{40D1E95B-2913-28AE-DA6D-3CD324A7623A}"/>
          </ac:spMkLst>
        </pc:spChg>
        <pc:spChg chg="del">
          <ac:chgData name="Helen Margolis" userId="e6a7afbc-961a-442d-a2df-b33b0221b063" providerId="ADAL" clId="{1254076C-426C-4AC2-B574-F032750B8D22}" dt="2023-08-05T12:05:25.014" v="5461" actId="478"/>
          <ac:spMkLst>
            <pc:docMk/>
            <pc:sldMk cId="2694220790" sldId="3240"/>
            <ac:spMk id="10" creationId="{6F395F68-DE19-A322-42C4-58FD88B1B1A6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30" creationId="{D03EC0A5-169D-82A4-91F4-A5C19187A4EF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34" creationId="{E19A3136-A066-329D-128C-90A84B4EC3FB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35" creationId="{D4ED9F1D-FACE-0B36-87A0-46F1D8AA4191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36" creationId="{61023260-031A-D771-DB25-007061A2097F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41" creationId="{53ADB9D3-6506-9D70-0996-B0A0DF4209E9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42" creationId="{3E29FDB2-58E1-8A9C-1666-4B1BBDD87B17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43" creationId="{00BC87BF-7DDC-8BE1-76D3-60B59A1C7D72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44" creationId="{42D82711-19A7-BF95-0047-90041E01AA75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45" creationId="{34F2BBD4-042E-F3ED-7F9E-946FAE124FDD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46" creationId="{64D33CC6-F4D2-782D-2785-72A0EB876A9F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47" creationId="{FA9A4354-353B-47D4-6067-4C2AB375E682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48" creationId="{EBAE7F71-48D1-AF37-DC51-4ED5332181B3}"/>
          </ac:spMkLst>
        </pc:spChg>
        <pc:spChg chg="add del mod">
          <ac:chgData name="Helen Margolis" userId="e6a7afbc-961a-442d-a2df-b33b0221b063" providerId="ADAL" clId="{1254076C-426C-4AC2-B574-F032750B8D22}" dt="2023-08-05T13:08:17.580" v="5506" actId="478"/>
          <ac:spMkLst>
            <pc:docMk/>
            <pc:sldMk cId="2694220790" sldId="3240"/>
            <ac:spMk id="49" creationId="{E184311D-8FC3-8D8F-A754-34F1C6B57987}"/>
          </ac:spMkLst>
        </pc:spChg>
        <pc:spChg chg="add del mod">
          <ac:chgData name="Helen Margolis" userId="e6a7afbc-961a-442d-a2df-b33b0221b063" providerId="ADAL" clId="{1254076C-426C-4AC2-B574-F032750B8D22}" dt="2023-08-05T13:10:56.406" v="5543" actId="478"/>
          <ac:spMkLst>
            <pc:docMk/>
            <pc:sldMk cId="2694220790" sldId="3240"/>
            <ac:spMk id="50" creationId="{19E1F163-184B-FBF9-955F-93D63B8118A8}"/>
          </ac:spMkLst>
        </pc:spChg>
        <pc:spChg chg="mod">
          <ac:chgData name="Helen Margolis" userId="e6a7afbc-961a-442d-a2df-b33b0221b063" providerId="ADAL" clId="{1254076C-426C-4AC2-B574-F032750B8D22}" dt="2023-08-05T14:36:17.381" v="6781" actId="1076"/>
          <ac:spMkLst>
            <pc:docMk/>
            <pc:sldMk cId="2694220790" sldId="3240"/>
            <ac:spMk id="55" creationId="{4680E730-4914-86AD-F6D9-0913939FAB7B}"/>
          </ac:spMkLst>
        </pc:spChg>
        <pc:spChg chg="mod">
          <ac:chgData name="Helen Margolis" userId="e6a7afbc-961a-442d-a2df-b33b0221b063" providerId="ADAL" clId="{1254076C-426C-4AC2-B574-F032750B8D22}" dt="2023-08-05T13:12:58.502" v="5557" actId="1076"/>
          <ac:spMkLst>
            <pc:docMk/>
            <pc:sldMk cId="2694220790" sldId="3240"/>
            <ac:spMk id="56" creationId="{E09D8B2D-2430-3504-B507-0644EB1DB3C0}"/>
          </ac:spMkLst>
        </pc:spChg>
        <pc:spChg chg="mod">
          <ac:chgData name="Helen Margolis" userId="e6a7afbc-961a-442d-a2df-b33b0221b063" providerId="ADAL" clId="{1254076C-426C-4AC2-B574-F032750B8D22}" dt="2023-08-05T13:13:19.922" v="5562" actId="1076"/>
          <ac:spMkLst>
            <pc:docMk/>
            <pc:sldMk cId="2694220790" sldId="3240"/>
            <ac:spMk id="57" creationId="{4B26F28D-19EC-2B92-8D2F-75C815042ED6}"/>
          </ac:spMkLst>
        </pc:spChg>
        <pc:spChg chg="add mod">
          <ac:chgData name="Helen Margolis" userId="e6a7afbc-961a-442d-a2df-b33b0221b063" providerId="ADAL" clId="{1254076C-426C-4AC2-B574-F032750B8D22}" dt="2023-08-05T14:37:02.172" v="6787" actId="1076"/>
          <ac:spMkLst>
            <pc:docMk/>
            <pc:sldMk cId="2694220790" sldId="3240"/>
            <ac:spMk id="59" creationId="{0B234479-3E01-5F83-945F-ECA2F2AAB953}"/>
          </ac:spMkLst>
        </pc:spChg>
        <pc:spChg chg="add mod">
          <ac:chgData name="Helen Margolis" userId="e6a7afbc-961a-442d-a2df-b33b0221b063" providerId="ADAL" clId="{1254076C-426C-4AC2-B574-F032750B8D22}" dt="2023-08-05T14:35:37.052" v="6775" actId="179"/>
          <ac:spMkLst>
            <pc:docMk/>
            <pc:sldMk cId="2694220790" sldId="3240"/>
            <ac:spMk id="62" creationId="{2A273851-EF39-4014-92FA-859863556590}"/>
          </ac:spMkLst>
        </pc:spChg>
        <pc:spChg chg="del mod topLvl">
          <ac:chgData name="Helen Margolis" userId="e6a7afbc-961a-442d-a2df-b33b0221b063" providerId="ADAL" clId="{1254076C-426C-4AC2-B574-F032750B8D22}" dt="2023-08-05T14:23:15.870" v="6464" actId="478"/>
          <ac:spMkLst>
            <pc:docMk/>
            <pc:sldMk cId="2694220790" sldId="3240"/>
            <ac:spMk id="64" creationId="{B8C92D41-EFEE-3911-23C5-FCB69BB95AD1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66" creationId="{74566640-9C36-A5B0-9957-A61590678331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67" creationId="{93BF4BA0-B4FB-4DDF-F01F-4414F2B2A841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68" creationId="{C367F335-BBC3-9E1A-08EF-19EBF649D9EE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70" creationId="{7B1E5E35-3C39-00E4-4595-5B85E5676897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72" creationId="{460A7213-34EB-46CB-1779-C5C5328D0678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73" creationId="{90FFD7C0-37D0-FC11-DF45-E4723556563C}"/>
          </ac:spMkLst>
        </pc:spChg>
        <pc:spChg chg="mod">
          <ac:chgData name="Helen Margolis" userId="e6a7afbc-961a-442d-a2df-b33b0221b063" providerId="ADAL" clId="{1254076C-426C-4AC2-B574-F032750B8D22}" dt="2023-08-05T14:24:28.442" v="6480" actId="1076"/>
          <ac:spMkLst>
            <pc:docMk/>
            <pc:sldMk cId="2694220790" sldId="3240"/>
            <ac:spMk id="74" creationId="{1B192C1D-4BB9-7D32-64DB-99465EFBADD9}"/>
          </ac:spMkLst>
        </pc:spChg>
        <pc:spChg chg="mod">
          <ac:chgData name="Helen Margolis" userId="e6a7afbc-961a-442d-a2df-b33b0221b063" providerId="ADAL" clId="{1254076C-426C-4AC2-B574-F032750B8D22}" dt="2023-08-05T14:32:06.817" v="6618" actId="120"/>
          <ac:spMkLst>
            <pc:docMk/>
            <pc:sldMk cId="2694220790" sldId="3240"/>
            <ac:spMk id="77" creationId="{6401C85C-AE99-7A91-B563-8105C2787840}"/>
          </ac:spMkLst>
        </pc:spChg>
        <pc:spChg chg="mod">
          <ac:chgData name="Helen Margolis" userId="e6a7afbc-961a-442d-a2df-b33b0221b063" providerId="ADAL" clId="{1254076C-426C-4AC2-B574-F032750B8D22}" dt="2023-08-05T14:32:06.817" v="6618" actId="120"/>
          <ac:spMkLst>
            <pc:docMk/>
            <pc:sldMk cId="2694220790" sldId="3240"/>
            <ac:spMk id="78" creationId="{8AE3F764-9BD3-4341-2608-9189B07E7394}"/>
          </ac:spMkLst>
        </pc:spChg>
        <pc:spChg chg="mod">
          <ac:chgData name="Helen Margolis" userId="e6a7afbc-961a-442d-a2df-b33b0221b063" providerId="ADAL" clId="{1254076C-426C-4AC2-B574-F032750B8D22}" dt="2023-08-05T14:32:06.817" v="6618" actId="120"/>
          <ac:spMkLst>
            <pc:docMk/>
            <pc:sldMk cId="2694220790" sldId="3240"/>
            <ac:spMk id="79" creationId="{1C862A40-BE3D-597A-581D-E634C4D987F2}"/>
          </ac:spMkLst>
        </pc:spChg>
        <pc:spChg chg="add mod">
          <ac:chgData name="Helen Margolis" userId="e6a7afbc-961a-442d-a2df-b33b0221b063" providerId="ADAL" clId="{1254076C-426C-4AC2-B574-F032750B8D22}" dt="2023-08-05T14:35:40.996" v="6776" actId="1076"/>
          <ac:spMkLst>
            <pc:docMk/>
            <pc:sldMk cId="2694220790" sldId="3240"/>
            <ac:spMk id="80" creationId="{7C49E4D5-0F09-7AB5-31AB-57E1CF32B2B2}"/>
          </ac:spMkLst>
        </pc:spChg>
        <pc:grpChg chg="add del mod">
          <ac:chgData name="Helen Margolis" userId="e6a7afbc-961a-442d-a2df-b33b0221b063" providerId="ADAL" clId="{1254076C-426C-4AC2-B574-F032750B8D22}" dt="2023-08-05T12:06:01.091" v="5466" actId="165"/>
          <ac:grpSpMkLst>
            <pc:docMk/>
            <pc:sldMk cId="2694220790" sldId="3240"/>
            <ac:grpSpMk id="3" creationId="{A065E5DD-508A-F64E-5701-C630FE1321FE}"/>
          </ac:grpSpMkLst>
        </pc:grpChg>
        <pc:grpChg chg="mod topLvl">
          <ac:chgData name="Helen Margolis" userId="e6a7afbc-961a-442d-a2df-b33b0221b063" providerId="ADAL" clId="{1254076C-426C-4AC2-B574-F032750B8D22}" dt="2023-08-05T14:24:28.442" v="6480" actId="1076"/>
          <ac:grpSpMkLst>
            <pc:docMk/>
            <pc:sldMk cId="2694220790" sldId="3240"/>
            <ac:grpSpMk id="6" creationId="{986D918D-0A96-0AAF-BCCE-FE910CEF4F30}"/>
          </ac:grpSpMkLst>
        </pc:grpChg>
        <pc:grpChg chg="mod topLvl">
          <ac:chgData name="Helen Margolis" userId="e6a7afbc-961a-442d-a2df-b33b0221b063" providerId="ADAL" clId="{1254076C-426C-4AC2-B574-F032750B8D22}" dt="2023-08-05T14:24:28.442" v="6480" actId="1076"/>
          <ac:grpSpMkLst>
            <pc:docMk/>
            <pc:sldMk cId="2694220790" sldId="3240"/>
            <ac:grpSpMk id="11" creationId="{61EC8254-1C06-DEB8-F32D-EE93D0BE0961}"/>
          </ac:grpSpMkLst>
        </pc:grpChg>
        <pc:grpChg chg="del">
          <ac:chgData name="Helen Margolis" userId="e6a7afbc-961a-442d-a2df-b33b0221b063" providerId="ADAL" clId="{1254076C-426C-4AC2-B574-F032750B8D22}" dt="2023-08-05T12:05:27.181" v="5462" actId="478"/>
          <ac:grpSpMkLst>
            <pc:docMk/>
            <pc:sldMk cId="2694220790" sldId="3240"/>
            <ac:grpSpMk id="14" creationId="{0D62A91D-38F5-0153-42C2-3D41A35D9360}"/>
          </ac:grpSpMkLst>
        </pc:grpChg>
        <pc:grpChg chg="mod">
          <ac:chgData name="Helen Margolis" userId="e6a7afbc-961a-442d-a2df-b33b0221b063" providerId="ADAL" clId="{1254076C-426C-4AC2-B574-F032750B8D22}" dt="2023-08-05T13:10:05.102" v="5522" actId="1076"/>
          <ac:grpSpMkLst>
            <pc:docMk/>
            <pc:sldMk cId="2694220790" sldId="3240"/>
            <ac:grpSpMk id="26" creationId="{50432315-2F58-BF65-A3ED-E56E89BB8E53}"/>
          </ac:grpSpMkLst>
        </pc:grpChg>
        <pc:grpChg chg="mod topLvl">
          <ac:chgData name="Helen Margolis" userId="e6a7afbc-961a-442d-a2df-b33b0221b063" providerId="ADAL" clId="{1254076C-426C-4AC2-B574-F032750B8D22}" dt="2023-08-05T14:24:28.442" v="6480" actId="1076"/>
          <ac:grpSpMkLst>
            <pc:docMk/>
            <pc:sldMk cId="2694220790" sldId="3240"/>
            <ac:grpSpMk id="27" creationId="{B54E58ED-E242-2580-2DE6-8ACDDCE1191F}"/>
          </ac:grpSpMkLst>
        </pc:grpChg>
        <pc:grpChg chg="mod">
          <ac:chgData name="Helen Margolis" userId="e6a7afbc-961a-442d-a2df-b33b0221b063" providerId="ADAL" clId="{1254076C-426C-4AC2-B574-F032750B8D22}" dt="2023-08-05T14:24:28.442" v="6480" actId="1076"/>
          <ac:grpSpMkLst>
            <pc:docMk/>
            <pc:sldMk cId="2694220790" sldId="3240"/>
            <ac:grpSpMk id="29" creationId="{4A41A577-3447-26CC-5A9C-CE97D47E772F}"/>
          </ac:grpSpMkLst>
        </pc:grpChg>
        <pc:grpChg chg="mod">
          <ac:chgData name="Helen Margolis" userId="e6a7afbc-961a-442d-a2df-b33b0221b063" providerId="ADAL" clId="{1254076C-426C-4AC2-B574-F032750B8D22}" dt="2023-08-05T14:24:28.442" v="6480" actId="1076"/>
          <ac:grpSpMkLst>
            <pc:docMk/>
            <pc:sldMk cId="2694220790" sldId="3240"/>
            <ac:grpSpMk id="37" creationId="{E12CB212-68DA-21F5-82CB-0E2333D1E2EA}"/>
          </ac:grpSpMkLst>
        </pc:grpChg>
        <pc:grpChg chg="mod">
          <ac:chgData name="Helen Margolis" userId="e6a7afbc-961a-442d-a2df-b33b0221b063" providerId="ADAL" clId="{1254076C-426C-4AC2-B574-F032750B8D22}" dt="2023-08-05T14:24:28.442" v="6480" actId="1076"/>
          <ac:grpSpMkLst>
            <pc:docMk/>
            <pc:sldMk cId="2694220790" sldId="3240"/>
            <ac:grpSpMk id="38" creationId="{18D9D8DE-D4AA-817A-59A1-6C44F394DE08}"/>
          </ac:grpSpMkLst>
        </pc:grpChg>
        <pc:grpChg chg="mod">
          <ac:chgData name="Helen Margolis" userId="e6a7afbc-961a-442d-a2df-b33b0221b063" providerId="ADAL" clId="{1254076C-426C-4AC2-B574-F032750B8D22}" dt="2023-08-05T14:24:28.442" v="6480" actId="1076"/>
          <ac:grpSpMkLst>
            <pc:docMk/>
            <pc:sldMk cId="2694220790" sldId="3240"/>
            <ac:grpSpMk id="39" creationId="{BDAB90A0-32C5-4A7D-9D9B-F8D47772CE68}"/>
          </ac:grpSpMkLst>
        </pc:grpChg>
        <pc:grpChg chg="mod">
          <ac:chgData name="Helen Margolis" userId="e6a7afbc-961a-442d-a2df-b33b0221b063" providerId="ADAL" clId="{1254076C-426C-4AC2-B574-F032750B8D22}" dt="2023-08-05T14:24:28.442" v="6480" actId="1076"/>
          <ac:grpSpMkLst>
            <pc:docMk/>
            <pc:sldMk cId="2694220790" sldId="3240"/>
            <ac:grpSpMk id="40" creationId="{B5EFAC85-6C34-3917-E0EB-0DC40DA8539D}"/>
          </ac:grpSpMkLst>
        </pc:grpChg>
        <pc:grpChg chg="add mod">
          <ac:chgData name="Helen Margolis" userId="e6a7afbc-961a-442d-a2df-b33b0221b063" providerId="ADAL" clId="{1254076C-426C-4AC2-B574-F032750B8D22}" dt="2023-08-05T14:37:06.005" v="6788" actId="1076"/>
          <ac:grpSpMkLst>
            <pc:docMk/>
            <pc:sldMk cId="2694220790" sldId="3240"/>
            <ac:grpSpMk id="51" creationId="{79E894CF-B80A-C56A-1809-1F60F9908CF9}"/>
          </ac:grpSpMkLst>
        </pc:grpChg>
        <pc:grpChg chg="add mod">
          <ac:chgData name="Helen Margolis" userId="e6a7afbc-961a-442d-a2df-b33b0221b063" providerId="ADAL" clId="{1254076C-426C-4AC2-B574-F032750B8D22}" dt="2023-08-05T14:24:28.442" v="6480" actId="1076"/>
          <ac:grpSpMkLst>
            <pc:docMk/>
            <pc:sldMk cId="2694220790" sldId="3240"/>
            <ac:grpSpMk id="58" creationId="{29F24133-873B-3D23-673E-CF931CECAEFD}"/>
          </ac:grpSpMkLst>
        </pc:grpChg>
        <pc:grpChg chg="add del mod">
          <ac:chgData name="Helen Margolis" userId="e6a7afbc-961a-442d-a2df-b33b0221b063" providerId="ADAL" clId="{1254076C-426C-4AC2-B574-F032750B8D22}" dt="2023-08-05T14:23:15.870" v="6464" actId="478"/>
          <ac:grpSpMkLst>
            <pc:docMk/>
            <pc:sldMk cId="2694220790" sldId="3240"/>
            <ac:grpSpMk id="63" creationId="{B172E5F2-1294-D8B7-DDB7-DF3081FE4FCF}"/>
          </ac:grpSpMkLst>
        </pc:grpChg>
        <pc:grpChg chg="mod topLvl">
          <ac:chgData name="Helen Margolis" userId="e6a7afbc-961a-442d-a2df-b33b0221b063" providerId="ADAL" clId="{1254076C-426C-4AC2-B574-F032750B8D22}" dt="2023-08-05T14:24:28.442" v="6480" actId="1076"/>
          <ac:grpSpMkLst>
            <pc:docMk/>
            <pc:sldMk cId="2694220790" sldId="3240"/>
            <ac:grpSpMk id="65" creationId="{2811AA83-6F25-C9A9-E7E9-43BC4A3E7B64}"/>
          </ac:grpSpMkLst>
        </pc:grpChg>
        <pc:grpChg chg="mod">
          <ac:chgData name="Helen Margolis" userId="e6a7afbc-961a-442d-a2df-b33b0221b063" providerId="ADAL" clId="{1254076C-426C-4AC2-B574-F032750B8D22}" dt="2023-08-05T14:24:28.442" v="6480" actId="1076"/>
          <ac:grpSpMkLst>
            <pc:docMk/>
            <pc:sldMk cId="2694220790" sldId="3240"/>
            <ac:grpSpMk id="69" creationId="{82D6D660-2CC6-4051-9F40-272085FB3A3D}"/>
          </ac:grpSpMkLst>
        </pc:grpChg>
        <pc:grpChg chg="mod">
          <ac:chgData name="Helen Margolis" userId="e6a7afbc-961a-442d-a2df-b33b0221b063" providerId="ADAL" clId="{1254076C-426C-4AC2-B574-F032750B8D22}" dt="2023-08-05T14:24:28.442" v="6480" actId="1076"/>
          <ac:grpSpMkLst>
            <pc:docMk/>
            <pc:sldMk cId="2694220790" sldId="3240"/>
            <ac:grpSpMk id="71" creationId="{AC0E640E-E356-150E-940D-3A12E7DEBA8B}"/>
          </ac:grpSpMkLst>
        </pc:grpChg>
        <pc:grpChg chg="add mod">
          <ac:chgData name="Helen Margolis" userId="e6a7afbc-961a-442d-a2df-b33b0221b063" providerId="ADAL" clId="{1254076C-426C-4AC2-B574-F032750B8D22}" dt="2023-08-05T14:24:28.442" v="6480" actId="1076"/>
          <ac:grpSpMkLst>
            <pc:docMk/>
            <pc:sldMk cId="2694220790" sldId="3240"/>
            <ac:grpSpMk id="75" creationId="{ED8507A1-7F09-FEFB-0E52-77D8851A2661}"/>
          </ac:grpSpMkLst>
        </pc:grpChg>
        <pc:grpChg chg="add del mod">
          <ac:chgData name="Helen Margolis" userId="e6a7afbc-961a-442d-a2df-b33b0221b063" providerId="ADAL" clId="{1254076C-426C-4AC2-B574-F032750B8D22}" dt="2023-08-05T14:32:48.089" v="6689" actId="478"/>
          <ac:grpSpMkLst>
            <pc:docMk/>
            <pc:sldMk cId="2694220790" sldId="3240"/>
            <ac:grpSpMk id="76" creationId="{D62664FC-C376-C521-B703-FA5EFC2E6F18}"/>
          </ac:grpSpMkLst>
        </pc:grpChg>
        <pc:grpChg chg="add mod">
          <ac:chgData name="Helen Margolis" userId="e6a7afbc-961a-442d-a2df-b33b0221b063" providerId="ADAL" clId="{1254076C-426C-4AC2-B574-F032750B8D22}" dt="2023-08-05T14:37:08.764" v="6789" actId="1076"/>
          <ac:grpSpMkLst>
            <pc:docMk/>
            <pc:sldMk cId="2694220790" sldId="3240"/>
            <ac:grpSpMk id="81" creationId="{BAF3EB87-4DE8-0E41-1719-EDBA6FAEC236}"/>
          </ac:grpSpMkLst>
        </pc:grpChg>
        <pc:picChg chg="del mod topLvl">
          <ac:chgData name="Helen Margolis" userId="e6a7afbc-961a-442d-a2df-b33b0221b063" providerId="ADAL" clId="{1254076C-426C-4AC2-B574-F032750B8D22}" dt="2023-08-05T13:16:59.177" v="5674" actId="478"/>
          <ac:picMkLst>
            <pc:docMk/>
            <pc:sldMk cId="2694220790" sldId="3240"/>
            <ac:picMk id="5" creationId="{A13B2445-916D-5AC5-B8D7-D9E74A00824D}"/>
          </ac:picMkLst>
        </pc:picChg>
        <pc:picChg chg="del">
          <ac:chgData name="Helen Margolis" userId="e6a7afbc-961a-442d-a2df-b33b0221b063" providerId="ADAL" clId="{1254076C-426C-4AC2-B574-F032750B8D22}" dt="2023-08-05T12:05:27.181" v="5462" actId="478"/>
          <ac:picMkLst>
            <pc:docMk/>
            <pc:sldMk cId="2694220790" sldId="3240"/>
            <ac:picMk id="12" creationId="{8463D612-DCE1-837C-5A49-B15C063F8838}"/>
          </ac:picMkLst>
        </pc:picChg>
        <pc:picChg chg="del">
          <ac:chgData name="Helen Margolis" userId="e6a7afbc-961a-442d-a2df-b33b0221b063" providerId="ADAL" clId="{1254076C-426C-4AC2-B574-F032750B8D22}" dt="2023-08-05T12:05:27.181" v="5462" actId="478"/>
          <ac:picMkLst>
            <pc:docMk/>
            <pc:sldMk cId="2694220790" sldId="3240"/>
            <ac:picMk id="13" creationId="{AB974ABF-87B4-8D07-9CF7-7ACDDE3F9804}"/>
          </ac:picMkLst>
        </pc:picChg>
        <pc:picChg chg="mod topLvl">
          <ac:chgData name="Helen Margolis" userId="e6a7afbc-961a-442d-a2df-b33b0221b063" providerId="ADAL" clId="{1254076C-426C-4AC2-B574-F032750B8D22}" dt="2023-08-05T14:24:28.442" v="6480" actId="1076"/>
          <ac:picMkLst>
            <pc:docMk/>
            <pc:sldMk cId="2694220790" sldId="3240"/>
            <ac:picMk id="28" creationId="{30162722-FE08-C7A0-E8D9-2E0D372583C6}"/>
          </ac:picMkLst>
        </pc:picChg>
        <pc:cxnChg chg="mod">
          <ac:chgData name="Helen Margolis" userId="e6a7afbc-961a-442d-a2df-b33b0221b063" providerId="ADAL" clId="{1254076C-426C-4AC2-B574-F032750B8D22}" dt="2023-08-05T14:24:28.442" v="6480" actId="1076"/>
          <ac:cxnSpMkLst>
            <pc:docMk/>
            <pc:sldMk cId="2694220790" sldId="3240"/>
            <ac:cxnSpMk id="31" creationId="{9067EE97-32C0-9AE6-05A0-6A9B052DA66E}"/>
          </ac:cxnSpMkLst>
        </pc:cxnChg>
        <pc:cxnChg chg="mod">
          <ac:chgData name="Helen Margolis" userId="e6a7afbc-961a-442d-a2df-b33b0221b063" providerId="ADAL" clId="{1254076C-426C-4AC2-B574-F032750B8D22}" dt="2023-08-05T14:24:28.442" v="6480" actId="1076"/>
          <ac:cxnSpMkLst>
            <pc:docMk/>
            <pc:sldMk cId="2694220790" sldId="3240"/>
            <ac:cxnSpMk id="32" creationId="{C0C6171B-D71F-28DA-92BC-6CE65ED4CD23}"/>
          </ac:cxnSpMkLst>
        </pc:cxnChg>
        <pc:cxnChg chg="mod">
          <ac:chgData name="Helen Margolis" userId="e6a7afbc-961a-442d-a2df-b33b0221b063" providerId="ADAL" clId="{1254076C-426C-4AC2-B574-F032750B8D22}" dt="2023-08-05T14:24:28.442" v="6480" actId="1076"/>
          <ac:cxnSpMkLst>
            <pc:docMk/>
            <pc:sldMk cId="2694220790" sldId="3240"/>
            <ac:cxnSpMk id="33" creationId="{67E1BFCD-32D7-B28C-EE53-844218A1D4C1}"/>
          </ac:cxnSpMkLst>
        </pc:cxnChg>
        <pc:cxnChg chg="mod">
          <ac:chgData name="Helen Margolis" userId="e6a7afbc-961a-442d-a2df-b33b0221b063" providerId="ADAL" clId="{1254076C-426C-4AC2-B574-F032750B8D22}" dt="2023-08-05T13:14:12.810" v="5612" actId="14100"/>
          <ac:cxnSpMkLst>
            <pc:docMk/>
            <pc:sldMk cId="2694220790" sldId="3240"/>
            <ac:cxnSpMk id="52" creationId="{8DCB0167-858B-39C0-226B-904370B2374A}"/>
          </ac:cxnSpMkLst>
        </pc:cxnChg>
        <pc:cxnChg chg="mod">
          <ac:chgData name="Helen Margolis" userId="e6a7afbc-961a-442d-a2df-b33b0221b063" providerId="ADAL" clId="{1254076C-426C-4AC2-B574-F032750B8D22}" dt="2023-08-05T13:14:08.373" v="5607" actId="14100"/>
          <ac:cxnSpMkLst>
            <pc:docMk/>
            <pc:sldMk cId="2694220790" sldId="3240"/>
            <ac:cxnSpMk id="53" creationId="{A37EADCC-00EB-54FA-92C5-974A7D89A472}"/>
          </ac:cxnSpMkLst>
        </pc:cxnChg>
        <pc:cxnChg chg="mod">
          <ac:chgData name="Helen Margolis" userId="e6a7afbc-961a-442d-a2df-b33b0221b063" providerId="ADAL" clId="{1254076C-426C-4AC2-B574-F032750B8D22}" dt="2023-08-05T14:36:13.027" v="6780" actId="1076"/>
          <ac:cxnSpMkLst>
            <pc:docMk/>
            <pc:sldMk cId="2694220790" sldId="3240"/>
            <ac:cxnSpMk id="54" creationId="{6D11E4F9-71A5-0416-4737-B6A5C6D002F3}"/>
          </ac:cxnSpMkLst>
        </pc:cxnChg>
      </pc:sldChg>
      <pc:sldChg chg="addSp delSp modSp add mod">
        <pc:chgData name="Helen Margolis" userId="e6a7afbc-961a-442d-a2df-b33b0221b063" providerId="ADAL" clId="{1254076C-426C-4AC2-B574-F032750B8D22}" dt="2023-08-05T14:52:35.496" v="7169" actId="1076"/>
        <pc:sldMkLst>
          <pc:docMk/>
          <pc:sldMk cId="3069194433" sldId="3241"/>
        </pc:sldMkLst>
        <pc:spChg chg="del">
          <ac:chgData name="Helen Margolis" userId="e6a7afbc-961a-442d-a2df-b33b0221b063" providerId="ADAL" clId="{1254076C-426C-4AC2-B574-F032750B8D22}" dt="2023-08-05T14:40:46.384" v="6802" actId="478"/>
          <ac:spMkLst>
            <pc:docMk/>
            <pc:sldMk cId="3069194433" sldId="3241"/>
            <ac:spMk id="2" creationId="{8283B3F7-529C-BF67-8686-439EA2B01556}"/>
          </ac:spMkLst>
        </pc:spChg>
        <pc:spChg chg="del">
          <ac:chgData name="Helen Margolis" userId="e6a7afbc-961a-442d-a2df-b33b0221b063" providerId="ADAL" clId="{1254076C-426C-4AC2-B574-F032750B8D22}" dt="2023-08-05T14:40:40.339" v="6798" actId="478"/>
          <ac:spMkLst>
            <pc:docMk/>
            <pc:sldMk cId="3069194433" sldId="3241"/>
            <ac:spMk id="3" creationId="{1862FA4F-25F3-D1D5-3FF2-7A57F1B2A9C2}"/>
          </ac:spMkLst>
        </pc:spChg>
        <pc:spChg chg="del">
          <ac:chgData name="Helen Margolis" userId="e6a7afbc-961a-442d-a2df-b33b0221b063" providerId="ADAL" clId="{1254076C-426C-4AC2-B574-F032750B8D22}" dt="2023-08-05T14:40:44.278" v="6800" actId="478"/>
          <ac:spMkLst>
            <pc:docMk/>
            <pc:sldMk cId="3069194433" sldId="3241"/>
            <ac:spMk id="4" creationId="{931FA415-9A86-7E5B-EC17-BFACA5E95C4E}"/>
          </ac:spMkLst>
        </pc:spChg>
        <pc:spChg chg="del">
          <ac:chgData name="Helen Margolis" userId="e6a7afbc-961a-442d-a2df-b33b0221b063" providerId="ADAL" clId="{1254076C-426C-4AC2-B574-F032750B8D22}" dt="2023-08-05T14:40:45.529" v="6801" actId="478"/>
          <ac:spMkLst>
            <pc:docMk/>
            <pc:sldMk cId="3069194433" sldId="3241"/>
            <ac:spMk id="5" creationId="{B04E94CE-5B5C-023B-1AF0-1E6A77C6FBC6}"/>
          </ac:spMkLst>
        </pc:spChg>
        <pc:spChg chg="add mod">
          <ac:chgData name="Helen Margolis" userId="e6a7afbc-961a-442d-a2df-b33b0221b063" providerId="ADAL" clId="{1254076C-426C-4AC2-B574-F032750B8D22}" dt="2023-08-05T14:47:50.271" v="6939" actId="6549"/>
          <ac:spMkLst>
            <pc:docMk/>
            <pc:sldMk cId="3069194433" sldId="3241"/>
            <ac:spMk id="46" creationId="{415B6D97-356A-189D-3792-F043B9155302}"/>
          </ac:spMkLst>
        </pc:spChg>
        <pc:spChg chg="add mod">
          <ac:chgData name="Helen Margolis" userId="e6a7afbc-961a-442d-a2df-b33b0221b063" providerId="ADAL" clId="{1254076C-426C-4AC2-B574-F032750B8D22}" dt="2023-08-05T14:52:12.224" v="7166" actId="1076"/>
          <ac:spMkLst>
            <pc:docMk/>
            <pc:sldMk cId="3069194433" sldId="3241"/>
            <ac:spMk id="48" creationId="{2AD1607B-078F-F044-1A79-993E274E645E}"/>
          </ac:spMkLst>
        </pc:spChg>
        <pc:spChg chg="add del mod">
          <ac:chgData name="Helen Margolis" userId="e6a7afbc-961a-442d-a2df-b33b0221b063" providerId="ADAL" clId="{1254076C-426C-4AC2-B574-F032750B8D22}" dt="2023-08-05T14:48:15.910" v="6969" actId="478"/>
          <ac:spMkLst>
            <pc:docMk/>
            <pc:sldMk cId="3069194433" sldId="3241"/>
            <ac:spMk id="49" creationId="{F5AE2FB1-ED4E-21BF-9B0E-BA5D01BB0A75}"/>
          </ac:spMkLst>
        </pc:spChg>
        <pc:spChg chg="add del mod">
          <ac:chgData name="Helen Margolis" userId="e6a7afbc-961a-442d-a2df-b33b0221b063" providerId="ADAL" clId="{1254076C-426C-4AC2-B574-F032750B8D22}" dt="2023-08-05T14:48:12.441" v="6968" actId="478"/>
          <ac:spMkLst>
            <pc:docMk/>
            <pc:sldMk cId="3069194433" sldId="3241"/>
            <ac:spMk id="50" creationId="{CCF9E654-C21C-127B-3C9B-2EB057DA6DBD}"/>
          </ac:spMkLst>
        </pc:spChg>
        <pc:spChg chg="add mod">
          <ac:chgData name="Helen Margolis" userId="e6a7afbc-961a-442d-a2df-b33b0221b063" providerId="ADAL" clId="{1254076C-426C-4AC2-B574-F032750B8D22}" dt="2023-08-05T14:52:21.721" v="7167" actId="948"/>
          <ac:spMkLst>
            <pc:docMk/>
            <pc:sldMk cId="3069194433" sldId="3241"/>
            <ac:spMk id="51" creationId="{A5C74319-3C84-42EB-8949-2051D3851CC0}"/>
          </ac:spMkLst>
        </pc:spChg>
        <pc:spChg chg="add mod">
          <ac:chgData name="Helen Margolis" userId="e6a7afbc-961a-442d-a2df-b33b0221b063" providerId="ADAL" clId="{1254076C-426C-4AC2-B574-F032750B8D22}" dt="2023-08-05T14:52:35.496" v="7169" actId="1076"/>
          <ac:spMkLst>
            <pc:docMk/>
            <pc:sldMk cId="3069194433" sldId="3241"/>
            <ac:spMk id="52" creationId="{79B8795E-0022-0E28-37C2-616E73849865}"/>
          </ac:spMkLst>
        </pc:spChg>
        <pc:grpChg chg="del">
          <ac:chgData name="Helen Margolis" userId="e6a7afbc-961a-442d-a2df-b33b0221b063" providerId="ADAL" clId="{1254076C-426C-4AC2-B574-F032750B8D22}" dt="2023-08-05T14:40:49.980" v="6803" actId="478"/>
          <ac:grpSpMkLst>
            <pc:docMk/>
            <pc:sldMk cId="3069194433" sldId="3241"/>
            <ac:grpSpMk id="6" creationId="{7D17C134-CF52-DE5D-B77E-C7EB48D32212}"/>
          </ac:grpSpMkLst>
        </pc:grpChg>
        <pc:grpChg chg="del">
          <ac:chgData name="Helen Margolis" userId="e6a7afbc-961a-442d-a2df-b33b0221b063" providerId="ADAL" clId="{1254076C-426C-4AC2-B574-F032750B8D22}" dt="2023-08-05T14:40:50.949" v="6804" actId="478"/>
          <ac:grpSpMkLst>
            <pc:docMk/>
            <pc:sldMk cId="3069194433" sldId="3241"/>
            <ac:grpSpMk id="22" creationId="{C6853609-8F4B-4D53-977E-E1B0ACA5D5FD}"/>
          </ac:grpSpMkLst>
        </pc:grpChg>
        <pc:picChg chg="add mod">
          <ac:chgData name="Helen Margolis" userId="e6a7afbc-961a-442d-a2df-b33b0221b063" providerId="ADAL" clId="{1254076C-426C-4AC2-B574-F032750B8D22}" dt="2023-08-05T14:51:56.168" v="7163" actId="1076"/>
          <ac:picMkLst>
            <pc:docMk/>
            <pc:sldMk cId="3069194433" sldId="3241"/>
            <ac:picMk id="44" creationId="{176F7C72-1771-0BA1-B621-E8C00AFB2FF2}"/>
          </ac:picMkLst>
        </pc:picChg>
        <pc:picChg chg="add mod">
          <ac:chgData name="Helen Margolis" userId="e6a7afbc-961a-442d-a2df-b33b0221b063" providerId="ADAL" clId="{1254076C-426C-4AC2-B574-F032750B8D22}" dt="2023-08-05T14:49:20.992" v="7033" actId="1076"/>
          <ac:picMkLst>
            <pc:docMk/>
            <pc:sldMk cId="3069194433" sldId="3241"/>
            <ac:picMk id="47" creationId="{6BABB671-212B-7D1E-CE38-8660FF052232}"/>
          </ac:picMkLst>
        </pc:picChg>
        <pc:picChg chg="add mod">
          <ac:chgData name="Helen Margolis" userId="e6a7afbc-961a-442d-a2df-b33b0221b063" providerId="ADAL" clId="{1254076C-426C-4AC2-B574-F032750B8D22}" dt="2023-08-05T14:51:47.152" v="7161" actId="1076"/>
          <ac:picMkLst>
            <pc:docMk/>
            <pc:sldMk cId="3069194433" sldId="3241"/>
            <ac:picMk id="6146" creationId="{F5DAF37A-9335-FD99-DECC-20E53CE25386}"/>
          </ac:picMkLst>
        </pc:picChg>
      </pc:sldChg>
      <pc:sldChg chg="add del">
        <pc:chgData name="Helen Margolis" userId="e6a7afbc-961a-442d-a2df-b33b0221b063" providerId="ADAL" clId="{1254076C-426C-4AC2-B574-F032750B8D22}" dt="2023-08-05T14:11:20.403" v="6162" actId="47"/>
        <pc:sldMkLst>
          <pc:docMk/>
          <pc:sldMk cId="3519927901" sldId="3241"/>
        </pc:sldMkLst>
      </pc:sldChg>
      <pc:sldChg chg="add del">
        <pc:chgData name="Helen Margolis" userId="e6a7afbc-961a-442d-a2df-b33b0221b063" providerId="ADAL" clId="{1254076C-426C-4AC2-B574-F032750B8D22}" dt="2023-08-05T14:05:04.621" v="6137" actId="2696"/>
        <pc:sldMkLst>
          <pc:docMk/>
          <pc:sldMk cId="4238089258" sldId="3241"/>
        </pc:sldMkLst>
      </pc:sldChg>
      <pc:sldChg chg="new del">
        <pc:chgData name="Helen Margolis" userId="e6a7afbc-961a-442d-a2df-b33b0221b063" providerId="ADAL" clId="{1254076C-426C-4AC2-B574-F032750B8D22}" dt="2023-08-05T14:40:31.775" v="6795" actId="2696"/>
        <pc:sldMkLst>
          <pc:docMk/>
          <pc:sldMk cId="4239373476" sldId="3241"/>
        </pc:sldMkLst>
      </pc:sldChg>
      <pc:sldChg chg="addSp delSp modSp add mod">
        <pc:chgData name="Helen Margolis" userId="e6a7afbc-961a-442d-a2df-b33b0221b063" providerId="ADAL" clId="{1254076C-426C-4AC2-B574-F032750B8D22}" dt="2023-08-05T16:26:01.041" v="8028" actId="113"/>
        <pc:sldMkLst>
          <pc:docMk/>
          <pc:sldMk cId="731471269" sldId="3242"/>
        </pc:sldMkLst>
        <pc:spChg chg="add del mod">
          <ac:chgData name="Helen Margolis" userId="e6a7afbc-961a-442d-a2df-b33b0221b063" providerId="ADAL" clId="{1254076C-426C-4AC2-B574-F032750B8D22}" dt="2023-08-05T15:46:45.526" v="7281" actId="478"/>
          <ac:spMkLst>
            <pc:docMk/>
            <pc:sldMk cId="731471269" sldId="3242"/>
            <ac:spMk id="4" creationId="{266275F9-EFFA-4CFB-9688-7C4F843EDD04}"/>
          </ac:spMkLst>
        </pc:spChg>
        <pc:spChg chg="add del mod">
          <ac:chgData name="Helen Margolis" userId="e6a7afbc-961a-442d-a2df-b33b0221b063" providerId="ADAL" clId="{1254076C-426C-4AC2-B574-F032750B8D22}" dt="2023-08-05T15:43:35.984" v="7224" actId="478"/>
          <ac:spMkLst>
            <pc:docMk/>
            <pc:sldMk cId="731471269" sldId="3242"/>
            <ac:spMk id="5" creationId="{F1418225-9EDB-BB65-4616-AC0621E83091}"/>
          </ac:spMkLst>
        </pc:spChg>
        <pc:spChg chg="add mod">
          <ac:chgData name="Helen Margolis" userId="e6a7afbc-961a-442d-a2df-b33b0221b063" providerId="ADAL" clId="{1254076C-426C-4AC2-B574-F032750B8D22}" dt="2023-08-05T16:13:32.630" v="7987" actId="1076"/>
          <ac:spMkLst>
            <pc:docMk/>
            <pc:sldMk cId="731471269" sldId="3242"/>
            <ac:spMk id="6" creationId="{F82F1F48-E74E-DA05-5A51-BFBC7F5B277A}"/>
          </ac:spMkLst>
        </pc:spChg>
        <pc:spChg chg="mod topLvl">
          <ac:chgData name="Helen Margolis" userId="e6a7afbc-961a-442d-a2df-b33b0221b063" providerId="ADAL" clId="{1254076C-426C-4AC2-B574-F032750B8D22}" dt="2023-08-05T16:13:21.982" v="7986" actId="164"/>
          <ac:spMkLst>
            <pc:docMk/>
            <pc:sldMk cId="731471269" sldId="3242"/>
            <ac:spMk id="10" creationId="{A0FA756C-0145-35ED-EB88-572BCC259B71}"/>
          </ac:spMkLst>
        </pc:spChg>
        <pc:spChg chg="mod">
          <ac:chgData name="Helen Margolis" userId="e6a7afbc-961a-442d-a2df-b33b0221b063" providerId="ADAL" clId="{1254076C-426C-4AC2-B574-F032750B8D22}" dt="2023-08-05T15:49:42.386" v="7345" actId="165"/>
          <ac:spMkLst>
            <pc:docMk/>
            <pc:sldMk cId="731471269" sldId="3242"/>
            <ac:spMk id="14" creationId="{93DFB130-D1D6-79D3-01C2-B6BC4B8B7957}"/>
          </ac:spMkLst>
        </pc:spChg>
        <pc:spChg chg="mod">
          <ac:chgData name="Helen Margolis" userId="e6a7afbc-961a-442d-a2df-b33b0221b063" providerId="ADAL" clId="{1254076C-426C-4AC2-B574-F032750B8D22}" dt="2023-08-05T16:12:43.578" v="7976" actId="692"/>
          <ac:spMkLst>
            <pc:docMk/>
            <pc:sldMk cId="731471269" sldId="3242"/>
            <ac:spMk id="19" creationId="{9FA3AD1B-4FD8-EE48-DF65-4E1DB096279C}"/>
          </ac:spMkLst>
        </pc:spChg>
        <pc:spChg chg="mod">
          <ac:chgData name="Helen Margolis" userId="e6a7afbc-961a-442d-a2df-b33b0221b063" providerId="ADAL" clId="{1254076C-426C-4AC2-B574-F032750B8D22}" dt="2023-08-05T16:12:43.578" v="7976" actId="692"/>
          <ac:spMkLst>
            <pc:docMk/>
            <pc:sldMk cId="731471269" sldId="3242"/>
            <ac:spMk id="20" creationId="{B79C2F38-D4F1-7AB1-DC50-05B73E79FF19}"/>
          </ac:spMkLst>
        </pc:spChg>
        <pc:spChg chg="mod">
          <ac:chgData name="Helen Margolis" userId="e6a7afbc-961a-442d-a2df-b33b0221b063" providerId="ADAL" clId="{1254076C-426C-4AC2-B574-F032750B8D22}" dt="2023-08-05T16:12:43.578" v="7976" actId="692"/>
          <ac:spMkLst>
            <pc:docMk/>
            <pc:sldMk cId="731471269" sldId="3242"/>
            <ac:spMk id="21" creationId="{40C31385-A4AC-EC00-33EC-173712E25886}"/>
          </ac:spMkLst>
        </pc:spChg>
        <pc:spChg chg="mod">
          <ac:chgData name="Helen Margolis" userId="e6a7afbc-961a-442d-a2df-b33b0221b063" providerId="ADAL" clId="{1254076C-426C-4AC2-B574-F032750B8D22}" dt="2023-08-05T16:12:43.578" v="7976" actId="692"/>
          <ac:spMkLst>
            <pc:docMk/>
            <pc:sldMk cId="731471269" sldId="3242"/>
            <ac:spMk id="22" creationId="{80075EF6-732D-46A1-C7A9-DB6B99263A2A}"/>
          </ac:spMkLst>
        </pc:spChg>
        <pc:spChg chg="mod">
          <ac:chgData name="Helen Margolis" userId="e6a7afbc-961a-442d-a2df-b33b0221b063" providerId="ADAL" clId="{1254076C-426C-4AC2-B574-F032750B8D22}" dt="2023-08-05T16:12:43.578" v="7976" actId="692"/>
          <ac:spMkLst>
            <pc:docMk/>
            <pc:sldMk cId="731471269" sldId="3242"/>
            <ac:spMk id="24" creationId="{568D5301-640D-441F-7853-8DB63ACEFE44}"/>
          </ac:spMkLst>
        </pc:spChg>
        <pc:spChg chg="mod">
          <ac:chgData name="Helen Margolis" userId="e6a7afbc-961a-442d-a2df-b33b0221b063" providerId="ADAL" clId="{1254076C-426C-4AC2-B574-F032750B8D22}" dt="2023-08-05T16:12:43.578" v="7976" actId="692"/>
          <ac:spMkLst>
            <pc:docMk/>
            <pc:sldMk cId="731471269" sldId="3242"/>
            <ac:spMk id="25" creationId="{175545D0-2567-2F05-923A-013322584F9A}"/>
          </ac:spMkLst>
        </pc:spChg>
        <pc:spChg chg="mod">
          <ac:chgData name="Helen Margolis" userId="e6a7afbc-961a-442d-a2df-b33b0221b063" providerId="ADAL" clId="{1254076C-426C-4AC2-B574-F032750B8D22}" dt="2023-08-05T15:53:24.531" v="7469" actId="692"/>
          <ac:spMkLst>
            <pc:docMk/>
            <pc:sldMk cId="731471269" sldId="3242"/>
            <ac:spMk id="31" creationId="{AA9B1CFD-356C-C051-7311-0E7291AE0A0A}"/>
          </ac:spMkLst>
        </pc:spChg>
        <pc:spChg chg="mod">
          <ac:chgData name="Helen Margolis" userId="e6a7afbc-961a-442d-a2df-b33b0221b063" providerId="ADAL" clId="{1254076C-426C-4AC2-B574-F032750B8D22}" dt="2023-08-05T15:53:24.531" v="7469" actId="692"/>
          <ac:spMkLst>
            <pc:docMk/>
            <pc:sldMk cId="731471269" sldId="3242"/>
            <ac:spMk id="32" creationId="{604701C4-D4B4-C6CD-DC87-FDAC6302E6DF}"/>
          </ac:spMkLst>
        </pc:spChg>
        <pc:spChg chg="mod">
          <ac:chgData name="Helen Margolis" userId="e6a7afbc-961a-442d-a2df-b33b0221b063" providerId="ADAL" clId="{1254076C-426C-4AC2-B574-F032750B8D22}" dt="2023-08-05T15:53:24.531" v="7469" actId="692"/>
          <ac:spMkLst>
            <pc:docMk/>
            <pc:sldMk cId="731471269" sldId="3242"/>
            <ac:spMk id="33" creationId="{1998C527-C329-16D8-3A80-414192599950}"/>
          </ac:spMkLst>
        </pc:spChg>
        <pc:spChg chg="mod">
          <ac:chgData name="Helen Margolis" userId="e6a7afbc-961a-442d-a2df-b33b0221b063" providerId="ADAL" clId="{1254076C-426C-4AC2-B574-F032750B8D22}" dt="2023-08-05T15:53:24.531" v="7469" actId="692"/>
          <ac:spMkLst>
            <pc:docMk/>
            <pc:sldMk cId="731471269" sldId="3242"/>
            <ac:spMk id="34" creationId="{E4D9B922-7DBA-C586-A4C4-D625AFB36223}"/>
          </ac:spMkLst>
        </pc:spChg>
        <pc:spChg chg="mod">
          <ac:chgData name="Helen Margolis" userId="e6a7afbc-961a-442d-a2df-b33b0221b063" providerId="ADAL" clId="{1254076C-426C-4AC2-B574-F032750B8D22}" dt="2023-08-05T15:53:24.531" v="7469" actId="692"/>
          <ac:spMkLst>
            <pc:docMk/>
            <pc:sldMk cId="731471269" sldId="3242"/>
            <ac:spMk id="35" creationId="{48B1CC80-316F-E409-B24B-082273CBC8E0}"/>
          </ac:spMkLst>
        </pc:spChg>
        <pc:spChg chg="mod">
          <ac:chgData name="Helen Margolis" userId="e6a7afbc-961a-442d-a2df-b33b0221b063" providerId="ADAL" clId="{1254076C-426C-4AC2-B574-F032750B8D22}" dt="2023-08-05T15:53:24.531" v="7469" actId="692"/>
          <ac:spMkLst>
            <pc:docMk/>
            <pc:sldMk cId="731471269" sldId="3242"/>
            <ac:spMk id="36" creationId="{C0477867-8DD8-B4A3-EDF0-5BE2A32F8F3F}"/>
          </ac:spMkLst>
        </pc:spChg>
        <pc:spChg chg="mod">
          <ac:chgData name="Helen Margolis" userId="e6a7afbc-961a-442d-a2df-b33b0221b063" providerId="ADAL" clId="{1254076C-426C-4AC2-B574-F032750B8D22}" dt="2023-08-05T15:53:35.972" v="7470" actId="692"/>
          <ac:spMkLst>
            <pc:docMk/>
            <pc:sldMk cId="731471269" sldId="3242"/>
            <ac:spMk id="41" creationId="{AC19D471-F4CC-16CC-7699-130591FBD41F}"/>
          </ac:spMkLst>
        </pc:spChg>
        <pc:spChg chg="mod">
          <ac:chgData name="Helen Margolis" userId="e6a7afbc-961a-442d-a2df-b33b0221b063" providerId="ADAL" clId="{1254076C-426C-4AC2-B574-F032750B8D22}" dt="2023-08-05T15:53:35.972" v="7470" actId="692"/>
          <ac:spMkLst>
            <pc:docMk/>
            <pc:sldMk cId="731471269" sldId="3242"/>
            <ac:spMk id="42" creationId="{DC9AF2F7-8FBB-338F-3240-7A44C66F0818}"/>
          </ac:spMkLst>
        </pc:spChg>
        <pc:spChg chg="mod">
          <ac:chgData name="Helen Margolis" userId="e6a7afbc-961a-442d-a2df-b33b0221b063" providerId="ADAL" clId="{1254076C-426C-4AC2-B574-F032750B8D22}" dt="2023-08-05T15:53:35.972" v="7470" actId="692"/>
          <ac:spMkLst>
            <pc:docMk/>
            <pc:sldMk cId="731471269" sldId="3242"/>
            <ac:spMk id="43" creationId="{184AE977-133C-315B-B0F1-9AF1490DEBB1}"/>
          </ac:spMkLst>
        </pc:spChg>
        <pc:spChg chg="mod">
          <ac:chgData name="Helen Margolis" userId="e6a7afbc-961a-442d-a2df-b33b0221b063" providerId="ADAL" clId="{1254076C-426C-4AC2-B574-F032750B8D22}" dt="2023-08-05T15:53:35.972" v="7470" actId="692"/>
          <ac:spMkLst>
            <pc:docMk/>
            <pc:sldMk cId="731471269" sldId="3242"/>
            <ac:spMk id="45" creationId="{AA6A881A-063A-3855-4C89-F04FFFB9C3F7}"/>
          </ac:spMkLst>
        </pc:spChg>
        <pc:spChg chg="mod">
          <ac:chgData name="Helen Margolis" userId="e6a7afbc-961a-442d-a2df-b33b0221b063" providerId="ADAL" clId="{1254076C-426C-4AC2-B574-F032750B8D22}" dt="2023-08-05T15:39:28.141" v="7211" actId="20577"/>
          <ac:spMkLst>
            <pc:docMk/>
            <pc:sldMk cId="731471269" sldId="3242"/>
            <ac:spMk id="46" creationId="{415B6D97-356A-189D-3792-F043B9155302}"/>
          </ac:spMkLst>
        </pc:spChg>
        <pc:spChg chg="del">
          <ac:chgData name="Helen Margolis" userId="e6a7afbc-961a-442d-a2df-b33b0221b063" providerId="ADAL" clId="{1254076C-426C-4AC2-B574-F032750B8D22}" dt="2023-08-05T15:43:05.187" v="7215" actId="478"/>
          <ac:spMkLst>
            <pc:docMk/>
            <pc:sldMk cId="731471269" sldId="3242"/>
            <ac:spMk id="48" creationId="{2AD1607B-078F-F044-1A79-993E274E645E}"/>
          </ac:spMkLst>
        </pc:spChg>
        <pc:spChg chg="mod">
          <ac:chgData name="Helen Margolis" userId="e6a7afbc-961a-442d-a2df-b33b0221b063" providerId="ADAL" clId="{1254076C-426C-4AC2-B574-F032750B8D22}" dt="2023-08-05T15:53:35.972" v="7470" actId="692"/>
          <ac:spMkLst>
            <pc:docMk/>
            <pc:sldMk cId="731471269" sldId="3242"/>
            <ac:spMk id="49" creationId="{FC909398-4164-67B6-6F56-C6F75D33861C}"/>
          </ac:spMkLst>
        </pc:spChg>
        <pc:spChg chg="mod">
          <ac:chgData name="Helen Margolis" userId="e6a7afbc-961a-442d-a2df-b33b0221b063" providerId="ADAL" clId="{1254076C-426C-4AC2-B574-F032750B8D22}" dt="2023-08-05T15:53:35.972" v="7470" actId="692"/>
          <ac:spMkLst>
            <pc:docMk/>
            <pc:sldMk cId="731471269" sldId="3242"/>
            <ac:spMk id="50" creationId="{580A6E47-4E0C-D78B-EA58-279CFF3EEF16}"/>
          </ac:spMkLst>
        </pc:spChg>
        <pc:spChg chg="del">
          <ac:chgData name="Helen Margolis" userId="e6a7afbc-961a-442d-a2df-b33b0221b063" providerId="ADAL" clId="{1254076C-426C-4AC2-B574-F032750B8D22}" dt="2023-08-05T15:43:06.656" v="7216" actId="478"/>
          <ac:spMkLst>
            <pc:docMk/>
            <pc:sldMk cId="731471269" sldId="3242"/>
            <ac:spMk id="51" creationId="{A5C74319-3C84-42EB-8949-2051D3851CC0}"/>
          </ac:spMkLst>
        </pc:spChg>
        <pc:spChg chg="del">
          <ac:chgData name="Helen Margolis" userId="e6a7afbc-961a-442d-a2df-b33b0221b063" providerId="ADAL" clId="{1254076C-426C-4AC2-B574-F032750B8D22}" dt="2023-08-05T15:43:09.483" v="7219" actId="478"/>
          <ac:spMkLst>
            <pc:docMk/>
            <pc:sldMk cId="731471269" sldId="3242"/>
            <ac:spMk id="52" creationId="{79B8795E-0022-0E28-37C2-616E73849865}"/>
          </ac:spMkLst>
        </pc:spChg>
        <pc:spChg chg="mod">
          <ac:chgData name="Helen Margolis" userId="e6a7afbc-961a-442d-a2df-b33b0221b063" providerId="ADAL" clId="{1254076C-426C-4AC2-B574-F032750B8D22}" dt="2023-08-05T16:12:52.164" v="7978" actId="692"/>
          <ac:spMkLst>
            <pc:docMk/>
            <pc:sldMk cId="731471269" sldId="3242"/>
            <ac:spMk id="57" creationId="{28B76A2C-9A88-29C1-C2A9-4F7AEB07BF03}"/>
          </ac:spMkLst>
        </pc:spChg>
        <pc:spChg chg="mod">
          <ac:chgData name="Helen Margolis" userId="e6a7afbc-961a-442d-a2df-b33b0221b063" providerId="ADAL" clId="{1254076C-426C-4AC2-B574-F032750B8D22}" dt="2023-08-05T16:12:52.164" v="7978" actId="692"/>
          <ac:spMkLst>
            <pc:docMk/>
            <pc:sldMk cId="731471269" sldId="3242"/>
            <ac:spMk id="58" creationId="{43AC09EC-D91B-AC52-BCE0-108B5A4EBEF3}"/>
          </ac:spMkLst>
        </pc:spChg>
        <pc:spChg chg="mod">
          <ac:chgData name="Helen Margolis" userId="e6a7afbc-961a-442d-a2df-b33b0221b063" providerId="ADAL" clId="{1254076C-426C-4AC2-B574-F032750B8D22}" dt="2023-08-05T16:12:52.164" v="7978" actId="692"/>
          <ac:spMkLst>
            <pc:docMk/>
            <pc:sldMk cId="731471269" sldId="3242"/>
            <ac:spMk id="59" creationId="{EC939CC0-D786-E4B1-A254-B80CC7477864}"/>
          </ac:spMkLst>
        </pc:spChg>
        <pc:spChg chg="mod">
          <ac:chgData name="Helen Margolis" userId="e6a7afbc-961a-442d-a2df-b33b0221b063" providerId="ADAL" clId="{1254076C-426C-4AC2-B574-F032750B8D22}" dt="2023-08-05T16:12:52.164" v="7978" actId="692"/>
          <ac:spMkLst>
            <pc:docMk/>
            <pc:sldMk cId="731471269" sldId="3242"/>
            <ac:spMk id="60" creationId="{F0EC4B0F-7E82-F0C5-DBDD-594B2928687A}"/>
          </ac:spMkLst>
        </pc:spChg>
        <pc:spChg chg="mod">
          <ac:chgData name="Helen Margolis" userId="e6a7afbc-961a-442d-a2df-b33b0221b063" providerId="ADAL" clId="{1254076C-426C-4AC2-B574-F032750B8D22}" dt="2023-08-05T16:12:52.164" v="7978" actId="692"/>
          <ac:spMkLst>
            <pc:docMk/>
            <pc:sldMk cId="731471269" sldId="3242"/>
            <ac:spMk id="61" creationId="{21C4FFED-8A39-07C1-CF5A-8337B69CA0E2}"/>
          </ac:spMkLst>
        </pc:spChg>
        <pc:spChg chg="mod">
          <ac:chgData name="Helen Margolis" userId="e6a7afbc-961a-442d-a2df-b33b0221b063" providerId="ADAL" clId="{1254076C-426C-4AC2-B574-F032750B8D22}" dt="2023-08-05T16:12:52.164" v="7978" actId="692"/>
          <ac:spMkLst>
            <pc:docMk/>
            <pc:sldMk cId="731471269" sldId="3242"/>
            <ac:spMk id="62" creationId="{95256E5B-01C8-C4CD-9F67-81A90FFA645F}"/>
          </ac:spMkLst>
        </pc:spChg>
        <pc:spChg chg="mod">
          <ac:chgData name="Helen Margolis" userId="e6a7afbc-961a-442d-a2df-b33b0221b063" providerId="ADAL" clId="{1254076C-426C-4AC2-B574-F032750B8D22}" dt="2023-08-05T16:13:02.087" v="7980" actId="692"/>
          <ac:spMkLst>
            <pc:docMk/>
            <pc:sldMk cId="731471269" sldId="3242"/>
            <ac:spMk id="6148" creationId="{AE8E6954-DD1A-69DA-B1FC-E2D20ABBB65A}"/>
          </ac:spMkLst>
        </pc:spChg>
        <pc:spChg chg="mod">
          <ac:chgData name="Helen Margolis" userId="e6a7afbc-961a-442d-a2df-b33b0221b063" providerId="ADAL" clId="{1254076C-426C-4AC2-B574-F032750B8D22}" dt="2023-08-05T16:13:02.087" v="7980" actId="692"/>
          <ac:spMkLst>
            <pc:docMk/>
            <pc:sldMk cId="731471269" sldId="3242"/>
            <ac:spMk id="6149" creationId="{B9C939CD-4641-C9CB-FDA7-2F981DDE1487}"/>
          </ac:spMkLst>
        </pc:spChg>
        <pc:spChg chg="mod">
          <ac:chgData name="Helen Margolis" userId="e6a7afbc-961a-442d-a2df-b33b0221b063" providerId="ADAL" clId="{1254076C-426C-4AC2-B574-F032750B8D22}" dt="2023-08-05T16:13:02.087" v="7980" actId="692"/>
          <ac:spMkLst>
            <pc:docMk/>
            <pc:sldMk cId="731471269" sldId="3242"/>
            <ac:spMk id="6150" creationId="{6DF129BC-E7C2-6E1C-3845-0A0DBA53188D}"/>
          </ac:spMkLst>
        </pc:spChg>
        <pc:spChg chg="mod">
          <ac:chgData name="Helen Margolis" userId="e6a7afbc-961a-442d-a2df-b33b0221b063" providerId="ADAL" clId="{1254076C-426C-4AC2-B574-F032750B8D22}" dt="2023-08-05T16:13:02.087" v="7980" actId="692"/>
          <ac:spMkLst>
            <pc:docMk/>
            <pc:sldMk cId="731471269" sldId="3242"/>
            <ac:spMk id="6151" creationId="{231AB712-5E0B-57CA-D27D-BB94F0A3FA56}"/>
          </ac:spMkLst>
        </pc:spChg>
        <pc:spChg chg="mod">
          <ac:chgData name="Helen Margolis" userId="e6a7afbc-961a-442d-a2df-b33b0221b063" providerId="ADAL" clId="{1254076C-426C-4AC2-B574-F032750B8D22}" dt="2023-08-05T16:13:02.087" v="7980" actId="692"/>
          <ac:spMkLst>
            <pc:docMk/>
            <pc:sldMk cId="731471269" sldId="3242"/>
            <ac:spMk id="6152" creationId="{FDD17212-6DFF-FBCF-B0D9-C852C1E97F6F}"/>
          </ac:spMkLst>
        </pc:spChg>
        <pc:spChg chg="mod">
          <ac:chgData name="Helen Margolis" userId="e6a7afbc-961a-442d-a2df-b33b0221b063" providerId="ADAL" clId="{1254076C-426C-4AC2-B574-F032750B8D22}" dt="2023-08-05T16:13:02.087" v="7980" actId="692"/>
          <ac:spMkLst>
            <pc:docMk/>
            <pc:sldMk cId="731471269" sldId="3242"/>
            <ac:spMk id="6153" creationId="{A62327A9-A73B-5457-BA44-45133D63A7A7}"/>
          </ac:spMkLst>
        </pc:spChg>
        <pc:spChg chg="add mod topLvl">
          <ac:chgData name="Helen Margolis" userId="e6a7afbc-961a-442d-a2df-b33b0221b063" providerId="ADAL" clId="{1254076C-426C-4AC2-B574-F032750B8D22}" dt="2023-08-05T16:13:21.982" v="7986" actId="164"/>
          <ac:spMkLst>
            <pc:docMk/>
            <pc:sldMk cId="731471269" sldId="3242"/>
            <ac:spMk id="6154" creationId="{9B7B23B5-D347-9CEA-AA3F-53D350EBF2DC}"/>
          </ac:spMkLst>
        </pc:spChg>
        <pc:spChg chg="add mod topLvl">
          <ac:chgData name="Helen Margolis" userId="e6a7afbc-961a-442d-a2df-b33b0221b063" providerId="ADAL" clId="{1254076C-426C-4AC2-B574-F032750B8D22}" dt="2023-08-05T16:13:21.982" v="7986" actId="164"/>
          <ac:spMkLst>
            <pc:docMk/>
            <pc:sldMk cId="731471269" sldId="3242"/>
            <ac:spMk id="6155" creationId="{B8ADFAC2-D4A5-138B-CC48-CF29BE5D4AB4}"/>
          </ac:spMkLst>
        </pc:spChg>
        <pc:spChg chg="mod topLvl">
          <ac:chgData name="Helen Margolis" userId="e6a7afbc-961a-442d-a2df-b33b0221b063" providerId="ADAL" clId="{1254076C-426C-4AC2-B574-F032750B8D22}" dt="2023-08-05T16:13:16.769" v="7985" actId="164"/>
          <ac:spMkLst>
            <pc:docMk/>
            <pc:sldMk cId="731471269" sldId="3242"/>
            <ac:spMk id="6165" creationId="{0139A84C-F1DD-8826-CA9C-4C5730AF7146}"/>
          </ac:spMkLst>
        </pc:spChg>
        <pc:spChg chg="mod topLvl">
          <ac:chgData name="Helen Margolis" userId="e6a7afbc-961a-442d-a2df-b33b0221b063" providerId="ADAL" clId="{1254076C-426C-4AC2-B574-F032750B8D22}" dt="2023-08-05T16:13:16.769" v="7985" actId="164"/>
          <ac:spMkLst>
            <pc:docMk/>
            <pc:sldMk cId="731471269" sldId="3242"/>
            <ac:spMk id="6170" creationId="{20A0E06B-FC3C-C4F1-B92A-8EDE5F26DA0B}"/>
          </ac:spMkLst>
        </pc:spChg>
        <pc:spChg chg="mod topLvl">
          <ac:chgData name="Helen Margolis" userId="e6a7afbc-961a-442d-a2df-b33b0221b063" providerId="ADAL" clId="{1254076C-426C-4AC2-B574-F032750B8D22}" dt="2023-08-05T16:13:16.769" v="7985" actId="164"/>
          <ac:spMkLst>
            <pc:docMk/>
            <pc:sldMk cId="731471269" sldId="3242"/>
            <ac:spMk id="6171" creationId="{DF1C67B1-74A0-88A9-F521-DE2D7BB23D75}"/>
          </ac:spMkLst>
        </pc:spChg>
        <pc:spChg chg="mod">
          <ac:chgData name="Helen Margolis" userId="e6a7afbc-961a-442d-a2df-b33b0221b063" providerId="ADAL" clId="{1254076C-426C-4AC2-B574-F032750B8D22}" dt="2023-08-05T16:05:17.007" v="7822" actId="165"/>
          <ac:spMkLst>
            <pc:docMk/>
            <pc:sldMk cId="731471269" sldId="3242"/>
            <ac:spMk id="6179" creationId="{E2C908EA-B064-CB10-0C06-9FEB1976EB02}"/>
          </ac:spMkLst>
        </pc:spChg>
        <pc:spChg chg="mod">
          <ac:chgData name="Helen Margolis" userId="e6a7afbc-961a-442d-a2df-b33b0221b063" providerId="ADAL" clId="{1254076C-426C-4AC2-B574-F032750B8D22}" dt="2023-08-05T16:05:17.007" v="7822" actId="165"/>
          <ac:spMkLst>
            <pc:docMk/>
            <pc:sldMk cId="731471269" sldId="3242"/>
            <ac:spMk id="6180" creationId="{41E8FDCC-40E1-278D-134A-9DE32292594F}"/>
          </ac:spMkLst>
        </pc:spChg>
        <pc:spChg chg="mod">
          <ac:chgData name="Helen Margolis" userId="e6a7afbc-961a-442d-a2df-b33b0221b063" providerId="ADAL" clId="{1254076C-426C-4AC2-B574-F032750B8D22}" dt="2023-08-05T16:05:17.007" v="7822" actId="165"/>
          <ac:spMkLst>
            <pc:docMk/>
            <pc:sldMk cId="731471269" sldId="3242"/>
            <ac:spMk id="6181" creationId="{DC66EF21-DB32-E30C-31D8-865A500AA9A8}"/>
          </ac:spMkLst>
        </pc:spChg>
        <pc:spChg chg="mod">
          <ac:chgData name="Helen Margolis" userId="e6a7afbc-961a-442d-a2df-b33b0221b063" providerId="ADAL" clId="{1254076C-426C-4AC2-B574-F032750B8D22}" dt="2023-08-05T16:05:17.007" v="7822" actId="165"/>
          <ac:spMkLst>
            <pc:docMk/>
            <pc:sldMk cId="731471269" sldId="3242"/>
            <ac:spMk id="6182" creationId="{676E46CE-84D6-D0F6-1E77-1DF0EA85E717}"/>
          </ac:spMkLst>
        </pc:spChg>
        <pc:spChg chg="mod">
          <ac:chgData name="Helen Margolis" userId="e6a7afbc-961a-442d-a2df-b33b0221b063" providerId="ADAL" clId="{1254076C-426C-4AC2-B574-F032750B8D22}" dt="2023-08-05T16:05:17.007" v="7822" actId="165"/>
          <ac:spMkLst>
            <pc:docMk/>
            <pc:sldMk cId="731471269" sldId="3242"/>
            <ac:spMk id="6183" creationId="{A4D94127-AF9D-ED34-DD71-8D78F16130F5}"/>
          </ac:spMkLst>
        </pc:spChg>
        <pc:spChg chg="mod">
          <ac:chgData name="Helen Margolis" userId="e6a7afbc-961a-442d-a2df-b33b0221b063" providerId="ADAL" clId="{1254076C-426C-4AC2-B574-F032750B8D22}" dt="2023-08-05T16:05:17.007" v="7822" actId="165"/>
          <ac:spMkLst>
            <pc:docMk/>
            <pc:sldMk cId="731471269" sldId="3242"/>
            <ac:spMk id="6184" creationId="{14573E07-6C1C-F298-61E0-65D5B7B7C132}"/>
          </ac:spMkLst>
        </pc:spChg>
        <pc:spChg chg="mod">
          <ac:chgData name="Helen Margolis" userId="e6a7afbc-961a-442d-a2df-b33b0221b063" providerId="ADAL" clId="{1254076C-426C-4AC2-B574-F032750B8D22}" dt="2023-08-05T16:05:17.007" v="7822" actId="165"/>
          <ac:spMkLst>
            <pc:docMk/>
            <pc:sldMk cId="731471269" sldId="3242"/>
            <ac:spMk id="6188" creationId="{4D7C5F6D-AFFA-7148-0D8E-35C0E1C9C1F2}"/>
          </ac:spMkLst>
        </pc:spChg>
        <pc:spChg chg="mod">
          <ac:chgData name="Helen Margolis" userId="e6a7afbc-961a-442d-a2df-b33b0221b063" providerId="ADAL" clId="{1254076C-426C-4AC2-B574-F032750B8D22}" dt="2023-08-05T16:05:17.007" v="7822" actId="165"/>
          <ac:spMkLst>
            <pc:docMk/>
            <pc:sldMk cId="731471269" sldId="3242"/>
            <ac:spMk id="6189" creationId="{D49B3891-B5A0-A050-0473-55814076FF15}"/>
          </ac:spMkLst>
        </pc:spChg>
        <pc:spChg chg="mod">
          <ac:chgData name="Helen Margolis" userId="e6a7afbc-961a-442d-a2df-b33b0221b063" providerId="ADAL" clId="{1254076C-426C-4AC2-B574-F032750B8D22}" dt="2023-08-05T16:05:17.007" v="7822" actId="165"/>
          <ac:spMkLst>
            <pc:docMk/>
            <pc:sldMk cId="731471269" sldId="3242"/>
            <ac:spMk id="6190" creationId="{7D2CEF44-47AF-085A-85E0-D40D6D11A91E}"/>
          </ac:spMkLst>
        </pc:spChg>
        <pc:spChg chg="mod">
          <ac:chgData name="Helen Margolis" userId="e6a7afbc-961a-442d-a2df-b33b0221b063" providerId="ADAL" clId="{1254076C-426C-4AC2-B574-F032750B8D22}" dt="2023-08-05T16:05:17.007" v="7822" actId="165"/>
          <ac:spMkLst>
            <pc:docMk/>
            <pc:sldMk cId="731471269" sldId="3242"/>
            <ac:spMk id="6191" creationId="{30D9A4F8-720C-A81C-5171-6C3741CC1CF2}"/>
          </ac:spMkLst>
        </pc:spChg>
        <pc:spChg chg="mod">
          <ac:chgData name="Helen Margolis" userId="e6a7afbc-961a-442d-a2df-b33b0221b063" providerId="ADAL" clId="{1254076C-426C-4AC2-B574-F032750B8D22}" dt="2023-08-05T16:05:17.007" v="7822" actId="165"/>
          <ac:spMkLst>
            <pc:docMk/>
            <pc:sldMk cId="731471269" sldId="3242"/>
            <ac:spMk id="6192" creationId="{7C83D8C5-5509-9117-1AD5-5A8DE22288A9}"/>
          </ac:spMkLst>
        </pc:spChg>
        <pc:spChg chg="mod">
          <ac:chgData name="Helen Margolis" userId="e6a7afbc-961a-442d-a2df-b33b0221b063" providerId="ADAL" clId="{1254076C-426C-4AC2-B574-F032750B8D22}" dt="2023-08-05T16:05:17.007" v="7822" actId="165"/>
          <ac:spMkLst>
            <pc:docMk/>
            <pc:sldMk cId="731471269" sldId="3242"/>
            <ac:spMk id="6193" creationId="{8B9E287E-951D-9CF6-2AC4-A354A3567FD1}"/>
          </ac:spMkLst>
        </pc:spChg>
        <pc:spChg chg="mod">
          <ac:chgData name="Helen Margolis" userId="e6a7afbc-961a-442d-a2df-b33b0221b063" providerId="ADAL" clId="{1254076C-426C-4AC2-B574-F032750B8D22}" dt="2023-08-05T16:12:27.897" v="7974" actId="692"/>
          <ac:spMkLst>
            <pc:docMk/>
            <pc:sldMk cId="731471269" sldId="3242"/>
            <ac:spMk id="6197" creationId="{D9654A93-AEE1-0958-B5A8-343455B02FB6}"/>
          </ac:spMkLst>
        </pc:spChg>
        <pc:spChg chg="mod">
          <ac:chgData name="Helen Margolis" userId="e6a7afbc-961a-442d-a2df-b33b0221b063" providerId="ADAL" clId="{1254076C-426C-4AC2-B574-F032750B8D22}" dt="2023-08-05T16:12:27.897" v="7974" actId="692"/>
          <ac:spMkLst>
            <pc:docMk/>
            <pc:sldMk cId="731471269" sldId="3242"/>
            <ac:spMk id="6198" creationId="{F7EEB119-187C-BFA4-5734-99FDBF51203B}"/>
          </ac:spMkLst>
        </pc:spChg>
        <pc:spChg chg="mod">
          <ac:chgData name="Helen Margolis" userId="e6a7afbc-961a-442d-a2df-b33b0221b063" providerId="ADAL" clId="{1254076C-426C-4AC2-B574-F032750B8D22}" dt="2023-08-05T16:12:27.897" v="7974" actId="692"/>
          <ac:spMkLst>
            <pc:docMk/>
            <pc:sldMk cId="731471269" sldId="3242"/>
            <ac:spMk id="6199" creationId="{D9E88500-30D8-3AD9-FB5E-A475793A7E9F}"/>
          </ac:spMkLst>
        </pc:spChg>
        <pc:spChg chg="mod">
          <ac:chgData name="Helen Margolis" userId="e6a7afbc-961a-442d-a2df-b33b0221b063" providerId="ADAL" clId="{1254076C-426C-4AC2-B574-F032750B8D22}" dt="2023-08-05T16:12:27.897" v="7974" actId="692"/>
          <ac:spMkLst>
            <pc:docMk/>
            <pc:sldMk cId="731471269" sldId="3242"/>
            <ac:spMk id="6200" creationId="{5BE38778-91B6-1037-D16F-096853426DEE}"/>
          </ac:spMkLst>
        </pc:spChg>
        <pc:spChg chg="mod">
          <ac:chgData name="Helen Margolis" userId="e6a7afbc-961a-442d-a2df-b33b0221b063" providerId="ADAL" clId="{1254076C-426C-4AC2-B574-F032750B8D22}" dt="2023-08-05T16:12:27.897" v="7974" actId="692"/>
          <ac:spMkLst>
            <pc:docMk/>
            <pc:sldMk cId="731471269" sldId="3242"/>
            <ac:spMk id="6201" creationId="{487B474F-48E3-D914-9F2A-2E8B31F38FF8}"/>
          </ac:spMkLst>
        </pc:spChg>
        <pc:spChg chg="mod">
          <ac:chgData name="Helen Margolis" userId="e6a7afbc-961a-442d-a2df-b33b0221b063" providerId="ADAL" clId="{1254076C-426C-4AC2-B574-F032750B8D22}" dt="2023-08-05T16:12:27.897" v="7974" actId="692"/>
          <ac:spMkLst>
            <pc:docMk/>
            <pc:sldMk cId="731471269" sldId="3242"/>
            <ac:spMk id="6202" creationId="{66C83BCC-2CB7-E876-9AD5-0DDFC9D3CE0F}"/>
          </ac:spMkLst>
        </pc:spChg>
        <pc:spChg chg="mod">
          <ac:chgData name="Helen Margolis" userId="e6a7afbc-961a-442d-a2df-b33b0221b063" providerId="ADAL" clId="{1254076C-426C-4AC2-B574-F032750B8D22}" dt="2023-08-05T16:13:06.423" v="7982" actId="692"/>
          <ac:spMkLst>
            <pc:docMk/>
            <pc:sldMk cId="731471269" sldId="3242"/>
            <ac:spMk id="6207" creationId="{0DC97132-9088-1FA1-5162-C034093972F8}"/>
          </ac:spMkLst>
        </pc:spChg>
        <pc:spChg chg="mod">
          <ac:chgData name="Helen Margolis" userId="e6a7afbc-961a-442d-a2df-b33b0221b063" providerId="ADAL" clId="{1254076C-426C-4AC2-B574-F032750B8D22}" dt="2023-08-05T16:13:06.423" v="7982" actId="692"/>
          <ac:spMkLst>
            <pc:docMk/>
            <pc:sldMk cId="731471269" sldId="3242"/>
            <ac:spMk id="6208" creationId="{855D69AB-A82E-3E5A-C950-B41D1D17B077}"/>
          </ac:spMkLst>
        </pc:spChg>
        <pc:spChg chg="mod">
          <ac:chgData name="Helen Margolis" userId="e6a7afbc-961a-442d-a2df-b33b0221b063" providerId="ADAL" clId="{1254076C-426C-4AC2-B574-F032750B8D22}" dt="2023-08-05T16:13:06.423" v="7982" actId="692"/>
          <ac:spMkLst>
            <pc:docMk/>
            <pc:sldMk cId="731471269" sldId="3242"/>
            <ac:spMk id="6209" creationId="{AC0E6DF7-EB53-CF33-455E-9C2BE4BD0FB6}"/>
          </ac:spMkLst>
        </pc:spChg>
        <pc:spChg chg="mod">
          <ac:chgData name="Helen Margolis" userId="e6a7afbc-961a-442d-a2df-b33b0221b063" providerId="ADAL" clId="{1254076C-426C-4AC2-B574-F032750B8D22}" dt="2023-08-05T16:13:06.423" v="7982" actId="692"/>
          <ac:spMkLst>
            <pc:docMk/>
            <pc:sldMk cId="731471269" sldId="3242"/>
            <ac:spMk id="6210" creationId="{72DAAEE2-2966-D222-1E35-39880814DF46}"/>
          </ac:spMkLst>
        </pc:spChg>
        <pc:spChg chg="mod">
          <ac:chgData name="Helen Margolis" userId="e6a7afbc-961a-442d-a2df-b33b0221b063" providerId="ADAL" clId="{1254076C-426C-4AC2-B574-F032750B8D22}" dt="2023-08-05T16:13:06.423" v="7982" actId="692"/>
          <ac:spMkLst>
            <pc:docMk/>
            <pc:sldMk cId="731471269" sldId="3242"/>
            <ac:spMk id="6211" creationId="{7116710C-D94F-06D2-D417-795DF2481D43}"/>
          </ac:spMkLst>
        </pc:spChg>
        <pc:spChg chg="mod">
          <ac:chgData name="Helen Margolis" userId="e6a7afbc-961a-442d-a2df-b33b0221b063" providerId="ADAL" clId="{1254076C-426C-4AC2-B574-F032750B8D22}" dt="2023-08-05T16:13:06.423" v="7982" actId="692"/>
          <ac:spMkLst>
            <pc:docMk/>
            <pc:sldMk cId="731471269" sldId="3242"/>
            <ac:spMk id="6212" creationId="{B2C3F9A7-2FB9-3D1D-6F72-0D2460CFD3DD}"/>
          </ac:spMkLst>
        </pc:spChg>
        <pc:spChg chg="mod">
          <ac:chgData name="Helen Margolis" userId="e6a7afbc-961a-442d-a2df-b33b0221b063" providerId="ADAL" clId="{1254076C-426C-4AC2-B574-F032750B8D22}" dt="2023-08-05T16:13:09.676" v="7984" actId="692"/>
          <ac:spMkLst>
            <pc:docMk/>
            <pc:sldMk cId="731471269" sldId="3242"/>
            <ac:spMk id="6217" creationId="{E5AA3D70-2472-A549-0B76-6A0EA4884D00}"/>
          </ac:spMkLst>
        </pc:spChg>
        <pc:spChg chg="mod">
          <ac:chgData name="Helen Margolis" userId="e6a7afbc-961a-442d-a2df-b33b0221b063" providerId="ADAL" clId="{1254076C-426C-4AC2-B574-F032750B8D22}" dt="2023-08-05T16:13:09.676" v="7984" actId="692"/>
          <ac:spMkLst>
            <pc:docMk/>
            <pc:sldMk cId="731471269" sldId="3242"/>
            <ac:spMk id="6218" creationId="{F7D72B7E-9D6B-C20B-D1D6-A45EB405C89E}"/>
          </ac:spMkLst>
        </pc:spChg>
        <pc:spChg chg="mod">
          <ac:chgData name="Helen Margolis" userId="e6a7afbc-961a-442d-a2df-b33b0221b063" providerId="ADAL" clId="{1254076C-426C-4AC2-B574-F032750B8D22}" dt="2023-08-05T16:13:09.676" v="7984" actId="692"/>
          <ac:spMkLst>
            <pc:docMk/>
            <pc:sldMk cId="731471269" sldId="3242"/>
            <ac:spMk id="6219" creationId="{58AE9220-70F5-D828-60AB-A4D794819959}"/>
          </ac:spMkLst>
        </pc:spChg>
        <pc:spChg chg="mod">
          <ac:chgData name="Helen Margolis" userId="e6a7afbc-961a-442d-a2df-b33b0221b063" providerId="ADAL" clId="{1254076C-426C-4AC2-B574-F032750B8D22}" dt="2023-08-05T16:13:09.676" v="7984" actId="692"/>
          <ac:spMkLst>
            <pc:docMk/>
            <pc:sldMk cId="731471269" sldId="3242"/>
            <ac:spMk id="6220" creationId="{6FE9F0CC-098A-2D76-3F40-B3746AA0AC72}"/>
          </ac:spMkLst>
        </pc:spChg>
        <pc:spChg chg="mod">
          <ac:chgData name="Helen Margolis" userId="e6a7afbc-961a-442d-a2df-b33b0221b063" providerId="ADAL" clId="{1254076C-426C-4AC2-B574-F032750B8D22}" dt="2023-08-05T16:13:09.676" v="7984" actId="692"/>
          <ac:spMkLst>
            <pc:docMk/>
            <pc:sldMk cId="731471269" sldId="3242"/>
            <ac:spMk id="6221" creationId="{5F148D0C-8E57-7A25-741A-CE3A25433870}"/>
          </ac:spMkLst>
        </pc:spChg>
        <pc:spChg chg="mod">
          <ac:chgData name="Helen Margolis" userId="e6a7afbc-961a-442d-a2df-b33b0221b063" providerId="ADAL" clId="{1254076C-426C-4AC2-B574-F032750B8D22}" dt="2023-08-05T16:13:09.676" v="7984" actId="692"/>
          <ac:spMkLst>
            <pc:docMk/>
            <pc:sldMk cId="731471269" sldId="3242"/>
            <ac:spMk id="6222" creationId="{4FCD024E-A7F4-FDC5-B007-AA57DEB109D5}"/>
          </ac:spMkLst>
        </pc:spChg>
        <pc:spChg chg="add mod">
          <ac:chgData name="Helen Margolis" userId="e6a7afbc-961a-442d-a2df-b33b0221b063" providerId="ADAL" clId="{1254076C-426C-4AC2-B574-F032750B8D22}" dt="2023-08-05T16:26:01.041" v="8028" actId="113"/>
          <ac:spMkLst>
            <pc:docMk/>
            <pc:sldMk cId="731471269" sldId="3242"/>
            <ac:spMk id="6227" creationId="{1E5A7925-D6D0-06DA-F504-B972ED8F8752}"/>
          </ac:spMkLst>
        </pc:spChg>
        <pc:spChg chg="add mod">
          <ac:chgData name="Helen Margolis" userId="e6a7afbc-961a-442d-a2df-b33b0221b063" providerId="ADAL" clId="{1254076C-426C-4AC2-B574-F032750B8D22}" dt="2023-08-05T16:26:01.041" v="8028" actId="113"/>
          <ac:spMkLst>
            <pc:docMk/>
            <pc:sldMk cId="731471269" sldId="3242"/>
            <ac:spMk id="6228" creationId="{D26C39C4-F4FF-90B9-B44A-C90ABE843376}"/>
          </ac:spMkLst>
        </pc:spChg>
        <pc:grpChg chg="add del mod">
          <ac:chgData name="Helen Margolis" userId="e6a7afbc-961a-442d-a2df-b33b0221b063" providerId="ADAL" clId="{1254076C-426C-4AC2-B574-F032750B8D22}" dt="2023-08-05T15:49:42.386" v="7345" actId="165"/>
          <ac:grpSpMkLst>
            <pc:docMk/>
            <pc:sldMk cId="731471269" sldId="3242"/>
            <ac:grpSpMk id="7" creationId="{765EDC82-5623-594F-FD56-CC4A44900067}"/>
          </ac:grpSpMkLst>
        </pc:grpChg>
        <pc:grpChg chg="del mod topLvl">
          <ac:chgData name="Helen Margolis" userId="e6a7afbc-961a-442d-a2df-b33b0221b063" providerId="ADAL" clId="{1254076C-426C-4AC2-B574-F032750B8D22}" dt="2023-08-05T15:49:50.630" v="7347" actId="165"/>
          <ac:grpSpMkLst>
            <pc:docMk/>
            <pc:sldMk cId="731471269" sldId="3242"/>
            <ac:grpSpMk id="8" creationId="{FB950F3D-8A14-B308-E582-5B6990A94C3B}"/>
          </ac:grpSpMkLst>
        </pc:grpChg>
        <pc:grpChg chg="del mod topLvl">
          <ac:chgData name="Helen Margolis" userId="e6a7afbc-961a-442d-a2df-b33b0221b063" providerId="ADAL" clId="{1254076C-426C-4AC2-B574-F032750B8D22}" dt="2023-08-05T15:49:53.512" v="7348" actId="478"/>
          <ac:grpSpMkLst>
            <pc:docMk/>
            <pc:sldMk cId="731471269" sldId="3242"/>
            <ac:grpSpMk id="9" creationId="{82DB0100-A2A6-34C5-AAC8-3BD9F59D22FB}"/>
          </ac:grpSpMkLst>
        </pc:grpChg>
        <pc:grpChg chg="mod topLvl">
          <ac:chgData name="Helen Margolis" userId="e6a7afbc-961a-442d-a2df-b33b0221b063" providerId="ADAL" clId="{1254076C-426C-4AC2-B574-F032750B8D22}" dt="2023-08-05T16:12:39.342" v="7975" actId="165"/>
          <ac:grpSpMkLst>
            <pc:docMk/>
            <pc:sldMk cId="731471269" sldId="3242"/>
            <ac:grpSpMk id="17" creationId="{6A9F13EE-9582-04AB-4384-D4596003DE9A}"/>
          </ac:grpSpMkLst>
        </pc:grpChg>
        <pc:grpChg chg="mod topLvl">
          <ac:chgData name="Helen Margolis" userId="e6a7afbc-961a-442d-a2df-b33b0221b063" providerId="ADAL" clId="{1254076C-426C-4AC2-B574-F032750B8D22}" dt="2023-08-05T16:12:39.342" v="7975" actId="165"/>
          <ac:grpSpMkLst>
            <pc:docMk/>
            <pc:sldMk cId="731471269" sldId="3242"/>
            <ac:grpSpMk id="18" creationId="{3D8CF74B-2807-A85C-6796-2CE763DCC7CF}"/>
          </ac:grpSpMkLst>
        </pc:grpChg>
        <pc:grpChg chg="add mod">
          <ac:chgData name="Helen Margolis" userId="e6a7afbc-961a-442d-a2df-b33b0221b063" providerId="ADAL" clId="{1254076C-426C-4AC2-B574-F032750B8D22}" dt="2023-08-05T16:12:39.342" v="7975" actId="165"/>
          <ac:grpSpMkLst>
            <pc:docMk/>
            <pc:sldMk cId="731471269" sldId="3242"/>
            <ac:grpSpMk id="23" creationId="{F9E403C3-EEA3-2FFC-2A80-533DC721ABFE}"/>
          </ac:grpSpMkLst>
        </pc:grpChg>
        <pc:grpChg chg="add mod topLvl">
          <ac:chgData name="Helen Margolis" userId="e6a7afbc-961a-442d-a2df-b33b0221b063" providerId="ADAL" clId="{1254076C-426C-4AC2-B574-F032750B8D22}" dt="2023-08-05T16:13:21.982" v="7986" actId="164"/>
          <ac:grpSpMkLst>
            <pc:docMk/>
            <pc:sldMk cId="731471269" sldId="3242"/>
            <ac:grpSpMk id="26" creationId="{7E81AA01-890C-C4C5-5DD5-CF4A0DFE39A4}"/>
          </ac:grpSpMkLst>
        </pc:grpChg>
        <pc:grpChg chg="add del mod">
          <ac:chgData name="Helen Margolis" userId="e6a7afbc-961a-442d-a2df-b33b0221b063" providerId="ADAL" clId="{1254076C-426C-4AC2-B574-F032750B8D22}" dt="2023-08-05T15:54:05.394" v="7472" actId="478"/>
          <ac:grpSpMkLst>
            <pc:docMk/>
            <pc:sldMk cId="731471269" sldId="3242"/>
            <ac:grpSpMk id="27" creationId="{AA19BCFA-CA83-368F-1070-71E6751BA330}"/>
          </ac:grpSpMkLst>
        </pc:grpChg>
        <pc:grpChg chg="mod">
          <ac:chgData name="Helen Margolis" userId="e6a7afbc-961a-442d-a2df-b33b0221b063" providerId="ADAL" clId="{1254076C-426C-4AC2-B574-F032750B8D22}" dt="2023-08-05T15:51:42.358" v="7435"/>
          <ac:grpSpMkLst>
            <pc:docMk/>
            <pc:sldMk cId="731471269" sldId="3242"/>
            <ac:grpSpMk id="28" creationId="{1DDFF412-E1A6-7CFF-047C-981E2627C7F4}"/>
          </ac:grpSpMkLst>
        </pc:grpChg>
        <pc:grpChg chg="mod">
          <ac:chgData name="Helen Margolis" userId="e6a7afbc-961a-442d-a2df-b33b0221b063" providerId="ADAL" clId="{1254076C-426C-4AC2-B574-F032750B8D22}" dt="2023-08-05T15:51:42.358" v="7435"/>
          <ac:grpSpMkLst>
            <pc:docMk/>
            <pc:sldMk cId="731471269" sldId="3242"/>
            <ac:grpSpMk id="29" creationId="{6828A3C4-397B-7CEE-B085-DDEC9B539640}"/>
          </ac:grpSpMkLst>
        </pc:grpChg>
        <pc:grpChg chg="mod">
          <ac:chgData name="Helen Margolis" userId="e6a7afbc-961a-442d-a2df-b33b0221b063" providerId="ADAL" clId="{1254076C-426C-4AC2-B574-F032750B8D22}" dt="2023-08-05T15:51:42.358" v="7435"/>
          <ac:grpSpMkLst>
            <pc:docMk/>
            <pc:sldMk cId="731471269" sldId="3242"/>
            <ac:grpSpMk id="30" creationId="{11D74AB5-0D95-EC25-2674-3025EC1A3BB2}"/>
          </ac:grpSpMkLst>
        </pc:grpChg>
        <pc:grpChg chg="add del mod">
          <ac:chgData name="Helen Margolis" userId="e6a7afbc-961a-442d-a2df-b33b0221b063" providerId="ADAL" clId="{1254076C-426C-4AC2-B574-F032750B8D22}" dt="2023-08-05T15:54:06.913" v="7473" actId="478"/>
          <ac:grpSpMkLst>
            <pc:docMk/>
            <pc:sldMk cId="731471269" sldId="3242"/>
            <ac:grpSpMk id="37" creationId="{EB09AABC-14D6-8A44-7EA4-E718AF4BB500}"/>
          </ac:grpSpMkLst>
        </pc:grpChg>
        <pc:grpChg chg="mod">
          <ac:chgData name="Helen Margolis" userId="e6a7afbc-961a-442d-a2df-b33b0221b063" providerId="ADAL" clId="{1254076C-426C-4AC2-B574-F032750B8D22}" dt="2023-08-05T15:52:29.787" v="7448"/>
          <ac:grpSpMkLst>
            <pc:docMk/>
            <pc:sldMk cId="731471269" sldId="3242"/>
            <ac:grpSpMk id="38" creationId="{E5F7020C-2F00-E029-7A05-F27CA6A2FBEB}"/>
          </ac:grpSpMkLst>
        </pc:grpChg>
        <pc:grpChg chg="mod">
          <ac:chgData name="Helen Margolis" userId="e6a7afbc-961a-442d-a2df-b33b0221b063" providerId="ADAL" clId="{1254076C-426C-4AC2-B574-F032750B8D22}" dt="2023-08-05T15:52:29.787" v="7448"/>
          <ac:grpSpMkLst>
            <pc:docMk/>
            <pc:sldMk cId="731471269" sldId="3242"/>
            <ac:grpSpMk id="39" creationId="{C4127979-8743-3399-FD45-DCAB3158C572}"/>
          </ac:grpSpMkLst>
        </pc:grpChg>
        <pc:grpChg chg="mod">
          <ac:chgData name="Helen Margolis" userId="e6a7afbc-961a-442d-a2df-b33b0221b063" providerId="ADAL" clId="{1254076C-426C-4AC2-B574-F032750B8D22}" dt="2023-08-05T15:52:29.787" v="7448"/>
          <ac:grpSpMkLst>
            <pc:docMk/>
            <pc:sldMk cId="731471269" sldId="3242"/>
            <ac:grpSpMk id="40" creationId="{67A04FEE-CA01-0CA7-915A-F900BEB88C4B}"/>
          </ac:grpSpMkLst>
        </pc:grpChg>
        <pc:grpChg chg="add mod topLvl">
          <ac:chgData name="Helen Margolis" userId="e6a7afbc-961a-442d-a2df-b33b0221b063" providerId="ADAL" clId="{1254076C-426C-4AC2-B574-F032750B8D22}" dt="2023-08-05T16:13:21.982" v="7986" actId="164"/>
          <ac:grpSpMkLst>
            <pc:docMk/>
            <pc:sldMk cId="731471269" sldId="3242"/>
            <ac:grpSpMk id="53" creationId="{A2EB8774-4A33-E5BD-1974-E32F4EA76837}"/>
          </ac:grpSpMkLst>
        </pc:grpChg>
        <pc:grpChg chg="mod">
          <ac:chgData name="Helen Margolis" userId="e6a7afbc-961a-442d-a2df-b33b0221b063" providerId="ADAL" clId="{1254076C-426C-4AC2-B574-F032750B8D22}" dt="2023-08-05T16:12:39.342" v="7975" actId="165"/>
          <ac:grpSpMkLst>
            <pc:docMk/>
            <pc:sldMk cId="731471269" sldId="3242"/>
            <ac:grpSpMk id="54" creationId="{47C4731F-BD84-C6B4-DD4A-0851114173CA}"/>
          </ac:grpSpMkLst>
        </pc:grpChg>
        <pc:grpChg chg="mod">
          <ac:chgData name="Helen Margolis" userId="e6a7afbc-961a-442d-a2df-b33b0221b063" providerId="ADAL" clId="{1254076C-426C-4AC2-B574-F032750B8D22}" dt="2023-08-05T16:12:39.342" v="7975" actId="165"/>
          <ac:grpSpMkLst>
            <pc:docMk/>
            <pc:sldMk cId="731471269" sldId="3242"/>
            <ac:grpSpMk id="55" creationId="{9BB529E7-0309-4AB4-3C4A-36B41E16C0AF}"/>
          </ac:grpSpMkLst>
        </pc:grpChg>
        <pc:grpChg chg="mod">
          <ac:chgData name="Helen Margolis" userId="e6a7afbc-961a-442d-a2df-b33b0221b063" providerId="ADAL" clId="{1254076C-426C-4AC2-B574-F032750B8D22}" dt="2023-08-05T16:12:39.342" v="7975" actId="165"/>
          <ac:grpSpMkLst>
            <pc:docMk/>
            <pc:sldMk cId="731471269" sldId="3242"/>
            <ac:grpSpMk id="56" creationId="{994ECA14-0B05-10F4-EF43-BAC53E6812CC}"/>
          </ac:grpSpMkLst>
        </pc:grpChg>
        <pc:grpChg chg="add mod topLvl">
          <ac:chgData name="Helen Margolis" userId="e6a7afbc-961a-442d-a2df-b33b0221b063" providerId="ADAL" clId="{1254076C-426C-4AC2-B574-F032750B8D22}" dt="2023-08-05T16:13:21.982" v="7986" actId="164"/>
          <ac:grpSpMkLst>
            <pc:docMk/>
            <pc:sldMk cId="731471269" sldId="3242"/>
            <ac:grpSpMk id="63" creationId="{BC98B429-FCEE-87F0-5AF9-D15A3011963D}"/>
          </ac:grpSpMkLst>
        </pc:grpChg>
        <pc:grpChg chg="mod">
          <ac:chgData name="Helen Margolis" userId="e6a7afbc-961a-442d-a2df-b33b0221b063" providerId="ADAL" clId="{1254076C-426C-4AC2-B574-F032750B8D22}" dt="2023-08-05T16:12:39.342" v="7975" actId="165"/>
          <ac:grpSpMkLst>
            <pc:docMk/>
            <pc:sldMk cId="731471269" sldId="3242"/>
            <ac:grpSpMk id="6144" creationId="{3B9A4E7F-A61F-50BC-8363-C40CB25BEA80}"/>
          </ac:grpSpMkLst>
        </pc:grpChg>
        <pc:grpChg chg="mod">
          <ac:chgData name="Helen Margolis" userId="e6a7afbc-961a-442d-a2df-b33b0221b063" providerId="ADAL" clId="{1254076C-426C-4AC2-B574-F032750B8D22}" dt="2023-08-05T16:12:39.342" v="7975" actId="165"/>
          <ac:grpSpMkLst>
            <pc:docMk/>
            <pc:sldMk cId="731471269" sldId="3242"/>
            <ac:grpSpMk id="6145" creationId="{BD70E22E-37A3-D2A4-2231-CFD6BC4B12AE}"/>
          </ac:grpSpMkLst>
        </pc:grpChg>
        <pc:grpChg chg="mod">
          <ac:chgData name="Helen Margolis" userId="e6a7afbc-961a-442d-a2df-b33b0221b063" providerId="ADAL" clId="{1254076C-426C-4AC2-B574-F032750B8D22}" dt="2023-08-05T16:12:39.342" v="7975" actId="165"/>
          <ac:grpSpMkLst>
            <pc:docMk/>
            <pc:sldMk cId="731471269" sldId="3242"/>
            <ac:grpSpMk id="6147" creationId="{CD956E32-6FAC-64D9-8346-893FBAEA4B4E}"/>
          </ac:grpSpMkLst>
        </pc:grpChg>
        <pc:grpChg chg="add del mod">
          <ac:chgData name="Helen Margolis" userId="e6a7afbc-961a-442d-a2df-b33b0221b063" providerId="ADAL" clId="{1254076C-426C-4AC2-B574-F032750B8D22}" dt="2023-08-05T16:12:39.342" v="7975" actId="165"/>
          <ac:grpSpMkLst>
            <pc:docMk/>
            <pc:sldMk cId="731471269" sldId="3242"/>
            <ac:grpSpMk id="6162" creationId="{29EB8965-C0FB-7111-4822-BD9C1F4EC218}"/>
          </ac:grpSpMkLst>
        </pc:grpChg>
        <pc:grpChg chg="add del mod">
          <ac:chgData name="Helen Margolis" userId="e6a7afbc-961a-442d-a2df-b33b0221b063" providerId="ADAL" clId="{1254076C-426C-4AC2-B574-F032750B8D22}" dt="2023-08-05T16:05:17.007" v="7822" actId="165"/>
          <ac:grpSpMkLst>
            <pc:docMk/>
            <pc:sldMk cId="731471269" sldId="3242"/>
            <ac:grpSpMk id="6163" creationId="{347D7FBB-C51E-C416-06A0-268C0A341DE6}"/>
          </ac:grpSpMkLst>
        </pc:grpChg>
        <pc:grpChg chg="mod topLvl">
          <ac:chgData name="Helen Margolis" userId="e6a7afbc-961a-442d-a2df-b33b0221b063" providerId="ADAL" clId="{1254076C-426C-4AC2-B574-F032750B8D22}" dt="2023-08-05T16:13:16.769" v="7985" actId="164"/>
          <ac:grpSpMkLst>
            <pc:docMk/>
            <pc:sldMk cId="731471269" sldId="3242"/>
            <ac:grpSpMk id="6166" creationId="{91BC04D9-D1CD-F5FE-1E84-A789E1EE5666}"/>
          </ac:grpSpMkLst>
        </pc:grpChg>
        <pc:grpChg chg="del mod topLvl">
          <ac:chgData name="Helen Margolis" userId="e6a7afbc-961a-442d-a2df-b33b0221b063" providerId="ADAL" clId="{1254076C-426C-4AC2-B574-F032750B8D22}" dt="2023-08-05T16:05:26.050" v="7824" actId="478"/>
          <ac:grpSpMkLst>
            <pc:docMk/>
            <pc:sldMk cId="731471269" sldId="3242"/>
            <ac:grpSpMk id="6168" creationId="{5D7F2E45-9066-DCB7-DE2C-5E5ACE7C84ED}"/>
          </ac:grpSpMkLst>
        </pc:grpChg>
        <pc:grpChg chg="del mod topLvl">
          <ac:chgData name="Helen Margolis" userId="e6a7afbc-961a-442d-a2df-b33b0221b063" providerId="ADAL" clId="{1254076C-426C-4AC2-B574-F032750B8D22}" dt="2023-08-05T16:05:21.392" v="7823" actId="478"/>
          <ac:grpSpMkLst>
            <pc:docMk/>
            <pc:sldMk cId="731471269" sldId="3242"/>
            <ac:grpSpMk id="6169" creationId="{6E3556C6-BA12-BE2B-B311-33F7EA8A135C}"/>
          </ac:grpSpMkLst>
        </pc:grpChg>
        <pc:grpChg chg="mod">
          <ac:chgData name="Helen Margolis" userId="e6a7afbc-961a-442d-a2df-b33b0221b063" providerId="ADAL" clId="{1254076C-426C-4AC2-B574-F032750B8D22}" dt="2023-08-05T16:05:17.007" v="7822" actId="165"/>
          <ac:grpSpMkLst>
            <pc:docMk/>
            <pc:sldMk cId="731471269" sldId="3242"/>
            <ac:grpSpMk id="6176" creationId="{612B915E-2A12-0309-74E9-0E49614E65AE}"/>
          </ac:grpSpMkLst>
        </pc:grpChg>
        <pc:grpChg chg="mod">
          <ac:chgData name="Helen Margolis" userId="e6a7afbc-961a-442d-a2df-b33b0221b063" providerId="ADAL" clId="{1254076C-426C-4AC2-B574-F032750B8D22}" dt="2023-08-05T16:05:17.007" v="7822" actId="165"/>
          <ac:grpSpMkLst>
            <pc:docMk/>
            <pc:sldMk cId="731471269" sldId="3242"/>
            <ac:grpSpMk id="6177" creationId="{2241529C-8D04-999E-4DC6-A32B01482164}"/>
          </ac:grpSpMkLst>
        </pc:grpChg>
        <pc:grpChg chg="mod">
          <ac:chgData name="Helen Margolis" userId="e6a7afbc-961a-442d-a2df-b33b0221b063" providerId="ADAL" clId="{1254076C-426C-4AC2-B574-F032750B8D22}" dt="2023-08-05T16:05:17.007" v="7822" actId="165"/>
          <ac:grpSpMkLst>
            <pc:docMk/>
            <pc:sldMk cId="731471269" sldId="3242"/>
            <ac:grpSpMk id="6178" creationId="{98C8934F-5035-93B8-0B12-2218DBD44972}"/>
          </ac:grpSpMkLst>
        </pc:grpChg>
        <pc:grpChg chg="mod">
          <ac:chgData name="Helen Margolis" userId="e6a7afbc-961a-442d-a2df-b33b0221b063" providerId="ADAL" clId="{1254076C-426C-4AC2-B574-F032750B8D22}" dt="2023-08-05T16:05:17.007" v="7822" actId="165"/>
          <ac:grpSpMkLst>
            <pc:docMk/>
            <pc:sldMk cId="731471269" sldId="3242"/>
            <ac:grpSpMk id="6185" creationId="{53EE2E90-A7F3-97F2-05E9-AAF12F76D7AE}"/>
          </ac:grpSpMkLst>
        </pc:grpChg>
        <pc:grpChg chg="mod">
          <ac:chgData name="Helen Margolis" userId="e6a7afbc-961a-442d-a2df-b33b0221b063" providerId="ADAL" clId="{1254076C-426C-4AC2-B574-F032750B8D22}" dt="2023-08-05T16:05:17.007" v="7822" actId="165"/>
          <ac:grpSpMkLst>
            <pc:docMk/>
            <pc:sldMk cId="731471269" sldId="3242"/>
            <ac:grpSpMk id="6186" creationId="{D063FF93-9B23-24DB-55C7-B39A1E516A42}"/>
          </ac:grpSpMkLst>
        </pc:grpChg>
        <pc:grpChg chg="mod">
          <ac:chgData name="Helen Margolis" userId="e6a7afbc-961a-442d-a2df-b33b0221b063" providerId="ADAL" clId="{1254076C-426C-4AC2-B574-F032750B8D22}" dt="2023-08-05T16:05:17.007" v="7822" actId="165"/>
          <ac:grpSpMkLst>
            <pc:docMk/>
            <pc:sldMk cId="731471269" sldId="3242"/>
            <ac:grpSpMk id="6187" creationId="{F16F6F11-B77A-07F2-3C01-245FB0C5FE26}"/>
          </ac:grpSpMkLst>
        </pc:grpChg>
        <pc:grpChg chg="mod">
          <ac:chgData name="Helen Margolis" userId="e6a7afbc-961a-442d-a2df-b33b0221b063" providerId="ADAL" clId="{1254076C-426C-4AC2-B574-F032750B8D22}" dt="2023-08-05T16:05:17.007" v="7822" actId="165"/>
          <ac:grpSpMkLst>
            <pc:docMk/>
            <pc:sldMk cId="731471269" sldId="3242"/>
            <ac:grpSpMk id="6194" creationId="{6C9DF3E7-A62E-EC50-406B-BA1B6E1944A0}"/>
          </ac:grpSpMkLst>
        </pc:grpChg>
        <pc:grpChg chg="mod">
          <ac:chgData name="Helen Margolis" userId="e6a7afbc-961a-442d-a2df-b33b0221b063" providerId="ADAL" clId="{1254076C-426C-4AC2-B574-F032750B8D22}" dt="2023-08-05T16:05:17.007" v="7822" actId="165"/>
          <ac:grpSpMkLst>
            <pc:docMk/>
            <pc:sldMk cId="731471269" sldId="3242"/>
            <ac:grpSpMk id="6195" creationId="{865AF5C3-131D-4389-D1DF-555F9CFCC20E}"/>
          </ac:grpSpMkLst>
        </pc:grpChg>
        <pc:grpChg chg="mod">
          <ac:chgData name="Helen Margolis" userId="e6a7afbc-961a-442d-a2df-b33b0221b063" providerId="ADAL" clId="{1254076C-426C-4AC2-B574-F032750B8D22}" dt="2023-08-05T16:05:17.007" v="7822" actId="165"/>
          <ac:grpSpMkLst>
            <pc:docMk/>
            <pc:sldMk cId="731471269" sldId="3242"/>
            <ac:grpSpMk id="6196" creationId="{CC1E68FC-F17B-C1B0-5708-AE85BAB2D506}"/>
          </ac:grpSpMkLst>
        </pc:grpChg>
        <pc:grpChg chg="add mod">
          <ac:chgData name="Helen Margolis" userId="e6a7afbc-961a-442d-a2df-b33b0221b063" providerId="ADAL" clId="{1254076C-426C-4AC2-B574-F032750B8D22}" dt="2023-08-05T16:13:16.769" v="7985" actId="164"/>
          <ac:grpSpMkLst>
            <pc:docMk/>
            <pc:sldMk cId="731471269" sldId="3242"/>
            <ac:grpSpMk id="6203" creationId="{7D575023-8354-0A87-FF89-48A0E29844AD}"/>
          </ac:grpSpMkLst>
        </pc:grpChg>
        <pc:grpChg chg="mod">
          <ac:chgData name="Helen Margolis" userId="e6a7afbc-961a-442d-a2df-b33b0221b063" providerId="ADAL" clId="{1254076C-426C-4AC2-B574-F032750B8D22}" dt="2023-08-05T16:06:47.837" v="7841"/>
          <ac:grpSpMkLst>
            <pc:docMk/>
            <pc:sldMk cId="731471269" sldId="3242"/>
            <ac:grpSpMk id="6204" creationId="{F73DC8CB-7A7A-8720-9757-9E839DE279AF}"/>
          </ac:grpSpMkLst>
        </pc:grpChg>
        <pc:grpChg chg="mod">
          <ac:chgData name="Helen Margolis" userId="e6a7afbc-961a-442d-a2df-b33b0221b063" providerId="ADAL" clId="{1254076C-426C-4AC2-B574-F032750B8D22}" dt="2023-08-05T16:06:47.837" v="7841"/>
          <ac:grpSpMkLst>
            <pc:docMk/>
            <pc:sldMk cId="731471269" sldId="3242"/>
            <ac:grpSpMk id="6205" creationId="{409C6589-53F3-5370-E59E-C9EBAF37F7B8}"/>
          </ac:grpSpMkLst>
        </pc:grpChg>
        <pc:grpChg chg="mod">
          <ac:chgData name="Helen Margolis" userId="e6a7afbc-961a-442d-a2df-b33b0221b063" providerId="ADAL" clId="{1254076C-426C-4AC2-B574-F032750B8D22}" dt="2023-08-05T16:06:47.837" v="7841"/>
          <ac:grpSpMkLst>
            <pc:docMk/>
            <pc:sldMk cId="731471269" sldId="3242"/>
            <ac:grpSpMk id="6206" creationId="{DBE73B1A-496D-3113-8D23-2D86FFCFA405}"/>
          </ac:grpSpMkLst>
        </pc:grpChg>
        <pc:grpChg chg="add mod">
          <ac:chgData name="Helen Margolis" userId="e6a7afbc-961a-442d-a2df-b33b0221b063" providerId="ADAL" clId="{1254076C-426C-4AC2-B574-F032750B8D22}" dt="2023-08-05T16:13:16.769" v="7985" actId="164"/>
          <ac:grpSpMkLst>
            <pc:docMk/>
            <pc:sldMk cId="731471269" sldId="3242"/>
            <ac:grpSpMk id="6213" creationId="{2D063CDC-7B49-F0E4-013C-AB23D1AEAC3D}"/>
          </ac:grpSpMkLst>
        </pc:grpChg>
        <pc:grpChg chg="mod">
          <ac:chgData name="Helen Margolis" userId="e6a7afbc-961a-442d-a2df-b33b0221b063" providerId="ADAL" clId="{1254076C-426C-4AC2-B574-F032750B8D22}" dt="2023-08-05T16:08:32.341" v="7853"/>
          <ac:grpSpMkLst>
            <pc:docMk/>
            <pc:sldMk cId="731471269" sldId="3242"/>
            <ac:grpSpMk id="6214" creationId="{D87F46DF-7518-8034-6183-446D79B7B51C}"/>
          </ac:grpSpMkLst>
        </pc:grpChg>
        <pc:grpChg chg="mod">
          <ac:chgData name="Helen Margolis" userId="e6a7afbc-961a-442d-a2df-b33b0221b063" providerId="ADAL" clId="{1254076C-426C-4AC2-B574-F032750B8D22}" dt="2023-08-05T16:08:32.341" v="7853"/>
          <ac:grpSpMkLst>
            <pc:docMk/>
            <pc:sldMk cId="731471269" sldId="3242"/>
            <ac:grpSpMk id="6215" creationId="{9C7F2C87-E2E2-D840-A2B1-B618F2F11154}"/>
          </ac:grpSpMkLst>
        </pc:grpChg>
        <pc:grpChg chg="mod">
          <ac:chgData name="Helen Margolis" userId="e6a7afbc-961a-442d-a2df-b33b0221b063" providerId="ADAL" clId="{1254076C-426C-4AC2-B574-F032750B8D22}" dt="2023-08-05T16:08:32.341" v="7853"/>
          <ac:grpSpMkLst>
            <pc:docMk/>
            <pc:sldMk cId="731471269" sldId="3242"/>
            <ac:grpSpMk id="6216" creationId="{6A820523-658D-4A2B-8F8E-A8137158146B}"/>
          </ac:grpSpMkLst>
        </pc:grpChg>
        <pc:grpChg chg="add mod">
          <ac:chgData name="Helen Margolis" userId="e6a7afbc-961a-442d-a2df-b33b0221b063" providerId="ADAL" clId="{1254076C-426C-4AC2-B574-F032750B8D22}" dt="2023-08-05T16:25:37.073" v="8023" actId="1076"/>
          <ac:grpSpMkLst>
            <pc:docMk/>
            <pc:sldMk cId="731471269" sldId="3242"/>
            <ac:grpSpMk id="6225" creationId="{F3A5613E-785F-D67B-654E-0A2B71D1587C}"/>
          </ac:grpSpMkLst>
        </pc:grpChg>
        <pc:grpChg chg="add mod">
          <ac:chgData name="Helen Margolis" userId="e6a7afbc-961a-442d-a2df-b33b0221b063" providerId="ADAL" clId="{1254076C-426C-4AC2-B574-F032750B8D22}" dt="2023-08-05T16:25:37.073" v="8023" actId="1076"/>
          <ac:grpSpMkLst>
            <pc:docMk/>
            <pc:sldMk cId="731471269" sldId="3242"/>
            <ac:grpSpMk id="6226" creationId="{86870AD1-37B5-CDA2-31A0-09830859298A}"/>
          </ac:grpSpMkLst>
        </pc:grpChg>
        <pc:picChg chg="add del mod">
          <ac:chgData name="Helen Margolis" userId="e6a7afbc-961a-442d-a2df-b33b0221b063" providerId="ADAL" clId="{1254076C-426C-4AC2-B574-F032750B8D22}" dt="2023-08-05T16:11:20.003" v="7969" actId="478"/>
          <ac:picMkLst>
            <pc:docMk/>
            <pc:sldMk cId="731471269" sldId="3242"/>
            <ac:picMk id="3" creationId="{240B2AD0-0580-CDDF-63AD-6469FD09EBAA}"/>
          </ac:picMkLst>
        </pc:picChg>
        <pc:picChg chg="del">
          <ac:chgData name="Helen Margolis" userId="e6a7afbc-961a-442d-a2df-b33b0221b063" providerId="ADAL" clId="{1254076C-426C-4AC2-B574-F032750B8D22}" dt="2023-08-05T15:43:07.293" v="7217" actId="478"/>
          <ac:picMkLst>
            <pc:docMk/>
            <pc:sldMk cId="731471269" sldId="3242"/>
            <ac:picMk id="44" creationId="{176F7C72-1771-0BA1-B621-E8C00AFB2FF2}"/>
          </ac:picMkLst>
        </pc:picChg>
        <pc:picChg chg="del">
          <ac:chgData name="Helen Margolis" userId="e6a7afbc-961a-442d-a2df-b33b0221b063" providerId="ADAL" clId="{1254076C-426C-4AC2-B574-F032750B8D22}" dt="2023-08-05T15:43:03.677" v="7214" actId="478"/>
          <ac:picMkLst>
            <pc:docMk/>
            <pc:sldMk cId="731471269" sldId="3242"/>
            <ac:picMk id="47" creationId="{6BABB671-212B-7D1E-CE38-8660FF052232}"/>
          </ac:picMkLst>
        </pc:picChg>
        <pc:picChg chg="del">
          <ac:chgData name="Helen Margolis" userId="e6a7afbc-961a-442d-a2df-b33b0221b063" providerId="ADAL" clId="{1254076C-426C-4AC2-B574-F032750B8D22}" dt="2023-08-05T15:43:07.794" v="7218" actId="478"/>
          <ac:picMkLst>
            <pc:docMk/>
            <pc:sldMk cId="731471269" sldId="3242"/>
            <ac:picMk id="6146" creationId="{F5DAF37A-9335-FD99-DECC-20E53CE25386}"/>
          </ac:picMkLst>
        </pc:picChg>
        <pc:cxnChg chg="mod">
          <ac:chgData name="Helen Margolis" userId="e6a7afbc-961a-442d-a2df-b33b0221b063" providerId="ADAL" clId="{1254076C-426C-4AC2-B574-F032750B8D22}" dt="2023-08-05T15:49:42.386" v="7345" actId="165"/>
          <ac:cxnSpMkLst>
            <pc:docMk/>
            <pc:sldMk cId="731471269" sldId="3242"/>
            <ac:cxnSpMk id="11" creationId="{49DDFF0E-A39A-CDDD-4CA0-9CE8BC726D9E}"/>
          </ac:cxnSpMkLst>
        </pc:cxnChg>
        <pc:cxnChg chg="mod">
          <ac:chgData name="Helen Margolis" userId="e6a7afbc-961a-442d-a2df-b33b0221b063" providerId="ADAL" clId="{1254076C-426C-4AC2-B574-F032750B8D22}" dt="2023-08-05T15:49:42.386" v="7345" actId="165"/>
          <ac:cxnSpMkLst>
            <pc:docMk/>
            <pc:sldMk cId="731471269" sldId="3242"/>
            <ac:cxnSpMk id="12" creationId="{4DCCFB06-1BA3-682C-4D35-F8FB0ABD26DF}"/>
          </ac:cxnSpMkLst>
        </pc:cxnChg>
        <pc:cxnChg chg="mod">
          <ac:chgData name="Helen Margolis" userId="e6a7afbc-961a-442d-a2df-b33b0221b063" providerId="ADAL" clId="{1254076C-426C-4AC2-B574-F032750B8D22}" dt="2023-08-05T15:49:42.386" v="7345" actId="165"/>
          <ac:cxnSpMkLst>
            <pc:docMk/>
            <pc:sldMk cId="731471269" sldId="3242"/>
            <ac:cxnSpMk id="13" creationId="{F1A23905-49D4-68F0-BD85-CB3EB27F6910}"/>
          </ac:cxnSpMkLst>
        </pc:cxnChg>
        <pc:cxnChg chg="mod topLvl">
          <ac:chgData name="Helen Margolis" userId="e6a7afbc-961a-442d-a2df-b33b0221b063" providerId="ADAL" clId="{1254076C-426C-4AC2-B574-F032750B8D22}" dt="2023-08-05T16:13:21.982" v="7986" actId="164"/>
          <ac:cxnSpMkLst>
            <pc:docMk/>
            <pc:sldMk cId="731471269" sldId="3242"/>
            <ac:cxnSpMk id="15" creationId="{1227A01A-E607-F9F5-EF57-84CE88AD302D}"/>
          </ac:cxnSpMkLst>
        </pc:cxnChg>
        <pc:cxnChg chg="mod ord topLvl">
          <ac:chgData name="Helen Margolis" userId="e6a7afbc-961a-442d-a2df-b33b0221b063" providerId="ADAL" clId="{1254076C-426C-4AC2-B574-F032750B8D22}" dt="2023-08-05T16:13:21.982" v="7986" actId="164"/>
          <ac:cxnSpMkLst>
            <pc:docMk/>
            <pc:sldMk cId="731471269" sldId="3242"/>
            <ac:cxnSpMk id="16" creationId="{ECCFCC79-A0F5-79C8-83F2-3658A9762A74}"/>
          </ac:cxnSpMkLst>
        </pc:cxnChg>
        <pc:cxnChg chg="add mod topLvl">
          <ac:chgData name="Helen Margolis" userId="e6a7afbc-961a-442d-a2df-b33b0221b063" providerId="ADAL" clId="{1254076C-426C-4AC2-B574-F032750B8D22}" dt="2023-08-05T16:13:21.982" v="7986" actId="164"/>
          <ac:cxnSpMkLst>
            <pc:docMk/>
            <pc:sldMk cId="731471269" sldId="3242"/>
            <ac:cxnSpMk id="6157" creationId="{A1D37D30-5D27-8749-BBE2-B25B20C1798D}"/>
          </ac:cxnSpMkLst>
        </pc:cxnChg>
        <pc:cxnChg chg="add mod topLvl">
          <ac:chgData name="Helen Margolis" userId="e6a7afbc-961a-442d-a2df-b33b0221b063" providerId="ADAL" clId="{1254076C-426C-4AC2-B574-F032750B8D22}" dt="2023-08-05T16:13:21.982" v="7986" actId="164"/>
          <ac:cxnSpMkLst>
            <pc:docMk/>
            <pc:sldMk cId="731471269" sldId="3242"/>
            <ac:cxnSpMk id="6158" creationId="{9BE6BD38-C150-29ED-FCB7-BB2D0A3E495A}"/>
          </ac:cxnSpMkLst>
        </pc:cxnChg>
        <pc:cxnChg chg="add mod topLvl">
          <ac:chgData name="Helen Margolis" userId="e6a7afbc-961a-442d-a2df-b33b0221b063" providerId="ADAL" clId="{1254076C-426C-4AC2-B574-F032750B8D22}" dt="2023-08-05T16:13:21.982" v="7986" actId="164"/>
          <ac:cxnSpMkLst>
            <pc:docMk/>
            <pc:sldMk cId="731471269" sldId="3242"/>
            <ac:cxnSpMk id="6160" creationId="{77FEE2FD-E071-F74E-DB80-9B1E5D8A8D61}"/>
          </ac:cxnSpMkLst>
        </pc:cxnChg>
        <pc:cxnChg chg="add mod topLvl">
          <ac:chgData name="Helen Margolis" userId="e6a7afbc-961a-442d-a2df-b33b0221b063" providerId="ADAL" clId="{1254076C-426C-4AC2-B574-F032750B8D22}" dt="2023-08-05T16:13:21.982" v="7986" actId="164"/>
          <ac:cxnSpMkLst>
            <pc:docMk/>
            <pc:sldMk cId="731471269" sldId="3242"/>
            <ac:cxnSpMk id="6161" creationId="{782F5D17-3652-4749-0D5E-28A8BB8F18D9}"/>
          </ac:cxnSpMkLst>
        </pc:cxnChg>
        <pc:cxnChg chg="mod topLvl">
          <ac:chgData name="Helen Margolis" userId="e6a7afbc-961a-442d-a2df-b33b0221b063" providerId="ADAL" clId="{1254076C-426C-4AC2-B574-F032750B8D22}" dt="2023-08-05T16:13:16.769" v="7985" actId="164"/>
          <ac:cxnSpMkLst>
            <pc:docMk/>
            <pc:sldMk cId="731471269" sldId="3242"/>
            <ac:cxnSpMk id="6164" creationId="{5B5B3951-F472-E93E-87FF-D9E939B30BA3}"/>
          </ac:cxnSpMkLst>
        </pc:cxnChg>
        <pc:cxnChg chg="mod topLvl">
          <ac:chgData name="Helen Margolis" userId="e6a7afbc-961a-442d-a2df-b33b0221b063" providerId="ADAL" clId="{1254076C-426C-4AC2-B574-F032750B8D22}" dt="2023-08-05T16:13:16.769" v="7985" actId="164"/>
          <ac:cxnSpMkLst>
            <pc:docMk/>
            <pc:sldMk cId="731471269" sldId="3242"/>
            <ac:cxnSpMk id="6167" creationId="{694574CF-2FC6-3E2B-B777-A87A45D10F26}"/>
          </ac:cxnSpMkLst>
        </pc:cxnChg>
        <pc:cxnChg chg="del mod topLvl">
          <ac:chgData name="Helen Margolis" userId="e6a7afbc-961a-442d-a2df-b33b0221b063" providerId="ADAL" clId="{1254076C-426C-4AC2-B574-F032750B8D22}" dt="2023-08-05T16:11:25.176" v="7970" actId="478"/>
          <ac:cxnSpMkLst>
            <pc:docMk/>
            <pc:sldMk cId="731471269" sldId="3242"/>
            <ac:cxnSpMk id="6172" creationId="{1687F8E8-E819-269B-471A-53F87C638C98}"/>
          </ac:cxnSpMkLst>
        </pc:cxnChg>
        <pc:cxnChg chg="mod topLvl">
          <ac:chgData name="Helen Margolis" userId="e6a7afbc-961a-442d-a2df-b33b0221b063" providerId="ADAL" clId="{1254076C-426C-4AC2-B574-F032750B8D22}" dt="2023-08-05T16:13:16.769" v="7985" actId="164"/>
          <ac:cxnSpMkLst>
            <pc:docMk/>
            <pc:sldMk cId="731471269" sldId="3242"/>
            <ac:cxnSpMk id="6173" creationId="{66E6FC1A-CB95-0C22-CCB0-B09A991D7266}"/>
          </ac:cxnSpMkLst>
        </pc:cxnChg>
        <pc:cxnChg chg="mod topLvl">
          <ac:chgData name="Helen Margolis" userId="e6a7afbc-961a-442d-a2df-b33b0221b063" providerId="ADAL" clId="{1254076C-426C-4AC2-B574-F032750B8D22}" dt="2023-08-05T16:13:16.769" v="7985" actId="164"/>
          <ac:cxnSpMkLst>
            <pc:docMk/>
            <pc:sldMk cId="731471269" sldId="3242"/>
            <ac:cxnSpMk id="6174" creationId="{48885F38-0AFD-1913-8F63-B6FD96DAEC2E}"/>
          </ac:cxnSpMkLst>
        </pc:cxnChg>
        <pc:cxnChg chg="mod topLvl">
          <ac:chgData name="Helen Margolis" userId="e6a7afbc-961a-442d-a2df-b33b0221b063" providerId="ADAL" clId="{1254076C-426C-4AC2-B574-F032750B8D22}" dt="2023-08-05T16:13:16.769" v="7985" actId="164"/>
          <ac:cxnSpMkLst>
            <pc:docMk/>
            <pc:sldMk cId="731471269" sldId="3242"/>
            <ac:cxnSpMk id="6175" creationId="{62E90E17-9EAA-CA0D-8D96-FB84EEBD6BA7}"/>
          </ac:cxnSpMkLst>
        </pc:cxnChg>
        <pc:cxnChg chg="add del mod">
          <ac:chgData name="Helen Margolis" userId="e6a7afbc-961a-442d-a2df-b33b0221b063" providerId="ADAL" clId="{1254076C-426C-4AC2-B574-F032750B8D22}" dt="2023-08-05T16:11:04.401" v="7968" actId="478"/>
          <ac:cxnSpMkLst>
            <pc:docMk/>
            <pc:sldMk cId="731471269" sldId="3242"/>
            <ac:cxnSpMk id="6223" creationId="{98F44F4B-BFAC-C0CA-1E91-7224B11DBA58}"/>
          </ac:cxnSpMkLst>
        </pc:cxnChg>
        <pc:cxnChg chg="add mod">
          <ac:chgData name="Helen Margolis" userId="e6a7afbc-961a-442d-a2df-b33b0221b063" providerId="ADAL" clId="{1254076C-426C-4AC2-B574-F032750B8D22}" dt="2023-08-05T16:13:16.769" v="7985" actId="164"/>
          <ac:cxnSpMkLst>
            <pc:docMk/>
            <pc:sldMk cId="731471269" sldId="3242"/>
            <ac:cxnSpMk id="6224" creationId="{B253D0A2-5949-BCE6-1E3D-03CF5AC8B329}"/>
          </ac:cxnSpMkLst>
        </pc:cxnChg>
      </pc:sldChg>
      <pc:sldChg chg="addSp delSp modSp add mod modAnim">
        <pc:chgData name="Helen Margolis" userId="e6a7afbc-961a-442d-a2df-b33b0221b063" providerId="ADAL" clId="{1254076C-426C-4AC2-B574-F032750B8D22}" dt="2023-08-05T17:01:39.016" v="8227" actId="1076"/>
        <pc:sldMkLst>
          <pc:docMk/>
          <pc:sldMk cId="1075947968" sldId="3243"/>
        </pc:sldMkLst>
        <pc:spChg chg="mod">
          <ac:chgData name="Helen Margolis" userId="e6a7afbc-961a-442d-a2df-b33b0221b063" providerId="ADAL" clId="{1254076C-426C-4AC2-B574-F032750B8D22}" dt="2023-08-05T16:33:32.066" v="8045" actId="6549"/>
          <ac:spMkLst>
            <pc:docMk/>
            <pc:sldMk cId="1075947968" sldId="3243"/>
            <ac:spMk id="2" creationId="{8283B3F7-529C-BF67-8686-439EA2B01556}"/>
          </ac:spMkLst>
        </pc:spChg>
        <pc:spChg chg="del">
          <ac:chgData name="Helen Margolis" userId="e6a7afbc-961a-442d-a2df-b33b0221b063" providerId="ADAL" clId="{1254076C-426C-4AC2-B574-F032750B8D22}" dt="2023-08-05T16:33:15.578" v="8030" actId="478"/>
          <ac:spMkLst>
            <pc:docMk/>
            <pc:sldMk cId="1075947968" sldId="3243"/>
            <ac:spMk id="15" creationId="{E2362F44-0C9E-8427-CA0D-B7711F5883D5}"/>
          </ac:spMkLst>
        </pc:spChg>
        <pc:spChg chg="del">
          <ac:chgData name="Helen Margolis" userId="e6a7afbc-961a-442d-a2df-b33b0221b063" providerId="ADAL" clId="{1254076C-426C-4AC2-B574-F032750B8D22}" dt="2023-08-05T16:33:15.578" v="8030" actId="478"/>
          <ac:spMkLst>
            <pc:docMk/>
            <pc:sldMk cId="1075947968" sldId="3243"/>
            <ac:spMk id="22" creationId="{75497BC8-173E-97DB-F9AC-6C3FE43A0E5D}"/>
          </ac:spMkLst>
        </pc:spChg>
        <pc:spChg chg="add mod">
          <ac:chgData name="Helen Margolis" userId="e6a7afbc-961a-442d-a2df-b33b0221b063" providerId="ADAL" clId="{1254076C-426C-4AC2-B574-F032750B8D22}" dt="2023-08-05T17:00:33.209" v="8160" actId="207"/>
          <ac:spMkLst>
            <pc:docMk/>
            <pc:sldMk cId="1075947968" sldId="3243"/>
            <ac:spMk id="31" creationId="{0EF9236B-B186-633F-3BE0-6E4D0E1BFA41}"/>
          </ac:spMkLst>
        </pc:spChg>
        <pc:spChg chg="add del mod">
          <ac:chgData name="Helen Margolis" userId="e6a7afbc-961a-442d-a2df-b33b0221b063" providerId="ADAL" clId="{1254076C-426C-4AC2-B574-F032750B8D22}" dt="2023-08-05T17:01:22.267" v="8223" actId="478"/>
          <ac:spMkLst>
            <pc:docMk/>
            <pc:sldMk cId="1075947968" sldId="3243"/>
            <ac:spMk id="32" creationId="{7B4B5FFF-AB4D-C86E-C6CC-A17AADCBE294}"/>
          </ac:spMkLst>
        </pc:spChg>
        <pc:spChg chg="add del mod">
          <ac:chgData name="Helen Margolis" userId="e6a7afbc-961a-442d-a2df-b33b0221b063" providerId="ADAL" clId="{1254076C-426C-4AC2-B574-F032750B8D22}" dt="2023-08-05T17:00:39.480" v="8161" actId="478"/>
          <ac:spMkLst>
            <pc:docMk/>
            <pc:sldMk cId="1075947968" sldId="3243"/>
            <ac:spMk id="33" creationId="{CC16EA2E-7B86-F715-BBF5-D41967AF66A7}"/>
          </ac:spMkLst>
        </pc:spChg>
        <pc:spChg chg="add del mod">
          <ac:chgData name="Helen Margolis" userId="e6a7afbc-961a-442d-a2df-b33b0221b063" providerId="ADAL" clId="{1254076C-426C-4AC2-B574-F032750B8D22}" dt="2023-08-05T17:01:05.137" v="8182" actId="478"/>
          <ac:spMkLst>
            <pc:docMk/>
            <pc:sldMk cId="1075947968" sldId="3243"/>
            <ac:spMk id="34" creationId="{EB4A8B38-D810-A62E-3AB2-93E826C5D2C0}"/>
          </ac:spMkLst>
        </pc:spChg>
        <pc:spChg chg="add mod">
          <ac:chgData name="Helen Margolis" userId="e6a7afbc-961a-442d-a2df-b33b0221b063" providerId="ADAL" clId="{1254076C-426C-4AC2-B574-F032750B8D22}" dt="2023-08-05T17:01:01.802" v="8181" actId="1076"/>
          <ac:spMkLst>
            <pc:docMk/>
            <pc:sldMk cId="1075947968" sldId="3243"/>
            <ac:spMk id="35" creationId="{91D16ACC-CF69-9D76-53EF-FF901F964C4C}"/>
          </ac:spMkLst>
        </pc:spChg>
        <pc:spChg chg="add mod">
          <ac:chgData name="Helen Margolis" userId="e6a7afbc-961a-442d-a2df-b33b0221b063" providerId="ADAL" clId="{1254076C-426C-4AC2-B574-F032750B8D22}" dt="2023-08-05T17:01:39.016" v="8227" actId="1076"/>
          <ac:spMkLst>
            <pc:docMk/>
            <pc:sldMk cId="1075947968" sldId="3243"/>
            <ac:spMk id="36" creationId="{1110CE68-839E-B2D0-035A-6BB0422FC2ED}"/>
          </ac:spMkLst>
        </pc:spChg>
        <pc:grpChg chg="del">
          <ac:chgData name="Helen Margolis" userId="e6a7afbc-961a-442d-a2df-b33b0221b063" providerId="ADAL" clId="{1254076C-426C-4AC2-B574-F032750B8D22}" dt="2023-08-05T16:33:15.578" v="8030" actId="478"/>
          <ac:grpSpMkLst>
            <pc:docMk/>
            <pc:sldMk cId="1075947968" sldId="3243"/>
            <ac:grpSpMk id="3" creationId="{B2B26F59-CF69-4874-FC82-3DCF516C2C5E}"/>
          </ac:grpSpMkLst>
        </pc:grpChg>
        <pc:grpChg chg="del">
          <ac:chgData name="Helen Margolis" userId="e6a7afbc-961a-442d-a2df-b33b0221b063" providerId="ADAL" clId="{1254076C-426C-4AC2-B574-F032750B8D22}" dt="2023-08-05T16:33:15.578" v="8030" actId="478"/>
          <ac:grpSpMkLst>
            <pc:docMk/>
            <pc:sldMk cId="1075947968" sldId="3243"/>
            <ac:grpSpMk id="16" creationId="{458C053C-867C-E4E7-5A26-893AE00B1177}"/>
          </ac:grpSpMkLst>
        </pc:grpChg>
        <pc:grpChg chg="del">
          <ac:chgData name="Helen Margolis" userId="e6a7afbc-961a-442d-a2df-b33b0221b063" providerId="ADAL" clId="{1254076C-426C-4AC2-B574-F032750B8D22}" dt="2023-08-05T16:33:15.578" v="8030" actId="478"/>
          <ac:grpSpMkLst>
            <pc:docMk/>
            <pc:sldMk cId="1075947968" sldId="3243"/>
            <ac:grpSpMk id="19" creationId="{75BFE3D6-E13E-5B76-704F-CC59670BF1F1}"/>
          </ac:grpSpMkLst>
        </pc:grpChg>
        <pc:grpChg chg="del">
          <ac:chgData name="Helen Margolis" userId="e6a7afbc-961a-442d-a2df-b33b0221b063" providerId="ADAL" clId="{1254076C-426C-4AC2-B574-F032750B8D22}" dt="2023-08-05T16:33:15.578" v="8030" actId="478"/>
          <ac:grpSpMkLst>
            <pc:docMk/>
            <pc:sldMk cId="1075947968" sldId="3243"/>
            <ac:grpSpMk id="23" creationId="{E04BEE35-BCF0-7273-4E3C-AE3A49FCC86E}"/>
          </ac:grpSpMkLst>
        </pc:grpChg>
        <pc:graphicFrameChg chg="add mod">
          <ac:chgData name="Helen Margolis" userId="e6a7afbc-961a-442d-a2df-b33b0221b063" providerId="ADAL" clId="{1254076C-426C-4AC2-B574-F032750B8D22}" dt="2023-08-05T16:56:48.407" v="8048"/>
          <ac:graphicFrameMkLst>
            <pc:docMk/>
            <pc:sldMk cId="1075947968" sldId="3243"/>
            <ac:graphicFrameMk id="26" creationId="{C02B9649-E888-15F3-72E9-970DA90847C3}"/>
          </ac:graphicFrameMkLst>
        </pc:graphicFrameChg>
        <pc:graphicFrameChg chg="add mod">
          <ac:chgData name="Helen Margolis" userId="e6a7afbc-961a-442d-a2df-b33b0221b063" providerId="ADAL" clId="{1254076C-426C-4AC2-B574-F032750B8D22}" dt="2023-08-05T16:58:29.074" v="8053"/>
          <ac:graphicFrameMkLst>
            <pc:docMk/>
            <pc:sldMk cId="1075947968" sldId="3243"/>
            <ac:graphicFrameMk id="28" creationId="{C02B9649-E888-15F3-72E9-970DA90847C3}"/>
          </ac:graphicFrameMkLst>
        </pc:graphicFrameChg>
        <pc:picChg chg="del mod">
          <ac:chgData name="Helen Margolis" userId="e6a7afbc-961a-442d-a2df-b33b0221b063" providerId="ADAL" clId="{1254076C-426C-4AC2-B574-F032750B8D22}" dt="2023-08-05T16:58:37.777" v="8056" actId="478"/>
          <ac:picMkLst>
            <pc:docMk/>
            <pc:sldMk cId="1075947968" sldId="3243"/>
            <ac:picMk id="27" creationId="{C2344CB9-F42E-8575-999E-C088414A29A3}"/>
          </ac:picMkLst>
        </pc:picChg>
        <pc:picChg chg="del mod">
          <ac:chgData name="Helen Margolis" userId="e6a7afbc-961a-442d-a2df-b33b0221b063" providerId="ADAL" clId="{1254076C-426C-4AC2-B574-F032750B8D22}" dt="2023-08-05T16:58:53.898" v="8060" actId="478"/>
          <ac:picMkLst>
            <pc:docMk/>
            <pc:sldMk cId="1075947968" sldId="3243"/>
            <ac:picMk id="29" creationId="{B7EFD906-4E3C-043D-2348-A014A2ED9C3C}"/>
          </ac:picMkLst>
        </pc:picChg>
        <pc:picChg chg="mod modCrop">
          <ac:chgData name="Helen Margolis" userId="e6a7afbc-961a-442d-a2df-b33b0221b063" providerId="ADAL" clId="{1254076C-426C-4AC2-B574-F032750B8D22}" dt="2023-08-05T16:59:59.224" v="8130" actId="1076"/>
          <ac:picMkLst>
            <pc:docMk/>
            <pc:sldMk cId="1075947968" sldId="3243"/>
            <ac:picMk id="30" creationId="{16679013-C09C-7D31-BB3C-A1F8CED18852}"/>
          </ac:picMkLst>
        </pc:picChg>
      </pc:sldChg>
      <pc:sldChg chg="new del">
        <pc:chgData name="Helen Margolis" userId="e6a7afbc-961a-442d-a2df-b33b0221b063" providerId="ADAL" clId="{1254076C-426C-4AC2-B574-F032750B8D22}" dt="2023-08-05T17:04:48.417" v="8229" actId="2696"/>
        <pc:sldMkLst>
          <pc:docMk/>
          <pc:sldMk cId="372592075" sldId="3244"/>
        </pc:sldMkLst>
      </pc:sldChg>
      <pc:sldChg chg="addSp delSp modSp add mod delAnim modAnim">
        <pc:chgData name="Helen Margolis" userId="e6a7afbc-961a-442d-a2df-b33b0221b063" providerId="ADAL" clId="{1254076C-426C-4AC2-B574-F032750B8D22}" dt="2023-08-05T17:30:17.342" v="8676" actId="478"/>
        <pc:sldMkLst>
          <pc:docMk/>
          <pc:sldMk cId="3201363080" sldId="3244"/>
        </pc:sldMkLst>
        <pc:spChg chg="mod">
          <ac:chgData name="Helen Margolis" userId="e6a7afbc-961a-442d-a2df-b33b0221b063" providerId="ADAL" clId="{1254076C-426C-4AC2-B574-F032750B8D22}" dt="2023-08-05T17:06:05.513" v="8259" actId="20577"/>
          <ac:spMkLst>
            <pc:docMk/>
            <pc:sldMk cId="3201363080" sldId="3244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5T17:19:04.255" v="8504" actId="1076"/>
          <ac:spMkLst>
            <pc:docMk/>
            <pc:sldMk cId="3201363080" sldId="3244"/>
            <ac:spMk id="3" creationId="{421C7325-9971-2A24-DBB7-57634DC0E32D}"/>
          </ac:spMkLst>
        </pc:spChg>
        <pc:spChg chg="add del mod">
          <ac:chgData name="Helen Margolis" userId="e6a7afbc-961a-442d-a2df-b33b0221b063" providerId="ADAL" clId="{1254076C-426C-4AC2-B574-F032750B8D22}" dt="2023-08-05T17:09:26.900" v="8405" actId="478"/>
          <ac:spMkLst>
            <pc:docMk/>
            <pc:sldMk cId="3201363080" sldId="3244"/>
            <ac:spMk id="4" creationId="{904FE3F8-6F23-4AE7-304B-19766048D513}"/>
          </ac:spMkLst>
        </pc:spChg>
        <pc:spChg chg="add mod">
          <ac:chgData name="Helen Margolis" userId="e6a7afbc-961a-442d-a2df-b33b0221b063" providerId="ADAL" clId="{1254076C-426C-4AC2-B574-F032750B8D22}" dt="2023-08-05T17:28:12.653" v="8664" actId="14100"/>
          <ac:spMkLst>
            <pc:docMk/>
            <pc:sldMk cId="3201363080" sldId="3244"/>
            <ac:spMk id="5" creationId="{1256D1AC-080F-7357-070E-402393F767E4}"/>
          </ac:spMkLst>
        </pc:spChg>
        <pc:spChg chg="add mod">
          <ac:chgData name="Helen Margolis" userId="e6a7afbc-961a-442d-a2df-b33b0221b063" providerId="ADAL" clId="{1254076C-426C-4AC2-B574-F032750B8D22}" dt="2023-08-05T17:23:34.311" v="8564" actId="14100"/>
          <ac:spMkLst>
            <pc:docMk/>
            <pc:sldMk cId="3201363080" sldId="3244"/>
            <ac:spMk id="6" creationId="{B984B9C5-DE7D-CBE9-FA81-57157E158D0E}"/>
          </ac:spMkLst>
        </pc:spChg>
        <pc:spChg chg="add mod">
          <ac:chgData name="Helen Margolis" userId="e6a7afbc-961a-442d-a2df-b33b0221b063" providerId="ADAL" clId="{1254076C-426C-4AC2-B574-F032750B8D22}" dt="2023-08-05T17:23:26.287" v="8562" actId="14100"/>
          <ac:spMkLst>
            <pc:docMk/>
            <pc:sldMk cId="3201363080" sldId="3244"/>
            <ac:spMk id="7" creationId="{630A1F5B-1B8C-FC90-8CA3-A6FC0FF8C966}"/>
          </ac:spMkLst>
        </pc:spChg>
        <pc:spChg chg="add mod">
          <ac:chgData name="Helen Margolis" userId="e6a7afbc-961a-442d-a2df-b33b0221b063" providerId="ADAL" clId="{1254076C-426C-4AC2-B574-F032750B8D22}" dt="2023-08-05T17:27:15.375" v="8650" actId="1076"/>
          <ac:spMkLst>
            <pc:docMk/>
            <pc:sldMk cId="3201363080" sldId="3244"/>
            <ac:spMk id="10" creationId="{A349CDF8-49E9-759A-82AA-AE94C37C4E83}"/>
          </ac:spMkLst>
        </pc:spChg>
        <pc:spChg chg="add del mod">
          <ac:chgData name="Helen Margolis" userId="e6a7afbc-961a-442d-a2df-b33b0221b063" providerId="ADAL" clId="{1254076C-426C-4AC2-B574-F032750B8D22}" dt="2023-08-05T17:18:44.774" v="8499" actId="478"/>
          <ac:spMkLst>
            <pc:docMk/>
            <pc:sldMk cId="3201363080" sldId="3244"/>
            <ac:spMk id="11" creationId="{A635E318-074F-6BDC-CC8E-A1E0BBD827DF}"/>
          </ac:spMkLst>
        </pc:spChg>
        <pc:spChg chg="add mod">
          <ac:chgData name="Helen Margolis" userId="e6a7afbc-961a-442d-a2df-b33b0221b063" providerId="ADAL" clId="{1254076C-426C-4AC2-B574-F032750B8D22}" dt="2023-08-05T17:29:32.350" v="8671" actId="1076"/>
          <ac:spMkLst>
            <pc:docMk/>
            <pc:sldMk cId="3201363080" sldId="3244"/>
            <ac:spMk id="12" creationId="{794AD035-0900-F905-BEED-1AD1E4B2DCEA}"/>
          </ac:spMkLst>
        </pc:spChg>
        <pc:spChg chg="add mod">
          <ac:chgData name="Helen Margolis" userId="e6a7afbc-961a-442d-a2df-b33b0221b063" providerId="ADAL" clId="{1254076C-426C-4AC2-B574-F032750B8D22}" dt="2023-08-05T17:29:32.350" v="8671" actId="1076"/>
          <ac:spMkLst>
            <pc:docMk/>
            <pc:sldMk cId="3201363080" sldId="3244"/>
            <ac:spMk id="13" creationId="{DB06549D-2054-8F2E-97FD-783C548BA454}"/>
          </ac:spMkLst>
        </pc:spChg>
        <pc:spChg chg="add del mod">
          <ac:chgData name="Helen Margolis" userId="e6a7afbc-961a-442d-a2df-b33b0221b063" providerId="ADAL" clId="{1254076C-426C-4AC2-B574-F032750B8D22}" dt="2023-08-05T17:22:50.792" v="8556"/>
          <ac:spMkLst>
            <pc:docMk/>
            <pc:sldMk cId="3201363080" sldId="3244"/>
            <ac:spMk id="16" creationId="{E46F78B7-4CBC-4CEC-23B0-C1AB070E8D0C}"/>
          </ac:spMkLst>
        </pc:spChg>
        <pc:spChg chg="add mod">
          <ac:chgData name="Helen Margolis" userId="e6a7afbc-961a-442d-a2df-b33b0221b063" providerId="ADAL" clId="{1254076C-426C-4AC2-B574-F032750B8D22}" dt="2023-08-05T17:29:38.277" v="8672" actId="1076"/>
          <ac:spMkLst>
            <pc:docMk/>
            <pc:sldMk cId="3201363080" sldId="3244"/>
            <ac:spMk id="17" creationId="{76137A3C-EDB3-680B-3D16-E5D189EDCE29}"/>
          </ac:spMkLst>
        </pc:spChg>
        <pc:spChg chg="del">
          <ac:chgData name="Helen Margolis" userId="e6a7afbc-961a-442d-a2df-b33b0221b063" providerId="ADAL" clId="{1254076C-426C-4AC2-B574-F032750B8D22}" dt="2023-08-05T17:04:54.040" v="8232" actId="478"/>
          <ac:spMkLst>
            <pc:docMk/>
            <pc:sldMk cId="3201363080" sldId="3244"/>
            <ac:spMk id="31" creationId="{0EF9236B-B186-633F-3BE0-6E4D0E1BFA41}"/>
          </ac:spMkLst>
        </pc:spChg>
        <pc:spChg chg="del">
          <ac:chgData name="Helen Margolis" userId="e6a7afbc-961a-442d-a2df-b33b0221b063" providerId="ADAL" clId="{1254076C-426C-4AC2-B574-F032750B8D22}" dt="2023-08-05T17:04:54.040" v="8232" actId="478"/>
          <ac:spMkLst>
            <pc:docMk/>
            <pc:sldMk cId="3201363080" sldId="3244"/>
            <ac:spMk id="35" creationId="{91D16ACC-CF69-9D76-53EF-FF901F964C4C}"/>
          </ac:spMkLst>
        </pc:spChg>
        <pc:spChg chg="del">
          <ac:chgData name="Helen Margolis" userId="e6a7afbc-961a-442d-a2df-b33b0221b063" providerId="ADAL" clId="{1254076C-426C-4AC2-B574-F032750B8D22}" dt="2023-08-05T17:04:54.040" v="8232" actId="478"/>
          <ac:spMkLst>
            <pc:docMk/>
            <pc:sldMk cId="3201363080" sldId="3244"/>
            <ac:spMk id="36" creationId="{1110CE68-839E-B2D0-035A-6BB0422FC2ED}"/>
          </ac:spMkLst>
        </pc:spChg>
        <pc:picChg chg="add mod">
          <ac:chgData name="Helen Margolis" userId="e6a7afbc-961a-442d-a2df-b33b0221b063" providerId="ADAL" clId="{1254076C-426C-4AC2-B574-F032750B8D22}" dt="2023-08-05T17:26:56.445" v="8646" actId="1076"/>
          <ac:picMkLst>
            <pc:docMk/>
            <pc:sldMk cId="3201363080" sldId="3244"/>
            <ac:picMk id="8" creationId="{6CC969E0-DFD5-5316-217A-790B6DA4C98B}"/>
          </ac:picMkLst>
        </pc:picChg>
        <pc:picChg chg="add mod">
          <ac:chgData name="Helen Margolis" userId="e6a7afbc-961a-442d-a2df-b33b0221b063" providerId="ADAL" clId="{1254076C-426C-4AC2-B574-F032750B8D22}" dt="2023-08-05T17:27:11.997" v="8649" actId="1076"/>
          <ac:picMkLst>
            <pc:docMk/>
            <pc:sldMk cId="3201363080" sldId="3244"/>
            <ac:picMk id="9" creationId="{4563D7E0-A721-4CF5-6094-A87552ED9CD5}"/>
          </ac:picMkLst>
        </pc:picChg>
        <pc:picChg chg="add mod">
          <ac:chgData name="Helen Margolis" userId="e6a7afbc-961a-442d-a2df-b33b0221b063" providerId="ADAL" clId="{1254076C-426C-4AC2-B574-F032750B8D22}" dt="2023-08-05T17:29:32.350" v="8671" actId="1076"/>
          <ac:picMkLst>
            <pc:docMk/>
            <pc:sldMk cId="3201363080" sldId="3244"/>
            <ac:picMk id="14" creationId="{7148A186-8181-393C-2275-331C1EEE0D09}"/>
          </ac:picMkLst>
        </pc:picChg>
        <pc:picChg chg="add mod">
          <ac:chgData name="Helen Margolis" userId="e6a7afbc-961a-442d-a2df-b33b0221b063" providerId="ADAL" clId="{1254076C-426C-4AC2-B574-F032750B8D22}" dt="2023-08-05T17:29:32.350" v="8671" actId="1076"/>
          <ac:picMkLst>
            <pc:docMk/>
            <pc:sldMk cId="3201363080" sldId="3244"/>
            <ac:picMk id="15" creationId="{91FC22E1-D1AC-FF51-DD91-A0EA78119983}"/>
          </ac:picMkLst>
        </pc:picChg>
        <pc:picChg chg="add del mod">
          <ac:chgData name="Helen Margolis" userId="e6a7afbc-961a-442d-a2df-b33b0221b063" providerId="ADAL" clId="{1254076C-426C-4AC2-B574-F032750B8D22}" dt="2023-08-05T17:25:32.048" v="8591"/>
          <ac:picMkLst>
            <pc:docMk/>
            <pc:sldMk cId="3201363080" sldId="3244"/>
            <ac:picMk id="18" creationId="{0A5B49E0-029F-AA46-C169-51B20AFF1150}"/>
          </ac:picMkLst>
        </pc:picChg>
        <pc:picChg chg="add del mod">
          <ac:chgData name="Helen Margolis" userId="e6a7afbc-961a-442d-a2df-b33b0221b063" providerId="ADAL" clId="{1254076C-426C-4AC2-B574-F032750B8D22}" dt="2023-08-05T17:29:07.662" v="8667" actId="478"/>
          <ac:picMkLst>
            <pc:docMk/>
            <pc:sldMk cId="3201363080" sldId="3244"/>
            <ac:picMk id="19" creationId="{9526A006-7642-0562-D03D-57B30CBCB959}"/>
          </ac:picMkLst>
        </pc:picChg>
        <pc:picChg chg="add del mod">
          <ac:chgData name="Helen Margolis" userId="e6a7afbc-961a-442d-a2df-b33b0221b063" providerId="ADAL" clId="{1254076C-426C-4AC2-B574-F032750B8D22}" dt="2023-08-05T17:29:20.689" v="8670" actId="478"/>
          <ac:picMkLst>
            <pc:docMk/>
            <pc:sldMk cId="3201363080" sldId="3244"/>
            <ac:picMk id="20" creationId="{D84EEDC9-367B-C7B1-40F4-3A54E0644F4F}"/>
          </ac:picMkLst>
        </pc:picChg>
        <pc:picChg chg="add del mod">
          <ac:chgData name="Helen Margolis" userId="e6a7afbc-961a-442d-a2df-b33b0221b063" providerId="ADAL" clId="{1254076C-426C-4AC2-B574-F032750B8D22}" dt="2023-08-05T17:30:17.342" v="8676" actId="478"/>
          <ac:picMkLst>
            <pc:docMk/>
            <pc:sldMk cId="3201363080" sldId="3244"/>
            <ac:picMk id="21" creationId="{A779E65A-CD5E-0090-E7C3-40501C8D23A1}"/>
          </ac:picMkLst>
        </pc:picChg>
        <pc:picChg chg="del">
          <ac:chgData name="Helen Margolis" userId="e6a7afbc-961a-442d-a2df-b33b0221b063" providerId="ADAL" clId="{1254076C-426C-4AC2-B574-F032750B8D22}" dt="2023-08-05T17:04:52.361" v="8231" actId="478"/>
          <ac:picMkLst>
            <pc:docMk/>
            <pc:sldMk cId="3201363080" sldId="3244"/>
            <ac:picMk id="30" creationId="{16679013-C09C-7D31-BB3C-A1F8CED18852}"/>
          </ac:picMkLst>
        </pc:picChg>
      </pc:sldChg>
      <pc:sldChg chg="add del">
        <pc:chgData name="Helen Margolis" userId="e6a7afbc-961a-442d-a2df-b33b0221b063" providerId="ADAL" clId="{1254076C-426C-4AC2-B574-F032750B8D22}" dt="2023-08-07T11:54:47.220" v="16323" actId="2696"/>
        <pc:sldMkLst>
          <pc:docMk/>
          <pc:sldMk cId="1508197587" sldId="3258"/>
        </pc:sldMkLst>
      </pc:sldChg>
      <pc:sldChg chg="add del">
        <pc:chgData name="Helen Margolis" userId="e6a7afbc-961a-442d-a2df-b33b0221b063" providerId="ADAL" clId="{1254076C-426C-4AC2-B574-F032750B8D22}" dt="2023-08-06T17:42:40.716" v="13276" actId="47"/>
        <pc:sldMkLst>
          <pc:docMk/>
          <pc:sldMk cId="96814266" sldId="3261"/>
        </pc:sldMkLst>
      </pc:sldChg>
      <pc:sldChg chg="modSp add del mod">
        <pc:chgData name="Helen Margolis" userId="e6a7afbc-961a-442d-a2df-b33b0221b063" providerId="ADAL" clId="{1254076C-426C-4AC2-B574-F032750B8D22}" dt="2023-08-07T11:30:33.882" v="15589" actId="2696"/>
        <pc:sldMkLst>
          <pc:docMk/>
          <pc:sldMk cId="1242978464" sldId="3270"/>
        </pc:sldMkLst>
        <pc:spChg chg="mod">
          <ac:chgData name="Helen Margolis" userId="e6a7afbc-961a-442d-a2df-b33b0221b063" providerId="ADAL" clId="{1254076C-426C-4AC2-B574-F032750B8D22}" dt="2023-08-07T11:16:46.595" v="15341" actId="27636"/>
          <ac:spMkLst>
            <pc:docMk/>
            <pc:sldMk cId="1242978464" sldId="3270"/>
            <ac:spMk id="2" creationId="{9D16903B-9247-461D-87FF-601A6CE73898}"/>
          </ac:spMkLst>
        </pc:spChg>
      </pc:sldChg>
      <pc:sldChg chg="add del">
        <pc:chgData name="Helen Margolis" userId="e6a7afbc-961a-442d-a2df-b33b0221b063" providerId="ADAL" clId="{1254076C-426C-4AC2-B574-F032750B8D22}" dt="2023-08-07T11:33:16.462" v="15669" actId="47"/>
        <pc:sldMkLst>
          <pc:docMk/>
          <pc:sldMk cId="1609036215" sldId="3272"/>
        </pc:sldMkLst>
      </pc:sldChg>
      <pc:sldChg chg="add del">
        <pc:chgData name="Helen Margolis" userId="e6a7afbc-961a-442d-a2df-b33b0221b063" providerId="ADAL" clId="{1254076C-426C-4AC2-B574-F032750B8D22}" dt="2023-08-07T11:53:11.693" v="16281" actId="2696"/>
        <pc:sldMkLst>
          <pc:docMk/>
          <pc:sldMk cId="3445482197" sldId="3277"/>
        </pc:sldMkLst>
      </pc:sldChg>
      <pc:sldChg chg="add del">
        <pc:chgData name="Helen Margolis" userId="e6a7afbc-961a-442d-a2df-b33b0221b063" providerId="ADAL" clId="{1254076C-426C-4AC2-B574-F032750B8D22}" dt="2023-08-06T10:16:18.802" v="9197" actId="2696"/>
        <pc:sldMkLst>
          <pc:docMk/>
          <pc:sldMk cId="3193051598" sldId="3447"/>
        </pc:sldMkLst>
      </pc:sldChg>
      <pc:sldChg chg="addSp delSp modSp add mod">
        <pc:chgData name="Helen Margolis" userId="e6a7afbc-961a-442d-a2df-b33b0221b063" providerId="ADAL" clId="{1254076C-426C-4AC2-B574-F032750B8D22}" dt="2023-08-06T10:27:20.310" v="9613" actId="465"/>
        <pc:sldMkLst>
          <pc:docMk/>
          <pc:sldMk cId="1223787550" sldId="3448"/>
        </pc:sldMkLst>
        <pc:spChg chg="mod">
          <ac:chgData name="Helen Margolis" userId="e6a7afbc-961a-442d-a2df-b33b0221b063" providerId="ADAL" clId="{1254076C-426C-4AC2-B574-F032750B8D22}" dt="2023-08-06T10:11:38.089" v="9170" actId="20577"/>
          <ac:spMkLst>
            <pc:docMk/>
            <pc:sldMk cId="1223787550" sldId="3448"/>
            <ac:spMk id="2" creationId="{8283B3F7-529C-BF67-8686-439EA2B01556}"/>
          </ac:spMkLst>
        </pc:spChg>
        <pc:spChg chg="add mod topLvl">
          <ac:chgData name="Helen Margolis" userId="e6a7afbc-961a-442d-a2df-b33b0221b063" providerId="ADAL" clId="{1254076C-426C-4AC2-B574-F032750B8D22}" dt="2023-08-06T10:27:17.413" v="9612" actId="552"/>
          <ac:spMkLst>
            <pc:docMk/>
            <pc:sldMk cId="1223787550" sldId="3448"/>
            <ac:spMk id="3" creationId="{C60669C5-CE21-4435-24E2-9F95AC551E7D}"/>
          </ac:spMkLst>
        </pc:spChg>
        <pc:spChg chg="add mod topLvl">
          <ac:chgData name="Helen Margolis" userId="e6a7afbc-961a-442d-a2df-b33b0221b063" providerId="ADAL" clId="{1254076C-426C-4AC2-B574-F032750B8D22}" dt="2023-08-06T10:27:20.310" v="9613" actId="465"/>
          <ac:spMkLst>
            <pc:docMk/>
            <pc:sldMk cId="1223787550" sldId="3448"/>
            <ac:spMk id="4" creationId="{027D55C5-C389-1CE4-6743-9F59EACC8801}"/>
          </ac:spMkLst>
        </pc:spChg>
        <pc:spChg chg="add mod topLvl">
          <ac:chgData name="Helen Margolis" userId="e6a7afbc-961a-442d-a2df-b33b0221b063" providerId="ADAL" clId="{1254076C-426C-4AC2-B574-F032750B8D22}" dt="2023-08-06T10:27:17.413" v="9612" actId="552"/>
          <ac:spMkLst>
            <pc:docMk/>
            <pc:sldMk cId="1223787550" sldId="3448"/>
            <ac:spMk id="5" creationId="{E1B5F93A-3B27-C092-BDEA-D94813F121E8}"/>
          </ac:spMkLst>
        </pc:spChg>
        <pc:spChg chg="add mod">
          <ac:chgData name="Helen Margolis" userId="e6a7afbc-961a-442d-a2df-b33b0221b063" providerId="ADAL" clId="{1254076C-426C-4AC2-B574-F032750B8D22}" dt="2023-08-06T10:26:52.179" v="9609" actId="1076"/>
          <ac:spMkLst>
            <pc:docMk/>
            <pc:sldMk cId="1223787550" sldId="3448"/>
            <ac:spMk id="7" creationId="{6B13FC36-1726-4E86-DF73-889642E16F8E}"/>
          </ac:spMkLst>
        </pc:spChg>
        <pc:spChg chg="mod">
          <ac:chgData name="Helen Margolis" userId="e6a7afbc-961a-442d-a2df-b33b0221b063" providerId="ADAL" clId="{1254076C-426C-4AC2-B574-F032750B8D22}" dt="2023-08-06T10:27:20.310" v="9613" actId="465"/>
          <ac:spMkLst>
            <pc:docMk/>
            <pc:sldMk cId="1223787550" sldId="3448"/>
            <ac:spMk id="10" creationId="{9A3440DB-2BCD-7C1B-B584-B2464B63891A}"/>
          </ac:spMkLst>
        </pc:spChg>
        <pc:grpChg chg="add mod topLvl">
          <ac:chgData name="Helen Margolis" userId="e6a7afbc-961a-442d-a2df-b33b0221b063" providerId="ADAL" clId="{1254076C-426C-4AC2-B574-F032750B8D22}" dt="2023-08-06T10:27:20.310" v="9613" actId="465"/>
          <ac:grpSpMkLst>
            <pc:docMk/>
            <pc:sldMk cId="1223787550" sldId="3448"/>
            <ac:grpSpMk id="9" creationId="{64DD54D7-DB1A-89F6-43DF-EF7748D63A0C}"/>
          </ac:grpSpMkLst>
        </pc:grpChg>
        <pc:grpChg chg="add del mod">
          <ac:chgData name="Helen Margolis" userId="e6a7afbc-961a-442d-a2df-b33b0221b063" providerId="ADAL" clId="{1254076C-426C-4AC2-B574-F032750B8D22}" dt="2023-08-06T10:23:24.419" v="9543" actId="165"/>
          <ac:grpSpMkLst>
            <pc:docMk/>
            <pc:sldMk cId="1223787550" sldId="3448"/>
            <ac:grpSpMk id="13" creationId="{4399C84A-BEF0-8967-80B3-D22FEACB270C}"/>
          </ac:grpSpMkLst>
        </pc:grpChg>
        <pc:grpChg chg="add del mod">
          <ac:chgData name="Helen Margolis" userId="e6a7afbc-961a-442d-a2df-b33b0221b063" providerId="ADAL" clId="{1254076C-426C-4AC2-B574-F032750B8D22}" dt="2023-08-06T10:23:27.296" v="9544" actId="165"/>
          <ac:grpSpMkLst>
            <pc:docMk/>
            <pc:sldMk cId="1223787550" sldId="3448"/>
            <ac:grpSpMk id="14" creationId="{465F8A56-223C-C528-AD41-1BB3A954275F}"/>
          </ac:grpSpMkLst>
        </pc:grpChg>
        <pc:grpChg chg="add del mod">
          <ac:chgData name="Helen Margolis" userId="e6a7afbc-961a-442d-a2df-b33b0221b063" providerId="ADAL" clId="{1254076C-426C-4AC2-B574-F032750B8D22}" dt="2023-08-06T10:23:29.992" v="9545" actId="165"/>
          <ac:grpSpMkLst>
            <pc:docMk/>
            <pc:sldMk cId="1223787550" sldId="3448"/>
            <ac:grpSpMk id="15" creationId="{7360E1F4-820F-C7F4-AFEC-23A0186D895F}"/>
          </ac:grpSpMkLst>
        </pc:grpChg>
        <pc:grpChg chg="add mod">
          <ac:chgData name="Helen Margolis" userId="e6a7afbc-961a-442d-a2df-b33b0221b063" providerId="ADAL" clId="{1254076C-426C-4AC2-B574-F032750B8D22}" dt="2023-08-06T10:27:20.310" v="9613" actId="465"/>
          <ac:grpSpMkLst>
            <pc:docMk/>
            <pc:sldMk cId="1223787550" sldId="3448"/>
            <ac:grpSpMk id="16" creationId="{2F02C7C5-6111-A1B5-190E-7145042B02D8}"/>
          </ac:grpSpMkLst>
        </pc:grpChg>
        <pc:grpChg chg="add mod">
          <ac:chgData name="Helen Margolis" userId="e6a7afbc-961a-442d-a2df-b33b0221b063" providerId="ADAL" clId="{1254076C-426C-4AC2-B574-F032750B8D22}" dt="2023-08-06T10:27:20.310" v="9613" actId="465"/>
          <ac:grpSpMkLst>
            <pc:docMk/>
            <pc:sldMk cId="1223787550" sldId="3448"/>
            <ac:grpSpMk id="17" creationId="{773442A3-1D67-5954-A9B2-C27DAB3684B5}"/>
          </ac:grpSpMkLst>
        </pc:grpChg>
        <pc:grpChg chg="add mod">
          <ac:chgData name="Helen Margolis" userId="e6a7afbc-961a-442d-a2df-b33b0221b063" providerId="ADAL" clId="{1254076C-426C-4AC2-B574-F032750B8D22}" dt="2023-08-06T10:27:20.310" v="9613" actId="465"/>
          <ac:grpSpMkLst>
            <pc:docMk/>
            <pc:sldMk cId="1223787550" sldId="3448"/>
            <ac:grpSpMk id="18" creationId="{8EDD0527-D090-69D0-5FC9-3F0202E7A6E9}"/>
          </ac:grpSpMkLst>
        </pc:grpChg>
        <pc:picChg chg="add mod">
          <ac:chgData name="Helen Margolis" userId="e6a7afbc-961a-442d-a2df-b33b0221b063" providerId="ADAL" clId="{1254076C-426C-4AC2-B574-F032750B8D22}" dt="2023-08-06T10:12:44.641" v="9171"/>
          <ac:picMkLst>
            <pc:docMk/>
            <pc:sldMk cId="1223787550" sldId="3448"/>
            <ac:picMk id="6" creationId="{703DAD87-7056-A4CA-A6D3-E10F11B8D3AE}"/>
          </ac:picMkLst>
        </pc:picChg>
        <pc:picChg chg="add mod topLvl">
          <ac:chgData name="Helen Margolis" userId="e6a7afbc-961a-442d-a2df-b33b0221b063" providerId="ADAL" clId="{1254076C-426C-4AC2-B574-F032750B8D22}" dt="2023-08-06T10:27:17.413" v="9612" actId="552"/>
          <ac:picMkLst>
            <pc:docMk/>
            <pc:sldMk cId="1223787550" sldId="3448"/>
            <ac:picMk id="8" creationId="{DE043B60-E535-C65D-C14A-3444BEC5153D}"/>
          </ac:picMkLst>
        </pc:picChg>
        <pc:picChg chg="mod">
          <ac:chgData name="Helen Margolis" userId="e6a7afbc-961a-442d-a2df-b33b0221b063" providerId="ADAL" clId="{1254076C-426C-4AC2-B574-F032750B8D22}" dt="2023-08-06T10:27:20.310" v="9613" actId="465"/>
          <ac:picMkLst>
            <pc:docMk/>
            <pc:sldMk cId="1223787550" sldId="3448"/>
            <ac:picMk id="11" creationId="{4800BEB8-7A65-542E-4BA4-6D6162A4CF4A}"/>
          </ac:picMkLst>
        </pc:picChg>
        <pc:picChg chg="add mod topLvl">
          <ac:chgData name="Helen Margolis" userId="e6a7afbc-961a-442d-a2df-b33b0221b063" providerId="ADAL" clId="{1254076C-426C-4AC2-B574-F032750B8D22}" dt="2023-08-06T10:27:17.413" v="9612" actId="552"/>
          <ac:picMkLst>
            <pc:docMk/>
            <pc:sldMk cId="1223787550" sldId="3448"/>
            <ac:picMk id="12" creationId="{7493E19F-EEC5-A75B-773D-B5888C9C9FB5}"/>
          </ac:picMkLst>
        </pc:picChg>
      </pc:sldChg>
      <pc:sldChg chg="addSp delSp modSp add del mod ord">
        <pc:chgData name="Helen Margolis" userId="e6a7afbc-961a-442d-a2df-b33b0221b063" providerId="ADAL" clId="{1254076C-426C-4AC2-B574-F032750B8D22}" dt="2023-08-06T11:23:02.928" v="10194" actId="2696"/>
        <pc:sldMkLst>
          <pc:docMk/>
          <pc:sldMk cId="3676748547" sldId="3449"/>
        </pc:sldMkLst>
        <pc:spChg chg="mod">
          <ac:chgData name="Helen Margolis" userId="e6a7afbc-961a-442d-a2df-b33b0221b063" providerId="ADAL" clId="{1254076C-426C-4AC2-B574-F032750B8D22}" dt="2023-08-06T11:20:29.100" v="10124" actId="20577"/>
          <ac:spMkLst>
            <pc:docMk/>
            <pc:sldMk cId="3676748547" sldId="3449"/>
            <ac:spMk id="2" creationId="{8283B3F7-529C-BF67-8686-439EA2B01556}"/>
          </ac:spMkLst>
        </pc:spChg>
        <pc:spChg chg="del">
          <ac:chgData name="Helen Margolis" userId="e6a7afbc-961a-442d-a2df-b33b0221b063" providerId="ADAL" clId="{1254076C-426C-4AC2-B574-F032750B8D22}" dt="2023-08-06T11:18:24.677" v="10042" actId="478"/>
          <ac:spMkLst>
            <pc:docMk/>
            <pc:sldMk cId="3676748547" sldId="3449"/>
            <ac:spMk id="7" creationId="{6B13FC36-1726-4E86-DF73-889642E16F8E}"/>
          </ac:spMkLst>
        </pc:spChg>
        <pc:spChg chg="mod">
          <ac:chgData name="Helen Margolis" userId="e6a7afbc-961a-442d-a2df-b33b0221b063" providerId="ADAL" clId="{1254076C-426C-4AC2-B574-F032750B8D22}" dt="2023-08-06T11:20:42.866" v="10127" actId="1076"/>
          <ac:spMkLst>
            <pc:docMk/>
            <pc:sldMk cId="3676748547" sldId="3449"/>
            <ac:spMk id="24" creationId="{50CEE576-CD94-970C-1545-ACE74716EEC4}"/>
          </ac:spMkLst>
        </pc:spChg>
        <pc:spChg chg="mod">
          <ac:chgData name="Helen Margolis" userId="e6a7afbc-961a-442d-a2df-b33b0221b063" providerId="ADAL" clId="{1254076C-426C-4AC2-B574-F032750B8D22}" dt="2023-08-06T11:20:42.866" v="10127" actId="1076"/>
          <ac:spMkLst>
            <pc:docMk/>
            <pc:sldMk cId="3676748547" sldId="3449"/>
            <ac:spMk id="25" creationId="{76451684-C345-44AA-AD98-8F14646F621E}"/>
          </ac:spMkLst>
        </pc:spChg>
        <pc:spChg chg="mod">
          <ac:chgData name="Helen Margolis" userId="e6a7afbc-961a-442d-a2df-b33b0221b063" providerId="ADAL" clId="{1254076C-426C-4AC2-B574-F032750B8D22}" dt="2023-08-06T11:20:42.866" v="10127" actId="1076"/>
          <ac:spMkLst>
            <pc:docMk/>
            <pc:sldMk cId="3676748547" sldId="3449"/>
            <ac:spMk id="26" creationId="{8FCAABF9-9B44-8179-FCD7-725EF29C4802}"/>
          </ac:spMkLst>
        </pc:spChg>
        <pc:spChg chg="mod">
          <ac:chgData name="Helen Margolis" userId="e6a7afbc-961a-442d-a2df-b33b0221b063" providerId="ADAL" clId="{1254076C-426C-4AC2-B574-F032750B8D22}" dt="2023-08-06T11:20:42.866" v="10127" actId="1076"/>
          <ac:spMkLst>
            <pc:docMk/>
            <pc:sldMk cId="3676748547" sldId="3449"/>
            <ac:spMk id="27" creationId="{00BE966C-C654-5F14-4484-5F81FCB00D39}"/>
          </ac:spMkLst>
        </pc:spChg>
        <pc:spChg chg="mod">
          <ac:chgData name="Helen Margolis" userId="e6a7afbc-961a-442d-a2df-b33b0221b063" providerId="ADAL" clId="{1254076C-426C-4AC2-B574-F032750B8D22}" dt="2023-08-06T11:20:53.239" v="10129" actId="1076"/>
          <ac:spMkLst>
            <pc:docMk/>
            <pc:sldMk cId="3676748547" sldId="3449"/>
            <ac:spMk id="42" creationId="{7F65D6D6-3878-FECE-89A5-9B9E49E73E96}"/>
          </ac:spMkLst>
        </pc:spChg>
        <pc:spChg chg="mod">
          <ac:chgData name="Helen Margolis" userId="e6a7afbc-961a-442d-a2df-b33b0221b063" providerId="ADAL" clId="{1254076C-426C-4AC2-B574-F032750B8D22}" dt="2023-08-06T11:20:53.239" v="10129" actId="1076"/>
          <ac:spMkLst>
            <pc:docMk/>
            <pc:sldMk cId="3676748547" sldId="3449"/>
            <ac:spMk id="43" creationId="{76335C22-9A55-A03B-E232-C0BAA7855580}"/>
          </ac:spMkLst>
        </pc:spChg>
        <pc:spChg chg="mod">
          <ac:chgData name="Helen Margolis" userId="e6a7afbc-961a-442d-a2df-b33b0221b063" providerId="ADAL" clId="{1254076C-426C-4AC2-B574-F032750B8D22}" dt="2023-08-06T11:20:53.239" v="10129" actId="1076"/>
          <ac:spMkLst>
            <pc:docMk/>
            <pc:sldMk cId="3676748547" sldId="3449"/>
            <ac:spMk id="44" creationId="{128F9622-8DC3-4B5A-1467-E59BD7070E0C}"/>
          </ac:spMkLst>
        </pc:spChg>
        <pc:spChg chg="mod">
          <ac:chgData name="Helen Margolis" userId="e6a7afbc-961a-442d-a2df-b33b0221b063" providerId="ADAL" clId="{1254076C-426C-4AC2-B574-F032750B8D22}" dt="2023-08-06T11:20:53.239" v="10129" actId="1076"/>
          <ac:spMkLst>
            <pc:docMk/>
            <pc:sldMk cId="3676748547" sldId="3449"/>
            <ac:spMk id="45" creationId="{D23C5B0C-5BA5-2980-7CAC-52770544A058}"/>
          </ac:spMkLst>
        </pc:spChg>
        <pc:spChg chg="mod">
          <ac:chgData name="Helen Margolis" userId="e6a7afbc-961a-442d-a2df-b33b0221b063" providerId="ADAL" clId="{1254076C-426C-4AC2-B574-F032750B8D22}" dt="2023-08-06T11:21:10.711" v="10133" actId="478"/>
          <ac:spMkLst>
            <pc:docMk/>
            <pc:sldMk cId="3676748547" sldId="3449"/>
            <ac:spMk id="66" creationId="{184719BD-A87E-B4AF-27A3-AF4E28E900AE}"/>
          </ac:spMkLst>
        </pc:spChg>
        <pc:spChg chg="mod">
          <ac:chgData name="Helen Margolis" userId="e6a7afbc-961a-442d-a2df-b33b0221b063" providerId="ADAL" clId="{1254076C-426C-4AC2-B574-F032750B8D22}" dt="2023-08-06T11:21:10.711" v="10133" actId="478"/>
          <ac:spMkLst>
            <pc:docMk/>
            <pc:sldMk cId="3676748547" sldId="3449"/>
            <ac:spMk id="67" creationId="{EF5D1FFA-DBCD-9E82-48AF-8D0D2975078D}"/>
          </ac:spMkLst>
        </pc:spChg>
        <pc:spChg chg="mod">
          <ac:chgData name="Helen Margolis" userId="e6a7afbc-961a-442d-a2df-b33b0221b063" providerId="ADAL" clId="{1254076C-426C-4AC2-B574-F032750B8D22}" dt="2023-08-06T11:21:10.711" v="10133" actId="478"/>
          <ac:spMkLst>
            <pc:docMk/>
            <pc:sldMk cId="3676748547" sldId="3449"/>
            <ac:spMk id="68" creationId="{AD0804D9-A8D4-200E-7131-E23C59647351}"/>
          </ac:spMkLst>
        </pc:spChg>
        <pc:spChg chg="mod">
          <ac:chgData name="Helen Margolis" userId="e6a7afbc-961a-442d-a2df-b33b0221b063" providerId="ADAL" clId="{1254076C-426C-4AC2-B574-F032750B8D22}" dt="2023-08-06T11:21:10.711" v="10133" actId="478"/>
          <ac:spMkLst>
            <pc:docMk/>
            <pc:sldMk cId="3676748547" sldId="3449"/>
            <ac:spMk id="69" creationId="{A8862278-C268-D0A8-CAAC-5F479139FE0F}"/>
          </ac:spMkLst>
        </pc:spChg>
        <pc:spChg chg="mod">
          <ac:chgData name="Helen Margolis" userId="e6a7afbc-961a-442d-a2df-b33b0221b063" providerId="ADAL" clId="{1254076C-426C-4AC2-B574-F032750B8D22}" dt="2023-08-06T11:21:33.456" v="10136" actId="1076"/>
          <ac:spMkLst>
            <pc:docMk/>
            <pc:sldMk cId="3676748547" sldId="3449"/>
            <ac:spMk id="76" creationId="{ABE6BFE3-DC21-5423-E548-FACED7CB1212}"/>
          </ac:spMkLst>
        </pc:spChg>
        <pc:spChg chg="add del mod">
          <ac:chgData name="Helen Margolis" userId="e6a7afbc-961a-442d-a2df-b33b0221b063" providerId="ADAL" clId="{1254076C-426C-4AC2-B574-F032750B8D22}" dt="2023-08-06T11:22:58.952" v="10193" actId="478"/>
          <ac:spMkLst>
            <pc:docMk/>
            <pc:sldMk cId="3676748547" sldId="3449"/>
            <ac:spMk id="94" creationId="{F1937482-B5D4-E2BF-1309-B113E82AFF21}"/>
          </ac:spMkLst>
        </pc:spChg>
        <pc:grpChg chg="add del mod">
          <ac:chgData name="Helen Margolis" userId="e6a7afbc-961a-442d-a2df-b33b0221b063" providerId="ADAL" clId="{1254076C-426C-4AC2-B574-F032750B8D22}" dt="2023-08-06T11:20:54.308" v="10130" actId="478"/>
          <ac:grpSpMkLst>
            <pc:docMk/>
            <pc:sldMk cId="3676748547" sldId="3449"/>
            <ac:grpSpMk id="13" creationId="{ED069BD4-2743-CCE1-24DD-3BDEEADED842}"/>
          </ac:grpSpMkLst>
        </pc:grpChg>
        <pc:grpChg chg="mod">
          <ac:chgData name="Helen Margolis" userId="e6a7afbc-961a-442d-a2df-b33b0221b063" providerId="ADAL" clId="{1254076C-426C-4AC2-B574-F032750B8D22}" dt="2023-08-06T11:20:42.866" v="10127" actId="1076"/>
          <ac:grpSpMkLst>
            <pc:docMk/>
            <pc:sldMk cId="3676748547" sldId="3449"/>
            <ac:grpSpMk id="14" creationId="{1D3B07D0-55E9-2B49-85ED-7A1808503F3C}"/>
          </ac:grpSpMkLst>
        </pc:grpChg>
        <pc:grpChg chg="del">
          <ac:chgData name="Helen Margolis" userId="e6a7afbc-961a-442d-a2df-b33b0221b063" providerId="ADAL" clId="{1254076C-426C-4AC2-B574-F032750B8D22}" dt="2023-08-06T11:18:19.232" v="10039" actId="478"/>
          <ac:grpSpMkLst>
            <pc:docMk/>
            <pc:sldMk cId="3676748547" sldId="3449"/>
            <ac:grpSpMk id="16" creationId="{2F02C7C5-6111-A1B5-190E-7145042B02D8}"/>
          </ac:grpSpMkLst>
        </pc:grpChg>
        <pc:grpChg chg="del">
          <ac:chgData name="Helen Margolis" userId="e6a7afbc-961a-442d-a2df-b33b0221b063" providerId="ADAL" clId="{1254076C-426C-4AC2-B574-F032750B8D22}" dt="2023-08-06T11:18:21.022" v="10040" actId="478"/>
          <ac:grpSpMkLst>
            <pc:docMk/>
            <pc:sldMk cId="3676748547" sldId="3449"/>
            <ac:grpSpMk id="17" creationId="{773442A3-1D67-5954-A9B2-C27DAB3684B5}"/>
          </ac:grpSpMkLst>
        </pc:grpChg>
        <pc:grpChg chg="mod">
          <ac:chgData name="Helen Margolis" userId="e6a7afbc-961a-442d-a2df-b33b0221b063" providerId="ADAL" clId="{1254076C-426C-4AC2-B574-F032750B8D22}" dt="2023-08-06T11:20:42.866" v="10127" actId="1076"/>
          <ac:grpSpMkLst>
            <pc:docMk/>
            <pc:sldMk cId="3676748547" sldId="3449"/>
            <ac:grpSpMk id="19" creationId="{9EC7FF11-3FB1-F54D-D095-88C2836AFAA4}"/>
          </ac:grpSpMkLst>
        </pc:grpChg>
        <pc:grpChg chg="add del mod">
          <ac:chgData name="Helen Margolis" userId="e6a7afbc-961a-442d-a2df-b33b0221b063" providerId="ADAL" clId="{1254076C-426C-4AC2-B574-F032750B8D22}" dt="2023-08-06T11:21:01.460" v="10131" actId="478"/>
          <ac:grpSpMkLst>
            <pc:docMk/>
            <pc:sldMk cId="3676748547" sldId="3449"/>
            <ac:grpSpMk id="34" creationId="{D96DC98F-7813-BD55-8F95-81DCA8885F10}"/>
          </ac:grpSpMkLst>
        </pc:grpChg>
        <pc:grpChg chg="mod">
          <ac:chgData name="Helen Margolis" userId="e6a7afbc-961a-442d-a2df-b33b0221b063" providerId="ADAL" clId="{1254076C-426C-4AC2-B574-F032750B8D22}" dt="2023-08-06T11:20:53.239" v="10129" actId="1076"/>
          <ac:grpSpMkLst>
            <pc:docMk/>
            <pc:sldMk cId="3676748547" sldId="3449"/>
            <ac:grpSpMk id="35" creationId="{754267AC-B17E-A9FA-C07D-311D47B96161}"/>
          </ac:grpSpMkLst>
        </pc:grpChg>
        <pc:grpChg chg="mod">
          <ac:chgData name="Helen Margolis" userId="e6a7afbc-961a-442d-a2df-b33b0221b063" providerId="ADAL" clId="{1254076C-426C-4AC2-B574-F032750B8D22}" dt="2023-08-06T11:20:53.239" v="10129" actId="1076"/>
          <ac:grpSpMkLst>
            <pc:docMk/>
            <pc:sldMk cId="3676748547" sldId="3449"/>
            <ac:grpSpMk id="37" creationId="{D1094B39-B551-7D6D-5CD3-442ED1F42A3B}"/>
          </ac:grpSpMkLst>
        </pc:grpChg>
        <pc:grpChg chg="add mod">
          <ac:chgData name="Helen Margolis" userId="e6a7afbc-961a-442d-a2df-b33b0221b063" providerId="ADAL" clId="{1254076C-426C-4AC2-B574-F032750B8D22}" dt="2023-08-06T11:21:10.711" v="10133" actId="478"/>
          <ac:grpSpMkLst>
            <pc:docMk/>
            <pc:sldMk cId="3676748547" sldId="3449"/>
            <ac:grpSpMk id="52" creationId="{0F6B5834-4E83-C499-4177-02C248067667}"/>
          </ac:grpSpMkLst>
        </pc:grpChg>
        <pc:grpChg chg="mod">
          <ac:chgData name="Helen Margolis" userId="e6a7afbc-961a-442d-a2df-b33b0221b063" providerId="ADAL" clId="{1254076C-426C-4AC2-B574-F032750B8D22}" dt="2023-08-06T11:21:10.711" v="10133" actId="478"/>
          <ac:grpSpMkLst>
            <pc:docMk/>
            <pc:sldMk cId="3676748547" sldId="3449"/>
            <ac:grpSpMk id="53" creationId="{71B51DA9-A260-51F3-36C9-E91E6FA56A00}"/>
          </ac:grpSpMkLst>
        </pc:grpChg>
        <pc:grpChg chg="mod">
          <ac:chgData name="Helen Margolis" userId="e6a7afbc-961a-442d-a2df-b33b0221b063" providerId="ADAL" clId="{1254076C-426C-4AC2-B574-F032750B8D22}" dt="2023-08-06T11:21:10.711" v="10133" actId="478"/>
          <ac:grpSpMkLst>
            <pc:docMk/>
            <pc:sldMk cId="3676748547" sldId="3449"/>
            <ac:grpSpMk id="55" creationId="{6AB9B11F-478F-C6C4-9CF8-F951AEE634D4}"/>
          </ac:grpSpMkLst>
        </pc:grpChg>
        <pc:grpChg chg="del mod">
          <ac:chgData name="Helen Margolis" userId="e6a7afbc-961a-442d-a2df-b33b0221b063" providerId="ADAL" clId="{1254076C-426C-4AC2-B574-F032750B8D22}" dt="2023-08-06T11:21:12.398" v="10134" actId="478"/>
          <ac:grpSpMkLst>
            <pc:docMk/>
            <pc:sldMk cId="3676748547" sldId="3449"/>
            <ac:grpSpMk id="57" creationId="{6B0406CD-D4B6-DEC3-6A09-05199BE04E48}"/>
          </ac:grpSpMkLst>
        </pc:grpChg>
        <pc:grpChg chg="del mod">
          <ac:chgData name="Helen Margolis" userId="e6a7afbc-961a-442d-a2df-b33b0221b063" providerId="ADAL" clId="{1254076C-426C-4AC2-B574-F032750B8D22}" dt="2023-08-06T11:21:10.711" v="10133" actId="478"/>
          <ac:grpSpMkLst>
            <pc:docMk/>
            <pc:sldMk cId="3676748547" sldId="3449"/>
            <ac:grpSpMk id="58" creationId="{28D5200B-0305-98E5-FD2D-0544EA7E6ADA}"/>
          </ac:grpSpMkLst>
        </pc:grpChg>
        <pc:grpChg chg="mod">
          <ac:chgData name="Helen Margolis" userId="e6a7afbc-961a-442d-a2df-b33b0221b063" providerId="ADAL" clId="{1254076C-426C-4AC2-B574-F032750B8D22}" dt="2023-08-06T11:21:10.711" v="10133" actId="478"/>
          <ac:grpSpMkLst>
            <pc:docMk/>
            <pc:sldMk cId="3676748547" sldId="3449"/>
            <ac:grpSpMk id="61" creationId="{D42593B0-3B9A-0FE7-1566-6D67FF8EB243}"/>
          </ac:grpSpMkLst>
        </pc:grpChg>
        <pc:grpChg chg="add mod">
          <ac:chgData name="Helen Margolis" userId="e6a7afbc-961a-442d-a2df-b33b0221b063" providerId="ADAL" clId="{1254076C-426C-4AC2-B574-F032750B8D22}" dt="2023-08-06T11:21:33.456" v="10136" actId="1076"/>
          <ac:grpSpMkLst>
            <pc:docMk/>
            <pc:sldMk cId="3676748547" sldId="3449"/>
            <ac:grpSpMk id="75" creationId="{10E8455C-8F66-BF49-808F-60011CA202BB}"/>
          </ac:grpSpMkLst>
        </pc:grpChg>
        <pc:grpChg chg="add mod">
          <ac:chgData name="Helen Margolis" userId="e6a7afbc-961a-442d-a2df-b33b0221b063" providerId="ADAL" clId="{1254076C-426C-4AC2-B574-F032750B8D22}" dt="2023-08-06T11:21:36.975" v="10137" actId="1076"/>
          <ac:grpSpMkLst>
            <pc:docMk/>
            <pc:sldMk cId="3676748547" sldId="3449"/>
            <ac:grpSpMk id="79" creationId="{D015DD21-D74B-4C82-108E-4A3DAC8A93D7}"/>
          </ac:grpSpMkLst>
        </pc:grpChg>
        <pc:grpChg chg="add del mod">
          <ac:chgData name="Helen Margolis" userId="e6a7afbc-961a-442d-a2df-b33b0221b063" providerId="ADAL" clId="{1254076C-426C-4AC2-B574-F032750B8D22}" dt="2023-08-06T11:22:10.471" v="10141" actId="478"/>
          <ac:grpSpMkLst>
            <pc:docMk/>
            <pc:sldMk cId="3676748547" sldId="3449"/>
            <ac:grpSpMk id="82" creationId="{C0826A5C-8812-84B2-ED92-C913AE1C82EF}"/>
          </ac:grpSpMkLst>
        </pc:grpChg>
        <pc:grpChg chg="mod">
          <ac:chgData name="Helen Margolis" userId="e6a7afbc-961a-442d-a2df-b33b0221b063" providerId="ADAL" clId="{1254076C-426C-4AC2-B574-F032750B8D22}" dt="2023-08-06T11:21:59.814" v="10139" actId="1076"/>
          <ac:grpSpMkLst>
            <pc:docMk/>
            <pc:sldMk cId="3676748547" sldId="3449"/>
            <ac:grpSpMk id="83" creationId="{1B01017C-4DE9-81C6-E314-4BAA924A43C4}"/>
          </ac:grpSpMkLst>
        </pc:grpChg>
        <pc:picChg chg="del">
          <ac:chgData name="Helen Margolis" userId="e6a7afbc-961a-442d-a2df-b33b0221b063" providerId="ADAL" clId="{1254076C-426C-4AC2-B574-F032750B8D22}" dt="2023-08-06T11:18:22" v="10041" actId="478"/>
          <ac:picMkLst>
            <pc:docMk/>
            <pc:sldMk cId="3676748547" sldId="3449"/>
            <ac:picMk id="6" creationId="{703DAD87-7056-A4CA-A6D3-E10F11B8D3AE}"/>
          </ac:picMkLst>
        </pc:picChg>
        <pc:picChg chg="mod">
          <ac:chgData name="Helen Margolis" userId="e6a7afbc-961a-442d-a2df-b33b0221b063" providerId="ADAL" clId="{1254076C-426C-4AC2-B574-F032750B8D22}" dt="2023-08-06T11:20:42.866" v="10127" actId="1076"/>
          <ac:picMkLst>
            <pc:docMk/>
            <pc:sldMk cId="3676748547" sldId="3449"/>
            <ac:picMk id="15" creationId="{F98AC904-EDD3-9783-C2F8-093A12CC0796}"/>
          </ac:picMkLst>
        </pc:picChg>
        <pc:picChg chg="mod">
          <ac:chgData name="Helen Margolis" userId="e6a7afbc-961a-442d-a2df-b33b0221b063" providerId="ADAL" clId="{1254076C-426C-4AC2-B574-F032750B8D22}" dt="2023-08-06T11:20:42.866" v="10127" actId="1076"/>
          <ac:picMkLst>
            <pc:docMk/>
            <pc:sldMk cId="3676748547" sldId="3449"/>
            <ac:picMk id="20" creationId="{B0056D4C-6764-042F-9A6E-021058B86B72}"/>
          </ac:picMkLst>
        </pc:picChg>
        <pc:picChg chg="mod">
          <ac:chgData name="Helen Margolis" userId="e6a7afbc-961a-442d-a2df-b33b0221b063" providerId="ADAL" clId="{1254076C-426C-4AC2-B574-F032750B8D22}" dt="2023-08-06T11:20:42.866" v="10127" actId="1076"/>
          <ac:picMkLst>
            <pc:docMk/>
            <pc:sldMk cId="3676748547" sldId="3449"/>
            <ac:picMk id="21" creationId="{65997AF5-934F-D207-DBC0-D51E68AAF981}"/>
          </ac:picMkLst>
        </pc:picChg>
        <pc:picChg chg="mod">
          <ac:chgData name="Helen Margolis" userId="e6a7afbc-961a-442d-a2df-b33b0221b063" providerId="ADAL" clId="{1254076C-426C-4AC2-B574-F032750B8D22}" dt="2023-08-06T11:20:42.866" v="10127" actId="1076"/>
          <ac:picMkLst>
            <pc:docMk/>
            <pc:sldMk cId="3676748547" sldId="3449"/>
            <ac:picMk id="22" creationId="{D1865428-F7F0-33A8-6990-C81B76AEA1C7}"/>
          </ac:picMkLst>
        </pc:picChg>
        <pc:picChg chg="mod">
          <ac:chgData name="Helen Margolis" userId="e6a7afbc-961a-442d-a2df-b33b0221b063" providerId="ADAL" clId="{1254076C-426C-4AC2-B574-F032750B8D22}" dt="2023-08-06T11:20:42.866" v="10127" actId="1076"/>
          <ac:picMkLst>
            <pc:docMk/>
            <pc:sldMk cId="3676748547" sldId="3449"/>
            <ac:picMk id="23" creationId="{D5DE1B02-BD7F-C7CE-7016-109388A910D1}"/>
          </ac:picMkLst>
        </pc:picChg>
        <pc:picChg chg="mod">
          <ac:chgData name="Helen Margolis" userId="e6a7afbc-961a-442d-a2df-b33b0221b063" providerId="ADAL" clId="{1254076C-426C-4AC2-B574-F032750B8D22}" dt="2023-08-06T11:20:42.866" v="10127" actId="1076"/>
          <ac:picMkLst>
            <pc:docMk/>
            <pc:sldMk cId="3676748547" sldId="3449"/>
            <ac:picMk id="28" creationId="{0EBE907D-84CA-45F3-A8AF-769842A49E96}"/>
          </ac:picMkLst>
        </pc:picChg>
        <pc:picChg chg="mod">
          <ac:chgData name="Helen Margolis" userId="e6a7afbc-961a-442d-a2df-b33b0221b063" providerId="ADAL" clId="{1254076C-426C-4AC2-B574-F032750B8D22}" dt="2023-08-06T11:20:42.866" v="10127" actId="1076"/>
          <ac:picMkLst>
            <pc:docMk/>
            <pc:sldMk cId="3676748547" sldId="3449"/>
            <ac:picMk id="33" creationId="{79773EE3-D763-42AD-6A9E-7A3631ADFE81}"/>
          </ac:picMkLst>
        </pc:picChg>
        <pc:picChg chg="mod">
          <ac:chgData name="Helen Margolis" userId="e6a7afbc-961a-442d-a2df-b33b0221b063" providerId="ADAL" clId="{1254076C-426C-4AC2-B574-F032750B8D22}" dt="2023-08-06T11:20:53.239" v="10129" actId="1076"/>
          <ac:picMkLst>
            <pc:docMk/>
            <pc:sldMk cId="3676748547" sldId="3449"/>
            <ac:picMk id="36" creationId="{29F9A9E5-E079-E55D-E4C9-6D4595AE7EDF}"/>
          </ac:picMkLst>
        </pc:picChg>
        <pc:picChg chg="mod">
          <ac:chgData name="Helen Margolis" userId="e6a7afbc-961a-442d-a2df-b33b0221b063" providerId="ADAL" clId="{1254076C-426C-4AC2-B574-F032750B8D22}" dt="2023-08-06T11:20:53.239" v="10129" actId="1076"/>
          <ac:picMkLst>
            <pc:docMk/>
            <pc:sldMk cId="3676748547" sldId="3449"/>
            <ac:picMk id="38" creationId="{06B3000A-B951-F378-544B-71D02943A32A}"/>
          </ac:picMkLst>
        </pc:picChg>
        <pc:picChg chg="mod">
          <ac:chgData name="Helen Margolis" userId="e6a7afbc-961a-442d-a2df-b33b0221b063" providerId="ADAL" clId="{1254076C-426C-4AC2-B574-F032750B8D22}" dt="2023-08-06T11:20:53.239" v="10129" actId="1076"/>
          <ac:picMkLst>
            <pc:docMk/>
            <pc:sldMk cId="3676748547" sldId="3449"/>
            <ac:picMk id="39" creationId="{7EC41280-2561-257A-56BA-0D04444BF097}"/>
          </ac:picMkLst>
        </pc:picChg>
        <pc:picChg chg="mod">
          <ac:chgData name="Helen Margolis" userId="e6a7afbc-961a-442d-a2df-b33b0221b063" providerId="ADAL" clId="{1254076C-426C-4AC2-B574-F032750B8D22}" dt="2023-08-06T11:20:53.239" v="10129" actId="1076"/>
          <ac:picMkLst>
            <pc:docMk/>
            <pc:sldMk cId="3676748547" sldId="3449"/>
            <ac:picMk id="40" creationId="{67CE2C57-072C-D7BF-F0F5-0ECDFEEA378B}"/>
          </ac:picMkLst>
        </pc:picChg>
        <pc:picChg chg="mod">
          <ac:chgData name="Helen Margolis" userId="e6a7afbc-961a-442d-a2df-b33b0221b063" providerId="ADAL" clId="{1254076C-426C-4AC2-B574-F032750B8D22}" dt="2023-08-06T11:20:53.239" v="10129" actId="1076"/>
          <ac:picMkLst>
            <pc:docMk/>
            <pc:sldMk cId="3676748547" sldId="3449"/>
            <ac:picMk id="41" creationId="{1DC2E969-5ED0-545B-8F60-9E5CB875D2AD}"/>
          </ac:picMkLst>
        </pc:picChg>
        <pc:picChg chg="mod">
          <ac:chgData name="Helen Margolis" userId="e6a7afbc-961a-442d-a2df-b33b0221b063" providerId="ADAL" clId="{1254076C-426C-4AC2-B574-F032750B8D22}" dt="2023-08-06T11:20:53.239" v="10129" actId="1076"/>
          <ac:picMkLst>
            <pc:docMk/>
            <pc:sldMk cId="3676748547" sldId="3449"/>
            <ac:picMk id="46" creationId="{32766AF1-B5D8-48FC-B16A-96CC913E9B11}"/>
          </ac:picMkLst>
        </pc:picChg>
        <pc:picChg chg="mod">
          <ac:chgData name="Helen Margolis" userId="e6a7afbc-961a-442d-a2df-b33b0221b063" providerId="ADAL" clId="{1254076C-426C-4AC2-B574-F032750B8D22}" dt="2023-08-06T11:20:53.239" v="10129" actId="1076"/>
          <ac:picMkLst>
            <pc:docMk/>
            <pc:sldMk cId="3676748547" sldId="3449"/>
            <ac:picMk id="51" creationId="{9B673797-0E1C-7BA4-582D-E315BBD83365}"/>
          </ac:picMkLst>
        </pc:picChg>
        <pc:picChg chg="mod">
          <ac:chgData name="Helen Margolis" userId="e6a7afbc-961a-442d-a2df-b33b0221b063" providerId="ADAL" clId="{1254076C-426C-4AC2-B574-F032750B8D22}" dt="2023-08-06T11:21:10.711" v="10133" actId="478"/>
          <ac:picMkLst>
            <pc:docMk/>
            <pc:sldMk cId="3676748547" sldId="3449"/>
            <ac:picMk id="54" creationId="{7E737818-4596-2D31-DFE3-E02699598126}"/>
          </ac:picMkLst>
        </pc:picChg>
        <pc:picChg chg="mod">
          <ac:chgData name="Helen Margolis" userId="e6a7afbc-961a-442d-a2df-b33b0221b063" providerId="ADAL" clId="{1254076C-426C-4AC2-B574-F032750B8D22}" dt="2023-08-06T11:21:10.711" v="10133" actId="478"/>
          <ac:picMkLst>
            <pc:docMk/>
            <pc:sldMk cId="3676748547" sldId="3449"/>
            <ac:picMk id="56" creationId="{4DB18A41-E7FC-6292-9655-68B9F6C7A7BE}"/>
          </ac:picMkLst>
        </pc:picChg>
        <pc:picChg chg="del mod">
          <ac:chgData name="Helen Margolis" userId="e6a7afbc-961a-442d-a2df-b33b0221b063" providerId="ADAL" clId="{1254076C-426C-4AC2-B574-F032750B8D22}" dt="2023-08-06T11:21:10.711" v="10133" actId="478"/>
          <ac:picMkLst>
            <pc:docMk/>
            <pc:sldMk cId="3676748547" sldId="3449"/>
            <ac:picMk id="59" creationId="{B59823CE-9122-E370-DE0D-E3AFFC1678BC}"/>
          </ac:picMkLst>
        </pc:picChg>
        <pc:picChg chg="mod">
          <ac:chgData name="Helen Margolis" userId="e6a7afbc-961a-442d-a2df-b33b0221b063" providerId="ADAL" clId="{1254076C-426C-4AC2-B574-F032750B8D22}" dt="2023-08-06T11:21:10.711" v="10133" actId="478"/>
          <ac:picMkLst>
            <pc:docMk/>
            <pc:sldMk cId="3676748547" sldId="3449"/>
            <ac:picMk id="60" creationId="{52DE3BC7-C78D-E044-7F9A-CF3C9207A898}"/>
          </ac:picMkLst>
        </pc:picChg>
        <pc:picChg chg="del mod">
          <ac:chgData name="Helen Margolis" userId="e6a7afbc-961a-442d-a2df-b33b0221b063" providerId="ADAL" clId="{1254076C-426C-4AC2-B574-F032750B8D22}" dt="2023-08-06T11:21:12.398" v="10134" actId="478"/>
          <ac:picMkLst>
            <pc:docMk/>
            <pc:sldMk cId="3676748547" sldId="3449"/>
            <ac:picMk id="62" creationId="{7F9A4117-C35F-70DF-A29F-7B0303E69F72}"/>
          </ac:picMkLst>
        </pc:picChg>
        <pc:picChg chg="mod">
          <ac:chgData name="Helen Margolis" userId="e6a7afbc-961a-442d-a2df-b33b0221b063" providerId="ADAL" clId="{1254076C-426C-4AC2-B574-F032750B8D22}" dt="2023-08-06T11:21:10.711" v="10133" actId="478"/>
          <ac:picMkLst>
            <pc:docMk/>
            <pc:sldMk cId="3676748547" sldId="3449"/>
            <ac:picMk id="63" creationId="{AA92ED17-C879-ADC3-8A8C-604905D749F7}"/>
          </ac:picMkLst>
        </pc:picChg>
        <pc:picChg chg="mod">
          <ac:chgData name="Helen Margolis" userId="e6a7afbc-961a-442d-a2df-b33b0221b063" providerId="ADAL" clId="{1254076C-426C-4AC2-B574-F032750B8D22}" dt="2023-08-06T11:21:10.711" v="10133" actId="478"/>
          <ac:picMkLst>
            <pc:docMk/>
            <pc:sldMk cId="3676748547" sldId="3449"/>
            <ac:picMk id="64" creationId="{9B971170-A5B9-A5E1-6B53-AE40EB6DF0FF}"/>
          </ac:picMkLst>
        </pc:picChg>
        <pc:picChg chg="mod">
          <ac:chgData name="Helen Margolis" userId="e6a7afbc-961a-442d-a2df-b33b0221b063" providerId="ADAL" clId="{1254076C-426C-4AC2-B574-F032750B8D22}" dt="2023-08-06T11:21:10.711" v="10133" actId="478"/>
          <ac:picMkLst>
            <pc:docMk/>
            <pc:sldMk cId="3676748547" sldId="3449"/>
            <ac:picMk id="65" creationId="{8DE42E77-849D-FF2C-E49B-24E048A5716D}"/>
          </ac:picMkLst>
        </pc:picChg>
        <pc:picChg chg="mod">
          <ac:chgData name="Helen Margolis" userId="e6a7afbc-961a-442d-a2df-b33b0221b063" providerId="ADAL" clId="{1254076C-426C-4AC2-B574-F032750B8D22}" dt="2023-08-06T11:21:10.711" v="10133" actId="478"/>
          <ac:picMkLst>
            <pc:docMk/>
            <pc:sldMk cId="3676748547" sldId="3449"/>
            <ac:picMk id="70" creationId="{34029B0E-97C0-F116-756C-AED9E226640F}"/>
          </ac:picMkLst>
        </pc:picChg>
        <pc:picChg chg="mod">
          <ac:chgData name="Helen Margolis" userId="e6a7afbc-961a-442d-a2df-b33b0221b063" providerId="ADAL" clId="{1254076C-426C-4AC2-B574-F032750B8D22}" dt="2023-08-06T11:21:33.456" v="10136" actId="1076"/>
          <ac:picMkLst>
            <pc:docMk/>
            <pc:sldMk cId="3676748547" sldId="3449"/>
            <ac:picMk id="78" creationId="{78DBF8E2-3795-A817-E442-DD0B8BE02A70}"/>
          </ac:picMkLst>
        </pc:picChg>
        <pc:picChg chg="mod">
          <ac:chgData name="Helen Margolis" userId="e6a7afbc-961a-442d-a2df-b33b0221b063" providerId="ADAL" clId="{1254076C-426C-4AC2-B574-F032750B8D22}" dt="2023-08-06T11:21:36.975" v="10137" actId="1076"/>
          <ac:picMkLst>
            <pc:docMk/>
            <pc:sldMk cId="3676748547" sldId="3449"/>
            <ac:picMk id="80" creationId="{CD29575D-1C2C-B799-7225-88B1FE196A1B}"/>
          </ac:picMkLst>
        </pc:picChg>
        <pc:picChg chg="mod">
          <ac:chgData name="Helen Margolis" userId="e6a7afbc-961a-442d-a2df-b33b0221b063" providerId="ADAL" clId="{1254076C-426C-4AC2-B574-F032750B8D22}" dt="2023-08-06T11:21:36.975" v="10137" actId="1076"/>
          <ac:picMkLst>
            <pc:docMk/>
            <pc:sldMk cId="3676748547" sldId="3449"/>
            <ac:picMk id="81" creationId="{CAD0D45E-655F-3A4F-6297-301FFD4DB540}"/>
          </ac:picMkLst>
        </pc:picChg>
        <pc:picChg chg="mod">
          <ac:chgData name="Helen Margolis" userId="e6a7afbc-961a-442d-a2df-b33b0221b063" providerId="ADAL" clId="{1254076C-426C-4AC2-B574-F032750B8D22}" dt="2023-08-06T11:21:59.814" v="10139" actId="1076"/>
          <ac:picMkLst>
            <pc:docMk/>
            <pc:sldMk cId="3676748547" sldId="3449"/>
            <ac:picMk id="84" creationId="{3F3D5639-2277-F252-58FB-8294B96E1534}"/>
          </ac:picMkLst>
        </pc:picChg>
        <pc:picChg chg="mod">
          <ac:chgData name="Helen Margolis" userId="e6a7afbc-961a-442d-a2df-b33b0221b063" providerId="ADAL" clId="{1254076C-426C-4AC2-B574-F032750B8D22}" dt="2023-08-06T11:21:59.814" v="10139" actId="1076"/>
          <ac:picMkLst>
            <pc:docMk/>
            <pc:sldMk cId="3676748547" sldId="3449"/>
            <ac:picMk id="85" creationId="{1BB0ADC1-B1EE-F3F3-F314-BE446223558B}"/>
          </ac:picMkLst>
        </pc:picChg>
        <pc:picChg chg="mod">
          <ac:chgData name="Helen Margolis" userId="e6a7afbc-961a-442d-a2df-b33b0221b063" providerId="ADAL" clId="{1254076C-426C-4AC2-B574-F032750B8D22}" dt="2023-08-06T11:21:59.814" v="10139" actId="1076"/>
          <ac:picMkLst>
            <pc:docMk/>
            <pc:sldMk cId="3676748547" sldId="3449"/>
            <ac:picMk id="86" creationId="{7B9333F7-2535-2D45-934F-8F5FD95B6C3B}"/>
          </ac:picMkLst>
        </pc:picChg>
        <pc:picChg chg="mod">
          <ac:chgData name="Helen Margolis" userId="e6a7afbc-961a-442d-a2df-b33b0221b063" providerId="ADAL" clId="{1254076C-426C-4AC2-B574-F032750B8D22}" dt="2023-08-06T11:21:59.814" v="10139" actId="1076"/>
          <ac:picMkLst>
            <pc:docMk/>
            <pc:sldMk cId="3676748547" sldId="3449"/>
            <ac:picMk id="87" creationId="{519E934D-8967-08D3-508B-C285FFA8287A}"/>
          </ac:picMkLst>
        </pc:picChg>
        <pc:picChg chg="mod">
          <ac:chgData name="Helen Margolis" userId="e6a7afbc-961a-442d-a2df-b33b0221b063" providerId="ADAL" clId="{1254076C-426C-4AC2-B574-F032750B8D22}" dt="2023-08-06T11:21:59.814" v="10139" actId="1076"/>
          <ac:picMkLst>
            <pc:docMk/>
            <pc:sldMk cId="3676748547" sldId="3449"/>
            <ac:picMk id="88" creationId="{98ACEEC2-2EB6-3B20-39E2-C9CC59BD4A2A}"/>
          </ac:picMkLst>
        </pc:picChg>
        <pc:picChg chg="mod">
          <ac:chgData name="Helen Margolis" userId="e6a7afbc-961a-442d-a2df-b33b0221b063" providerId="ADAL" clId="{1254076C-426C-4AC2-B574-F032750B8D22}" dt="2023-08-06T11:21:59.814" v="10139" actId="1076"/>
          <ac:picMkLst>
            <pc:docMk/>
            <pc:sldMk cId="3676748547" sldId="3449"/>
            <ac:picMk id="89" creationId="{378F4C06-8F3F-8472-BB6E-BDCC6D115B29}"/>
          </ac:picMkLst>
        </pc:picChg>
        <pc:picChg chg="mod">
          <ac:chgData name="Helen Margolis" userId="e6a7afbc-961a-442d-a2df-b33b0221b063" providerId="ADAL" clId="{1254076C-426C-4AC2-B574-F032750B8D22}" dt="2023-08-06T11:21:59.814" v="10139" actId="1076"/>
          <ac:picMkLst>
            <pc:docMk/>
            <pc:sldMk cId="3676748547" sldId="3449"/>
            <ac:picMk id="90" creationId="{0B6C9CFC-5D84-D30D-6664-33E0A236FE88}"/>
          </ac:picMkLst>
        </pc:picChg>
        <pc:picChg chg="mod">
          <ac:chgData name="Helen Margolis" userId="e6a7afbc-961a-442d-a2df-b33b0221b063" providerId="ADAL" clId="{1254076C-426C-4AC2-B574-F032750B8D22}" dt="2023-08-06T11:21:59.814" v="10139" actId="1076"/>
          <ac:picMkLst>
            <pc:docMk/>
            <pc:sldMk cId="3676748547" sldId="3449"/>
            <ac:picMk id="91" creationId="{CE21910B-D4A0-5A85-0C26-B95BA9A1CF67}"/>
          </ac:picMkLst>
        </pc:picChg>
        <pc:picChg chg="mod">
          <ac:chgData name="Helen Margolis" userId="e6a7afbc-961a-442d-a2df-b33b0221b063" providerId="ADAL" clId="{1254076C-426C-4AC2-B574-F032750B8D22}" dt="2023-08-06T11:21:59.814" v="10139" actId="1076"/>
          <ac:picMkLst>
            <pc:docMk/>
            <pc:sldMk cId="3676748547" sldId="3449"/>
            <ac:picMk id="92" creationId="{587D4941-CB33-7E6E-72A0-BB7B3C9FFC67}"/>
          </ac:picMkLst>
        </pc:picChg>
        <pc:picChg chg="del mod">
          <ac:chgData name="Helen Margolis" userId="e6a7afbc-961a-442d-a2df-b33b0221b063" providerId="ADAL" clId="{1254076C-426C-4AC2-B574-F032750B8D22}" dt="2023-08-06T11:22:57.483" v="10192" actId="478"/>
          <ac:picMkLst>
            <pc:docMk/>
            <pc:sldMk cId="3676748547" sldId="3449"/>
            <ac:picMk id="93" creationId="{9ECEB7DB-E552-EFD3-61E2-0B93BC5E8AB1}"/>
          </ac:picMkLst>
        </pc:picChg>
        <pc:cxnChg chg="mod">
          <ac:chgData name="Helen Margolis" userId="e6a7afbc-961a-442d-a2df-b33b0221b063" providerId="ADAL" clId="{1254076C-426C-4AC2-B574-F032750B8D22}" dt="2023-08-06T11:20:42.866" v="10127" actId="1076"/>
          <ac:cxnSpMkLst>
            <pc:docMk/>
            <pc:sldMk cId="3676748547" sldId="3449"/>
            <ac:cxnSpMk id="29" creationId="{880A12EC-A292-FB6A-D968-3ADD3B3B7FA5}"/>
          </ac:cxnSpMkLst>
        </pc:cxnChg>
        <pc:cxnChg chg="mod">
          <ac:chgData name="Helen Margolis" userId="e6a7afbc-961a-442d-a2df-b33b0221b063" providerId="ADAL" clId="{1254076C-426C-4AC2-B574-F032750B8D22}" dt="2023-08-06T11:20:42.866" v="10127" actId="1076"/>
          <ac:cxnSpMkLst>
            <pc:docMk/>
            <pc:sldMk cId="3676748547" sldId="3449"/>
            <ac:cxnSpMk id="30" creationId="{6E322270-F92B-AE17-7932-DC55A048FF82}"/>
          </ac:cxnSpMkLst>
        </pc:cxnChg>
        <pc:cxnChg chg="mod">
          <ac:chgData name="Helen Margolis" userId="e6a7afbc-961a-442d-a2df-b33b0221b063" providerId="ADAL" clId="{1254076C-426C-4AC2-B574-F032750B8D22}" dt="2023-08-06T11:20:42.866" v="10127" actId="1076"/>
          <ac:cxnSpMkLst>
            <pc:docMk/>
            <pc:sldMk cId="3676748547" sldId="3449"/>
            <ac:cxnSpMk id="31" creationId="{2A8EB499-5EBB-78CD-0768-E829AA5FF343}"/>
          </ac:cxnSpMkLst>
        </pc:cxnChg>
        <pc:cxnChg chg="mod">
          <ac:chgData name="Helen Margolis" userId="e6a7afbc-961a-442d-a2df-b33b0221b063" providerId="ADAL" clId="{1254076C-426C-4AC2-B574-F032750B8D22}" dt="2023-08-06T11:20:42.866" v="10127" actId="1076"/>
          <ac:cxnSpMkLst>
            <pc:docMk/>
            <pc:sldMk cId="3676748547" sldId="3449"/>
            <ac:cxnSpMk id="32" creationId="{8CEA9AF7-8039-F9BE-AA34-87AF32DEBFD4}"/>
          </ac:cxnSpMkLst>
        </pc:cxnChg>
        <pc:cxnChg chg="mod">
          <ac:chgData name="Helen Margolis" userId="e6a7afbc-961a-442d-a2df-b33b0221b063" providerId="ADAL" clId="{1254076C-426C-4AC2-B574-F032750B8D22}" dt="2023-08-06T11:20:53.239" v="10129" actId="1076"/>
          <ac:cxnSpMkLst>
            <pc:docMk/>
            <pc:sldMk cId="3676748547" sldId="3449"/>
            <ac:cxnSpMk id="47" creationId="{46F3AD1C-40B1-E358-7E48-A86627197E90}"/>
          </ac:cxnSpMkLst>
        </pc:cxnChg>
        <pc:cxnChg chg="mod">
          <ac:chgData name="Helen Margolis" userId="e6a7afbc-961a-442d-a2df-b33b0221b063" providerId="ADAL" clId="{1254076C-426C-4AC2-B574-F032750B8D22}" dt="2023-08-06T11:20:53.239" v="10129" actId="1076"/>
          <ac:cxnSpMkLst>
            <pc:docMk/>
            <pc:sldMk cId="3676748547" sldId="3449"/>
            <ac:cxnSpMk id="48" creationId="{BDF16636-0ADD-8E24-E33E-A42B0DDF3D29}"/>
          </ac:cxnSpMkLst>
        </pc:cxnChg>
        <pc:cxnChg chg="mod">
          <ac:chgData name="Helen Margolis" userId="e6a7afbc-961a-442d-a2df-b33b0221b063" providerId="ADAL" clId="{1254076C-426C-4AC2-B574-F032750B8D22}" dt="2023-08-06T11:20:53.239" v="10129" actId="1076"/>
          <ac:cxnSpMkLst>
            <pc:docMk/>
            <pc:sldMk cId="3676748547" sldId="3449"/>
            <ac:cxnSpMk id="49" creationId="{9BDA99C0-3886-7C3A-DD80-99AC8745EDDC}"/>
          </ac:cxnSpMkLst>
        </pc:cxnChg>
        <pc:cxnChg chg="mod">
          <ac:chgData name="Helen Margolis" userId="e6a7afbc-961a-442d-a2df-b33b0221b063" providerId="ADAL" clId="{1254076C-426C-4AC2-B574-F032750B8D22}" dt="2023-08-06T11:20:53.239" v="10129" actId="1076"/>
          <ac:cxnSpMkLst>
            <pc:docMk/>
            <pc:sldMk cId="3676748547" sldId="3449"/>
            <ac:cxnSpMk id="50" creationId="{A7B780A6-D743-8D6B-E0D7-EA535A0F207A}"/>
          </ac:cxnSpMkLst>
        </pc:cxnChg>
        <pc:cxnChg chg="mod">
          <ac:chgData name="Helen Margolis" userId="e6a7afbc-961a-442d-a2df-b33b0221b063" providerId="ADAL" clId="{1254076C-426C-4AC2-B574-F032750B8D22}" dt="2023-08-06T11:21:10.711" v="10133" actId="478"/>
          <ac:cxnSpMkLst>
            <pc:docMk/>
            <pc:sldMk cId="3676748547" sldId="3449"/>
            <ac:cxnSpMk id="71" creationId="{D1704ECB-076B-32B3-392E-16718B843BAB}"/>
          </ac:cxnSpMkLst>
        </pc:cxnChg>
        <pc:cxnChg chg="mod">
          <ac:chgData name="Helen Margolis" userId="e6a7afbc-961a-442d-a2df-b33b0221b063" providerId="ADAL" clId="{1254076C-426C-4AC2-B574-F032750B8D22}" dt="2023-08-06T11:21:10.711" v="10133" actId="478"/>
          <ac:cxnSpMkLst>
            <pc:docMk/>
            <pc:sldMk cId="3676748547" sldId="3449"/>
            <ac:cxnSpMk id="72" creationId="{13A177E2-5469-269C-2627-9688EE4B35A7}"/>
          </ac:cxnSpMkLst>
        </pc:cxnChg>
        <pc:cxnChg chg="mod">
          <ac:chgData name="Helen Margolis" userId="e6a7afbc-961a-442d-a2df-b33b0221b063" providerId="ADAL" clId="{1254076C-426C-4AC2-B574-F032750B8D22}" dt="2023-08-06T11:21:10.711" v="10133" actId="478"/>
          <ac:cxnSpMkLst>
            <pc:docMk/>
            <pc:sldMk cId="3676748547" sldId="3449"/>
            <ac:cxnSpMk id="73" creationId="{E5512DA2-4FC2-2335-C9F6-862F924A81F7}"/>
          </ac:cxnSpMkLst>
        </pc:cxnChg>
        <pc:cxnChg chg="mod">
          <ac:chgData name="Helen Margolis" userId="e6a7afbc-961a-442d-a2df-b33b0221b063" providerId="ADAL" clId="{1254076C-426C-4AC2-B574-F032750B8D22}" dt="2023-08-06T11:21:10.711" v="10133" actId="478"/>
          <ac:cxnSpMkLst>
            <pc:docMk/>
            <pc:sldMk cId="3676748547" sldId="3449"/>
            <ac:cxnSpMk id="74" creationId="{594A3FB9-685E-3533-418E-47927728D1E2}"/>
          </ac:cxnSpMkLst>
        </pc:cxnChg>
        <pc:cxnChg chg="mod">
          <ac:chgData name="Helen Margolis" userId="e6a7afbc-961a-442d-a2df-b33b0221b063" providerId="ADAL" clId="{1254076C-426C-4AC2-B574-F032750B8D22}" dt="2023-08-06T11:21:33.456" v="10136" actId="1076"/>
          <ac:cxnSpMkLst>
            <pc:docMk/>
            <pc:sldMk cId="3676748547" sldId="3449"/>
            <ac:cxnSpMk id="77" creationId="{33A95FC2-FC8F-FEB6-C474-6A685B19A3FB}"/>
          </ac:cxnSpMkLst>
        </pc:cxnChg>
      </pc:sldChg>
      <pc:sldChg chg="addSp delSp modSp add mod ord">
        <pc:chgData name="Helen Margolis" userId="e6a7afbc-961a-442d-a2df-b33b0221b063" providerId="ADAL" clId="{1254076C-426C-4AC2-B574-F032750B8D22}" dt="2023-08-09T10:30:46.160" v="17705" actId="1076"/>
        <pc:sldMkLst>
          <pc:docMk/>
          <pc:sldMk cId="2204270364" sldId="3450"/>
        </pc:sldMkLst>
        <pc:spChg chg="mod">
          <ac:chgData name="Helen Margolis" userId="e6a7afbc-961a-442d-a2df-b33b0221b063" providerId="ADAL" clId="{1254076C-426C-4AC2-B574-F032750B8D22}" dt="2023-08-06T11:19:00.576" v="10066" actId="1076"/>
          <ac:spMkLst>
            <pc:docMk/>
            <pc:sldMk cId="2204270364" sldId="3450"/>
            <ac:spMk id="20" creationId="{6DF716C6-3D15-1E41-0FA7-823D754D4F60}"/>
          </ac:spMkLst>
        </pc:spChg>
        <pc:spChg chg="mod">
          <ac:chgData name="Helen Margolis" userId="e6a7afbc-961a-442d-a2df-b33b0221b063" providerId="ADAL" clId="{1254076C-426C-4AC2-B574-F032750B8D22}" dt="2023-08-06T11:19:00.576" v="10066" actId="1076"/>
          <ac:spMkLst>
            <pc:docMk/>
            <pc:sldMk cId="2204270364" sldId="3450"/>
            <ac:spMk id="21" creationId="{EEBEC19C-593F-8C8B-8564-F95F1C91399B}"/>
          </ac:spMkLst>
        </pc:spChg>
        <pc:spChg chg="mod">
          <ac:chgData name="Helen Margolis" userId="e6a7afbc-961a-442d-a2df-b33b0221b063" providerId="ADAL" clId="{1254076C-426C-4AC2-B574-F032750B8D22}" dt="2023-08-06T11:19:00.576" v="10066" actId="1076"/>
          <ac:spMkLst>
            <pc:docMk/>
            <pc:sldMk cId="2204270364" sldId="3450"/>
            <ac:spMk id="22" creationId="{CD08DC7B-30F0-C287-E70D-5A4241CD601D}"/>
          </ac:spMkLst>
        </pc:spChg>
        <pc:spChg chg="mod">
          <ac:chgData name="Helen Margolis" userId="e6a7afbc-961a-442d-a2df-b33b0221b063" providerId="ADAL" clId="{1254076C-426C-4AC2-B574-F032750B8D22}" dt="2023-08-06T11:19:00.576" v="10066" actId="1076"/>
          <ac:spMkLst>
            <pc:docMk/>
            <pc:sldMk cId="2204270364" sldId="3450"/>
            <ac:spMk id="23" creationId="{EA8C1462-1184-BF3F-C908-CEC55329726D}"/>
          </ac:spMkLst>
        </pc:spChg>
        <pc:spChg chg="add mod">
          <ac:chgData name="Helen Margolis" userId="e6a7afbc-961a-442d-a2df-b33b0221b063" providerId="ADAL" clId="{1254076C-426C-4AC2-B574-F032750B8D22}" dt="2023-08-09T10:30:46.160" v="17705" actId="1076"/>
          <ac:spMkLst>
            <pc:docMk/>
            <pc:sldMk cId="2204270364" sldId="3450"/>
            <ac:spMk id="29" creationId="{2D75CDCD-4B31-1997-3B82-41786C109003}"/>
          </ac:spMkLst>
        </pc:spChg>
        <pc:grpChg chg="add mod">
          <ac:chgData name="Helen Margolis" userId="e6a7afbc-961a-442d-a2df-b33b0221b063" providerId="ADAL" clId="{1254076C-426C-4AC2-B574-F032750B8D22}" dt="2023-08-06T11:19:00.576" v="10066" actId="1076"/>
          <ac:grpSpMkLst>
            <pc:docMk/>
            <pc:sldMk cId="2204270364" sldId="3450"/>
            <ac:grpSpMk id="3" creationId="{9DF4ECC1-4C55-E2E6-92B2-CDD07FC8F5C7}"/>
          </ac:grpSpMkLst>
        </pc:grpChg>
        <pc:grpChg chg="mod">
          <ac:chgData name="Helen Margolis" userId="e6a7afbc-961a-442d-a2df-b33b0221b063" providerId="ADAL" clId="{1254076C-426C-4AC2-B574-F032750B8D22}" dt="2023-08-06T11:19:00.576" v="10066" actId="1076"/>
          <ac:grpSpMkLst>
            <pc:docMk/>
            <pc:sldMk cId="2204270364" sldId="3450"/>
            <ac:grpSpMk id="4" creationId="{16732197-21FB-76DC-E33F-743E1DC9ACCD}"/>
          </ac:grpSpMkLst>
        </pc:grpChg>
        <pc:grpChg chg="mod">
          <ac:chgData name="Helen Margolis" userId="e6a7afbc-961a-442d-a2df-b33b0221b063" providerId="ADAL" clId="{1254076C-426C-4AC2-B574-F032750B8D22}" dt="2023-08-06T11:19:00.576" v="10066" actId="1076"/>
          <ac:grpSpMkLst>
            <pc:docMk/>
            <pc:sldMk cId="2204270364" sldId="3450"/>
            <ac:grpSpMk id="7" creationId="{5F675F62-2EB8-5B90-6AD2-9589D3E1347B}"/>
          </ac:grpSpMkLst>
        </pc:grpChg>
        <pc:grpChg chg="mod">
          <ac:chgData name="Helen Margolis" userId="e6a7afbc-961a-442d-a2df-b33b0221b063" providerId="ADAL" clId="{1254076C-426C-4AC2-B574-F032750B8D22}" dt="2023-08-06T11:19:00.576" v="10066" actId="1076"/>
          <ac:grpSpMkLst>
            <pc:docMk/>
            <pc:sldMk cId="2204270364" sldId="3450"/>
            <ac:grpSpMk id="9" creationId="{358E5727-AB81-A808-790A-32308BAB3912}"/>
          </ac:grpSpMkLst>
        </pc:grpChg>
        <pc:grpChg chg="mod">
          <ac:chgData name="Helen Margolis" userId="e6a7afbc-961a-442d-a2df-b33b0221b063" providerId="ADAL" clId="{1254076C-426C-4AC2-B574-F032750B8D22}" dt="2023-08-06T11:19:00.576" v="10066" actId="1076"/>
          <ac:grpSpMkLst>
            <pc:docMk/>
            <pc:sldMk cId="2204270364" sldId="3450"/>
            <ac:grpSpMk id="10" creationId="{16FEA9BC-E8AC-AD97-AE94-293A6BC0F176}"/>
          </ac:grpSpMkLst>
        </pc:grpChg>
        <pc:grpChg chg="mod">
          <ac:chgData name="Helen Margolis" userId="e6a7afbc-961a-442d-a2df-b33b0221b063" providerId="ADAL" clId="{1254076C-426C-4AC2-B574-F032750B8D22}" dt="2023-08-06T11:19:00.576" v="10066" actId="1076"/>
          <ac:grpSpMkLst>
            <pc:docMk/>
            <pc:sldMk cId="2204270364" sldId="3450"/>
            <ac:grpSpMk id="14" creationId="{66C5DC26-E0E5-6BCC-7E86-96D570D26724}"/>
          </ac:grpSpMkLst>
        </pc:grpChg>
        <pc:grpChg chg="del">
          <ac:chgData name="Helen Margolis" userId="e6a7afbc-961a-442d-a2df-b33b0221b063" providerId="ADAL" clId="{1254076C-426C-4AC2-B574-F032750B8D22}" dt="2023-08-09T10:29:45.457" v="17696" actId="478"/>
          <ac:grpSpMkLst>
            <pc:docMk/>
            <pc:sldMk cId="2204270364" sldId="3450"/>
            <ac:grpSpMk id="18" creationId="{8EDD0527-D090-69D0-5FC9-3F0202E7A6E9}"/>
          </ac:grpSpMkLst>
        </pc:grpChg>
        <pc:picChg chg="mod">
          <ac:chgData name="Helen Margolis" userId="e6a7afbc-961a-442d-a2df-b33b0221b063" providerId="ADAL" clId="{1254076C-426C-4AC2-B574-F032750B8D22}" dt="2023-08-06T11:19:00.576" v="10066" actId="1076"/>
          <ac:picMkLst>
            <pc:docMk/>
            <pc:sldMk cId="2204270364" sldId="3450"/>
            <ac:picMk id="6" creationId="{5874A6C3-F039-0BD9-A89E-064F9E4354A0}"/>
          </ac:picMkLst>
        </pc:picChg>
        <pc:picChg chg="mod">
          <ac:chgData name="Helen Margolis" userId="e6a7afbc-961a-442d-a2df-b33b0221b063" providerId="ADAL" clId="{1254076C-426C-4AC2-B574-F032750B8D22}" dt="2023-08-06T11:19:00.576" v="10066" actId="1076"/>
          <ac:picMkLst>
            <pc:docMk/>
            <pc:sldMk cId="2204270364" sldId="3450"/>
            <ac:picMk id="8" creationId="{F1AD85CF-40BB-5ADF-370E-A0019B71EF56}"/>
          </ac:picMkLst>
        </pc:picChg>
        <pc:picChg chg="mod">
          <ac:chgData name="Helen Margolis" userId="e6a7afbc-961a-442d-a2df-b33b0221b063" providerId="ADAL" clId="{1254076C-426C-4AC2-B574-F032750B8D22}" dt="2023-08-06T11:19:00.576" v="10066" actId="1076"/>
          <ac:picMkLst>
            <pc:docMk/>
            <pc:sldMk cId="2204270364" sldId="3450"/>
            <ac:picMk id="11" creationId="{1BD32744-8903-EC31-3326-10310404D41C}"/>
          </ac:picMkLst>
        </pc:picChg>
        <pc:picChg chg="mod">
          <ac:chgData name="Helen Margolis" userId="e6a7afbc-961a-442d-a2df-b33b0221b063" providerId="ADAL" clId="{1254076C-426C-4AC2-B574-F032750B8D22}" dt="2023-08-06T11:19:00.576" v="10066" actId="1076"/>
          <ac:picMkLst>
            <pc:docMk/>
            <pc:sldMk cId="2204270364" sldId="3450"/>
            <ac:picMk id="13" creationId="{DA6DFAAB-6A93-46C5-CE6D-48B94AEBDC5D}"/>
          </ac:picMkLst>
        </pc:picChg>
        <pc:picChg chg="mod">
          <ac:chgData name="Helen Margolis" userId="e6a7afbc-961a-442d-a2df-b33b0221b063" providerId="ADAL" clId="{1254076C-426C-4AC2-B574-F032750B8D22}" dt="2023-08-06T11:19:00.576" v="10066" actId="1076"/>
          <ac:picMkLst>
            <pc:docMk/>
            <pc:sldMk cId="2204270364" sldId="3450"/>
            <ac:picMk id="15" creationId="{CA3A54FC-8CB7-AD8E-4E20-5F1D2CCCC3AD}"/>
          </ac:picMkLst>
        </pc:picChg>
        <pc:picChg chg="mod">
          <ac:chgData name="Helen Margolis" userId="e6a7afbc-961a-442d-a2df-b33b0221b063" providerId="ADAL" clId="{1254076C-426C-4AC2-B574-F032750B8D22}" dt="2023-08-06T11:19:00.576" v="10066" actId="1076"/>
          <ac:picMkLst>
            <pc:docMk/>
            <pc:sldMk cId="2204270364" sldId="3450"/>
            <ac:picMk id="16" creationId="{AA4473B8-8B9F-824E-9696-ED19543C4963}"/>
          </ac:picMkLst>
        </pc:picChg>
        <pc:picChg chg="mod">
          <ac:chgData name="Helen Margolis" userId="e6a7afbc-961a-442d-a2df-b33b0221b063" providerId="ADAL" clId="{1254076C-426C-4AC2-B574-F032750B8D22}" dt="2023-08-06T11:19:00.576" v="10066" actId="1076"/>
          <ac:picMkLst>
            <pc:docMk/>
            <pc:sldMk cId="2204270364" sldId="3450"/>
            <ac:picMk id="17" creationId="{3906EDBC-F51D-1F2E-1490-9A923371FD86}"/>
          </ac:picMkLst>
        </pc:picChg>
        <pc:picChg chg="mod">
          <ac:chgData name="Helen Margolis" userId="e6a7afbc-961a-442d-a2df-b33b0221b063" providerId="ADAL" clId="{1254076C-426C-4AC2-B574-F032750B8D22}" dt="2023-08-06T11:19:00.576" v="10066" actId="1076"/>
          <ac:picMkLst>
            <pc:docMk/>
            <pc:sldMk cId="2204270364" sldId="3450"/>
            <ac:picMk id="19" creationId="{79B32702-F5F8-7006-CEA7-648980C24F85}"/>
          </ac:picMkLst>
        </pc:picChg>
        <pc:picChg chg="mod">
          <ac:chgData name="Helen Margolis" userId="e6a7afbc-961a-442d-a2df-b33b0221b063" providerId="ADAL" clId="{1254076C-426C-4AC2-B574-F032750B8D22}" dt="2023-08-06T11:19:00.576" v="10066" actId="1076"/>
          <ac:picMkLst>
            <pc:docMk/>
            <pc:sldMk cId="2204270364" sldId="3450"/>
            <ac:picMk id="24" creationId="{5252C397-A92D-DD2F-BD60-8D2DD0A04FCE}"/>
          </ac:picMkLst>
        </pc:picChg>
        <pc:picChg chg="mod">
          <ac:chgData name="Helen Margolis" userId="e6a7afbc-961a-442d-a2df-b33b0221b063" providerId="ADAL" clId="{1254076C-426C-4AC2-B574-F032750B8D22}" dt="2023-08-09T10:30:38.207" v="17704" actId="1076"/>
          <ac:picMkLst>
            <pc:docMk/>
            <pc:sldMk cId="2204270364" sldId="3450"/>
            <ac:picMk id="30" creationId="{FB3EC8D0-01F4-2817-5F58-9F4F901C8FAA}"/>
          </ac:picMkLst>
        </pc:picChg>
        <pc:cxnChg chg="mod">
          <ac:chgData name="Helen Margolis" userId="e6a7afbc-961a-442d-a2df-b33b0221b063" providerId="ADAL" clId="{1254076C-426C-4AC2-B574-F032750B8D22}" dt="2023-08-06T11:19:00.576" v="10066" actId="1076"/>
          <ac:cxnSpMkLst>
            <pc:docMk/>
            <pc:sldMk cId="2204270364" sldId="3450"/>
            <ac:cxnSpMk id="25" creationId="{6C0383E2-EFE0-EC4C-8375-9F515B5C397F}"/>
          </ac:cxnSpMkLst>
        </pc:cxnChg>
        <pc:cxnChg chg="mod">
          <ac:chgData name="Helen Margolis" userId="e6a7afbc-961a-442d-a2df-b33b0221b063" providerId="ADAL" clId="{1254076C-426C-4AC2-B574-F032750B8D22}" dt="2023-08-06T11:19:00.576" v="10066" actId="1076"/>
          <ac:cxnSpMkLst>
            <pc:docMk/>
            <pc:sldMk cId="2204270364" sldId="3450"/>
            <ac:cxnSpMk id="26" creationId="{284F2257-3472-45B7-AC72-C4E56A01A43F}"/>
          </ac:cxnSpMkLst>
        </pc:cxnChg>
        <pc:cxnChg chg="mod">
          <ac:chgData name="Helen Margolis" userId="e6a7afbc-961a-442d-a2df-b33b0221b063" providerId="ADAL" clId="{1254076C-426C-4AC2-B574-F032750B8D22}" dt="2023-08-06T11:19:00.576" v="10066" actId="1076"/>
          <ac:cxnSpMkLst>
            <pc:docMk/>
            <pc:sldMk cId="2204270364" sldId="3450"/>
            <ac:cxnSpMk id="27" creationId="{ADBD9A0E-D91B-54C6-7035-4631A236C2F5}"/>
          </ac:cxnSpMkLst>
        </pc:cxnChg>
        <pc:cxnChg chg="mod">
          <ac:chgData name="Helen Margolis" userId="e6a7afbc-961a-442d-a2df-b33b0221b063" providerId="ADAL" clId="{1254076C-426C-4AC2-B574-F032750B8D22}" dt="2023-08-06T11:19:00.576" v="10066" actId="1076"/>
          <ac:cxnSpMkLst>
            <pc:docMk/>
            <pc:sldMk cId="2204270364" sldId="3450"/>
            <ac:cxnSpMk id="28" creationId="{967F4C79-5BD3-5C47-35F2-534E755EB030}"/>
          </ac:cxnSpMkLst>
        </pc:cxnChg>
      </pc:sldChg>
      <pc:sldChg chg="addSp delSp modSp add mod modAnim">
        <pc:chgData name="Helen Margolis" userId="e6a7afbc-961a-442d-a2df-b33b0221b063" providerId="ADAL" clId="{1254076C-426C-4AC2-B574-F032750B8D22}" dt="2023-08-09T22:05:11.423" v="18343"/>
        <pc:sldMkLst>
          <pc:docMk/>
          <pc:sldMk cId="281936375" sldId="3451"/>
        </pc:sldMkLst>
        <pc:spChg chg="mod">
          <ac:chgData name="Helen Margolis" userId="e6a7afbc-961a-442d-a2df-b33b0221b063" providerId="ADAL" clId="{1254076C-426C-4AC2-B574-F032750B8D22}" dt="2023-08-06T11:23:34.453" v="10210" actId="20577"/>
          <ac:spMkLst>
            <pc:docMk/>
            <pc:sldMk cId="281936375" sldId="3451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9T10:34:18.270" v="17730" actId="14100"/>
          <ac:spMkLst>
            <pc:docMk/>
            <pc:sldMk cId="281936375" sldId="3451"/>
            <ac:spMk id="4" creationId="{9531401C-AEB0-083B-B8DC-C6F441BCD55F}"/>
          </ac:spMkLst>
        </pc:spChg>
        <pc:spChg chg="mod">
          <ac:chgData name="Helen Margolis" userId="e6a7afbc-961a-442d-a2df-b33b0221b063" providerId="ADAL" clId="{1254076C-426C-4AC2-B574-F032750B8D22}" dt="2023-08-09T10:33:03.244" v="17725" actId="1076"/>
          <ac:spMkLst>
            <pc:docMk/>
            <pc:sldMk cId="281936375" sldId="3451"/>
            <ac:spMk id="7" creationId="{7E9D31F5-A957-280E-FCC8-B8B309F5DE8F}"/>
          </ac:spMkLst>
        </pc:spChg>
        <pc:spChg chg="add mod">
          <ac:chgData name="Helen Margolis" userId="e6a7afbc-961a-442d-a2df-b33b0221b063" providerId="ADAL" clId="{1254076C-426C-4AC2-B574-F032750B8D22}" dt="2023-08-09T22:01:36.021" v="18340" actId="1076"/>
          <ac:spMkLst>
            <pc:docMk/>
            <pc:sldMk cId="281936375" sldId="3451"/>
            <ac:spMk id="11" creationId="{48A04F3A-2466-02C9-4AB1-AE006D349698}"/>
          </ac:spMkLst>
        </pc:spChg>
        <pc:spChg chg="add del mod">
          <ac:chgData name="Helen Margolis" userId="e6a7afbc-961a-442d-a2df-b33b0221b063" providerId="ADAL" clId="{1254076C-426C-4AC2-B574-F032750B8D22}" dt="2023-08-06T11:33:04.993" v="10472" actId="478"/>
          <ac:spMkLst>
            <pc:docMk/>
            <pc:sldMk cId="281936375" sldId="3451"/>
            <ac:spMk id="11" creationId="{84D08C34-62CB-3114-792C-684B018DF5F2}"/>
          </ac:spMkLst>
        </pc:spChg>
        <pc:spChg chg="add mod">
          <ac:chgData name="Helen Margolis" userId="e6a7afbc-961a-442d-a2df-b33b0221b063" providerId="ADAL" clId="{1254076C-426C-4AC2-B574-F032750B8D22}" dt="2023-08-09T10:38:07.070" v="18032" actId="14100"/>
          <ac:spMkLst>
            <pc:docMk/>
            <pc:sldMk cId="281936375" sldId="3451"/>
            <ac:spMk id="16" creationId="{0D4647A4-3828-AB73-B0A9-A1425F89102E}"/>
          </ac:spMkLst>
        </pc:spChg>
        <pc:spChg chg="add mod">
          <ac:chgData name="Helen Margolis" userId="e6a7afbc-961a-442d-a2df-b33b0221b063" providerId="ADAL" clId="{1254076C-426C-4AC2-B574-F032750B8D22}" dt="2023-08-09T10:40:02.590" v="18050" actId="164"/>
          <ac:spMkLst>
            <pc:docMk/>
            <pc:sldMk cId="281936375" sldId="3451"/>
            <ac:spMk id="17" creationId="{9DABA01D-26B3-2073-4A3F-4C30E9AF85D2}"/>
          </ac:spMkLst>
        </pc:spChg>
        <pc:grpChg chg="add mod">
          <ac:chgData name="Helen Margolis" userId="e6a7afbc-961a-442d-a2df-b33b0221b063" providerId="ADAL" clId="{1254076C-426C-4AC2-B574-F032750B8D22}" dt="2023-08-09T10:40:02.590" v="18050" actId="164"/>
          <ac:grpSpMkLst>
            <pc:docMk/>
            <pc:sldMk cId="281936375" sldId="3451"/>
            <ac:grpSpMk id="6" creationId="{836E84CC-E79E-CA8C-EF74-0590AA4DF559}"/>
          </ac:grpSpMkLst>
        </pc:grpChg>
        <pc:grpChg chg="add mod">
          <ac:chgData name="Helen Margolis" userId="e6a7afbc-961a-442d-a2df-b33b0221b063" providerId="ADAL" clId="{1254076C-426C-4AC2-B574-F032750B8D22}" dt="2023-08-09T10:40:02.590" v="18050" actId="164"/>
          <ac:grpSpMkLst>
            <pc:docMk/>
            <pc:sldMk cId="281936375" sldId="3451"/>
            <ac:grpSpMk id="13" creationId="{06CEB2E8-730B-FE73-DBB3-25E31AF4BC8F}"/>
          </ac:grpSpMkLst>
        </pc:grpChg>
        <pc:grpChg chg="del">
          <ac:chgData name="Helen Margolis" userId="e6a7afbc-961a-442d-a2df-b33b0221b063" providerId="ADAL" clId="{1254076C-426C-4AC2-B574-F032750B8D22}" dt="2023-08-09T10:31:57.802" v="17714" actId="478"/>
          <ac:grpSpMkLst>
            <pc:docMk/>
            <pc:sldMk cId="281936375" sldId="3451"/>
            <ac:grpSpMk id="18" creationId="{8EDD0527-D090-69D0-5FC9-3F0202E7A6E9}"/>
          </ac:grpSpMkLst>
        </pc:grpChg>
        <pc:grpChg chg="add mod">
          <ac:chgData name="Helen Margolis" userId="e6a7afbc-961a-442d-a2df-b33b0221b063" providerId="ADAL" clId="{1254076C-426C-4AC2-B574-F032750B8D22}" dt="2023-08-09T10:40:02.590" v="18050" actId="164"/>
          <ac:grpSpMkLst>
            <pc:docMk/>
            <pc:sldMk cId="281936375" sldId="3451"/>
            <ac:grpSpMk id="19" creationId="{35EFAE35-145F-10AE-FB57-633D0C8ABFFC}"/>
          </ac:grpSpMkLst>
        </pc:grpChg>
        <pc:picChg chg="add mod">
          <ac:chgData name="Helen Margolis" userId="e6a7afbc-961a-442d-a2df-b33b0221b063" providerId="ADAL" clId="{1254076C-426C-4AC2-B574-F032750B8D22}" dt="2023-08-09T10:38:18.113" v="18033" actId="14100"/>
          <ac:picMkLst>
            <pc:docMk/>
            <pc:sldMk cId="281936375" sldId="3451"/>
            <ac:picMk id="3" creationId="{BBD6E597-B01F-1356-82CD-AE13988BFC3F}"/>
          </ac:picMkLst>
        </pc:picChg>
        <pc:picChg chg="mod">
          <ac:chgData name="Helen Margolis" userId="e6a7afbc-961a-442d-a2df-b33b0221b063" providerId="ADAL" clId="{1254076C-426C-4AC2-B574-F032750B8D22}" dt="2023-08-09T10:33:03.244" v="17725" actId="1076"/>
          <ac:picMkLst>
            <pc:docMk/>
            <pc:sldMk cId="281936375" sldId="3451"/>
            <ac:picMk id="8" creationId="{45F2D552-CBFA-9CEE-D168-F94B72DE8B4E}"/>
          </ac:picMkLst>
        </pc:picChg>
        <pc:picChg chg="add mod">
          <ac:chgData name="Helen Margolis" userId="e6a7afbc-961a-442d-a2df-b33b0221b063" providerId="ADAL" clId="{1254076C-426C-4AC2-B574-F032750B8D22}" dt="2023-08-09T10:32:25.913" v="17719" actId="14100"/>
          <ac:picMkLst>
            <pc:docMk/>
            <pc:sldMk cId="281936375" sldId="3451"/>
            <ac:picMk id="9" creationId="{750BEE98-EC56-0958-A802-B4FD8DC36A8F}"/>
          </ac:picMkLst>
        </pc:picChg>
        <pc:picChg chg="add mod">
          <ac:chgData name="Helen Margolis" userId="e6a7afbc-961a-442d-a2df-b33b0221b063" providerId="ADAL" clId="{1254076C-426C-4AC2-B574-F032750B8D22}" dt="2023-08-09T10:40:56.643" v="18051" actId="1076"/>
          <ac:picMkLst>
            <pc:docMk/>
            <pc:sldMk cId="281936375" sldId="3451"/>
            <ac:picMk id="10" creationId="{8BC41CCF-E0B2-09B2-8A06-ABE0A8CE3EE5}"/>
          </ac:picMkLst>
        </pc:picChg>
        <pc:picChg chg="add mod">
          <ac:chgData name="Helen Margolis" userId="e6a7afbc-961a-442d-a2df-b33b0221b063" providerId="ADAL" clId="{1254076C-426C-4AC2-B574-F032750B8D22}" dt="2023-08-09T10:31:55.505" v="17713"/>
          <ac:picMkLst>
            <pc:docMk/>
            <pc:sldMk cId="281936375" sldId="3451"/>
            <ac:picMk id="14" creationId="{ECBF6F6C-88CF-B08A-6770-C1DC7F90C1C4}"/>
          </ac:picMkLst>
        </pc:picChg>
        <pc:picChg chg="add del mod">
          <ac:chgData name="Helen Margolis" userId="e6a7afbc-961a-442d-a2df-b33b0221b063" providerId="ADAL" clId="{1254076C-426C-4AC2-B574-F032750B8D22}" dt="2023-08-09T10:34:31.945" v="17732"/>
          <ac:picMkLst>
            <pc:docMk/>
            <pc:sldMk cId="281936375" sldId="3451"/>
            <ac:picMk id="15" creationId="{1708E6EA-A400-D790-B880-3BCF3CD3729B}"/>
          </ac:picMkLst>
        </pc:picChg>
      </pc:sldChg>
      <pc:sldChg chg="addSp delSp modSp add mod">
        <pc:chgData name="Helen Margolis" userId="e6a7afbc-961a-442d-a2df-b33b0221b063" providerId="ADAL" clId="{1254076C-426C-4AC2-B574-F032750B8D22}" dt="2023-08-09T10:31:43.452" v="17712" actId="478"/>
        <pc:sldMkLst>
          <pc:docMk/>
          <pc:sldMk cId="1638138970" sldId="3452"/>
        </pc:sldMkLst>
        <pc:spChg chg="mod">
          <ac:chgData name="Helen Margolis" userId="e6a7afbc-961a-442d-a2df-b33b0221b063" providerId="ADAL" clId="{1254076C-426C-4AC2-B574-F032750B8D22}" dt="2023-08-06T11:26:01.929" v="10237" actId="6549"/>
          <ac:spMkLst>
            <pc:docMk/>
            <pc:sldMk cId="1638138970" sldId="3452"/>
            <ac:spMk id="2" creationId="{8283B3F7-529C-BF67-8686-439EA2B01556}"/>
          </ac:spMkLst>
        </pc:spChg>
        <pc:spChg chg="del">
          <ac:chgData name="Helen Margolis" userId="e6a7afbc-961a-442d-a2df-b33b0221b063" providerId="ADAL" clId="{1254076C-426C-4AC2-B574-F032750B8D22}" dt="2023-08-06T11:25:56.327" v="10234" actId="478"/>
          <ac:spMkLst>
            <pc:docMk/>
            <pc:sldMk cId="1638138970" sldId="3452"/>
            <ac:spMk id="29" creationId="{2D75CDCD-4B31-1997-3B82-41786C109003}"/>
          </ac:spMkLst>
        </pc:spChg>
        <pc:spChg chg="mod">
          <ac:chgData name="Helen Margolis" userId="e6a7afbc-961a-442d-a2df-b33b0221b063" providerId="ADAL" clId="{1254076C-426C-4AC2-B574-F032750B8D22}" dt="2023-08-06T11:26:42.201" v="10240" actId="207"/>
          <ac:spMkLst>
            <pc:docMk/>
            <pc:sldMk cId="1638138970" sldId="3452"/>
            <ac:spMk id="35" creationId="{19B09897-94C1-5C68-5678-02C32385C5A9}"/>
          </ac:spMkLst>
        </pc:spChg>
        <pc:spChg chg="mod">
          <ac:chgData name="Helen Margolis" userId="e6a7afbc-961a-442d-a2df-b33b0221b063" providerId="ADAL" clId="{1254076C-426C-4AC2-B574-F032750B8D22}" dt="2023-08-06T11:30:03.642" v="10274" actId="255"/>
          <ac:spMkLst>
            <pc:docMk/>
            <pc:sldMk cId="1638138970" sldId="3452"/>
            <ac:spMk id="36" creationId="{3B8AC336-0169-0098-A34A-25EDCC94305A}"/>
          </ac:spMkLst>
        </pc:spChg>
        <pc:spChg chg="mod">
          <ac:chgData name="Helen Margolis" userId="e6a7afbc-961a-442d-a2df-b33b0221b063" providerId="ADAL" clId="{1254076C-426C-4AC2-B574-F032750B8D22}" dt="2023-08-06T11:30:18.134" v="10277" actId="14100"/>
          <ac:spMkLst>
            <pc:docMk/>
            <pc:sldMk cId="1638138970" sldId="3452"/>
            <ac:spMk id="40" creationId="{B5D5B03C-46CC-4A22-B750-3A98AA061E49}"/>
          </ac:spMkLst>
        </pc:spChg>
        <pc:spChg chg="mod">
          <ac:chgData name="Helen Margolis" userId="e6a7afbc-961a-442d-a2df-b33b0221b063" providerId="ADAL" clId="{1254076C-426C-4AC2-B574-F032750B8D22}" dt="2023-08-06T11:30:27.909" v="10278" actId="1076"/>
          <ac:spMkLst>
            <pc:docMk/>
            <pc:sldMk cId="1638138970" sldId="3452"/>
            <ac:spMk id="42" creationId="{DC3E69BF-B2E5-8299-9CBF-E12CB2BDBB28}"/>
          </ac:spMkLst>
        </pc:spChg>
        <pc:spChg chg="mod">
          <ac:chgData name="Helen Margolis" userId="e6a7afbc-961a-442d-a2df-b33b0221b063" providerId="ADAL" clId="{1254076C-426C-4AC2-B574-F032750B8D22}" dt="2023-08-06T11:26:33.141" v="10239" actId="207"/>
          <ac:spMkLst>
            <pc:docMk/>
            <pc:sldMk cId="1638138970" sldId="3452"/>
            <ac:spMk id="49" creationId="{2BB16F08-627A-C939-74B9-FA49DBA3B573}"/>
          </ac:spMkLst>
        </pc:spChg>
        <pc:spChg chg="mod">
          <ac:chgData name="Helen Margolis" userId="e6a7afbc-961a-442d-a2df-b33b0221b063" providerId="ADAL" clId="{1254076C-426C-4AC2-B574-F032750B8D22}" dt="2023-08-06T11:29:51.091" v="10272" actId="1076"/>
          <ac:spMkLst>
            <pc:docMk/>
            <pc:sldMk cId="1638138970" sldId="3452"/>
            <ac:spMk id="52" creationId="{FB69616A-9A58-D372-1CF8-3A0488325358}"/>
          </ac:spMkLst>
        </pc:spChg>
        <pc:spChg chg="mod">
          <ac:chgData name="Helen Margolis" userId="e6a7afbc-961a-442d-a2df-b33b0221b063" providerId="ADAL" clId="{1254076C-426C-4AC2-B574-F032750B8D22}" dt="2023-08-06T11:29:19.974" v="10267" actId="1076"/>
          <ac:spMkLst>
            <pc:docMk/>
            <pc:sldMk cId="1638138970" sldId="3452"/>
            <ac:spMk id="54" creationId="{E5275513-EEBC-E4B5-01ED-2FB72084FCEE}"/>
          </ac:spMkLst>
        </pc:spChg>
        <pc:spChg chg="mod">
          <ac:chgData name="Helen Margolis" userId="e6a7afbc-961a-442d-a2df-b33b0221b063" providerId="ADAL" clId="{1254076C-426C-4AC2-B574-F032750B8D22}" dt="2023-08-06T11:29:43.574" v="10271" actId="1076"/>
          <ac:spMkLst>
            <pc:docMk/>
            <pc:sldMk cId="1638138970" sldId="3452"/>
            <ac:spMk id="60" creationId="{39D9D60F-14AA-9D50-3404-CE7A1072D227}"/>
          </ac:spMkLst>
        </pc:spChg>
        <pc:spChg chg="mod">
          <ac:chgData name="Helen Margolis" userId="e6a7afbc-961a-442d-a2df-b33b0221b063" providerId="ADAL" clId="{1254076C-426C-4AC2-B574-F032750B8D22}" dt="2023-08-06T11:29:40.776" v="10270" actId="1076"/>
          <ac:spMkLst>
            <pc:docMk/>
            <pc:sldMk cId="1638138970" sldId="3452"/>
            <ac:spMk id="65" creationId="{A0CDED23-FB78-BE0D-8F09-05E3D007E6E5}"/>
          </ac:spMkLst>
        </pc:spChg>
        <pc:spChg chg="mod">
          <ac:chgData name="Helen Margolis" userId="e6a7afbc-961a-442d-a2df-b33b0221b063" providerId="ADAL" clId="{1254076C-426C-4AC2-B574-F032750B8D22}" dt="2023-08-06T11:29:35.083" v="10269" actId="255"/>
          <ac:spMkLst>
            <pc:docMk/>
            <pc:sldMk cId="1638138970" sldId="3452"/>
            <ac:spMk id="66" creationId="{13D2FC56-1C94-7277-C8C5-C77839D9B5ED}"/>
          </ac:spMkLst>
        </pc:spChg>
        <pc:spChg chg="add mod">
          <ac:chgData name="Helen Margolis" userId="e6a7afbc-961a-442d-a2df-b33b0221b063" providerId="ADAL" clId="{1254076C-426C-4AC2-B574-F032750B8D22}" dt="2023-08-06T11:29:58.502" v="10273" actId="255"/>
          <ac:spMkLst>
            <pc:docMk/>
            <pc:sldMk cId="1638138970" sldId="3452"/>
            <ac:spMk id="73" creationId="{3A5069C9-C3A0-7AAA-6457-379F709F3E27}"/>
          </ac:spMkLst>
        </pc:spChg>
        <pc:spChg chg="add mod">
          <ac:chgData name="Helen Margolis" userId="e6a7afbc-961a-442d-a2df-b33b0221b063" providerId="ADAL" clId="{1254076C-426C-4AC2-B574-F032750B8D22}" dt="2023-08-06T11:27:19.184" v="10247" actId="14100"/>
          <ac:spMkLst>
            <pc:docMk/>
            <pc:sldMk cId="1638138970" sldId="3452"/>
            <ac:spMk id="74" creationId="{739F2D42-7B19-4705-FB0E-18D3217EAA23}"/>
          </ac:spMkLst>
        </pc:spChg>
        <pc:spChg chg="add mod">
          <ac:chgData name="Helen Margolis" userId="e6a7afbc-961a-442d-a2df-b33b0221b063" providerId="ADAL" clId="{1254076C-426C-4AC2-B574-F032750B8D22}" dt="2023-08-09T10:31:16.570" v="17707" actId="1076"/>
          <ac:spMkLst>
            <pc:docMk/>
            <pc:sldMk cId="1638138970" sldId="3452"/>
            <ac:spMk id="75" creationId="{0323733B-1488-AB8D-FB1E-D6D6A66EAE21}"/>
          </ac:spMkLst>
        </pc:spChg>
        <pc:spChg chg="mod">
          <ac:chgData name="Helen Margolis" userId="e6a7afbc-961a-442d-a2df-b33b0221b063" providerId="ADAL" clId="{1254076C-426C-4AC2-B574-F032750B8D22}" dt="2023-08-06T11:26:10.687" v="10238"/>
          <ac:spMkLst>
            <pc:docMk/>
            <pc:sldMk cId="1638138970" sldId="3452"/>
            <ac:spMk id="78" creationId="{416CD35E-5D8D-32F7-72F1-CF87F6A7576D}"/>
          </ac:spMkLst>
        </pc:spChg>
        <pc:spChg chg="mod">
          <ac:chgData name="Helen Margolis" userId="e6a7afbc-961a-442d-a2df-b33b0221b063" providerId="ADAL" clId="{1254076C-426C-4AC2-B574-F032750B8D22}" dt="2023-08-06T11:30:39.086" v="10279"/>
          <ac:spMkLst>
            <pc:docMk/>
            <pc:sldMk cId="1638138970" sldId="3452"/>
            <ac:spMk id="87" creationId="{ED1AB5A8-33C1-873A-3A7A-7EFC96F880E4}"/>
          </ac:spMkLst>
        </pc:spChg>
        <pc:grpChg chg="del">
          <ac:chgData name="Helen Margolis" userId="e6a7afbc-961a-442d-a2df-b33b0221b063" providerId="ADAL" clId="{1254076C-426C-4AC2-B574-F032750B8D22}" dt="2023-08-06T11:25:57.243" v="10235" actId="478"/>
          <ac:grpSpMkLst>
            <pc:docMk/>
            <pc:sldMk cId="1638138970" sldId="3452"/>
            <ac:grpSpMk id="3" creationId="{9DF4ECC1-4C55-E2E6-92B2-CDD07FC8F5C7}"/>
          </ac:grpSpMkLst>
        </pc:grpChg>
        <pc:grpChg chg="del">
          <ac:chgData name="Helen Margolis" userId="e6a7afbc-961a-442d-a2df-b33b0221b063" providerId="ADAL" clId="{1254076C-426C-4AC2-B574-F032750B8D22}" dt="2023-08-06T11:25:58.754" v="10236" actId="478"/>
          <ac:grpSpMkLst>
            <pc:docMk/>
            <pc:sldMk cId="1638138970" sldId="3452"/>
            <ac:grpSpMk id="18" creationId="{8EDD0527-D090-69D0-5FC9-3F0202E7A6E9}"/>
          </ac:grpSpMkLst>
        </pc:grpChg>
        <pc:grpChg chg="add mod">
          <ac:chgData name="Helen Margolis" userId="e6a7afbc-961a-442d-a2df-b33b0221b063" providerId="ADAL" clId="{1254076C-426C-4AC2-B574-F032750B8D22}" dt="2023-08-06T11:26:10.687" v="10238"/>
          <ac:grpSpMkLst>
            <pc:docMk/>
            <pc:sldMk cId="1638138970" sldId="3452"/>
            <ac:grpSpMk id="30" creationId="{9469FE4B-DA98-CD3A-A58D-A08E712277B2}"/>
          </ac:grpSpMkLst>
        </pc:grpChg>
        <pc:grpChg chg="add mod">
          <ac:chgData name="Helen Margolis" userId="e6a7afbc-961a-442d-a2df-b33b0221b063" providerId="ADAL" clId="{1254076C-426C-4AC2-B574-F032750B8D22}" dt="2023-08-06T11:26:10.687" v="10238"/>
          <ac:grpSpMkLst>
            <pc:docMk/>
            <pc:sldMk cId="1638138970" sldId="3452"/>
            <ac:grpSpMk id="34" creationId="{27989139-74F7-DA33-2B76-A5F657F5C6D2}"/>
          </ac:grpSpMkLst>
        </pc:grpChg>
        <pc:grpChg chg="mod">
          <ac:chgData name="Helen Margolis" userId="e6a7afbc-961a-442d-a2df-b33b0221b063" providerId="ADAL" clId="{1254076C-426C-4AC2-B574-F032750B8D22}" dt="2023-08-06T11:26:10.687" v="10238"/>
          <ac:grpSpMkLst>
            <pc:docMk/>
            <pc:sldMk cId="1638138970" sldId="3452"/>
            <ac:grpSpMk id="38" creationId="{534CFEB9-313D-5605-F700-DDAD76D6C0F9}"/>
          </ac:grpSpMkLst>
        </pc:grpChg>
        <pc:grpChg chg="add mod">
          <ac:chgData name="Helen Margolis" userId="e6a7afbc-961a-442d-a2df-b33b0221b063" providerId="ADAL" clId="{1254076C-426C-4AC2-B574-F032750B8D22}" dt="2023-08-09T10:31:10.086" v="17706" actId="1076"/>
          <ac:grpSpMkLst>
            <pc:docMk/>
            <pc:sldMk cId="1638138970" sldId="3452"/>
            <ac:grpSpMk id="48" creationId="{7F6797E7-B522-6778-30A4-D5FB05AF5CD4}"/>
          </ac:grpSpMkLst>
        </pc:grpChg>
        <pc:grpChg chg="mod">
          <ac:chgData name="Helen Margolis" userId="e6a7afbc-961a-442d-a2df-b33b0221b063" providerId="ADAL" clId="{1254076C-426C-4AC2-B574-F032750B8D22}" dt="2023-08-06T11:26:10.687" v="10238"/>
          <ac:grpSpMkLst>
            <pc:docMk/>
            <pc:sldMk cId="1638138970" sldId="3452"/>
            <ac:grpSpMk id="58" creationId="{0DA06C5D-D913-EAD8-6261-13183EAC3513}"/>
          </ac:grpSpMkLst>
        </pc:grpChg>
        <pc:grpChg chg="add mod">
          <ac:chgData name="Helen Margolis" userId="e6a7afbc-961a-442d-a2df-b33b0221b063" providerId="ADAL" clId="{1254076C-426C-4AC2-B574-F032750B8D22}" dt="2023-08-06T11:26:10.687" v="10238"/>
          <ac:grpSpMkLst>
            <pc:docMk/>
            <pc:sldMk cId="1638138970" sldId="3452"/>
            <ac:grpSpMk id="76" creationId="{FF2B3D0F-B77B-B6D0-F866-D20532C90FC0}"/>
          </ac:grpSpMkLst>
        </pc:grpChg>
        <pc:grpChg chg="mod">
          <ac:chgData name="Helen Margolis" userId="e6a7afbc-961a-442d-a2df-b33b0221b063" providerId="ADAL" clId="{1254076C-426C-4AC2-B574-F032750B8D22}" dt="2023-08-06T11:26:10.687" v="10238"/>
          <ac:grpSpMkLst>
            <pc:docMk/>
            <pc:sldMk cId="1638138970" sldId="3452"/>
            <ac:grpSpMk id="77" creationId="{5184A24D-9213-D9E8-6CE8-F2B12EA8DF58}"/>
          </ac:grpSpMkLst>
        </pc:grpChg>
        <pc:grpChg chg="add del mod">
          <ac:chgData name="Helen Margolis" userId="e6a7afbc-961a-442d-a2df-b33b0221b063" providerId="ADAL" clId="{1254076C-426C-4AC2-B574-F032750B8D22}" dt="2023-08-06T11:30:45.517" v="10280"/>
          <ac:grpSpMkLst>
            <pc:docMk/>
            <pc:sldMk cId="1638138970" sldId="3452"/>
            <ac:grpSpMk id="86" creationId="{1349EDAC-1D73-1F76-6A09-8866F5D22980}"/>
          </ac:grpSpMkLst>
        </pc:grpChg>
        <pc:picChg chg="add del mod">
          <ac:chgData name="Helen Margolis" userId="e6a7afbc-961a-442d-a2df-b33b0221b063" providerId="ADAL" clId="{1254076C-426C-4AC2-B574-F032750B8D22}" dt="2023-08-09T10:31:43.452" v="17712" actId="478"/>
          <ac:picMkLst>
            <pc:docMk/>
            <pc:sldMk cId="1638138970" sldId="3452"/>
            <ac:picMk id="4" creationId="{7C9490E3-6DA6-7423-FD5E-31767A7A3222}"/>
          </ac:picMkLst>
        </pc:picChg>
        <pc:picChg chg="mod">
          <ac:chgData name="Helen Margolis" userId="e6a7afbc-961a-442d-a2df-b33b0221b063" providerId="ADAL" clId="{1254076C-426C-4AC2-B574-F032750B8D22}" dt="2023-08-06T11:26:10.687" v="10238"/>
          <ac:picMkLst>
            <pc:docMk/>
            <pc:sldMk cId="1638138970" sldId="3452"/>
            <ac:picMk id="31" creationId="{CEE8D25F-881D-A648-140F-F1092113A552}"/>
          </ac:picMkLst>
        </pc:picChg>
        <pc:picChg chg="mod">
          <ac:chgData name="Helen Margolis" userId="e6a7afbc-961a-442d-a2df-b33b0221b063" providerId="ADAL" clId="{1254076C-426C-4AC2-B574-F032750B8D22}" dt="2023-08-06T11:26:10.687" v="10238"/>
          <ac:picMkLst>
            <pc:docMk/>
            <pc:sldMk cId="1638138970" sldId="3452"/>
            <ac:picMk id="32" creationId="{B83314D5-BEDE-E458-2897-D5EC494B574A}"/>
          </ac:picMkLst>
        </pc:picChg>
        <pc:picChg chg="mod">
          <ac:chgData name="Helen Margolis" userId="e6a7afbc-961a-442d-a2df-b33b0221b063" providerId="ADAL" clId="{1254076C-426C-4AC2-B574-F032750B8D22}" dt="2023-08-06T11:26:10.687" v="10238"/>
          <ac:picMkLst>
            <pc:docMk/>
            <pc:sldMk cId="1638138970" sldId="3452"/>
            <ac:picMk id="33" creationId="{6FFD5589-E70A-FDBC-A541-75B5A0383C4C}"/>
          </ac:picMkLst>
        </pc:picChg>
        <pc:picChg chg="mod">
          <ac:chgData name="Helen Margolis" userId="e6a7afbc-961a-442d-a2df-b33b0221b063" providerId="ADAL" clId="{1254076C-426C-4AC2-B574-F032750B8D22}" dt="2023-08-06T11:26:10.687" v="10238"/>
          <ac:picMkLst>
            <pc:docMk/>
            <pc:sldMk cId="1638138970" sldId="3452"/>
            <ac:picMk id="37" creationId="{A4C235B6-70DF-7337-44CF-315C06D0423A}"/>
          </ac:picMkLst>
        </pc:picChg>
        <pc:picChg chg="mod">
          <ac:chgData name="Helen Margolis" userId="e6a7afbc-961a-442d-a2df-b33b0221b063" providerId="ADAL" clId="{1254076C-426C-4AC2-B574-F032750B8D22}" dt="2023-08-06T11:26:10.687" v="10238"/>
          <ac:picMkLst>
            <pc:docMk/>
            <pc:sldMk cId="1638138970" sldId="3452"/>
            <ac:picMk id="43" creationId="{37C6798B-F9DB-5718-74C8-83A4A6B4A315}"/>
          </ac:picMkLst>
        </pc:picChg>
        <pc:picChg chg="mod">
          <ac:chgData name="Helen Margolis" userId="e6a7afbc-961a-442d-a2df-b33b0221b063" providerId="ADAL" clId="{1254076C-426C-4AC2-B574-F032750B8D22}" dt="2023-08-06T11:26:10.687" v="10238"/>
          <ac:picMkLst>
            <pc:docMk/>
            <pc:sldMk cId="1638138970" sldId="3452"/>
            <ac:picMk id="50" creationId="{542C30BB-822A-5470-CFE6-5750F02D190E}"/>
          </ac:picMkLst>
        </pc:picChg>
        <pc:picChg chg="mod">
          <ac:chgData name="Helen Margolis" userId="e6a7afbc-961a-442d-a2df-b33b0221b063" providerId="ADAL" clId="{1254076C-426C-4AC2-B574-F032750B8D22}" dt="2023-08-06T11:26:10.687" v="10238"/>
          <ac:picMkLst>
            <pc:docMk/>
            <pc:sldMk cId="1638138970" sldId="3452"/>
            <ac:picMk id="55" creationId="{28C932AB-10EE-0A54-FDBB-0AE86C7F69C9}"/>
          </ac:picMkLst>
        </pc:picChg>
        <pc:picChg chg="mod">
          <ac:chgData name="Helen Margolis" userId="e6a7afbc-961a-442d-a2df-b33b0221b063" providerId="ADAL" clId="{1254076C-426C-4AC2-B574-F032750B8D22}" dt="2023-08-06T11:26:10.687" v="10238"/>
          <ac:picMkLst>
            <pc:docMk/>
            <pc:sldMk cId="1638138970" sldId="3452"/>
            <ac:picMk id="56" creationId="{A7965847-C722-32C2-7795-549F46DC9001}"/>
          </ac:picMkLst>
        </pc:picChg>
        <pc:picChg chg="mod">
          <ac:chgData name="Helen Margolis" userId="e6a7afbc-961a-442d-a2df-b33b0221b063" providerId="ADAL" clId="{1254076C-426C-4AC2-B574-F032750B8D22}" dt="2023-08-06T11:26:10.687" v="10238"/>
          <ac:picMkLst>
            <pc:docMk/>
            <pc:sldMk cId="1638138970" sldId="3452"/>
            <ac:picMk id="57" creationId="{A6BDA916-C405-5DAD-5F4C-D6C2BC81C85B}"/>
          </ac:picMkLst>
        </pc:picChg>
        <pc:picChg chg="mod">
          <ac:chgData name="Helen Margolis" userId="e6a7afbc-961a-442d-a2df-b33b0221b063" providerId="ADAL" clId="{1254076C-426C-4AC2-B574-F032750B8D22}" dt="2023-08-06T11:26:10.687" v="10238"/>
          <ac:picMkLst>
            <pc:docMk/>
            <pc:sldMk cId="1638138970" sldId="3452"/>
            <ac:picMk id="67" creationId="{D65A4EAE-3324-CDD9-B67A-41939CCEA5B2}"/>
          </ac:picMkLst>
        </pc:picChg>
        <pc:picChg chg="mod">
          <ac:chgData name="Helen Margolis" userId="e6a7afbc-961a-442d-a2df-b33b0221b063" providerId="ADAL" clId="{1254076C-426C-4AC2-B574-F032750B8D22}" dt="2023-08-06T11:27:04.536" v="10243" actId="1076"/>
          <ac:picMkLst>
            <pc:docMk/>
            <pc:sldMk cId="1638138970" sldId="3452"/>
            <ac:picMk id="79" creationId="{C03AB470-4BA0-AB9F-D3CE-9DED0651512A}"/>
          </ac:picMkLst>
        </pc:picChg>
        <pc:picChg chg="mod">
          <ac:chgData name="Helen Margolis" userId="e6a7afbc-961a-442d-a2df-b33b0221b063" providerId="ADAL" clId="{1254076C-426C-4AC2-B574-F032750B8D22}" dt="2023-08-06T11:30:39.086" v="10279"/>
          <ac:picMkLst>
            <pc:docMk/>
            <pc:sldMk cId="1638138970" sldId="3452"/>
            <ac:picMk id="88" creationId="{F385F9E5-82C8-E922-3408-6C6154DE2BAB}"/>
          </ac:picMkLst>
        </pc:pic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39" creationId="{60B85970-1C6A-FA33-F934-EDB8DB6954FF}"/>
          </ac:cxnSpMkLst>
        </pc:cxn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41" creationId="{F93BD9C7-2821-F172-F202-7FBFB1943A20}"/>
          </ac:cxnSpMkLst>
        </pc:cxn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44" creationId="{16C271D9-4629-F02E-0623-E9643D3FD591}"/>
          </ac:cxnSpMkLst>
        </pc:cxn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45" creationId="{EF223EA2-7DFD-C159-0606-FCB992D2B15B}"/>
          </ac:cxnSpMkLst>
        </pc:cxn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46" creationId="{5A794DC3-A070-10F4-F6A5-E03D77FBCAF8}"/>
          </ac:cxnSpMkLst>
        </pc:cxn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47" creationId="{A64F5706-638B-802A-D190-4EE9E68C76AE}"/>
          </ac:cxnSpMkLst>
        </pc:cxn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51" creationId="{A6C9AE85-9109-9B06-04F6-75CB92704849}"/>
          </ac:cxnSpMkLst>
        </pc:cxn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53" creationId="{53828512-E5AC-5F23-1DEE-16DA5C9CE769}"/>
          </ac:cxnSpMkLst>
        </pc:cxn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59" creationId="{FB403306-D1CC-A7D0-FCAD-D3942BC2912F}"/>
          </ac:cxnSpMkLst>
        </pc:cxn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61" creationId="{98443796-99FD-3E4D-3EAF-8BC8BC3D0A63}"/>
          </ac:cxnSpMkLst>
        </pc:cxn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62" creationId="{E5D98AFB-1CDC-6149-73E6-720B806A1548}"/>
          </ac:cxnSpMkLst>
        </pc:cxn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63" creationId="{4A6A9F7B-A076-0A0C-57D8-CDD1D2E18B76}"/>
          </ac:cxnSpMkLst>
        </pc:cxn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64" creationId="{A46F9DD8-4E21-3CD7-CEF2-D0EA4206C286}"/>
          </ac:cxnSpMkLst>
        </pc:cxn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68" creationId="{A18C2284-36E2-ABDC-8764-3408D53451C4}"/>
          </ac:cxnSpMkLst>
        </pc:cxn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69" creationId="{6880F750-E07E-F2E0-2351-08AF65425BA4}"/>
          </ac:cxnSpMkLst>
        </pc:cxn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70" creationId="{99BDB756-E057-C031-5932-E2133BC35B58}"/>
          </ac:cxnSpMkLst>
        </pc:cxnChg>
        <pc:cxnChg chg="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71" creationId="{C116C317-1714-1120-1B3E-29B9F4730F61}"/>
          </ac:cxnSpMkLst>
        </pc:cxnChg>
        <pc:cxnChg chg="add mod">
          <ac:chgData name="Helen Margolis" userId="e6a7afbc-961a-442d-a2df-b33b0221b063" providerId="ADAL" clId="{1254076C-426C-4AC2-B574-F032750B8D22}" dt="2023-08-06T11:26:10.687" v="10238"/>
          <ac:cxnSpMkLst>
            <pc:docMk/>
            <pc:sldMk cId="1638138970" sldId="3452"/>
            <ac:cxnSpMk id="72" creationId="{60DA1DDD-8C8D-A21C-DBF9-CC523B9E9FA3}"/>
          </ac:cxnSpMkLst>
        </pc:cxnChg>
        <pc:cxnChg chg="mod">
          <ac:chgData name="Helen Margolis" userId="e6a7afbc-961a-442d-a2df-b33b0221b063" providerId="ADAL" clId="{1254076C-426C-4AC2-B574-F032750B8D22}" dt="2023-08-09T10:31:21.222" v="17708" actId="14100"/>
          <ac:cxnSpMkLst>
            <pc:docMk/>
            <pc:sldMk cId="1638138970" sldId="3452"/>
            <ac:cxnSpMk id="80" creationId="{08972DF8-BAB3-BD80-CAE1-589ADE7832F7}"/>
          </ac:cxnSpMkLst>
        </pc:cxnChg>
        <pc:cxnChg chg="mod">
          <ac:chgData name="Helen Margolis" userId="e6a7afbc-961a-442d-a2df-b33b0221b063" providerId="ADAL" clId="{1254076C-426C-4AC2-B574-F032750B8D22}" dt="2023-08-06T11:27:07.200" v="10244" actId="14100"/>
          <ac:cxnSpMkLst>
            <pc:docMk/>
            <pc:sldMk cId="1638138970" sldId="3452"/>
            <ac:cxnSpMk id="81" creationId="{540679F6-0E22-D1EA-FBE7-428651109408}"/>
          </ac:cxnSpMkLst>
        </pc:cxnChg>
      </pc:sldChg>
      <pc:sldChg chg="addSp delSp modSp add mod ord">
        <pc:chgData name="Helen Margolis" userId="e6a7afbc-961a-442d-a2df-b33b0221b063" providerId="ADAL" clId="{1254076C-426C-4AC2-B574-F032750B8D22}" dt="2023-08-09T10:44:47.874" v="18101" actId="1076"/>
        <pc:sldMkLst>
          <pc:docMk/>
          <pc:sldMk cId="1510414987" sldId="3453"/>
        </pc:sldMkLst>
        <pc:spChg chg="mod">
          <ac:chgData name="Helen Margolis" userId="e6a7afbc-961a-442d-a2df-b33b0221b063" providerId="ADAL" clId="{1254076C-426C-4AC2-B574-F032750B8D22}" dt="2023-08-06T13:22:00.624" v="10591" actId="20577"/>
          <ac:spMkLst>
            <pc:docMk/>
            <pc:sldMk cId="1510414987" sldId="3453"/>
            <ac:spMk id="2" creationId="{8283B3F7-529C-BF67-8686-439EA2B01556}"/>
          </ac:spMkLst>
        </pc:spChg>
        <pc:spChg chg="del">
          <ac:chgData name="Helen Margolis" userId="e6a7afbc-961a-442d-a2df-b33b0221b063" providerId="ADAL" clId="{1254076C-426C-4AC2-B574-F032750B8D22}" dt="2023-08-06T11:35:05.144" v="10499" actId="478"/>
          <ac:spMkLst>
            <pc:docMk/>
            <pc:sldMk cId="1510414987" sldId="3453"/>
            <ac:spMk id="7" creationId="{6B13FC36-1726-4E86-DF73-889642E16F8E}"/>
          </ac:spMkLst>
        </pc:spChg>
        <pc:spChg chg="add mod">
          <ac:chgData name="Helen Margolis" userId="e6a7afbc-961a-442d-a2df-b33b0221b063" providerId="ADAL" clId="{1254076C-426C-4AC2-B574-F032750B8D22}" dt="2023-08-09T10:44:45.176" v="18100" actId="1076"/>
          <ac:spMkLst>
            <pc:docMk/>
            <pc:sldMk cId="1510414987" sldId="3453"/>
            <ac:spMk id="19" creationId="{11A7E629-E82B-0C77-E3F9-5744865DC051}"/>
          </ac:spMkLst>
        </pc:spChg>
        <pc:grpChg chg="del">
          <ac:chgData name="Helen Margolis" userId="e6a7afbc-961a-442d-a2df-b33b0221b063" providerId="ADAL" clId="{1254076C-426C-4AC2-B574-F032750B8D22}" dt="2023-08-06T11:34:59.725" v="10496" actId="478"/>
          <ac:grpSpMkLst>
            <pc:docMk/>
            <pc:sldMk cId="1510414987" sldId="3453"/>
            <ac:grpSpMk id="16" creationId="{2F02C7C5-6111-A1B5-190E-7145042B02D8}"/>
          </ac:grpSpMkLst>
        </pc:grpChg>
        <pc:grpChg chg="del">
          <ac:chgData name="Helen Margolis" userId="e6a7afbc-961a-442d-a2df-b33b0221b063" providerId="ADAL" clId="{1254076C-426C-4AC2-B574-F032750B8D22}" dt="2023-08-09T10:44:11.931" v="18080" actId="478"/>
          <ac:grpSpMkLst>
            <pc:docMk/>
            <pc:sldMk cId="1510414987" sldId="3453"/>
            <ac:grpSpMk id="17" creationId="{773442A3-1D67-5954-A9B2-C27DAB3684B5}"/>
          </ac:grpSpMkLst>
        </pc:grpChg>
        <pc:grpChg chg="del">
          <ac:chgData name="Helen Margolis" userId="e6a7afbc-961a-442d-a2df-b33b0221b063" providerId="ADAL" clId="{1254076C-426C-4AC2-B574-F032750B8D22}" dt="2023-08-06T11:35:01.176" v="10497" actId="478"/>
          <ac:grpSpMkLst>
            <pc:docMk/>
            <pc:sldMk cId="1510414987" sldId="3453"/>
            <ac:grpSpMk id="18" creationId="{8EDD0527-D090-69D0-5FC9-3F0202E7A6E9}"/>
          </ac:grpSpMkLst>
        </pc:grpChg>
        <pc:picChg chg="del">
          <ac:chgData name="Helen Margolis" userId="e6a7afbc-961a-442d-a2df-b33b0221b063" providerId="ADAL" clId="{1254076C-426C-4AC2-B574-F032750B8D22}" dt="2023-08-09T10:43:27.621" v="18053"/>
          <ac:picMkLst>
            <pc:docMk/>
            <pc:sldMk cId="1510414987" sldId="3453"/>
            <ac:picMk id="3" creationId="{F427437D-ED8C-345D-6527-2C75F46E6A6D}"/>
          </ac:picMkLst>
        </pc:picChg>
        <pc:picChg chg="mod">
          <ac:chgData name="Helen Margolis" userId="e6a7afbc-961a-442d-a2df-b33b0221b063" providerId="ADAL" clId="{1254076C-426C-4AC2-B574-F032750B8D22}" dt="2023-08-09T10:44:03.767" v="18079" actId="1076"/>
          <ac:picMkLst>
            <pc:docMk/>
            <pc:sldMk cId="1510414987" sldId="3453"/>
            <ac:picMk id="5" creationId="{5F98A179-1F58-77E9-B07E-EDBCF1C7DBD0}"/>
          </ac:picMkLst>
        </pc:picChg>
        <pc:picChg chg="del">
          <ac:chgData name="Helen Margolis" userId="e6a7afbc-961a-442d-a2df-b33b0221b063" providerId="ADAL" clId="{1254076C-426C-4AC2-B574-F032750B8D22}" dt="2023-08-06T11:35:02.661" v="10498" actId="478"/>
          <ac:picMkLst>
            <pc:docMk/>
            <pc:sldMk cId="1510414987" sldId="3453"/>
            <ac:picMk id="6" creationId="{703DAD87-7056-A4CA-A6D3-E10F11B8D3AE}"/>
          </ac:picMkLst>
        </pc:picChg>
        <pc:picChg chg="add del mod">
          <ac:chgData name="Helen Margolis" userId="e6a7afbc-961a-442d-a2df-b33b0221b063" providerId="ADAL" clId="{1254076C-426C-4AC2-B574-F032750B8D22}" dt="2023-08-06T13:18:50.175" v="10504" actId="478"/>
          <ac:picMkLst>
            <pc:docMk/>
            <pc:sldMk cId="1510414987" sldId="3453"/>
            <ac:picMk id="13" creationId="{EEF958B5-EF0D-1349-D720-4B45EE8B94A4}"/>
          </ac:picMkLst>
        </pc:picChg>
        <pc:picChg chg="add mod">
          <ac:chgData name="Helen Margolis" userId="e6a7afbc-961a-442d-a2df-b33b0221b063" providerId="ADAL" clId="{1254076C-426C-4AC2-B574-F032750B8D22}" dt="2023-08-09T10:44:41.302" v="18099" actId="1076"/>
          <ac:picMkLst>
            <pc:docMk/>
            <pc:sldMk cId="1510414987" sldId="3453"/>
            <ac:picMk id="14" creationId="{F391D7E9-0CE5-2224-6743-E6ED1FF810D1}"/>
          </ac:picMkLst>
        </pc:picChg>
        <pc:picChg chg="add mod">
          <ac:chgData name="Helen Margolis" userId="e6a7afbc-961a-442d-a2df-b33b0221b063" providerId="ADAL" clId="{1254076C-426C-4AC2-B574-F032750B8D22}" dt="2023-08-09T10:44:47.874" v="18101" actId="1076"/>
          <ac:picMkLst>
            <pc:docMk/>
            <pc:sldMk cId="1510414987" sldId="3453"/>
            <ac:picMk id="15" creationId="{827D57A3-8543-A5AC-CDFB-D076CD3CB101}"/>
          </ac:picMkLst>
        </pc:picChg>
      </pc:sldChg>
      <pc:sldChg chg="addSp delSp modSp add mod ord modAnim">
        <pc:chgData name="Helen Margolis" userId="e6a7afbc-961a-442d-a2df-b33b0221b063" providerId="ADAL" clId="{1254076C-426C-4AC2-B574-F032750B8D22}" dt="2023-08-06T16:46:02.015" v="12510"/>
        <pc:sldMkLst>
          <pc:docMk/>
          <pc:sldMk cId="47010328" sldId="3454"/>
        </pc:sldMkLst>
        <pc:spChg chg="mod">
          <ac:chgData name="Helen Margolis" userId="e6a7afbc-961a-442d-a2df-b33b0221b063" providerId="ADAL" clId="{1254076C-426C-4AC2-B574-F032750B8D22}" dt="2023-08-06T15:31:29.896" v="11082" actId="20577"/>
          <ac:spMkLst>
            <pc:docMk/>
            <pc:sldMk cId="47010328" sldId="3454"/>
            <ac:spMk id="2" creationId="{8283B3F7-529C-BF67-8686-439EA2B01556}"/>
          </ac:spMkLst>
        </pc:spChg>
        <pc:spChg chg="mod topLvl">
          <ac:chgData name="Helen Margolis" userId="e6a7afbc-961a-442d-a2df-b33b0221b063" providerId="ADAL" clId="{1254076C-426C-4AC2-B574-F032750B8D22}" dt="2023-08-06T15:36:21.892" v="11190" actId="1076"/>
          <ac:spMkLst>
            <pc:docMk/>
            <pc:sldMk cId="47010328" sldId="3454"/>
            <ac:spMk id="5" creationId="{188EBB27-4DA4-A3C6-B46A-1AE7D4CFC6FF}"/>
          </ac:spMkLst>
        </pc:spChg>
        <pc:spChg chg="del mod topLvl">
          <ac:chgData name="Helen Margolis" userId="e6a7afbc-961a-442d-a2df-b33b0221b063" providerId="ADAL" clId="{1254076C-426C-4AC2-B574-F032750B8D22}" dt="2023-08-06T15:35:01.566" v="11164" actId="478"/>
          <ac:spMkLst>
            <pc:docMk/>
            <pc:sldMk cId="47010328" sldId="3454"/>
            <ac:spMk id="11" creationId="{5D670F31-4DEA-32A7-8B9C-F3804604108C}"/>
          </ac:spMkLst>
        </pc:spChg>
        <pc:spChg chg="mod topLvl">
          <ac:chgData name="Helen Margolis" userId="e6a7afbc-961a-442d-a2df-b33b0221b063" providerId="ADAL" clId="{1254076C-426C-4AC2-B574-F032750B8D22}" dt="2023-08-06T15:35:59.908" v="11186" actId="1076"/>
          <ac:spMkLst>
            <pc:docMk/>
            <pc:sldMk cId="47010328" sldId="3454"/>
            <ac:spMk id="29" creationId="{C9722073-583C-48D8-F02A-469C1BAB9AB3}"/>
          </ac:spMkLst>
        </pc:spChg>
        <pc:spChg chg="del mod topLvl">
          <ac:chgData name="Helen Margolis" userId="e6a7afbc-961a-442d-a2df-b33b0221b063" providerId="ADAL" clId="{1254076C-426C-4AC2-B574-F032750B8D22}" dt="2023-08-06T15:34:59.544" v="11163" actId="478"/>
          <ac:spMkLst>
            <pc:docMk/>
            <pc:sldMk cId="47010328" sldId="3454"/>
            <ac:spMk id="33" creationId="{92AF1AD6-0257-916C-A7A2-65B211A2F7A5}"/>
          </ac:spMkLst>
        </pc:spChg>
        <pc:spChg chg="mod topLvl">
          <ac:chgData name="Helen Margolis" userId="e6a7afbc-961a-442d-a2df-b33b0221b063" providerId="ADAL" clId="{1254076C-426C-4AC2-B574-F032750B8D22}" dt="2023-08-06T15:36:18.389" v="11189" actId="14100"/>
          <ac:spMkLst>
            <pc:docMk/>
            <pc:sldMk cId="47010328" sldId="3454"/>
            <ac:spMk id="36" creationId="{FCE10820-DFDA-86AD-6179-533F35F21F54}"/>
          </ac:spMkLst>
        </pc:spChg>
        <pc:spChg chg="mod">
          <ac:chgData name="Helen Margolis" userId="e6a7afbc-961a-442d-a2df-b33b0221b063" providerId="ADAL" clId="{1254076C-426C-4AC2-B574-F032750B8D22}" dt="2023-08-06T15:37:08.206" v="11200" actId="1076"/>
          <ac:spMkLst>
            <pc:docMk/>
            <pc:sldMk cId="47010328" sldId="3454"/>
            <ac:spMk id="37" creationId="{F4EA50A4-B4FE-8EA4-D171-F97E47E3D042}"/>
          </ac:spMkLst>
        </pc:spChg>
        <pc:spChg chg="mod">
          <ac:chgData name="Helen Margolis" userId="e6a7afbc-961a-442d-a2df-b33b0221b063" providerId="ADAL" clId="{1254076C-426C-4AC2-B574-F032750B8D22}" dt="2023-08-06T15:37:08.206" v="11200" actId="1076"/>
          <ac:spMkLst>
            <pc:docMk/>
            <pc:sldMk cId="47010328" sldId="3454"/>
            <ac:spMk id="38" creationId="{2A54DB04-2AB2-7E12-DB09-92F439ABAA63}"/>
          </ac:spMkLst>
        </pc:spChg>
        <pc:spChg chg="add mod">
          <ac:chgData name="Helen Margolis" userId="e6a7afbc-961a-442d-a2df-b33b0221b063" providerId="ADAL" clId="{1254076C-426C-4AC2-B574-F032750B8D22}" dt="2023-08-06T15:33:59.861" v="11148" actId="164"/>
          <ac:spMkLst>
            <pc:docMk/>
            <pc:sldMk cId="47010328" sldId="3454"/>
            <ac:spMk id="39" creationId="{5BD4D642-6B3D-064F-9787-59BFFE848F18}"/>
          </ac:spMkLst>
        </pc:spChg>
        <pc:spChg chg="add del mod">
          <ac:chgData name="Helen Margolis" userId="e6a7afbc-961a-442d-a2df-b33b0221b063" providerId="ADAL" clId="{1254076C-426C-4AC2-B574-F032750B8D22}" dt="2023-08-06T15:33:36.980" v="11143" actId="478"/>
          <ac:spMkLst>
            <pc:docMk/>
            <pc:sldMk cId="47010328" sldId="3454"/>
            <ac:spMk id="40" creationId="{18325F58-B283-D122-BAD5-A431618BA5CC}"/>
          </ac:spMkLst>
        </pc:spChg>
        <pc:spChg chg="add mod">
          <ac:chgData name="Helen Margolis" userId="e6a7afbc-961a-442d-a2df-b33b0221b063" providerId="ADAL" clId="{1254076C-426C-4AC2-B574-F032750B8D22}" dt="2023-08-06T15:33:59.861" v="11148" actId="164"/>
          <ac:spMkLst>
            <pc:docMk/>
            <pc:sldMk cId="47010328" sldId="3454"/>
            <ac:spMk id="41" creationId="{EED7C523-A087-F845-F5DF-D49516FB76A1}"/>
          </ac:spMkLst>
        </pc:spChg>
        <pc:spChg chg="add mod">
          <ac:chgData name="Helen Margolis" userId="e6a7afbc-961a-442d-a2df-b33b0221b063" providerId="ADAL" clId="{1254076C-426C-4AC2-B574-F032750B8D22}" dt="2023-08-06T15:37:12.805" v="11202" actId="14100"/>
          <ac:spMkLst>
            <pc:docMk/>
            <pc:sldMk cId="47010328" sldId="3454"/>
            <ac:spMk id="43" creationId="{507E341F-6C17-CB1F-2C45-53FEC0F2B441}"/>
          </ac:spMkLst>
        </pc:spChg>
        <pc:grpChg chg="add del mod">
          <ac:chgData name="Helen Margolis" userId="e6a7afbc-961a-442d-a2df-b33b0221b063" providerId="ADAL" clId="{1254076C-426C-4AC2-B574-F032750B8D22}" dt="2023-08-06T15:34:07.301" v="11150" actId="165"/>
          <ac:grpSpMkLst>
            <pc:docMk/>
            <pc:sldMk cId="47010328" sldId="3454"/>
            <ac:grpSpMk id="3" creationId="{201BD3D8-CCFE-F390-D355-6D2F2155688E}"/>
          </ac:grpSpMkLst>
        </pc:grpChg>
        <pc:grpChg chg="add del mod">
          <ac:chgData name="Helen Margolis" userId="e6a7afbc-961a-442d-a2df-b33b0221b063" providerId="ADAL" clId="{1254076C-426C-4AC2-B574-F032750B8D22}" dt="2023-08-06T15:34:15.873" v="11152" actId="165"/>
          <ac:grpSpMkLst>
            <pc:docMk/>
            <pc:sldMk cId="47010328" sldId="3454"/>
            <ac:grpSpMk id="6" creationId="{35CD0220-C592-9457-C9BC-F79D3AF7F225}"/>
          </ac:grpSpMkLst>
        </pc:grpChg>
        <pc:grpChg chg="del mod topLvl">
          <ac:chgData name="Helen Margolis" userId="e6a7afbc-961a-442d-a2df-b33b0221b063" providerId="ADAL" clId="{1254076C-426C-4AC2-B574-F032750B8D22}" dt="2023-08-06T15:34:56.776" v="11162" actId="165"/>
          <ac:grpSpMkLst>
            <pc:docMk/>
            <pc:sldMk cId="47010328" sldId="3454"/>
            <ac:grpSpMk id="27" creationId="{D4479046-07A0-FFC2-93BC-0CA16D8354B6}"/>
          </ac:grpSpMkLst>
        </pc:grpChg>
        <pc:grpChg chg="add del mod">
          <ac:chgData name="Helen Margolis" userId="e6a7afbc-961a-442d-a2df-b33b0221b063" providerId="ADAL" clId="{1254076C-426C-4AC2-B574-F032750B8D22}" dt="2023-08-06T15:34:11.431" v="11151" actId="165"/>
          <ac:grpSpMkLst>
            <pc:docMk/>
            <pc:sldMk cId="47010328" sldId="3454"/>
            <ac:grpSpMk id="30" creationId="{38D8A2D9-5E23-031D-0E44-B6D49577787F}"/>
          </ac:grpSpMkLst>
        </pc:grpChg>
        <pc:grpChg chg="mod topLvl">
          <ac:chgData name="Helen Margolis" userId="e6a7afbc-961a-442d-a2df-b33b0221b063" providerId="ADAL" clId="{1254076C-426C-4AC2-B574-F032750B8D22}" dt="2023-08-06T15:37:08.206" v="11200" actId="1076"/>
          <ac:grpSpMkLst>
            <pc:docMk/>
            <pc:sldMk cId="47010328" sldId="3454"/>
            <ac:grpSpMk id="31" creationId="{C1D7A552-B89B-8220-84D9-70B9BE9DD70C}"/>
          </ac:grpSpMkLst>
        </pc:grpChg>
        <pc:grpChg chg="del mod topLvl">
          <ac:chgData name="Helen Margolis" userId="e6a7afbc-961a-442d-a2df-b33b0221b063" providerId="ADAL" clId="{1254076C-426C-4AC2-B574-F032750B8D22}" dt="2023-08-06T15:34:21.562" v="11153" actId="165"/>
          <ac:grpSpMkLst>
            <pc:docMk/>
            <pc:sldMk cId="47010328" sldId="3454"/>
            <ac:grpSpMk id="32" creationId="{E2051D31-6AC8-DF9D-FAA7-CCA35231214C}"/>
          </ac:grpSpMkLst>
        </pc:grpChg>
        <pc:grpChg chg="add mod ord">
          <ac:chgData name="Helen Margolis" userId="e6a7afbc-961a-442d-a2df-b33b0221b063" providerId="ADAL" clId="{1254076C-426C-4AC2-B574-F032750B8D22}" dt="2023-08-06T15:35:52.434" v="11184" actId="167"/>
          <ac:grpSpMkLst>
            <pc:docMk/>
            <pc:sldMk cId="47010328" sldId="3454"/>
            <ac:grpSpMk id="42" creationId="{06C0492B-3B6A-9D0A-B3C2-5C9C0A664443}"/>
          </ac:grpSpMkLst>
        </pc:grpChg>
        <pc:grpChg chg="del">
          <ac:chgData name="Helen Margolis" userId="e6a7afbc-961a-442d-a2df-b33b0221b063" providerId="ADAL" clId="{1254076C-426C-4AC2-B574-F032750B8D22}" dt="2023-08-06T13:57:51.892" v="10695" actId="478"/>
          <ac:grpSpMkLst>
            <pc:docMk/>
            <pc:sldMk cId="47010328" sldId="3454"/>
            <ac:grpSpMk id="55" creationId="{0D639706-6215-D359-7DDC-34707E7F2534}"/>
          </ac:grpSpMkLst>
        </pc:grpChg>
        <pc:picChg chg="mod topLvl">
          <ac:chgData name="Helen Margolis" userId="e6a7afbc-961a-442d-a2df-b33b0221b063" providerId="ADAL" clId="{1254076C-426C-4AC2-B574-F032750B8D22}" dt="2023-08-06T15:34:07.301" v="11150" actId="165"/>
          <ac:picMkLst>
            <pc:docMk/>
            <pc:sldMk cId="47010328" sldId="3454"/>
            <ac:picMk id="4" creationId="{D26546BA-7374-2038-9E71-4449142E10FA}"/>
          </ac:picMkLst>
        </pc:picChg>
        <pc:picChg chg="mod topLvl">
          <ac:chgData name="Helen Margolis" userId="e6a7afbc-961a-442d-a2df-b33b0221b063" providerId="ADAL" clId="{1254076C-426C-4AC2-B574-F032750B8D22}" dt="2023-08-06T15:35:55.951" v="11185" actId="1076"/>
          <ac:picMkLst>
            <pc:docMk/>
            <pc:sldMk cId="47010328" sldId="3454"/>
            <ac:picMk id="28" creationId="{6D95C8DA-E0BE-AC61-3A0F-EBCDB4C5D670}"/>
          </ac:picMkLst>
        </pc:picChg>
        <pc:picChg chg="mod topLvl">
          <ac:chgData name="Helen Margolis" userId="e6a7afbc-961a-442d-a2df-b33b0221b063" providerId="ADAL" clId="{1254076C-426C-4AC2-B574-F032750B8D22}" dt="2023-08-06T15:36:09.163" v="11187" actId="1076"/>
          <ac:picMkLst>
            <pc:docMk/>
            <pc:sldMk cId="47010328" sldId="3454"/>
            <ac:picMk id="34" creationId="{448C566E-A2F3-E5A9-2E02-854859AD9D13}"/>
          </ac:picMkLst>
        </pc:picChg>
        <pc:picChg chg="mod topLvl">
          <ac:chgData name="Helen Margolis" userId="e6a7afbc-961a-442d-a2df-b33b0221b063" providerId="ADAL" clId="{1254076C-426C-4AC2-B574-F032750B8D22}" dt="2023-08-06T15:36:09.163" v="11187" actId="1076"/>
          <ac:picMkLst>
            <pc:docMk/>
            <pc:sldMk cId="47010328" sldId="3454"/>
            <ac:picMk id="35" creationId="{51834025-67BF-448D-FB03-E0D9F1E2FF3A}"/>
          </ac:picMkLst>
        </pc:picChg>
      </pc:sldChg>
      <pc:sldChg chg="addSp delSp modSp add del mod">
        <pc:chgData name="Helen Margolis" userId="e6a7afbc-961a-442d-a2df-b33b0221b063" providerId="ADAL" clId="{1254076C-426C-4AC2-B574-F032750B8D22}" dt="2023-08-06T13:38:30.645" v="10684" actId="2696"/>
        <pc:sldMkLst>
          <pc:docMk/>
          <pc:sldMk cId="2980258550" sldId="3454"/>
        </pc:sldMkLst>
        <pc:spChg chg="mod">
          <ac:chgData name="Helen Margolis" userId="e6a7afbc-961a-442d-a2df-b33b0221b063" providerId="ADAL" clId="{1254076C-426C-4AC2-B574-F032750B8D22}" dt="2023-08-06T13:33:56.207" v="10680"/>
          <ac:spMkLst>
            <pc:docMk/>
            <pc:sldMk cId="2980258550" sldId="3454"/>
            <ac:spMk id="12" creationId="{F5106D4F-A5D8-A1B9-90C0-9AAF29DAE59D}"/>
          </ac:spMkLst>
        </pc:spChg>
        <pc:spChg chg="mod">
          <ac:chgData name="Helen Margolis" userId="e6a7afbc-961a-442d-a2df-b33b0221b063" providerId="ADAL" clId="{1254076C-426C-4AC2-B574-F032750B8D22}" dt="2023-08-06T13:33:56.207" v="10680"/>
          <ac:spMkLst>
            <pc:docMk/>
            <pc:sldMk cId="2980258550" sldId="3454"/>
            <ac:spMk id="13" creationId="{347E65D3-182B-816F-AF49-6D72C0CADFA6}"/>
          </ac:spMkLst>
        </pc:spChg>
        <pc:spChg chg="mod">
          <ac:chgData name="Helen Margolis" userId="e6a7afbc-961a-442d-a2df-b33b0221b063" providerId="ADAL" clId="{1254076C-426C-4AC2-B574-F032750B8D22}" dt="2023-08-06T13:33:56.207" v="10680"/>
          <ac:spMkLst>
            <pc:docMk/>
            <pc:sldMk cId="2980258550" sldId="3454"/>
            <ac:spMk id="14" creationId="{3BB86F68-0C36-BB55-2639-6C0BD4128CD0}"/>
          </ac:spMkLst>
        </pc:spChg>
        <pc:spChg chg="mod">
          <ac:chgData name="Helen Margolis" userId="e6a7afbc-961a-442d-a2df-b33b0221b063" providerId="ADAL" clId="{1254076C-426C-4AC2-B574-F032750B8D22}" dt="2023-08-06T13:33:56.207" v="10680"/>
          <ac:spMkLst>
            <pc:docMk/>
            <pc:sldMk cId="2980258550" sldId="3454"/>
            <ac:spMk id="15" creationId="{E435DCF4-E573-CD77-2C16-C04ECC6D6F7C}"/>
          </ac:spMkLst>
        </pc:spChg>
        <pc:spChg chg="mod">
          <ac:chgData name="Helen Margolis" userId="e6a7afbc-961a-442d-a2df-b33b0221b063" providerId="ADAL" clId="{1254076C-426C-4AC2-B574-F032750B8D22}" dt="2023-08-06T13:33:56.207" v="10680"/>
          <ac:spMkLst>
            <pc:docMk/>
            <pc:sldMk cId="2980258550" sldId="3454"/>
            <ac:spMk id="23" creationId="{D45AE748-8DCE-7367-CC76-B97F86209F4B}"/>
          </ac:spMkLst>
        </pc:spChg>
        <pc:spChg chg="mod">
          <ac:chgData name="Helen Margolis" userId="e6a7afbc-961a-442d-a2df-b33b0221b063" providerId="ADAL" clId="{1254076C-426C-4AC2-B574-F032750B8D22}" dt="2023-08-06T13:33:56.207" v="10680"/>
          <ac:spMkLst>
            <pc:docMk/>
            <pc:sldMk cId="2980258550" sldId="3454"/>
            <ac:spMk id="24" creationId="{36A8F154-91C0-346F-109E-E197A1BF3C07}"/>
          </ac:spMkLst>
        </pc:spChg>
        <pc:spChg chg="mod">
          <ac:chgData name="Helen Margolis" userId="e6a7afbc-961a-442d-a2df-b33b0221b063" providerId="ADAL" clId="{1254076C-426C-4AC2-B574-F032750B8D22}" dt="2023-08-06T13:33:56.207" v="10680"/>
          <ac:spMkLst>
            <pc:docMk/>
            <pc:sldMk cId="2980258550" sldId="3454"/>
            <ac:spMk id="25" creationId="{9FAD7EE4-CA0D-FEAA-E1A2-5340BE3E37A0}"/>
          </ac:spMkLst>
        </pc:spChg>
        <pc:spChg chg="mod">
          <ac:chgData name="Helen Margolis" userId="e6a7afbc-961a-442d-a2df-b33b0221b063" providerId="ADAL" clId="{1254076C-426C-4AC2-B574-F032750B8D22}" dt="2023-08-06T13:33:56.207" v="10680"/>
          <ac:spMkLst>
            <pc:docMk/>
            <pc:sldMk cId="2980258550" sldId="3454"/>
            <ac:spMk id="26" creationId="{CF759E49-A7CD-211B-4173-6C298874446D}"/>
          </ac:spMkLst>
        </pc:spChg>
        <pc:spChg chg="mod">
          <ac:chgData name="Helen Margolis" userId="e6a7afbc-961a-442d-a2df-b33b0221b063" providerId="ADAL" clId="{1254076C-426C-4AC2-B574-F032750B8D22}" dt="2023-08-06T13:33:56.207" v="10680"/>
          <ac:spMkLst>
            <pc:docMk/>
            <pc:sldMk cId="2980258550" sldId="3454"/>
            <ac:spMk id="28" creationId="{20C46660-4C08-B91E-D904-9EFBD16B57FA}"/>
          </ac:spMkLst>
        </pc:spChg>
        <pc:spChg chg="mod">
          <ac:chgData name="Helen Margolis" userId="e6a7afbc-961a-442d-a2df-b33b0221b063" providerId="ADAL" clId="{1254076C-426C-4AC2-B574-F032750B8D22}" dt="2023-08-06T13:33:56.207" v="10680"/>
          <ac:spMkLst>
            <pc:docMk/>
            <pc:sldMk cId="2980258550" sldId="3454"/>
            <ac:spMk id="29" creationId="{A8DB16B2-04A7-1900-572C-BACAEAE17F34}"/>
          </ac:spMkLst>
        </pc:spChg>
        <pc:spChg chg="mod">
          <ac:chgData name="Helen Margolis" userId="e6a7afbc-961a-442d-a2df-b33b0221b063" providerId="ADAL" clId="{1254076C-426C-4AC2-B574-F032750B8D22}" dt="2023-08-06T13:33:56.207" v="10680"/>
          <ac:spMkLst>
            <pc:docMk/>
            <pc:sldMk cId="2980258550" sldId="3454"/>
            <ac:spMk id="30" creationId="{7B3B5B35-D9AB-F923-0A17-8029A6AED536}"/>
          </ac:spMkLst>
        </pc:spChg>
        <pc:spChg chg="mod">
          <ac:chgData name="Helen Margolis" userId="e6a7afbc-961a-442d-a2df-b33b0221b063" providerId="ADAL" clId="{1254076C-426C-4AC2-B574-F032750B8D22}" dt="2023-08-06T13:33:56.207" v="10680"/>
          <ac:spMkLst>
            <pc:docMk/>
            <pc:sldMk cId="2980258550" sldId="3454"/>
            <ac:spMk id="31" creationId="{6B9C871A-60CC-D993-A81B-E3EA96E5CA36}"/>
          </ac:spMkLst>
        </pc:spChg>
        <pc:spChg chg="mod">
          <ac:chgData name="Helen Margolis" userId="e6a7afbc-961a-442d-a2df-b33b0221b063" providerId="ADAL" clId="{1254076C-426C-4AC2-B574-F032750B8D22}" dt="2023-08-06T13:33:56.207" v="10680"/>
          <ac:spMkLst>
            <pc:docMk/>
            <pc:sldMk cId="2980258550" sldId="3454"/>
            <ac:spMk id="32" creationId="{98DC80E4-3B19-8332-34F5-20DB6498592F}"/>
          </ac:spMkLst>
        </pc:spChg>
        <pc:spChg chg="mod">
          <ac:chgData name="Helen Margolis" userId="e6a7afbc-961a-442d-a2df-b33b0221b063" providerId="ADAL" clId="{1254076C-426C-4AC2-B574-F032750B8D22}" dt="2023-08-06T13:33:56.207" v="10680"/>
          <ac:spMkLst>
            <pc:docMk/>
            <pc:sldMk cId="2980258550" sldId="3454"/>
            <ac:spMk id="33" creationId="{A6733E93-67FA-1765-0C66-16FB2FFDD937}"/>
          </ac:spMkLst>
        </pc:spChg>
        <pc:spChg chg="mod">
          <ac:chgData name="Helen Margolis" userId="e6a7afbc-961a-442d-a2df-b33b0221b063" providerId="ADAL" clId="{1254076C-426C-4AC2-B574-F032750B8D22}" dt="2023-08-06T13:33:56.207" v="10680"/>
          <ac:spMkLst>
            <pc:docMk/>
            <pc:sldMk cId="2980258550" sldId="3454"/>
            <ac:spMk id="41" creationId="{7CF76111-79B6-86D9-CE15-00F76D62A9D4}"/>
          </ac:spMkLst>
        </pc:spChg>
        <pc:spChg chg="mod">
          <ac:chgData name="Helen Margolis" userId="e6a7afbc-961a-442d-a2df-b33b0221b063" providerId="ADAL" clId="{1254076C-426C-4AC2-B574-F032750B8D22}" dt="2023-08-06T13:33:56.207" v="10680"/>
          <ac:spMkLst>
            <pc:docMk/>
            <pc:sldMk cId="2980258550" sldId="3454"/>
            <ac:spMk id="42" creationId="{8C690610-E65B-760E-E5BA-66965357E479}"/>
          </ac:spMkLst>
        </pc:spChg>
        <pc:grpChg chg="add mod">
          <ac:chgData name="Helen Margolis" userId="e6a7afbc-961a-442d-a2df-b33b0221b063" providerId="ADAL" clId="{1254076C-426C-4AC2-B574-F032750B8D22}" dt="2023-08-06T13:33:59.427" v="10681" actId="1076"/>
          <ac:grpSpMkLst>
            <pc:docMk/>
            <pc:sldMk cId="2980258550" sldId="3454"/>
            <ac:grpSpMk id="3" creationId="{9F07B3DD-8979-C239-42E8-DA429757565D}"/>
          </ac:grpSpMkLst>
        </pc:grpChg>
        <pc:grpChg chg="mod">
          <ac:chgData name="Helen Margolis" userId="e6a7afbc-961a-442d-a2df-b33b0221b063" providerId="ADAL" clId="{1254076C-426C-4AC2-B574-F032750B8D22}" dt="2023-08-06T13:34:04.208" v="10682" actId="1076"/>
          <ac:grpSpMkLst>
            <pc:docMk/>
            <pc:sldMk cId="2980258550" sldId="3454"/>
            <ac:grpSpMk id="5" creationId="{F3E1DD95-31EF-988D-646B-4964D3345985}"/>
          </ac:grpSpMkLst>
        </pc:grpChg>
        <pc:grpChg chg="mod">
          <ac:chgData name="Helen Margolis" userId="e6a7afbc-961a-442d-a2df-b33b0221b063" providerId="ADAL" clId="{1254076C-426C-4AC2-B574-F032750B8D22}" dt="2023-08-06T13:33:56.207" v="10680"/>
          <ac:grpSpMkLst>
            <pc:docMk/>
            <pc:sldMk cId="2980258550" sldId="3454"/>
            <ac:grpSpMk id="11" creationId="{92BBA9CA-43F6-7552-DE7C-9A4736E890E2}"/>
          </ac:grpSpMkLst>
        </pc:grpChg>
        <pc:grpChg chg="mod">
          <ac:chgData name="Helen Margolis" userId="e6a7afbc-961a-442d-a2df-b33b0221b063" providerId="ADAL" clId="{1254076C-426C-4AC2-B574-F032750B8D22}" dt="2023-08-06T13:33:56.207" v="10680"/>
          <ac:grpSpMkLst>
            <pc:docMk/>
            <pc:sldMk cId="2980258550" sldId="3454"/>
            <ac:grpSpMk id="16" creationId="{A1F95957-82F5-F96A-EA74-92924646D7BC}"/>
          </ac:grpSpMkLst>
        </pc:grpChg>
        <pc:grpChg chg="mod">
          <ac:chgData name="Helen Margolis" userId="e6a7afbc-961a-442d-a2df-b33b0221b063" providerId="ADAL" clId="{1254076C-426C-4AC2-B574-F032750B8D22}" dt="2023-08-06T13:33:56.207" v="10680"/>
          <ac:grpSpMkLst>
            <pc:docMk/>
            <pc:sldMk cId="2980258550" sldId="3454"/>
            <ac:grpSpMk id="20" creationId="{1C7B0714-9951-5BED-2C09-E8E3E7DE207E}"/>
          </ac:grpSpMkLst>
        </pc:grpChg>
        <pc:picChg chg="del">
          <ac:chgData name="Helen Margolis" userId="e6a7afbc-961a-442d-a2df-b33b0221b063" providerId="ADAL" clId="{1254076C-426C-4AC2-B574-F032750B8D22}" dt="2023-08-06T13:33:53.250" v="10679" actId="478"/>
          <ac:picMkLst>
            <pc:docMk/>
            <pc:sldMk cId="2980258550" sldId="3454"/>
            <ac:picMk id="4" creationId="{7DC700FA-EA33-D8F2-AA2D-4547961D9FCC}"/>
          </ac:picMkLst>
        </pc:picChg>
        <pc:cxnChg chg="mod">
          <ac:chgData name="Helen Margolis" userId="e6a7afbc-961a-442d-a2df-b33b0221b063" providerId="ADAL" clId="{1254076C-426C-4AC2-B574-F032750B8D22}" dt="2023-08-06T13:33:56.207" v="10680"/>
          <ac:cxnSpMkLst>
            <pc:docMk/>
            <pc:sldMk cId="2980258550" sldId="3454"/>
            <ac:cxnSpMk id="9" creationId="{34D03A69-872E-E67D-1FD6-74FDBA06B5F3}"/>
          </ac:cxnSpMkLst>
        </pc:cxnChg>
        <pc:cxnChg chg="mod">
          <ac:chgData name="Helen Margolis" userId="e6a7afbc-961a-442d-a2df-b33b0221b063" providerId="ADAL" clId="{1254076C-426C-4AC2-B574-F032750B8D22}" dt="2023-08-06T13:33:56.207" v="10680"/>
          <ac:cxnSpMkLst>
            <pc:docMk/>
            <pc:sldMk cId="2980258550" sldId="3454"/>
            <ac:cxnSpMk id="17" creationId="{EE0197D6-BFE3-F969-C04E-5FC8286930C4}"/>
          </ac:cxnSpMkLst>
        </pc:cxnChg>
        <pc:cxnChg chg="mod">
          <ac:chgData name="Helen Margolis" userId="e6a7afbc-961a-442d-a2df-b33b0221b063" providerId="ADAL" clId="{1254076C-426C-4AC2-B574-F032750B8D22}" dt="2023-08-06T13:33:56.207" v="10680"/>
          <ac:cxnSpMkLst>
            <pc:docMk/>
            <pc:sldMk cId="2980258550" sldId="3454"/>
            <ac:cxnSpMk id="18" creationId="{26E1ADD1-FE1C-A860-0968-AAE659238708}"/>
          </ac:cxnSpMkLst>
        </pc:cxnChg>
        <pc:cxnChg chg="mod">
          <ac:chgData name="Helen Margolis" userId="e6a7afbc-961a-442d-a2df-b33b0221b063" providerId="ADAL" clId="{1254076C-426C-4AC2-B574-F032750B8D22}" dt="2023-08-06T13:33:56.207" v="10680"/>
          <ac:cxnSpMkLst>
            <pc:docMk/>
            <pc:sldMk cId="2980258550" sldId="3454"/>
            <ac:cxnSpMk id="19" creationId="{A8E4A0C8-B224-DEEC-387A-507B8E2A285F}"/>
          </ac:cxnSpMkLst>
        </pc:cxnChg>
        <pc:cxnChg chg="mod">
          <ac:chgData name="Helen Margolis" userId="e6a7afbc-961a-442d-a2df-b33b0221b063" providerId="ADAL" clId="{1254076C-426C-4AC2-B574-F032750B8D22}" dt="2023-08-06T13:33:56.207" v="10680"/>
          <ac:cxnSpMkLst>
            <pc:docMk/>
            <pc:sldMk cId="2980258550" sldId="3454"/>
            <ac:cxnSpMk id="21" creationId="{8F3B4CFB-ABC1-7F4D-C1EE-225CCBB88149}"/>
          </ac:cxnSpMkLst>
        </pc:cxnChg>
        <pc:cxnChg chg="mod">
          <ac:chgData name="Helen Margolis" userId="e6a7afbc-961a-442d-a2df-b33b0221b063" providerId="ADAL" clId="{1254076C-426C-4AC2-B574-F032750B8D22}" dt="2023-08-06T13:33:56.207" v="10680"/>
          <ac:cxnSpMkLst>
            <pc:docMk/>
            <pc:sldMk cId="2980258550" sldId="3454"/>
            <ac:cxnSpMk id="22" creationId="{FFDA9706-1AC1-43AC-F4BF-47C845CD720F}"/>
          </ac:cxnSpMkLst>
        </pc:cxnChg>
        <pc:cxnChg chg="mod">
          <ac:chgData name="Helen Margolis" userId="e6a7afbc-961a-442d-a2df-b33b0221b063" providerId="ADAL" clId="{1254076C-426C-4AC2-B574-F032750B8D22}" dt="2023-08-06T13:33:56.207" v="10680"/>
          <ac:cxnSpMkLst>
            <pc:docMk/>
            <pc:sldMk cId="2980258550" sldId="3454"/>
            <ac:cxnSpMk id="27" creationId="{8B715CAD-6CE1-D0A7-C90B-3B1E0A505DD4}"/>
          </ac:cxnSpMkLst>
        </pc:cxnChg>
        <pc:cxnChg chg="mod">
          <ac:chgData name="Helen Margolis" userId="e6a7afbc-961a-442d-a2df-b33b0221b063" providerId="ADAL" clId="{1254076C-426C-4AC2-B574-F032750B8D22}" dt="2023-08-06T13:33:56.207" v="10680"/>
          <ac:cxnSpMkLst>
            <pc:docMk/>
            <pc:sldMk cId="2980258550" sldId="3454"/>
            <ac:cxnSpMk id="34" creationId="{DEB780E8-2045-5E2F-061A-F4B00A0B0330}"/>
          </ac:cxnSpMkLst>
        </pc:cxnChg>
        <pc:cxnChg chg="mod">
          <ac:chgData name="Helen Margolis" userId="e6a7afbc-961a-442d-a2df-b33b0221b063" providerId="ADAL" clId="{1254076C-426C-4AC2-B574-F032750B8D22}" dt="2023-08-06T13:33:56.207" v="10680"/>
          <ac:cxnSpMkLst>
            <pc:docMk/>
            <pc:sldMk cId="2980258550" sldId="3454"/>
            <ac:cxnSpMk id="35" creationId="{A73DBD13-1D50-0478-1571-E9D6966CFAE4}"/>
          </ac:cxnSpMkLst>
        </pc:cxnChg>
        <pc:cxnChg chg="mod">
          <ac:chgData name="Helen Margolis" userId="e6a7afbc-961a-442d-a2df-b33b0221b063" providerId="ADAL" clId="{1254076C-426C-4AC2-B574-F032750B8D22}" dt="2023-08-06T13:33:56.207" v="10680"/>
          <ac:cxnSpMkLst>
            <pc:docMk/>
            <pc:sldMk cId="2980258550" sldId="3454"/>
            <ac:cxnSpMk id="36" creationId="{618D06CA-5E23-C790-79D9-569444D7A69A}"/>
          </ac:cxnSpMkLst>
        </pc:cxnChg>
        <pc:cxnChg chg="mod">
          <ac:chgData name="Helen Margolis" userId="e6a7afbc-961a-442d-a2df-b33b0221b063" providerId="ADAL" clId="{1254076C-426C-4AC2-B574-F032750B8D22}" dt="2023-08-06T13:33:56.207" v="10680"/>
          <ac:cxnSpMkLst>
            <pc:docMk/>
            <pc:sldMk cId="2980258550" sldId="3454"/>
            <ac:cxnSpMk id="37" creationId="{C3EC37F7-A593-6D76-ED79-8E813AA5ACDC}"/>
          </ac:cxnSpMkLst>
        </pc:cxnChg>
        <pc:cxnChg chg="mod">
          <ac:chgData name="Helen Margolis" userId="e6a7afbc-961a-442d-a2df-b33b0221b063" providerId="ADAL" clId="{1254076C-426C-4AC2-B574-F032750B8D22}" dt="2023-08-06T13:33:56.207" v="10680"/>
          <ac:cxnSpMkLst>
            <pc:docMk/>
            <pc:sldMk cId="2980258550" sldId="3454"/>
            <ac:cxnSpMk id="38" creationId="{AA17F827-04C1-811D-076D-6A77EF6D07B3}"/>
          </ac:cxnSpMkLst>
        </pc:cxnChg>
        <pc:cxnChg chg="mod">
          <ac:chgData name="Helen Margolis" userId="e6a7afbc-961a-442d-a2df-b33b0221b063" providerId="ADAL" clId="{1254076C-426C-4AC2-B574-F032750B8D22}" dt="2023-08-06T13:33:56.207" v="10680"/>
          <ac:cxnSpMkLst>
            <pc:docMk/>
            <pc:sldMk cId="2980258550" sldId="3454"/>
            <ac:cxnSpMk id="39" creationId="{A77F204A-36DD-2430-C970-D99D8573C0FD}"/>
          </ac:cxnSpMkLst>
        </pc:cxnChg>
        <pc:cxnChg chg="mod">
          <ac:chgData name="Helen Margolis" userId="e6a7afbc-961a-442d-a2df-b33b0221b063" providerId="ADAL" clId="{1254076C-426C-4AC2-B574-F032750B8D22}" dt="2023-08-06T13:33:56.207" v="10680"/>
          <ac:cxnSpMkLst>
            <pc:docMk/>
            <pc:sldMk cId="2980258550" sldId="3454"/>
            <ac:cxnSpMk id="40" creationId="{6A587948-46C2-1306-7120-E59095457067}"/>
          </ac:cxnSpMkLst>
        </pc:cxnChg>
      </pc:sldChg>
      <pc:sldChg chg="addSp delSp modSp add del mod ord">
        <pc:chgData name="Helen Margolis" userId="e6a7afbc-961a-442d-a2df-b33b0221b063" providerId="ADAL" clId="{1254076C-426C-4AC2-B574-F032750B8D22}" dt="2023-08-07T08:42:54.713" v="13639" actId="2696"/>
        <pc:sldMkLst>
          <pc:docMk/>
          <pc:sldMk cId="3021669446" sldId="3455"/>
        </pc:sldMkLst>
        <pc:spChg chg="mod">
          <ac:chgData name="Helen Margolis" userId="e6a7afbc-961a-442d-a2df-b33b0221b063" providerId="ADAL" clId="{1254076C-426C-4AC2-B574-F032750B8D22}" dt="2023-08-06T17:51:31.145" v="13517" actId="20577"/>
          <ac:spMkLst>
            <pc:docMk/>
            <pc:sldMk cId="3021669446" sldId="3455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6T15:44:47.589" v="11244"/>
          <ac:spMkLst>
            <pc:docMk/>
            <pc:sldMk cId="3021669446" sldId="3455"/>
            <ac:spMk id="4" creationId="{805CD555-3AC0-2A39-312E-B22A86753817}"/>
          </ac:spMkLst>
        </pc:spChg>
        <pc:spChg chg="mod">
          <ac:chgData name="Helen Margolis" userId="e6a7afbc-961a-442d-a2df-b33b0221b063" providerId="ADAL" clId="{1254076C-426C-4AC2-B574-F032750B8D22}" dt="2023-08-06T15:44:47.589" v="11244"/>
          <ac:spMkLst>
            <pc:docMk/>
            <pc:sldMk cId="3021669446" sldId="3455"/>
            <ac:spMk id="5" creationId="{82B8E87D-8A01-2751-1F86-434C73297049}"/>
          </ac:spMkLst>
        </pc:spChg>
        <pc:spChg chg="mod">
          <ac:chgData name="Helen Margolis" userId="e6a7afbc-961a-442d-a2df-b33b0221b063" providerId="ADAL" clId="{1254076C-426C-4AC2-B574-F032750B8D22}" dt="2023-08-06T15:44:47.589" v="11244"/>
          <ac:spMkLst>
            <pc:docMk/>
            <pc:sldMk cId="3021669446" sldId="3455"/>
            <ac:spMk id="8" creationId="{9251CE8A-61AB-5B6B-0665-EB7715C28D98}"/>
          </ac:spMkLst>
        </pc:spChg>
        <pc:spChg chg="mod">
          <ac:chgData name="Helen Margolis" userId="e6a7afbc-961a-442d-a2df-b33b0221b063" providerId="ADAL" clId="{1254076C-426C-4AC2-B574-F032750B8D22}" dt="2023-08-06T15:44:47.589" v="11244"/>
          <ac:spMkLst>
            <pc:docMk/>
            <pc:sldMk cId="3021669446" sldId="3455"/>
            <ac:spMk id="9" creationId="{756DE8AE-4BCC-FAE8-24AF-5CF293F3E719}"/>
          </ac:spMkLst>
        </pc:spChg>
        <pc:spChg chg="mod">
          <ac:chgData name="Helen Margolis" userId="e6a7afbc-961a-442d-a2df-b33b0221b063" providerId="ADAL" clId="{1254076C-426C-4AC2-B574-F032750B8D22}" dt="2023-08-06T15:44:47.589" v="11244"/>
          <ac:spMkLst>
            <pc:docMk/>
            <pc:sldMk cId="3021669446" sldId="3455"/>
            <ac:spMk id="10" creationId="{FFC3A495-8D0C-1A4A-DBCC-CDA075D927D7}"/>
          </ac:spMkLst>
        </pc:spChg>
        <pc:spChg chg="mod">
          <ac:chgData name="Helen Margolis" userId="e6a7afbc-961a-442d-a2df-b33b0221b063" providerId="ADAL" clId="{1254076C-426C-4AC2-B574-F032750B8D22}" dt="2023-08-06T15:44:47.589" v="11244"/>
          <ac:spMkLst>
            <pc:docMk/>
            <pc:sldMk cId="3021669446" sldId="3455"/>
            <ac:spMk id="11" creationId="{80DA1820-6858-54F8-B466-93A203056202}"/>
          </ac:spMkLst>
        </pc:spChg>
        <pc:spChg chg="mod">
          <ac:chgData name="Helen Margolis" userId="e6a7afbc-961a-442d-a2df-b33b0221b063" providerId="ADAL" clId="{1254076C-426C-4AC2-B574-F032750B8D22}" dt="2023-08-06T15:44:47.589" v="11244"/>
          <ac:spMkLst>
            <pc:docMk/>
            <pc:sldMk cId="3021669446" sldId="3455"/>
            <ac:spMk id="12" creationId="{1A162D4E-FEF9-4B22-B84E-D44259445C2F}"/>
          </ac:spMkLst>
        </pc:spChg>
        <pc:spChg chg="mod">
          <ac:chgData name="Helen Margolis" userId="e6a7afbc-961a-442d-a2df-b33b0221b063" providerId="ADAL" clId="{1254076C-426C-4AC2-B574-F032750B8D22}" dt="2023-08-06T15:44:47.589" v="11244"/>
          <ac:spMkLst>
            <pc:docMk/>
            <pc:sldMk cId="3021669446" sldId="3455"/>
            <ac:spMk id="13" creationId="{5962DA18-3DB6-59A4-CBD1-9529AF781434}"/>
          </ac:spMkLst>
        </pc:spChg>
        <pc:spChg chg="mod">
          <ac:chgData name="Helen Margolis" userId="e6a7afbc-961a-442d-a2df-b33b0221b063" providerId="ADAL" clId="{1254076C-426C-4AC2-B574-F032750B8D22}" dt="2023-08-06T15:44:47.589" v="11244"/>
          <ac:spMkLst>
            <pc:docMk/>
            <pc:sldMk cId="3021669446" sldId="3455"/>
            <ac:spMk id="14" creationId="{03E3456F-13CA-DE31-EEAF-ADE2CAB00143}"/>
          </ac:spMkLst>
        </pc:spChg>
        <pc:spChg chg="mod">
          <ac:chgData name="Helen Margolis" userId="e6a7afbc-961a-442d-a2df-b33b0221b063" providerId="ADAL" clId="{1254076C-426C-4AC2-B574-F032750B8D22}" dt="2023-08-06T15:44:47.589" v="11244"/>
          <ac:spMkLst>
            <pc:docMk/>
            <pc:sldMk cId="3021669446" sldId="3455"/>
            <ac:spMk id="15" creationId="{2FB5962E-CD74-B7F0-2034-E2B8F28F6F7D}"/>
          </ac:spMkLst>
        </pc:spChg>
        <pc:spChg chg="mod">
          <ac:chgData name="Helen Margolis" userId="e6a7afbc-961a-442d-a2df-b33b0221b063" providerId="ADAL" clId="{1254076C-426C-4AC2-B574-F032750B8D22}" dt="2023-08-06T15:44:47.589" v="11244"/>
          <ac:spMkLst>
            <pc:docMk/>
            <pc:sldMk cId="3021669446" sldId="3455"/>
            <ac:spMk id="16" creationId="{0AEB5B96-3E4D-D47D-7229-01797794EF0A}"/>
          </ac:spMkLst>
        </pc:spChg>
        <pc:spChg chg="mod">
          <ac:chgData name="Helen Margolis" userId="e6a7afbc-961a-442d-a2df-b33b0221b063" providerId="ADAL" clId="{1254076C-426C-4AC2-B574-F032750B8D22}" dt="2023-08-06T15:44:47.589" v="11244"/>
          <ac:spMkLst>
            <pc:docMk/>
            <pc:sldMk cId="3021669446" sldId="3455"/>
            <ac:spMk id="17" creationId="{C78045D5-D89E-4BE6-58FE-84C78B760FCB}"/>
          </ac:spMkLst>
        </pc:spChg>
        <pc:spChg chg="mod">
          <ac:chgData name="Helen Margolis" userId="e6a7afbc-961a-442d-a2df-b33b0221b063" providerId="ADAL" clId="{1254076C-426C-4AC2-B574-F032750B8D22}" dt="2023-08-06T15:44:47.589" v="11244"/>
          <ac:spMkLst>
            <pc:docMk/>
            <pc:sldMk cId="3021669446" sldId="3455"/>
            <ac:spMk id="18" creationId="{880A9E27-B166-C87E-885C-C655911DBCD3}"/>
          </ac:spMkLst>
        </pc:spChg>
        <pc:spChg chg="add del mod">
          <ac:chgData name="Helen Margolis" userId="e6a7afbc-961a-442d-a2df-b33b0221b063" providerId="ADAL" clId="{1254076C-426C-4AC2-B574-F032750B8D22}" dt="2023-08-06T15:46:56.938" v="11466" actId="478"/>
          <ac:spMkLst>
            <pc:docMk/>
            <pc:sldMk cId="3021669446" sldId="3455"/>
            <ac:spMk id="19" creationId="{05F030CE-0854-DAFF-3C2C-0EF19C2FD0F1}"/>
          </ac:spMkLst>
        </pc:spChg>
        <pc:spChg chg="mod">
          <ac:chgData name="Helen Margolis" userId="e6a7afbc-961a-442d-a2df-b33b0221b063" providerId="ADAL" clId="{1254076C-426C-4AC2-B574-F032750B8D22}" dt="2023-08-06T17:51:48.149" v="13519" actId="14100"/>
          <ac:spMkLst>
            <pc:docMk/>
            <pc:sldMk cId="3021669446" sldId="3455"/>
            <ac:spMk id="25" creationId="{D01596CD-3A0A-6E31-13DB-FEB405CDF530}"/>
          </ac:spMkLst>
        </pc:spChg>
        <pc:spChg chg="mod">
          <ac:chgData name="Helen Margolis" userId="e6a7afbc-961a-442d-a2df-b33b0221b063" providerId="ADAL" clId="{1254076C-426C-4AC2-B574-F032750B8D22}" dt="2023-08-06T17:51:48.149" v="13519" actId="14100"/>
          <ac:spMkLst>
            <pc:docMk/>
            <pc:sldMk cId="3021669446" sldId="3455"/>
            <ac:spMk id="29" creationId="{45D25EA2-3F3B-564C-636D-DBA159C8A3A8}"/>
          </ac:spMkLst>
        </pc:spChg>
        <pc:spChg chg="mod">
          <ac:chgData name="Helen Margolis" userId="e6a7afbc-961a-442d-a2df-b33b0221b063" providerId="ADAL" clId="{1254076C-426C-4AC2-B574-F032750B8D22}" dt="2023-08-06T17:51:48.149" v="13519" actId="14100"/>
          <ac:spMkLst>
            <pc:docMk/>
            <pc:sldMk cId="3021669446" sldId="3455"/>
            <ac:spMk id="31" creationId="{672707DA-EA96-39ED-7FE8-4F5B483A7E27}"/>
          </ac:spMkLst>
        </pc:spChg>
        <pc:spChg chg="mod">
          <ac:chgData name="Helen Margolis" userId="e6a7afbc-961a-442d-a2df-b33b0221b063" providerId="ADAL" clId="{1254076C-426C-4AC2-B574-F032750B8D22}" dt="2023-08-06T17:51:48.149" v="13519" actId="14100"/>
          <ac:spMkLst>
            <pc:docMk/>
            <pc:sldMk cId="3021669446" sldId="3455"/>
            <ac:spMk id="32" creationId="{A3BCF6C6-FD26-EA23-5B29-ADD1AD30D2E0}"/>
          </ac:spMkLst>
        </pc:spChg>
        <pc:spChg chg="mod">
          <ac:chgData name="Helen Margolis" userId="e6a7afbc-961a-442d-a2df-b33b0221b063" providerId="ADAL" clId="{1254076C-426C-4AC2-B574-F032750B8D22}" dt="2023-08-06T17:51:48.149" v="13519" actId="14100"/>
          <ac:spMkLst>
            <pc:docMk/>
            <pc:sldMk cId="3021669446" sldId="3455"/>
            <ac:spMk id="33" creationId="{10F114E2-03CA-C40F-5958-F6F3C996E00A}"/>
          </ac:spMkLst>
        </pc:spChg>
        <pc:spChg chg="mod">
          <ac:chgData name="Helen Margolis" userId="e6a7afbc-961a-442d-a2df-b33b0221b063" providerId="ADAL" clId="{1254076C-426C-4AC2-B574-F032750B8D22}" dt="2023-08-06T17:51:48.149" v="13519" actId="14100"/>
          <ac:spMkLst>
            <pc:docMk/>
            <pc:sldMk cId="3021669446" sldId="3455"/>
            <ac:spMk id="37" creationId="{CBDA1971-B8F3-3A4D-778F-B2B5588DDE28}"/>
          </ac:spMkLst>
        </pc:spChg>
        <pc:spChg chg="mod">
          <ac:chgData name="Helen Margolis" userId="e6a7afbc-961a-442d-a2df-b33b0221b063" providerId="ADAL" clId="{1254076C-426C-4AC2-B574-F032750B8D22}" dt="2023-08-06T17:51:48.149" v="13519" actId="14100"/>
          <ac:spMkLst>
            <pc:docMk/>
            <pc:sldMk cId="3021669446" sldId="3455"/>
            <ac:spMk id="38" creationId="{2738AEF3-EFA2-693B-2AAA-DD09581CC19D}"/>
          </ac:spMkLst>
        </pc:spChg>
        <pc:spChg chg="mod">
          <ac:chgData name="Helen Margolis" userId="e6a7afbc-961a-442d-a2df-b33b0221b063" providerId="ADAL" clId="{1254076C-426C-4AC2-B574-F032750B8D22}" dt="2023-08-06T17:51:48.149" v="13519" actId="14100"/>
          <ac:spMkLst>
            <pc:docMk/>
            <pc:sldMk cId="3021669446" sldId="3455"/>
            <ac:spMk id="39" creationId="{DD9DE9AD-B44A-CF3C-7C1D-179F4198FAD5}"/>
          </ac:spMkLst>
        </pc:spChg>
        <pc:spChg chg="mod">
          <ac:chgData name="Helen Margolis" userId="e6a7afbc-961a-442d-a2df-b33b0221b063" providerId="ADAL" clId="{1254076C-426C-4AC2-B574-F032750B8D22}" dt="2023-08-06T17:51:48.149" v="13519" actId="14100"/>
          <ac:spMkLst>
            <pc:docMk/>
            <pc:sldMk cId="3021669446" sldId="3455"/>
            <ac:spMk id="40" creationId="{2CB45093-8114-12DE-DA3D-44E8E873E574}"/>
          </ac:spMkLst>
        </pc:spChg>
        <pc:spChg chg="mod">
          <ac:chgData name="Helen Margolis" userId="e6a7afbc-961a-442d-a2df-b33b0221b063" providerId="ADAL" clId="{1254076C-426C-4AC2-B574-F032750B8D22}" dt="2023-08-06T17:51:48.149" v="13519" actId="14100"/>
          <ac:spMkLst>
            <pc:docMk/>
            <pc:sldMk cId="3021669446" sldId="3455"/>
            <ac:spMk id="41" creationId="{CD32BCDA-C975-136E-22BB-9CD9A2FB4425}"/>
          </ac:spMkLst>
        </pc:spChg>
        <pc:spChg chg="mod">
          <ac:chgData name="Helen Margolis" userId="e6a7afbc-961a-442d-a2df-b33b0221b063" providerId="ADAL" clId="{1254076C-426C-4AC2-B574-F032750B8D22}" dt="2023-08-06T17:51:48.149" v="13519" actId="14100"/>
          <ac:spMkLst>
            <pc:docMk/>
            <pc:sldMk cId="3021669446" sldId="3455"/>
            <ac:spMk id="42" creationId="{B1F47CC5-52E9-4F02-E090-EF82BCF176B9}"/>
          </ac:spMkLst>
        </pc:spChg>
        <pc:spChg chg="mod">
          <ac:chgData name="Helen Margolis" userId="e6a7afbc-961a-442d-a2df-b33b0221b063" providerId="ADAL" clId="{1254076C-426C-4AC2-B574-F032750B8D22}" dt="2023-08-06T17:51:48.149" v="13519" actId="14100"/>
          <ac:spMkLst>
            <pc:docMk/>
            <pc:sldMk cId="3021669446" sldId="3455"/>
            <ac:spMk id="43" creationId="{2A026DDE-4381-7AC1-7E6F-EB3EF44443C4}"/>
          </ac:spMkLst>
        </pc:spChg>
        <pc:spChg chg="mod">
          <ac:chgData name="Helen Margolis" userId="e6a7afbc-961a-442d-a2df-b33b0221b063" providerId="ADAL" clId="{1254076C-426C-4AC2-B574-F032750B8D22}" dt="2023-08-06T17:51:48.149" v="13519" actId="14100"/>
          <ac:spMkLst>
            <pc:docMk/>
            <pc:sldMk cId="3021669446" sldId="3455"/>
            <ac:spMk id="45" creationId="{32E46122-E054-553A-83CA-67F7710CE384}"/>
          </ac:spMkLst>
        </pc:spChg>
        <pc:spChg chg="mod">
          <ac:chgData name="Helen Margolis" userId="e6a7afbc-961a-442d-a2df-b33b0221b063" providerId="ADAL" clId="{1254076C-426C-4AC2-B574-F032750B8D22}" dt="2023-08-06T17:51:48.149" v="13519" actId="14100"/>
          <ac:spMkLst>
            <pc:docMk/>
            <pc:sldMk cId="3021669446" sldId="3455"/>
            <ac:spMk id="46" creationId="{F53C363F-4CF7-2DEB-8651-37359A2E0EB3}"/>
          </ac:spMkLst>
        </pc:spChg>
        <pc:spChg chg="mod">
          <ac:chgData name="Helen Margolis" userId="e6a7afbc-961a-442d-a2df-b33b0221b063" providerId="ADAL" clId="{1254076C-426C-4AC2-B574-F032750B8D22}" dt="2023-08-06T17:51:48.149" v="13519" actId="14100"/>
          <ac:spMkLst>
            <pc:docMk/>
            <pc:sldMk cId="3021669446" sldId="3455"/>
            <ac:spMk id="48" creationId="{F48C1CD8-FFE9-3ED8-82B5-CEB13E738405}"/>
          </ac:spMkLst>
        </pc:spChg>
        <pc:spChg chg="add mod">
          <ac:chgData name="Helen Margolis" userId="e6a7afbc-961a-442d-a2df-b33b0221b063" providerId="ADAL" clId="{1254076C-426C-4AC2-B574-F032750B8D22}" dt="2023-08-06T17:52:17.959" v="13524" actId="1076"/>
          <ac:spMkLst>
            <pc:docMk/>
            <pc:sldMk cId="3021669446" sldId="3455"/>
            <ac:spMk id="50" creationId="{DC0FE771-3E1A-A2C0-0B43-5C60EB7B0A38}"/>
          </ac:spMkLst>
        </pc:spChg>
        <pc:grpChg chg="add del mod">
          <ac:chgData name="Helen Margolis" userId="e6a7afbc-961a-442d-a2df-b33b0221b063" providerId="ADAL" clId="{1254076C-426C-4AC2-B574-F032750B8D22}" dt="2023-08-06T15:46:54.357" v="11464" actId="478"/>
          <ac:grpSpMkLst>
            <pc:docMk/>
            <pc:sldMk cId="3021669446" sldId="3455"/>
            <ac:grpSpMk id="3" creationId="{69EE7953-C7FE-1B08-7F15-FCDC1B6CC788}"/>
          </ac:grpSpMkLst>
        </pc:grpChg>
        <pc:grpChg chg="add del mod">
          <ac:chgData name="Helen Margolis" userId="e6a7afbc-961a-442d-a2df-b33b0221b063" providerId="ADAL" clId="{1254076C-426C-4AC2-B574-F032750B8D22}" dt="2023-08-06T15:46:57.654" v="11467" actId="478"/>
          <ac:grpSpMkLst>
            <pc:docMk/>
            <pc:sldMk cId="3021669446" sldId="3455"/>
            <ac:grpSpMk id="7" creationId="{E2AEE295-98CE-0987-42BA-0D4EAAD72B99}"/>
          </ac:grpSpMkLst>
        </pc:grpChg>
        <pc:grpChg chg="add mod">
          <ac:chgData name="Helen Margolis" userId="e6a7afbc-961a-442d-a2df-b33b0221b063" providerId="ADAL" clId="{1254076C-426C-4AC2-B574-F032750B8D22}" dt="2023-08-06T17:51:48.149" v="13519" actId="14100"/>
          <ac:grpSpMkLst>
            <pc:docMk/>
            <pc:sldMk cId="3021669446" sldId="3455"/>
            <ac:grpSpMk id="20" creationId="{B5357652-87E6-4FA4-82E9-4F10EBF819BA}"/>
          </ac:grpSpMkLst>
        </pc:grpChg>
        <pc:grpChg chg="mod">
          <ac:chgData name="Helen Margolis" userId="e6a7afbc-961a-442d-a2df-b33b0221b063" providerId="ADAL" clId="{1254076C-426C-4AC2-B574-F032750B8D22}" dt="2023-08-06T17:51:48.149" v="13519" actId="14100"/>
          <ac:grpSpMkLst>
            <pc:docMk/>
            <pc:sldMk cId="3021669446" sldId="3455"/>
            <ac:grpSpMk id="21" creationId="{A1B8A698-E004-E234-BAA1-39F0E62AD2F3}"/>
          </ac:grpSpMkLst>
        </pc:grpChg>
        <pc:grpChg chg="mod">
          <ac:chgData name="Helen Margolis" userId="e6a7afbc-961a-442d-a2df-b33b0221b063" providerId="ADAL" clId="{1254076C-426C-4AC2-B574-F032750B8D22}" dt="2023-08-06T17:51:48.149" v="13519" actId="14100"/>
          <ac:grpSpMkLst>
            <pc:docMk/>
            <pc:sldMk cId="3021669446" sldId="3455"/>
            <ac:grpSpMk id="22" creationId="{B947F75D-F439-F626-7BC2-4E56CAA9E75D}"/>
          </ac:grpSpMkLst>
        </pc:grpChg>
        <pc:grpChg chg="mod">
          <ac:chgData name="Helen Margolis" userId="e6a7afbc-961a-442d-a2df-b33b0221b063" providerId="ADAL" clId="{1254076C-426C-4AC2-B574-F032750B8D22}" dt="2023-08-06T17:51:48.149" v="13519" actId="14100"/>
          <ac:grpSpMkLst>
            <pc:docMk/>
            <pc:sldMk cId="3021669446" sldId="3455"/>
            <ac:grpSpMk id="23" creationId="{3CFB39EF-B3A0-1418-D993-61849F9F3E15}"/>
          </ac:grpSpMkLst>
        </pc:grpChg>
        <pc:grpChg chg="mod">
          <ac:chgData name="Helen Margolis" userId="e6a7afbc-961a-442d-a2df-b33b0221b063" providerId="ADAL" clId="{1254076C-426C-4AC2-B574-F032750B8D22}" dt="2023-08-06T17:51:48.149" v="13519" actId="14100"/>
          <ac:grpSpMkLst>
            <pc:docMk/>
            <pc:sldMk cId="3021669446" sldId="3455"/>
            <ac:grpSpMk id="24" creationId="{573088BB-D720-EC71-AA00-933F4E038668}"/>
          </ac:grpSpMkLst>
        </pc:grpChg>
        <pc:grpChg chg="mod">
          <ac:chgData name="Helen Margolis" userId="e6a7afbc-961a-442d-a2df-b33b0221b063" providerId="ADAL" clId="{1254076C-426C-4AC2-B574-F032750B8D22}" dt="2023-08-06T17:51:48.149" v="13519" actId="14100"/>
          <ac:grpSpMkLst>
            <pc:docMk/>
            <pc:sldMk cId="3021669446" sldId="3455"/>
            <ac:grpSpMk id="27" creationId="{1092820B-6616-25F3-1992-14179741E3C2}"/>
          </ac:grpSpMkLst>
        </pc:grpChg>
        <pc:grpChg chg="mod">
          <ac:chgData name="Helen Margolis" userId="e6a7afbc-961a-442d-a2df-b33b0221b063" providerId="ADAL" clId="{1254076C-426C-4AC2-B574-F032750B8D22}" dt="2023-08-06T17:51:48.149" v="13519" actId="14100"/>
          <ac:grpSpMkLst>
            <pc:docMk/>
            <pc:sldMk cId="3021669446" sldId="3455"/>
            <ac:grpSpMk id="28" creationId="{273D4B92-1D9C-6BCA-0716-A3DBF8EB9131}"/>
          </ac:grpSpMkLst>
        </pc:grpChg>
        <pc:grpChg chg="mod">
          <ac:chgData name="Helen Margolis" userId="e6a7afbc-961a-442d-a2df-b33b0221b063" providerId="ADAL" clId="{1254076C-426C-4AC2-B574-F032750B8D22}" dt="2023-08-06T17:51:48.149" v="13519" actId="14100"/>
          <ac:grpSpMkLst>
            <pc:docMk/>
            <pc:sldMk cId="3021669446" sldId="3455"/>
            <ac:grpSpMk id="35" creationId="{DE39D661-6409-BCBA-0C26-FADCE10FC241}"/>
          </ac:grpSpMkLst>
        </pc:grpChg>
        <pc:grpChg chg="mod">
          <ac:chgData name="Helen Margolis" userId="e6a7afbc-961a-442d-a2df-b33b0221b063" providerId="ADAL" clId="{1254076C-426C-4AC2-B574-F032750B8D22}" dt="2023-08-06T17:51:48.149" v="13519" actId="14100"/>
          <ac:grpSpMkLst>
            <pc:docMk/>
            <pc:sldMk cId="3021669446" sldId="3455"/>
            <ac:grpSpMk id="36" creationId="{F1F318C5-B442-B37A-223A-3AF290A508FE}"/>
          </ac:grpSpMkLst>
        </pc:grpChg>
        <pc:picChg chg="add del mod">
          <ac:chgData name="Helen Margolis" userId="e6a7afbc-961a-442d-a2df-b33b0221b063" providerId="ADAL" clId="{1254076C-426C-4AC2-B574-F032750B8D22}" dt="2023-08-06T15:46:55.406" v="11465" actId="478"/>
          <ac:picMkLst>
            <pc:docMk/>
            <pc:sldMk cId="3021669446" sldId="3455"/>
            <ac:picMk id="6" creationId="{E9ED28AB-C9A7-D858-70A1-131577FCC20F}"/>
          </ac:picMkLst>
        </pc:picChg>
        <pc:picChg chg="mod">
          <ac:chgData name="Helen Margolis" userId="e6a7afbc-961a-442d-a2df-b33b0221b063" providerId="ADAL" clId="{1254076C-426C-4AC2-B574-F032750B8D22}" dt="2023-08-06T17:51:48.149" v="13519" actId="14100"/>
          <ac:picMkLst>
            <pc:docMk/>
            <pc:sldMk cId="3021669446" sldId="3455"/>
            <ac:picMk id="26" creationId="{FA27908A-6291-09D3-F465-E75171C50ACF}"/>
          </ac:picMkLst>
        </pc:picChg>
        <pc:picChg chg="mod">
          <ac:chgData name="Helen Margolis" userId="e6a7afbc-961a-442d-a2df-b33b0221b063" providerId="ADAL" clId="{1254076C-426C-4AC2-B574-F032750B8D22}" dt="2023-08-06T17:51:48.149" v="13519" actId="14100"/>
          <ac:picMkLst>
            <pc:docMk/>
            <pc:sldMk cId="3021669446" sldId="3455"/>
            <ac:picMk id="30" creationId="{FCFF7B1B-D28C-E82E-A071-A34F495EDE0B}"/>
          </ac:picMkLst>
        </pc:picChg>
        <pc:picChg chg="mod">
          <ac:chgData name="Helen Margolis" userId="e6a7afbc-961a-442d-a2df-b33b0221b063" providerId="ADAL" clId="{1254076C-426C-4AC2-B574-F032750B8D22}" dt="2023-08-06T17:51:48.149" v="13519" actId="14100"/>
          <ac:picMkLst>
            <pc:docMk/>
            <pc:sldMk cId="3021669446" sldId="3455"/>
            <ac:picMk id="34" creationId="{034340FB-A5CE-F176-B347-A7E727EAB6F5}"/>
          </ac:picMkLst>
        </pc:picChg>
        <pc:picChg chg="mod">
          <ac:chgData name="Helen Margolis" userId="e6a7afbc-961a-442d-a2df-b33b0221b063" providerId="ADAL" clId="{1254076C-426C-4AC2-B574-F032750B8D22}" dt="2023-08-06T17:51:48.149" v="13519" actId="14100"/>
          <ac:picMkLst>
            <pc:docMk/>
            <pc:sldMk cId="3021669446" sldId="3455"/>
            <ac:picMk id="44" creationId="{BF9768BE-C2F7-EA97-E166-3A0390C76A48}"/>
          </ac:picMkLst>
        </pc:picChg>
        <pc:picChg chg="mod">
          <ac:chgData name="Helen Margolis" userId="e6a7afbc-961a-442d-a2df-b33b0221b063" providerId="ADAL" clId="{1254076C-426C-4AC2-B574-F032750B8D22}" dt="2023-08-06T17:51:48.149" v="13519" actId="14100"/>
          <ac:picMkLst>
            <pc:docMk/>
            <pc:sldMk cId="3021669446" sldId="3455"/>
            <ac:picMk id="47" creationId="{603F47F5-8034-64DA-5377-89D72E6D09E9}"/>
          </ac:picMkLst>
        </pc:picChg>
        <pc:picChg chg="mod">
          <ac:chgData name="Helen Margolis" userId="e6a7afbc-961a-442d-a2df-b33b0221b063" providerId="ADAL" clId="{1254076C-426C-4AC2-B574-F032750B8D22}" dt="2023-08-06T17:51:48.149" v="13519" actId="14100"/>
          <ac:picMkLst>
            <pc:docMk/>
            <pc:sldMk cId="3021669446" sldId="3455"/>
            <ac:picMk id="49" creationId="{B0888056-8DD1-5B28-C41A-05A6A9B952D7}"/>
          </ac:picMkLst>
        </pc:picChg>
      </pc:sldChg>
      <pc:sldChg chg="add del ord">
        <pc:chgData name="Helen Margolis" userId="e6a7afbc-961a-442d-a2df-b33b0221b063" providerId="ADAL" clId="{1254076C-426C-4AC2-B574-F032750B8D22}" dt="2023-08-06T15:37:31.818" v="11203" actId="2696"/>
        <pc:sldMkLst>
          <pc:docMk/>
          <pc:sldMk cId="1682005247" sldId="3456"/>
        </pc:sldMkLst>
      </pc:sldChg>
      <pc:sldChg chg="addSp delSp modSp add mod ord">
        <pc:chgData name="Helen Margolis" userId="e6a7afbc-961a-442d-a2df-b33b0221b063" providerId="ADAL" clId="{1254076C-426C-4AC2-B574-F032750B8D22}" dt="2023-08-06T16:46:02.015" v="12510"/>
        <pc:sldMkLst>
          <pc:docMk/>
          <pc:sldMk cId="4137591960" sldId="3456"/>
        </pc:sldMkLst>
        <pc:spChg chg="mod">
          <ac:chgData name="Helen Margolis" userId="e6a7afbc-961a-442d-a2df-b33b0221b063" providerId="ADAL" clId="{1254076C-426C-4AC2-B574-F032750B8D22}" dt="2023-08-06T15:51:19.844" v="11566" actId="20577"/>
          <ac:spMkLst>
            <pc:docMk/>
            <pc:sldMk cId="4137591960" sldId="3456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4" creationId="{C7D30D77-9D1B-78F6-94D8-63C222B50D18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5" creationId="{E7AEDD23-CB5A-E0C6-6B5E-C979499DA90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6" creationId="{3293A2C2-3462-D01A-A46F-EE63F0583863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7" creationId="{B1D6AE7F-08C6-BAA5-0289-3FD759D260D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8" creationId="{7F675A97-D446-3246-26C1-B722F7999F1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9" creationId="{7F800159-7811-B01E-D029-7F2CFE672ED8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0" creationId="{27A625D4-ADDF-D8E6-C96E-297D51C16A4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1" creationId="{BFF24458-A3DE-1688-0D9A-CE3BFA528285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2" creationId="{E602156B-48C7-274F-E669-B5D40E96D081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3" creationId="{025DF455-E78D-38F5-31D1-C7404332D55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4" creationId="{62591ED3-431C-B1EB-D4BF-DFBE7A108C29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5" creationId="{B33EE364-F1A2-DA77-97DC-43B4C2FC958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6" creationId="{BA25A4EF-2783-878E-90E9-3F6D291F8985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7" creationId="{7FE8ECAB-067D-419D-D413-4949E94CC5B9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8" creationId="{E0CB58E7-6AF1-CBC5-744F-61E1A297A48E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9" creationId="{A455D02B-3F9E-CDBE-54AB-583BB84B7EC5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0" creationId="{BB196A63-5D12-3518-D065-44E9F164A82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1" creationId="{1D0D6AD4-1AED-D359-1EBD-D5FB9B2EFB4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2" creationId="{6DE1D1C6-7FE2-9AA0-6426-464446186D90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3" creationId="{07CD7AE4-DC21-C36F-8269-F7E860D83A5F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4" creationId="{4A67F0EE-9CD7-C1DA-9CB9-EAF2E14EC57E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5" creationId="{7982E739-6C8A-9A73-9BB2-A38DDDF9E4E5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6" creationId="{E14364D0-5F7A-810C-A481-4F4418890BF5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7" creationId="{45B7C03D-8957-E817-AD99-808E85286EB9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8" creationId="{7D2E6166-6B53-ABBD-67FC-5529EF41A1F0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9" creationId="{5BA3FB9E-62EE-A7F7-4612-750BD6A88883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30" creationId="{DDE866E8-374E-02FD-A2DA-A98677232FA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31" creationId="{7093AFDC-02C7-B5C4-5794-6C95A6C0FBC4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32" creationId="{0647B77E-4378-4D65-2A22-900F256AFAB8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33" creationId="{4ECE3AD3-B864-7742-09C8-681684449E03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34" creationId="{4A1D17AE-C2D1-EF55-C98D-771740FD2387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35" creationId="{A2598066-2DD6-6A71-7BDC-66245E014A2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36" creationId="{BC68674C-CE5A-727C-2696-71866BACACD3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37" creationId="{F69810BF-A5DA-EFAA-7609-0D11FF6FB7E2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38" creationId="{FC93842D-387D-1C88-FA36-95E4C6DD3459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39" creationId="{FA817AA6-F782-132F-5332-3B1AC373FAD0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40" creationId="{9903D23D-5F55-0CB6-0212-DA17E740E0E7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41" creationId="{EFD048CB-FC1F-4D46-FBA6-6B9146DDB545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42" creationId="{BC5836DC-93B5-27F0-C431-1737E1AFBD61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43" creationId="{73C93FBA-7CA3-3207-B51C-85A74B0A221F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44" creationId="{F1FE9C86-3AFC-D932-BD5D-2BCC586AFC54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45" creationId="{89AB4257-D5C0-053B-E810-26D56577EB24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46" creationId="{31C93F12-000B-82A1-230E-AE335D3AFB4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47" creationId="{2EBD7272-306A-E69E-BE34-26D1EA4F7423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48" creationId="{25B78805-528F-B671-2039-1780DD3292B4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49" creationId="{786B9BE2-B847-DE92-D97D-912FEBCC2639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50" creationId="{96E7AC94-A319-C3EF-3D0C-BCDB1AA4D490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51" creationId="{148852A7-3A93-C313-AE91-A777083D1284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52" creationId="{4010CCE9-6318-5E57-26E6-783818DBFE3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53" creationId="{45952216-1236-E65F-1EF8-59D5E89794E1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54" creationId="{D5F88B9A-3927-69F7-16A7-9F2ECDA1B0BF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55" creationId="{7CAC4605-8D54-E4A9-7832-32D128488DEF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56" creationId="{0BA44FAB-04D1-0367-5CAB-6FD42013AF58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57" creationId="{79D5E96C-57ED-0905-9C72-547FC3B6399A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58" creationId="{5CE8F29D-238E-807D-861E-7B310957CA85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59" creationId="{1296D980-41AA-2FAB-6670-D5335AA79A9A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60" creationId="{BBC8CD31-2FAA-EC3B-FFFA-CB7BE603A2C3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61" creationId="{3FB78EB5-4F26-52C6-193F-4F5E43275710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62" creationId="{303741B8-FFC1-3B69-F66D-6DCBA6EDEA2F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63" creationId="{27F15CAA-0C9D-E0C9-49D3-3976361CFDDE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64" creationId="{8FAACDFA-1563-54DF-C686-E74322802C43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65" creationId="{66085C36-7571-01E7-01C4-B4160776F9E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66" creationId="{179C820D-BB7F-9EDA-0EF6-F57C98B65E79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67" creationId="{8F137D83-F4F4-B790-6EAF-F849C1BEA048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68" creationId="{BA2EF64E-8E01-9EC6-93E4-64631D1CA8BA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69" creationId="{0F79747B-40DE-16BC-DAC3-F2A57607E334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70" creationId="{125A6367-EA3C-00EB-471A-9E624CED0233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71" creationId="{4127C7E3-B9E2-B506-E82B-AA4FC162E590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72" creationId="{1252B35B-2665-CD07-BD5F-DF31599ECD75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73" creationId="{BDD35770-CDB1-A5FB-0BEB-49C0A4B02AD1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74" creationId="{5F4C73C3-28B1-9ABE-B300-0B4AA7C57050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75" creationId="{1600E206-A78D-79EA-2D3B-149B4A48C29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76" creationId="{0520CA8C-DA49-6568-183A-48806B4442BE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77" creationId="{EB937450-BCEE-7619-1085-FB039D1B46A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78" creationId="{1456AF5D-B178-7A76-EAF4-8BD2B639692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79" creationId="{20B65F39-42D5-5982-5EB7-A324E3107FDC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80" creationId="{FCCA0517-FD47-B13F-C47B-3A1D17C0A41C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81" creationId="{5DE5D8EB-09EB-7F4F-B31B-D70B7B0799F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82" creationId="{7A932C34-DCA2-936C-2D98-31C41EDE89EC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83" creationId="{E331966C-FCFA-293F-D86F-B3C220FEB322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84" creationId="{1021DC59-405D-5403-F0A4-5BEEB35535B8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85" creationId="{99AA85B6-B868-F1CB-FF3B-E2F26E395287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86" creationId="{5E2FDDD8-5B93-E3AE-EEB1-4F09FA392E5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87" creationId="{8D47F41B-59CF-D0DB-7BD2-30324FEFF12F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88" creationId="{16C60B0E-2ADD-C34E-EB1F-39E026AECDD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89" creationId="{8CFBEEBE-B071-3528-0655-B96E3F7D3C2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90" creationId="{99DF6042-6CF2-F67E-8DF2-E5D4C33A1ECE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91" creationId="{46AB8121-883B-908F-3275-07747265292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92" creationId="{03414891-C197-3073-2F1E-0EBA430E949F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93" creationId="{348C9B2F-3138-8DFF-62AA-F0D13B231DF2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94" creationId="{89AE73B6-F2B2-D919-82B0-6220EC4FC374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95" creationId="{F89F4E20-D1BA-EDF3-B50B-6248F9ABE295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96" creationId="{042DFEEA-A9C8-95FF-029C-FF5789C9CA69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97" creationId="{6C9A31B4-D09D-CB99-95A4-733302974EC9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98" creationId="{F3257024-932C-7153-5F0B-0B384A89A543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99" creationId="{C8697049-9000-1F41-8E81-A58DA00203F2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00" creationId="{CD611884-07BD-4650-3B54-B5246066A61E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01" creationId="{E86F7146-A3BB-865E-2F2E-68EE2E8B2E3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02" creationId="{01302F1D-5DD6-8CA3-7AE3-9826024ACB83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03" creationId="{67CBF4A1-96B8-06F5-3135-209FFCE5A705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04" creationId="{2055293A-B7F6-D187-3D88-B24D8FD888C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05" creationId="{D96B238B-B108-2FA2-7F76-55624F900845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06" creationId="{35970EC0-58EE-40DE-6485-3B4B5FA8CE83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07" creationId="{09FC93CF-B9F7-5F1B-13ED-91B8F79108D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08" creationId="{05F75D42-C1C1-E001-4B46-06F834B8D389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09" creationId="{DFC092DF-9776-28C2-D0A7-9718F8944B20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10" creationId="{A9DBF67B-C526-4ECB-9C70-61176B7FE14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11" creationId="{C66ED977-6D95-7BCF-8EA5-8BB8476E7344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12" creationId="{4C5D60A4-7356-E264-9BF3-F2450B25D4B2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13" creationId="{5C113D47-E113-61F7-82F2-BE22C3CEC00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14" creationId="{2F5B9CA3-1871-2BB2-2F20-7E74AC6CD06A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15" creationId="{C66A939F-870E-6CF0-76BF-E8A21A3C8003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16" creationId="{56EDA1C6-C50C-E291-C5A4-B0225269805C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17" creationId="{E47D53C9-0CAD-DE8C-ADDA-3A15D186109C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18" creationId="{00F3690D-A100-5519-A5C3-5059E9AC79CF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19" creationId="{80CCA30E-FFCA-E3DF-A947-3693A91D622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20" creationId="{84BD00C9-E2FF-0046-26AC-215E2ADA61A4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21" creationId="{0089F747-E03E-D849-254C-F2EAE4F6708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22" creationId="{AC90BEA7-E0EE-7582-D8AC-2C41906FD9BF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23" creationId="{CE1E5CC4-AB17-B5F2-051A-AE494C2581E3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24" creationId="{DE1F42BC-C06A-D011-54FC-0355CD5B1869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25" creationId="{52DB4A19-513C-FDEA-610E-5F18DAF7F358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26" creationId="{CD3274A3-AC19-9BD9-E1F8-EA7C7D3084A8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27" creationId="{99102342-CA7D-C91F-FED2-2E219FB3074E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28" creationId="{3ADD04AC-076E-FEBA-CA98-66323EB99CBE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29" creationId="{C1BDA5C8-5C91-E97D-DA10-6921A26BB4D3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30" creationId="{02B90605-EB1E-B7C4-6254-977EF036AC72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31" creationId="{022DB026-4BD4-F3A0-CFAA-16EEDEA9A7C1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32" creationId="{AFD804E3-9B35-93EE-C863-86029A28C111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33" creationId="{821E4AD0-1059-D473-AA85-341516B615B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34" creationId="{19BBE11F-21BC-2589-7D94-3A8DCA0CEC4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35" creationId="{E27E2312-2D13-5F40-237E-46EBB411B429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36" creationId="{AFCFF84B-5AEE-9964-97AD-18AE060F6840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37" creationId="{24F72CCE-56CB-867B-A8DC-570DE40767B0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38" creationId="{7234C6D4-D0A9-3D71-50B2-8B47FBD9D69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39" creationId="{6ABEB5E1-3961-CDC9-4621-E83D2FF81A74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40" creationId="{4413CC29-139B-E0D7-34F3-10C360E0C9EF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41" creationId="{9E681BFF-2657-E226-C946-044F9FB77D8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42" creationId="{FDA8D3B0-5485-6771-2A7F-CB08B18988AA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43" creationId="{6B04C2AD-E26E-8D5F-1E7A-8A8671C03553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44" creationId="{72AA77AF-5098-FEC6-9C68-F4259A99E9B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45" creationId="{B8533C1E-2421-1A49-3012-0EBD7748954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46" creationId="{D8BCA70E-63BC-43BC-F0B2-7BE52A3DBFD9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47" creationId="{F18202E8-B076-E996-3C17-FFC34EFAE64F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48" creationId="{DDE34BE4-C298-7D07-CF8F-419EF9DD8EE5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49" creationId="{1066E928-D72D-8EF1-36E4-FD96D802B764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50" creationId="{A9BCA44E-DA53-C73E-C22A-CC87C878659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51" creationId="{2C5F82B2-54DC-160A-DCFE-7BD607093EEE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52" creationId="{A49FD372-552E-ABE0-466D-C3B86DBBE204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53" creationId="{BB900F99-EC94-F9F7-D6A2-D9202AF90C7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54" creationId="{14A63B5C-C4AA-F65F-B42B-617B535745C4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55" creationId="{EEC4E50F-E0AE-0690-55DF-62A45A22AE4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56" creationId="{9A902919-0079-030B-9703-94D78E304E10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57" creationId="{D6DA0584-8046-5324-9F03-8044B8926B3A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58" creationId="{36C73399-7732-C621-3824-E8A935DD8265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59" creationId="{6B53BBB5-DAD1-164F-1DC1-31DF383A016C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60" creationId="{7C86E553-38C3-A3AD-5B5F-E7E61F8BB38E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61" creationId="{12810FCC-3109-A79A-E353-08D04B31928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62" creationId="{83275892-E8DC-457C-04A6-37999C100B1A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63" creationId="{BBD30860-68C0-0BDA-9BD6-977A4A882150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64" creationId="{3D3CBCA4-CEB3-A90B-F78C-B0CE74AFD1D5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65" creationId="{DE4A703F-1BF1-4907-3261-DBA8CEFDE39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66" creationId="{F5B1B05C-42CF-1451-6EAD-D45B9B211112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67" creationId="{342D634E-F562-CA8D-A8ED-6CCAD27D513C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68" creationId="{0D5F615A-9FE2-49F6-B6F8-90F01BB70B60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69" creationId="{D02DB4AA-0D7A-112E-C469-F27B0BD89B9C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70" creationId="{FCE7084E-9502-2108-4156-226A9C01ABB7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71" creationId="{766B7CE7-EF5C-EC2D-0EC6-32A163990002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72" creationId="{6BADE92A-98E9-2460-7383-A863A0208BC9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73" creationId="{2B43DE13-64A3-2E88-2332-01CA6479573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74" creationId="{B4C929E7-CF5D-8CFE-C46E-41E4B3B8E49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75" creationId="{09A5F658-F576-313F-C5A5-15DA73078E3A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76" creationId="{E16E51AC-1AFC-0C4C-7F8B-A5AF4DD29A78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77" creationId="{1E400FBA-F64D-BAAD-C31A-98955BF1CF27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78" creationId="{F7B8F66C-5633-6E23-3997-BAAFAF8791EF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79" creationId="{22FD3137-007D-65AC-DE76-3EAD6ABC4B5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80" creationId="{1BE4266C-2E84-8678-0E55-CE8D04D414DC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81" creationId="{C3F975B2-0E2C-BE43-9B03-545E12EA8A2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82" creationId="{30516607-5290-C617-C197-F80AA3D09DA2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83" creationId="{A417A6D3-A85D-9E03-46BE-7E65FF2B581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84" creationId="{24531B77-791C-0711-1020-478BB19F8D6F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85" creationId="{55DE14CB-3295-CCFF-0781-A7921B0F532A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86" creationId="{443CFA29-C367-4C67-176D-C802864EB062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87" creationId="{EF5655E4-9540-CBF9-D408-38493821B76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88" creationId="{38BD74E2-C546-4B1F-B658-51478A8BEB07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89" creationId="{1B6A31B9-ADD8-9899-1128-8A5C628DE347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90" creationId="{A1499285-958F-2D12-BA99-B2EA14D1ACE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91" creationId="{ADE934DA-9922-93D8-AE1B-DFFDC44971A1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92" creationId="{2D8E1161-5A26-5872-93D5-0F08BAA94ED1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93" creationId="{049CCBD8-A3B3-0591-5BC9-5E2266B9261C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94" creationId="{A9C93B85-4644-5E89-DA85-357D1DDA984F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95" creationId="{A99D4A24-87D8-E20F-BA4E-C7A9EE1A6AE2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96" creationId="{ACF087D6-8448-33DA-0CAE-87A7259ABAF7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97" creationId="{0CA56272-E481-6B0C-6D7A-5E970ED7281A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98" creationId="{B8D4A579-DF38-0648-73DC-142DF51817F9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199" creationId="{2310D8B8-127E-9A01-742D-2539018C6D07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00" creationId="{C032D072-0ED8-B54F-09DB-6B172CC5220B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01" creationId="{A001BB95-14E1-6553-6E27-8EB96DBA86B7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02" creationId="{023AB97C-6516-7F89-ED42-39400642AB44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03" creationId="{5074FC45-779D-27CD-E01C-DC90C3EB306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04" creationId="{A05B7738-7CA5-4F33-3F6D-C3AEE16C9430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05" creationId="{DE607D35-F53C-2E41-20A6-03E205A56691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06" creationId="{8019EC72-72EF-507A-39B5-C0E0CFE2644A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07" creationId="{C93A67CB-92FA-08B8-AB7E-F99F2ADA850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08" creationId="{DBC0CB21-77B7-B1E1-69A6-9F924A9822C1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09" creationId="{5FBE719D-106F-EDB6-2056-B23197A51878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10" creationId="{2DA603DD-B47F-3A9A-13A5-AB5A6B249AB2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11" creationId="{65F32313-FA4C-C439-3D68-E7C32A7AFD8F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12" creationId="{2AEE7C45-24EE-06E0-B8B2-BACCB9B20816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13" creationId="{969B5C01-B3C7-26A4-8EE7-A774F666EE39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14" creationId="{45040B19-4ADF-66F0-7319-52C79A8C818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15" creationId="{39D548B7-16FD-6170-6C85-53DB9D84D977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16" creationId="{7CB99080-F0DF-F340-3F2B-D7048CCA3C31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17" creationId="{EAA34DE8-806E-A8F1-88B6-F7923FE0537D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18" creationId="{435AB5C0-E338-5352-4D85-E6F3DA90E691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19" creationId="{7BD7E950-445B-4B7D-876C-391EF69DCAF0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20" creationId="{4DAB4E62-EA8D-FE76-1A0D-9634AF055C6E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21" creationId="{F4B13488-FDB0-2676-39F4-A01461E19223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22" creationId="{062B107C-799E-BC0F-A013-751BA1E305BE}"/>
          </ac:spMkLst>
        </pc:spChg>
        <pc:spChg chg="mod">
          <ac:chgData name="Helen Margolis" userId="e6a7afbc-961a-442d-a2df-b33b0221b063" providerId="ADAL" clId="{1254076C-426C-4AC2-B574-F032750B8D22}" dt="2023-08-06T16:01:18.304" v="11717" actId="1076"/>
          <ac:spMkLst>
            <pc:docMk/>
            <pc:sldMk cId="4137591960" sldId="3456"/>
            <ac:spMk id="223" creationId="{F5423856-06C6-48F5-A473-7A7F40887566}"/>
          </ac:spMkLst>
        </pc:spChg>
        <pc:spChg chg="add del mod">
          <ac:chgData name="Helen Margolis" userId="e6a7afbc-961a-442d-a2df-b33b0221b063" providerId="ADAL" clId="{1254076C-426C-4AC2-B574-F032750B8D22}" dt="2023-08-06T15:59:57.311" v="11678" actId="478"/>
          <ac:spMkLst>
            <pc:docMk/>
            <pc:sldMk cId="4137591960" sldId="3456"/>
            <ac:spMk id="224" creationId="{7FE9E40E-E9AE-3CA0-9DE4-0B3FDB1988EE}"/>
          </ac:spMkLst>
        </pc:spChg>
        <pc:spChg chg="add del mod">
          <ac:chgData name="Helen Margolis" userId="e6a7afbc-961a-442d-a2df-b33b0221b063" providerId="ADAL" clId="{1254076C-426C-4AC2-B574-F032750B8D22}" dt="2023-08-06T15:59:58.396" v="11679" actId="478"/>
          <ac:spMkLst>
            <pc:docMk/>
            <pc:sldMk cId="4137591960" sldId="3456"/>
            <ac:spMk id="225" creationId="{398DAFE6-3C0D-37F1-AD16-4EC90592690E}"/>
          </ac:spMkLst>
        </pc:spChg>
        <pc:spChg chg="add mod">
          <ac:chgData name="Helen Margolis" userId="e6a7afbc-961a-442d-a2df-b33b0221b063" providerId="ADAL" clId="{1254076C-426C-4AC2-B574-F032750B8D22}" dt="2023-08-06T16:00:54.132" v="11712" actId="164"/>
          <ac:spMkLst>
            <pc:docMk/>
            <pc:sldMk cId="4137591960" sldId="3456"/>
            <ac:spMk id="226" creationId="{0021FB0B-2666-0CE9-1613-3626BE36F8CA}"/>
          </ac:spMkLst>
        </pc:spChg>
        <pc:spChg chg="add mod">
          <ac:chgData name="Helen Margolis" userId="e6a7afbc-961a-442d-a2df-b33b0221b063" providerId="ADAL" clId="{1254076C-426C-4AC2-B574-F032750B8D22}" dt="2023-08-06T16:00:54.132" v="11712" actId="164"/>
          <ac:spMkLst>
            <pc:docMk/>
            <pc:sldMk cId="4137591960" sldId="3456"/>
            <ac:spMk id="227" creationId="{FD4F6905-2C17-5B4F-8796-9FFB367ADAAE}"/>
          </ac:spMkLst>
        </pc:spChg>
        <pc:spChg chg="add mod">
          <ac:chgData name="Helen Margolis" userId="e6a7afbc-961a-442d-a2df-b33b0221b063" providerId="ADAL" clId="{1254076C-426C-4AC2-B574-F032750B8D22}" dt="2023-08-06T16:00:54.132" v="11712" actId="164"/>
          <ac:spMkLst>
            <pc:docMk/>
            <pc:sldMk cId="4137591960" sldId="3456"/>
            <ac:spMk id="228" creationId="{11D8676B-418A-16B2-85E7-498E52E2A62A}"/>
          </ac:spMkLst>
        </pc:spChg>
        <pc:spChg chg="add mod">
          <ac:chgData name="Helen Margolis" userId="e6a7afbc-961a-442d-a2df-b33b0221b063" providerId="ADAL" clId="{1254076C-426C-4AC2-B574-F032750B8D22}" dt="2023-08-06T16:02:42.675" v="11729" actId="1076"/>
          <ac:spMkLst>
            <pc:docMk/>
            <pc:sldMk cId="4137591960" sldId="3456"/>
            <ac:spMk id="230" creationId="{84F3389A-D439-8C87-FCFC-A96AEE3AFCA0}"/>
          </ac:spMkLst>
        </pc:spChg>
        <pc:spChg chg="add del mod">
          <ac:chgData name="Helen Margolis" userId="e6a7afbc-961a-442d-a2df-b33b0221b063" providerId="ADAL" clId="{1254076C-426C-4AC2-B574-F032750B8D22}" dt="2023-08-06T16:02:09.704" v="11721" actId="478"/>
          <ac:spMkLst>
            <pc:docMk/>
            <pc:sldMk cId="4137591960" sldId="3456"/>
            <ac:spMk id="231" creationId="{F1A03C19-B13C-5AB3-0575-BC2A92BE4BA8}"/>
          </ac:spMkLst>
        </pc:spChg>
        <pc:grpChg chg="add mod">
          <ac:chgData name="Helen Margolis" userId="e6a7afbc-961a-442d-a2df-b33b0221b063" providerId="ADAL" clId="{1254076C-426C-4AC2-B574-F032750B8D22}" dt="2023-08-06T16:01:18.304" v="11717" actId="1076"/>
          <ac:grpSpMkLst>
            <pc:docMk/>
            <pc:sldMk cId="4137591960" sldId="3456"/>
            <ac:grpSpMk id="3" creationId="{3EFCA7D3-437B-6D63-4EED-FE17B7072D64}"/>
          </ac:grpSpMkLst>
        </pc:grpChg>
        <pc:grpChg chg="add mod">
          <ac:chgData name="Helen Margolis" userId="e6a7afbc-961a-442d-a2df-b33b0221b063" providerId="ADAL" clId="{1254076C-426C-4AC2-B574-F032750B8D22}" dt="2023-08-06T16:01:20.418" v="11718" actId="1076"/>
          <ac:grpSpMkLst>
            <pc:docMk/>
            <pc:sldMk cId="4137591960" sldId="3456"/>
            <ac:grpSpMk id="229" creationId="{BBE1A6B3-EB6A-DB1E-AB79-C0A5733E841C}"/>
          </ac:grpSpMkLst>
        </pc:grpChg>
      </pc:sldChg>
      <pc:sldChg chg="addSp delSp modSp add mod ord">
        <pc:chgData name="Helen Margolis" userId="e6a7afbc-961a-442d-a2df-b33b0221b063" providerId="ADAL" clId="{1254076C-426C-4AC2-B574-F032750B8D22}" dt="2023-08-06T16:46:02.015" v="12510"/>
        <pc:sldMkLst>
          <pc:docMk/>
          <pc:sldMk cId="913006476" sldId="3457"/>
        </pc:sldMkLst>
        <pc:spChg chg="mod">
          <ac:chgData name="Helen Margolis" userId="e6a7afbc-961a-442d-a2df-b33b0221b063" providerId="ADAL" clId="{1254076C-426C-4AC2-B574-F032750B8D22}" dt="2023-08-06T15:47:28.207" v="11505" actId="20577"/>
          <ac:spMkLst>
            <pc:docMk/>
            <pc:sldMk cId="913006476" sldId="3457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6T15:49:02.417" v="11521" actId="1076"/>
          <ac:spMkLst>
            <pc:docMk/>
            <pc:sldMk cId="913006476" sldId="3457"/>
            <ac:spMk id="3" creationId="{30D30D84-E910-7305-0497-BACABEB3543A}"/>
          </ac:spMkLst>
        </pc:spChg>
        <pc:spChg chg="mod">
          <ac:chgData name="Helen Margolis" userId="e6a7afbc-961a-442d-a2df-b33b0221b063" providerId="ADAL" clId="{1254076C-426C-4AC2-B574-F032750B8D22}" dt="2023-08-06T15:49:10.174" v="11523" actId="1076"/>
          <ac:spMkLst>
            <pc:docMk/>
            <pc:sldMk cId="913006476" sldId="3457"/>
            <ac:spMk id="5" creationId="{7EE8FCE2-28FD-467B-6560-8FE243BDB526}"/>
          </ac:spMkLst>
        </pc:spChg>
        <pc:spChg chg="mod">
          <ac:chgData name="Helen Margolis" userId="e6a7afbc-961a-442d-a2df-b33b0221b063" providerId="ADAL" clId="{1254076C-426C-4AC2-B574-F032750B8D22}" dt="2023-08-06T15:49:10.174" v="11523" actId="1076"/>
          <ac:spMkLst>
            <pc:docMk/>
            <pc:sldMk cId="913006476" sldId="3457"/>
            <ac:spMk id="6" creationId="{F3BDA3A6-430D-EBF9-2C4E-76C669B813AB}"/>
          </ac:spMkLst>
        </pc:spChg>
        <pc:spChg chg="mod">
          <ac:chgData name="Helen Margolis" userId="e6a7afbc-961a-442d-a2df-b33b0221b063" providerId="ADAL" clId="{1254076C-426C-4AC2-B574-F032750B8D22}" dt="2023-08-06T15:49:10.174" v="11523" actId="1076"/>
          <ac:spMkLst>
            <pc:docMk/>
            <pc:sldMk cId="913006476" sldId="3457"/>
            <ac:spMk id="7" creationId="{A0FA2C9B-7FEA-9488-C778-100DF8F1586C}"/>
          </ac:spMkLst>
        </pc:spChg>
        <pc:spChg chg="mod">
          <ac:chgData name="Helen Margolis" userId="e6a7afbc-961a-442d-a2df-b33b0221b063" providerId="ADAL" clId="{1254076C-426C-4AC2-B574-F032750B8D22}" dt="2023-08-06T15:49:10.174" v="11523" actId="1076"/>
          <ac:spMkLst>
            <pc:docMk/>
            <pc:sldMk cId="913006476" sldId="3457"/>
            <ac:spMk id="8" creationId="{BDDEF672-79EF-A098-53E6-D9C5D38E78EB}"/>
          </ac:spMkLst>
        </pc:spChg>
        <pc:spChg chg="mod">
          <ac:chgData name="Helen Margolis" userId="e6a7afbc-961a-442d-a2df-b33b0221b063" providerId="ADAL" clId="{1254076C-426C-4AC2-B574-F032750B8D22}" dt="2023-08-06T15:49:10.174" v="11523" actId="1076"/>
          <ac:spMkLst>
            <pc:docMk/>
            <pc:sldMk cId="913006476" sldId="3457"/>
            <ac:spMk id="9" creationId="{02565948-3858-DCF8-6F99-3C16D4580CE9}"/>
          </ac:spMkLst>
        </pc:spChg>
        <pc:spChg chg="mod">
          <ac:chgData name="Helen Margolis" userId="e6a7afbc-961a-442d-a2df-b33b0221b063" providerId="ADAL" clId="{1254076C-426C-4AC2-B574-F032750B8D22}" dt="2023-08-06T15:49:10.174" v="11523" actId="1076"/>
          <ac:spMkLst>
            <pc:docMk/>
            <pc:sldMk cId="913006476" sldId="3457"/>
            <ac:spMk id="10" creationId="{B712772A-29B2-8D7F-77C3-B23C4B28714C}"/>
          </ac:spMkLst>
        </pc:spChg>
        <pc:spChg chg="mod">
          <ac:chgData name="Helen Margolis" userId="e6a7afbc-961a-442d-a2df-b33b0221b063" providerId="ADAL" clId="{1254076C-426C-4AC2-B574-F032750B8D22}" dt="2023-08-06T15:49:10.174" v="11523" actId="1076"/>
          <ac:spMkLst>
            <pc:docMk/>
            <pc:sldMk cId="913006476" sldId="3457"/>
            <ac:spMk id="11" creationId="{3EE86CCB-B1D1-7A27-A67D-EEB12CDD659B}"/>
          </ac:spMkLst>
        </pc:spChg>
        <pc:spChg chg="mod">
          <ac:chgData name="Helen Margolis" userId="e6a7afbc-961a-442d-a2df-b33b0221b063" providerId="ADAL" clId="{1254076C-426C-4AC2-B574-F032750B8D22}" dt="2023-08-06T15:49:10.174" v="11523" actId="1076"/>
          <ac:spMkLst>
            <pc:docMk/>
            <pc:sldMk cId="913006476" sldId="3457"/>
            <ac:spMk id="13" creationId="{2F380CCE-6A78-F976-9B50-D339994E39F0}"/>
          </ac:spMkLst>
        </pc:spChg>
        <pc:spChg chg="mod">
          <ac:chgData name="Helen Margolis" userId="e6a7afbc-961a-442d-a2df-b33b0221b063" providerId="ADAL" clId="{1254076C-426C-4AC2-B574-F032750B8D22}" dt="2023-08-06T15:49:10.174" v="11523" actId="1076"/>
          <ac:spMkLst>
            <pc:docMk/>
            <pc:sldMk cId="913006476" sldId="3457"/>
            <ac:spMk id="14" creationId="{DC356271-6DB3-F0DC-28AE-C97908ED9D62}"/>
          </ac:spMkLst>
        </pc:spChg>
        <pc:spChg chg="mod">
          <ac:chgData name="Helen Margolis" userId="e6a7afbc-961a-442d-a2df-b33b0221b063" providerId="ADAL" clId="{1254076C-426C-4AC2-B574-F032750B8D22}" dt="2023-08-06T15:49:10.174" v="11523" actId="1076"/>
          <ac:spMkLst>
            <pc:docMk/>
            <pc:sldMk cId="913006476" sldId="3457"/>
            <ac:spMk id="15" creationId="{D31D961A-91A7-B4A5-AB91-511AC74779EA}"/>
          </ac:spMkLst>
        </pc:spChg>
        <pc:spChg chg="mod">
          <ac:chgData name="Helen Margolis" userId="e6a7afbc-961a-442d-a2df-b33b0221b063" providerId="ADAL" clId="{1254076C-426C-4AC2-B574-F032750B8D22}" dt="2023-08-06T15:49:10.174" v="11523" actId="1076"/>
          <ac:spMkLst>
            <pc:docMk/>
            <pc:sldMk cId="913006476" sldId="3457"/>
            <ac:spMk id="16" creationId="{D8D7188D-94FE-1994-0E97-FDBE50AD8C58}"/>
          </ac:spMkLst>
        </pc:spChg>
        <pc:spChg chg="mod">
          <ac:chgData name="Helen Margolis" userId="e6a7afbc-961a-442d-a2df-b33b0221b063" providerId="ADAL" clId="{1254076C-426C-4AC2-B574-F032750B8D22}" dt="2023-08-06T15:49:10.174" v="11523" actId="1076"/>
          <ac:spMkLst>
            <pc:docMk/>
            <pc:sldMk cId="913006476" sldId="3457"/>
            <ac:spMk id="17" creationId="{A00E0285-5CB7-C217-E219-C528D49D5287}"/>
          </ac:spMkLst>
        </pc:spChg>
        <pc:spChg chg="mod">
          <ac:chgData name="Helen Margolis" userId="e6a7afbc-961a-442d-a2df-b33b0221b063" providerId="ADAL" clId="{1254076C-426C-4AC2-B574-F032750B8D22}" dt="2023-08-06T15:49:10.174" v="11523" actId="1076"/>
          <ac:spMkLst>
            <pc:docMk/>
            <pc:sldMk cId="913006476" sldId="3457"/>
            <ac:spMk id="18" creationId="{8814C51E-2BFC-F182-9FCE-40438A869283}"/>
          </ac:spMkLst>
        </pc:spChg>
        <pc:spChg chg="mod">
          <ac:chgData name="Helen Margolis" userId="e6a7afbc-961a-442d-a2df-b33b0221b063" providerId="ADAL" clId="{1254076C-426C-4AC2-B574-F032750B8D22}" dt="2023-08-06T15:49:10.174" v="11523" actId="1076"/>
          <ac:spMkLst>
            <pc:docMk/>
            <pc:sldMk cId="913006476" sldId="3457"/>
            <ac:spMk id="19" creationId="{335B00C9-A9C6-7463-3D13-22FFC56E2007}"/>
          </ac:spMkLst>
        </pc:spChg>
        <pc:spChg chg="mod">
          <ac:chgData name="Helen Margolis" userId="e6a7afbc-961a-442d-a2df-b33b0221b063" providerId="ADAL" clId="{1254076C-426C-4AC2-B574-F032750B8D22}" dt="2023-08-06T15:49:10.174" v="11523" actId="1076"/>
          <ac:spMkLst>
            <pc:docMk/>
            <pc:sldMk cId="913006476" sldId="3457"/>
            <ac:spMk id="20" creationId="{DCF24863-6CC2-0D7F-14B4-0D94F9F79BB3}"/>
          </ac:spMkLst>
        </pc:spChg>
        <pc:spChg chg="mod">
          <ac:chgData name="Helen Margolis" userId="e6a7afbc-961a-442d-a2df-b33b0221b063" providerId="ADAL" clId="{1254076C-426C-4AC2-B574-F032750B8D22}" dt="2023-08-06T15:49:10.174" v="11523" actId="1076"/>
          <ac:spMkLst>
            <pc:docMk/>
            <pc:sldMk cId="913006476" sldId="3457"/>
            <ac:spMk id="21" creationId="{6430730F-E02C-7924-971D-3B5E875D782C}"/>
          </ac:spMkLst>
        </pc:spChg>
        <pc:spChg chg="mod topLvl">
          <ac:chgData name="Helen Margolis" userId="e6a7afbc-961a-442d-a2df-b33b0221b063" providerId="ADAL" clId="{1254076C-426C-4AC2-B574-F032750B8D22}" dt="2023-08-06T16:04:20.997" v="11745" actId="164"/>
          <ac:spMkLst>
            <pc:docMk/>
            <pc:sldMk cId="913006476" sldId="3457"/>
            <ac:spMk id="24" creationId="{7D0305E9-0A47-326F-7F58-563C2546FED2}"/>
          </ac:spMkLst>
        </pc:spChg>
        <pc:spChg chg="mod topLvl">
          <ac:chgData name="Helen Margolis" userId="e6a7afbc-961a-442d-a2df-b33b0221b063" providerId="ADAL" clId="{1254076C-426C-4AC2-B574-F032750B8D22}" dt="2023-08-06T16:04:20.997" v="11745" actId="164"/>
          <ac:spMkLst>
            <pc:docMk/>
            <pc:sldMk cId="913006476" sldId="3457"/>
            <ac:spMk id="27" creationId="{3BCD238B-B32D-C779-1C84-10A24FEC1B28}"/>
          </ac:spMkLst>
        </pc:spChg>
        <pc:spChg chg="mod">
          <ac:chgData name="Helen Margolis" userId="e6a7afbc-961a-442d-a2df-b33b0221b063" providerId="ADAL" clId="{1254076C-426C-4AC2-B574-F032750B8D22}" dt="2023-08-06T16:03:04.141" v="11731" actId="165"/>
          <ac:spMkLst>
            <pc:docMk/>
            <pc:sldMk cId="913006476" sldId="3457"/>
            <ac:spMk id="28" creationId="{746C63C2-8B82-455F-F454-554DF89284B4}"/>
          </ac:spMkLst>
        </pc:spChg>
        <pc:spChg chg="mod">
          <ac:chgData name="Helen Margolis" userId="e6a7afbc-961a-442d-a2df-b33b0221b063" providerId="ADAL" clId="{1254076C-426C-4AC2-B574-F032750B8D22}" dt="2023-08-06T16:03:04.141" v="11731" actId="165"/>
          <ac:spMkLst>
            <pc:docMk/>
            <pc:sldMk cId="913006476" sldId="3457"/>
            <ac:spMk id="29" creationId="{1D49417A-4A37-CFD7-EF7E-3A0583B71AF8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30" creationId="{44BB7376-52A7-D4FB-B760-D6DC8A731577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31" creationId="{82690F9B-C5AE-8747-0ACB-52E714061ED7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32" creationId="{A83F5ADE-FE07-D061-771D-FB4553E37DB4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33" creationId="{EE96E3C1-6547-F822-18C1-B600BC01A259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34" creationId="{6EEC3638-E359-50A7-A254-A8F3CEBB8FAD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35" creationId="{BAE937A1-6879-CA71-7120-1782E50917A8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36" creationId="{E0DD77AD-ED1B-AB78-2633-6B99BF4C0D0C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37" creationId="{CC458A75-904F-27D2-4F2A-B12F588CBBF1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38" creationId="{E72ACE19-5C88-A4A7-A249-2FB8E0504A64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39" creationId="{EC8F4FDE-310F-2E9F-7596-EAC237A8DE17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40" creationId="{3BFC2BF4-522B-0E36-DC45-0661995325DF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41" creationId="{E0C0EBB7-E42E-D417-33FA-87F5195CD54A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42" creationId="{9053748A-1C85-8D1D-8A9F-C51BEA7FC89F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43" creationId="{049E3BD5-70F8-20F6-70E5-9C98DF32DBB6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44" creationId="{E8CF25E2-E88A-0F76-BEAE-FD176301E74C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45" creationId="{032F6AC8-E9D1-9FB4-42F4-93B5AF049700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46" creationId="{B3147BEE-E277-3563-A97E-7807793FC678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47" creationId="{4266D77B-E291-9A29-BA44-698E45370A6A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48" creationId="{6D5A2AA6-84B5-8ADF-E7A5-DD8AB0BC58CC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49" creationId="{1ABDE6E4-AD01-5648-CD5D-DD4B42533DEC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50" creationId="{118F9DF0-A4B1-8770-7A69-849DFE1F30DD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51" creationId="{6D686D23-ECE0-09A9-84A0-F2C177FEB565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52" creationId="{0A473731-1B1E-3F77-7FD4-596EC39971C5}"/>
          </ac:spMkLst>
        </pc:spChg>
        <pc:spChg chg="mod topLvl">
          <ac:chgData name="Helen Margolis" userId="e6a7afbc-961a-442d-a2df-b33b0221b063" providerId="ADAL" clId="{1254076C-426C-4AC2-B574-F032750B8D22}" dt="2023-08-06T16:03:38.064" v="11736" actId="164"/>
          <ac:spMkLst>
            <pc:docMk/>
            <pc:sldMk cId="913006476" sldId="3457"/>
            <ac:spMk id="53" creationId="{680076B7-50CD-E69E-8DAD-FBE1DF2CB30B}"/>
          </ac:spMkLst>
        </pc:spChg>
        <pc:spChg chg="mod">
          <ac:chgData name="Helen Margolis" userId="e6a7afbc-961a-442d-a2df-b33b0221b063" providerId="ADAL" clId="{1254076C-426C-4AC2-B574-F032750B8D22}" dt="2023-08-06T16:03:49.027" v="11738" actId="692"/>
          <ac:spMkLst>
            <pc:docMk/>
            <pc:sldMk cId="913006476" sldId="3457"/>
            <ac:spMk id="54" creationId="{220BABEE-9602-B1FE-5BC0-D9F01D3B04FB}"/>
          </ac:spMkLst>
        </pc:spChg>
        <pc:spChg chg="mod">
          <ac:chgData name="Helen Margolis" userId="e6a7afbc-961a-442d-a2df-b33b0221b063" providerId="ADAL" clId="{1254076C-426C-4AC2-B574-F032750B8D22}" dt="2023-08-06T16:03:04.141" v="11731" actId="165"/>
          <ac:spMkLst>
            <pc:docMk/>
            <pc:sldMk cId="913006476" sldId="3457"/>
            <ac:spMk id="56" creationId="{21EFE910-0C73-8A96-17E2-A63203BE74F6}"/>
          </ac:spMkLst>
        </pc:spChg>
        <pc:spChg chg="mod">
          <ac:chgData name="Helen Margolis" userId="e6a7afbc-961a-442d-a2df-b33b0221b063" providerId="ADAL" clId="{1254076C-426C-4AC2-B574-F032750B8D22}" dt="2023-08-06T16:03:43.513" v="11737" actId="692"/>
          <ac:spMkLst>
            <pc:docMk/>
            <pc:sldMk cId="913006476" sldId="3457"/>
            <ac:spMk id="58" creationId="{24833421-1149-D28F-8CF0-5DC876C0D8AE}"/>
          </ac:spMkLst>
        </pc:spChg>
        <pc:spChg chg="mod">
          <ac:chgData name="Helen Margolis" userId="e6a7afbc-961a-442d-a2df-b33b0221b063" providerId="ADAL" clId="{1254076C-426C-4AC2-B574-F032750B8D22}" dt="2023-08-06T16:03:04.141" v="11731" actId="165"/>
          <ac:spMkLst>
            <pc:docMk/>
            <pc:sldMk cId="913006476" sldId="3457"/>
            <ac:spMk id="59" creationId="{BC76157F-5B8D-A179-06D9-F398470F69CB}"/>
          </ac:spMkLst>
        </pc:spChg>
        <pc:spChg chg="mod">
          <ac:chgData name="Helen Margolis" userId="e6a7afbc-961a-442d-a2df-b33b0221b063" providerId="ADAL" clId="{1254076C-426C-4AC2-B574-F032750B8D22}" dt="2023-08-06T16:03:04.141" v="11731" actId="165"/>
          <ac:spMkLst>
            <pc:docMk/>
            <pc:sldMk cId="913006476" sldId="3457"/>
            <ac:spMk id="60" creationId="{DCE7DD62-2A2C-6CA6-56D8-05A68988AB2D}"/>
          </ac:spMkLst>
        </pc:spChg>
        <pc:spChg chg="mod">
          <ac:chgData name="Helen Margolis" userId="e6a7afbc-961a-442d-a2df-b33b0221b063" providerId="ADAL" clId="{1254076C-426C-4AC2-B574-F032750B8D22}" dt="2023-08-06T16:03:04.141" v="11731" actId="165"/>
          <ac:spMkLst>
            <pc:docMk/>
            <pc:sldMk cId="913006476" sldId="3457"/>
            <ac:spMk id="61" creationId="{A4F4AF30-AE15-43DA-17BC-5D13B9099A77}"/>
          </ac:spMkLst>
        </pc:spChg>
        <pc:spChg chg="mod">
          <ac:chgData name="Helen Margolis" userId="e6a7afbc-961a-442d-a2df-b33b0221b063" providerId="ADAL" clId="{1254076C-426C-4AC2-B574-F032750B8D22}" dt="2023-08-06T16:03:55.303" v="11740" actId="692"/>
          <ac:spMkLst>
            <pc:docMk/>
            <pc:sldMk cId="913006476" sldId="3457"/>
            <ac:spMk id="62" creationId="{46035298-F6C1-B540-2281-A383BE05CAB8}"/>
          </ac:spMkLst>
        </pc:spChg>
        <pc:spChg chg="mod">
          <ac:chgData name="Helen Margolis" userId="e6a7afbc-961a-442d-a2df-b33b0221b063" providerId="ADAL" clId="{1254076C-426C-4AC2-B574-F032750B8D22}" dt="2023-08-06T16:04:01.251" v="11742" actId="207"/>
          <ac:spMkLst>
            <pc:docMk/>
            <pc:sldMk cId="913006476" sldId="3457"/>
            <ac:spMk id="63" creationId="{25CC13DC-2EF9-37BE-C310-444578DC7FD2}"/>
          </ac:spMkLst>
        </pc:spChg>
        <pc:spChg chg="add del mod">
          <ac:chgData name="Helen Margolis" userId="e6a7afbc-961a-442d-a2df-b33b0221b063" providerId="ADAL" clId="{1254076C-426C-4AC2-B574-F032750B8D22}" dt="2023-08-06T15:48:51.276" v="11519" actId="478"/>
          <ac:spMkLst>
            <pc:docMk/>
            <pc:sldMk cId="913006476" sldId="3457"/>
            <ac:spMk id="64" creationId="{C585E496-4FDE-0351-6590-2366CE9AA9F4}"/>
          </ac:spMkLst>
        </pc:spChg>
        <pc:grpChg chg="add mod">
          <ac:chgData name="Helen Margolis" userId="e6a7afbc-961a-442d-a2df-b33b0221b063" providerId="ADAL" clId="{1254076C-426C-4AC2-B574-F032750B8D22}" dt="2023-08-06T15:49:10.174" v="11523" actId="1076"/>
          <ac:grpSpMkLst>
            <pc:docMk/>
            <pc:sldMk cId="913006476" sldId="3457"/>
            <ac:grpSpMk id="4" creationId="{32B7253B-B9A9-0108-EF75-2F7825FE9213}"/>
          </ac:grpSpMkLst>
        </pc:grpChg>
        <pc:grpChg chg="mod">
          <ac:chgData name="Helen Margolis" userId="e6a7afbc-961a-442d-a2df-b33b0221b063" providerId="ADAL" clId="{1254076C-426C-4AC2-B574-F032750B8D22}" dt="2023-08-06T15:49:10.174" v="11523" actId="1076"/>
          <ac:grpSpMkLst>
            <pc:docMk/>
            <pc:sldMk cId="913006476" sldId="3457"/>
            <ac:grpSpMk id="12" creationId="{E64696B9-CDD7-46AD-1E46-4BCE450D77E5}"/>
          </ac:grpSpMkLst>
        </pc:grpChg>
        <pc:grpChg chg="add del mod">
          <ac:chgData name="Helen Margolis" userId="e6a7afbc-961a-442d-a2df-b33b0221b063" providerId="ADAL" clId="{1254076C-426C-4AC2-B574-F032750B8D22}" dt="2023-08-06T16:03:04.141" v="11731" actId="165"/>
          <ac:grpSpMkLst>
            <pc:docMk/>
            <pc:sldMk cId="913006476" sldId="3457"/>
            <ac:grpSpMk id="22" creationId="{77FD1E1E-C36E-6D4B-5258-FBDFC9EA9042}"/>
          </ac:grpSpMkLst>
        </pc:grpChg>
        <pc:grpChg chg="mod topLvl">
          <ac:chgData name="Helen Margolis" userId="e6a7afbc-961a-442d-a2df-b33b0221b063" providerId="ADAL" clId="{1254076C-426C-4AC2-B574-F032750B8D22}" dt="2023-08-06T16:04:20.997" v="11745" actId="164"/>
          <ac:grpSpMkLst>
            <pc:docMk/>
            <pc:sldMk cId="913006476" sldId="3457"/>
            <ac:grpSpMk id="23" creationId="{D805E1CE-4D69-5CF0-4FC1-0567CA4F9798}"/>
          </ac:grpSpMkLst>
        </pc:grpChg>
        <pc:grpChg chg="del mod topLvl">
          <ac:chgData name="Helen Margolis" userId="e6a7afbc-961a-442d-a2df-b33b0221b063" providerId="ADAL" clId="{1254076C-426C-4AC2-B574-F032750B8D22}" dt="2023-08-06T16:03:20.488" v="11733" actId="165"/>
          <ac:grpSpMkLst>
            <pc:docMk/>
            <pc:sldMk cId="913006476" sldId="3457"/>
            <ac:grpSpMk id="25" creationId="{E71D04F8-857B-5059-7E7A-7A5937C83FFF}"/>
          </ac:grpSpMkLst>
        </pc:grpChg>
        <pc:grpChg chg="mod topLvl">
          <ac:chgData name="Helen Margolis" userId="e6a7afbc-961a-442d-a2df-b33b0221b063" providerId="ADAL" clId="{1254076C-426C-4AC2-B574-F032750B8D22}" dt="2023-08-06T16:04:20.997" v="11745" actId="164"/>
          <ac:grpSpMkLst>
            <pc:docMk/>
            <pc:sldMk cId="913006476" sldId="3457"/>
            <ac:grpSpMk id="26" creationId="{47B58C73-387B-32FF-52A9-8354F3A42921}"/>
          </ac:grpSpMkLst>
        </pc:grpChg>
        <pc:grpChg chg="mod">
          <ac:chgData name="Helen Margolis" userId="e6a7afbc-961a-442d-a2df-b33b0221b063" providerId="ADAL" clId="{1254076C-426C-4AC2-B574-F032750B8D22}" dt="2023-08-06T16:03:04.141" v="11731" actId="165"/>
          <ac:grpSpMkLst>
            <pc:docMk/>
            <pc:sldMk cId="913006476" sldId="3457"/>
            <ac:grpSpMk id="55" creationId="{40BE8415-048C-DC20-DF5B-634FE9EB4727}"/>
          </ac:grpSpMkLst>
        </pc:grpChg>
        <pc:grpChg chg="mod">
          <ac:chgData name="Helen Margolis" userId="e6a7afbc-961a-442d-a2df-b33b0221b063" providerId="ADAL" clId="{1254076C-426C-4AC2-B574-F032750B8D22}" dt="2023-08-06T16:03:04.141" v="11731" actId="165"/>
          <ac:grpSpMkLst>
            <pc:docMk/>
            <pc:sldMk cId="913006476" sldId="3457"/>
            <ac:grpSpMk id="57" creationId="{B82B1BF0-5E25-5FDB-ABDE-73EE44A7B1BE}"/>
          </ac:grpSpMkLst>
        </pc:grpChg>
        <pc:grpChg chg="add mod">
          <ac:chgData name="Helen Margolis" userId="e6a7afbc-961a-442d-a2df-b33b0221b063" providerId="ADAL" clId="{1254076C-426C-4AC2-B574-F032750B8D22}" dt="2023-08-06T16:04:20.997" v="11745" actId="164"/>
          <ac:grpSpMkLst>
            <pc:docMk/>
            <pc:sldMk cId="913006476" sldId="3457"/>
            <ac:grpSpMk id="65" creationId="{8661DBA5-7470-6FC9-7EE5-157067AB2768}"/>
          </ac:grpSpMkLst>
        </pc:grpChg>
        <pc:grpChg chg="add mod">
          <ac:chgData name="Helen Margolis" userId="e6a7afbc-961a-442d-a2df-b33b0221b063" providerId="ADAL" clId="{1254076C-426C-4AC2-B574-F032750B8D22}" dt="2023-08-06T16:04:20.997" v="11745" actId="164"/>
          <ac:grpSpMkLst>
            <pc:docMk/>
            <pc:sldMk cId="913006476" sldId="3457"/>
            <ac:grpSpMk id="66" creationId="{0C11B787-3D11-9B71-2477-736620AB525A}"/>
          </ac:grpSpMkLst>
        </pc:grpChg>
      </pc:sldChg>
      <pc:sldChg chg="addSp delSp modSp add mod ord">
        <pc:chgData name="Helen Margolis" userId="e6a7afbc-961a-442d-a2df-b33b0221b063" providerId="ADAL" clId="{1254076C-426C-4AC2-B574-F032750B8D22}" dt="2023-08-06T16:32:28.201" v="12399" actId="1076"/>
        <pc:sldMkLst>
          <pc:docMk/>
          <pc:sldMk cId="1710515391" sldId="3458"/>
        </pc:sldMkLst>
        <pc:spChg chg="mod">
          <ac:chgData name="Helen Margolis" userId="e6a7afbc-961a-442d-a2df-b33b0221b063" providerId="ADAL" clId="{1254076C-426C-4AC2-B574-F032750B8D22}" dt="2023-08-06T16:15:17.646" v="12094" actId="20577"/>
          <ac:spMkLst>
            <pc:docMk/>
            <pc:sldMk cId="1710515391" sldId="3458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5" creationId="{8EDF255B-5C85-C800-76C8-428CA98B64D4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7" creationId="{A040EAA4-0A82-1301-3E15-E6D4F64CD6B8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9" creationId="{6D1C3FA7-C2E9-1168-3E71-553E73DC5901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11" creationId="{D129E21C-E78E-E5F7-2AD4-DA019E50AC80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12" creationId="{F80FFBF8-AF1D-8344-00CC-8A4C1FF8EA1B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13" creationId="{52909C85-062F-C43C-3AFE-FEEF0D05C018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14" creationId="{500B43B1-A2B3-0E27-F83C-6931BA855B5D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16" creationId="{FC7472A9-48A1-28AF-EC3B-BB2CE2F4F8FD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17" creationId="{86C9F51D-6FE9-AC95-2A62-C30541D88AAF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18" creationId="{999E0B94-99B1-D6AA-5285-4ACD49719ADE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19" creationId="{1CD036D0-311A-7FA1-97B8-059F3F0007EA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20" creationId="{B335765C-9163-C053-0F86-6FE0BDACCB80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21" creationId="{BF3CBA2A-B24D-BD62-9CB2-4BF896DBABB3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22" creationId="{E27206CA-BF0F-276D-D8C7-9C16AC3ACB6E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23" creationId="{B1E8BBB1-2B6B-3FD5-676A-A7ABDDB5F84F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24" creationId="{7F7012EC-8246-CFDA-84C3-7AED339AED7E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25" creationId="{FFB6CC7A-0D6D-0D48-4A2C-C99CF6D3F4CC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26" creationId="{62ABD5A1-63B6-2BBD-0EA3-61AD77A84792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27" creationId="{BC1682A2-6E8D-8F56-D80B-71B89CFB8649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28" creationId="{5AD2D032-0053-C4A7-3DAA-E0FA974A368C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29" creationId="{2371925C-C0D3-4F5E-77F2-295BDEEB1253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30" creationId="{1215CC00-D8B8-CA98-4189-738EE5C55D66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31" creationId="{2AE8F86B-1D88-A182-8CD6-2C986A321B18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32" creationId="{6863E791-4B1E-0D2A-691F-8FED32B9A5F9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33" creationId="{675990E9-E8F9-DFA8-7872-DD3F95E02B2B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34" creationId="{75A91FF9-8216-E4F4-A3FB-085E7598D003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37" creationId="{510198B8-1211-863B-F70E-240E2349D918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38" creationId="{3893F4B8-34A8-CE7D-EE84-7E5D82CCAF83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39" creationId="{75A1BF59-1CDE-91B5-3ABB-044B7D677A3B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40" creationId="{A2FD2A3E-C4C8-ABF7-9155-F677C14B13B2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41" creationId="{7E1A720C-93AD-FE84-E464-04C8C72CDA6E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42" creationId="{DC7B41BD-3172-4CEC-A037-A4E600DDAD63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43" creationId="{7316DA08-A457-A4FB-E08F-4DBA6851953B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44" creationId="{6794FA62-55C3-CE23-3843-7798386DBD59}"/>
          </ac:spMkLst>
        </pc:spChg>
        <pc:spChg chg="mod">
          <ac:chgData name="Helen Margolis" userId="e6a7afbc-961a-442d-a2df-b33b0221b063" providerId="ADAL" clId="{1254076C-426C-4AC2-B574-F032750B8D22}" dt="2023-08-06T16:22:11.147" v="12140" actId="1076"/>
          <ac:spMkLst>
            <pc:docMk/>
            <pc:sldMk cId="1710515391" sldId="3458"/>
            <ac:spMk id="45" creationId="{190C9DB7-A942-3BDD-0E8D-247D07DEAE2B}"/>
          </ac:spMkLst>
        </pc:spChg>
        <pc:spChg chg="mod topLvl">
          <ac:chgData name="Helen Margolis" userId="e6a7afbc-961a-442d-a2df-b33b0221b063" providerId="ADAL" clId="{1254076C-426C-4AC2-B574-F032750B8D22}" dt="2023-08-06T16:21:41.450" v="12129" actId="1076"/>
          <ac:spMkLst>
            <pc:docMk/>
            <pc:sldMk cId="1710515391" sldId="3458"/>
            <ac:spMk id="47" creationId="{A96AC833-061F-C0BF-CB3E-024C12AA211D}"/>
          </ac:spMkLst>
        </pc:spChg>
        <pc:spChg chg="mod topLvl">
          <ac:chgData name="Helen Margolis" userId="e6a7afbc-961a-442d-a2df-b33b0221b063" providerId="ADAL" clId="{1254076C-426C-4AC2-B574-F032750B8D22}" dt="2023-08-06T16:21:41.450" v="12129" actId="1076"/>
          <ac:spMkLst>
            <pc:docMk/>
            <pc:sldMk cId="1710515391" sldId="3458"/>
            <ac:spMk id="48" creationId="{6B6DE5C7-91FF-DEB7-7B4F-575CAF2B0237}"/>
          </ac:spMkLst>
        </pc:spChg>
        <pc:spChg chg="mod topLvl">
          <ac:chgData name="Helen Margolis" userId="e6a7afbc-961a-442d-a2df-b33b0221b063" providerId="ADAL" clId="{1254076C-426C-4AC2-B574-F032750B8D22}" dt="2023-08-06T16:21:41.450" v="12129" actId="1076"/>
          <ac:spMkLst>
            <pc:docMk/>
            <pc:sldMk cId="1710515391" sldId="3458"/>
            <ac:spMk id="50" creationId="{EFF00DA0-E95E-4C43-922D-0D17450B3822}"/>
          </ac:spMkLst>
        </pc:spChg>
        <pc:spChg chg="mod topLvl">
          <ac:chgData name="Helen Margolis" userId="e6a7afbc-961a-442d-a2df-b33b0221b063" providerId="ADAL" clId="{1254076C-426C-4AC2-B574-F032750B8D22}" dt="2023-08-06T16:21:41.450" v="12129" actId="1076"/>
          <ac:spMkLst>
            <pc:docMk/>
            <pc:sldMk cId="1710515391" sldId="3458"/>
            <ac:spMk id="51" creationId="{5DD74C4E-234D-66D8-2854-0BC7556BF91B}"/>
          </ac:spMkLst>
        </pc:spChg>
        <pc:spChg chg="mod topLvl">
          <ac:chgData name="Helen Margolis" userId="e6a7afbc-961a-442d-a2df-b33b0221b063" providerId="ADAL" clId="{1254076C-426C-4AC2-B574-F032750B8D22}" dt="2023-08-06T16:21:41.450" v="12129" actId="1076"/>
          <ac:spMkLst>
            <pc:docMk/>
            <pc:sldMk cId="1710515391" sldId="3458"/>
            <ac:spMk id="52" creationId="{47B03E2A-6927-DE10-BBC1-D28633F9A699}"/>
          </ac:spMkLst>
        </pc:spChg>
        <pc:spChg chg="mod topLvl">
          <ac:chgData name="Helen Margolis" userId="e6a7afbc-961a-442d-a2df-b33b0221b063" providerId="ADAL" clId="{1254076C-426C-4AC2-B574-F032750B8D22}" dt="2023-08-06T16:21:41.450" v="12129" actId="1076"/>
          <ac:spMkLst>
            <pc:docMk/>
            <pc:sldMk cId="1710515391" sldId="3458"/>
            <ac:spMk id="53" creationId="{C2A7F5F2-EF50-480B-E93F-3A266EABA2E8}"/>
          </ac:spMkLst>
        </pc:spChg>
        <pc:spChg chg="add mod">
          <ac:chgData name="Helen Margolis" userId="e6a7afbc-961a-442d-a2df-b33b0221b063" providerId="ADAL" clId="{1254076C-426C-4AC2-B574-F032750B8D22}" dt="2023-08-06T16:32:28.201" v="12399" actId="1076"/>
          <ac:spMkLst>
            <pc:docMk/>
            <pc:sldMk cId="1710515391" sldId="3458"/>
            <ac:spMk id="54" creationId="{88748613-3B6B-1793-B883-BC23534D8A18}"/>
          </ac:spMkLst>
        </pc:spChg>
        <pc:grpChg chg="add mod">
          <ac:chgData name="Helen Margolis" userId="e6a7afbc-961a-442d-a2df-b33b0221b063" providerId="ADAL" clId="{1254076C-426C-4AC2-B574-F032750B8D22}" dt="2023-08-06T16:22:11.147" v="12140" actId="1076"/>
          <ac:grpSpMkLst>
            <pc:docMk/>
            <pc:sldMk cId="1710515391" sldId="3458"/>
            <ac:grpSpMk id="3" creationId="{E3E74D90-BA16-1E2E-D755-DAF6EFF21A27}"/>
          </ac:grpSpMkLst>
        </pc:grpChg>
        <pc:grpChg chg="mod">
          <ac:chgData name="Helen Margolis" userId="e6a7afbc-961a-442d-a2df-b33b0221b063" providerId="ADAL" clId="{1254076C-426C-4AC2-B574-F032750B8D22}" dt="2023-08-06T16:22:11.147" v="12140" actId="1076"/>
          <ac:grpSpMkLst>
            <pc:docMk/>
            <pc:sldMk cId="1710515391" sldId="3458"/>
            <ac:grpSpMk id="4" creationId="{4FBBE18C-71BA-2DD5-2427-941BF1F4FA94}"/>
          </ac:grpSpMkLst>
        </pc:grpChg>
        <pc:grpChg chg="mod">
          <ac:chgData name="Helen Margolis" userId="e6a7afbc-961a-442d-a2df-b33b0221b063" providerId="ADAL" clId="{1254076C-426C-4AC2-B574-F032750B8D22}" dt="2023-08-06T16:22:11.147" v="12140" actId="1076"/>
          <ac:grpSpMkLst>
            <pc:docMk/>
            <pc:sldMk cId="1710515391" sldId="3458"/>
            <ac:grpSpMk id="6" creationId="{DCD59761-81E8-F4C7-03F5-24F27A6C2CE1}"/>
          </ac:grpSpMkLst>
        </pc:grpChg>
        <pc:grpChg chg="mod">
          <ac:chgData name="Helen Margolis" userId="e6a7afbc-961a-442d-a2df-b33b0221b063" providerId="ADAL" clId="{1254076C-426C-4AC2-B574-F032750B8D22}" dt="2023-08-06T16:22:11.147" v="12140" actId="1076"/>
          <ac:grpSpMkLst>
            <pc:docMk/>
            <pc:sldMk cId="1710515391" sldId="3458"/>
            <ac:grpSpMk id="8" creationId="{B301EBFB-3AD6-342A-0E89-85494872DA20}"/>
          </ac:grpSpMkLst>
        </pc:grpChg>
        <pc:grpChg chg="mod">
          <ac:chgData name="Helen Margolis" userId="e6a7afbc-961a-442d-a2df-b33b0221b063" providerId="ADAL" clId="{1254076C-426C-4AC2-B574-F032750B8D22}" dt="2023-08-06T16:22:11.147" v="12140" actId="1076"/>
          <ac:grpSpMkLst>
            <pc:docMk/>
            <pc:sldMk cId="1710515391" sldId="3458"/>
            <ac:grpSpMk id="10" creationId="{B56BCDD4-F7C7-FF4F-7682-AE2713DEC2E5}"/>
          </ac:grpSpMkLst>
        </pc:grpChg>
        <pc:grpChg chg="mod">
          <ac:chgData name="Helen Margolis" userId="e6a7afbc-961a-442d-a2df-b33b0221b063" providerId="ADAL" clId="{1254076C-426C-4AC2-B574-F032750B8D22}" dt="2023-08-06T16:22:11.147" v="12140" actId="1076"/>
          <ac:grpSpMkLst>
            <pc:docMk/>
            <pc:sldMk cId="1710515391" sldId="3458"/>
            <ac:grpSpMk id="15" creationId="{F572020A-2DCB-25AF-0806-0E4A0F6BD858}"/>
          </ac:grpSpMkLst>
        </pc:grpChg>
        <pc:grpChg chg="mod">
          <ac:chgData name="Helen Margolis" userId="e6a7afbc-961a-442d-a2df-b33b0221b063" providerId="ADAL" clId="{1254076C-426C-4AC2-B574-F032750B8D22}" dt="2023-08-06T16:22:11.147" v="12140" actId="1076"/>
          <ac:grpSpMkLst>
            <pc:docMk/>
            <pc:sldMk cId="1710515391" sldId="3458"/>
            <ac:grpSpMk id="35" creationId="{01DA5947-F884-5D2A-6CF5-86D5BB5019D1}"/>
          </ac:grpSpMkLst>
        </pc:grpChg>
        <pc:grpChg chg="mod">
          <ac:chgData name="Helen Margolis" userId="e6a7afbc-961a-442d-a2df-b33b0221b063" providerId="ADAL" clId="{1254076C-426C-4AC2-B574-F032750B8D22}" dt="2023-08-06T16:22:11.147" v="12140" actId="1076"/>
          <ac:grpSpMkLst>
            <pc:docMk/>
            <pc:sldMk cId="1710515391" sldId="3458"/>
            <ac:grpSpMk id="36" creationId="{1A171820-8F6F-53D5-BE14-C720099028C0}"/>
          </ac:grpSpMkLst>
        </pc:grpChg>
        <pc:grpChg chg="add del mod">
          <ac:chgData name="Helen Margolis" userId="e6a7afbc-961a-442d-a2df-b33b0221b063" providerId="ADAL" clId="{1254076C-426C-4AC2-B574-F032750B8D22}" dt="2023-08-06T16:20:38.271" v="12103" actId="165"/>
          <ac:grpSpMkLst>
            <pc:docMk/>
            <pc:sldMk cId="1710515391" sldId="3458"/>
            <ac:grpSpMk id="46" creationId="{B89EE0AF-3E87-FB33-AF80-88803828CC00}"/>
          </ac:grpSpMkLst>
        </pc:grpChg>
        <pc:grpChg chg="add mod">
          <ac:chgData name="Helen Margolis" userId="e6a7afbc-961a-442d-a2df-b33b0221b063" providerId="ADAL" clId="{1254076C-426C-4AC2-B574-F032750B8D22}" dt="2023-08-06T16:21:41.450" v="12129" actId="1076"/>
          <ac:grpSpMkLst>
            <pc:docMk/>
            <pc:sldMk cId="1710515391" sldId="3458"/>
            <ac:grpSpMk id="56" creationId="{0E857E58-65EA-B780-6E70-DEAE7FC12C54}"/>
          </ac:grpSpMkLst>
        </pc:grpChg>
        <pc:picChg chg="mod topLvl">
          <ac:chgData name="Helen Margolis" userId="e6a7afbc-961a-442d-a2df-b33b0221b063" providerId="ADAL" clId="{1254076C-426C-4AC2-B574-F032750B8D22}" dt="2023-08-06T16:21:41.450" v="12129" actId="1076"/>
          <ac:picMkLst>
            <pc:docMk/>
            <pc:sldMk cId="1710515391" sldId="3458"/>
            <ac:picMk id="49" creationId="{EE2412ED-C088-682C-82A1-33028576E487}"/>
          </ac:picMkLst>
        </pc:picChg>
        <pc:picChg chg="add mod">
          <ac:chgData name="Helen Margolis" userId="e6a7afbc-961a-442d-a2df-b33b0221b063" providerId="ADAL" clId="{1254076C-426C-4AC2-B574-F032750B8D22}" dt="2023-08-06T16:22:15.005" v="12141" actId="1076"/>
          <ac:picMkLst>
            <pc:docMk/>
            <pc:sldMk cId="1710515391" sldId="3458"/>
            <ac:picMk id="55" creationId="{971A29AD-3067-0033-4DD2-630F211AC90F}"/>
          </ac:picMkLst>
        </pc:picChg>
      </pc:sldChg>
      <pc:sldChg chg="addSp modSp add mod ord">
        <pc:chgData name="Helen Margolis" userId="e6a7afbc-961a-442d-a2df-b33b0221b063" providerId="ADAL" clId="{1254076C-426C-4AC2-B574-F032750B8D22}" dt="2023-08-06T16:49:31.991" v="12581" actId="1076"/>
        <pc:sldMkLst>
          <pc:docMk/>
          <pc:sldMk cId="243275272" sldId="3459"/>
        </pc:sldMkLst>
        <pc:spChg chg="mod">
          <ac:chgData name="Helen Margolis" userId="e6a7afbc-961a-442d-a2df-b33b0221b063" providerId="ADAL" clId="{1254076C-426C-4AC2-B574-F032750B8D22}" dt="2023-08-06T16:47:29.703" v="12567" actId="14100"/>
          <ac:spMkLst>
            <pc:docMk/>
            <pc:sldMk cId="243275272" sldId="3459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6T16:49:31.991" v="12581" actId="1076"/>
          <ac:spMkLst>
            <pc:docMk/>
            <pc:sldMk cId="243275272" sldId="3459"/>
            <ac:spMk id="6" creationId="{1E3C72AF-EEC7-4AF5-ADDC-503D6BC297AA}"/>
          </ac:spMkLst>
        </pc:spChg>
        <pc:spChg chg="mod">
          <ac:chgData name="Helen Margolis" userId="e6a7afbc-961a-442d-a2df-b33b0221b063" providerId="ADAL" clId="{1254076C-426C-4AC2-B574-F032750B8D22}" dt="2023-08-06T16:48:45.276" v="12575" actId="207"/>
          <ac:spMkLst>
            <pc:docMk/>
            <pc:sldMk cId="243275272" sldId="3459"/>
            <ac:spMk id="9" creationId="{A3372069-0B99-BB63-C169-9DEE438AE4F1}"/>
          </ac:spMkLst>
        </pc:spChg>
        <pc:spChg chg="add mod">
          <ac:chgData name="Helen Margolis" userId="e6a7afbc-961a-442d-a2df-b33b0221b063" providerId="ADAL" clId="{1254076C-426C-4AC2-B574-F032750B8D22}" dt="2023-08-06T16:49:20.239" v="12579" actId="1076"/>
          <ac:spMkLst>
            <pc:docMk/>
            <pc:sldMk cId="243275272" sldId="3459"/>
            <ac:spMk id="11" creationId="{77F682FD-9F38-B2D5-82E5-E69014C312CE}"/>
          </ac:spMkLst>
        </pc:spChg>
        <pc:grpChg chg="add mod">
          <ac:chgData name="Helen Margolis" userId="e6a7afbc-961a-442d-a2df-b33b0221b063" providerId="ADAL" clId="{1254076C-426C-4AC2-B574-F032750B8D22}" dt="2023-08-06T16:48:00.702" v="12570" actId="1076"/>
          <ac:grpSpMkLst>
            <pc:docMk/>
            <pc:sldMk cId="243275272" sldId="3459"/>
            <ac:grpSpMk id="4" creationId="{E2F7213B-9416-B0E4-628D-4F2C6D15E30D}"/>
          </ac:grpSpMkLst>
        </pc:grpChg>
        <pc:grpChg chg="add mod">
          <ac:chgData name="Helen Margolis" userId="e6a7afbc-961a-442d-a2df-b33b0221b063" providerId="ADAL" clId="{1254076C-426C-4AC2-B574-F032750B8D22}" dt="2023-08-06T16:49:25.689" v="12580" actId="1076"/>
          <ac:grpSpMkLst>
            <pc:docMk/>
            <pc:sldMk cId="243275272" sldId="3459"/>
            <ac:grpSpMk id="7" creationId="{877FD81A-02E1-9C6D-0354-43CA4B4DD91D}"/>
          </ac:grpSpMkLst>
        </pc:grpChg>
        <pc:graphicFrameChg chg="add mod">
          <ac:chgData name="Helen Margolis" userId="e6a7afbc-961a-442d-a2df-b33b0221b063" providerId="ADAL" clId="{1254076C-426C-4AC2-B574-F032750B8D22}" dt="2023-08-06T16:47:35.831" v="12568" actId="1076"/>
          <ac:graphicFrameMkLst>
            <pc:docMk/>
            <pc:sldMk cId="243275272" sldId="3459"/>
            <ac:graphicFrameMk id="3" creationId="{982A3DB4-1490-8C3B-1C0D-152578DB5B1C}"/>
          </ac:graphicFrameMkLst>
        </pc:graphicFrameChg>
        <pc:graphicFrameChg chg="add mod">
          <ac:chgData name="Helen Margolis" userId="e6a7afbc-961a-442d-a2df-b33b0221b063" providerId="ADAL" clId="{1254076C-426C-4AC2-B574-F032750B8D22}" dt="2023-08-06T16:47:16.112" v="12532"/>
          <ac:graphicFrameMkLst>
            <pc:docMk/>
            <pc:sldMk cId="243275272" sldId="3459"/>
            <ac:graphicFrameMk id="10" creationId="{DE35830A-CB50-A925-6948-714AAE7CA254}"/>
          </ac:graphicFrameMkLst>
        </pc:graphicFrameChg>
        <pc:picChg chg="mod">
          <ac:chgData name="Helen Margolis" userId="e6a7afbc-961a-442d-a2df-b33b0221b063" providerId="ADAL" clId="{1254076C-426C-4AC2-B574-F032750B8D22}" dt="2023-08-06T16:48:00.702" v="12570" actId="1076"/>
          <ac:picMkLst>
            <pc:docMk/>
            <pc:sldMk cId="243275272" sldId="3459"/>
            <ac:picMk id="5" creationId="{5CE89E06-5528-CFAD-02BA-2441BF75ADC9}"/>
          </ac:picMkLst>
        </pc:picChg>
        <pc:picChg chg="mod">
          <ac:chgData name="Helen Margolis" userId="e6a7afbc-961a-442d-a2df-b33b0221b063" providerId="ADAL" clId="{1254076C-426C-4AC2-B574-F032750B8D22}" dt="2023-08-06T16:47:16.112" v="12532"/>
          <ac:picMkLst>
            <pc:docMk/>
            <pc:sldMk cId="243275272" sldId="3459"/>
            <ac:picMk id="8" creationId="{2778E10D-B20C-BAB9-B053-E10B4A21138E}"/>
          </ac:picMkLst>
        </pc:picChg>
      </pc:sldChg>
      <pc:sldChg chg="addSp modSp add mod">
        <pc:chgData name="Helen Margolis" userId="e6a7afbc-961a-442d-a2df-b33b0221b063" providerId="ADAL" clId="{1254076C-426C-4AC2-B574-F032750B8D22}" dt="2023-08-06T16:29:32.514" v="12284" actId="1076"/>
        <pc:sldMkLst>
          <pc:docMk/>
          <pc:sldMk cId="600033200" sldId="3460"/>
        </pc:sldMkLst>
        <pc:spChg chg="mod">
          <ac:chgData name="Helen Margolis" userId="e6a7afbc-961a-442d-a2df-b33b0221b063" providerId="ADAL" clId="{1254076C-426C-4AC2-B574-F032750B8D22}" dt="2023-08-06T16:24:08.485" v="12176" actId="20577"/>
          <ac:spMkLst>
            <pc:docMk/>
            <pc:sldMk cId="600033200" sldId="3460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6T16:28:33.860" v="12255" actId="14100"/>
          <ac:spMkLst>
            <pc:docMk/>
            <pc:sldMk cId="600033200" sldId="3460"/>
            <ac:spMk id="4" creationId="{685B0F3E-D57F-736B-B6BB-0C06CE34D76F}"/>
          </ac:spMkLst>
        </pc:spChg>
        <pc:spChg chg="add mod">
          <ac:chgData name="Helen Margolis" userId="e6a7afbc-961a-442d-a2df-b33b0221b063" providerId="ADAL" clId="{1254076C-426C-4AC2-B574-F032750B8D22}" dt="2023-08-06T16:28:45.339" v="12258" actId="1076"/>
          <ac:spMkLst>
            <pc:docMk/>
            <pc:sldMk cId="600033200" sldId="3460"/>
            <ac:spMk id="5" creationId="{CB38C4FD-9A11-E2F2-32C6-227071C71F3D}"/>
          </ac:spMkLst>
        </pc:spChg>
        <pc:picChg chg="add mod">
          <ac:chgData name="Helen Margolis" userId="e6a7afbc-961a-442d-a2df-b33b0221b063" providerId="ADAL" clId="{1254076C-426C-4AC2-B574-F032750B8D22}" dt="2023-08-06T16:28:28.379" v="12254" actId="1076"/>
          <ac:picMkLst>
            <pc:docMk/>
            <pc:sldMk cId="600033200" sldId="3460"/>
            <ac:picMk id="3" creationId="{00419B77-7F89-42B4-8568-AD5CF86C9943}"/>
          </ac:picMkLst>
        </pc:picChg>
        <pc:picChg chg="add mod modCrop">
          <ac:chgData name="Helen Margolis" userId="e6a7afbc-961a-442d-a2df-b33b0221b063" providerId="ADAL" clId="{1254076C-426C-4AC2-B574-F032750B8D22}" dt="2023-08-06T16:28:00.179" v="12249" actId="1076"/>
          <ac:picMkLst>
            <pc:docMk/>
            <pc:sldMk cId="600033200" sldId="3460"/>
            <ac:picMk id="7" creationId="{27836B3E-1859-5102-4473-4BF97DC49904}"/>
          </ac:picMkLst>
        </pc:picChg>
        <pc:picChg chg="add mod">
          <ac:chgData name="Helen Margolis" userId="e6a7afbc-961a-442d-a2df-b33b0221b063" providerId="ADAL" clId="{1254076C-426C-4AC2-B574-F032750B8D22}" dt="2023-08-06T16:29:32.514" v="12284" actId="1076"/>
          <ac:picMkLst>
            <pc:docMk/>
            <pc:sldMk cId="600033200" sldId="3460"/>
            <ac:picMk id="7170" creationId="{903223B5-FC45-8318-3020-425944DFD223}"/>
          </ac:picMkLst>
        </pc:picChg>
      </pc:sldChg>
      <pc:sldChg chg="addSp modSp add mod ord">
        <pc:chgData name="Helen Margolis" userId="e6a7afbc-961a-442d-a2df-b33b0221b063" providerId="ADAL" clId="{1254076C-426C-4AC2-B574-F032750B8D22}" dt="2023-08-06T16:45:05.771" v="12501" actId="207"/>
        <pc:sldMkLst>
          <pc:docMk/>
          <pc:sldMk cId="433161300" sldId="3461"/>
        </pc:sldMkLst>
        <pc:spChg chg="mod">
          <ac:chgData name="Helen Margolis" userId="e6a7afbc-961a-442d-a2df-b33b0221b063" providerId="ADAL" clId="{1254076C-426C-4AC2-B574-F032750B8D22}" dt="2023-08-06T16:39:49.966" v="12435" actId="20577"/>
          <ac:spMkLst>
            <pc:docMk/>
            <pc:sldMk cId="433161300" sldId="3461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6T16:43:54.126" v="12487" actId="207"/>
          <ac:spMkLst>
            <pc:docMk/>
            <pc:sldMk cId="433161300" sldId="3461"/>
            <ac:spMk id="5" creationId="{5A105018-B55D-EEE3-1F2D-6DFD355A32AA}"/>
          </ac:spMkLst>
        </pc:spChg>
        <pc:spChg chg="add mod">
          <ac:chgData name="Helen Margolis" userId="e6a7afbc-961a-442d-a2df-b33b0221b063" providerId="ADAL" clId="{1254076C-426C-4AC2-B574-F032750B8D22}" dt="2023-08-06T16:44:19.192" v="12492" actId="207"/>
          <ac:spMkLst>
            <pc:docMk/>
            <pc:sldMk cId="433161300" sldId="3461"/>
            <ac:spMk id="6" creationId="{71DF1D31-3A1F-8965-6A58-525CE3D67294}"/>
          </ac:spMkLst>
        </pc:spChg>
        <pc:spChg chg="add mod">
          <ac:chgData name="Helen Margolis" userId="e6a7afbc-961a-442d-a2df-b33b0221b063" providerId="ADAL" clId="{1254076C-426C-4AC2-B574-F032750B8D22}" dt="2023-08-06T16:44:49.953" v="12498" actId="14100"/>
          <ac:spMkLst>
            <pc:docMk/>
            <pc:sldMk cId="433161300" sldId="3461"/>
            <ac:spMk id="9" creationId="{E30A9F85-6987-4097-0792-20C4209CE044}"/>
          </ac:spMkLst>
        </pc:spChg>
        <pc:spChg chg="add mod">
          <ac:chgData name="Helen Margolis" userId="e6a7afbc-961a-442d-a2df-b33b0221b063" providerId="ADAL" clId="{1254076C-426C-4AC2-B574-F032750B8D22}" dt="2023-08-06T16:45:05.771" v="12501" actId="207"/>
          <ac:spMkLst>
            <pc:docMk/>
            <pc:sldMk cId="433161300" sldId="3461"/>
            <ac:spMk id="10" creationId="{9F8D1E97-7B57-4337-7FD3-04D547F1D5B8}"/>
          </ac:spMkLst>
        </pc:spChg>
        <pc:picChg chg="add mod">
          <ac:chgData name="Helen Margolis" userId="e6a7afbc-961a-442d-a2df-b33b0221b063" providerId="ADAL" clId="{1254076C-426C-4AC2-B574-F032750B8D22}" dt="2023-08-06T16:44:40.434" v="12495" actId="552"/>
          <ac:picMkLst>
            <pc:docMk/>
            <pc:sldMk cId="433161300" sldId="3461"/>
            <ac:picMk id="3" creationId="{C6B64381-3B47-FE12-B71A-84267F1E358B}"/>
          </ac:picMkLst>
        </pc:picChg>
        <pc:picChg chg="add mod">
          <ac:chgData name="Helen Margolis" userId="e6a7afbc-961a-442d-a2df-b33b0221b063" providerId="ADAL" clId="{1254076C-426C-4AC2-B574-F032750B8D22}" dt="2023-08-06T16:44:04.673" v="12488" actId="554"/>
          <ac:picMkLst>
            <pc:docMk/>
            <pc:sldMk cId="433161300" sldId="3461"/>
            <ac:picMk id="4" creationId="{A7B1E5D5-49F0-9DC0-C75A-1424FB682834}"/>
          </ac:picMkLst>
        </pc:picChg>
        <pc:picChg chg="add mod">
          <ac:chgData name="Helen Margolis" userId="e6a7afbc-961a-442d-a2df-b33b0221b063" providerId="ADAL" clId="{1254076C-426C-4AC2-B574-F032750B8D22}" dt="2023-08-06T16:44:40.434" v="12495" actId="552"/>
          <ac:picMkLst>
            <pc:docMk/>
            <pc:sldMk cId="433161300" sldId="3461"/>
            <ac:picMk id="7" creationId="{CCF66483-EE01-6329-F36F-C43D20ACD06F}"/>
          </ac:picMkLst>
        </pc:picChg>
        <pc:picChg chg="add mod">
          <ac:chgData name="Helen Margolis" userId="e6a7afbc-961a-442d-a2df-b33b0221b063" providerId="ADAL" clId="{1254076C-426C-4AC2-B574-F032750B8D22}" dt="2023-08-06T16:44:33.464" v="12494" actId="555"/>
          <ac:picMkLst>
            <pc:docMk/>
            <pc:sldMk cId="433161300" sldId="3461"/>
            <ac:picMk id="8" creationId="{F0E83338-FC0C-89F2-8B68-3B4450BC403E}"/>
          </ac:picMkLst>
        </pc:picChg>
      </pc:sldChg>
      <pc:sldChg chg="addSp modSp add mod">
        <pc:chgData name="Helen Margolis" userId="e6a7afbc-961a-442d-a2df-b33b0221b063" providerId="ADAL" clId="{1254076C-426C-4AC2-B574-F032750B8D22}" dt="2023-08-06T17:15:05.470" v="12827" actId="572"/>
        <pc:sldMkLst>
          <pc:docMk/>
          <pc:sldMk cId="899280622" sldId="3462"/>
        </pc:sldMkLst>
        <pc:spChg chg="mod">
          <ac:chgData name="Helen Margolis" userId="e6a7afbc-961a-442d-a2df-b33b0221b063" providerId="ADAL" clId="{1254076C-426C-4AC2-B574-F032750B8D22}" dt="2023-08-06T17:12:51.612" v="12811" actId="20577"/>
          <ac:spMkLst>
            <pc:docMk/>
            <pc:sldMk cId="899280622" sldId="3462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6T17:13:23.857" v="12817" actId="1076"/>
          <ac:spMkLst>
            <pc:docMk/>
            <pc:sldMk cId="899280622" sldId="3462"/>
            <ac:spMk id="3" creationId="{3F5E2DEF-E926-734D-2983-F557569E44AA}"/>
          </ac:spMkLst>
        </pc:spChg>
        <pc:spChg chg="add mod">
          <ac:chgData name="Helen Margolis" userId="e6a7afbc-961a-442d-a2df-b33b0221b063" providerId="ADAL" clId="{1254076C-426C-4AC2-B574-F032750B8D22}" dt="2023-08-06T17:14:49.698" v="12826" actId="1076"/>
          <ac:spMkLst>
            <pc:docMk/>
            <pc:sldMk cId="899280622" sldId="3462"/>
            <ac:spMk id="5" creationId="{6C5F5FC5-01D4-8FB7-1369-C3849C943061}"/>
          </ac:spMkLst>
        </pc:spChg>
        <pc:spChg chg="add mod">
          <ac:chgData name="Helen Margolis" userId="e6a7afbc-961a-442d-a2df-b33b0221b063" providerId="ADAL" clId="{1254076C-426C-4AC2-B574-F032750B8D22}" dt="2023-08-06T17:14:43.727" v="12825" actId="207"/>
          <ac:spMkLst>
            <pc:docMk/>
            <pc:sldMk cId="899280622" sldId="3462"/>
            <ac:spMk id="6" creationId="{1B8D1F15-65A8-E06B-42E4-7CF62163C7A7}"/>
          </ac:spMkLst>
        </pc:spChg>
        <pc:graphicFrameChg chg="add mod modGraphic">
          <ac:chgData name="Helen Margolis" userId="e6a7afbc-961a-442d-a2df-b33b0221b063" providerId="ADAL" clId="{1254076C-426C-4AC2-B574-F032750B8D22}" dt="2023-08-06T17:15:05.470" v="12827" actId="572"/>
          <ac:graphicFrameMkLst>
            <pc:docMk/>
            <pc:sldMk cId="899280622" sldId="3462"/>
            <ac:graphicFrameMk id="4" creationId="{434772D8-840D-814B-3300-C65FB20C9C22}"/>
          </ac:graphicFrameMkLst>
        </pc:graphicFrameChg>
      </pc:sldChg>
      <pc:sldChg chg="addSp modSp add del mod">
        <pc:chgData name="Helen Margolis" userId="e6a7afbc-961a-442d-a2df-b33b0221b063" providerId="ADAL" clId="{1254076C-426C-4AC2-B574-F032750B8D22}" dt="2023-08-06T17:44:16.081" v="13354" actId="47"/>
        <pc:sldMkLst>
          <pc:docMk/>
          <pc:sldMk cId="3569803914" sldId="3463"/>
        </pc:sldMkLst>
        <pc:spChg chg="mod">
          <ac:chgData name="Helen Margolis" userId="e6a7afbc-961a-442d-a2df-b33b0221b063" providerId="ADAL" clId="{1254076C-426C-4AC2-B574-F032750B8D22}" dt="2023-08-06T17:10:54.243" v="12766" actId="20577"/>
          <ac:spMkLst>
            <pc:docMk/>
            <pc:sldMk cId="3569803914" sldId="3463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6T17:11:13.122" v="12769"/>
          <ac:spMkLst>
            <pc:docMk/>
            <pc:sldMk cId="3569803914" sldId="3463"/>
            <ac:spMk id="6" creationId="{47905D48-2395-1B79-FC32-D6CFEF47BDAE}"/>
          </ac:spMkLst>
        </pc:spChg>
        <pc:spChg chg="add mod">
          <ac:chgData name="Helen Margolis" userId="e6a7afbc-961a-442d-a2df-b33b0221b063" providerId="ADAL" clId="{1254076C-426C-4AC2-B574-F032750B8D22}" dt="2023-08-06T17:11:13.122" v="12769"/>
          <ac:spMkLst>
            <pc:docMk/>
            <pc:sldMk cId="3569803914" sldId="3463"/>
            <ac:spMk id="7" creationId="{355D9C48-9703-21FE-D528-4088125D7CDA}"/>
          </ac:spMkLst>
        </pc:spChg>
        <pc:spChg chg="mod">
          <ac:chgData name="Helen Margolis" userId="e6a7afbc-961a-442d-a2df-b33b0221b063" providerId="ADAL" clId="{1254076C-426C-4AC2-B574-F032750B8D22}" dt="2023-08-06T17:11:13.122" v="12769"/>
          <ac:spMkLst>
            <pc:docMk/>
            <pc:sldMk cId="3569803914" sldId="3463"/>
            <ac:spMk id="9" creationId="{D49EF95B-29EA-FFAC-4FAB-C0AE3689DAE3}"/>
          </ac:spMkLst>
        </pc:spChg>
        <pc:grpChg chg="add mod">
          <ac:chgData name="Helen Margolis" userId="e6a7afbc-961a-442d-a2df-b33b0221b063" providerId="ADAL" clId="{1254076C-426C-4AC2-B574-F032750B8D22}" dt="2023-08-06T17:11:13.122" v="12769"/>
          <ac:grpSpMkLst>
            <pc:docMk/>
            <pc:sldMk cId="3569803914" sldId="3463"/>
            <ac:grpSpMk id="3" creationId="{92862304-2107-4975-6C6F-0BB6A6AB8CB9}"/>
          </ac:grpSpMkLst>
        </pc:grpChg>
        <pc:grpChg chg="add mod">
          <ac:chgData name="Helen Margolis" userId="e6a7afbc-961a-442d-a2df-b33b0221b063" providerId="ADAL" clId="{1254076C-426C-4AC2-B574-F032750B8D22}" dt="2023-08-06T17:11:13.122" v="12769"/>
          <ac:grpSpMkLst>
            <pc:docMk/>
            <pc:sldMk cId="3569803914" sldId="3463"/>
            <ac:grpSpMk id="8" creationId="{CE66A023-C2A2-D283-0763-DEF6DF72A682}"/>
          </ac:grpSpMkLst>
        </pc:grpChg>
        <pc:grpChg chg="mod">
          <ac:chgData name="Helen Margolis" userId="e6a7afbc-961a-442d-a2df-b33b0221b063" providerId="ADAL" clId="{1254076C-426C-4AC2-B574-F032750B8D22}" dt="2023-08-06T17:11:13.122" v="12769"/>
          <ac:grpSpMkLst>
            <pc:docMk/>
            <pc:sldMk cId="3569803914" sldId="3463"/>
            <ac:grpSpMk id="10" creationId="{F51BB46B-0924-F5E4-1A3C-FF45BDF97450}"/>
          </ac:grpSpMkLst>
        </pc:grpChg>
        <pc:picChg chg="mod">
          <ac:chgData name="Helen Margolis" userId="e6a7afbc-961a-442d-a2df-b33b0221b063" providerId="ADAL" clId="{1254076C-426C-4AC2-B574-F032750B8D22}" dt="2023-08-06T17:11:13.122" v="12769"/>
          <ac:picMkLst>
            <pc:docMk/>
            <pc:sldMk cId="3569803914" sldId="3463"/>
            <ac:picMk id="4" creationId="{2B8AA85E-9841-F726-47E4-62D3C3D2D619}"/>
          </ac:picMkLst>
        </pc:picChg>
        <pc:picChg chg="mod">
          <ac:chgData name="Helen Margolis" userId="e6a7afbc-961a-442d-a2df-b33b0221b063" providerId="ADAL" clId="{1254076C-426C-4AC2-B574-F032750B8D22}" dt="2023-08-06T17:11:13.122" v="12769"/>
          <ac:picMkLst>
            <pc:docMk/>
            <pc:sldMk cId="3569803914" sldId="3463"/>
            <ac:picMk id="5" creationId="{A6093F6A-830B-0D59-40AF-2EEE9818363E}"/>
          </ac:picMkLst>
        </pc:picChg>
        <pc:picChg chg="mod">
          <ac:chgData name="Helen Margolis" userId="e6a7afbc-961a-442d-a2df-b33b0221b063" providerId="ADAL" clId="{1254076C-426C-4AC2-B574-F032750B8D22}" dt="2023-08-06T17:11:13.122" v="12769"/>
          <ac:picMkLst>
            <pc:docMk/>
            <pc:sldMk cId="3569803914" sldId="3463"/>
            <ac:picMk id="11" creationId="{D589279A-6FA5-AD76-9897-B3899EA397F7}"/>
          </ac:picMkLst>
        </pc:picChg>
        <pc:picChg chg="mod">
          <ac:chgData name="Helen Margolis" userId="e6a7afbc-961a-442d-a2df-b33b0221b063" providerId="ADAL" clId="{1254076C-426C-4AC2-B574-F032750B8D22}" dt="2023-08-06T17:11:13.122" v="12769"/>
          <ac:picMkLst>
            <pc:docMk/>
            <pc:sldMk cId="3569803914" sldId="3463"/>
            <ac:picMk id="12" creationId="{A04BCCA5-0EE7-EECC-F959-BC7D90D39DAE}"/>
          </ac:picMkLst>
        </pc:picChg>
        <pc:picChg chg="mod">
          <ac:chgData name="Helen Margolis" userId="e6a7afbc-961a-442d-a2df-b33b0221b063" providerId="ADAL" clId="{1254076C-426C-4AC2-B574-F032750B8D22}" dt="2023-08-06T17:11:13.122" v="12769"/>
          <ac:picMkLst>
            <pc:docMk/>
            <pc:sldMk cId="3569803914" sldId="3463"/>
            <ac:picMk id="13" creationId="{84F5218F-58A5-C504-43F8-357EE759B1FC}"/>
          </ac:picMkLst>
        </pc:picChg>
      </pc:sldChg>
      <pc:sldChg chg="delSp modSp add mod">
        <pc:chgData name="Helen Margolis" userId="e6a7afbc-961a-442d-a2df-b33b0221b063" providerId="ADAL" clId="{1254076C-426C-4AC2-B574-F032750B8D22}" dt="2023-08-06T17:49:31.559" v="13396" actId="114"/>
        <pc:sldMkLst>
          <pc:docMk/>
          <pc:sldMk cId="2629449435" sldId="3464"/>
        </pc:sldMkLst>
        <pc:spChg chg="mod">
          <ac:chgData name="Helen Margolis" userId="e6a7afbc-961a-442d-a2df-b33b0221b063" providerId="ADAL" clId="{1254076C-426C-4AC2-B574-F032750B8D22}" dt="2023-08-06T17:49:31.559" v="13396" actId="114"/>
          <ac:spMkLst>
            <pc:docMk/>
            <pc:sldMk cId="2629449435" sldId="3464"/>
            <ac:spMk id="9" creationId="{0E830757-19B8-D611-25C1-05A5D578A857}"/>
          </ac:spMkLst>
        </pc:spChg>
        <pc:spChg chg="mod">
          <ac:chgData name="Helen Margolis" userId="e6a7afbc-961a-442d-a2df-b33b0221b063" providerId="ADAL" clId="{1254076C-426C-4AC2-B574-F032750B8D22}" dt="2023-08-06T17:07:26.070" v="12702" actId="12"/>
          <ac:spMkLst>
            <pc:docMk/>
            <pc:sldMk cId="2629449435" sldId="3464"/>
            <ac:spMk id="10" creationId="{79DB597C-D75A-3DA1-CE25-B4E3E0021D36}"/>
          </ac:spMkLst>
        </pc:spChg>
        <pc:spChg chg="del">
          <ac:chgData name="Helen Margolis" userId="e6a7afbc-961a-442d-a2df-b33b0221b063" providerId="ADAL" clId="{1254076C-426C-4AC2-B574-F032750B8D22}" dt="2023-08-06T17:09:19.813" v="12715" actId="478"/>
          <ac:spMkLst>
            <pc:docMk/>
            <pc:sldMk cId="2629449435" sldId="3464"/>
            <ac:spMk id="17" creationId="{5CD11C28-AB0D-5905-AB50-862B4EBD5776}"/>
          </ac:spMkLst>
        </pc:spChg>
      </pc:sldChg>
      <pc:sldChg chg="delSp modSp add mod ord">
        <pc:chgData name="Helen Margolis" userId="e6a7afbc-961a-442d-a2df-b33b0221b063" providerId="ADAL" clId="{1254076C-426C-4AC2-B574-F032750B8D22}" dt="2023-08-06T17:49:25.555" v="13395" actId="12"/>
        <pc:sldMkLst>
          <pc:docMk/>
          <pc:sldMk cId="612765634" sldId="3465"/>
        </pc:sldMkLst>
        <pc:spChg chg="mod">
          <ac:chgData name="Helen Margolis" userId="e6a7afbc-961a-442d-a2df-b33b0221b063" providerId="ADAL" clId="{1254076C-426C-4AC2-B574-F032750B8D22}" dt="2023-08-06T17:49:25.555" v="13395" actId="12"/>
          <ac:spMkLst>
            <pc:docMk/>
            <pc:sldMk cId="612765634" sldId="3465"/>
            <ac:spMk id="9" creationId="{0E830757-19B8-D611-25C1-05A5D578A857}"/>
          </ac:spMkLst>
        </pc:spChg>
        <pc:spChg chg="mod">
          <ac:chgData name="Helen Margolis" userId="e6a7afbc-961a-442d-a2df-b33b0221b063" providerId="ADAL" clId="{1254076C-426C-4AC2-B574-F032750B8D22}" dt="2023-08-06T17:09:45.755" v="12720" actId="12"/>
          <ac:spMkLst>
            <pc:docMk/>
            <pc:sldMk cId="612765634" sldId="3465"/>
            <ac:spMk id="10" creationId="{79DB597C-D75A-3DA1-CE25-B4E3E0021D36}"/>
          </ac:spMkLst>
        </pc:spChg>
        <pc:spChg chg="del">
          <ac:chgData name="Helen Margolis" userId="e6a7afbc-961a-442d-a2df-b33b0221b063" providerId="ADAL" clId="{1254076C-426C-4AC2-B574-F032750B8D22}" dt="2023-08-06T17:09:16.634" v="12714" actId="478"/>
          <ac:spMkLst>
            <pc:docMk/>
            <pc:sldMk cId="612765634" sldId="3465"/>
            <ac:spMk id="17" creationId="{5CD11C28-AB0D-5905-AB50-862B4EBD5776}"/>
          </ac:spMkLst>
        </pc:spChg>
      </pc:sldChg>
      <pc:sldChg chg="add del">
        <pc:chgData name="Helen Margolis" userId="e6a7afbc-961a-442d-a2df-b33b0221b063" providerId="ADAL" clId="{1254076C-426C-4AC2-B574-F032750B8D22}" dt="2023-08-06T17:11:03.969" v="12768"/>
        <pc:sldMkLst>
          <pc:docMk/>
          <pc:sldMk cId="3143039555" sldId="3466"/>
        </pc:sldMkLst>
      </pc:sldChg>
      <pc:sldChg chg="addSp modSp add mod">
        <pc:chgData name="Helen Margolis" userId="e6a7afbc-961a-442d-a2df-b33b0221b063" providerId="ADAL" clId="{1254076C-426C-4AC2-B574-F032750B8D22}" dt="2023-08-06T17:23:22.146" v="13050" actId="1076"/>
        <pc:sldMkLst>
          <pc:docMk/>
          <pc:sldMk cId="3903357381" sldId="3466"/>
        </pc:sldMkLst>
        <pc:spChg chg="mod">
          <ac:chgData name="Helen Margolis" userId="e6a7afbc-961a-442d-a2df-b33b0221b063" providerId="ADAL" clId="{1254076C-426C-4AC2-B574-F032750B8D22}" dt="2023-08-06T17:15:54.646" v="12885" actId="14100"/>
          <ac:spMkLst>
            <pc:docMk/>
            <pc:sldMk cId="3903357381" sldId="3466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6T17:16:06.518" v="12890" actId="1076"/>
          <ac:spMkLst>
            <pc:docMk/>
            <pc:sldMk cId="3903357381" sldId="3466"/>
            <ac:spMk id="3" creationId="{4073FE29-09A1-A5E0-631A-6F724DA383EE}"/>
          </ac:spMkLst>
        </pc:spChg>
        <pc:spChg chg="add mod">
          <ac:chgData name="Helen Margolis" userId="e6a7afbc-961a-442d-a2df-b33b0221b063" providerId="ADAL" clId="{1254076C-426C-4AC2-B574-F032750B8D22}" dt="2023-08-06T17:16:31.642" v="12895" actId="1076"/>
          <ac:spMkLst>
            <pc:docMk/>
            <pc:sldMk cId="3903357381" sldId="3466"/>
            <ac:spMk id="4" creationId="{09DA296D-FBD7-ADAE-94DB-B3894BE2CD07}"/>
          </ac:spMkLst>
        </pc:spChg>
        <pc:spChg chg="add mod">
          <ac:chgData name="Helen Margolis" userId="e6a7afbc-961a-442d-a2df-b33b0221b063" providerId="ADAL" clId="{1254076C-426C-4AC2-B574-F032750B8D22}" dt="2023-08-06T17:23:22.146" v="13050" actId="1076"/>
          <ac:spMkLst>
            <pc:docMk/>
            <pc:sldMk cId="3903357381" sldId="3466"/>
            <ac:spMk id="5" creationId="{AD0796B6-BFE5-D862-21F5-839539F8F649}"/>
          </ac:spMkLst>
        </pc:spChg>
        <pc:picChg chg="mod modCrop">
          <ac:chgData name="Helen Margolis" userId="e6a7afbc-961a-442d-a2df-b33b0221b063" providerId="ADAL" clId="{1254076C-426C-4AC2-B574-F032750B8D22}" dt="2023-08-06T17:23:17.249" v="13049" actId="1076"/>
          <ac:picMkLst>
            <pc:docMk/>
            <pc:sldMk cId="3903357381" sldId="3466"/>
            <ac:picMk id="6" creationId="{E058F47F-CF42-7845-02BD-3FE554CF5E52}"/>
          </ac:picMkLst>
        </pc:picChg>
        <pc:picChg chg="mod modCrop">
          <ac:chgData name="Helen Margolis" userId="e6a7afbc-961a-442d-a2df-b33b0221b063" providerId="ADAL" clId="{1254076C-426C-4AC2-B574-F032750B8D22}" dt="2023-08-06T17:22:51.642" v="13041" actId="1076"/>
          <ac:picMkLst>
            <pc:docMk/>
            <pc:sldMk cId="3903357381" sldId="3466"/>
            <ac:picMk id="7" creationId="{C0DABA0C-05D9-B3F3-0403-17EC12CCCA17}"/>
          </ac:picMkLst>
        </pc:picChg>
      </pc:sldChg>
      <pc:sldChg chg="addSp delSp modSp add mod">
        <pc:chgData name="Helen Margolis" userId="e6a7afbc-961a-442d-a2df-b33b0221b063" providerId="ADAL" clId="{1254076C-426C-4AC2-B574-F032750B8D22}" dt="2023-08-06T17:32:43.296" v="13185" actId="1076"/>
        <pc:sldMkLst>
          <pc:docMk/>
          <pc:sldMk cId="57367444" sldId="3467"/>
        </pc:sldMkLst>
        <pc:spChg chg="mod">
          <ac:chgData name="Helen Margolis" userId="e6a7afbc-961a-442d-a2df-b33b0221b063" providerId="ADAL" clId="{1254076C-426C-4AC2-B574-F032750B8D22}" dt="2023-08-06T17:24:23.369" v="13089" actId="14100"/>
          <ac:spMkLst>
            <pc:docMk/>
            <pc:sldMk cId="57367444" sldId="3467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6T17:28:31.224" v="13119" actId="12"/>
          <ac:spMkLst>
            <pc:docMk/>
            <pc:sldMk cId="57367444" sldId="3467"/>
            <ac:spMk id="6" creationId="{41A521AC-E784-94A9-DF2D-8AA20AA90321}"/>
          </ac:spMkLst>
        </pc:spChg>
        <pc:spChg chg="mod">
          <ac:chgData name="Helen Margolis" userId="e6a7afbc-961a-442d-a2df-b33b0221b063" providerId="ADAL" clId="{1254076C-426C-4AC2-B574-F032750B8D22}" dt="2023-08-06T17:27:25.348" v="13107" actId="207"/>
          <ac:spMkLst>
            <pc:docMk/>
            <pc:sldMk cId="57367444" sldId="3467"/>
            <ac:spMk id="8" creationId="{E4CF234C-38B1-6652-37E8-C5EDDD0769A4}"/>
          </ac:spMkLst>
        </pc:spChg>
        <pc:spChg chg="mod">
          <ac:chgData name="Helen Margolis" userId="e6a7afbc-961a-442d-a2df-b33b0221b063" providerId="ADAL" clId="{1254076C-426C-4AC2-B574-F032750B8D22}" dt="2023-08-06T17:27:30.112" v="13108" actId="207"/>
          <ac:spMkLst>
            <pc:docMk/>
            <pc:sldMk cId="57367444" sldId="3467"/>
            <ac:spMk id="11" creationId="{9CEB2835-8E18-3D26-BB6B-E075C8DE2588}"/>
          </ac:spMkLst>
        </pc:spChg>
        <pc:spChg chg="mod">
          <ac:chgData name="Helen Margolis" userId="e6a7afbc-961a-442d-a2df-b33b0221b063" providerId="ADAL" clId="{1254076C-426C-4AC2-B574-F032750B8D22}" dt="2023-08-06T17:28:17.012" v="13117" actId="12"/>
          <ac:spMkLst>
            <pc:docMk/>
            <pc:sldMk cId="57367444" sldId="3467"/>
            <ac:spMk id="13" creationId="{0447AAAB-1CB5-3E0E-7B21-B1FC09704B48}"/>
          </ac:spMkLst>
        </pc:spChg>
        <pc:spChg chg="mod">
          <ac:chgData name="Helen Margolis" userId="e6a7afbc-961a-442d-a2df-b33b0221b063" providerId="ADAL" clId="{1254076C-426C-4AC2-B574-F032750B8D22}" dt="2023-08-06T17:27:34.111" v="13109" actId="207"/>
          <ac:spMkLst>
            <pc:docMk/>
            <pc:sldMk cId="57367444" sldId="3467"/>
            <ac:spMk id="15" creationId="{E7AA3678-4002-FA27-AFD8-EAF1B55A0EA5}"/>
          </ac:spMkLst>
        </pc:spChg>
        <pc:spChg chg="mod">
          <ac:chgData name="Helen Margolis" userId="e6a7afbc-961a-442d-a2df-b33b0221b063" providerId="ADAL" clId="{1254076C-426C-4AC2-B574-F032750B8D22}" dt="2023-08-06T17:29:08.154" v="13135" actId="14100"/>
          <ac:spMkLst>
            <pc:docMk/>
            <pc:sldMk cId="57367444" sldId="3467"/>
            <ac:spMk id="16" creationId="{F25F62CA-12DB-AA35-6B1F-60C908E5CB57}"/>
          </ac:spMkLst>
        </pc:spChg>
        <pc:spChg chg="mod">
          <ac:chgData name="Helen Margolis" userId="e6a7afbc-961a-442d-a2df-b33b0221b063" providerId="ADAL" clId="{1254076C-426C-4AC2-B574-F032750B8D22}" dt="2023-08-06T17:27:38.080" v="13110" actId="207"/>
          <ac:spMkLst>
            <pc:docMk/>
            <pc:sldMk cId="57367444" sldId="3467"/>
            <ac:spMk id="19" creationId="{EA75C3EF-33DF-483F-28DE-E1EE9077C4BC}"/>
          </ac:spMkLst>
        </pc:spChg>
        <pc:spChg chg="mod">
          <ac:chgData name="Helen Margolis" userId="e6a7afbc-961a-442d-a2df-b33b0221b063" providerId="ADAL" clId="{1254076C-426C-4AC2-B574-F032750B8D22}" dt="2023-08-06T17:29:24.570" v="13138" actId="14100"/>
          <ac:spMkLst>
            <pc:docMk/>
            <pc:sldMk cId="57367444" sldId="3467"/>
            <ac:spMk id="20" creationId="{8F8463A3-9EAA-5244-E0DB-B5FAAD3DDC7F}"/>
          </ac:spMkLst>
        </pc:spChg>
        <pc:spChg chg="mod">
          <ac:chgData name="Helen Margolis" userId="e6a7afbc-961a-442d-a2df-b33b0221b063" providerId="ADAL" clId="{1254076C-426C-4AC2-B574-F032750B8D22}" dt="2023-08-06T17:27:13.604" v="13105" actId="692"/>
          <ac:spMkLst>
            <pc:docMk/>
            <pc:sldMk cId="57367444" sldId="3467"/>
            <ac:spMk id="23" creationId="{8D8D7745-763D-2AE2-2CA7-6E819934DD35}"/>
          </ac:spMkLst>
        </pc:spChg>
        <pc:spChg chg="mod">
          <ac:chgData name="Helen Margolis" userId="e6a7afbc-961a-442d-a2df-b33b0221b063" providerId="ADAL" clId="{1254076C-426C-4AC2-B574-F032750B8D22}" dt="2023-08-06T17:30:15.281" v="13152" actId="14100"/>
          <ac:spMkLst>
            <pc:docMk/>
            <pc:sldMk cId="57367444" sldId="3467"/>
            <ac:spMk id="24" creationId="{F740ABFF-3600-B0C5-077D-1294AB6470E0}"/>
          </ac:spMkLst>
        </pc:spChg>
        <pc:spChg chg="add del mod">
          <ac:chgData name="Helen Margolis" userId="e6a7afbc-961a-442d-a2df-b33b0221b063" providerId="ADAL" clId="{1254076C-426C-4AC2-B574-F032750B8D22}" dt="2023-08-06T17:32:08.887" v="13178" actId="478"/>
          <ac:spMkLst>
            <pc:docMk/>
            <pc:sldMk cId="57367444" sldId="3467"/>
            <ac:spMk id="29" creationId="{50E8E07B-9EB1-72AC-210E-AA97BEEF78C2}"/>
          </ac:spMkLst>
        </pc:spChg>
        <pc:spChg chg="mod">
          <ac:chgData name="Helen Margolis" userId="e6a7afbc-961a-442d-a2df-b33b0221b063" providerId="ADAL" clId="{1254076C-426C-4AC2-B574-F032750B8D22}" dt="2023-08-06T17:32:39.102" v="13184" actId="1076"/>
          <ac:spMkLst>
            <pc:docMk/>
            <pc:sldMk cId="57367444" sldId="3467"/>
            <ac:spMk id="32" creationId="{F916B6FF-D899-20A1-9940-70AE023C440E}"/>
          </ac:spMkLst>
        </pc:spChg>
        <pc:grpChg chg="add mod">
          <ac:chgData name="Helen Margolis" userId="e6a7afbc-961a-442d-a2df-b33b0221b063" providerId="ADAL" clId="{1254076C-426C-4AC2-B574-F032750B8D22}" dt="2023-08-06T17:29:37.179" v="13139" actId="164"/>
          <ac:grpSpMkLst>
            <pc:docMk/>
            <pc:sldMk cId="57367444" sldId="3467"/>
            <ac:grpSpMk id="5" creationId="{816F6BC7-2DED-CBF8-A4D8-2CA69D2CB4D6}"/>
          </ac:grpSpMkLst>
        </pc:grpChg>
        <pc:grpChg chg="mod">
          <ac:chgData name="Helen Margolis" userId="e6a7afbc-961a-442d-a2df-b33b0221b063" providerId="ADAL" clId="{1254076C-426C-4AC2-B574-F032750B8D22}" dt="2023-08-06T17:26:19.219" v="13094" actId="1076"/>
          <ac:grpSpMkLst>
            <pc:docMk/>
            <pc:sldMk cId="57367444" sldId="3467"/>
            <ac:grpSpMk id="7" creationId="{92BE8DB1-D195-DB01-3945-AC5398FEADCC}"/>
          </ac:grpSpMkLst>
        </pc:grpChg>
        <pc:grpChg chg="add mod">
          <ac:chgData name="Helen Margolis" userId="e6a7afbc-961a-442d-a2df-b33b0221b063" providerId="ADAL" clId="{1254076C-426C-4AC2-B574-F032750B8D22}" dt="2023-08-06T17:29:37.179" v="13139" actId="164"/>
          <ac:grpSpMkLst>
            <pc:docMk/>
            <pc:sldMk cId="57367444" sldId="3467"/>
            <ac:grpSpMk id="10" creationId="{31E4A55C-9595-0C02-595C-28A59BFF4EED}"/>
          </ac:grpSpMkLst>
        </pc:grpChg>
        <pc:grpChg chg="add mod">
          <ac:chgData name="Helen Margolis" userId="e6a7afbc-961a-442d-a2df-b33b0221b063" providerId="ADAL" clId="{1254076C-426C-4AC2-B574-F032750B8D22}" dt="2023-08-06T17:29:37.179" v="13139" actId="164"/>
          <ac:grpSpMkLst>
            <pc:docMk/>
            <pc:sldMk cId="57367444" sldId="3467"/>
            <ac:grpSpMk id="14" creationId="{3C1207C5-F805-A815-905C-68AAEA362746}"/>
          </ac:grpSpMkLst>
        </pc:grpChg>
        <pc:grpChg chg="add mod">
          <ac:chgData name="Helen Margolis" userId="e6a7afbc-961a-442d-a2df-b33b0221b063" providerId="ADAL" clId="{1254076C-426C-4AC2-B574-F032750B8D22}" dt="2023-08-06T17:29:37.179" v="13139" actId="164"/>
          <ac:grpSpMkLst>
            <pc:docMk/>
            <pc:sldMk cId="57367444" sldId="3467"/>
            <ac:grpSpMk id="18" creationId="{94BC8AA9-B94E-13FA-171E-A421706318B8}"/>
          </ac:grpSpMkLst>
        </pc:grpChg>
        <pc:grpChg chg="add mod">
          <ac:chgData name="Helen Margolis" userId="e6a7afbc-961a-442d-a2df-b33b0221b063" providerId="ADAL" clId="{1254076C-426C-4AC2-B574-F032750B8D22}" dt="2023-08-06T17:29:37.179" v="13139" actId="164"/>
          <ac:grpSpMkLst>
            <pc:docMk/>
            <pc:sldMk cId="57367444" sldId="3467"/>
            <ac:grpSpMk id="22" creationId="{BD972C0F-8DF4-F0C2-407E-B3571A4F5590}"/>
          </ac:grpSpMkLst>
        </pc:grpChg>
        <pc:grpChg chg="add mod">
          <ac:chgData name="Helen Margolis" userId="e6a7afbc-961a-442d-a2df-b33b0221b063" providerId="ADAL" clId="{1254076C-426C-4AC2-B574-F032750B8D22}" dt="2023-08-06T17:32:43.296" v="13185" actId="1076"/>
          <ac:grpSpMkLst>
            <pc:docMk/>
            <pc:sldMk cId="57367444" sldId="3467"/>
            <ac:grpSpMk id="27" creationId="{3316BD2D-22A0-A49F-A5BB-EA1D3E5F722E}"/>
          </ac:grpSpMkLst>
        </pc:grpChg>
        <pc:grpChg chg="add mod">
          <ac:chgData name="Helen Margolis" userId="e6a7afbc-961a-442d-a2df-b33b0221b063" providerId="ADAL" clId="{1254076C-426C-4AC2-B574-F032750B8D22}" dt="2023-08-06T17:32:39.102" v="13184" actId="1076"/>
          <ac:grpSpMkLst>
            <pc:docMk/>
            <pc:sldMk cId="57367444" sldId="3467"/>
            <ac:grpSpMk id="30" creationId="{380C096A-10D6-D2D7-3AE9-C703866AC422}"/>
          </ac:grpSpMkLst>
        </pc:grpChg>
        <pc:picChg chg="add del mod">
          <ac:chgData name="Helen Margolis" userId="e6a7afbc-961a-442d-a2df-b33b0221b063" providerId="ADAL" clId="{1254076C-426C-4AC2-B574-F032750B8D22}" dt="2023-08-06T17:32:30.095" v="13182" actId="478"/>
          <ac:picMkLst>
            <pc:docMk/>
            <pc:sldMk cId="57367444" sldId="3467"/>
            <ac:picMk id="26" creationId="{15B0B97C-C8BC-591D-F7E5-0A282BC835EA}"/>
          </ac:picMkLst>
        </pc:picChg>
        <pc:picChg chg="add del mod">
          <ac:chgData name="Helen Margolis" userId="e6a7afbc-961a-442d-a2df-b33b0221b063" providerId="ADAL" clId="{1254076C-426C-4AC2-B574-F032750B8D22}" dt="2023-08-06T17:32:07.165" v="13177" actId="478"/>
          <ac:picMkLst>
            <pc:docMk/>
            <pc:sldMk cId="57367444" sldId="3467"/>
            <ac:picMk id="28" creationId="{EFA44334-051E-E1C6-FD2E-F6BD1CFE43EB}"/>
          </ac:picMkLst>
        </pc:picChg>
        <pc:picChg chg="mod">
          <ac:chgData name="Helen Margolis" userId="e6a7afbc-961a-442d-a2df-b33b0221b063" providerId="ADAL" clId="{1254076C-426C-4AC2-B574-F032750B8D22}" dt="2023-08-06T17:32:39.102" v="13184" actId="1076"/>
          <ac:picMkLst>
            <pc:docMk/>
            <pc:sldMk cId="57367444" sldId="3467"/>
            <ac:picMk id="31" creationId="{5BBCAD98-0962-2C6C-DB36-1F2B1CAAD94E}"/>
          </ac:picMkLst>
        </pc:picChg>
        <pc:cxnChg chg="add mod">
          <ac:chgData name="Helen Margolis" userId="e6a7afbc-961a-442d-a2df-b33b0221b063" providerId="ADAL" clId="{1254076C-426C-4AC2-B574-F032750B8D22}" dt="2023-08-06T17:29:37.179" v="13139" actId="164"/>
          <ac:cxnSpMkLst>
            <pc:docMk/>
            <pc:sldMk cId="57367444" sldId="3467"/>
            <ac:cxnSpMk id="3" creationId="{E102DB09-994C-DFE7-F87A-5C06B2EBC88D}"/>
          </ac:cxnSpMkLst>
        </pc:cxnChg>
        <pc:cxnChg chg="add mod">
          <ac:chgData name="Helen Margolis" userId="e6a7afbc-961a-442d-a2df-b33b0221b063" providerId="ADAL" clId="{1254076C-426C-4AC2-B574-F032750B8D22}" dt="2023-08-06T17:29:37.179" v="13139" actId="164"/>
          <ac:cxnSpMkLst>
            <pc:docMk/>
            <pc:sldMk cId="57367444" sldId="3467"/>
            <ac:cxnSpMk id="4" creationId="{34666C6A-CBB2-D599-C791-711C8B1FBFD8}"/>
          </ac:cxnSpMkLst>
        </pc:cxnChg>
        <pc:cxnChg chg="mod">
          <ac:chgData name="Helen Margolis" userId="e6a7afbc-961a-442d-a2df-b33b0221b063" providerId="ADAL" clId="{1254076C-426C-4AC2-B574-F032750B8D22}" dt="2023-08-06T17:27:20.367" v="13106" actId="692"/>
          <ac:cxnSpMkLst>
            <pc:docMk/>
            <pc:sldMk cId="57367444" sldId="3467"/>
            <ac:cxnSpMk id="9" creationId="{7A23E7DE-9CA9-427F-EE4C-C63CE0C32BB4}"/>
          </ac:cxnSpMkLst>
        </pc:cxnChg>
        <pc:cxnChg chg="mod">
          <ac:chgData name="Helen Margolis" userId="e6a7afbc-961a-442d-a2df-b33b0221b063" providerId="ADAL" clId="{1254076C-426C-4AC2-B574-F032750B8D22}" dt="2023-08-06T17:26:58.967" v="13102" actId="692"/>
          <ac:cxnSpMkLst>
            <pc:docMk/>
            <pc:sldMk cId="57367444" sldId="3467"/>
            <ac:cxnSpMk id="12" creationId="{75177BB2-0986-6F3B-197B-F2FC013EC165}"/>
          </ac:cxnSpMkLst>
        </pc:cxnChg>
        <pc:cxnChg chg="mod">
          <ac:chgData name="Helen Margolis" userId="e6a7afbc-961a-442d-a2df-b33b0221b063" providerId="ADAL" clId="{1254076C-426C-4AC2-B574-F032750B8D22}" dt="2023-08-06T17:27:09.216" v="13104" actId="692"/>
          <ac:cxnSpMkLst>
            <pc:docMk/>
            <pc:sldMk cId="57367444" sldId="3467"/>
            <ac:cxnSpMk id="17" creationId="{4B23B532-1A1F-70DF-CB03-592397937271}"/>
          </ac:cxnSpMkLst>
        </pc:cxnChg>
        <pc:cxnChg chg="mod">
          <ac:chgData name="Helen Margolis" userId="e6a7afbc-961a-442d-a2df-b33b0221b063" providerId="ADAL" clId="{1254076C-426C-4AC2-B574-F032750B8D22}" dt="2023-08-06T17:27:04.957" v="13103" actId="692"/>
          <ac:cxnSpMkLst>
            <pc:docMk/>
            <pc:sldMk cId="57367444" sldId="3467"/>
            <ac:cxnSpMk id="21" creationId="{D38342B4-92DB-F20B-B3E9-C4F64271FA11}"/>
          </ac:cxnSpMkLst>
        </pc:cxnChg>
        <pc:cxnChg chg="mod">
          <ac:chgData name="Helen Margolis" userId="e6a7afbc-961a-442d-a2df-b33b0221b063" providerId="ADAL" clId="{1254076C-426C-4AC2-B574-F032750B8D22}" dt="2023-08-06T17:27:13.604" v="13105" actId="692"/>
          <ac:cxnSpMkLst>
            <pc:docMk/>
            <pc:sldMk cId="57367444" sldId="3467"/>
            <ac:cxnSpMk id="25" creationId="{CA41A763-940E-0AFE-4ED2-77FA2EB5F25B}"/>
          </ac:cxnSpMkLst>
        </pc:cxnChg>
      </pc:sldChg>
      <pc:sldChg chg="add del">
        <pc:chgData name="Helen Margolis" userId="e6a7afbc-961a-442d-a2df-b33b0221b063" providerId="ADAL" clId="{1254076C-426C-4AC2-B574-F032750B8D22}" dt="2023-08-06T17:11:03.969" v="12768"/>
        <pc:sldMkLst>
          <pc:docMk/>
          <pc:sldMk cId="3418114006" sldId="3467"/>
        </pc:sldMkLst>
      </pc:sldChg>
      <pc:sldChg chg="modSp add mod ord">
        <pc:chgData name="Helen Margolis" userId="e6a7afbc-961a-442d-a2df-b33b0221b063" providerId="ADAL" clId="{1254076C-426C-4AC2-B574-F032750B8D22}" dt="2023-08-07T11:08:38.860" v="15176"/>
        <pc:sldMkLst>
          <pc:docMk/>
          <pc:sldMk cId="2137408653" sldId="3468"/>
        </pc:sldMkLst>
        <pc:spChg chg="mod">
          <ac:chgData name="Helen Margolis" userId="e6a7afbc-961a-442d-a2df-b33b0221b063" providerId="ADAL" clId="{1254076C-426C-4AC2-B574-F032750B8D22}" dt="2023-08-06T17:49:12.839" v="13392" actId="114"/>
          <ac:spMkLst>
            <pc:docMk/>
            <pc:sldMk cId="2137408653" sldId="3468"/>
            <ac:spMk id="9" creationId="{0E830757-19B8-D611-25C1-05A5D578A857}"/>
          </ac:spMkLst>
        </pc:spChg>
        <pc:spChg chg="mod">
          <ac:chgData name="Helen Margolis" userId="e6a7afbc-961a-442d-a2df-b33b0221b063" providerId="ADAL" clId="{1254076C-426C-4AC2-B574-F032750B8D22}" dt="2023-08-06T17:45:50.735" v="13368" actId="12"/>
          <ac:spMkLst>
            <pc:docMk/>
            <pc:sldMk cId="2137408653" sldId="3468"/>
            <ac:spMk id="10" creationId="{79DB597C-D75A-3DA1-CE25-B4E3E0021D36}"/>
          </ac:spMkLst>
        </pc:spChg>
      </pc:sldChg>
      <pc:sldChg chg="add del">
        <pc:chgData name="Helen Margolis" userId="e6a7afbc-961a-442d-a2df-b33b0221b063" providerId="ADAL" clId="{1254076C-426C-4AC2-B574-F032750B8D22}" dt="2023-08-06T17:44:16.081" v="13354" actId="47"/>
        <pc:sldMkLst>
          <pc:docMk/>
          <pc:sldMk cId="2562314119" sldId="3468"/>
        </pc:sldMkLst>
      </pc:sldChg>
      <pc:sldChg chg="addSp delSp modSp add del mod">
        <pc:chgData name="Helen Margolis" userId="e6a7afbc-961a-442d-a2df-b33b0221b063" providerId="ADAL" clId="{1254076C-426C-4AC2-B574-F032750B8D22}" dt="2023-08-06T17:23:38.437" v="13052" actId="2696"/>
        <pc:sldMkLst>
          <pc:docMk/>
          <pc:sldMk cId="3419012900" sldId="3468"/>
        </pc:sldMkLst>
        <pc:spChg chg="mod">
          <ac:chgData name="Helen Margolis" userId="e6a7afbc-961a-442d-a2df-b33b0221b063" providerId="ADAL" clId="{1254076C-426C-4AC2-B574-F032750B8D22}" dt="2023-08-06T17:18:20.439" v="12920" actId="14100"/>
          <ac:spMkLst>
            <pc:docMk/>
            <pc:sldMk cId="3419012900" sldId="3468"/>
            <ac:spMk id="7" creationId="{B4870875-61D7-5552-BB6A-D62A9887A694}"/>
          </ac:spMkLst>
        </pc:spChg>
        <pc:spChg chg="mod">
          <ac:chgData name="Helen Margolis" userId="e6a7afbc-961a-442d-a2df-b33b0221b063" providerId="ADAL" clId="{1254076C-426C-4AC2-B574-F032750B8D22}" dt="2023-08-06T17:18:20.439" v="12920" actId="14100"/>
          <ac:spMkLst>
            <pc:docMk/>
            <pc:sldMk cId="3419012900" sldId="3468"/>
            <ac:spMk id="8" creationId="{DF041DAD-2146-9FC4-E106-F791F6FBCC53}"/>
          </ac:spMkLst>
        </pc:spChg>
        <pc:spChg chg="mod">
          <ac:chgData name="Helen Margolis" userId="e6a7afbc-961a-442d-a2df-b33b0221b063" providerId="ADAL" clId="{1254076C-426C-4AC2-B574-F032750B8D22}" dt="2023-08-06T17:18:20.439" v="12920" actId="14100"/>
          <ac:spMkLst>
            <pc:docMk/>
            <pc:sldMk cId="3419012900" sldId="3468"/>
            <ac:spMk id="9" creationId="{DD31ACD5-AC51-AE11-14BC-36EC14D91DCA}"/>
          </ac:spMkLst>
        </pc:spChg>
        <pc:spChg chg="mod">
          <ac:chgData name="Helen Margolis" userId="e6a7afbc-961a-442d-a2df-b33b0221b063" providerId="ADAL" clId="{1254076C-426C-4AC2-B574-F032750B8D22}" dt="2023-08-06T17:18:20.439" v="12920" actId="14100"/>
          <ac:spMkLst>
            <pc:docMk/>
            <pc:sldMk cId="3419012900" sldId="3468"/>
            <ac:spMk id="10" creationId="{157D9062-E214-5B0C-53EF-ADFC375A6616}"/>
          </ac:spMkLst>
        </pc:spChg>
        <pc:spChg chg="mod">
          <ac:chgData name="Helen Margolis" userId="e6a7afbc-961a-442d-a2df-b33b0221b063" providerId="ADAL" clId="{1254076C-426C-4AC2-B574-F032750B8D22}" dt="2023-08-06T17:18:20.439" v="12920" actId="14100"/>
          <ac:spMkLst>
            <pc:docMk/>
            <pc:sldMk cId="3419012900" sldId="3468"/>
            <ac:spMk id="12" creationId="{DD553BA4-78DF-4436-7297-356AF9342770}"/>
          </ac:spMkLst>
        </pc:spChg>
        <pc:spChg chg="mod">
          <ac:chgData name="Helen Margolis" userId="e6a7afbc-961a-442d-a2df-b33b0221b063" providerId="ADAL" clId="{1254076C-426C-4AC2-B574-F032750B8D22}" dt="2023-08-06T17:18:20.439" v="12920" actId="14100"/>
          <ac:spMkLst>
            <pc:docMk/>
            <pc:sldMk cId="3419012900" sldId="3468"/>
            <ac:spMk id="13" creationId="{AB464305-41EF-114C-184C-D9256DE91013}"/>
          </ac:spMkLst>
        </pc:spChg>
        <pc:spChg chg="mod">
          <ac:chgData name="Helen Margolis" userId="e6a7afbc-961a-442d-a2df-b33b0221b063" providerId="ADAL" clId="{1254076C-426C-4AC2-B574-F032750B8D22}" dt="2023-08-06T17:18:20.439" v="12920" actId="14100"/>
          <ac:spMkLst>
            <pc:docMk/>
            <pc:sldMk cId="3419012900" sldId="3468"/>
            <ac:spMk id="14" creationId="{9CEA687E-CAD6-AF60-0BA8-8808999AAEB6}"/>
          </ac:spMkLst>
        </pc:spChg>
        <pc:spChg chg="mod">
          <ac:chgData name="Helen Margolis" userId="e6a7afbc-961a-442d-a2df-b33b0221b063" providerId="ADAL" clId="{1254076C-426C-4AC2-B574-F032750B8D22}" dt="2023-08-06T17:18:20.439" v="12920" actId="14100"/>
          <ac:spMkLst>
            <pc:docMk/>
            <pc:sldMk cId="3419012900" sldId="3468"/>
            <ac:spMk id="15" creationId="{3CE0D792-4BBA-E24B-69D0-4CCECF8AB22F}"/>
          </ac:spMkLst>
        </pc:spChg>
        <pc:spChg chg="mod">
          <ac:chgData name="Helen Margolis" userId="e6a7afbc-961a-442d-a2df-b33b0221b063" providerId="ADAL" clId="{1254076C-426C-4AC2-B574-F032750B8D22}" dt="2023-08-06T17:17:39.555" v="12900"/>
          <ac:spMkLst>
            <pc:docMk/>
            <pc:sldMk cId="3419012900" sldId="3468"/>
            <ac:spMk id="33" creationId="{B356BD22-877C-11AF-0A98-8887C73E108B}"/>
          </ac:spMkLst>
        </pc:spChg>
        <pc:spChg chg="mod">
          <ac:chgData name="Helen Margolis" userId="e6a7afbc-961a-442d-a2df-b33b0221b063" providerId="ADAL" clId="{1254076C-426C-4AC2-B574-F032750B8D22}" dt="2023-08-06T17:18:24.310" v="12921" actId="14100"/>
          <ac:spMkLst>
            <pc:docMk/>
            <pc:sldMk cId="3419012900" sldId="3468"/>
            <ac:spMk id="38" creationId="{E76D1115-5AF9-7EF5-7F30-7CEAAA8BFA7C}"/>
          </ac:spMkLst>
        </pc:spChg>
        <pc:spChg chg="mod">
          <ac:chgData name="Helen Margolis" userId="e6a7afbc-961a-442d-a2df-b33b0221b063" providerId="ADAL" clId="{1254076C-426C-4AC2-B574-F032750B8D22}" dt="2023-08-06T17:18:24.310" v="12921" actId="14100"/>
          <ac:spMkLst>
            <pc:docMk/>
            <pc:sldMk cId="3419012900" sldId="3468"/>
            <ac:spMk id="39" creationId="{DAAB6F27-D510-C4D2-797B-16BF359AE926}"/>
          </ac:spMkLst>
        </pc:spChg>
        <pc:spChg chg="del topLvl">
          <ac:chgData name="Helen Margolis" userId="e6a7afbc-961a-442d-a2df-b33b0221b063" providerId="ADAL" clId="{1254076C-426C-4AC2-B574-F032750B8D22}" dt="2023-08-06T17:18:33.949" v="12922" actId="478"/>
          <ac:spMkLst>
            <pc:docMk/>
            <pc:sldMk cId="3419012900" sldId="3468"/>
            <ac:spMk id="43" creationId="{9D6ECF59-7CFC-F34E-A1C9-DABB4060E594}"/>
          </ac:spMkLst>
        </pc:spChg>
        <pc:spChg chg="add mod">
          <ac:chgData name="Helen Margolis" userId="e6a7afbc-961a-442d-a2df-b33b0221b063" providerId="ADAL" clId="{1254076C-426C-4AC2-B574-F032750B8D22}" dt="2023-08-06T17:18:13.140" v="12919" actId="20577"/>
          <ac:spMkLst>
            <pc:docMk/>
            <pc:sldMk cId="3419012900" sldId="3468"/>
            <ac:spMk id="49" creationId="{14693D6A-7A0F-D702-55A0-E080FD922800}"/>
          </ac:spMkLst>
        </pc:spChg>
        <pc:spChg chg="add mod">
          <ac:chgData name="Helen Margolis" userId="e6a7afbc-961a-442d-a2df-b33b0221b063" providerId="ADAL" clId="{1254076C-426C-4AC2-B574-F032750B8D22}" dt="2023-08-06T17:18:24.310" v="12921" actId="14100"/>
          <ac:spMkLst>
            <pc:docMk/>
            <pc:sldMk cId="3419012900" sldId="3468"/>
            <ac:spMk id="50" creationId="{39EFCEF5-3C2C-A237-15C9-BCA0C9376B18}"/>
          </ac:spMkLst>
        </pc:spChg>
        <pc:grpChg chg="mod">
          <ac:chgData name="Helen Margolis" userId="e6a7afbc-961a-442d-a2df-b33b0221b063" providerId="ADAL" clId="{1254076C-426C-4AC2-B574-F032750B8D22}" dt="2023-08-06T17:18:41.204" v="12923" actId="164"/>
          <ac:grpSpMkLst>
            <pc:docMk/>
            <pc:sldMk cId="3419012900" sldId="3468"/>
            <ac:grpSpMk id="3" creationId="{78FCC3B8-7EB9-B2CE-D2E3-C1F9C8336F16}"/>
          </ac:grpSpMkLst>
        </pc:grpChg>
        <pc:grpChg chg="mod">
          <ac:chgData name="Helen Margolis" userId="e6a7afbc-961a-442d-a2df-b33b0221b063" providerId="ADAL" clId="{1254076C-426C-4AC2-B574-F032750B8D22}" dt="2023-08-06T17:18:20.439" v="12920" actId="14100"/>
          <ac:grpSpMkLst>
            <pc:docMk/>
            <pc:sldMk cId="3419012900" sldId="3468"/>
            <ac:grpSpMk id="4" creationId="{CC684279-6813-D285-E719-34E18F70A15F}"/>
          </ac:grpSpMkLst>
        </pc:grpChg>
        <pc:grpChg chg="mod">
          <ac:chgData name="Helen Margolis" userId="e6a7afbc-961a-442d-a2df-b33b0221b063" providerId="ADAL" clId="{1254076C-426C-4AC2-B574-F032750B8D22}" dt="2023-08-06T17:18:20.439" v="12920" actId="14100"/>
          <ac:grpSpMkLst>
            <pc:docMk/>
            <pc:sldMk cId="3419012900" sldId="3468"/>
            <ac:grpSpMk id="5" creationId="{883E0285-DDA5-F3B3-A531-F3837CA585CB}"/>
          </ac:grpSpMkLst>
        </pc:grpChg>
        <pc:grpChg chg="mod">
          <ac:chgData name="Helen Margolis" userId="e6a7afbc-961a-442d-a2df-b33b0221b063" providerId="ADAL" clId="{1254076C-426C-4AC2-B574-F032750B8D22}" dt="2023-08-06T17:18:20.439" v="12920" actId="14100"/>
          <ac:grpSpMkLst>
            <pc:docMk/>
            <pc:sldMk cId="3419012900" sldId="3468"/>
            <ac:grpSpMk id="6" creationId="{FF5591C4-953F-3903-0255-13244447EEB5}"/>
          </ac:grpSpMkLst>
        </pc:grpChg>
        <pc:grpChg chg="mod">
          <ac:chgData name="Helen Margolis" userId="e6a7afbc-961a-442d-a2df-b33b0221b063" providerId="ADAL" clId="{1254076C-426C-4AC2-B574-F032750B8D22}" dt="2023-08-06T17:18:41.204" v="12923" actId="164"/>
          <ac:grpSpMkLst>
            <pc:docMk/>
            <pc:sldMk cId="3419012900" sldId="3468"/>
            <ac:grpSpMk id="16" creationId="{F38204C4-EC63-90BE-D8E2-9D75365CF8EA}"/>
          </ac:grpSpMkLst>
        </pc:grpChg>
        <pc:grpChg chg="del">
          <ac:chgData name="Helen Margolis" userId="e6a7afbc-961a-442d-a2df-b33b0221b063" providerId="ADAL" clId="{1254076C-426C-4AC2-B574-F032750B8D22}" dt="2023-08-06T17:17:24.628" v="12898" actId="165"/>
          <ac:grpSpMkLst>
            <pc:docMk/>
            <pc:sldMk cId="3419012900" sldId="3468"/>
            <ac:grpSpMk id="30" creationId="{BD709EC6-BBAE-29E9-4B98-033E3C72D137}"/>
          </ac:grpSpMkLst>
        </pc:grpChg>
        <pc:grpChg chg="mod topLvl">
          <ac:chgData name="Helen Margolis" userId="e6a7afbc-961a-442d-a2df-b33b0221b063" providerId="ADAL" clId="{1254076C-426C-4AC2-B574-F032750B8D22}" dt="2023-08-06T17:18:41.204" v="12923" actId="164"/>
          <ac:grpSpMkLst>
            <pc:docMk/>
            <pc:sldMk cId="3419012900" sldId="3468"/>
            <ac:grpSpMk id="31" creationId="{5D5D67DE-7AD4-A40B-425F-3E8DEF8A71CD}"/>
          </ac:grpSpMkLst>
        </pc:grpChg>
        <pc:grpChg chg="mod topLvl">
          <ac:chgData name="Helen Margolis" userId="e6a7afbc-961a-442d-a2df-b33b0221b063" providerId="ADAL" clId="{1254076C-426C-4AC2-B574-F032750B8D22}" dt="2023-08-06T17:18:41.204" v="12923" actId="164"/>
          <ac:grpSpMkLst>
            <pc:docMk/>
            <pc:sldMk cId="3419012900" sldId="3468"/>
            <ac:grpSpMk id="32" creationId="{7B109270-838F-3F59-A524-701A7F7106C1}"/>
          </ac:grpSpMkLst>
        </pc:grpChg>
        <pc:grpChg chg="mod">
          <ac:chgData name="Helen Margolis" userId="e6a7afbc-961a-442d-a2df-b33b0221b063" providerId="ADAL" clId="{1254076C-426C-4AC2-B574-F032750B8D22}" dt="2023-08-06T17:17:39.555" v="12900"/>
          <ac:grpSpMkLst>
            <pc:docMk/>
            <pc:sldMk cId="3419012900" sldId="3468"/>
            <ac:grpSpMk id="34" creationId="{B707DFF1-3810-0E8D-C417-5B04D231D7E9}"/>
          </ac:grpSpMkLst>
        </pc:grpChg>
        <pc:grpChg chg="del">
          <ac:chgData name="Helen Margolis" userId="e6a7afbc-961a-442d-a2df-b33b0221b063" providerId="ADAL" clId="{1254076C-426C-4AC2-B574-F032750B8D22}" dt="2023-08-06T17:18:33.949" v="12922" actId="478"/>
          <ac:grpSpMkLst>
            <pc:docMk/>
            <pc:sldMk cId="3419012900" sldId="3468"/>
            <ac:grpSpMk id="41" creationId="{D246C27E-168B-C382-4571-96A6FC0DBFC1}"/>
          </ac:grpSpMkLst>
        </pc:grpChg>
        <pc:grpChg chg="mod topLvl">
          <ac:chgData name="Helen Margolis" userId="e6a7afbc-961a-442d-a2df-b33b0221b063" providerId="ADAL" clId="{1254076C-426C-4AC2-B574-F032750B8D22}" dt="2023-08-06T17:18:41.204" v="12923" actId="164"/>
          <ac:grpSpMkLst>
            <pc:docMk/>
            <pc:sldMk cId="3419012900" sldId="3468"/>
            <ac:grpSpMk id="42" creationId="{E14500BC-EDF6-DD2F-58F2-EC812FF8AD4F}"/>
          </ac:grpSpMkLst>
        </pc:grpChg>
        <pc:grpChg chg="add mod">
          <ac:chgData name="Helen Margolis" userId="e6a7afbc-961a-442d-a2df-b33b0221b063" providerId="ADAL" clId="{1254076C-426C-4AC2-B574-F032750B8D22}" dt="2023-08-06T17:18:41.204" v="12923" actId="164"/>
          <ac:grpSpMkLst>
            <pc:docMk/>
            <pc:sldMk cId="3419012900" sldId="3468"/>
            <ac:grpSpMk id="51" creationId="{889D262E-42E4-A2B7-9071-551A1503B1AC}"/>
          </ac:grpSpMkLst>
        </pc:grpChg>
        <pc:cxnChg chg="mod">
          <ac:chgData name="Helen Margolis" userId="e6a7afbc-961a-442d-a2df-b33b0221b063" providerId="ADAL" clId="{1254076C-426C-4AC2-B574-F032750B8D22}" dt="2023-08-06T17:18:20.439" v="12920" actId="14100"/>
          <ac:cxnSpMkLst>
            <pc:docMk/>
            <pc:sldMk cId="3419012900" sldId="3468"/>
            <ac:cxnSpMk id="11" creationId="{B449F9F5-3E9D-C576-C6CD-6990E7B8D396}"/>
          </ac:cxnSpMkLst>
        </pc:cxnChg>
        <pc:cxnChg chg="mod">
          <ac:chgData name="Helen Margolis" userId="e6a7afbc-961a-442d-a2df-b33b0221b063" providerId="ADAL" clId="{1254076C-426C-4AC2-B574-F032750B8D22}" dt="2023-08-06T17:17:39.555" v="12900"/>
          <ac:cxnSpMkLst>
            <pc:docMk/>
            <pc:sldMk cId="3419012900" sldId="3468"/>
            <ac:cxnSpMk id="35" creationId="{7518A5A8-1CAE-7CA5-7DE4-6EB4304BCB29}"/>
          </ac:cxnSpMkLst>
        </pc:cxnChg>
        <pc:cxnChg chg="mod">
          <ac:chgData name="Helen Margolis" userId="e6a7afbc-961a-442d-a2df-b33b0221b063" providerId="ADAL" clId="{1254076C-426C-4AC2-B574-F032750B8D22}" dt="2023-08-06T17:17:39.555" v="12900"/>
          <ac:cxnSpMkLst>
            <pc:docMk/>
            <pc:sldMk cId="3419012900" sldId="3468"/>
            <ac:cxnSpMk id="36" creationId="{07920F71-E4E5-8CA4-91A6-8CF9925F6CE7}"/>
          </ac:cxnSpMkLst>
        </pc:cxnChg>
        <pc:cxnChg chg="mod">
          <ac:chgData name="Helen Margolis" userId="e6a7afbc-961a-442d-a2df-b33b0221b063" providerId="ADAL" clId="{1254076C-426C-4AC2-B574-F032750B8D22}" dt="2023-08-06T17:17:39.555" v="12900"/>
          <ac:cxnSpMkLst>
            <pc:docMk/>
            <pc:sldMk cId="3419012900" sldId="3468"/>
            <ac:cxnSpMk id="37" creationId="{E2FAC4E5-28A0-FC2E-F1B9-3638A851AEDF}"/>
          </ac:cxnSpMkLst>
        </pc:cxnChg>
        <pc:cxnChg chg="mod">
          <ac:chgData name="Helen Margolis" userId="e6a7afbc-961a-442d-a2df-b33b0221b063" providerId="ADAL" clId="{1254076C-426C-4AC2-B574-F032750B8D22}" dt="2023-08-06T17:18:24.310" v="12921" actId="14100"/>
          <ac:cxnSpMkLst>
            <pc:docMk/>
            <pc:sldMk cId="3419012900" sldId="3468"/>
            <ac:cxnSpMk id="40" creationId="{EE1B28E8-E0AA-62E3-F088-07882A8857E8}"/>
          </ac:cxnSpMkLst>
        </pc:cxnChg>
      </pc:sldChg>
      <pc:sldChg chg="addSp delSp modSp add del mod">
        <pc:chgData name="Helen Margolis" userId="e6a7afbc-961a-442d-a2df-b33b0221b063" providerId="ADAL" clId="{1254076C-426C-4AC2-B574-F032750B8D22}" dt="2023-08-06T17:23:38.437" v="13052" actId="2696"/>
        <pc:sldMkLst>
          <pc:docMk/>
          <pc:sldMk cId="2046058125" sldId="3469"/>
        </pc:sldMkLst>
        <pc:spChg chg="del">
          <ac:chgData name="Helen Margolis" userId="e6a7afbc-961a-442d-a2df-b33b0221b063" providerId="ADAL" clId="{1254076C-426C-4AC2-B574-F032750B8D22}" dt="2023-08-06T17:21:28.715" v="12998" actId="478"/>
          <ac:spMkLst>
            <pc:docMk/>
            <pc:sldMk cId="2046058125" sldId="3469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6T17:21:01.159" v="12981"/>
          <ac:spMkLst>
            <pc:docMk/>
            <pc:sldMk cId="2046058125" sldId="3469"/>
            <ac:spMk id="37" creationId="{23EE3F7E-09C1-0061-9FE8-2DEEF97C7838}"/>
          </ac:spMkLst>
        </pc:spChg>
        <pc:spChg chg="del mod topLvl">
          <ac:chgData name="Helen Margolis" userId="e6a7afbc-961a-442d-a2df-b33b0221b063" providerId="ADAL" clId="{1254076C-426C-4AC2-B574-F032750B8D22}" dt="2023-08-06T17:20:57.017" v="12980" actId="478"/>
          <ac:spMkLst>
            <pc:docMk/>
            <pc:sldMk cId="2046058125" sldId="3469"/>
            <ac:spMk id="41" creationId="{26856DD3-CCEC-C729-8445-BA956BB7C4AB}"/>
          </ac:spMkLst>
        </pc:spChg>
        <pc:spChg chg="add mod">
          <ac:chgData name="Helen Margolis" userId="e6a7afbc-961a-442d-a2df-b33b0221b063" providerId="ADAL" clId="{1254076C-426C-4AC2-B574-F032750B8D22}" dt="2023-08-06T17:21:17.682" v="12997" actId="1076"/>
          <ac:spMkLst>
            <pc:docMk/>
            <pc:sldMk cId="2046058125" sldId="3469"/>
            <ac:spMk id="45" creationId="{51C8B792-CBD6-D304-EE18-FB0AD0537F13}"/>
          </ac:spMkLst>
        </pc:spChg>
        <pc:spChg chg="add del mod">
          <ac:chgData name="Helen Margolis" userId="e6a7afbc-961a-442d-a2df-b33b0221b063" providerId="ADAL" clId="{1254076C-426C-4AC2-B574-F032750B8D22}" dt="2023-08-06T17:21:30.891" v="12999" actId="478"/>
          <ac:spMkLst>
            <pc:docMk/>
            <pc:sldMk cId="2046058125" sldId="3469"/>
            <ac:spMk id="47" creationId="{A4082E0F-C0CA-2AA0-A049-768D9251A7A3}"/>
          </ac:spMkLst>
        </pc:spChg>
        <pc:grpChg chg="mod">
          <ac:chgData name="Helen Margolis" userId="e6a7afbc-961a-442d-a2df-b33b0221b063" providerId="ADAL" clId="{1254076C-426C-4AC2-B574-F032750B8D22}" dt="2023-08-06T17:21:41.564" v="13000" actId="164"/>
          <ac:grpSpMkLst>
            <pc:docMk/>
            <pc:sldMk cId="2046058125" sldId="3469"/>
            <ac:grpSpMk id="3" creationId="{B242DA88-6C99-DD0F-377C-9B7DCBD49EDE}"/>
          </ac:grpSpMkLst>
        </pc:grpChg>
        <pc:grpChg chg="mod">
          <ac:chgData name="Helen Margolis" userId="e6a7afbc-961a-442d-a2df-b33b0221b063" providerId="ADAL" clId="{1254076C-426C-4AC2-B574-F032750B8D22}" dt="2023-08-06T17:21:41.564" v="13000" actId="164"/>
          <ac:grpSpMkLst>
            <pc:docMk/>
            <pc:sldMk cId="2046058125" sldId="3469"/>
            <ac:grpSpMk id="8" creationId="{806DF937-EFEB-9E65-BD5F-CAFFA2E7EA26}"/>
          </ac:grpSpMkLst>
        </pc:grpChg>
        <pc:grpChg chg="mod">
          <ac:chgData name="Helen Margolis" userId="e6a7afbc-961a-442d-a2df-b33b0221b063" providerId="ADAL" clId="{1254076C-426C-4AC2-B574-F032750B8D22}" dt="2023-08-06T17:21:41.564" v="13000" actId="164"/>
          <ac:grpSpMkLst>
            <pc:docMk/>
            <pc:sldMk cId="2046058125" sldId="3469"/>
            <ac:grpSpMk id="25" creationId="{ADD9D1E7-F99E-EC18-3F2B-211033575812}"/>
          </ac:grpSpMkLst>
        </pc:grpChg>
        <pc:grpChg chg="mod">
          <ac:chgData name="Helen Margolis" userId="e6a7afbc-961a-442d-a2df-b33b0221b063" providerId="ADAL" clId="{1254076C-426C-4AC2-B574-F032750B8D22}" dt="2023-08-06T17:21:41.564" v="13000" actId="164"/>
          <ac:grpSpMkLst>
            <pc:docMk/>
            <pc:sldMk cId="2046058125" sldId="3469"/>
            <ac:grpSpMk id="29" creationId="{29227159-DCE9-D3C7-8BA8-09605E77DD2F}"/>
          </ac:grpSpMkLst>
        </pc:grpChg>
        <pc:grpChg chg="mod">
          <ac:chgData name="Helen Margolis" userId="e6a7afbc-961a-442d-a2df-b33b0221b063" providerId="ADAL" clId="{1254076C-426C-4AC2-B574-F032750B8D22}" dt="2023-08-06T17:21:41.564" v="13000" actId="164"/>
          <ac:grpSpMkLst>
            <pc:docMk/>
            <pc:sldMk cId="2046058125" sldId="3469"/>
            <ac:grpSpMk id="34" creationId="{E741B8D8-CCFB-5B52-8A97-48E308A972CF}"/>
          </ac:grpSpMkLst>
        </pc:grpChg>
        <pc:grpChg chg="mod">
          <ac:chgData name="Helen Margolis" userId="e6a7afbc-961a-442d-a2df-b33b0221b063" providerId="ADAL" clId="{1254076C-426C-4AC2-B574-F032750B8D22}" dt="2023-08-06T17:21:01.159" v="12981"/>
          <ac:grpSpMkLst>
            <pc:docMk/>
            <pc:sldMk cId="2046058125" sldId="3469"/>
            <ac:grpSpMk id="35" creationId="{96140CE0-C98C-CC4B-9A3C-455D2A7A9E1B}"/>
          </ac:grpSpMkLst>
        </pc:grpChg>
        <pc:grpChg chg="add del mod">
          <ac:chgData name="Helen Margolis" userId="e6a7afbc-961a-442d-a2df-b33b0221b063" providerId="ADAL" clId="{1254076C-426C-4AC2-B574-F032750B8D22}" dt="2023-08-06T17:19:45.487" v="12928" actId="165"/>
          <ac:grpSpMkLst>
            <pc:docMk/>
            <pc:sldMk cId="2046058125" sldId="3469"/>
            <ac:grpSpMk id="39" creationId="{6BC3445A-3946-8A5D-1D38-D8FFACC343FE}"/>
          </ac:grpSpMkLst>
        </pc:grpChg>
        <pc:grpChg chg="add mod">
          <ac:chgData name="Helen Margolis" userId="e6a7afbc-961a-442d-a2df-b33b0221b063" providerId="ADAL" clId="{1254076C-426C-4AC2-B574-F032750B8D22}" dt="2023-08-06T17:21:41.564" v="13000" actId="164"/>
          <ac:grpSpMkLst>
            <pc:docMk/>
            <pc:sldMk cId="2046058125" sldId="3469"/>
            <ac:grpSpMk id="48" creationId="{5A9B58F1-80D5-1F22-C9FB-BCC45B83906D}"/>
          </ac:grpSpMkLst>
        </pc:grpChg>
        <pc:picChg chg="mod">
          <ac:chgData name="Helen Margolis" userId="e6a7afbc-961a-442d-a2df-b33b0221b063" providerId="ADAL" clId="{1254076C-426C-4AC2-B574-F032750B8D22}" dt="2023-08-06T17:21:01.159" v="12981"/>
          <ac:picMkLst>
            <pc:docMk/>
            <pc:sldMk cId="2046058125" sldId="3469"/>
            <ac:picMk id="38" creationId="{B62CF97B-F94F-FF2F-A5D2-624658A98F6D}"/>
          </ac:picMkLst>
        </pc:picChg>
        <pc:picChg chg="mod topLvl">
          <ac:chgData name="Helen Margolis" userId="e6a7afbc-961a-442d-a2df-b33b0221b063" providerId="ADAL" clId="{1254076C-426C-4AC2-B574-F032750B8D22}" dt="2023-08-06T17:21:41.564" v="13000" actId="164"/>
          <ac:picMkLst>
            <pc:docMk/>
            <pc:sldMk cId="2046058125" sldId="3469"/>
            <ac:picMk id="40" creationId="{59DCFB1F-1C5F-5898-755A-0F9965119FC3}"/>
          </ac:picMkLst>
        </pc:picChg>
        <pc:cxnChg chg="mod">
          <ac:chgData name="Helen Margolis" userId="e6a7afbc-961a-442d-a2df-b33b0221b063" providerId="ADAL" clId="{1254076C-426C-4AC2-B574-F032750B8D22}" dt="2023-08-06T17:20:00.883" v="12931" actId="14100"/>
          <ac:cxnSpMkLst>
            <pc:docMk/>
            <pc:sldMk cId="2046058125" sldId="3469"/>
            <ac:cxnSpMk id="30" creationId="{9D24C0D6-E1D1-F6B6-53C0-DB5746A5ADE8}"/>
          </ac:cxnSpMkLst>
        </pc:cxnChg>
        <pc:cxnChg chg="mod">
          <ac:chgData name="Helen Margolis" userId="e6a7afbc-961a-442d-a2df-b33b0221b063" providerId="ADAL" clId="{1254076C-426C-4AC2-B574-F032750B8D22}" dt="2023-08-06T17:21:01.159" v="12981"/>
          <ac:cxnSpMkLst>
            <pc:docMk/>
            <pc:sldMk cId="2046058125" sldId="3469"/>
            <ac:cxnSpMk id="36" creationId="{A4D6C272-0D38-4BAA-AF37-6454E4EA91D7}"/>
          </ac:cxnSpMkLst>
        </pc:cxnChg>
      </pc:sldChg>
      <pc:sldChg chg="modSp add mod ord">
        <pc:chgData name="Helen Margolis" userId="e6a7afbc-961a-442d-a2df-b33b0221b063" providerId="ADAL" clId="{1254076C-426C-4AC2-B574-F032750B8D22}" dt="2023-08-06T17:49:07.272" v="13391" actId="114"/>
        <pc:sldMkLst>
          <pc:docMk/>
          <pc:sldMk cId="2058815656" sldId="3469"/>
        </pc:sldMkLst>
        <pc:spChg chg="mod">
          <ac:chgData name="Helen Margolis" userId="e6a7afbc-961a-442d-a2df-b33b0221b063" providerId="ADAL" clId="{1254076C-426C-4AC2-B574-F032750B8D22}" dt="2023-08-06T17:49:07.272" v="13391" actId="114"/>
          <ac:spMkLst>
            <pc:docMk/>
            <pc:sldMk cId="2058815656" sldId="3469"/>
            <ac:spMk id="9" creationId="{0E830757-19B8-D611-25C1-05A5D578A857}"/>
          </ac:spMkLst>
        </pc:spChg>
        <pc:spChg chg="mod">
          <ac:chgData name="Helen Margolis" userId="e6a7afbc-961a-442d-a2df-b33b0221b063" providerId="ADAL" clId="{1254076C-426C-4AC2-B574-F032750B8D22}" dt="2023-08-06T17:48:04.039" v="13383" actId="12"/>
          <ac:spMkLst>
            <pc:docMk/>
            <pc:sldMk cId="2058815656" sldId="3469"/>
            <ac:spMk id="10" creationId="{79DB597C-D75A-3DA1-CE25-B4E3E0021D36}"/>
          </ac:spMkLst>
        </pc:spChg>
      </pc:sldChg>
      <pc:sldChg chg="modSp add mod ord">
        <pc:chgData name="Helen Margolis" userId="e6a7afbc-961a-442d-a2df-b33b0221b063" providerId="ADAL" clId="{1254076C-426C-4AC2-B574-F032750B8D22}" dt="2023-08-07T11:55:17.960" v="16325"/>
        <pc:sldMkLst>
          <pc:docMk/>
          <pc:sldMk cId="4231977115" sldId="3470"/>
        </pc:sldMkLst>
        <pc:spChg chg="mod">
          <ac:chgData name="Helen Margolis" userId="e6a7afbc-961a-442d-a2df-b33b0221b063" providerId="ADAL" clId="{1254076C-426C-4AC2-B574-F032750B8D22}" dt="2023-08-06T17:49:01.325" v="13390" actId="12"/>
          <ac:spMkLst>
            <pc:docMk/>
            <pc:sldMk cId="4231977115" sldId="3470"/>
            <ac:spMk id="9" creationId="{0E830757-19B8-D611-25C1-05A5D578A857}"/>
          </ac:spMkLst>
        </pc:spChg>
        <pc:spChg chg="mod">
          <ac:chgData name="Helen Margolis" userId="e6a7afbc-961a-442d-a2df-b33b0221b063" providerId="ADAL" clId="{1254076C-426C-4AC2-B574-F032750B8D22}" dt="2023-08-06T17:48:36.914" v="13385" actId="12"/>
          <ac:spMkLst>
            <pc:docMk/>
            <pc:sldMk cId="4231977115" sldId="3470"/>
            <ac:spMk id="10" creationId="{79DB597C-D75A-3DA1-CE25-B4E3E0021D36}"/>
          </ac:spMkLst>
        </pc:spChg>
      </pc:sldChg>
      <pc:sldChg chg="addSp delSp modSp add del mod ord">
        <pc:chgData name="Helen Margolis" userId="e6a7afbc-961a-442d-a2df-b33b0221b063" providerId="ADAL" clId="{1254076C-426C-4AC2-B574-F032750B8D22}" dt="2023-08-07T10:31:59.920" v="14429" actId="47"/>
        <pc:sldMkLst>
          <pc:docMk/>
          <pc:sldMk cId="499771459" sldId="3471"/>
        </pc:sldMkLst>
        <pc:spChg chg="mod">
          <ac:chgData name="Helen Margolis" userId="e6a7afbc-961a-442d-a2df-b33b0221b063" providerId="ADAL" clId="{1254076C-426C-4AC2-B574-F032750B8D22}" dt="2023-08-07T10:27:02.144" v="14405" actId="14100"/>
          <ac:spMkLst>
            <pc:docMk/>
            <pc:sldMk cId="499771459" sldId="3471"/>
            <ac:spMk id="2" creationId="{8283B3F7-529C-BF67-8686-439EA2B01556}"/>
          </ac:spMkLst>
        </pc:spChg>
        <pc:spChg chg="add del mod">
          <ac:chgData name="Helen Margolis" userId="e6a7afbc-961a-442d-a2df-b33b0221b063" providerId="ADAL" clId="{1254076C-426C-4AC2-B574-F032750B8D22}" dt="2023-08-07T10:27:30.680" v="14410" actId="478"/>
          <ac:spMkLst>
            <pc:docMk/>
            <pc:sldMk cId="499771459" sldId="3471"/>
            <ac:spMk id="4" creationId="{BC066F38-C796-E136-68B4-8BF3FFD557BA}"/>
          </ac:spMkLst>
        </pc:spChg>
        <pc:spChg chg="add mod">
          <ac:chgData name="Helen Margolis" userId="e6a7afbc-961a-442d-a2df-b33b0221b063" providerId="ADAL" clId="{1254076C-426C-4AC2-B574-F032750B8D22}" dt="2023-08-07T10:29:05.487" v="14425" actId="948"/>
          <ac:spMkLst>
            <pc:docMk/>
            <pc:sldMk cId="499771459" sldId="3471"/>
            <ac:spMk id="5" creationId="{50052D64-2C56-602B-9F5B-0553AC3AC90C}"/>
          </ac:spMkLst>
        </pc:spChg>
        <pc:spChg chg="add mod">
          <ac:chgData name="Helen Margolis" userId="e6a7afbc-961a-442d-a2df-b33b0221b063" providerId="ADAL" clId="{1254076C-426C-4AC2-B574-F032750B8D22}" dt="2023-08-07T10:27:10.877" v="14406"/>
          <ac:spMkLst>
            <pc:docMk/>
            <pc:sldMk cId="499771459" sldId="3471"/>
            <ac:spMk id="7" creationId="{D9C05CB8-71C4-8CC5-0CD1-48B1BDD6FD3D}"/>
          </ac:spMkLst>
        </pc:spChg>
        <pc:spChg chg="add mod">
          <ac:chgData name="Helen Margolis" userId="e6a7afbc-961a-442d-a2df-b33b0221b063" providerId="ADAL" clId="{1254076C-426C-4AC2-B574-F032750B8D22}" dt="2023-08-07T10:27:10.877" v="14406"/>
          <ac:spMkLst>
            <pc:docMk/>
            <pc:sldMk cId="499771459" sldId="3471"/>
            <ac:spMk id="8" creationId="{74A4D0A5-0F8E-A770-CC28-F6217871D741}"/>
          </ac:spMkLst>
        </pc:spChg>
        <pc:picChg chg="add mod">
          <ac:chgData name="Helen Margolis" userId="e6a7afbc-961a-442d-a2df-b33b0221b063" providerId="ADAL" clId="{1254076C-426C-4AC2-B574-F032750B8D22}" dt="2023-08-07T10:27:10.877" v="14406"/>
          <ac:picMkLst>
            <pc:docMk/>
            <pc:sldMk cId="499771459" sldId="3471"/>
            <ac:picMk id="3" creationId="{755AC2E6-9F13-0057-3F29-6984444887CF}"/>
          </ac:picMkLst>
        </pc:picChg>
        <pc:picChg chg="add mod">
          <ac:chgData name="Helen Margolis" userId="e6a7afbc-961a-442d-a2df-b33b0221b063" providerId="ADAL" clId="{1254076C-426C-4AC2-B574-F032750B8D22}" dt="2023-08-07T10:29:30.051" v="14427" actId="11530"/>
          <ac:picMkLst>
            <pc:docMk/>
            <pc:sldMk cId="499771459" sldId="3471"/>
            <ac:picMk id="6" creationId="{A56A8084-06B0-492C-DAD6-2A6D06357AB9}"/>
          </ac:picMkLst>
        </pc:picChg>
      </pc:sldChg>
      <pc:sldChg chg="addSp modSp add mod ord">
        <pc:chgData name="Helen Margolis" userId="e6a7afbc-961a-442d-a2df-b33b0221b063" providerId="ADAL" clId="{1254076C-426C-4AC2-B574-F032750B8D22}" dt="2023-08-07T12:12:16.102" v="16550" actId="1076"/>
        <pc:sldMkLst>
          <pc:docMk/>
          <pc:sldMk cId="2885690679" sldId="3472"/>
        </pc:sldMkLst>
        <pc:spChg chg="mod">
          <ac:chgData name="Helen Margolis" userId="e6a7afbc-961a-442d-a2df-b33b0221b063" providerId="ADAL" clId="{1254076C-426C-4AC2-B574-F032750B8D22}" dt="2023-08-07T12:05:06.896" v="16488" actId="20577"/>
          <ac:spMkLst>
            <pc:docMk/>
            <pc:sldMk cId="2885690679" sldId="3472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7T12:11:32.566" v="16539" actId="1076"/>
          <ac:spMkLst>
            <pc:docMk/>
            <pc:sldMk cId="2885690679" sldId="3472"/>
            <ac:spMk id="5" creationId="{C85EFB42-3FE6-A6BF-439F-3B52579B07E3}"/>
          </ac:spMkLst>
        </pc:spChg>
        <pc:spChg chg="mod">
          <ac:chgData name="Helen Margolis" userId="e6a7afbc-961a-442d-a2df-b33b0221b063" providerId="ADAL" clId="{1254076C-426C-4AC2-B574-F032750B8D22}" dt="2023-08-07T12:12:07.276" v="16548" actId="1076"/>
          <ac:spMkLst>
            <pc:docMk/>
            <pc:sldMk cId="2885690679" sldId="3472"/>
            <ac:spMk id="9" creationId="{11A2A787-02A3-8418-EA45-3D0FD8D3A83F}"/>
          </ac:spMkLst>
        </pc:spChg>
        <pc:spChg chg="add mod">
          <ac:chgData name="Helen Margolis" userId="e6a7afbc-961a-442d-a2df-b33b0221b063" providerId="ADAL" clId="{1254076C-426C-4AC2-B574-F032750B8D22}" dt="2023-08-07T12:12:16.102" v="16550" actId="1076"/>
          <ac:spMkLst>
            <pc:docMk/>
            <pc:sldMk cId="2885690679" sldId="3472"/>
            <ac:spMk id="10" creationId="{B5ABBC38-CC93-CFA6-A63D-F0783BABB2AE}"/>
          </ac:spMkLst>
        </pc:spChg>
        <pc:spChg chg="add mod">
          <ac:chgData name="Helen Margolis" userId="e6a7afbc-961a-442d-a2df-b33b0221b063" providerId="ADAL" clId="{1254076C-426C-4AC2-B574-F032750B8D22}" dt="2023-08-07T12:11:23.125" v="16538" actId="1076"/>
          <ac:spMkLst>
            <pc:docMk/>
            <pc:sldMk cId="2885690679" sldId="3472"/>
            <ac:spMk id="12" creationId="{6B77FB38-EB1E-1A2A-1730-1C5F4AE7C6E5}"/>
          </ac:spMkLst>
        </pc:spChg>
        <pc:spChg chg="add mod">
          <ac:chgData name="Helen Margolis" userId="e6a7afbc-961a-442d-a2df-b33b0221b063" providerId="ADAL" clId="{1254076C-426C-4AC2-B574-F032750B8D22}" dt="2023-08-07T12:11:18.173" v="16537" actId="1076"/>
          <ac:spMkLst>
            <pc:docMk/>
            <pc:sldMk cId="2885690679" sldId="3472"/>
            <ac:spMk id="13" creationId="{9B645673-275D-E669-0640-37EC4802BBF2}"/>
          </ac:spMkLst>
        </pc:spChg>
        <pc:spChg chg="mod">
          <ac:chgData name="Helen Margolis" userId="e6a7afbc-961a-442d-a2df-b33b0221b063" providerId="ADAL" clId="{1254076C-426C-4AC2-B574-F032750B8D22}" dt="2023-08-07T12:11:18.173" v="16537" actId="1076"/>
          <ac:spMkLst>
            <pc:docMk/>
            <pc:sldMk cId="2885690679" sldId="3472"/>
            <ac:spMk id="15" creationId="{99F1DBE1-91EB-09F4-2539-AE9420E46FBB}"/>
          </ac:spMkLst>
        </pc:spChg>
        <pc:spChg chg="mod">
          <ac:chgData name="Helen Margolis" userId="e6a7afbc-961a-442d-a2df-b33b0221b063" providerId="ADAL" clId="{1254076C-426C-4AC2-B574-F032750B8D22}" dt="2023-08-07T12:11:18.173" v="16537" actId="1076"/>
          <ac:spMkLst>
            <pc:docMk/>
            <pc:sldMk cId="2885690679" sldId="3472"/>
            <ac:spMk id="16" creationId="{BA66936B-A5B4-31D2-9B12-4AB83E359DC6}"/>
          </ac:spMkLst>
        </pc:spChg>
        <pc:spChg chg="mod">
          <ac:chgData name="Helen Margolis" userId="e6a7afbc-961a-442d-a2df-b33b0221b063" providerId="ADAL" clId="{1254076C-426C-4AC2-B574-F032750B8D22}" dt="2023-08-07T12:11:18.173" v="16537" actId="1076"/>
          <ac:spMkLst>
            <pc:docMk/>
            <pc:sldMk cId="2885690679" sldId="3472"/>
            <ac:spMk id="18" creationId="{0AD3CBE7-EB2E-7D12-3498-5654B37D1B7B}"/>
          </ac:spMkLst>
        </pc:spChg>
        <pc:grpChg chg="add mod">
          <ac:chgData name="Helen Margolis" userId="e6a7afbc-961a-442d-a2df-b33b0221b063" providerId="ADAL" clId="{1254076C-426C-4AC2-B574-F032750B8D22}" dt="2023-08-07T12:11:54.828" v="16545" actId="1076"/>
          <ac:grpSpMkLst>
            <pc:docMk/>
            <pc:sldMk cId="2885690679" sldId="3472"/>
            <ac:grpSpMk id="6" creationId="{376A9EF4-FF36-7EB4-FA49-35EE428915B7}"/>
          </ac:grpSpMkLst>
        </pc:grpChg>
        <pc:grpChg chg="add mod">
          <ac:chgData name="Helen Margolis" userId="e6a7afbc-961a-442d-a2df-b33b0221b063" providerId="ADAL" clId="{1254076C-426C-4AC2-B574-F032750B8D22}" dt="2023-08-07T12:11:18.173" v="16537" actId="1076"/>
          <ac:grpSpMkLst>
            <pc:docMk/>
            <pc:sldMk cId="2885690679" sldId="3472"/>
            <ac:grpSpMk id="14" creationId="{96F72689-3678-53BE-5CBF-73CEF812CB68}"/>
          </ac:grpSpMkLst>
        </pc:grpChg>
        <pc:grpChg chg="add mod">
          <ac:chgData name="Helen Margolis" userId="e6a7afbc-961a-442d-a2df-b33b0221b063" providerId="ADAL" clId="{1254076C-426C-4AC2-B574-F032750B8D22}" dt="2023-08-07T12:11:18.173" v="16537" actId="1076"/>
          <ac:grpSpMkLst>
            <pc:docMk/>
            <pc:sldMk cId="2885690679" sldId="3472"/>
            <ac:grpSpMk id="19" creationId="{4E0C8E43-4EC5-6072-756F-16C640EC1C35}"/>
          </ac:grpSpMkLst>
        </pc:grpChg>
        <pc:grpChg chg="add mod">
          <ac:chgData name="Helen Margolis" userId="e6a7afbc-961a-442d-a2df-b33b0221b063" providerId="ADAL" clId="{1254076C-426C-4AC2-B574-F032750B8D22}" dt="2023-08-07T12:11:18.173" v="16537" actId="1076"/>
          <ac:grpSpMkLst>
            <pc:docMk/>
            <pc:sldMk cId="2885690679" sldId="3472"/>
            <ac:grpSpMk id="20" creationId="{1FE49A3F-AD53-3A90-46E8-F5CEDB593119}"/>
          </ac:grpSpMkLst>
        </pc:grpChg>
        <pc:grpChg chg="add mod">
          <ac:chgData name="Helen Margolis" userId="e6a7afbc-961a-442d-a2df-b33b0221b063" providerId="ADAL" clId="{1254076C-426C-4AC2-B574-F032750B8D22}" dt="2023-08-07T12:11:18.173" v="16537" actId="1076"/>
          <ac:grpSpMkLst>
            <pc:docMk/>
            <pc:sldMk cId="2885690679" sldId="3472"/>
            <ac:grpSpMk id="23" creationId="{4BAC36F3-F5EA-6986-6103-4EA0C233EEB5}"/>
          </ac:grpSpMkLst>
        </pc:grpChg>
        <pc:picChg chg="add mod">
          <ac:chgData name="Helen Margolis" userId="e6a7afbc-961a-442d-a2df-b33b0221b063" providerId="ADAL" clId="{1254076C-426C-4AC2-B574-F032750B8D22}" dt="2023-08-07T12:11:18.173" v="16537" actId="1076"/>
          <ac:picMkLst>
            <pc:docMk/>
            <pc:sldMk cId="2885690679" sldId="3472"/>
            <ac:picMk id="3" creationId="{F957E3CD-CDDC-3E6A-6BEB-3A3DB2C1C2DD}"/>
          </ac:picMkLst>
        </pc:picChg>
        <pc:cxnChg chg="add mod">
          <ac:chgData name="Helen Margolis" userId="e6a7afbc-961a-442d-a2df-b33b0221b063" providerId="ADAL" clId="{1254076C-426C-4AC2-B574-F032750B8D22}" dt="2023-08-07T12:11:34.949" v="16540" actId="14100"/>
          <ac:cxnSpMkLst>
            <pc:docMk/>
            <pc:sldMk cId="2885690679" sldId="3472"/>
            <ac:cxnSpMk id="4" creationId="{114107A7-1C71-F2DD-88A6-346E38ACD662}"/>
          </ac:cxnSpMkLst>
        </pc:cxnChg>
        <pc:cxnChg chg="mod">
          <ac:chgData name="Helen Margolis" userId="e6a7afbc-961a-442d-a2df-b33b0221b063" providerId="ADAL" clId="{1254076C-426C-4AC2-B574-F032750B8D22}" dt="2023-08-07T12:12:02.029" v="16547" actId="14100"/>
          <ac:cxnSpMkLst>
            <pc:docMk/>
            <pc:sldMk cId="2885690679" sldId="3472"/>
            <ac:cxnSpMk id="7" creationId="{827BDF0C-D38F-026C-4AC7-B0AA809B2D19}"/>
          </ac:cxnSpMkLst>
        </pc:cxnChg>
        <pc:cxnChg chg="mod">
          <ac:chgData name="Helen Margolis" userId="e6a7afbc-961a-442d-a2df-b33b0221b063" providerId="ADAL" clId="{1254076C-426C-4AC2-B574-F032750B8D22}" dt="2023-08-07T12:11:58.597" v="16546" actId="14100"/>
          <ac:cxnSpMkLst>
            <pc:docMk/>
            <pc:sldMk cId="2885690679" sldId="3472"/>
            <ac:cxnSpMk id="8" creationId="{26D1C6F0-D339-F5A7-8988-51D245AB2A00}"/>
          </ac:cxnSpMkLst>
        </pc:cxnChg>
        <pc:cxnChg chg="add mod">
          <ac:chgData name="Helen Margolis" userId="e6a7afbc-961a-442d-a2df-b33b0221b063" providerId="ADAL" clId="{1254076C-426C-4AC2-B574-F032750B8D22}" dt="2023-08-07T12:12:12.046" v="16549" actId="14100"/>
          <ac:cxnSpMkLst>
            <pc:docMk/>
            <pc:sldMk cId="2885690679" sldId="3472"/>
            <ac:cxnSpMk id="11" creationId="{6646744B-43F1-CC17-4010-FA13B66B2FB7}"/>
          </ac:cxnSpMkLst>
        </pc:cxnChg>
        <pc:cxnChg chg="mod">
          <ac:chgData name="Helen Margolis" userId="e6a7afbc-961a-442d-a2df-b33b0221b063" providerId="ADAL" clId="{1254076C-426C-4AC2-B574-F032750B8D22}" dt="2023-08-07T12:11:18.173" v="16537" actId="1076"/>
          <ac:cxnSpMkLst>
            <pc:docMk/>
            <pc:sldMk cId="2885690679" sldId="3472"/>
            <ac:cxnSpMk id="17" creationId="{C05EE2CD-1031-2CDC-1A87-95F658710117}"/>
          </ac:cxnSpMkLst>
        </pc:cxnChg>
      </pc:sldChg>
      <pc:sldChg chg="addSp modSp add mod modAnim">
        <pc:chgData name="Helen Margolis" userId="e6a7afbc-961a-442d-a2df-b33b0221b063" providerId="ADAL" clId="{1254076C-426C-4AC2-B574-F032750B8D22}" dt="2023-08-07T11:21:43.735" v="15439" actId="1076"/>
        <pc:sldMkLst>
          <pc:docMk/>
          <pc:sldMk cId="1774997062" sldId="3473"/>
        </pc:sldMkLst>
        <pc:spChg chg="mod">
          <ac:chgData name="Helen Margolis" userId="e6a7afbc-961a-442d-a2df-b33b0221b063" providerId="ADAL" clId="{1254076C-426C-4AC2-B574-F032750B8D22}" dt="2023-08-07T11:16:18.269" v="15338" actId="20577"/>
          <ac:spMkLst>
            <pc:docMk/>
            <pc:sldMk cId="1774997062" sldId="3473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7T11:19:02.684" v="15358" actId="1076"/>
          <ac:spMkLst>
            <pc:docMk/>
            <pc:sldMk cId="1774997062" sldId="3473"/>
            <ac:spMk id="4" creationId="{98F560C4-DF60-02FA-CB37-4741667F702B}"/>
          </ac:spMkLst>
        </pc:spChg>
        <pc:spChg chg="mod">
          <ac:chgData name="Helen Margolis" userId="e6a7afbc-961a-442d-a2df-b33b0221b063" providerId="ADAL" clId="{1254076C-426C-4AC2-B574-F032750B8D22}" dt="2023-08-07T11:19:02.684" v="15358" actId="1076"/>
          <ac:spMkLst>
            <pc:docMk/>
            <pc:sldMk cId="1774997062" sldId="3473"/>
            <ac:spMk id="10" creationId="{ED225004-ADD8-805B-0266-1107DB655226}"/>
          </ac:spMkLst>
        </pc:spChg>
        <pc:spChg chg="mod">
          <ac:chgData name="Helen Margolis" userId="e6a7afbc-961a-442d-a2df-b33b0221b063" providerId="ADAL" clId="{1254076C-426C-4AC2-B574-F032750B8D22}" dt="2023-08-07T11:19:02.684" v="15358" actId="1076"/>
          <ac:spMkLst>
            <pc:docMk/>
            <pc:sldMk cId="1774997062" sldId="3473"/>
            <ac:spMk id="12" creationId="{03D2E119-D6C6-3E6E-4A79-2BBA28C446A4}"/>
          </ac:spMkLst>
        </pc:spChg>
        <pc:spChg chg="mod">
          <ac:chgData name="Helen Margolis" userId="e6a7afbc-961a-442d-a2df-b33b0221b063" providerId="ADAL" clId="{1254076C-426C-4AC2-B574-F032750B8D22}" dt="2023-08-07T11:19:02.684" v="15358" actId="1076"/>
          <ac:spMkLst>
            <pc:docMk/>
            <pc:sldMk cId="1774997062" sldId="3473"/>
            <ac:spMk id="13" creationId="{3DCA9D54-C1B5-DC8C-503F-F3944B6E9614}"/>
          </ac:spMkLst>
        </pc:spChg>
        <pc:spChg chg="mod">
          <ac:chgData name="Helen Margolis" userId="e6a7afbc-961a-442d-a2df-b33b0221b063" providerId="ADAL" clId="{1254076C-426C-4AC2-B574-F032750B8D22}" dt="2023-08-07T11:19:02.684" v="15358" actId="1076"/>
          <ac:spMkLst>
            <pc:docMk/>
            <pc:sldMk cId="1774997062" sldId="3473"/>
            <ac:spMk id="15" creationId="{67E1F68A-97B6-1694-161D-5ABC3A353C3D}"/>
          </ac:spMkLst>
        </pc:spChg>
        <pc:spChg chg="mod">
          <ac:chgData name="Helen Margolis" userId="e6a7afbc-961a-442d-a2df-b33b0221b063" providerId="ADAL" clId="{1254076C-426C-4AC2-B574-F032750B8D22}" dt="2023-08-07T11:19:02.684" v="15358" actId="1076"/>
          <ac:spMkLst>
            <pc:docMk/>
            <pc:sldMk cId="1774997062" sldId="3473"/>
            <ac:spMk id="16" creationId="{99CDC05C-0464-2586-9391-ED7E43952E74}"/>
          </ac:spMkLst>
        </pc:spChg>
        <pc:spChg chg="mod">
          <ac:chgData name="Helen Margolis" userId="e6a7afbc-961a-442d-a2df-b33b0221b063" providerId="ADAL" clId="{1254076C-426C-4AC2-B574-F032750B8D22}" dt="2023-08-07T11:19:02.684" v="15358" actId="1076"/>
          <ac:spMkLst>
            <pc:docMk/>
            <pc:sldMk cId="1774997062" sldId="3473"/>
            <ac:spMk id="18" creationId="{A184494F-771B-3975-39B7-B58F77050EDF}"/>
          </ac:spMkLst>
        </pc:spChg>
        <pc:spChg chg="mod">
          <ac:chgData name="Helen Margolis" userId="e6a7afbc-961a-442d-a2df-b33b0221b063" providerId="ADAL" clId="{1254076C-426C-4AC2-B574-F032750B8D22}" dt="2023-08-07T11:19:02.684" v="15358" actId="1076"/>
          <ac:spMkLst>
            <pc:docMk/>
            <pc:sldMk cId="1774997062" sldId="3473"/>
            <ac:spMk id="19" creationId="{08AED927-5CAB-CA62-C8CB-836562374280}"/>
          </ac:spMkLst>
        </pc:spChg>
        <pc:spChg chg="add mod">
          <ac:chgData name="Helen Margolis" userId="e6a7afbc-961a-442d-a2df-b33b0221b063" providerId="ADAL" clId="{1254076C-426C-4AC2-B574-F032750B8D22}" dt="2023-08-07T11:21:20.612" v="15434" actId="20577"/>
          <ac:spMkLst>
            <pc:docMk/>
            <pc:sldMk cId="1774997062" sldId="3473"/>
            <ac:spMk id="20" creationId="{70C03320-92E5-BD6B-1C52-8156EDA23E9E}"/>
          </ac:spMkLst>
        </pc:spChg>
        <pc:spChg chg="add mod">
          <ac:chgData name="Helen Margolis" userId="e6a7afbc-961a-442d-a2df-b33b0221b063" providerId="ADAL" clId="{1254076C-426C-4AC2-B574-F032750B8D22}" dt="2023-08-07T11:21:43.735" v="15439" actId="1076"/>
          <ac:spMkLst>
            <pc:docMk/>
            <pc:sldMk cId="1774997062" sldId="3473"/>
            <ac:spMk id="21" creationId="{C297D26D-2176-E458-8C5E-ED52867CA9CE}"/>
          </ac:spMkLst>
        </pc:spChg>
        <pc:grpChg chg="add mod">
          <ac:chgData name="Helen Margolis" userId="e6a7afbc-961a-442d-a2df-b33b0221b063" providerId="ADAL" clId="{1254076C-426C-4AC2-B574-F032750B8D22}" dt="2023-08-07T11:19:02.684" v="15358" actId="1076"/>
          <ac:grpSpMkLst>
            <pc:docMk/>
            <pc:sldMk cId="1774997062" sldId="3473"/>
            <ac:grpSpMk id="3" creationId="{5C5F74BB-F176-1D6F-B121-C08A2D45FF02}"/>
          </ac:grpSpMkLst>
        </pc:grpChg>
        <pc:grpChg chg="mod">
          <ac:chgData name="Helen Margolis" userId="e6a7afbc-961a-442d-a2df-b33b0221b063" providerId="ADAL" clId="{1254076C-426C-4AC2-B574-F032750B8D22}" dt="2023-08-07T11:19:02.684" v="15358" actId="1076"/>
          <ac:grpSpMkLst>
            <pc:docMk/>
            <pc:sldMk cId="1774997062" sldId="3473"/>
            <ac:grpSpMk id="6" creationId="{5BEC8B8C-5E2A-821C-A69A-8810B141B414}"/>
          </ac:grpSpMkLst>
        </pc:grpChg>
        <pc:grpChg chg="mod">
          <ac:chgData name="Helen Margolis" userId="e6a7afbc-961a-442d-a2df-b33b0221b063" providerId="ADAL" clId="{1254076C-426C-4AC2-B574-F032750B8D22}" dt="2023-08-07T11:19:02.684" v="15358" actId="1076"/>
          <ac:grpSpMkLst>
            <pc:docMk/>
            <pc:sldMk cId="1774997062" sldId="3473"/>
            <ac:grpSpMk id="8" creationId="{7BED5D09-C58C-C35E-DC85-71DDC036CCD3}"/>
          </ac:grpSpMkLst>
        </pc:grpChg>
        <pc:grpChg chg="mod">
          <ac:chgData name="Helen Margolis" userId="e6a7afbc-961a-442d-a2df-b33b0221b063" providerId="ADAL" clId="{1254076C-426C-4AC2-B574-F032750B8D22}" dt="2023-08-07T11:19:02.684" v="15358" actId="1076"/>
          <ac:grpSpMkLst>
            <pc:docMk/>
            <pc:sldMk cId="1774997062" sldId="3473"/>
            <ac:grpSpMk id="9" creationId="{540F42DE-D982-E806-4E60-00DC7DCCA72C}"/>
          </ac:grpSpMkLst>
        </pc:grpChg>
        <pc:grpChg chg="mod">
          <ac:chgData name="Helen Margolis" userId="e6a7afbc-961a-442d-a2df-b33b0221b063" providerId="ADAL" clId="{1254076C-426C-4AC2-B574-F032750B8D22}" dt="2023-08-07T11:19:02.684" v="15358" actId="1076"/>
          <ac:grpSpMkLst>
            <pc:docMk/>
            <pc:sldMk cId="1774997062" sldId="3473"/>
            <ac:grpSpMk id="14" creationId="{90D77BE0-728A-89F8-2260-B142C4B62F0F}"/>
          </ac:grpSpMkLst>
        </pc:grpChg>
        <pc:picChg chg="mod">
          <ac:chgData name="Helen Margolis" userId="e6a7afbc-961a-442d-a2df-b33b0221b063" providerId="ADAL" clId="{1254076C-426C-4AC2-B574-F032750B8D22}" dt="2023-08-07T11:19:02.684" v="15358" actId="1076"/>
          <ac:picMkLst>
            <pc:docMk/>
            <pc:sldMk cId="1774997062" sldId="3473"/>
            <ac:picMk id="5" creationId="{4FEAA388-B99D-ACFF-AC17-436572E93140}"/>
          </ac:picMkLst>
        </pc:picChg>
        <pc:picChg chg="mod">
          <ac:chgData name="Helen Margolis" userId="e6a7afbc-961a-442d-a2df-b33b0221b063" providerId="ADAL" clId="{1254076C-426C-4AC2-B574-F032750B8D22}" dt="2023-08-07T11:19:02.684" v="15358" actId="1076"/>
          <ac:picMkLst>
            <pc:docMk/>
            <pc:sldMk cId="1774997062" sldId="3473"/>
            <ac:picMk id="11" creationId="{DF5526E9-980C-FEEA-DB4B-0F632E2D0631}"/>
          </ac:picMkLst>
        </pc:picChg>
        <pc:picChg chg="mod">
          <ac:chgData name="Helen Margolis" userId="e6a7afbc-961a-442d-a2df-b33b0221b063" providerId="ADAL" clId="{1254076C-426C-4AC2-B574-F032750B8D22}" dt="2023-08-07T11:19:02.684" v="15358" actId="1076"/>
          <ac:picMkLst>
            <pc:docMk/>
            <pc:sldMk cId="1774997062" sldId="3473"/>
            <ac:picMk id="17" creationId="{D88661DB-DCEE-A558-6533-DCEC32F00431}"/>
          </ac:picMkLst>
        </pc:picChg>
        <pc:cxnChg chg="mod">
          <ac:chgData name="Helen Margolis" userId="e6a7afbc-961a-442d-a2df-b33b0221b063" providerId="ADAL" clId="{1254076C-426C-4AC2-B574-F032750B8D22}" dt="2023-08-07T11:19:02.684" v="15358" actId="1076"/>
          <ac:cxnSpMkLst>
            <pc:docMk/>
            <pc:sldMk cId="1774997062" sldId="3473"/>
            <ac:cxnSpMk id="7" creationId="{47B52B17-2AE1-C15C-7232-BADF3FA4B168}"/>
          </ac:cxnSpMkLst>
        </pc:cxnChg>
      </pc:sldChg>
      <pc:sldChg chg="add del">
        <pc:chgData name="Helen Margolis" userId="e6a7afbc-961a-442d-a2df-b33b0221b063" providerId="ADAL" clId="{1254076C-426C-4AC2-B574-F032750B8D22}" dt="2023-08-07T13:25:38.549" v="17164" actId="47"/>
        <pc:sldMkLst>
          <pc:docMk/>
          <pc:sldMk cId="2198673737" sldId="3474"/>
        </pc:sldMkLst>
      </pc:sldChg>
      <pc:sldChg chg="add del">
        <pc:chgData name="Helen Margolis" userId="e6a7afbc-961a-442d-a2df-b33b0221b063" providerId="ADAL" clId="{1254076C-426C-4AC2-B574-F032750B8D22}" dt="2023-08-07T13:25:38.549" v="17164" actId="47"/>
        <pc:sldMkLst>
          <pc:docMk/>
          <pc:sldMk cId="2576478958" sldId="3475"/>
        </pc:sldMkLst>
      </pc:sldChg>
      <pc:sldChg chg="add del">
        <pc:chgData name="Helen Margolis" userId="e6a7afbc-961a-442d-a2df-b33b0221b063" providerId="ADAL" clId="{1254076C-426C-4AC2-B574-F032750B8D22}" dt="2023-08-07T13:25:38.549" v="17164" actId="47"/>
        <pc:sldMkLst>
          <pc:docMk/>
          <pc:sldMk cId="4274636465" sldId="3476"/>
        </pc:sldMkLst>
      </pc:sldChg>
      <pc:sldChg chg="addSp delSp modSp add mod">
        <pc:chgData name="Helen Margolis" userId="e6a7afbc-961a-442d-a2df-b33b0221b063" providerId="ADAL" clId="{1254076C-426C-4AC2-B574-F032750B8D22}" dt="2023-08-07T17:44:11.834" v="17211" actId="1076"/>
        <pc:sldMkLst>
          <pc:docMk/>
          <pc:sldMk cId="1952973304" sldId="3477"/>
        </pc:sldMkLst>
        <pc:spChg chg="mod">
          <ac:chgData name="Helen Margolis" userId="e6a7afbc-961a-442d-a2df-b33b0221b063" providerId="ADAL" clId="{1254076C-426C-4AC2-B574-F032750B8D22}" dt="2023-08-06T17:50:53.468" v="13435" actId="20577"/>
          <ac:spMkLst>
            <pc:docMk/>
            <pc:sldMk cId="1952973304" sldId="3477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7T17:42:19.731" v="17194" actId="14100"/>
          <ac:spMkLst>
            <pc:docMk/>
            <pc:sldMk cId="1952973304" sldId="3477"/>
            <ac:spMk id="5" creationId="{8CBA05AD-AD96-800A-CD2C-EBF9F01D9800}"/>
          </ac:spMkLst>
        </pc:spChg>
        <pc:spChg chg="mod">
          <ac:chgData name="Helen Margolis" userId="e6a7afbc-961a-442d-a2df-b33b0221b063" providerId="ADAL" clId="{1254076C-426C-4AC2-B574-F032750B8D22}" dt="2023-08-07T17:42:19.731" v="17194" actId="14100"/>
          <ac:spMkLst>
            <pc:docMk/>
            <pc:sldMk cId="1952973304" sldId="3477"/>
            <ac:spMk id="6" creationId="{D2E61C72-8A91-6AED-2D51-50BF591BFA22}"/>
          </ac:spMkLst>
        </pc:spChg>
        <pc:spChg chg="mod">
          <ac:chgData name="Helen Margolis" userId="e6a7afbc-961a-442d-a2df-b33b0221b063" providerId="ADAL" clId="{1254076C-426C-4AC2-B574-F032750B8D22}" dt="2023-08-07T17:40:30.770" v="17175" actId="1076"/>
          <ac:spMkLst>
            <pc:docMk/>
            <pc:sldMk cId="1952973304" sldId="3477"/>
            <ac:spMk id="9" creationId="{653B5CFC-1491-7883-74C4-690B300E9EFE}"/>
          </ac:spMkLst>
        </pc:spChg>
        <pc:spChg chg="mod">
          <ac:chgData name="Helen Margolis" userId="e6a7afbc-961a-442d-a2df-b33b0221b063" providerId="ADAL" clId="{1254076C-426C-4AC2-B574-F032750B8D22}" dt="2023-08-07T17:40:30.770" v="17175" actId="1076"/>
          <ac:spMkLst>
            <pc:docMk/>
            <pc:sldMk cId="1952973304" sldId="3477"/>
            <ac:spMk id="10" creationId="{C4629678-3390-ED23-7244-A6CDA0BBC2C0}"/>
          </ac:spMkLst>
        </pc:spChg>
        <pc:spChg chg="del">
          <ac:chgData name="Helen Margolis" userId="e6a7afbc-961a-442d-a2df-b33b0221b063" providerId="ADAL" clId="{1254076C-426C-4AC2-B574-F032750B8D22}" dt="2023-08-06T17:50:46.952" v="13400" actId="478"/>
          <ac:spMkLst>
            <pc:docMk/>
            <pc:sldMk cId="1952973304" sldId="3477"/>
            <ac:spMk id="11" creationId="{77F682FD-9F38-B2D5-82E5-E69014C312CE}"/>
          </ac:spMkLst>
        </pc:spChg>
        <pc:spChg chg="add del mod">
          <ac:chgData name="Helen Margolis" userId="e6a7afbc-961a-442d-a2df-b33b0221b063" providerId="ADAL" clId="{1254076C-426C-4AC2-B574-F032750B8D22}" dt="2023-08-07T17:40:35.149" v="17178" actId="478"/>
          <ac:spMkLst>
            <pc:docMk/>
            <pc:sldMk cId="1952973304" sldId="3477"/>
            <ac:spMk id="11" creationId="{EAF69C28-6296-A1D2-F4CB-0B5FB93E5057}"/>
          </ac:spMkLst>
        </pc:spChg>
        <pc:spChg chg="add del mod">
          <ac:chgData name="Helen Margolis" userId="e6a7afbc-961a-442d-a2df-b33b0221b063" providerId="ADAL" clId="{1254076C-426C-4AC2-B574-F032750B8D22}" dt="2023-08-07T17:39:11.150" v="17166" actId="478"/>
          <ac:spMkLst>
            <pc:docMk/>
            <pc:sldMk cId="1952973304" sldId="3477"/>
            <ac:spMk id="12" creationId="{68159322-BB7E-9104-F430-3DCD1433CE40}"/>
          </ac:spMkLst>
        </pc:spChg>
        <pc:spChg chg="mod">
          <ac:chgData name="Helen Margolis" userId="e6a7afbc-961a-442d-a2df-b33b0221b063" providerId="ADAL" clId="{1254076C-426C-4AC2-B574-F032750B8D22}" dt="2023-08-07T17:39:37.550" v="17167"/>
          <ac:spMkLst>
            <pc:docMk/>
            <pc:sldMk cId="1952973304" sldId="3477"/>
            <ac:spMk id="14" creationId="{BBC947AC-2F6D-6D02-A53F-934D8B7D9AFE}"/>
          </ac:spMkLst>
        </pc:spChg>
        <pc:spChg chg="mod">
          <ac:chgData name="Helen Margolis" userId="e6a7afbc-961a-442d-a2df-b33b0221b063" providerId="ADAL" clId="{1254076C-426C-4AC2-B574-F032750B8D22}" dt="2023-08-07T17:39:54.575" v="17171" actId="404"/>
          <ac:spMkLst>
            <pc:docMk/>
            <pc:sldMk cId="1952973304" sldId="3477"/>
            <ac:spMk id="15" creationId="{C5DBCA53-EEA5-5FDB-ED0A-48C9830207CA}"/>
          </ac:spMkLst>
        </pc:spChg>
        <pc:spChg chg="mod">
          <ac:chgData name="Helen Margolis" userId="e6a7afbc-961a-442d-a2df-b33b0221b063" providerId="ADAL" clId="{1254076C-426C-4AC2-B574-F032750B8D22}" dt="2023-08-07T17:39:37.550" v="17167"/>
          <ac:spMkLst>
            <pc:docMk/>
            <pc:sldMk cId="1952973304" sldId="3477"/>
            <ac:spMk id="16" creationId="{BD292A3A-EF5A-9E4C-DAD9-C7E67FB2C624}"/>
          </ac:spMkLst>
        </pc:spChg>
        <pc:spChg chg="add del mod">
          <ac:chgData name="Helen Margolis" userId="e6a7afbc-961a-442d-a2df-b33b0221b063" providerId="ADAL" clId="{1254076C-426C-4AC2-B574-F032750B8D22}" dt="2023-08-07T17:43:21.561" v="17199" actId="478"/>
          <ac:spMkLst>
            <pc:docMk/>
            <pc:sldMk cId="1952973304" sldId="3477"/>
            <ac:spMk id="17" creationId="{88E702DB-4A17-FBC6-1F5F-FECAD6EB4956}"/>
          </ac:spMkLst>
        </pc:spChg>
        <pc:spChg chg="add del mod">
          <ac:chgData name="Helen Margolis" userId="e6a7afbc-961a-442d-a2df-b33b0221b063" providerId="ADAL" clId="{1254076C-426C-4AC2-B574-F032750B8D22}" dt="2023-08-07T17:43:23.716" v="17200" actId="478"/>
          <ac:spMkLst>
            <pc:docMk/>
            <pc:sldMk cId="1952973304" sldId="3477"/>
            <ac:spMk id="23" creationId="{F6EFB099-E7FC-64D4-3720-C23B2C6BAC1B}"/>
          </ac:spMkLst>
        </pc:spChg>
        <pc:spChg chg="mod">
          <ac:chgData name="Helen Margolis" userId="e6a7afbc-961a-442d-a2df-b33b0221b063" providerId="ADAL" clId="{1254076C-426C-4AC2-B574-F032750B8D22}" dt="2023-08-07T17:42:03.341" v="17191" actId="1076"/>
          <ac:spMkLst>
            <pc:docMk/>
            <pc:sldMk cId="1952973304" sldId="3477"/>
            <ac:spMk id="26" creationId="{7F0B7BEF-A394-0AFC-5E9B-04A42568BE73}"/>
          </ac:spMkLst>
        </pc:spChg>
        <pc:spChg chg="mod">
          <ac:chgData name="Helen Margolis" userId="e6a7afbc-961a-442d-a2df-b33b0221b063" providerId="ADAL" clId="{1254076C-426C-4AC2-B574-F032750B8D22}" dt="2023-08-07T17:42:03.341" v="17191" actId="1076"/>
          <ac:spMkLst>
            <pc:docMk/>
            <pc:sldMk cId="1952973304" sldId="3477"/>
            <ac:spMk id="28" creationId="{A37D37E1-C08D-69A1-B9F1-63B4B218FC5E}"/>
          </ac:spMkLst>
        </pc:spChg>
        <pc:spChg chg="mod">
          <ac:chgData name="Helen Margolis" userId="e6a7afbc-961a-442d-a2df-b33b0221b063" providerId="ADAL" clId="{1254076C-426C-4AC2-B574-F032750B8D22}" dt="2023-08-07T17:42:03.341" v="17191" actId="1076"/>
          <ac:spMkLst>
            <pc:docMk/>
            <pc:sldMk cId="1952973304" sldId="3477"/>
            <ac:spMk id="30" creationId="{0437CCC6-CBAF-9FE9-83C7-299CE177C898}"/>
          </ac:spMkLst>
        </pc:spChg>
        <pc:spChg chg="mod">
          <ac:chgData name="Helen Margolis" userId="e6a7afbc-961a-442d-a2df-b33b0221b063" providerId="ADAL" clId="{1254076C-426C-4AC2-B574-F032750B8D22}" dt="2023-08-07T17:42:03.341" v="17191" actId="1076"/>
          <ac:spMkLst>
            <pc:docMk/>
            <pc:sldMk cId="1952973304" sldId="3477"/>
            <ac:spMk id="32" creationId="{1164697A-080C-B07F-DED4-C5EE57BEDFC4}"/>
          </ac:spMkLst>
        </pc:spChg>
        <pc:spChg chg="mod">
          <ac:chgData name="Helen Margolis" userId="e6a7afbc-961a-442d-a2df-b33b0221b063" providerId="ADAL" clId="{1254076C-426C-4AC2-B574-F032750B8D22}" dt="2023-08-07T17:42:03.341" v="17191" actId="1076"/>
          <ac:spMkLst>
            <pc:docMk/>
            <pc:sldMk cId="1952973304" sldId="3477"/>
            <ac:spMk id="33" creationId="{82004E94-314C-8433-FE27-DA5F447808F6}"/>
          </ac:spMkLst>
        </pc:spChg>
        <pc:spChg chg="mod">
          <ac:chgData name="Helen Margolis" userId="e6a7afbc-961a-442d-a2df-b33b0221b063" providerId="ADAL" clId="{1254076C-426C-4AC2-B574-F032750B8D22}" dt="2023-08-07T17:42:40.739" v="17197" actId="1076"/>
          <ac:spMkLst>
            <pc:docMk/>
            <pc:sldMk cId="1952973304" sldId="3477"/>
            <ac:spMk id="37" creationId="{6316ED26-91BE-67DB-797F-6874B19B7308}"/>
          </ac:spMkLst>
        </pc:spChg>
        <pc:spChg chg="mod">
          <ac:chgData name="Helen Margolis" userId="e6a7afbc-961a-442d-a2df-b33b0221b063" providerId="ADAL" clId="{1254076C-426C-4AC2-B574-F032750B8D22}" dt="2023-08-07T17:42:40.739" v="17197" actId="1076"/>
          <ac:spMkLst>
            <pc:docMk/>
            <pc:sldMk cId="1952973304" sldId="3477"/>
            <ac:spMk id="38" creationId="{47E8E305-1843-8B5E-FF06-152FD2DD774F}"/>
          </ac:spMkLst>
        </pc:spChg>
        <pc:spChg chg="mod">
          <ac:chgData name="Helen Margolis" userId="e6a7afbc-961a-442d-a2df-b33b0221b063" providerId="ADAL" clId="{1254076C-426C-4AC2-B574-F032750B8D22}" dt="2023-08-07T17:43:41.834" v="17203" actId="1076"/>
          <ac:spMkLst>
            <pc:docMk/>
            <pc:sldMk cId="1952973304" sldId="3477"/>
            <ac:spMk id="41" creationId="{B5F5C7DD-937E-A2CA-4E3D-5943AC1D4F15}"/>
          </ac:spMkLst>
        </pc:spChg>
        <pc:spChg chg="mod">
          <ac:chgData name="Helen Margolis" userId="e6a7afbc-961a-442d-a2df-b33b0221b063" providerId="ADAL" clId="{1254076C-426C-4AC2-B574-F032750B8D22}" dt="2023-08-07T17:43:41.834" v="17203" actId="1076"/>
          <ac:spMkLst>
            <pc:docMk/>
            <pc:sldMk cId="1952973304" sldId="3477"/>
            <ac:spMk id="43" creationId="{C598DB8D-D673-8853-C73C-5FC23F16AC02}"/>
          </ac:spMkLst>
        </pc:spChg>
        <pc:spChg chg="mod">
          <ac:chgData name="Helen Margolis" userId="e6a7afbc-961a-442d-a2df-b33b0221b063" providerId="ADAL" clId="{1254076C-426C-4AC2-B574-F032750B8D22}" dt="2023-08-07T17:43:41.834" v="17203" actId="1076"/>
          <ac:spMkLst>
            <pc:docMk/>
            <pc:sldMk cId="1952973304" sldId="3477"/>
            <ac:spMk id="45" creationId="{9F13CFC4-142D-7CC3-B663-F36B38A594F4}"/>
          </ac:spMkLst>
        </pc:spChg>
        <pc:spChg chg="add mod">
          <ac:chgData name="Helen Margolis" userId="e6a7afbc-961a-442d-a2df-b33b0221b063" providerId="ADAL" clId="{1254076C-426C-4AC2-B574-F032750B8D22}" dt="2023-08-07T17:44:00.163" v="17208" actId="1076"/>
          <ac:spMkLst>
            <pc:docMk/>
            <pc:sldMk cId="1952973304" sldId="3477"/>
            <ac:spMk id="46" creationId="{F3127EF6-FFCC-1437-68D9-4DBDC9E9D583}"/>
          </ac:spMkLst>
        </pc:spChg>
        <pc:spChg chg="add mod">
          <ac:chgData name="Helen Margolis" userId="e6a7afbc-961a-442d-a2df-b33b0221b063" providerId="ADAL" clId="{1254076C-426C-4AC2-B574-F032750B8D22}" dt="2023-08-07T17:44:11.834" v="17211" actId="1076"/>
          <ac:spMkLst>
            <pc:docMk/>
            <pc:sldMk cId="1952973304" sldId="3477"/>
            <ac:spMk id="47" creationId="{3C3781E3-2269-1D3D-2E86-8034E093D86A}"/>
          </ac:spMkLst>
        </pc:spChg>
        <pc:spChg chg="mod">
          <ac:chgData name="Helen Margolis" userId="e6a7afbc-961a-442d-a2df-b33b0221b063" providerId="ADAL" clId="{1254076C-426C-4AC2-B574-F032750B8D22}" dt="2023-08-07T17:43:50.763" v="17205" actId="1076"/>
          <ac:spMkLst>
            <pc:docMk/>
            <pc:sldMk cId="1952973304" sldId="3477"/>
            <ac:spMk id="50" creationId="{DCF93CEB-DC92-E96E-BFA3-894CE6279D92}"/>
          </ac:spMkLst>
        </pc:spChg>
        <pc:spChg chg="mod">
          <ac:chgData name="Helen Margolis" userId="e6a7afbc-961a-442d-a2df-b33b0221b063" providerId="ADAL" clId="{1254076C-426C-4AC2-B574-F032750B8D22}" dt="2023-08-07T17:43:50.763" v="17205" actId="1076"/>
          <ac:spMkLst>
            <pc:docMk/>
            <pc:sldMk cId="1952973304" sldId="3477"/>
            <ac:spMk id="52" creationId="{B3E2C6A6-E68F-5714-B8ED-67F703F23345}"/>
          </ac:spMkLst>
        </pc:spChg>
        <pc:spChg chg="mod">
          <ac:chgData name="Helen Margolis" userId="e6a7afbc-961a-442d-a2df-b33b0221b063" providerId="ADAL" clId="{1254076C-426C-4AC2-B574-F032750B8D22}" dt="2023-08-07T17:43:50.763" v="17205" actId="1076"/>
          <ac:spMkLst>
            <pc:docMk/>
            <pc:sldMk cId="1952973304" sldId="3477"/>
            <ac:spMk id="54" creationId="{48D5F78C-D237-B7B4-FE49-7B29FDAD5F38}"/>
          </ac:spMkLst>
        </pc:spChg>
        <pc:spChg chg="mod">
          <ac:chgData name="Helen Margolis" userId="e6a7afbc-961a-442d-a2df-b33b0221b063" providerId="ADAL" clId="{1254076C-426C-4AC2-B574-F032750B8D22}" dt="2023-08-07T17:43:50.763" v="17205" actId="1076"/>
          <ac:spMkLst>
            <pc:docMk/>
            <pc:sldMk cId="1952973304" sldId="3477"/>
            <ac:spMk id="56" creationId="{C86F70DC-907A-FE83-CE1D-94B2F52E5088}"/>
          </ac:spMkLst>
        </pc:spChg>
        <pc:grpChg chg="add del mod">
          <ac:chgData name="Helen Margolis" userId="e6a7afbc-961a-442d-a2df-b33b0221b063" providerId="ADAL" clId="{1254076C-426C-4AC2-B574-F032750B8D22}" dt="2023-08-07T17:42:23.075" v="17195" actId="478"/>
          <ac:grpSpMkLst>
            <pc:docMk/>
            <pc:sldMk cId="1952973304" sldId="3477"/>
            <ac:grpSpMk id="3" creationId="{14440280-086E-E832-8833-2EF1586C860D}"/>
          </ac:grpSpMkLst>
        </pc:grpChg>
        <pc:grpChg chg="del">
          <ac:chgData name="Helen Margolis" userId="e6a7afbc-961a-442d-a2df-b33b0221b063" providerId="ADAL" clId="{1254076C-426C-4AC2-B574-F032750B8D22}" dt="2023-08-06T17:50:46.952" v="13400" actId="478"/>
          <ac:grpSpMkLst>
            <pc:docMk/>
            <pc:sldMk cId="1952973304" sldId="3477"/>
            <ac:grpSpMk id="4" creationId="{E2F7213B-9416-B0E4-628D-4F2C6D15E30D}"/>
          </ac:grpSpMkLst>
        </pc:grpChg>
        <pc:grpChg chg="add del mod">
          <ac:chgData name="Helen Margolis" userId="e6a7afbc-961a-442d-a2df-b33b0221b063" providerId="ADAL" clId="{1254076C-426C-4AC2-B574-F032750B8D22}" dt="2023-08-07T17:40:31.811" v="17176" actId="478"/>
          <ac:grpSpMkLst>
            <pc:docMk/>
            <pc:sldMk cId="1952973304" sldId="3477"/>
            <ac:grpSpMk id="7" creationId="{4B2E5EB1-CA9C-B91A-0895-A48C26DF3E40}"/>
          </ac:grpSpMkLst>
        </pc:grpChg>
        <pc:grpChg chg="del">
          <ac:chgData name="Helen Margolis" userId="e6a7afbc-961a-442d-a2df-b33b0221b063" providerId="ADAL" clId="{1254076C-426C-4AC2-B574-F032750B8D22}" dt="2023-08-06T17:50:46.952" v="13400" actId="478"/>
          <ac:grpSpMkLst>
            <pc:docMk/>
            <pc:sldMk cId="1952973304" sldId="3477"/>
            <ac:grpSpMk id="7" creationId="{877FD81A-02E1-9C6D-0354-43CA4B4DD91D}"/>
          </ac:grpSpMkLst>
        </pc:grpChg>
        <pc:grpChg chg="add del mod">
          <ac:chgData name="Helen Margolis" userId="e6a7afbc-961a-442d-a2df-b33b0221b063" providerId="ADAL" clId="{1254076C-426C-4AC2-B574-F032750B8D22}" dt="2023-08-07T17:40:33.121" v="17177" actId="478"/>
          <ac:grpSpMkLst>
            <pc:docMk/>
            <pc:sldMk cId="1952973304" sldId="3477"/>
            <ac:grpSpMk id="13" creationId="{45B23D0F-6CF8-B75E-A026-2342DC77BC73}"/>
          </ac:grpSpMkLst>
        </pc:grpChg>
        <pc:grpChg chg="add del mod">
          <ac:chgData name="Helen Margolis" userId="e6a7afbc-961a-442d-a2df-b33b0221b063" providerId="ADAL" clId="{1254076C-426C-4AC2-B574-F032750B8D22}" dt="2023-08-07T17:43:23.716" v="17200" actId="478"/>
          <ac:grpSpMkLst>
            <pc:docMk/>
            <pc:sldMk cId="1952973304" sldId="3477"/>
            <ac:grpSpMk id="19" creationId="{1B0E1EE0-7B66-E3F2-CDA1-4AA215CCFC41}"/>
          </ac:grpSpMkLst>
        </pc:grpChg>
        <pc:grpChg chg="add del mod">
          <ac:chgData name="Helen Margolis" userId="e6a7afbc-961a-442d-a2df-b33b0221b063" providerId="ADAL" clId="{1254076C-426C-4AC2-B574-F032750B8D22}" dt="2023-08-07T17:43:23.716" v="17200" actId="478"/>
          <ac:grpSpMkLst>
            <pc:docMk/>
            <pc:sldMk cId="1952973304" sldId="3477"/>
            <ac:grpSpMk id="24" creationId="{5A7C4ED6-711D-80DF-0D5A-7306DD21D987}"/>
          </ac:grpSpMkLst>
        </pc:grpChg>
        <pc:grpChg chg="mod">
          <ac:chgData name="Helen Margolis" userId="e6a7afbc-961a-442d-a2df-b33b0221b063" providerId="ADAL" clId="{1254076C-426C-4AC2-B574-F032750B8D22}" dt="2023-08-07T17:42:03.341" v="17191" actId="1076"/>
          <ac:grpSpMkLst>
            <pc:docMk/>
            <pc:sldMk cId="1952973304" sldId="3477"/>
            <ac:grpSpMk id="25" creationId="{19AD87FC-A8BF-F93D-3F3E-255888391B5F}"/>
          </ac:grpSpMkLst>
        </pc:grpChg>
        <pc:grpChg chg="mod">
          <ac:chgData name="Helen Margolis" userId="e6a7afbc-961a-442d-a2df-b33b0221b063" providerId="ADAL" clId="{1254076C-426C-4AC2-B574-F032750B8D22}" dt="2023-08-07T17:42:03.341" v="17191" actId="1076"/>
          <ac:grpSpMkLst>
            <pc:docMk/>
            <pc:sldMk cId="1952973304" sldId="3477"/>
            <ac:grpSpMk id="27" creationId="{4CE63C66-76FC-7BA1-EF2F-693A7EBA744B}"/>
          </ac:grpSpMkLst>
        </pc:grpChg>
        <pc:grpChg chg="mod">
          <ac:chgData name="Helen Margolis" userId="e6a7afbc-961a-442d-a2df-b33b0221b063" providerId="ADAL" clId="{1254076C-426C-4AC2-B574-F032750B8D22}" dt="2023-08-07T17:42:03.341" v="17191" actId="1076"/>
          <ac:grpSpMkLst>
            <pc:docMk/>
            <pc:sldMk cId="1952973304" sldId="3477"/>
            <ac:grpSpMk id="29" creationId="{2F2C9464-3FEF-29FF-1073-4F0C2AFB2037}"/>
          </ac:grpSpMkLst>
        </pc:grpChg>
        <pc:grpChg chg="add del mod">
          <ac:chgData name="Helen Margolis" userId="e6a7afbc-961a-442d-a2df-b33b0221b063" providerId="ADAL" clId="{1254076C-426C-4AC2-B574-F032750B8D22}" dt="2023-08-07T17:43:19.857" v="17198" actId="478"/>
          <ac:grpSpMkLst>
            <pc:docMk/>
            <pc:sldMk cId="1952973304" sldId="3477"/>
            <ac:grpSpMk id="35" creationId="{E689A7AA-4E62-8FD0-F014-33E40E7CE07A}"/>
          </ac:grpSpMkLst>
        </pc:grpChg>
        <pc:grpChg chg="add mod">
          <ac:chgData name="Helen Margolis" userId="e6a7afbc-961a-442d-a2df-b33b0221b063" providerId="ADAL" clId="{1254076C-426C-4AC2-B574-F032750B8D22}" dt="2023-08-07T17:43:41.834" v="17203" actId="1076"/>
          <ac:grpSpMkLst>
            <pc:docMk/>
            <pc:sldMk cId="1952973304" sldId="3477"/>
            <ac:grpSpMk id="39" creationId="{7055096B-9E0C-15E8-E219-50FF4F30A368}"/>
          </ac:grpSpMkLst>
        </pc:grpChg>
        <pc:grpChg chg="mod">
          <ac:chgData name="Helen Margolis" userId="e6a7afbc-961a-442d-a2df-b33b0221b063" providerId="ADAL" clId="{1254076C-426C-4AC2-B574-F032750B8D22}" dt="2023-08-07T17:43:41.834" v="17203" actId="1076"/>
          <ac:grpSpMkLst>
            <pc:docMk/>
            <pc:sldMk cId="1952973304" sldId="3477"/>
            <ac:grpSpMk id="40" creationId="{207197D6-4FA4-08B8-58F3-795868AFF06C}"/>
          </ac:grpSpMkLst>
        </pc:grpChg>
        <pc:grpChg chg="mod">
          <ac:chgData name="Helen Margolis" userId="e6a7afbc-961a-442d-a2df-b33b0221b063" providerId="ADAL" clId="{1254076C-426C-4AC2-B574-F032750B8D22}" dt="2023-08-07T17:43:41.834" v="17203" actId="1076"/>
          <ac:grpSpMkLst>
            <pc:docMk/>
            <pc:sldMk cId="1952973304" sldId="3477"/>
            <ac:grpSpMk id="42" creationId="{52FE8DA1-0595-C9B8-F6D7-BB81881E1F41}"/>
          </ac:grpSpMkLst>
        </pc:grpChg>
        <pc:grpChg chg="add mod">
          <ac:chgData name="Helen Margolis" userId="e6a7afbc-961a-442d-a2df-b33b0221b063" providerId="ADAL" clId="{1254076C-426C-4AC2-B574-F032750B8D22}" dt="2023-08-07T17:43:50.763" v="17205" actId="1076"/>
          <ac:grpSpMkLst>
            <pc:docMk/>
            <pc:sldMk cId="1952973304" sldId="3477"/>
            <ac:grpSpMk id="48" creationId="{DB1FF459-2B19-1AE1-02B2-AD65D0E0E81A}"/>
          </ac:grpSpMkLst>
        </pc:grpChg>
        <pc:grpChg chg="mod">
          <ac:chgData name="Helen Margolis" userId="e6a7afbc-961a-442d-a2df-b33b0221b063" providerId="ADAL" clId="{1254076C-426C-4AC2-B574-F032750B8D22}" dt="2023-08-07T17:43:50.763" v="17205" actId="1076"/>
          <ac:grpSpMkLst>
            <pc:docMk/>
            <pc:sldMk cId="1952973304" sldId="3477"/>
            <ac:grpSpMk id="49" creationId="{34A4CA64-895A-8E56-5444-152F592312C8}"/>
          </ac:grpSpMkLst>
        </pc:grpChg>
        <pc:grpChg chg="mod">
          <ac:chgData name="Helen Margolis" userId="e6a7afbc-961a-442d-a2df-b33b0221b063" providerId="ADAL" clId="{1254076C-426C-4AC2-B574-F032750B8D22}" dt="2023-08-07T17:43:50.763" v="17205" actId="1076"/>
          <ac:grpSpMkLst>
            <pc:docMk/>
            <pc:sldMk cId="1952973304" sldId="3477"/>
            <ac:grpSpMk id="51" creationId="{92294E4F-5AD2-A888-2086-68933F81BB7B}"/>
          </ac:grpSpMkLst>
        </pc:grpChg>
        <pc:grpChg chg="mod">
          <ac:chgData name="Helen Margolis" userId="e6a7afbc-961a-442d-a2df-b33b0221b063" providerId="ADAL" clId="{1254076C-426C-4AC2-B574-F032750B8D22}" dt="2023-08-07T17:43:50.763" v="17205" actId="1076"/>
          <ac:grpSpMkLst>
            <pc:docMk/>
            <pc:sldMk cId="1952973304" sldId="3477"/>
            <ac:grpSpMk id="53" creationId="{E432C218-59BB-7A93-F22A-0C710D53606B}"/>
          </ac:grpSpMkLst>
        </pc:grpChg>
        <pc:graphicFrameChg chg="del">
          <ac:chgData name="Helen Margolis" userId="e6a7afbc-961a-442d-a2df-b33b0221b063" providerId="ADAL" clId="{1254076C-426C-4AC2-B574-F032750B8D22}" dt="2023-08-06T17:50:46.952" v="13400" actId="478"/>
          <ac:graphicFrameMkLst>
            <pc:docMk/>
            <pc:sldMk cId="1952973304" sldId="3477"/>
            <ac:graphicFrameMk id="3" creationId="{982A3DB4-1490-8C3B-1C0D-152578DB5B1C}"/>
          </ac:graphicFrameMkLst>
        </pc:graphicFrameChg>
        <pc:graphicFrameChg chg="del">
          <ac:chgData name="Helen Margolis" userId="e6a7afbc-961a-442d-a2df-b33b0221b063" providerId="ADAL" clId="{1254076C-426C-4AC2-B574-F032750B8D22}" dt="2023-08-06T17:50:46.952" v="13400" actId="478"/>
          <ac:graphicFrameMkLst>
            <pc:docMk/>
            <pc:sldMk cId="1952973304" sldId="3477"/>
            <ac:graphicFrameMk id="10" creationId="{DE35830A-CB50-A925-6948-714AAE7CA254}"/>
          </ac:graphicFrameMkLst>
        </pc:graphicFrameChg>
        <pc:picChg chg="mod">
          <ac:chgData name="Helen Margolis" userId="e6a7afbc-961a-442d-a2df-b33b0221b063" providerId="ADAL" clId="{1254076C-426C-4AC2-B574-F032750B8D22}" dt="2023-08-07T17:42:19.731" v="17194" actId="14100"/>
          <ac:picMkLst>
            <pc:docMk/>
            <pc:sldMk cId="1952973304" sldId="3477"/>
            <ac:picMk id="4" creationId="{E6490490-39A3-57A8-419C-4B1CA6777D0F}"/>
          </ac:picMkLst>
        </pc:picChg>
        <pc:picChg chg="mod">
          <ac:chgData name="Helen Margolis" userId="e6a7afbc-961a-442d-a2df-b33b0221b063" providerId="ADAL" clId="{1254076C-426C-4AC2-B574-F032750B8D22}" dt="2023-08-07T17:40:30.770" v="17175" actId="1076"/>
          <ac:picMkLst>
            <pc:docMk/>
            <pc:sldMk cId="1952973304" sldId="3477"/>
            <ac:picMk id="8" creationId="{796C3A28-8538-3D84-F4BE-1AFE33E0F68F}"/>
          </ac:picMkLst>
        </pc:picChg>
        <pc:picChg chg="mod">
          <ac:chgData name="Helen Margolis" userId="e6a7afbc-961a-442d-a2df-b33b0221b063" providerId="ADAL" clId="{1254076C-426C-4AC2-B574-F032750B8D22}" dt="2023-08-07T17:42:03.341" v="17191" actId="1076"/>
          <ac:picMkLst>
            <pc:docMk/>
            <pc:sldMk cId="1952973304" sldId="3477"/>
            <ac:picMk id="31" creationId="{8B3C36AF-D273-987C-F17F-695A1759B3E7}"/>
          </ac:picMkLst>
        </pc:picChg>
        <pc:picChg chg="mod">
          <ac:chgData name="Helen Margolis" userId="e6a7afbc-961a-442d-a2df-b33b0221b063" providerId="ADAL" clId="{1254076C-426C-4AC2-B574-F032750B8D22}" dt="2023-08-07T17:42:40.739" v="17197" actId="1076"/>
          <ac:picMkLst>
            <pc:docMk/>
            <pc:sldMk cId="1952973304" sldId="3477"/>
            <ac:picMk id="36" creationId="{134B7219-49A8-17CE-AE17-B5E9AAFB5EE9}"/>
          </ac:picMkLst>
        </pc:picChg>
        <pc:picChg chg="mod">
          <ac:chgData name="Helen Margolis" userId="e6a7afbc-961a-442d-a2df-b33b0221b063" providerId="ADAL" clId="{1254076C-426C-4AC2-B574-F032750B8D22}" dt="2023-08-07T17:43:41.834" v="17203" actId="1076"/>
          <ac:picMkLst>
            <pc:docMk/>
            <pc:sldMk cId="1952973304" sldId="3477"/>
            <ac:picMk id="44" creationId="{36E958C8-F6A9-DBE9-266D-765EB3AB6778}"/>
          </ac:picMkLst>
        </pc:picChg>
        <pc:picChg chg="mod">
          <ac:chgData name="Helen Margolis" userId="e6a7afbc-961a-442d-a2df-b33b0221b063" providerId="ADAL" clId="{1254076C-426C-4AC2-B574-F032750B8D22}" dt="2023-08-07T17:43:50.763" v="17205" actId="1076"/>
          <ac:picMkLst>
            <pc:docMk/>
            <pc:sldMk cId="1952973304" sldId="3477"/>
            <ac:picMk id="55" creationId="{5170682E-DAED-55CB-AC02-10343720967A}"/>
          </ac:picMkLst>
        </pc:picChg>
        <pc:cxnChg chg="add del mod">
          <ac:chgData name="Helen Margolis" userId="e6a7afbc-961a-442d-a2df-b33b0221b063" providerId="ADAL" clId="{1254076C-426C-4AC2-B574-F032750B8D22}" dt="2023-08-07T17:43:23.716" v="17200" actId="478"/>
          <ac:cxnSpMkLst>
            <pc:docMk/>
            <pc:sldMk cId="1952973304" sldId="3477"/>
            <ac:cxnSpMk id="18" creationId="{A66B1DC5-EFEC-DFE0-8DD5-B13ABD84F119}"/>
          </ac:cxnSpMkLst>
        </pc:cxnChg>
        <pc:cxnChg chg="mod">
          <ac:chgData name="Helen Margolis" userId="e6a7afbc-961a-442d-a2df-b33b0221b063" providerId="ADAL" clId="{1254076C-426C-4AC2-B574-F032750B8D22}" dt="2023-08-07T17:42:03.341" v="17191" actId="1076"/>
          <ac:cxnSpMkLst>
            <pc:docMk/>
            <pc:sldMk cId="1952973304" sldId="3477"/>
            <ac:cxnSpMk id="20" creationId="{AA1BEF41-4D4B-9C3F-ACCF-0537F5528A90}"/>
          </ac:cxnSpMkLst>
        </pc:cxnChg>
        <pc:cxnChg chg="mod">
          <ac:chgData name="Helen Margolis" userId="e6a7afbc-961a-442d-a2df-b33b0221b063" providerId="ADAL" clId="{1254076C-426C-4AC2-B574-F032750B8D22}" dt="2023-08-07T17:42:03.341" v="17191" actId="1076"/>
          <ac:cxnSpMkLst>
            <pc:docMk/>
            <pc:sldMk cId="1952973304" sldId="3477"/>
            <ac:cxnSpMk id="21" creationId="{57B7E3C7-9DD4-9450-EB1D-EF447CB6F338}"/>
          </ac:cxnSpMkLst>
        </pc:cxnChg>
        <pc:cxnChg chg="mod">
          <ac:chgData name="Helen Margolis" userId="e6a7afbc-961a-442d-a2df-b33b0221b063" providerId="ADAL" clId="{1254076C-426C-4AC2-B574-F032750B8D22}" dt="2023-08-07T17:42:03.341" v="17191" actId="1076"/>
          <ac:cxnSpMkLst>
            <pc:docMk/>
            <pc:sldMk cId="1952973304" sldId="3477"/>
            <ac:cxnSpMk id="22" creationId="{05840F5E-942F-D15C-67CF-E65D8F76C3EF}"/>
          </ac:cxnSpMkLst>
        </pc:cxnChg>
      </pc:sldChg>
      <pc:sldChg chg="addSp delSp modSp add mod">
        <pc:chgData name="Helen Margolis" userId="e6a7afbc-961a-442d-a2df-b33b0221b063" providerId="ADAL" clId="{1254076C-426C-4AC2-B574-F032750B8D22}" dt="2023-08-07T09:33:42.670" v="13968" actId="207"/>
        <pc:sldMkLst>
          <pc:docMk/>
          <pc:sldMk cId="3591251305" sldId="3478"/>
        </pc:sldMkLst>
        <pc:spChg chg="mod">
          <ac:chgData name="Helen Margolis" userId="e6a7afbc-961a-442d-a2df-b33b0221b063" providerId="ADAL" clId="{1254076C-426C-4AC2-B574-F032750B8D22}" dt="2023-08-06T17:58:06.757" v="13638" actId="20577"/>
          <ac:spMkLst>
            <pc:docMk/>
            <pc:sldMk cId="3591251305" sldId="3478"/>
            <ac:spMk id="2" creationId="{8283B3F7-529C-BF67-8686-439EA2B01556}"/>
          </ac:spMkLst>
        </pc:spChg>
        <pc:spChg chg="mod topLvl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7" creationId="{7CA9C56F-2E1B-6AA2-B73D-30606188CE35}"/>
          </ac:spMkLst>
        </pc:spChg>
        <pc:spChg chg="mod topLvl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8" creationId="{7A851890-AFD1-F397-EFFA-AC2333C11665}"/>
          </ac:spMkLst>
        </pc:spChg>
        <pc:spChg chg="mod topLvl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10" creationId="{5DB2541B-7650-B451-7F10-182990608214}"/>
          </ac:spMkLst>
        </pc:spChg>
        <pc:spChg chg="mod topLvl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12" creationId="{EEF84254-F924-4D94-4959-8DA7353E86C4}"/>
          </ac:spMkLst>
        </pc:spChg>
        <pc:spChg chg="mod topLvl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15" creationId="{A1D78AF9-2ACD-16A8-06E3-D4E74D22A2CD}"/>
          </ac:spMkLst>
        </pc:spChg>
        <pc:spChg chg="mod topLvl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17" creationId="{1D375832-2EB6-BBF3-A925-7F4E8FB78A41}"/>
          </ac:spMkLst>
        </pc:spChg>
        <pc:spChg chg="mod topLvl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18" creationId="{86C50B54-FB5F-EA50-966F-65C0E95B1B36}"/>
          </ac:spMkLst>
        </pc:spChg>
        <pc:spChg chg="mod topLvl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19" creationId="{F80879ED-7348-C645-656E-943F86C54B0D}"/>
          </ac:spMkLst>
        </pc:spChg>
        <pc:spChg chg="mod topLvl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20" creationId="{94AF9F67-B972-932A-C2F9-598E9034C533}"/>
          </ac:spMkLst>
        </pc:spChg>
        <pc:spChg chg="mod topLvl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24" creationId="{365B3F66-B022-8385-F487-D41F1B97E762}"/>
          </ac:spMkLst>
        </pc:spChg>
        <pc:spChg chg="mod topLvl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25" creationId="{8A716B26-8C62-8119-2E10-857B3B2F4CA0}"/>
          </ac:spMkLst>
        </pc:spChg>
        <pc:spChg chg="mod topLvl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28" creationId="{A76BF414-7DA1-9698-7194-C0F1E210754D}"/>
          </ac:spMkLst>
        </pc:spChg>
        <pc:spChg chg="mod topLvl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30" creationId="{D5493411-811F-E2F1-3E5D-8C16E096CC37}"/>
          </ac:spMkLst>
        </pc:spChg>
        <pc:spChg chg="mod topLvl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31" creationId="{780A87BF-8B58-C00C-98C0-EF1AEBA7B003}"/>
          </ac:spMkLst>
        </pc:spChg>
        <pc:spChg chg="mod topLvl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32" creationId="{BDBF4809-B982-3F85-29C3-E52A12154565}"/>
          </ac:spMkLst>
        </pc:spChg>
        <pc:spChg chg="mod topLvl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33" creationId="{D2867F3B-6C49-6302-F49E-5DE2A17A7471}"/>
          </ac:spMkLst>
        </pc:spChg>
        <pc:spChg chg="add mod">
          <ac:chgData name="Helen Margolis" userId="e6a7afbc-961a-442d-a2df-b33b0221b063" providerId="ADAL" clId="{1254076C-426C-4AC2-B574-F032750B8D22}" dt="2023-08-07T09:26:32.201" v="13942" actId="1076"/>
          <ac:spMkLst>
            <pc:docMk/>
            <pc:sldMk cId="3591251305" sldId="3478"/>
            <ac:spMk id="36" creationId="{7D18FEAB-6B87-0629-A591-AB0825F2B557}"/>
          </ac:spMkLst>
        </pc:spChg>
        <pc:spChg chg="add mod">
          <ac:chgData name="Helen Margolis" userId="e6a7afbc-961a-442d-a2df-b33b0221b063" providerId="ADAL" clId="{1254076C-426C-4AC2-B574-F032750B8D22}" dt="2023-08-07T09:27:50.472" v="13960" actId="1076"/>
          <ac:spMkLst>
            <pc:docMk/>
            <pc:sldMk cId="3591251305" sldId="3478"/>
            <ac:spMk id="55" creationId="{85997B94-E832-6150-AF0E-EAF291D24229}"/>
          </ac:spMkLst>
        </pc:spChg>
        <pc:spChg chg="add mod">
          <ac:chgData name="Helen Margolis" userId="e6a7afbc-961a-442d-a2df-b33b0221b063" providerId="ADAL" clId="{1254076C-426C-4AC2-B574-F032750B8D22}" dt="2023-08-07T09:33:42.670" v="13968" actId="207"/>
          <ac:spMkLst>
            <pc:docMk/>
            <pc:sldMk cId="3591251305" sldId="3478"/>
            <ac:spMk id="56" creationId="{FD4668E9-A4D7-C8F5-3D71-DB1955E27EEC}"/>
          </ac:spMkLst>
        </pc:spChg>
        <pc:grpChg chg="add del mod">
          <ac:chgData name="Helen Margolis" userId="e6a7afbc-961a-442d-a2df-b33b0221b063" providerId="ADAL" clId="{1254076C-426C-4AC2-B574-F032750B8D22}" dt="2023-08-07T08:57:24.609" v="13843" actId="165"/>
          <ac:grpSpMkLst>
            <pc:docMk/>
            <pc:sldMk cId="3591251305" sldId="3478"/>
            <ac:grpSpMk id="4" creationId="{6331127B-1D6D-A495-15DA-E8C2B106F71E}"/>
          </ac:grpSpMkLst>
        </pc:grpChg>
        <pc:grpChg chg="del mod topLvl">
          <ac:chgData name="Helen Margolis" userId="e6a7afbc-961a-442d-a2df-b33b0221b063" providerId="ADAL" clId="{1254076C-426C-4AC2-B574-F032750B8D22}" dt="2023-08-07T08:57:36.760" v="13845" actId="165"/>
          <ac:grpSpMkLst>
            <pc:docMk/>
            <pc:sldMk cId="3591251305" sldId="3478"/>
            <ac:grpSpMk id="5" creationId="{A5E0A01D-A4DB-1CE8-1916-56E6A283C353}"/>
          </ac:grpSpMkLst>
        </pc:grpChg>
        <pc:grpChg chg="del mod topLvl">
          <ac:chgData name="Helen Margolis" userId="e6a7afbc-961a-442d-a2df-b33b0221b063" providerId="ADAL" clId="{1254076C-426C-4AC2-B574-F032750B8D22}" dt="2023-08-07T08:57:40.883" v="13846" actId="165"/>
          <ac:grpSpMkLst>
            <pc:docMk/>
            <pc:sldMk cId="3591251305" sldId="3478"/>
            <ac:grpSpMk id="6" creationId="{E85BB924-173C-9DEC-47D5-A98EE8D30A13}"/>
          </ac:grpSpMkLst>
        </pc:grpChg>
        <pc:grpChg chg="del mod topLvl">
          <ac:chgData name="Helen Margolis" userId="e6a7afbc-961a-442d-a2df-b33b0221b063" providerId="ADAL" clId="{1254076C-426C-4AC2-B574-F032750B8D22}" dt="2023-08-07T08:57:46.257" v="13847" actId="165"/>
          <ac:grpSpMkLst>
            <pc:docMk/>
            <pc:sldMk cId="3591251305" sldId="3478"/>
            <ac:grpSpMk id="11" creationId="{EBDAAB17-91B8-0F05-3BCF-41C9402AAEAC}"/>
          </ac:grpSpMkLst>
        </pc:grpChg>
        <pc:grpChg chg="add del mod">
          <ac:chgData name="Helen Margolis" userId="e6a7afbc-961a-442d-a2df-b33b0221b063" providerId="ADAL" clId="{1254076C-426C-4AC2-B574-F032750B8D22}" dt="2023-08-07T08:58:33.289" v="13851" actId="165"/>
          <ac:grpSpMkLst>
            <pc:docMk/>
            <pc:sldMk cId="3591251305" sldId="3478"/>
            <ac:grpSpMk id="14" creationId="{E1B3B7FC-7781-31B1-5DC5-5E28103780EC}"/>
          </ac:grpSpMkLst>
        </pc:grpChg>
        <pc:grpChg chg="del mod topLvl">
          <ac:chgData name="Helen Margolis" userId="e6a7afbc-961a-442d-a2df-b33b0221b063" providerId="ADAL" clId="{1254076C-426C-4AC2-B574-F032750B8D22}" dt="2023-08-07T08:58:38.650" v="13852" actId="165"/>
          <ac:grpSpMkLst>
            <pc:docMk/>
            <pc:sldMk cId="3591251305" sldId="3478"/>
            <ac:grpSpMk id="16" creationId="{1513385A-D24F-5FCA-477C-94018D25C58C}"/>
          </ac:grpSpMkLst>
        </pc:grpChg>
        <pc:grpChg chg="add del mod">
          <ac:chgData name="Helen Margolis" userId="e6a7afbc-961a-442d-a2df-b33b0221b063" providerId="ADAL" clId="{1254076C-426C-4AC2-B574-F032750B8D22}" dt="2023-08-07T09:11:18.373" v="13857" actId="165"/>
          <ac:grpSpMkLst>
            <pc:docMk/>
            <pc:sldMk cId="3591251305" sldId="3478"/>
            <ac:grpSpMk id="26" creationId="{81AA70B0-A871-2D99-2C17-1E762623F7BE}"/>
          </ac:grpSpMkLst>
        </pc:grpChg>
        <pc:grpChg chg="del mod topLvl">
          <ac:chgData name="Helen Margolis" userId="e6a7afbc-961a-442d-a2df-b33b0221b063" providerId="ADAL" clId="{1254076C-426C-4AC2-B574-F032750B8D22}" dt="2023-08-07T09:11:23.894" v="13858" actId="165"/>
          <ac:grpSpMkLst>
            <pc:docMk/>
            <pc:sldMk cId="3591251305" sldId="3478"/>
            <ac:grpSpMk id="27" creationId="{CFEAF146-C8BA-C4ED-2477-857EDBA5A67D}"/>
          </ac:grpSpMkLst>
        </pc:grpChg>
        <pc:grpChg chg="del mod topLvl">
          <ac:chgData name="Helen Margolis" userId="e6a7afbc-961a-442d-a2df-b33b0221b063" providerId="ADAL" clId="{1254076C-426C-4AC2-B574-F032750B8D22}" dt="2023-08-07T09:12:08.255" v="13867" actId="165"/>
          <ac:grpSpMkLst>
            <pc:docMk/>
            <pc:sldMk cId="3591251305" sldId="3478"/>
            <ac:grpSpMk id="29" creationId="{6BB5457A-B366-489F-6781-48E439D035CD}"/>
          </ac:grpSpMkLst>
        </pc:grpChg>
        <pc:grpChg chg="add mod">
          <ac:chgData name="Helen Margolis" userId="e6a7afbc-961a-442d-a2df-b33b0221b063" providerId="ADAL" clId="{1254076C-426C-4AC2-B574-F032750B8D22}" dt="2023-08-07T09:26:32.201" v="13942" actId="1076"/>
          <ac:grpSpMkLst>
            <pc:docMk/>
            <pc:sldMk cId="3591251305" sldId="3478"/>
            <ac:grpSpMk id="38" creationId="{F4ACC7EC-8001-0D95-AD19-DD6A13F56AF6}"/>
          </ac:grpSpMkLst>
        </pc:grpChg>
        <pc:grpChg chg="add mod">
          <ac:chgData name="Helen Margolis" userId="e6a7afbc-961a-442d-a2df-b33b0221b063" providerId="ADAL" clId="{1254076C-426C-4AC2-B574-F032750B8D22}" dt="2023-08-07T09:26:32.201" v="13942" actId="1076"/>
          <ac:grpSpMkLst>
            <pc:docMk/>
            <pc:sldMk cId="3591251305" sldId="3478"/>
            <ac:grpSpMk id="41" creationId="{BF4D2B5A-4426-FC33-2C0E-81840498AA45}"/>
          </ac:grpSpMkLst>
        </pc:grpChg>
        <pc:grpChg chg="add mod">
          <ac:chgData name="Helen Margolis" userId="e6a7afbc-961a-442d-a2df-b33b0221b063" providerId="ADAL" clId="{1254076C-426C-4AC2-B574-F032750B8D22}" dt="2023-08-07T09:26:32.201" v="13942" actId="1076"/>
          <ac:grpSpMkLst>
            <pc:docMk/>
            <pc:sldMk cId="3591251305" sldId="3478"/>
            <ac:grpSpMk id="42" creationId="{62C76FE9-CFD8-D9D6-FE68-D742D45F38FD}"/>
          </ac:grpSpMkLst>
        </pc:grpChg>
        <pc:grpChg chg="add mod">
          <ac:chgData name="Helen Margolis" userId="e6a7afbc-961a-442d-a2df-b33b0221b063" providerId="ADAL" clId="{1254076C-426C-4AC2-B574-F032750B8D22}" dt="2023-08-07T09:14:42.865" v="13883" actId="164"/>
          <ac:grpSpMkLst>
            <pc:docMk/>
            <pc:sldMk cId="3591251305" sldId="3478"/>
            <ac:grpSpMk id="43" creationId="{ED57691E-65FB-1554-4E9B-0E034E5AE8C5}"/>
          </ac:grpSpMkLst>
        </pc:grpChg>
        <pc:grpChg chg="add mod ord">
          <ac:chgData name="Helen Margolis" userId="e6a7afbc-961a-442d-a2df-b33b0221b063" providerId="ADAL" clId="{1254076C-426C-4AC2-B574-F032750B8D22}" dt="2023-08-07T09:26:32.201" v="13942" actId="1076"/>
          <ac:grpSpMkLst>
            <pc:docMk/>
            <pc:sldMk cId="3591251305" sldId="3478"/>
            <ac:grpSpMk id="44" creationId="{08D6EA22-0145-7787-2926-1CA0236AACD9}"/>
          </ac:grpSpMkLst>
        </pc:grpChg>
        <pc:grpChg chg="add mod">
          <ac:chgData name="Helen Margolis" userId="e6a7afbc-961a-442d-a2df-b33b0221b063" providerId="ADAL" clId="{1254076C-426C-4AC2-B574-F032750B8D22}" dt="2023-08-07T09:26:32.201" v="13942" actId="1076"/>
          <ac:grpSpMkLst>
            <pc:docMk/>
            <pc:sldMk cId="3591251305" sldId="3478"/>
            <ac:grpSpMk id="47" creationId="{6AB79A55-0339-90B1-AA9B-E14C908ADE32}"/>
          </ac:grpSpMkLst>
        </pc:grpChg>
        <pc:grpChg chg="add mod">
          <ac:chgData name="Helen Margolis" userId="e6a7afbc-961a-442d-a2df-b33b0221b063" providerId="ADAL" clId="{1254076C-426C-4AC2-B574-F032750B8D22}" dt="2023-08-07T09:26:32.201" v="13942" actId="1076"/>
          <ac:grpSpMkLst>
            <pc:docMk/>
            <pc:sldMk cId="3591251305" sldId="3478"/>
            <ac:grpSpMk id="48" creationId="{A3590FF6-5627-B3C5-B98F-414ED53B8D80}"/>
          </ac:grpSpMkLst>
        </pc:grpChg>
        <pc:grpChg chg="add mod">
          <ac:chgData name="Helen Margolis" userId="e6a7afbc-961a-442d-a2df-b33b0221b063" providerId="ADAL" clId="{1254076C-426C-4AC2-B574-F032750B8D22}" dt="2023-08-07T09:26:32.201" v="13942" actId="1076"/>
          <ac:grpSpMkLst>
            <pc:docMk/>
            <pc:sldMk cId="3591251305" sldId="3478"/>
            <ac:grpSpMk id="49" creationId="{CDA632B7-DC38-1ECE-D2A6-D52237248810}"/>
          </ac:grpSpMkLst>
        </pc:grpChg>
        <pc:grpChg chg="add mod">
          <ac:chgData name="Helen Margolis" userId="e6a7afbc-961a-442d-a2df-b33b0221b063" providerId="ADAL" clId="{1254076C-426C-4AC2-B574-F032750B8D22}" dt="2023-08-07T09:26:32.201" v="13942" actId="1076"/>
          <ac:grpSpMkLst>
            <pc:docMk/>
            <pc:sldMk cId="3591251305" sldId="3478"/>
            <ac:grpSpMk id="50" creationId="{36686098-8A04-E62D-38FD-68433E944962}"/>
          </ac:grpSpMkLst>
        </pc:grpChg>
        <pc:grpChg chg="add mod">
          <ac:chgData name="Helen Margolis" userId="e6a7afbc-961a-442d-a2df-b33b0221b063" providerId="ADAL" clId="{1254076C-426C-4AC2-B574-F032750B8D22}" dt="2023-08-07T09:26:32.201" v="13942" actId="1076"/>
          <ac:grpSpMkLst>
            <pc:docMk/>
            <pc:sldMk cId="3591251305" sldId="3478"/>
            <ac:grpSpMk id="51" creationId="{B913CABE-1EA2-E979-4328-DE923BF60C43}"/>
          </ac:grpSpMkLst>
        </pc:grpChg>
        <pc:picChg chg="add mod">
          <ac:chgData name="Helen Margolis" userId="e6a7afbc-961a-442d-a2df-b33b0221b063" providerId="ADAL" clId="{1254076C-426C-4AC2-B574-F032750B8D22}" dt="2023-08-07T09:26:58.510" v="13953" actId="732"/>
          <ac:picMkLst>
            <pc:docMk/>
            <pc:sldMk cId="3591251305" sldId="3478"/>
            <ac:picMk id="3" creationId="{EB083C0F-8249-673A-AD96-326C2D6F5582}"/>
          </ac:picMkLst>
        </pc:picChg>
        <pc:cxnChg chg="mod topLvl">
          <ac:chgData name="Helen Margolis" userId="e6a7afbc-961a-442d-a2df-b33b0221b063" providerId="ADAL" clId="{1254076C-426C-4AC2-B574-F032750B8D22}" dt="2023-08-07T09:26:32.201" v="13942" actId="1076"/>
          <ac:cxnSpMkLst>
            <pc:docMk/>
            <pc:sldMk cId="3591251305" sldId="3478"/>
            <ac:cxnSpMk id="9" creationId="{30E8E84B-EA44-F0CF-5575-975FB2F782D0}"/>
          </ac:cxnSpMkLst>
        </pc:cxnChg>
        <pc:cxnChg chg="mod topLvl">
          <ac:chgData name="Helen Margolis" userId="e6a7afbc-961a-442d-a2df-b33b0221b063" providerId="ADAL" clId="{1254076C-426C-4AC2-B574-F032750B8D22}" dt="2023-08-07T09:26:32.201" v="13942" actId="1076"/>
          <ac:cxnSpMkLst>
            <pc:docMk/>
            <pc:sldMk cId="3591251305" sldId="3478"/>
            <ac:cxnSpMk id="13" creationId="{49749ED7-36DC-50C9-9C54-B620C26441B4}"/>
          </ac:cxnSpMkLst>
        </pc:cxnChg>
        <pc:cxnChg chg="mod topLvl">
          <ac:chgData name="Helen Margolis" userId="e6a7afbc-961a-442d-a2df-b33b0221b063" providerId="ADAL" clId="{1254076C-426C-4AC2-B574-F032750B8D22}" dt="2023-08-07T09:26:32.201" v="13942" actId="1076"/>
          <ac:cxnSpMkLst>
            <pc:docMk/>
            <pc:sldMk cId="3591251305" sldId="3478"/>
            <ac:cxnSpMk id="21" creationId="{8DAF0AB2-3761-18DA-E6AD-7292AB705FB1}"/>
          </ac:cxnSpMkLst>
        </pc:cxnChg>
        <pc:cxnChg chg="mod topLvl">
          <ac:chgData name="Helen Margolis" userId="e6a7afbc-961a-442d-a2df-b33b0221b063" providerId="ADAL" clId="{1254076C-426C-4AC2-B574-F032750B8D22}" dt="2023-08-07T09:26:32.201" v="13942" actId="1076"/>
          <ac:cxnSpMkLst>
            <pc:docMk/>
            <pc:sldMk cId="3591251305" sldId="3478"/>
            <ac:cxnSpMk id="22" creationId="{665CB3F5-414A-D327-98E2-B46786602532}"/>
          </ac:cxnSpMkLst>
        </pc:cxnChg>
        <pc:cxnChg chg="mod topLvl">
          <ac:chgData name="Helen Margolis" userId="e6a7afbc-961a-442d-a2df-b33b0221b063" providerId="ADAL" clId="{1254076C-426C-4AC2-B574-F032750B8D22}" dt="2023-08-07T09:26:32.201" v="13942" actId="1076"/>
          <ac:cxnSpMkLst>
            <pc:docMk/>
            <pc:sldMk cId="3591251305" sldId="3478"/>
            <ac:cxnSpMk id="23" creationId="{0CFAAFC8-68E7-BA09-B939-0C196D04D7EF}"/>
          </ac:cxnSpMkLst>
        </pc:cxnChg>
        <pc:cxnChg chg="mod topLvl">
          <ac:chgData name="Helen Margolis" userId="e6a7afbc-961a-442d-a2df-b33b0221b063" providerId="ADAL" clId="{1254076C-426C-4AC2-B574-F032750B8D22}" dt="2023-08-07T09:26:32.201" v="13942" actId="1076"/>
          <ac:cxnSpMkLst>
            <pc:docMk/>
            <pc:sldMk cId="3591251305" sldId="3478"/>
            <ac:cxnSpMk id="34" creationId="{13DAF67B-4623-65A3-0431-66729411FECC}"/>
          </ac:cxnSpMkLst>
        </pc:cxnChg>
        <pc:cxnChg chg="mod topLvl">
          <ac:chgData name="Helen Margolis" userId="e6a7afbc-961a-442d-a2df-b33b0221b063" providerId="ADAL" clId="{1254076C-426C-4AC2-B574-F032750B8D22}" dt="2023-08-07T09:26:32.201" v="13942" actId="1076"/>
          <ac:cxnSpMkLst>
            <pc:docMk/>
            <pc:sldMk cId="3591251305" sldId="3478"/>
            <ac:cxnSpMk id="35" creationId="{5F75F1D8-6048-4BB6-6B17-50F6EBC7C30C}"/>
          </ac:cxnSpMkLst>
        </pc:cxnChg>
      </pc:sldChg>
      <pc:sldChg chg="addSp delSp modSp add mod">
        <pc:chgData name="Helen Margolis" userId="e6a7afbc-961a-442d-a2df-b33b0221b063" providerId="ADAL" clId="{1254076C-426C-4AC2-B574-F032750B8D22}" dt="2023-08-07T10:00:45.716" v="14172" actId="478"/>
        <pc:sldMkLst>
          <pc:docMk/>
          <pc:sldMk cId="2641314711" sldId="3479"/>
        </pc:sldMkLst>
        <pc:spChg chg="mod">
          <ac:chgData name="Helen Margolis" userId="e6a7afbc-961a-442d-a2df-b33b0221b063" providerId="ADAL" clId="{1254076C-426C-4AC2-B574-F032750B8D22}" dt="2023-08-07T09:34:24.657" v="13992" actId="20577"/>
          <ac:spMkLst>
            <pc:docMk/>
            <pc:sldMk cId="2641314711" sldId="3479"/>
            <ac:spMk id="2" creationId="{8283B3F7-529C-BF67-8686-439EA2B01556}"/>
          </ac:spMkLst>
        </pc:spChg>
        <pc:spChg chg="del mod topLvl">
          <ac:chgData name="Helen Margolis" userId="e6a7afbc-961a-442d-a2df-b33b0221b063" providerId="ADAL" clId="{1254076C-426C-4AC2-B574-F032750B8D22}" dt="2023-08-07T09:47:20.987" v="14037" actId="478"/>
          <ac:spMkLst>
            <pc:docMk/>
            <pc:sldMk cId="2641314711" sldId="3479"/>
            <ac:spMk id="6" creationId="{AD76CA00-9045-B5F3-41FA-550A7B031EFE}"/>
          </ac:spMkLst>
        </pc:spChg>
        <pc:spChg chg="add del mod">
          <ac:chgData name="Helen Margolis" userId="e6a7afbc-961a-442d-a2df-b33b0221b063" providerId="ADAL" clId="{1254076C-426C-4AC2-B574-F032750B8D22}" dt="2023-08-07T09:47:18.461" v="14035" actId="478"/>
          <ac:spMkLst>
            <pc:docMk/>
            <pc:sldMk cId="2641314711" sldId="3479"/>
            <ac:spMk id="9" creationId="{5E7A4B2B-A7EE-AEC4-D789-39573F030DB6}"/>
          </ac:spMkLst>
        </pc:spChg>
        <pc:spChg chg="add del mod">
          <ac:chgData name="Helen Margolis" userId="e6a7afbc-961a-442d-a2df-b33b0221b063" providerId="ADAL" clId="{1254076C-426C-4AC2-B574-F032750B8D22}" dt="2023-08-07T09:36:20.289" v="14016" actId="478"/>
          <ac:spMkLst>
            <pc:docMk/>
            <pc:sldMk cId="2641314711" sldId="3479"/>
            <ac:spMk id="10" creationId="{280D9829-18A8-EA17-48CD-3B5816385E09}"/>
          </ac:spMkLst>
        </pc:spChg>
        <pc:spChg chg="mod topLvl">
          <ac:chgData name="Helen Margolis" userId="e6a7afbc-961a-442d-a2df-b33b0221b063" providerId="ADAL" clId="{1254076C-426C-4AC2-B574-F032750B8D22}" dt="2023-08-07T09:46:01.632" v="14024" actId="165"/>
          <ac:spMkLst>
            <pc:docMk/>
            <pc:sldMk cId="2641314711" sldId="3479"/>
            <ac:spMk id="13" creationId="{BD650B0D-1971-7F1C-0B86-BC7CDBA01B16}"/>
          </ac:spMkLst>
        </pc:spChg>
        <pc:spChg chg="mod topLvl">
          <ac:chgData name="Helen Margolis" userId="e6a7afbc-961a-442d-a2df-b33b0221b063" providerId="ADAL" clId="{1254076C-426C-4AC2-B574-F032750B8D22}" dt="2023-08-07T09:46:01.632" v="14024" actId="165"/>
          <ac:spMkLst>
            <pc:docMk/>
            <pc:sldMk cId="2641314711" sldId="3479"/>
            <ac:spMk id="16" creationId="{0FA2872D-DE22-9E14-FDA7-498F3384827B}"/>
          </ac:spMkLst>
        </pc:spChg>
        <pc:spChg chg="del mod topLvl">
          <ac:chgData name="Helen Margolis" userId="e6a7afbc-961a-442d-a2df-b33b0221b063" providerId="ADAL" clId="{1254076C-426C-4AC2-B574-F032750B8D22}" dt="2023-08-07T09:47:42.793" v="14051" actId="478"/>
          <ac:spMkLst>
            <pc:docMk/>
            <pc:sldMk cId="2641314711" sldId="3479"/>
            <ac:spMk id="20" creationId="{26D0AEBD-E2CD-815E-E3F3-9D32B3AB9C11}"/>
          </ac:spMkLst>
        </pc:spChg>
        <pc:spChg chg="del mod topLvl">
          <ac:chgData name="Helen Margolis" userId="e6a7afbc-961a-442d-a2df-b33b0221b063" providerId="ADAL" clId="{1254076C-426C-4AC2-B574-F032750B8D22}" dt="2023-08-07T09:35:30.339" v="14006" actId="478"/>
          <ac:spMkLst>
            <pc:docMk/>
            <pc:sldMk cId="2641314711" sldId="3479"/>
            <ac:spMk id="21" creationId="{E87B206B-4F08-E074-5104-F29B556AB933}"/>
          </ac:spMkLst>
        </pc:spChg>
        <pc:spChg chg="del mod topLvl">
          <ac:chgData name="Helen Margolis" userId="e6a7afbc-961a-442d-a2df-b33b0221b063" providerId="ADAL" clId="{1254076C-426C-4AC2-B574-F032750B8D22}" dt="2023-08-07T09:47:36.286" v="14046" actId="478"/>
          <ac:spMkLst>
            <pc:docMk/>
            <pc:sldMk cId="2641314711" sldId="3479"/>
            <ac:spMk id="29" creationId="{BED6173F-6D54-404F-694E-79D9698E01D1}"/>
          </ac:spMkLst>
        </pc:spChg>
        <pc:spChg chg="mod topLvl">
          <ac:chgData name="Helen Margolis" userId="e6a7afbc-961a-442d-a2df-b33b0221b063" providerId="ADAL" clId="{1254076C-426C-4AC2-B574-F032750B8D22}" dt="2023-08-07T09:46:01.632" v="14024" actId="165"/>
          <ac:spMkLst>
            <pc:docMk/>
            <pc:sldMk cId="2641314711" sldId="3479"/>
            <ac:spMk id="30" creationId="{763A7EB8-90A7-D1D1-A0E1-9DD9008B2043}"/>
          </ac:spMkLst>
        </pc:spChg>
        <pc:spChg chg="del mod topLvl">
          <ac:chgData name="Helen Margolis" userId="e6a7afbc-961a-442d-a2df-b33b0221b063" providerId="ADAL" clId="{1254076C-426C-4AC2-B574-F032750B8D22}" dt="2023-08-07T09:47:36.286" v="14046" actId="478"/>
          <ac:spMkLst>
            <pc:docMk/>
            <pc:sldMk cId="2641314711" sldId="3479"/>
            <ac:spMk id="31" creationId="{B0D9E6DE-88B6-A689-7F85-2CFC4D4F95B4}"/>
          </ac:spMkLst>
        </pc:spChg>
        <pc:spChg chg="del mod topLvl">
          <ac:chgData name="Helen Margolis" userId="e6a7afbc-961a-442d-a2df-b33b0221b063" providerId="ADAL" clId="{1254076C-426C-4AC2-B574-F032750B8D22}" dt="2023-08-07T10:00:41.596" v="14170" actId="478"/>
          <ac:spMkLst>
            <pc:docMk/>
            <pc:sldMk cId="2641314711" sldId="3479"/>
            <ac:spMk id="37" creationId="{BCBC60BA-8FA9-3844-184C-583AE697695F}"/>
          </ac:spMkLst>
        </pc:spChg>
        <pc:spChg chg="add del mod">
          <ac:chgData name="Helen Margolis" userId="e6a7afbc-961a-442d-a2df-b33b0221b063" providerId="ADAL" clId="{1254076C-426C-4AC2-B574-F032750B8D22}" dt="2023-08-07T10:00:43.274" v="14171" actId="478"/>
          <ac:spMkLst>
            <pc:docMk/>
            <pc:sldMk cId="2641314711" sldId="3479"/>
            <ac:spMk id="42" creationId="{86C2C77D-6198-61E1-B2E4-70620866D19B}"/>
          </ac:spMkLst>
        </pc:spChg>
        <pc:spChg chg="del mod topLvl">
          <ac:chgData name="Helen Margolis" userId="e6a7afbc-961a-442d-a2df-b33b0221b063" providerId="ADAL" clId="{1254076C-426C-4AC2-B574-F032750B8D22}" dt="2023-08-07T09:47:36.286" v="14046" actId="478"/>
          <ac:spMkLst>
            <pc:docMk/>
            <pc:sldMk cId="2641314711" sldId="3479"/>
            <ac:spMk id="44" creationId="{8E471A30-58A6-D3D0-8BE4-E5CE331616A7}"/>
          </ac:spMkLst>
        </pc:spChg>
        <pc:spChg chg="del mod topLvl">
          <ac:chgData name="Helen Margolis" userId="e6a7afbc-961a-442d-a2df-b33b0221b063" providerId="ADAL" clId="{1254076C-426C-4AC2-B574-F032750B8D22}" dt="2023-08-07T09:47:36.286" v="14046" actId="478"/>
          <ac:spMkLst>
            <pc:docMk/>
            <pc:sldMk cId="2641314711" sldId="3479"/>
            <ac:spMk id="45" creationId="{6A8C7131-E289-099A-EF29-07B6FF035407}"/>
          </ac:spMkLst>
        </pc:spChg>
        <pc:spChg chg="del mod topLvl">
          <ac:chgData name="Helen Margolis" userId="e6a7afbc-961a-442d-a2df-b33b0221b063" providerId="ADAL" clId="{1254076C-426C-4AC2-B574-F032750B8D22}" dt="2023-08-07T09:35:13.152" v="13998" actId="478"/>
          <ac:spMkLst>
            <pc:docMk/>
            <pc:sldMk cId="2641314711" sldId="3479"/>
            <ac:spMk id="46" creationId="{C7033C6E-CE44-A932-2303-2C43E9F65799}"/>
          </ac:spMkLst>
        </pc:spChg>
        <pc:spChg chg="del mod topLvl">
          <ac:chgData name="Helen Margolis" userId="e6a7afbc-961a-442d-a2df-b33b0221b063" providerId="ADAL" clId="{1254076C-426C-4AC2-B574-F032750B8D22}" dt="2023-08-07T09:47:58.186" v="14059" actId="478"/>
          <ac:spMkLst>
            <pc:docMk/>
            <pc:sldMk cId="2641314711" sldId="3479"/>
            <ac:spMk id="47" creationId="{66E0C144-2CA2-5DA4-2FE0-104C354DD3F8}"/>
          </ac:spMkLst>
        </pc:spChg>
        <pc:spChg chg="del mod topLvl">
          <ac:chgData name="Helen Margolis" userId="e6a7afbc-961a-442d-a2df-b33b0221b063" providerId="ADAL" clId="{1254076C-426C-4AC2-B574-F032750B8D22}" dt="2023-08-07T09:47:56.883" v="14058" actId="478"/>
          <ac:spMkLst>
            <pc:docMk/>
            <pc:sldMk cId="2641314711" sldId="3479"/>
            <ac:spMk id="48" creationId="{4331E81A-6147-F28F-419C-BA63C4DB2714}"/>
          </ac:spMkLst>
        </pc:spChg>
        <pc:spChg chg="del mod topLvl">
          <ac:chgData name="Helen Margolis" userId="e6a7afbc-961a-442d-a2df-b33b0221b063" providerId="ADAL" clId="{1254076C-426C-4AC2-B574-F032750B8D22}" dt="2023-08-07T09:35:09.664" v="13997" actId="478"/>
          <ac:spMkLst>
            <pc:docMk/>
            <pc:sldMk cId="2641314711" sldId="3479"/>
            <ac:spMk id="49" creationId="{27F49071-5EF6-1060-B8DD-3D3E60C0A0FF}"/>
          </ac:spMkLst>
        </pc:spChg>
        <pc:spChg chg="mod">
          <ac:chgData name="Helen Margolis" userId="e6a7afbc-961a-442d-a2df-b33b0221b063" providerId="ADAL" clId="{1254076C-426C-4AC2-B574-F032750B8D22}" dt="2023-08-07T09:35:00.760" v="13996" actId="165"/>
          <ac:spMkLst>
            <pc:docMk/>
            <pc:sldMk cId="2641314711" sldId="3479"/>
            <ac:spMk id="57" creationId="{1C3D910C-F397-63D6-A176-C4F2B07CA1A4}"/>
          </ac:spMkLst>
        </pc:spChg>
        <pc:spChg chg="mod">
          <ac:chgData name="Helen Margolis" userId="e6a7afbc-961a-442d-a2df-b33b0221b063" providerId="ADAL" clId="{1254076C-426C-4AC2-B574-F032750B8D22}" dt="2023-08-07T09:35:00.760" v="13996" actId="165"/>
          <ac:spMkLst>
            <pc:docMk/>
            <pc:sldMk cId="2641314711" sldId="3479"/>
            <ac:spMk id="58" creationId="{5D115471-1713-849F-4A42-E4709AD48F4F}"/>
          </ac:spMkLst>
        </pc:spChg>
        <pc:spChg chg="del mod topLvl">
          <ac:chgData name="Helen Margolis" userId="e6a7afbc-961a-442d-a2df-b33b0221b063" providerId="ADAL" clId="{1254076C-426C-4AC2-B574-F032750B8D22}" dt="2023-08-07T09:48:12.905" v="14061" actId="478"/>
          <ac:spMkLst>
            <pc:docMk/>
            <pc:sldMk cId="2641314711" sldId="3479"/>
            <ac:spMk id="80" creationId="{728D9F34-E065-0A1F-1E1B-0958C0546011}"/>
          </ac:spMkLst>
        </pc:spChg>
        <pc:spChg chg="mod">
          <ac:chgData name="Helen Margolis" userId="e6a7afbc-961a-442d-a2df-b33b0221b063" providerId="ADAL" clId="{1254076C-426C-4AC2-B574-F032750B8D22}" dt="2023-08-07T09:48:21.607" v="14063" actId="1076"/>
          <ac:spMkLst>
            <pc:docMk/>
            <pc:sldMk cId="2641314711" sldId="3479"/>
            <ac:spMk id="83" creationId="{BDE339EF-A448-CF76-F173-E2B740AA96D7}"/>
          </ac:spMkLst>
        </pc:spChg>
        <pc:spChg chg="mod">
          <ac:chgData name="Helen Margolis" userId="e6a7afbc-961a-442d-a2df-b33b0221b063" providerId="ADAL" clId="{1254076C-426C-4AC2-B574-F032750B8D22}" dt="2023-08-07T09:49:59.029" v="14081" actId="1076"/>
          <ac:spMkLst>
            <pc:docMk/>
            <pc:sldMk cId="2641314711" sldId="3479"/>
            <ac:spMk id="88" creationId="{A7C583F7-9A02-D243-A677-2DB22007F829}"/>
          </ac:spMkLst>
        </pc:spChg>
        <pc:spChg chg="mod">
          <ac:chgData name="Helen Margolis" userId="e6a7afbc-961a-442d-a2df-b33b0221b063" providerId="ADAL" clId="{1254076C-426C-4AC2-B574-F032750B8D22}" dt="2023-08-07T09:48:38.962" v="14064"/>
          <ac:spMkLst>
            <pc:docMk/>
            <pc:sldMk cId="2641314711" sldId="3479"/>
            <ac:spMk id="89" creationId="{B6A1F8DA-ECF9-39DA-BE96-5E4907EBC20F}"/>
          </ac:spMkLst>
        </pc:spChg>
        <pc:spChg chg="mod">
          <ac:chgData name="Helen Margolis" userId="e6a7afbc-961a-442d-a2df-b33b0221b063" providerId="ADAL" clId="{1254076C-426C-4AC2-B574-F032750B8D22}" dt="2023-08-07T09:48:38.962" v="14064"/>
          <ac:spMkLst>
            <pc:docMk/>
            <pc:sldMk cId="2641314711" sldId="3479"/>
            <ac:spMk id="104" creationId="{62E086BB-C0AC-5B86-C9E5-E845804C4B02}"/>
          </ac:spMkLst>
        </pc:spChg>
        <pc:spChg chg="mod">
          <ac:chgData name="Helen Margolis" userId="e6a7afbc-961a-442d-a2df-b33b0221b063" providerId="ADAL" clId="{1254076C-426C-4AC2-B574-F032750B8D22}" dt="2023-08-07T09:48:38.962" v="14064"/>
          <ac:spMkLst>
            <pc:docMk/>
            <pc:sldMk cId="2641314711" sldId="3479"/>
            <ac:spMk id="107" creationId="{61B591EA-72C2-0D58-36B2-9FB019F19FB0}"/>
          </ac:spMkLst>
        </pc:spChg>
        <pc:spChg chg="mod">
          <ac:chgData name="Helen Margolis" userId="e6a7afbc-961a-442d-a2df-b33b0221b063" providerId="ADAL" clId="{1254076C-426C-4AC2-B574-F032750B8D22}" dt="2023-08-07T09:50:10.878" v="14085" actId="1076"/>
          <ac:spMkLst>
            <pc:docMk/>
            <pc:sldMk cId="2641314711" sldId="3479"/>
            <ac:spMk id="116" creationId="{F6A12A89-0B4D-0D8B-8F0C-B1A7992CACDD}"/>
          </ac:spMkLst>
        </pc:spChg>
        <pc:spChg chg="mod">
          <ac:chgData name="Helen Margolis" userId="e6a7afbc-961a-442d-a2df-b33b0221b063" providerId="ADAL" clId="{1254076C-426C-4AC2-B574-F032750B8D22}" dt="2023-08-07T09:49:32.045" v="14068" actId="164"/>
          <ac:spMkLst>
            <pc:docMk/>
            <pc:sldMk cId="2641314711" sldId="3479"/>
            <ac:spMk id="117" creationId="{F5CD9357-9A52-1D75-95C9-74559A8D69F3}"/>
          </ac:spMkLst>
        </pc:spChg>
        <pc:grpChg chg="add del mod">
          <ac:chgData name="Helen Margolis" userId="e6a7afbc-961a-442d-a2df-b33b0221b063" providerId="ADAL" clId="{1254076C-426C-4AC2-B574-F032750B8D22}" dt="2023-08-07T09:46:01.632" v="14024" actId="165"/>
          <ac:grpSpMkLst>
            <pc:docMk/>
            <pc:sldMk cId="2641314711" sldId="3479"/>
            <ac:grpSpMk id="3" creationId="{5190DF23-5334-124E-1502-E087509249C3}"/>
          </ac:grpSpMkLst>
        </pc:grpChg>
        <pc:grpChg chg="del mod topLvl">
          <ac:chgData name="Helen Margolis" userId="e6a7afbc-961a-442d-a2df-b33b0221b063" providerId="ADAL" clId="{1254076C-426C-4AC2-B574-F032750B8D22}" dt="2023-08-07T09:46:13.422" v="14025" actId="165"/>
          <ac:grpSpMkLst>
            <pc:docMk/>
            <pc:sldMk cId="2641314711" sldId="3479"/>
            <ac:grpSpMk id="4" creationId="{9194B55C-59F0-B543-EC91-68B93AF6DCB3}"/>
          </ac:grpSpMkLst>
        </pc:grpChg>
        <pc:grpChg chg="add del mod">
          <ac:chgData name="Helen Margolis" userId="e6a7afbc-961a-442d-a2df-b33b0221b063" providerId="ADAL" clId="{1254076C-426C-4AC2-B574-F032750B8D22}" dt="2023-08-07T09:46:01.632" v="14024" actId="165"/>
          <ac:grpSpMkLst>
            <pc:docMk/>
            <pc:sldMk cId="2641314711" sldId="3479"/>
            <ac:grpSpMk id="11" creationId="{3ACEE698-2BBE-863C-CF88-A677079E9B02}"/>
          </ac:grpSpMkLst>
        </pc:grpChg>
        <pc:grpChg chg="add del mod">
          <ac:chgData name="Helen Margolis" userId="e6a7afbc-961a-442d-a2df-b33b0221b063" providerId="ADAL" clId="{1254076C-426C-4AC2-B574-F032750B8D22}" dt="2023-08-07T09:46:01.632" v="14024" actId="165"/>
          <ac:grpSpMkLst>
            <pc:docMk/>
            <pc:sldMk cId="2641314711" sldId="3479"/>
            <ac:grpSpMk id="14" creationId="{B6B2FE77-2597-460A-7742-1780CC60FB5A}"/>
          </ac:grpSpMkLst>
        </pc:grpChg>
        <pc:grpChg chg="add del mod">
          <ac:chgData name="Helen Margolis" userId="e6a7afbc-961a-442d-a2df-b33b0221b063" providerId="ADAL" clId="{1254076C-426C-4AC2-B574-F032750B8D22}" dt="2023-08-07T09:35:21.256" v="14002" actId="165"/>
          <ac:grpSpMkLst>
            <pc:docMk/>
            <pc:sldMk cId="2641314711" sldId="3479"/>
            <ac:grpSpMk id="17" creationId="{2D7878CB-59B2-CB3B-746A-DB4123DF5030}"/>
          </ac:grpSpMkLst>
        </pc:grpChg>
        <pc:grpChg chg="del mod topLvl">
          <ac:chgData name="Helen Margolis" userId="e6a7afbc-961a-442d-a2df-b33b0221b063" providerId="ADAL" clId="{1254076C-426C-4AC2-B574-F032750B8D22}" dt="2023-08-07T09:35:50.108" v="14010" actId="165"/>
          <ac:grpSpMkLst>
            <pc:docMk/>
            <pc:sldMk cId="2641314711" sldId="3479"/>
            <ac:grpSpMk id="18" creationId="{60B3B012-1779-23BE-CA0A-09AD6AB9A57B}"/>
          </ac:grpSpMkLst>
        </pc:grpChg>
        <pc:grpChg chg="add del mod topLvl">
          <ac:chgData name="Helen Margolis" userId="e6a7afbc-961a-442d-a2df-b33b0221b063" providerId="ADAL" clId="{1254076C-426C-4AC2-B574-F032750B8D22}" dt="2023-08-07T09:35:28.780" v="14005" actId="165"/>
          <ac:grpSpMkLst>
            <pc:docMk/>
            <pc:sldMk cId="2641314711" sldId="3479"/>
            <ac:grpSpMk id="19" creationId="{6B76DF0B-7C06-67C4-27F5-5954ADDCD6D8}"/>
          </ac:grpSpMkLst>
        </pc:grpChg>
        <pc:grpChg chg="del mod topLvl">
          <ac:chgData name="Helen Margolis" userId="e6a7afbc-961a-442d-a2df-b33b0221b063" providerId="ADAL" clId="{1254076C-426C-4AC2-B574-F032750B8D22}" dt="2023-08-07T09:35:57.891" v="14012" actId="165"/>
          <ac:grpSpMkLst>
            <pc:docMk/>
            <pc:sldMk cId="2641314711" sldId="3479"/>
            <ac:grpSpMk id="22" creationId="{A3700FA9-CFAF-0798-76D6-16594EFC0981}"/>
          </ac:grpSpMkLst>
        </pc:grpChg>
        <pc:grpChg chg="del mod topLvl">
          <ac:chgData name="Helen Margolis" userId="e6a7afbc-961a-442d-a2df-b33b0221b063" providerId="ADAL" clId="{1254076C-426C-4AC2-B574-F032750B8D22}" dt="2023-08-07T09:35:54.579" v="14011" actId="165"/>
          <ac:grpSpMkLst>
            <pc:docMk/>
            <pc:sldMk cId="2641314711" sldId="3479"/>
            <ac:grpSpMk id="23" creationId="{05F85BA8-209B-8B57-2EE8-825B09001707}"/>
          </ac:grpSpMkLst>
        </pc:grpChg>
        <pc:grpChg chg="del mod topLvl">
          <ac:chgData name="Helen Margolis" userId="e6a7afbc-961a-442d-a2df-b33b0221b063" providerId="ADAL" clId="{1254076C-426C-4AC2-B574-F032750B8D22}" dt="2023-08-07T09:46:01.632" v="14024" actId="165"/>
          <ac:grpSpMkLst>
            <pc:docMk/>
            <pc:sldMk cId="2641314711" sldId="3479"/>
            <ac:grpSpMk id="26" creationId="{80AC7C74-E36B-C1A0-A2FD-8D1AF9F26C5C}"/>
          </ac:grpSpMkLst>
        </pc:grpChg>
        <pc:grpChg chg="add del mod">
          <ac:chgData name="Helen Margolis" userId="e6a7afbc-961a-442d-a2df-b33b0221b063" providerId="ADAL" clId="{1254076C-426C-4AC2-B574-F032750B8D22}" dt="2023-08-07T09:46:01.632" v="14024" actId="165"/>
          <ac:grpSpMkLst>
            <pc:docMk/>
            <pc:sldMk cId="2641314711" sldId="3479"/>
            <ac:grpSpMk id="36" creationId="{05F4644C-18EE-501E-C310-9FAD7DAB6672}"/>
          </ac:grpSpMkLst>
        </pc:grpChg>
        <pc:grpChg chg="add del mod">
          <ac:chgData name="Helen Margolis" userId="e6a7afbc-961a-442d-a2df-b33b0221b063" providerId="ADAL" clId="{1254076C-426C-4AC2-B574-F032750B8D22}" dt="2023-08-07T09:35:00.760" v="13996" actId="165"/>
          <ac:grpSpMkLst>
            <pc:docMk/>
            <pc:sldMk cId="2641314711" sldId="3479"/>
            <ac:grpSpMk id="43" creationId="{43C83455-B400-B199-6214-0FEC1FF51C8F}"/>
          </ac:grpSpMkLst>
        </pc:grpChg>
        <pc:grpChg chg="del mod topLvl">
          <ac:chgData name="Helen Margolis" userId="e6a7afbc-961a-442d-a2df-b33b0221b063" providerId="ADAL" clId="{1254076C-426C-4AC2-B574-F032750B8D22}" dt="2023-08-07T09:46:01.632" v="14024" actId="165"/>
          <ac:grpSpMkLst>
            <pc:docMk/>
            <pc:sldMk cId="2641314711" sldId="3479"/>
            <ac:grpSpMk id="50" creationId="{2C3340A5-1816-5D8A-197D-00B0BD709302}"/>
          </ac:grpSpMkLst>
        </pc:grpChg>
        <pc:grpChg chg="del mod topLvl">
          <ac:chgData name="Helen Margolis" userId="e6a7afbc-961a-442d-a2df-b33b0221b063" providerId="ADAL" clId="{1254076C-426C-4AC2-B574-F032750B8D22}" dt="2023-08-07T09:46:01.632" v="14024" actId="165"/>
          <ac:grpSpMkLst>
            <pc:docMk/>
            <pc:sldMk cId="2641314711" sldId="3479"/>
            <ac:grpSpMk id="51" creationId="{2E3A2F82-6B31-1086-37F6-26B3D454293F}"/>
          </ac:grpSpMkLst>
        </pc:grpChg>
        <pc:grpChg chg="del mod topLvl">
          <ac:chgData name="Helen Margolis" userId="e6a7afbc-961a-442d-a2df-b33b0221b063" providerId="ADAL" clId="{1254076C-426C-4AC2-B574-F032750B8D22}" dt="2023-08-07T09:46:01.632" v="14024" actId="165"/>
          <ac:grpSpMkLst>
            <pc:docMk/>
            <pc:sldMk cId="2641314711" sldId="3479"/>
            <ac:grpSpMk id="52" creationId="{DDD8AE7B-7086-B272-1F5C-F2F94B051A57}"/>
          </ac:grpSpMkLst>
        </pc:grpChg>
        <pc:grpChg chg="del mod topLvl">
          <ac:chgData name="Helen Margolis" userId="e6a7afbc-961a-442d-a2df-b33b0221b063" providerId="ADAL" clId="{1254076C-426C-4AC2-B574-F032750B8D22}" dt="2023-08-07T09:46:01.632" v="14024" actId="165"/>
          <ac:grpSpMkLst>
            <pc:docMk/>
            <pc:sldMk cId="2641314711" sldId="3479"/>
            <ac:grpSpMk id="53" creationId="{4BCC9C5F-B440-5E11-CD72-914890D40BD2}"/>
          </ac:grpSpMkLst>
        </pc:grpChg>
        <pc:grpChg chg="del mod topLvl">
          <ac:chgData name="Helen Margolis" userId="e6a7afbc-961a-442d-a2df-b33b0221b063" providerId="ADAL" clId="{1254076C-426C-4AC2-B574-F032750B8D22}" dt="2023-08-07T09:46:01.632" v="14024" actId="165"/>
          <ac:grpSpMkLst>
            <pc:docMk/>
            <pc:sldMk cId="2641314711" sldId="3479"/>
            <ac:grpSpMk id="54" creationId="{5F39F4F8-C145-0DE6-8E05-E89A99F52F3E}"/>
          </ac:grpSpMkLst>
        </pc:grpChg>
        <pc:grpChg chg="add del mod topLvl">
          <ac:chgData name="Helen Margolis" userId="e6a7afbc-961a-442d-a2df-b33b0221b063" providerId="ADAL" clId="{1254076C-426C-4AC2-B574-F032750B8D22}" dt="2023-08-07T09:36:11.674" v="14015" actId="165"/>
          <ac:grpSpMkLst>
            <pc:docMk/>
            <pc:sldMk cId="2641314711" sldId="3479"/>
            <ac:grpSpMk id="55" creationId="{5200D38F-0095-30B1-9AF2-E6E3D540ECE4}"/>
          </ac:grpSpMkLst>
        </pc:grpChg>
        <pc:grpChg chg="del mod topLvl">
          <ac:chgData name="Helen Margolis" userId="e6a7afbc-961a-442d-a2df-b33b0221b063" providerId="ADAL" clId="{1254076C-426C-4AC2-B574-F032750B8D22}" dt="2023-08-07T09:35:15.153" v="13999" actId="478"/>
          <ac:grpSpMkLst>
            <pc:docMk/>
            <pc:sldMk cId="2641314711" sldId="3479"/>
            <ac:grpSpMk id="56" creationId="{A098E475-EDC2-F349-17F6-548AA47590B7}"/>
          </ac:grpSpMkLst>
        </pc:grpChg>
        <pc:grpChg chg="add del mod">
          <ac:chgData name="Helen Margolis" userId="e6a7afbc-961a-442d-a2df-b33b0221b063" providerId="ADAL" clId="{1254076C-426C-4AC2-B574-F032750B8D22}" dt="2023-08-07T09:35:36.737" v="14007" actId="165"/>
          <ac:grpSpMkLst>
            <pc:docMk/>
            <pc:sldMk cId="2641314711" sldId="3479"/>
            <ac:grpSpMk id="71" creationId="{5CEA072A-F7CC-EC42-F3B2-08876A5F676D}"/>
          </ac:grpSpMkLst>
        </pc:grpChg>
        <pc:grpChg chg="add del mod">
          <ac:chgData name="Helen Margolis" userId="e6a7afbc-961a-442d-a2df-b33b0221b063" providerId="ADAL" clId="{1254076C-426C-4AC2-B574-F032750B8D22}" dt="2023-08-07T09:48:12.905" v="14061" actId="478"/>
          <ac:grpSpMkLst>
            <pc:docMk/>
            <pc:sldMk cId="2641314711" sldId="3479"/>
            <ac:grpSpMk id="78" creationId="{ABD3E3D4-072B-6D11-22F5-6C1810F147E6}"/>
          </ac:grpSpMkLst>
        </pc:grpChg>
        <pc:grpChg chg="mod topLvl">
          <ac:chgData name="Helen Margolis" userId="e6a7afbc-961a-442d-a2df-b33b0221b063" providerId="ADAL" clId="{1254076C-426C-4AC2-B574-F032750B8D22}" dt="2023-08-07T09:48:12.905" v="14061" actId="478"/>
          <ac:grpSpMkLst>
            <pc:docMk/>
            <pc:sldMk cId="2641314711" sldId="3479"/>
            <ac:grpSpMk id="79" creationId="{31D790CE-C107-1723-638C-F21B5B9FB2DA}"/>
          </ac:grpSpMkLst>
        </pc:grpChg>
        <pc:grpChg chg="mod">
          <ac:chgData name="Helen Margolis" userId="e6a7afbc-961a-442d-a2df-b33b0221b063" providerId="ADAL" clId="{1254076C-426C-4AC2-B574-F032750B8D22}" dt="2023-08-07T09:48:09.333" v="14060"/>
          <ac:grpSpMkLst>
            <pc:docMk/>
            <pc:sldMk cId="2641314711" sldId="3479"/>
            <ac:grpSpMk id="81" creationId="{B0D0D45F-A3A3-851C-7CC1-E383991114AA}"/>
          </ac:grpSpMkLst>
        </pc:grpChg>
        <pc:grpChg chg="add del mod">
          <ac:chgData name="Helen Margolis" userId="e6a7afbc-961a-442d-a2df-b33b0221b063" providerId="ADAL" clId="{1254076C-426C-4AC2-B574-F032750B8D22}" dt="2023-08-07T10:00:34.637" v="14166" actId="478"/>
          <ac:grpSpMkLst>
            <pc:docMk/>
            <pc:sldMk cId="2641314711" sldId="3479"/>
            <ac:grpSpMk id="86" creationId="{A209120F-A5E5-AC01-5DC5-42C7D02ABFDE}"/>
          </ac:grpSpMkLst>
        </pc:grpChg>
        <pc:grpChg chg="mod">
          <ac:chgData name="Helen Margolis" userId="e6a7afbc-961a-442d-a2df-b33b0221b063" providerId="ADAL" clId="{1254076C-426C-4AC2-B574-F032750B8D22}" dt="2023-08-07T09:48:38.962" v="14064"/>
          <ac:grpSpMkLst>
            <pc:docMk/>
            <pc:sldMk cId="2641314711" sldId="3479"/>
            <ac:grpSpMk id="87" creationId="{36C25416-3D03-5FD3-1826-BF0511F1205E}"/>
          </ac:grpSpMkLst>
        </pc:grpChg>
        <pc:grpChg chg="mod">
          <ac:chgData name="Helen Margolis" userId="e6a7afbc-961a-442d-a2df-b33b0221b063" providerId="ADAL" clId="{1254076C-426C-4AC2-B574-F032750B8D22}" dt="2023-08-07T09:48:38.962" v="14064"/>
          <ac:grpSpMkLst>
            <pc:docMk/>
            <pc:sldMk cId="2641314711" sldId="3479"/>
            <ac:grpSpMk id="90" creationId="{5B3B278B-9AF7-263B-3F9E-740F2694C6AE}"/>
          </ac:grpSpMkLst>
        </pc:grpChg>
        <pc:grpChg chg="mod">
          <ac:chgData name="Helen Margolis" userId="e6a7afbc-961a-442d-a2df-b33b0221b063" providerId="ADAL" clId="{1254076C-426C-4AC2-B574-F032750B8D22}" dt="2023-08-07T09:48:38.962" v="14064"/>
          <ac:grpSpMkLst>
            <pc:docMk/>
            <pc:sldMk cId="2641314711" sldId="3479"/>
            <ac:grpSpMk id="91" creationId="{3275688A-7C44-5ECD-90C3-9B6BDB42BAC4}"/>
          </ac:grpSpMkLst>
        </pc:grpChg>
        <pc:grpChg chg="mod">
          <ac:chgData name="Helen Margolis" userId="e6a7afbc-961a-442d-a2df-b33b0221b063" providerId="ADAL" clId="{1254076C-426C-4AC2-B574-F032750B8D22}" dt="2023-08-07T09:48:38.962" v="14064"/>
          <ac:grpSpMkLst>
            <pc:docMk/>
            <pc:sldMk cId="2641314711" sldId="3479"/>
            <ac:grpSpMk id="92" creationId="{3C0D5537-44FE-B50F-13B3-B5EA2E163BB8}"/>
          </ac:grpSpMkLst>
        </pc:grpChg>
        <pc:grpChg chg="mod">
          <ac:chgData name="Helen Margolis" userId="e6a7afbc-961a-442d-a2df-b33b0221b063" providerId="ADAL" clId="{1254076C-426C-4AC2-B574-F032750B8D22}" dt="2023-08-07T09:48:38.962" v="14064"/>
          <ac:grpSpMkLst>
            <pc:docMk/>
            <pc:sldMk cId="2641314711" sldId="3479"/>
            <ac:grpSpMk id="93" creationId="{90618DF6-895B-732A-7A90-1C4A90481884}"/>
          </ac:grpSpMkLst>
        </pc:grpChg>
        <pc:grpChg chg="mod">
          <ac:chgData name="Helen Margolis" userId="e6a7afbc-961a-442d-a2df-b33b0221b063" providerId="ADAL" clId="{1254076C-426C-4AC2-B574-F032750B8D22}" dt="2023-08-07T09:48:38.962" v="14064"/>
          <ac:grpSpMkLst>
            <pc:docMk/>
            <pc:sldMk cId="2641314711" sldId="3479"/>
            <ac:grpSpMk id="94" creationId="{F5D06117-3977-29A9-125E-F55DD9BE8C30}"/>
          </ac:grpSpMkLst>
        </pc:grpChg>
        <pc:grpChg chg="add del mod">
          <ac:chgData name="Helen Margolis" userId="e6a7afbc-961a-442d-a2df-b33b0221b063" providerId="ADAL" clId="{1254076C-426C-4AC2-B574-F032750B8D22}" dt="2023-08-07T10:00:36.688" v="14167" actId="478"/>
          <ac:grpSpMkLst>
            <pc:docMk/>
            <pc:sldMk cId="2641314711" sldId="3479"/>
            <ac:grpSpMk id="103" creationId="{27EC959F-7854-68F1-DD7B-C388CB4C7B3E}"/>
          </ac:grpSpMkLst>
        </pc:grpChg>
        <pc:grpChg chg="mod">
          <ac:chgData name="Helen Margolis" userId="e6a7afbc-961a-442d-a2df-b33b0221b063" providerId="ADAL" clId="{1254076C-426C-4AC2-B574-F032750B8D22}" dt="2023-08-07T09:48:38.962" v="14064"/>
          <ac:grpSpMkLst>
            <pc:docMk/>
            <pc:sldMk cId="2641314711" sldId="3479"/>
            <ac:grpSpMk id="105" creationId="{6F2B614F-FCB3-F085-1E20-67B5DA2DBF18}"/>
          </ac:grpSpMkLst>
        </pc:grpChg>
        <pc:grpChg chg="mod">
          <ac:chgData name="Helen Margolis" userId="e6a7afbc-961a-442d-a2df-b33b0221b063" providerId="ADAL" clId="{1254076C-426C-4AC2-B574-F032750B8D22}" dt="2023-08-07T09:48:38.962" v="14064"/>
          <ac:grpSpMkLst>
            <pc:docMk/>
            <pc:sldMk cId="2641314711" sldId="3479"/>
            <ac:grpSpMk id="106" creationId="{9D734187-F28D-2688-1D94-AC4DCA51C6FA}"/>
          </ac:grpSpMkLst>
        </pc:grpChg>
        <pc:grpChg chg="add mod">
          <ac:chgData name="Helen Margolis" userId="e6a7afbc-961a-442d-a2df-b33b0221b063" providerId="ADAL" clId="{1254076C-426C-4AC2-B574-F032750B8D22}" dt="2023-08-07T09:49:35.164" v="14069" actId="164"/>
          <ac:grpSpMkLst>
            <pc:docMk/>
            <pc:sldMk cId="2641314711" sldId="3479"/>
            <ac:grpSpMk id="114" creationId="{16911CEB-F59A-2792-C028-AD21BCEA0CAC}"/>
          </ac:grpSpMkLst>
        </pc:grpChg>
        <pc:grpChg chg="mod">
          <ac:chgData name="Helen Margolis" userId="e6a7afbc-961a-442d-a2df-b33b0221b063" providerId="ADAL" clId="{1254076C-426C-4AC2-B574-F032750B8D22}" dt="2023-08-07T09:49:32.045" v="14068" actId="164"/>
          <ac:grpSpMkLst>
            <pc:docMk/>
            <pc:sldMk cId="2641314711" sldId="3479"/>
            <ac:grpSpMk id="115" creationId="{3072691B-4645-2C0A-334E-F8DF8083D046}"/>
          </ac:grpSpMkLst>
        </pc:grpChg>
        <pc:grpChg chg="mod">
          <ac:chgData name="Helen Margolis" userId="e6a7afbc-961a-442d-a2df-b33b0221b063" providerId="ADAL" clId="{1254076C-426C-4AC2-B574-F032750B8D22}" dt="2023-08-07T09:49:32.045" v="14068" actId="164"/>
          <ac:grpSpMkLst>
            <pc:docMk/>
            <pc:sldMk cId="2641314711" sldId="3479"/>
            <ac:grpSpMk id="118" creationId="{80E08F92-9D86-DB11-C8CE-1F2FE080F4B0}"/>
          </ac:grpSpMkLst>
        </pc:grpChg>
        <pc:grpChg chg="mod">
          <ac:chgData name="Helen Margolis" userId="e6a7afbc-961a-442d-a2df-b33b0221b063" providerId="ADAL" clId="{1254076C-426C-4AC2-B574-F032750B8D22}" dt="2023-08-07T09:49:32.045" v="14068" actId="164"/>
          <ac:grpSpMkLst>
            <pc:docMk/>
            <pc:sldMk cId="2641314711" sldId="3479"/>
            <ac:grpSpMk id="119" creationId="{0591B7EF-37F4-7D0F-6938-3D5B64F76FA6}"/>
          </ac:grpSpMkLst>
        </pc:grpChg>
        <pc:grpChg chg="mod">
          <ac:chgData name="Helen Margolis" userId="e6a7afbc-961a-442d-a2df-b33b0221b063" providerId="ADAL" clId="{1254076C-426C-4AC2-B574-F032750B8D22}" dt="2023-08-07T09:49:32.045" v="14068" actId="164"/>
          <ac:grpSpMkLst>
            <pc:docMk/>
            <pc:sldMk cId="2641314711" sldId="3479"/>
            <ac:grpSpMk id="120" creationId="{A3672F04-B38A-51A7-D46F-2BC01C612C75}"/>
          </ac:grpSpMkLst>
        </pc:grpChg>
        <pc:grpChg chg="mod">
          <ac:chgData name="Helen Margolis" userId="e6a7afbc-961a-442d-a2df-b33b0221b063" providerId="ADAL" clId="{1254076C-426C-4AC2-B574-F032750B8D22}" dt="2023-08-07T09:49:32.045" v="14068" actId="164"/>
          <ac:grpSpMkLst>
            <pc:docMk/>
            <pc:sldMk cId="2641314711" sldId="3479"/>
            <ac:grpSpMk id="121" creationId="{48415056-6862-92FF-8AE1-4263B4A1EABD}"/>
          </ac:grpSpMkLst>
        </pc:grpChg>
        <pc:grpChg chg="mod">
          <ac:chgData name="Helen Margolis" userId="e6a7afbc-961a-442d-a2df-b33b0221b063" providerId="ADAL" clId="{1254076C-426C-4AC2-B574-F032750B8D22}" dt="2023-08-07T09:49:32.045" v="14068" actId="164"/>
          <ac:grpSpMkLst>
            <pc:docMk/>
            <pc:sldMk cId="2641314711" sldId="3479"/>
            <ac:grpSpMk id="126" creationId="{11D7DDC8-F1F1-1AF8-9D70-F45806C0D50F}"/>
          </ac:grpSpMkLst>
        </pc:grpChg>
        <pc:grpChg chg="mod">
          <ac:chgData name="Helen Margolis" userId="e6a7afbc-961a-442d-a2df-b33b0221b063" providerId="ADAL" clId="{1254076C-426C-4AC2-B574-F032750B8D22}" dt="2023-08-07T09:49:32.045" v="14068" actId="164"/>
          <ac:grpSpMkLst>
            <pc:docMk/>
            <pc:sldMk cId="2641314711" sldId="3479"/>
            <ac:grpSpMk id="127" creationId="{DE1D5145-4781-2EE7-8E16-CCD92701A6CE}"/>
          </ac:grpSpMkLst>
        </pc:grpChg>
        <pc:grpChg chg="add del mod">
          <ac:chgData name="Helen Margolis" userId="e6a7afbc-961a-442d-a2df-b33b0221b063" providerId="ADAL" clId="{1254076C-426C-4AC2-B574-F032750B8D22}" dt="2023-08-07T10:00:38.089" v="14168" actId="478"/>
          <ac:grpSpMkLst>
            <pc:docMk/>
            <pc:sldMk cId="2641314711" sldId="3479"/>
            <ac:grpSpMk id="133" creationId="{C1BC008B-EE0F-5BF6-A994-B769573626CE}"/>
          </ac:grpSpMkLst>
        </pc:grpChg>
        <pc:picChg chg="del mod topLvl">
          <ac:chgData name="Helen Margolis" userId="e6a7afbc-961a-442d-a2df-b33b0221b063" providerId="ADAL" clId="{1254076C-426C-4AC2-B574-F032750B8D22}" dt="2023-08-07T09:47:46.349" v="14053" actId="478"/>
          <ac:picMkLst>
            <pc:docMk/>
            <pc:sldMk cId="2641314711" sldId="3479"/>
            <ac:picMk id="7" creationId="{2164C8BA-B750-6D85-76AC-31CA2F3697EF}"/>
          </ac:picMkLst>
        </pc:picChg>
        <pc:picChg chg="del mod topLvl">
          <ac:chgData name="Helen Margolis" userId="e6a7afbc-961a-442d-a2df-b33b0221b063" providerId="ADAL" clId="{1254076C-426C-4AC2-B574-F032750B8D22}" dt="2023-08-07T09:47:47.784" v="14054" actId="478"/>
          <ac:picMkLst>
            <pc:docMk/>
            <pc:sldMk cId="2641314711" sldId="3479"/>
            <ac:picMk id="8" creationId="{F99FC38F-4693-E19E-57BB-67657F818544}"/>
          </ac:picMkLst>
        </pc:picChg>
        <pc:picChg chg="mod topLvl">
          <ac:chgData name="Helen Margolis" userId="e6a7afbc-961a-442d-a2df-b33b0221b063" providerId="ADAL" clId="{1254076C-426C-4AC2-B574-F032750B8D22}" dt="2023-08-07T09:46:01.632" v="14024" actId="165"/>
          <ac:picMkLst>
            <pc:docMk/>
            <pc:sldMk cId="2641314711" sldId="3479"/>
            <ac:picMk id="12" creationId="{4DC49113-48D1-11EF-2EF7-129F1477BE21}"/>
          </ac:picMkLst>
        </pc:picChg>
        <pc:picChg chg="mod topLvl">
          <ac:chgData name="Helen Margolis" userId="e6a7afbc-961a-442d-a2df-b33b0221b063" providerId="ADAL" clId="{1254076C-426C-4AC2-B574-F032750B8D22}" dt="2023-08-07T09:46:01.632" v="14024" actId="165"/>
          <ac:picMkLst>
            <pc:docMk/>
            <pc:sldMk cId="2641314711" sldId="3479"/>
            <ac:picMk id="15" creationId="{E63C6C11-8680-352D-F9A2-67947788A1AF}"/>
          </ac:picMkLst>
        </pc:picChg>
        <pc:picChg chg="del mod topLvl">
          <ac:chgData name="Helen Margolis" userId="e6a7afbc-961a-442d-a2df-b33b0221b063" providerId="ADAL" clId="{1254076C-426C-4AC2-B574-F032750B8D22}" dt="2023-08-07T09:46:21.662" v="14026" actId="478"/>
          <ac:picMkLst>
            <pc:docMk/>
            <pc:sldMk cId="2641314711" sldId="3479"/>
            <ac:picMk id="72" creationId="{414484AA-375B-E483-164D-FA494EA4ED42}"/>
          </ac:picMkLst>
        </pc:picChg>
        <pc:picChg chg="del mod topLvl">
          <ac:chgData name="Helen Margolis" userId="e6a7afbc-961a-442d-a2df-b33b0221b063" providerId="ADAL" clId="{1254076C-426C-4AC2-B574-F032750B8D22}" dt="2023-08-07T09:46:41.486" v="14029" actId="478"/>
          <ac:picMkLst>
            <pc:docMk/>
            <pc:sldMk cId="2641314711" sldId="3479"/>
            <ac:picMk id="73" creationId="{23612D4C-598A-E88C-1CB5-D0085AB47EC0}"/>
          </ac:picMkLst>
        </pc:picChg>
        <pc:picChg chg="add del mod topLvl">
          <ac:chgData name="Helen Margolis" userId="e6a7afbc-961a-442d-a2df-b33b0221b063" providerId="ADAL" clId="{1254076C-426C-4AC2-B574-F032750B8D22}" dt="2023-08-07T09:46:42.304" v="14030" actId="478"/>
          <ac:picMkLst>
            <pc:docMk/>
            <pc:sldMk cId="2641314711" sldId="3479"/>
            <ac:picMk id="74" creationId="{114FC838-DD68-C5B3-0B37-C1890AF0A92A}"/>
          </ac:picMkLst>
        </pc:picChg>
        <pc:picChg chg="add del mod">
          <ac:chgData name="Helen Margolis" userId="e6a7afbc-961a-442d-a2df-b33b0221b063" providerId="ADAL" clId="{1254076C-426C-4AC2-B574-F032750B8D22}" dt="2023-08-07T09:47:24.072" v="14040" actId="478"/>
          <ac:picMkLst>
            <pc:docMk/>
            <pc:sldMk cId="2641314711" sldId="3479"/>
            <ac:picMk id="75" creationId="{81416765-2200-6AAD-2B27-5B10EA91F78F}"/>
          </ac:picMkLst>
        </pc:picChg>
        <pc:picChg chg="add del mod">
          <ac:chgData name="Helen Margolis" userId="e6a7afbc-961a-442d-a2df-b33b0221b063" providerId="ADAL" clId="{1254076C-426C-4AC2-B574-F032750B8D22}" dt="2023-08-07T09:47:23.530" v="14039" actId="478"/>
          <ac:picMkLst>
            <pc:docMk/>
            <pc:sldMk cId="2641314711" sldId="3479"/>
            <ac:picMk id="76" creationId="{E1AB66D6-CDF9-7DC7-85F3-04DEAB3346D6}"/>
          </ac:picMkLst>
        </pc:picChg>
        <pc:picChg chg="add del mod">
          <ac:chgData name="Helen Margolis" userId="e6a7afbc-961a-442d-a2df-b33b0221b063" providerId="ADAL" clId="{1254076C-426C-4AC2-B574-F032750B8D22}" dt="2023-08-07T09:47:22.744" v="14038" actId="478"/>
          <ac:picMkLst>
            <pc:docMk/>
            <pc:sldMk cId="2641314711" sldId="3479"/>
            <ac:picMk id="77" creationId="{D5E99E85-FCBB-8965-8334-718D44D904F5}"/>
          </ac:picMkLst>
        </pc:picChg>
        <pc:picChg chg="mod">
          <ac:chgData name="Helen Margolis" userId="e6a7afbc-961a-442d-a2df-b33b0221b063" providerId="ADAL" clId="{1254076C-426C-4AC2-B574-F032750B8D22}" dt="2023-08-07T09:48:09.333" v="14060"/>
          <ac:picMkLst>
            <pc:docMk/>
            <pc:sldMk cId="2641314711" sldId="3479"/>
            <ac:picMk id="84" creationId="{068EA001-58E3-48BC-797D-76671023206C}"/>
          </ac:picMkLst>
        </pc:picChg>
        <pc:picChg chg="mod">
          <ac:chgData name="Helen Margolis" userId="e6a7afbc-961a-442d-a2df-b33b0221b063" providerId="ADAL" clId="{1254076C-426C-4AC2-B574-F032750B8D22}" dt="2023-08-07T09:48:09.333" v="14060"/>
          <ac:picMkLst>
            <pc:docMk/>
            <pc:sldMk cId="2641314711" sldId="3479"/>
            <ac:picMk id="85" creationId="{D1DE9F3D-C758-4C55-E6DB-A254915ACD6D}"/>
          </ac:picMkLst>
        </pc:picChg>
        <pc:picChg chg="add del mod">
          <ac:chgData name="Helen Margolis" userId="e6a7afbc-961a-442d-a2df-b33b0221b063" providerId="ADAL" clId="{1254076C-426C-4AC2-B574-F032750B8D22}" dt="2023-08-07T10:00:32.595" v="14165" actId="478"/>
          <ac:picMkLst>
            <pc:docMk/>
            <pc:sldMk cId="2641314711" sldId="3479"/>
            <ac:picMk id="112" creationId="{249C05C1-4E90-49B4-1E6B-48581E3925A3}"/>
          </ac:picMkLst>
        </pc:picChg>
        <pc:picChg chg="add del mod">
          <ac:chgData name="Helen Margolis" userId="e6a7afbc-961a-442d-a2df-b33b0221b063" providerId="ADAL" clId="{1254076C-426C-4AC2-B574-F032750B8D22}" dt="2023-08-07T10:00:39.098" v="14169" actId="478"/>
          <ac:picMkLst>
            <pc:docMk/>
            <pc:sldMk cId="2641314711" sldId="3479"/>
            <ac:picMk id="113" creationId="{29748D8E-F506-6650-B3D4-EDE91E554D3B}"/>
          </ac:picMkLst>
        </pc:picChg>
        <pc:picChg chg="add mod">
          <ac:chgData name="Helen Margolis" userId="e6a7afbc-961a-442d-a2df-b33b0221b063" providerId="ADAL" clId="{1254076C-426C-4AC2-B574-F032750B8D22}" dt="2023-08-07T09:49:35.164" v="14069" actId="164"/>
          <ac:picMkLst>
            <pc:docMk/>
            <pc:sldMk cId="2641314711" sldId="3479"/>
            <ac:picMk id="132" creationId="{AB5F1628-766E-AF34-2147-74BA5BA9F402}"/>
          </ac:picMkLst>
        </pc:picChg>
        <pc:cxnChg chg="del mod topLvl">
          <ac:chgData name="Helen Margolis" userId="e6a7afbc-961a-442d-a2df-b33b0221b063" providerId="ADAL" clId="{1254076C-426C-4AC2-B574-F032750B8D22}" dt="2023-08-07T09:47:45.402" v="14052" actId="478"/>
          <ac:cxnSpMkLst>
            <pc:docMk/>
            <pc:sldMk cId="2641314711" sldId="3479"/>
            <ac:cxnSpMk id="5" creationId="{040A2EF0-2860-DA5F-A13A-DE87096487C7}"/>
          </ac:cxnSpMkLst>
        </pc:cxnChg>
        <pc:cxnChg chg="del mod topLvl">
          <ac:chgData name="Helen Margolis" userId="e6a7afbc-961a-442d-a2df-b33b0221b063" providerId="ADAL" clId="{1254076C-426C-4AC2-B574-F032750B8D22}" dt="2023-08-07T09:47:40.810" v="14050" actId="478"/>
          <ac:cxnSpMkLst>
            <pc:docMk/>
            <pc:sldMk cId="2641314711" sldId="3479"/>
            <ac:cxnSpMk id="24" creationId="{3B7F7FD1-681D-8E02-1D83-18B438334862}"/>
          </ac:cxnSpMkLst>
        </pc:cxnChg>
        <pc:cxnChg chg="del mod topLvl">
          <ac:chgData name="Helen Margolis" userId="e6a7afbc-961a-442d-a2df-b33b0221b063" providerId="ADAL" clId="{1254076C-426C-4AC2-B574-F032750B8D22}" dt="2023-08-07T09:47:27.845" v="14045" actId="478"/>
          <ac:cxnSpMkLst>
            <pc:docMk/>
            <pc:sldMk cId="2641314711" sldId="3479"/>
            <ac:cxnSpMk id="25" creationId="{4754C27F-DC19-D004-4AEB-9DE6C8C728E1}"/>
          </ac:cxnSpMkLst>
        </pc:cxnChg>
        <pc:cxnChg chg="del mod topLvl">
          <ac:chgData name="Helen Margolis" userId="e6a7afbc-961a-442d-a2df-b33b0221b063" providerId="ADAL" clId="{1254076C-426C-4AC2-B574-F032750B8D22}" dt="2023-08-07T09:47:27.209" v="14044" actId="478"/>
          <ac:cxnSpMkLst>
            <pc:docMk/>
            <pc:sldMk cId="2641314711" sldId="3479"/>
            <ac:cxnSpMk id="27" creationId="{892A8C92-80C1-9597-01AD-FB5B983C1916}"/>
          </ac:cxnSpMkLst>
        </pc:cxnChg>
        <pc:cxnChg chg="del mod topLvl">
          <ac:chgData name="Helen Margolis" userId="e6a7afbc-961a-442d-a2df-b33b0221b063" providerId="ADAL" clId="{1254076C-426C-4AC2-B574-F032750B8D22}" dt="2023-08-07T09:47:40.089" v="14049" actId="478"/>
          <ac:cxnSpMkLst>
            <pc:docMk/>
            <pc:sldMk cId="2641314711" sldId="3479"/>
            <ac:cxnSpMk id="28" creationId="{B449BBB5-BBB0-F8F5-83B2-0AA2BC7F605C}"/>
          </ac:cxnSpMkLst>
        </pc:cxnChg>
        <pc:cxnChg chg="del mod topLvl">
          <ac:chgData name="Helen Margolis" userId="e6a7afbc-961a-442d-a2df-b33b0221b063" providerId="ADAL" clId="{1254076C-426C-4AC2-B574-F032750B8D22}" dt="2023-08-07T09:47:54.705" v="14057" actId="478"/>
          <ac:cxnSpMkLst>
            <pc:docMk/>
            <pc:sldMk cId="2641314711" sldId="3479"/>
            <ac:cxnSpMk id="32" creationId="{D9D97B31-B15C-0F09-4618-62A709A6D182}"/>
          </ac:cxnSpMkLst>
        </pc:cxnChg>
        <pc:cxnChg chg="del mod topLvl">
          <ac:chgData name="Helen Margolis" userId="e6a7afbc-961a-442d-a2df-b33b0221b063" providerId="ADAL" clId="{1254076C-426C-4AC2-B574-F032750B8D22}" dt="2023-08-07T09:47:53.777" v="14056" actId="478"/>
          <ac:cxnSpMkLst>
            <pc:docMk/>
            <pc:sldMk cId="2641314711" sldId="3479"/>
            <ac:cxnSpMk id="33" creationId="{B7120236-6CC8-F7D3-F32B-3571A96767E7}"/>
          </ac:cxnSpMkLst>
        </pc:cxnChg>
        <pc:cxnChg chg="del mod topLvl">
          <ac:chgData name="Helen Margolis" userId="e6a7afbc-961a-442d-a2df-b33b0221b063" providerId="ADAL" clId="{1254076C-426C-4AC2-B574-F032750B8D22}" dt="2023-08-07T09:47:52.332" v="14055" actId="478"/>
          <ac:cxnSpMkLst>
            <pc:docMk/>
            <pc:sldMk cId="2641314711" sldId="3479"/>
            <ac:cxnSpMk id="34" creationId="{48BC6567-8287-265E-9EC3-C536352C21F6}"/>
          </ac:cxnSpMkLst>
        </pc:cxnChg>
        <pc:cxnChg chg="del mod topLvl">
          <ac:chgData name="Helen Margolis" userId="e6a7afbc-961a-442d-a2df-b33b0221b063" providerId="ADAL" clId="{1254076C-426C-4AC2-B574-F032750B8D22}" dt="2023-08-07T09:47:52.332" v="14055" actId="478"/>
          <ac:cxnSpMkLst>
            <pc:docMk/>
            <pc:sldMk cId="2641314711" sldId="3479"/>
            <ac:cxnSpMk id="35" creationId="{B7DE111E-7EFE-E33D-949E-CBB1B5ECBFA1}"/>
          </ac:cxnSpMkLst>
        </pc:cxnChg>
        <pc:cxnChg chg="del mod topLvl">
          <ac:chgData name="Helen Margolis" userId="e6a7afbc-961a-442d-a2df-b33b0221b063" providerId="ADAL" clId="{1254076C-426C-4AC2-B574-F032750B8D22}" dt="2023-08-07T10:00:45.716" v="14172" actId="478"/>
          <ac:cxnSpMkLst>
            <pc:docMk/>
            <pc:sldMk cId="2641314711" sldId="3479"/>
            <ac:cxnSpMk id="38" creationId="{32F1AFD8-5BC3-9C0B-ACCE-B336D3A17623}"/>
          </ac:cxnSpMkLst>
        </pc:cxnChg>
        <pc:cxnChg chg="del mod topLvl">
          <ac:chgData name="Helen Margolis" userId="e6a7afbc-961a-442d-a2df-b33b0221b063" providerId="ADAL" clId="{1254076C-426C-4AC2-B574-F032750B8D22}" dt="2023-08-07T10:00:45.716" v="14172" actId="478"/>
          <ac:cxnSpMkLst>
            <pc:docMk/>
            <pc:sldMk cId="2641314711" sldId="3479"/>
            <ac:cxnSpMk id="39" creationId="{0DAB9F03-BD18-0687-C915-80628228B591}"/>
          </ac:cxnSpMkLst>
        </pc:cxnChg>
        <pc:cxnChg chg="del mod topLvl">
          <ac:chgData name="Helen Margolis" userId="e6a7afbc-961a-442d-a2df-b33b0221b063" providerId="ADAL" clId="{1254076C-426C-4AC2-B574-F032750B8D22}" dt="2023-08-07T10:00:45.716" v="14172" actId="478"/>
          <ac:cxnSpMkLst>
            <pc:docMk/>
            <pc:sldMk cId="2641314711" sldId="3479"/>
            <ac:cxnSpMk id="40" creationId="{63BEA2F4-0DC9-8F7E-FBA7-3AD5DDBC0287}"/>
          </ac:cxnSpMkLst>
        </pc:cxnChg>
        <pc:cxnChg chg="del mod topLvl">
          <ac:chgData name="Helen Margolis" userId="e6a7afbc-961a-442d-a2df-b33b0221b063" providerId="ADAL" clId="{1254076C-426C-4AC2-B574-F032750B8D22}" dt="2023-08-07T10:00:45.716" v="14172" actId="478"/>
          <ac:cxnSpMkLst>
            <pc:docMk/>
            <pc:sldMk cId="2641314711" sldId="3479"/>
            <ac:cxnSpMk id="41" creationId="{3DA7D455-A18E-8020-8282-C1E41ADDCDCB}"/>
          </ac:cxnSpMkLst>
        </pc:cxnChg>
        <pc:cxnChg chg="del mod topLvl">
          <ac:chgData name="Helen Margolis" userId="e6a7afbc-961a-442d-a2df-b33b0221b063" providerId="ADAL" clId="{1254076C-426C-4AC2-B574-F032750B8D22}" dt="2023-08-07T09:47:52.332" v="14055" actId="478"/>
          <ac:cxnSpMkLst>
            <pc:docMk/>
            <pc:sldMk cId="2641314711" sldId="3479"/>
            <ac:cxnSpMk id="59" creationId="{8A357BBF-A13E-5C13-F840-71FD3108D128}"/>
          </ac:cxnSpMkLst>
        </pc:cxnChg>
        <pc:cxnChg chg="del mod topLvl">
          <ac:chgData name="Helen Margolis" userId="e6a7afbc-961a-442d-a2df-b33b0221b063" providerId="ADAL" clId="{1254076C-426C-4AC2-B574-F032750B8D22}" dt="2023-08-07T09:47:52.332" v="14055" actId="478"/>
          <ac:cxnSpMkLst>
            <pc:docMk/>
            <pc:sldMk cId="2641314711" sldId="3479"/>
            <ac:cxnSpMk id="60" creationId="{7361F4D0-CE3B-0D28-F801-7464C7AB7593}"/>
          </ac:cxnSpMkLst>
        </pc:cxnChg>
        <pc:cxnChg chg="del mod topLvl">
          <ac:chgData name="Helen Margolis" userId="e6a7afbc-961a-442d-a2df-b33b0221b063" providerId="ADAL" clId="{1254076C-426C-4AC2-B574-F032750B8D22}" dt="2023-08-07T09:47:36.286" v="14046" actId="478"/>
          <ac:cxnSpMkLst>
            <pc:docMk/>
            <pc:sldMk cId="2641314711" sldId="3479"/>
            <ac:cxnSpMk id="61" creationId="{E920DD76-5A19-604D-6CFD-2E5F5F371C06}"/>
          </ac:cxnSpMkLst>
        </pc:cxnChg>
        <pc:cxnChg chg="del mod topLvl">
          <ac:chgData name="Helen Margolis" userId="e6a7afbc-961a-442d-a2df-b33b0221b063" providerId="ADAL" clId="{1254076C-426C-4AC2-B574-F032750B8D22}" dt="2023-08-07T09:47:25.017" v="14041" actId="478"/>
          <ac:cxnSpMkLst>
            <pc:docMk/>
            <pc:sldMk cId="2641314711" sldId="3479"/>
            <ac:cxnSpMk id="62" creationId="{D7CE3EF4-B3D0-9C91-21E6-520CFCC24B4E}"/>
          </ac:cxnSpMkLst>
        </pc:cxnChg>
        <pc:cxnChg chg="del mod topLvl">
          <ac:chgData name="Helen Margolis" userId="e6a7afbc-961a-442d-a2df-b33b0221b063" providerId="ADAL" clId="{1254076C-426C-4AC2-B574-F032750B8D22}" dt="2023-08-07T09:47:52.332" v="14055" actId="478"/>
          <ac:cxnSpMkLst>
            <pc:docMk/>
            <pc:sldMk cId="2641314711" sldId="3479"/>
            <ac:cxnSpMk id="63" creationId="{BFC3344A-C189-0B4A-688F-00CE0A3A5C01}"/>
          </ac:cxnSpMkLst>
        </pc:cxnChg>
        <pc:cxnChg chg="del mod topLvl">
          <ac:chgData name="Helen Margolis" userId="e6a7afbc-961a-442d-a2df-b33b0221b063" providerId="ADAL" clId="{1254076C-426C-4AC2-B574-F032750B8D22}" dt="2023-08-07T09:47:52.332" v="14055" actId="478"/>
          <ac:cxnSpMkLst>
            <pc:docMk/>
            <pc:sldMk cId="2641314711" sldId="3479"/>
            <ac:cxnSpMk id="64" creationId="{39EA54E0-AA32-D236-B1B4-61CFF55E774C}"/>
          </ac:cxnSpMkLst>
        </pc:cxnChg>
        <pc:cxnChg chg="del mod topLvl">
          <ac:chgData name="Helen Margolis" userId="e6a7afbc-961a-442d-a2df-b33b0221b063" providerId="ADAL" clId="{1254076C-426C-4AC2-B574-F032750B8D22}" dt="2023-08-07T09:47:37.948" v="14047" actId="478"/>
          <ac:cxnSpMkLst>
            <pc:docMk/>
            <pc:sldMk cId="2641314711" sldId="3479"/>
            <ac:cxnSpMk id="65" creationId="{81DF90BF-0014-AD38-BE2B-65BCBD4A3F17}"/>
          </ac:cxnSpMkLst>
        </pc:cxnChg>
        <pc:cxnChg chg="del mod topLvl">
          <ac:chgData name="Helen Margolis" userId="e6a7afbc-961a-442d-a2df-b33b0221b063" providerId="ADAL" clId="{1254076C-426C-4AC2-B574-F032750B8D22}" dt="2023-08-07T09:47:26.280" v="14043" actId="478"/>
          <ac:cxnSpMkLst>
            <pc:docMk/>
            <pc:sldMk cId="2641314711" sldId="3479"/>
            <ac:cxnSpMk id="66" creationId="{46121C91-54E4-4955-C3F9-C7473CDB8AA9}"/>
          </ac:cxnSpMkLst>
        </pc:cxnChg>
        <pc:cxnChg chg="del mod topLvl">
          <ac:chgData name="Helen Margolis" userId="e6a7afbc-961a-442d-a2df-b33b0221b063" providerId="ADAL" clId="{1254076C-426C-4AC2-B574-F032750B8D22}" dt="2023-08-07T09:47:25.635" v="14042" actId="478"/>
          <ac:cxnSpMkLst>
            <pc:docMk/>
            <pc:sldMk cId="2641314711" sldId="3479"/>
            <ac:cxnSpMk id="67" creationId="{3A136178-3895-C137-A169-530D80F042F5}"/>
          </ac:cxnSpMkLst>
        </pc:cxnChg>
        <pc:cxnChg chg="del mod topLvl">
          <ac:chgData name="Helen Margolis" userId="e6a7afbc-961a-442d-a2df-b33b0221b063" providerId="ADAL" clId="{1254076C-426C-4AC2-B574-F032750B8D22}" dt="2023-08-07T09:47:38.866" v="14048" actId="478"/>
          <ac:cxnSpMkLst>
            <pc:docMk/>
            <pc:sldMk cId="2641314711" sldId="3479"/>
            <ac:cxnSpMk id="68" creationId="{C8C5D344-80DD-A130-1A56-AC5405C73AB2}"/>
          </ac:cxnSpMkLst>
        </pc:cxnChg>
        <pc:cxnChg chg="del mod topLvl">
          <ac:chgData name="Helen Margolis" userId="e6a7afbc-961a-442d-a2df-b33b0221b063" providerId="ADAL" clId="{1254076C-426C-4AC2-B574-F032750B8D22}" dt="2023-08-07T09:47:52.332" v="14055" actId="478"/>
          <ac:cxnSpMkLst>
            <pc:docMk/>
            <pc:sldMk cId="2641314711" sldId="3479"/>
            <ac:cxnSpMk id="69" creationId="{55FCB5BB-1864-094E-859D-CB8BDA90F836}"/>
          </ac:cxnSpMkLst>
        </pc:cxnChg>
        <pc:cxnChg chg="del mod topLvl">
          <ac:chgData name="Helen Margolis" userId="e6a7afbc-961a-442d-a2df-b33b0221b063" providerId="ADAL" clId="{1254076C-426C-4AC2-B574-F032750B8D22}" dt="2023-08-07T09:47:52.332" v="14055" actId="478"/>
          <ac:cxnSpMkLst>
            <pc:docMk/>
            <pc:sldMk cId="2641314711" sldId="3479"/>
            <ac:cxnSpMk id="70" creationId="{92CFA808-8CD3-CFD3-B571-A04912D6AD64}"/>
          </ac:cxnSpMkLst>
        </pc:cxnChg>
        <pc:cxnChg chg="mod">
          <ac:chgData name="Helen Margolis" userId="e6a7afbc-961a-442d-a2df-b33b0221b063" providerId="ADAL" clId="{1254076C-426C-4AC2-B574-F032750B8D22}" dt="2023-08-07T09:48:09.333" v="14060"/>
          <ac:cxnSpMkLst>
            <pc:docMk/>
            <pc:sldMk cId="2641314711" sldId="3479"/>
            <ac:cxnSpMk id="82" creationId="{42703604-9049-1D5B-81D3-649CEA19806F}"/>
          </ac:cxnSpMkLst>
        </pc:cxnChg>
        <pc:cxnChg chg="mod">
          <ac:chgData name="Helen Margolis" userId="e6a7afbc-961a-442d-a2df-b33b0221b063" providerId="ADAL" clId="{1254076C-426C-4AC2-B574-F032750B8D22}" dt="2023-08-07T09:48:38.962" v="14064"/>
          <ac:cxnSpMkLst>
            <pc:docMk/>
            <pc:sldMk cId="2641314711" sldId="3479"/>
            <ac:cxnSpMk id="95" creationId="{25FF6B49-F493-0439-C4ED-F22F0E87C0DB}"/>
          </ac:cxnSpMkLst>
        </pc:cxnChg>
        <pc:cxnChg chg="mod">
          <ac:chgData name="Helen Margolis" userId="e6a7afbc-961a-442d-a2df-b33b0221b063" providerId="ADAL" clId="{1254076C-426C-4AC2-B574-F032750B8D22}" dt="2023-08-07T09:48:38.962" v="14064"/>
          <ac:cxnSpMkLst>
            <pc:docMk/>
            <pc:sldMk cId="2641314711" sldId="3479"/>
            <ac:cxnSpMk id="96" creationId="{38EB7DAC-0C5D-BB98-E65D-C9E8CB7E887C}"/>
          </ac:cxnSpMkLst>
        </pc:cxnChg>
        <pc:cxnChg chg="mod">
          <ac:chgData name="Helen Margolis" userId="e6a7afbc-961a-442d-a2df-b33b0221b063" providerId="ADAL" clId="{1254076C-426C-4AC2-B574-F032750B8D22}" dt="2023-08-07T09:48:38.962" v="14064"/>
          <ac:cxnSpMkLst>
            <pc:docMk/>
            <pc:sldMk cId="2641314711" sldId="3479"/>
            <ac:cxnSpMk id="97" creationId="{49EF65BD-9055-8022-8138-EBBB3336C14A}"/>
          </ac:cxnSpMkLst>
        </pc:cxnChg>
        <pc:cxnChg chg="mod">
          <ac:chgData name="Helen Margolis" userId="e6a7afbc-961a-442d-a2df-b33b0221b063" providerId="ADAL" clId="{1254076C-426C-4AC2-B574-F032750B8D22}" dt="2023-08-07T09:48:38.962" v="14064"/>
          <ac:cxnSpMkLst>
            <pc:docMk/>
            <pc:sldMk cId="2641314711" sldId="3479"/>
            <ac:cxnSpMk id="98" creationId="{AD6818AF-28E3-C5B6-828F-5D9C3A3A645C}"/>
          </ac:cxnSpMkLst>
        </pc:cxnChg>
        <pc:cxnChg chg="mod">
          <ac:chgData name="Helen Margolis" userId="e6a7afbc-961a-442d-a2df-b33b0221b063" providerId="ADAL" clId="{1254076C-426C-4AC2-B574-F032750B8D22}" dt="2023-08-07T09:48:38.962" v="14064"/>
          <ac:cxnSpMkLst>
            <pc:docMk/>
            <pc:sldMk cId="2641314711" sldId="3479"/>
            <ac:cxnSpMk id="99" creationId="{E475B782-B176-A9B1-2EC8-BB9E06948080}"/>
          </ac:cxnSpMkLst>
        </pc:cxnChg>
        <pc:cxnChg chg="mod">
          <ac:chgData name="Helen Margolis" userId="e6a7afbc-961a-442d-a2df-b33b0221b063" providerId="ADAL" clId="{1254076C-426C-4AC2-B574-F032750B8D22}" dt="2023-08-07T09:48:38.962" v="14064"/>
          <ac:cxnSpMkLst>
            <pc:docMk/>
            <pc:sldMk cId="2641314711" sldId="3479"/>
            <ac:cxnSpMk id="100" creationId="{5898EB54-4A13-B07B-7632-3F5F15372E1E}"/>
          </ac:cxnSpMkLst>
        </pc:cxnChg>
        <pc:cxnChg chg="mod">
          <ac:chgData name="Helen Margolis" userId="e6a7afbc-961a-442d-a2df-b33b0221b063" providerId="ADAL" clId="{1254076C-426C-4AC2-B574-F032750B8D22}" dt="2023-08-07T09:48:38.962" v="14064"/>
          <ac:cxnSpMkLst>
            <pc:docMk/>
            <pc:sldMk cId="2641314711" sldId="3479"/>
            <ac:cxnSpMk id="101" creationId="{4C849337-7B8A-320F-F0EA-5A32EE39335D}"/>
          </ac:cxnSpMkLst>
        </pc:cxnChg>
        <pc:cxnChg chg="mod">
          <ac:chgData name="Helen Margolis" userId="e6a7afbc-961a-442d-a2df-b33b0221b063" providerId="ADAL" clId="{1254076C-426C-4AC2-B574-F032750B8D22}" dt="2023-08-07T09:48:38.962" v="14064"/>
          <ac:cxnSpMkLst>
            <pc:docMk/>
            <pc:sldMk cId="2641314711" sldId="3479"/>
            <ac:cxnSpMk id="102" creationId="{0666340F-FFCD-3505-D912-174B38A9214D}"/>
          </ac:cxnSpMkLst>
        </pc:cxnChg>
        <pc:cxnChg chg="mod">
          <ac:chgData name="Helen Margolis" userId="e6a7afbc-961a-442d-a2df-b33b0221b063" providerId="ADAL" clId="{1254076C-426C-4AC2-B574-F032750B8D22}" dt="2023-08-07T09:48:38.962" v="14064"/>
          <ac:cxnSpMkLst>
            <pc:docMk/>
            <pc:sldMk cId="2641314711" sldId="3479"/>
            <ac:cxnSpMk id="108" creationId="{0227DD16-1B38-C709-4E10-C94B5E27CA8E}"/>
          </ac:cxnSpMkLst>
        </pc:cxnChg>
        <pc:cxnChg chg="mod">
          <ac:chgData name="Helen Margolis" userId="e6a7afbc-961a-442d-a2df-b33b0221b063" providerId="ADAL" clId="{1254076C-426C-4AC2-B574-F032750B8D22}" dt="2023-08-07T09:48:38.962" v="14064"/>
          <ac:cxnSpMkLst>
            <pc:docMk/>
            <pc:sldMk cId="2641314711" sldId="3479"/>
            <ac:cxnSpMk id="109" creationId="{F28A24CF-FEA4-48ED-C4A9-12231FE6B302}"/>
          </ac:cxnSpMkLst>
        </pc:cxnChg>
        <pc:cxnChg chg="mod">
          <ac:chgData name="Helen Margolis" userId="e6a7afbc-961a-442d-a2df-b33b0221b063" providerId="ADAL" clId="{1254076C-426C-4AC2-B574-F032750B8D22}" dt="2023-08-07T09:48:38.962" v="14064"/>
          <ac:cxnSpMkLst>
            <pc:docMk/>
            <pc:sldMk cId="2641314711" sldId="3479"/>
            <ac:cxnSpMk id="110" creationId="{9BB945A3-1856-3C15-F474-BB541BAEE76D}"/>
          </ac:cxnSpMkLst>
        </pc:cxnChg>
        <pc:cxnChg chg="mod">
          <ac:chgData name="Helen Margolis" userId="e6a7afbc-961a-442d-a2df-b33b0221b063" providerId="ADAL" clId="{1254076C-426C-4AC2-B574-F032750B8D22}" dt="2023-08-07T09:48:38.962" v="14064"/>
          <ac:cxnSpMkLst>
            <pc:docMk/>
            <pc:sldMk cId="2641314711" sldId="3479"/>
            <ac:cxnSpMk id="111" creationId="{3B8BCD7E-6258-6A69-2583-D3490F531688}"/>
          </ac:cxnSpMkLst>
        </pc:cxnChg>
        <pc:cxnChg chg="mod">
          <ac:chgData name="Helen Margolis" userId="e6a7afbc-961a-442d-a2df-b33b0221b063" providerId="ADAL" clId="{1254076C-426C-4AC2-B574-F032750B8D22}" dt="2023-08-07T09:49:32.045" v="14068" actId="164"/>
          <ac:cxnSpMkLst>
            <pc:docMk/>
            <pc:sldMk cId="2641314711" sldId="3479"/>
            <ac:cxnSpMk id="122" creationId="{7780E856-9142-D164-140A-22E6A6319259}"/>
          </ac:cxnSpMkLst>
        </pc:cxnChg>
        <pc:cxnChg chg="mod">
          <ac:chgData name="Helen Margolis" userId="e6a7afbc-961a-442d-a2df-b33b0221b063" providerId="ADAL" clId="{1254076C-426C-4AC2-B574-F032750B8D22}" dt="2023-08-07T09:49:32.045" v="14068" actId="164"/>
          <ac:cxnSpMkLst>
            <pc:docMk/>
            <pc:sldMk cId="2641314711" sldId="3479"/>
            <ac:cxnSpMk id="123" creationId="{99B540C7-11CC-212B-8014-A79218C955CF}"/>
          </ac:cxnSpMkLst>
        </pc:cxnChg>
        <pc:cxnChg chg="mod">
          <ac:chgData name="Helen Margolis" userId="e6a7afbc-961a-442d-a2df-b33b0221b063" providerId="ADAL" clId="{1254076C-426C-4AC2-B574-F032750B8D22}" dt="2023-08-07T09:49:32.045" v="14068" actId="164"/>
          <ac:cxnSpMkLst>
            <pc:docMk/>
            <pc:sldMk cId="2641314711" sldId="3479"/>
            <ac:cxnSpMk id="124" creationId="{C2429995-37EB-54D0-4770-099E82171831}"/>
          </ac:cxnSpMkLst>
        </pc:cxnChg>
        <pc:cxnChg chg="mod">
          <ac:chgData name="Helen Margolis" userId="e6a7afbc-961a-442d-a2df-b33b0221b063" providerId="ADAL" clId="{1254076C-426C-4AC2-B574-F032750B8D22}" dt="2023-08-07T09:49:32.045" v="14068" actId="164"/>
          <ac:cxnSpMkLst>
            <pc:docMk/>
            <pc:sldMk cId="2641314711" sldId="3479"/>
            <ac:cxnSpMk id="125" creationId="{9D293215-CC24-8546-CC53-FBF1A3385CFF}"/>
          </ac:cxnSpMkLst>
        </pc:cxnChg>
        <pc:cxnChg chg="mod">
          <ac:chgData name="Helen Margolis" userId="e6a7afbc-961a-442d-a2df-b33b0221b063" providerId="ADAL" clId="{1254076C-426C-4AC2-B574-F032750B8D22}" dt="2023-08-07T09:49:32.045" v="14068" actId="164"/>
          <ac:cxnSpMkLst>
            <pc:docMk/>
            <pc:sldMk cId="2641314711" sldId="3479"/>
            <ac:cxnSpMk id="128" creationId="{A1939B92-6635-A898-2AF0-DFDEDABB4B26}"/>
          </ac:cxnSpMkLst>
        </pc:cxnChg>
        <pc:cxnChg chg="mod">
          <ac:chgData name="Helen Margolis" userId="e6a7afbc-961a-442d-a2df-b33b0221b063" providerId="ADAL" clId="{1254076C-426C-4AC2-B574-F032750B8D22}" dt="2023-08-07T09:49:32.045" v="14068" actId="164"/>
          <ac:cxnSpMkLst>
            <pc:docMk/>
            <pc:sldMk cId="2641314711" sldId="3479"/>
            <ac:cxnSpMk id="129" creationId="{C23AF2E2-C73E-D3FD-3DDC-355674B4C40B}"/>
          </ac:cxnSpMkLst>
        </pc:cxnChg>
        <pc:cxnChg chg="mod">
          <ac:chgData name="Helen Margolis" userId="e6a7afbc-961a-442d-a2df-b33b0221b063" providerId="ADAL" clId="{1254076C-426C-4AC2-B574-F032750B8D22}" dt="2023-08-07T09:49:32.045" v="14068" actId="164"/>
          <ac:cxnSpMkLst>
            <pc:docMk/>
            <pc:sldMk cId="2641314711" sldId="3479"/>
            <ac:cxnSpMk id="130" creationId="{BA714518-6B79-2769-1410-50940C53CBDB}"/>
          </ac:cxnSpMkLst>
        </pc:cxnChg>
        <pc:cxnChg chg="mod">
          <ac:chgData name="Helen Margolis" userId="e6a7afbc-961a-442d-a2df-b33b0221b063" providerId="ADAL" clId="{1254076C-426C-4AC2-B574-F032750B8D22}" dt="2023-08-07T09:49:32.045" v="14068" actId="164"/>
          <ac:cxnSpMkLst>
            <pc:docMk/>
            <pc:sldMk cId="2641314711" sldId="3479"/>
            <ac:cxnSpMk id="131" creationId="{4CB205BC-92B1-0193-09C1-ECD23359D34F}"/>
          </ac:cxnSpMkLst>
        </pc:cxnChg>
      </pc:sldChg>
      <pc:sldChg chg="addSp delSp modSp add del mod">
        <pc:chgData name="Helen Margolis" userId="e6a7afbc-961a-442d-a2df-b33b0221b063" providerId="ADAL" clId="{1254076C-426C-4AC2-B574-F032750B8D22}" dt="2023-08-07T10:05:40.661" v="14214" actId="2696"/>
        <pc:sldMkLst>
          <pc:docMk/>
          <pc:sldMk cId="3439040402" sldId="3480"/>
        </pc:sldMkLst>
        <pc:spChg chg="mod">
          <ac:chgData name="Helen Margolis" userId="e6a7afbc-961a-442d-a2df-b33b0221b063" providerId="ADAL" clId="{1254076C-426C-4AC2-B574-F032750B8D22}" dt="2023-08-07T09:51:25.896" v="14090" actId="165"/>
          <ac:spMkLst>
            <pc:docMk/>
            <pc:sldMk cId="3439040402" sldId="3480"/>
            <ac:spMk id="6" creationId="{712219CF-D0AF-B204-9C7C-BCC8F11A0D57}"/>
          </ac:spMkLst>
        </pc:spChg>
        <pc:spChg chg="mod">
          <ac:chgData name="Helen Margolis" userId="e6a7afbc-961a-442d-a2df-b33b0221b063" providerId="ADAL" clId="{1254076C-426C-4AC2-B574-F032750B8D22}" dt="2023-08-07T09:51:25.896" v="14090" actId="165"/>
          <ac:spMkLst>
            <pc:docMk/>
            <pc:sldMk cId="3439040402" sldId="3480"/>
            <ac:spMk id="7" creationId="{BE3B8D01-D33C-1D9E-29D5-A583FA7ADD30}"/>
          </ac:spMkLst>
        </pc:spChg>
        <pc:spChg chg="mod topLvl">
          <ac:chgData name="Helen Margolis" userId="e6a7afbc-961a-442d-a2df-b33b0221b063" providerId="ADAL" clId="{1254076C-426C-4AC2-B574-F032750B8D22}" dt="2023-08-07T09:51:29.642" v="14091" actId="165"/>
          <ac:spMkLst>
            <pc:docMk/>
            <pc:sldMk cId="3439040402" sldId="3480"/>
            <ac:spMk id="8" creationId="{DF2ED225-D225-9E2E-6B66-81804C2A73C6}"/>
          </ac:spMkLst>
        </pc:spChg>
        <pc:spChg chg="mod topLvl">
          <ac:chgData name="Helen Margolis" userId="e6a7afbc-961a-442d-a2df-b33b0221b063" providerId="ADAL" clId="{1254076C-426C-4AC2-B574-F032750B8D22}" dt="2023-08-07T09:51:29.642" v="14091" actId="165"/>
          <ac:spMkLst>
            <pc:docMk/>
            <pc:sldMk cId="3439040402" sldId="3480"/>
            <ac:spMk id="9" creationId="{025B8353-F206-86EC-2340-1176157A6F35}"/>
          </ac:spMkLst>
        </pc:spChg>
        <pc:spChg chg="mod topLvl">
          <ac:chgData name="Helen Margolis" userId="e6a7afbc-961a-442d-a2df-b33b0221b063" providerId="ADAL" clId="{1254076C-426C-4AC2-B574-F032750B8D22}" dt="2023-08-07T09:51:29.642" v="14091" actId="165"/>
          <ac:spMkLst>
            <pc:docMk/>
            <pc:sldMk cId="3439040402" sldId="3480"/>
            <ac:spMk id="10" creationId="{D1BA3FA7-BACC-7208-BE9F-53DEF48BF3CE}"/>
          </ac:spMkLst>
        </pc:spChg>
        <pc:spChg chg="mod topLvl">
          <ac:chgData name="Helen Margolis" userId="e6a7afbc-961a-442d-a2df-b33b0221b063" providerId="ADAL" clId="{1254076C-426C-4AC2-B574-F032750B8D22}" dt="2023-08-07T09:51:29.642" v="14091" actId="165"/>
          <ac:spMkLst>
            <pc:docMk/>
            <pc:sldMk cId="3439040402" sldId="3480"/>
            <ac:spMk id="11" creationId="{4E8009A5-C3DD-974E-A7E7-74B54F312E7B}"/>
          </ac:spMkLst>
        </pc:spChg>
        <pc:spChg chg="mod topLvl">
          <ac:chgData name="Helen Margolis" userId="e6a7afbc-961a-442d-a2df-b33b0221b063" providerId="ADAL" clId="{1254076C-426C-4AC2-B574-F032750B8D22}" dt="2023-08-07T09:51:29.642" v="14091" actId="165"/>
          <ac:spMkLst>
            <pc:docMk/>
            <pc:sldMk cId="3439040402" sldId="3480"/>
            <ac:spMk id="12" creationId="{DA39EA06-0299-6A1F-50E9-C4FB845D6673}"/>
          </ac:spMkLst>
        </pc:spChg>
        <pc:spChg chg="mod topLvl">
          <ac:chgData name="Helen Margolis" userId="e6a7afbc-961a-442d-a2df-b33b0221b063" providerId="ADAL" clId="{1254076C-426C-4AC2-B574-F032750B8D22}" dt="2023-08-07T09:51:33.734" v="14092" actId="1076"/>
          <ac:spMkLst>
            <pc:docMk/>
            <pc:sldMk cId="3439040402" sldId="3480"/>
            <ac:spMk id="13" creationId="{AAD05FB2-6CF0-178F-107C-82AA7DC439C5}"/>
          </ac:spMkLst>
        </pc:spChg>
        <pc:grpChg chg="add del mod">
          <ac:chgData name="Helen Margolis" userId="e6a7afbc-961a-442d-a2df-b33b0221b063" providerId="ADAL" clId="{1254076C-426C-4AC2-B574-F032750B8D22}" dt="2023-08-07T09:51:25.896" v="14090" actId="165"/>
          <ac:grpSpMkLst>
            <pc:docMk/>
            <pc:sldMk cId="3439040402" sldId="3480"/>
            <ac:grpSpMk id="3" creationId="{6D6E03E7-4BE2-4C57-FCB0-FA030A82153D}"/>
          </ac:grpSpMkLst>
        </pc:grpChg>
        <pc:grpChg chg="del mod topLvl">
          <ac:chgData name="Helen Margolis" userId="e6a7afbc-961a-442d-a2df-b33b0221b063" providerId="ADAL" clId="{1254076C-426C-4AC2-B574-F032750B8D22}" dt="2023-08-07T09:51:29.642" v="14091" actId="165"/>
          <ac:grpSpMkLst>
            <pc:docMk/>
            <pc:sldMk cId="3439040402" sldId="3480"/>
            <ac:grpSpMk id="4" creationId="{82736A1F-A03E-B951-CD18-D7ADF609A6BA}"/>
          </ac:grpSpMkLst>
        </pc:grpChg>
        <pc:grpChg chg="mod topLvl">
          <ac:chgData name="Helen Margolis" userId="e6a7afbc-961a-442d-a2df-b33b0221b063" providerId="ADAL" clId="{1254076C-426C-4AC2-B574-F032750B8D22}" dt="2023-08-07T09:51:25.896" v="14090" actId="165"/>
          <ac:grpSpMkLst>
            <pc:docMk/>
            <pc:sldMk cId="3439040402" sldId="3480"/>
            <ac:grpSpMk id="5" creationId="{0B96B05D-0F55-A07B-5902-CC25D1EB06AA}"/>
          </ac:grpSpMkLst>
        </pc:grpChg>
        <pc:grpChg chg="mod topLvl">
          <ac:chgData name="Helen Margolis" userId="e6a7afbc-961a-442d-a2df-b33b0221b063" providerId="ADAL" clId="{1254076C-426C-4AC2-B574-F032750B8D22}" dt="2023-08-07T09:51:29.642" v="14091" actId="165"/>
          <ac:grpSpMkLst>
            <pc:docMk/>
            <pc:sldMk cId="3439040402" sldId="3480"/>
            <ac:grpSpMk id="14" creationId="{2BCFAE74-E61D-840B-B117-5B7EC36DC326}"/>
          </ac:grpSpMkLst>
        </pc:grpChg>
        <pc:grpChg chg="mod topLvl">
          <ac:chgData name="Helen Margolis" userId="e6a7afbc-961a-442d-a2df-b33b0221b063" providerId="ADAL" clId="{1254076C-426C-4AC2-B574-F032750B8D22}" dt="2023-08-07T09:51:29.642" v="14091" actId="165"/>
          <ac:grpSpMkLst>
            <pc:docMk/>
            <pc:sldMk cId="3439040402" sldId="3480"/>
            <ac:grpSpMk id="15" creationId="{900BEE99-C56B-B4D3-43C1-C6481C51F43D}"/>
          </ac:grpSpMkLst>
        </pc:grpChg>
        <pc:grpChg chg="mod topLvl">
          <ac:chgData name="Helen Margolis" userId="e6a7afbc-961a-442d-a2df-b33b0221b063" providerId="ADAL" clId="{1254076C-426C-4AC2-B574-F032750B8D22}" dt="2023-08-07T09:51:29.642" v="14091" actId="165"/>
          <ac:grpSpMkLst>
            <pc:docMk/>
            <pc:sldMk cId="3439040402" sldId="3480"/>
            <ac:grpSpMk id="16" creationId="{172483CB-E6C2-A528-B4C2-522CFD490FFE}"/>
          </ac:grpSpMkLst>
        </pc:grpChg>
        <pc:grpChg chg="mod topLvl">
          <ac:chgData name="Helen Margolis" userId="e6a7afbc-961a-442d-a2df-b33b0221b063" providerId="ADAL" clId="{1254076C-426C-4AC2-B574-F032750B8D22}" dt="2023-08-07T09:51:29.642" v="14091" actId="165"/>
          <ac:grpSpMkLst>
            <pc:docMk/>
            <pc:sldMk cId="3439040402" sldId="3480"/>
            <ac:grpSpMk id="17" creationId="{121A7E2C-7FC1-02DA-0F36-1A5017E7BCF5}"/>
          </ac:grpSpMkLst>
        </pc:grpChg>
        <pc:cxnChg chg="mod">
          <ac:chgData name="Helen Margolis" userId="e6a7afbc-961a-442d-a2df-b33b0221b063" providerId="ADAL" clId="{1254076C-426C-4AC2-B574-F032750B8D22}" dt="2023-08-07T09:51:29.642" v="14091" actId="165"/>
          <ac:cxnSpMkLst>
            <pc:docMk/>
            <pc:sldMk cId="3439040402" sldId="3480"/>
            <ac:cxnSpMk id="18" creationId="{FEDE16C4-80B5-B392-B9D9-E1A955BFDDFA}"/>
          </ac:cxnSpMkLst>
        </pc:cxnChg>
        <pc:cxnChg chg="mod">
          <ac:chgData name="Helen Margolis" userId="e6a7afbc-961a-442d-a2df-b33b0221b063" providerId="ADAL" clId="{1254076C-426C-4AC2-B574-F032750B8D22}" dt="2023-08-07T09:51:29.642" v="14091" actId="165"/>
          <ac:cxnSpMkLst>
            <pc:docMk/>
            <pc:sldMk cId="3439040402" sldId="3480"/>
            <ac:cxnSpMk id="19" creationId="{7F203021-D616-B620-E798-5BF05E327393}"/>
          </ac:cxnSpMkLst>
        </pc:cxnChg>
        <pc:cxnChg chg="mod">
          <ac:chgData name="Helen Margolis" userId="e6a7afbc-961a-442d-a2df-b33b0221b063" providerId="ADAL" clId="{1254076C-426C-4AC2-B574-F032750B8D22}" dt="2023-08-07T09:51:29.642" v="14091" actId="165"/>
          <ac:cxnSpMkLst>
            <pc:docMk/>
            <pc:sldMk cId="3439040402" sldId="3480"/>
            <ac:cxnSpMk id="20" creationId="{D438A2E4-6EC8-EE7B-7EB9-C3E0AA555CF6}"/>
          </ac:cxnSpMkLst>
        </pc:cxnChg>
        <pc:cxnChg chg="mod">
          <ac:chgData name="Helen Margolis" userId="e6a7afbc-961a-442d-a2df-b33b0221b063" providerId="ADAL" clId="{1254076C-426C-4AC2-B574-F032750B8D22}" dt="2023-08-07T09:51:29.642" v="14091" actId="165"/>
          <ac:cxnSpMkLst>
            <pc:docMk/>
            <pc:sldMk cId="3439040402" sldId="3480"/>
            <ac:cxnSpMk id="21" creationId="{69D3353F-0B55-EDB3-267D-2C64E3EC06BC}"/>
          </ac:cxnSpMkLst>
        </pc:cxnChg>
        <pc:cxnChg chg="mod">
          <ac:chgData name="Helen Margolis" userId="e6a7afbc-961a-442d-a2df-b33b0221b063" providerId="ADAL" clId="{1254076C-426C-4AC2-B574-F032750B8D22}" dt="2023-08-07T09:51:29.642" v="14091" actId="165"/>
          <ac:cxnSpMkLst>
            <pc:docMk/>
            <pc:sldMk cId="3439040402" sldId="3480"/>
            <ac:cxnSpMk id="22" creationId="{A5005DF6-848D-0099-2AEB-FE5710C65700}"/>
          </ac:cxnSpMkLst>
        </pc:cxnChg>
        <pc:cxnChg chg="mod">
          <ac:chgData name="Helen Margolis" userId="e6a7afbc-961a-442d-a2df-b33b0221b063" providerId="ADAL" clId="{1254076C-426C-4AC2-B574-F032750B8D22}" dt="2023-08-07T09:51:29.642" v="14091" actId="165"/>
          <ac:cxnSpMkLst>
            <pc:docMk/>
            <pc:sldMk cId="3439040402" sldId="3480"/>
            <ac:cxnSpMk id="23" creationId="{EEE2DABF-3C89-BF62-C968-63DCBF8023DA}"/>
          </ac:cxnSpMkLst>
        </pc:cxnChg>
        <pc:cxnChg chg="mod">
          <ac:chgData name="Helen Margolis" userId="e6a7afbc-961a-442d-a2df-b33b0221b063" providerId="ADAL" clId="{1254076C-426C-4AC2-B574-F032750B8D22}" dt="2023-08-07T09:51:29.642" v="14091" actId="165"/>
          <ac:cxnSpMkLst>
            <pc:docMk/>
            <pc:sldMk cId="3439040402" sldId="3480"/>
            <ac:cxnSpMk id="24" creationId="{80085435-C96E-67B2-DABB-D6FB3A1C833D}"/>
          </ac:cxnSpMkLst>
        </pc:cxnChg>
        <pc:cxnChg chg="mod">
          <ac:chgData name="Helen Margolis" userId="e6a7afbc-961a-442d-a2df-b33b0221b063" providerId="ADAL" clId="{1254076C-426C-4AC2-B574-F032750B8D22}" dt="2023-08-07T09:51:29.642" v="14091" actId="165"/>
          <ac:cxnSpMkLst>
            <pc:docMk/>
            <pc:sldMk cId="3439040402" sldId="3480"/>
            <ac:cxnSpMk id="25" creationId="{0E4D8F76-15C9-193D-53C7-0E08EAAA846F}"/>
          </ac:cxnSpMkLst>
        </pc:cxnChg>
      </pc:sldChg>
      <pc:sldChg chg="addSp delSp modSp add mod ord modAnim">
        <pc:chgData name="Helen Margolis" userId="e6a7afbc-961a-442d-a2df-b33b0221b063" providerId="ADAL" clId="{1254076C-426C-4AC2-B574-F032750B8D22}" dt="2023-08-07T08:53:33.644" v="13801" actId="20577"/>
        <pc:sldMkLst>
          <pc:docMk/>
          <pc:sldMk cId="2861753837" sldId="3481"/>
        </pc:sldMkLst>
        <pc:spChg chg="mod">
          <ac:chgData name="Helen Margolis" userId="e6a7afbc-961a-442d-a2df-b33b0221b063" providerId="ADAL" clId="{1254076C-426C-4AC2-B574-F032750B8D22}" dt="2023-08-07T08:43:27.657" v="13678" actId="20577"/>
          <ac:spMkLst>
            <pc:docMk/>
            <pc:sldMk cId="2861753837" sldId="3481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7T08:44:51.554" v="13693" actId="1076"/>
          <ac:spMkLst>
            <pc:docMk/>
            <pc:sldMk cId="2861753837" sldId="3481"/>
            <ac:spMk id="4" creationId="{BBE21563-5094-6AFB-326B-BC4C03C2F054}"/>
          </ac:spMkLst>
        </pc:spChg>
        <pc:spChg chg="mod">
          <ac:chgData name="Helen Margolis" userId="e6a7afbc-961a-442d-a2df-b33b0221b063" providerId="ADAL" clId="{1254076C-426C-4AC2-B574-F032750B8D22}" dt="2023-08-07T08:44:51.554" v="13693" actId="1076"/>
          <ac:spMkLst>
            <pc:docMk/>
            <pc:sldMk cId="2861753837" sldId="3481"/>
            <ac:spMk id="10" creationId="{E9024420-E602-5CE2-AE37-856DDEAC2937}"/>
          </ac:spMkLst>
        </pc:spChg>
        <pc:spChg chg="mod">
          <ac:chgData name="Helen Margolis" userId="e6a7afbc-961a-442d-a2df-b33b0221b063" providerId="ADAL" clId="{1254076C-426C-4AC2-B574-F032750B8D22}" dt="2023-08-07T08:44:51.554" v="13693" actId="1076"/>
          <ac:spMkLst>
            <pc:docMk/>
            <pc:sldMk cId="2861753837" sldId="3481"/>
            <ac:spMk id="11" creationId="{4330DF67-B71E-FA38-E0F7-30410DCBD785}"/>
          </ac:spMkLst>
        </pc:spChg>
        <pc:spChg chg="mod">
          <ac:chgData name="Helen Margolis" userId="e6a7afbc-961a-442d-a2df-b33b0221b063" providerId="ADAL" clId="{1254076C-426C-4AC2-B574-F032750B8D22}" dt="2023-08-07T08:44:51.554" v="13693" actId="1076"/>
          <ac:spMkLst>
            <pc:docMk/>
            <pc:sldMk cId="2861753837" sldId="3481"/>
            <ac:spMk id="12" creationId="{09D8E1FD-7146-2F96-3E5C-EFAB7DAF1A4F}"/>
          </ac:spMkLst>
        </pc:spChg>
        <pc:spChg chg="mod">
          <ac:chgData name="Helen Margolis" userId="e6a7afbc-961a-442d-a2df-b33b0221b063" providerId="ADAL" clId="{1254076C-426C-4AC2-B574-F032750B8D22}" dt="2023-08-07T08:44:51.554" v="13693" actId="1076"/>
          <ac:spMkLst>
            <pc:docMk/>
            <pc:sldMk cId="2861753837" sldId="3481"/>
            <ac:spMk id="14" creationId="{A9A4EE19-F11A-5A59-6DD5-9A6C81F3E93F}"/>
          </ac:spMkLst>
        </pc:spChg>
        <pc:spChg chg="mod">
          <ac:chgData name="Helen Margolis" userId="e6a7afbc-961a-442d-a2df-b33b0221b063" providerId="ADAL" clId="{1254076C-426C-4AC2-B574-F032750B8D22}" dt="2023-08-07T08:44:51.554" v="13693" actId="1076"/>
          <ac:spMkLst>
            <pc:docMk/>
            <pc:sldMk cId="2861753837" sldId="3481"/>
            <ac:spMk id="15" creationId="{B7B848CE-6FA3-D9E5-4324-FE083BBDC804}"/>
          </ac:spMkLst>
        </pc:spChg>
        <pc:spChg chg="mod">
          <ac:chgData name="Helen Margolis" userId="e6a7afbc-961a-442d-a2df-b33b0221b063" providerId="ADAL" clId="{1254076C-426C-4AC2-B574-F032750B8D22}" dt="2023-08-07T08:44:51.554" v="13693" actId="1076"/>
          <ac:spMkLst>
            <pc:docMk/>
            <pc:sldMk cId="2861753837" sldId="3481"/>
            <ac:spMk id="17" creationId="{AB788298-7089-6E11-91E1-EB9DE96D7DF1}"/>
          </ac:spMkLst>
        </pc:spChg>
        <pc:spChg chg="mod">
          <ac:chgData name="Helen Margolis" userId="e6a7afbc-961a-442d-a2df-b33b0221b063" providerId="ADAL" clId="{1254076C-426C-4AC2-B574-F032750B8D22}" dt="2023-08-07T08:44:51.554" v="13693" actId="1076"/>
          <ac:spMkLst>
            <pc:docMk/>
            <pc:sldMk cId="2861753837" sldId="3481"/>
            <ac:spMk id="18" creationId="{2597970D-BBA0-2761-9C60-53569BEFB7D5}"/>
          </ac:spMkLst>
        </pc:spChg>
        <pc:spChg chg="mod">
          <ac:chgData name="Helen Margolis" userId="e6a7afbc-961a-442d-a2df-b33b0221b063" providerId="ADAL" clId="{1254076C-426C-4AC2-B574-F032750B8D22}" dt="2023-08-07T08:44:51.554" v="13693" actId="1076"/>
          <ac:spMkLst>
            <pc:docMk/>
            <pc:sldMk cId="2861753837" sldId="3481"/>
            <ac:spMk id="20" creationId="{87882A12-06DC-3433-2C82-01B78E46BC21}"/>
          </ac:spMkLst>
        </pc:spChg>
        <pc:spChg chg="mod">
          <ac:chgData name="Helen Margolis" userId="e6a7afbc-961a-442d-a2df-b33b0221b063" providerId="ADAL" clId="{1254076C-426C-4AC2-B574-F032750B8D22}" dt="2023-08-07T08:44:51.554" v="13693" actId="1076"/>
          <ac:spMkLst>
            <pc:docMk/>
            <pc:sldMk cId="2861753837" sldId="3481"/>
            <ac:spMk id="21" creationId="{0696D638-2699-8570-ACBE-9540F211902C}"/>
          </ac:spMkLst>
        </pc:spChg>
        <pc:spChg chg="mod topLvl">
          <ac:chgData name="Helen Margolis" userId="e6a7afbc-961a-442d-a2df-b33b0221b063" providerId="ADAL" clId="{1254076C-426C-4AC2-B574-F032750B8D22}" dt="2023-08-07T08:53:33.644" v="13801" actId="20577"/>
          <ac:spMkLst>
            <pc:docMk/>
            <pc:sldMk cId="2861753837" sldId="3481"/>
            <ac:spMk id="23" creationId="{FFF97D05-7D76-5428-6E07-91D5C45D85B6}"/>
          </ac:spMkLst>
        </pc:spChg>
        <pc:spChg chg="mod">
          <ac:chgData name="Helen Margolis" userId="e6a7afbc-961a-442d-a2df-b33b0221b063" providerId="ADAL" clId="{1254076C-426C-4AC2-B574-F032750B8D22}" dt="2023-08-07T08:48:52.001" v="13728" actId="207"/>
          <ac:spMkLst>
            <pc:docMk/>
            <pc:sldMk cId="2861753837" sldId="3481"/>
            <ac:spMk id="28" creationId="{FF94238E-14A3-41D2-0FB4-3AF183E28152}"/>
          </ac:spMkLst>
        </pc:spChg>
        <pc:spChg chg="mod">
          <ac:chgData name="Helen Margolis" userId="e6a7afbc-961a-442d-a2df-b33b0221b063" providerId="ADAL" clId="{1254076C-426C-4AC2-B574-F032750B8D22}" dt="2023-08-07T08:50:18.832" v="13741" actId="255"/>
          <ac:spMkLst>
            <pc:docMk/>
            <pc:sldMk cId="2861753837" sldId="3481"/>
            <ac:spMk id="29" creationId="{E859C20F-9FD9-5A23-FC79-931F6787ECF4}"/>
          </ac:spMkLst>
        </pc:spChg>
        <pc:spChg chg="mod">
          <ac:chgData name="Helen Margolis" userId="e6a7afbc-961a-442d-a2df-b33b0221b063" providerId="ADAL" clId="{1254076C-426C-4AC2-B574-F032750B8D22}" dt="2023-08-07T08:50:18.832" v="13741" actId="255"/>
          <ac:spMkLst>
            <pc:docMk/>
            <pc:sldMk cId="2861753837" sldId="3481"/>
            <ac:spMk id="30" creationId="{1AFBE14E-916F-2587-91EC-306D992080E1}"/>
          </ac:spMkLst>
        </pc:spChg>
        <pc:spChg chg="mod">
          <ac:chgData name="Helen Margolis" userId="e6a7afbc-961a-442d-a2df-b33b0221b063" providerId="ADAL" clId="{1254076C-426C-4AC2-B574-F032750B8D22}" dt="2023-08-07T08:50:45.683" v="13744" actId="1076"/>
          <ac:spMkLst>
            <pc:docMk/>
            <pc:sldMk cId="2861753837" sldId="3481"/>
            <ac:spMk id="31" creationId="{CA99B956-336B-E1BC-63E2-DCB9AB433B74}"/>
          </ac:spMkLst>
        </pc:spChg>
        <pc:spChg chg="mod">
          <ac:chgData name="Helen Margolis" userId="e6a7afbc-961a-442d-a2df-b33b0221b063" providerId="ADAL" clId="{1254076C-426C-4AC2-B574-F032750B8D22}" dt="2023-08-07T08:50:30.240" v="13742" actId="255"/>
          <ac:spMkLst>
            <pc:docMk/>
            <pc:sldMk cId="2861753837" sldId="3481"/>
            <ac:spMk id="32" creationId="{FFDB8723-A6C6-6484-14C1-A4A961EC247C}"/>
          </ac:spMkLst>
        </pc:spChg>
        <pc:spChg chg="mod">
          <ac:chgData name="Helen Margolis" userId="e6a7afbc-961a-442d-a2df-b33b0221b063" providerId="ADAL" clId="{1254076C-426C-4AC2-B574-F032750B8D22}" dt="2023-08-07T08:51:02.036" v="13747" actId="1076"/>
          <ac:spMkLst>
            <pc:docMk/>
            <pc:sldMk cId="2861753837" sldId="3481"/>
            <ac:spMk id="33" creationId="{19933F4A-B101-DDB3-7601-CBDFBEECF14C}"/>
          </ac:spMkLst>
        </pc:spChg>
        <pc:spChg chg="mod">
          <ac:chgData name="Helen Margolis" userId="e6a7afbc-961a-442d-a2df-b33b0221b063" providerId="ADAL" clId="{1254076C-426C-4AC2-B574-F032750B8D22}" dt="2023-08-07T08:50:58.347" v="13746" actId="1076"/>
          <ac:spMkLst>
            <pc:docMk/>
            <pc:sldMk cId="2861753837" sldId="3481"/>
            <ac:spMk id="34" creationId="{3AE25564-9037-4C6F-B5ED-9C53311BCA4B}"/>
          </ac:spMkLst>
        </pc:spChg>
        <pc:spChg chg="mod">
          <ac:chgData name="Helen Margolis" userId="e6a7afbc-961a-442d-a2df-b33b0221b063" providerId="ADAL" clId="{1254076C-426C-4AC2-B574-F032750B8D22}" dt="2023-08-07T08:50:18.832" v="13741" actId="255"/>
          <ac:spMkLst>
            <pc:docMk/>
            <pc:sldMk cId="2861753837" sldId="3481"/>
            <ac:spMk id="35" creationId="{8067F2BC-154C-0E0B-C189-67051B650863}"/>
          </ac:spMkLst>
        </pc:spChg>
        <pc:spChg chg="mod">
          <ac:chgData name="Helen Margolis" userId="e6a7afbc-961a-442d-a2df-b33b0221b063" providerId="ADAL" clId="{1254076C-426C-4AC2-B574-F032750B8D22}" dt="2023-08-07T08:50:18.832" v="13741" actId="255"/>
          <ac:spMkLst>
            <pc:docMk/>
            <pc:sldMk cId="2861753837" sldId="3481"/>
            <ac:spMk id="36" creationId="{B2DC2CF2-01AB-F794-368B-E96472EFC71D}"/>
          </ac:spMkLst>
        </pc:spChg>
        <pc:spChg chg="mod">
          <ac:chgData name="Helen Margolis" userId="e6a7afbc-961a-442d-a2df-b33b0221b063" providerId="ADAL" clId="{1254076C-426C-4AC2-B574-F032750B8D22}" dt="2023-08-07T08:50:30.240" v="13742" actId="255"/>
          <ac:spMkLst>
            <pc:docMk/>
            <pc:sldMk cId="2861753837" sldId="3481"/>
            <ac:spMk id="37" creationId="{16A49F10-A911-3E06-E152-4AE94C9CFB8E}"/>
          </ac:spMkLst>
        </pc:spChg>
        <pc:spChg chg="mod">
          <ac:chgData name="Helen Margolis" userId="e6a7afbc-961a-442d-a2df-b33b0221b063" providerId="ADAL" clId="{1254076C-426C-4AC2-B574-F032750B8D22}" dt="2023-08-07T08:50:30.240" v="13742" actId="255"/>
          <ac:spMkLst>
            <pc:docMk/>
            <pc:sldMk cId="2861753837" sldId="3481"/>
            <ac:spMk id="38" creationId="{C2196FFF-1236-F013-F85B-54B6813835FA}"/>
          </ac:spMkLst>
        </pc:spChg>
        <pc:spChg chg="mod">
          <ac:chgData name="Helen Margolis" userId="e6a7afbc-961a-442d-a2df-b33b0221b063" providerId="ADAL" clId="{1254076C-426C-4AC2-B574-F032750B8D22}" dt="2023-08-07T08:51:12.836" v="13749" actId="1076"/>
          <ac:spMkLst>
            <pc:docMk/>
            <pc:sldMk cId="2861753837" sldId="3481"/>
            <ac:spMk id="39" creationId="{86E72899-5F68-8F0F-4BA3-3242BA4F8B2A}"/>
          </ac:spMkLst>
        </pc:spChg>
        <pc:spChg chg="mod">
          <ac:chgData name="Helen Margolis" userId="e6a7afbc-961a-442d-a2df-b33b0221b063" providerId="ADAL" clId="{1254076C-426C-4AC2-B574-F032750B8D22}" dt="2023-08-07T08:51:07.442" v="13748" actId="1076"/>
          <ac:spMkLst>
            <pc:docMk/>
            <pc:sldMk cId="2861753837" sldId="3481"/>
            <ac:spMk id="40" creationId="{B724471A-DDAD-3037-78A6-2F4BBEF049ED}"/>
          </ac:spMkLst>
        </pc:spChg>
        <pc:spChg chg="mod">
          <ac:chgData name="Helen Margolis" userId="e6a7afbc-961a-442d-a2df-b33b0221b063" providerId="ADAL" clId="{1254076C-426C-4AC2-B574-F032750B8D22}" dt="2023-08-07T08:50:18.832" v="13741" actId="255"/>
          <ac:spMkLst>
            <pc:docMk/>
            <pc:sldMk cId="2861753837" sldId="3481"/>
            <ac:spMk id="41" creationId="{DFF01991-B536-EEF3-CA99-F4B77092BE7E}"/>
          </ac:spMkLst>
        </pc:spChg>
        <pc:spChg chg="mod">
          <ac:chgData name="Helen Margolis" userId="e6a7afbc-961a-442d-a2df-b33b0221b063" providerId="ADAL" clId="{1254076C-426C-4AC2-B574-F032750B8D22}" dt="2023-08-07T08:50:18.832" v="13741" actId="255"/>
          <ac:spMkLst>
            <pc:docMk/>
            <pc:sldMk cId="2861753837" sldId="3481"/>
            <ac:spMk id="42" creationId="{B98F3C5E-3BDB-4BA0-9651-D22F84F91E4F}"/>
          </ac:spMkLst>
        </pc:spChg>
        <pc:spChg chg="mod">
          <ac:chgData name="Helen Margolis" userId="e6a7afbc-961a-442d-a2df-b33b0221b063" providerId="ADAL" clId="{1254076C-426C-4AC2-B574-F032750B8D22}" dt="2023-08-07T08:51:20.452" v="13751" actId="1076"/>
          <ac:spMkLst>
            <pc:docMk/>
            <pc:sldMk cId="2861753837" sldId="3481"/>
            <ac:spMk id="43" creationId="{FA1595CD-DBFC-7E4C-763D-43446DA65DD5}"/>
          </ac:spMkLst>
        </pc:spChg>
        <pc:spChg chg="mod">
          <ac:chgData name="Helen Margolis" userId="e6a7afbc-961a-442d-a2df-b33b0221b063" providerId="ADAL" clId="{1254076C-426C-4AC2-B574-F032750B8D22}" dt="2023-08-07T08:50:30.240" v="13742" actId="255"/>
          <ac:spMkLst>
            <pc:docMk/>
            <pc:sldMk cId="2861753837" sldId="3481"/>
            <ac:spMk id="44" creationId="{FBB2A1A5-B654-088A-B1BE-89C7136F178A}"/>
          </ac:spMkLst>
        </pc:spChg>
        <pc:spChg chg="mod">
          <ac:chgData name="Helen Margolis" userId="e6a7afbc-961a-442d-a2df-b33b0221b063" providerId="ADAL" clId="{1254076C-426C-4AC2-B574-F032750B8D22}" dt="2023-08-07T08:50:51.003" v="13745" actId="1076"/>
          <ac:spMkLst>
            <pc:docMk/>
            <pc:sldMk cId="2861753837" sldId="3481"/>
            <ac:spMk id="45" creationId="{BD1EB9CB-9A53-FF2C-71DD-C9BE7FE13E5F}"/>
          </ac:spMkLst>
        </pc:spChg>
        <pc:spChg chg="mod">
          <ac:chgData name="Helen Margolis" userId="e6a7afbc-961a-442d-a2df-b33b0221b063" providerId="ADAL" clId="{1254076C-426C-4AC2-B574-F032750B8D22}" dt="2023-08-07T08:50:39.987" v="13743" actId="1076"/>
          <ac:spMkLst>
            <pc:docMk/>
            <pc:sldMk cId="2861753837" sldId="3481"/>
            <ac:spMk id="46" creationId="{A945DE20-22D8-773B-2425-7926D5525DBF}"/>
          </ac:spMkLst>
        </pc:spChg>
        <pc:spChg chg="mod">
          <ac:chgData name="Helen Margolis" userId="e6a7afbc-961a-442d-a2df-b33b0221b063" providerId="ADAL" clId="{1254076C-426C-4AC2-B574-F032750B8D22}" dt="2023-08-07T08:50:18.832" v="13741" actId="255"/>
          <ac:spMkLst>
            <pc:docMk/>
            <pc:sldMk cId="2861753837" sldId="3481"/>
            <ac:spMk id="47" creationId="{17561F03-D7F9-8BFA-24C1-1F40DBC8395C}"/>
          </ac:spMkLst>
        </pc:spChg>
        <pc:spChg chg="del mod">
          <ac:chgData name="Helen Margolis" userId="e6a7afbc-961a-442d-a2df-b33b0221b063" providerId="ADAL" clId="{1254076C-426C-4AC2-B574-F032750B8D22}" dt="2023-08-07T08:53:08.557" v="13785" actId="478"/>
          <ac:spMkLst>
            <pc:docMk/>
            <pc:sldMk cId="2861753837" sldId="3481"/>
            <ac:spMk id="48" creationId="{A77ED1F3-8201-1C71-FEEF-B829BC462541}"/>
          </ac:spMkLst>
        </pc:spChg>
        <pc:spChg chg="del mod">
          <ac:chgData name="Helen Margolis" userId="e6a7afbc-961a-442d-a2df-b33b0221b063" providerId="ADAL" clId="{1254076C-426C-4AC2-B574-F032750B8D22}" dt="2023-08-07T08:53:03.492" v="13783" actId="478"/>
          <ac:spMkLst>
            <pc:docMk/>
            <pc:sldMk cId="2861753837" sldId="3481"/>
            <ac:spMk id="49" creationId="{B793C4CC-B7B0-1440-04D6-CD790F21F175}"/>
          </ac:spMkLst>
        </pc:spChg>
        <pc:spChg chg="mod topLvl">
          <ac:chgData name="Helen Margolis" userId="e6a7afbc-961a-442d-a2df-b33b0221b063" providerId="ADAL" clId="{1254076C-426C-4AC2-B574-F032750B8D22}" dt="2023-08-07T08:51:34.270" v="13752" actId="404"/>
          <ac:spMkLst>
            <pc:docMk/>
            <pc:sldMk cId="2861753837" sldId="3481"/>
            <ac:spMk id="51" creationId="{C3FCDD64-A40E-CDC5-B57A-975C640A5711}"/>
          </ac:spMkLst>
        </pc:spChg>
        <pc:spChg chg="mod topLvl">
          <ac:chgData name="Helen Margolis" userId="e6a7afbc-961a-442d-a2df-b33b0221b063" providerId="ADAL" clId="{1254076C-426C-4AC2-B574-F032750B8D22}" dt="2023-08-07T08:51:34.270" v="13752" actId="404"/>
          <ac:spMkLst>
            <pc:docMk/>
            <pc:sldMk cId="2861753837" sldId="3481"/>
            <ac:spMk id="52" creationId="{3D1FE393-9A2A-BB45-A620-3F4B91C97CD9}"/>
          </ac:spMkLst>
        </pc:spChg>
        <pc:spChg chg="mod topLvl">
          <ac:chgData name="Helen Margolis" userId="e6a7afbc-961a-442d-a2df-b33b0221b063" providerId="ADAL" clId="{1254076C-426C-4AC2-B574-F032750B8D22}" dt="2023-08-07T08:51:34.270" v="13752" actId="404"/>
          <ac:spMkLst>
            <pc:docMk/>
            <pc:sldMk cId="2861753837" sldId="3481"/>
            <ac:spMk id="53" creationId="{477F1FF4-E986-76B7-4AFC-7063E0D38F4D}"/>
          </ac:spMkLst>
        </pc:spChg>
        <pc:spChg chg="mod topLvl">
          <ac:chgData name="Helen Margolis" userId="e6a7afbc-961a-442d-a2df-b33b0221b063" providerId="ADAL" clId="{1254076C-426C-4AC2-B574-F032750B8D22}" dt="2023-08-07T08:51:34.270" v="13752" actId="404"/>
          <ac:spMkLst>
            <pc:docMk/>
            <pc:sldMk cId="2861753837" sldId="3481"/>
            <ac:spMk id="54" creationId="{C14F73D5-D067-0823-85F5-E8629252A17D}"/>
          </ac:spMkLst>
        </pc:spChg>
        <pc:spChg chg="mod topLvl">
          <ac:chgData name="Helen Margolis" userId="e6a7afbc-961a-442d-a2df-b33b0221b063" providerId="ADAL" clId="{1254076C-426C-4AC2-B574-F032750B8D22}" dt="2023-08-07T08:51:34.270" v="13752" actId="404"/>
          <ac:spMkLst>
            <pc:docMk/>
            <pc:sldMk cId="2861753837" sldId="3481"/>
            <ac:spMk id="55" creationId="{58A38097-2111-F130-067E-B30129292CF1}"/>
          </ac:spMkLst>
        </pc:spChg>
        <pc:spChg chg="mod topLvl">
          <ac:chgData name="Helen Margolis" userId="e6a7afbc-961a-442d-a2df-b33b0221b063" providerId="ADAL" clId="{1254076C-426C-4AC2-B574-F032750B8D22}" dt="2023-08-07T08:51:34.270" v="13752" actId="404"/>
          <ac:spMkLst>
            <pc:docMk/>
            <pc:sldMk cId="2861753837" sldId="3481"/>
            <ac:spMk id="56" creationId="{C4128897-4AFA-E7F2-2009-9358773615D2}"/>
          </ac:spMkLst>
        </pc:spChg>
        <pc:spChg chg="mod topLvl">
          <ac:chgData name="Helen Margolis" userId="e6a7afbc-961a-442d-a2df-b33b0221b063" providerId="ADAL" clId="{1254076C-426C-4AC2-B574-F032750B8D22}" dt="2023-08-07T08:49:18.205" v="13731" actId="164"/>
          <ac:spMkLst>
            <pc:docMk/>
            <pc:sldMk cId="2861753837" sldId="3481"/>
            <ac:spMk id="57" creationId="{F80E2AC0-2C6A-7678-55E0-C114A64AD3D7}"/>
          </ac:spMkLst>
        </pc:spChg>
        <pc:spChg chg="del mod topLvl">
          <ac:chgData name="Helen Margolis" userId="e6a7afbc-961a-442d-a2df-b33b0221b063" providerId="ADAL" clId="{1254076C-426C-4AC2-B574-F032750B8D22}" dt="2023-08-07T08:52:59.328" v="13782" actId="478"/>
          <ac:spMkLst>
            <pc:docMk/>
            <pc:sldMk cId="2861753837" sldId="3481"/>
            <ac:spMk id="58" creationId="{5A252A04-BD25-DA09-5278-4EA42C5E5629}"/>
          </ac:spMkLst>
        </pc:spChg>
        <pc:spChg chg="del mod topLvl">
          <ac:chgData name="Helen Margolis" userId="e6a7afbc-961a-442d-a2df-b33b0221b063" providerId="ADAL" clId="{1254076C-426C-4AC2-B574-F032750B8D22}" dt="2023-08-07T08:53:06.275" v="13784" actId="478"/>
          <ac:spMkLst>
            <pc:docMk/>
            <pc:sldMk cId="2861753837" sldId="3481"/>
            <ac:spMk id="59" creationId="{205C2EA5-CBD0-7BA7-301A-3F135C86596A}"/>
          </ac:spMkLst>
        </pc:spChg>
        <pc:grpChg chg="add mod">
          <ac:chgData name="Helen Margolis" userId="e6a7afbc-961a-442d-a2df-b33b0221b063" providerId="ADAL" clId="{1254076C-426C-4AC2-B574-F032750B8D22}" dt="2023-08-07T08:44:51.554" v="13693" actId="1076"/>
          <ac:grpSpMkLst>
            <pc:docMk/>
            <pc:sldMk cId="2861753837" sldId="3481"/>
            <ac:grpSpMk id="3" creationId="{4F356B79-4446-38FC-046B-ACE11D459A18}"/>
          </ac:grpSpMkLst>
        </pc:grpChg>
        <pc:grpChg chg="mod">
          <ac:chgData name="Helen Margolis" userId="e6a7afbc-961a-442d-a2df-b33b0221b063" providerId="ADAL" clId="{1254076C-426C-4AC2-B574-F032750B8D22}" dt="2023-08-07T08:44:51.554" v="13693" actId="1076"/>
          <ac:grpSpMkLst>
            <pc:docMk/>
            <pc:sldMk cId="2861753837" sldId="3481"/>
            <ac:grpSpMk id="5" creationId="{EF22A1BC-87A6-802B-3622-E244F820EF22}"/>
          </ac:grpSpMkLst>
        </pc:grpChg>
        <pc:grpChg chg="mod">
          <ac:chgData name="Helen Margolis" userId="e6a7afbc-961a-442d-a2df-b33b0221b063" providerId="ADAL" clId="{1254076C-426C-4AC2-B574-F032750B8D22}" dt="2023-08-07T08:44:51.554" v="13693" actId="1076"/>
          <ac:grpSpMkLst>
            <pc:docMk/>
            <pc:sldMk cId="2861753837" sldId="3481"/>
            <ac:grpSpMk id="7" creationId="{F8E5B24E-8637-9CCA-2CE4-FB02C8BB6322}"/>
          </ac:grpSpMkLst>
        </pc:grpChg>
        <pc:grpChg chg="mod">
          <ac:chgData name="Helen Margolis" userId="e6a7afbc-961a-442d-a2df-b33b0221b063" providerId="ADAL" clId="{1254076C-426C-4AC2-B574-F032750B8D22}" dt="2023-08-07T08:44:51.554" v="13693" actId="1076"/>
          <ac:grpSpMkLst>
            <pc:docMk/>
            <pc:sldMk cId="2861753837" sldId="3481"/>
            <ac:grpSpMk id="16" creationId="{E0099B34-1B84-2CE8-AFE8-C7627E35AAAD}"/>
          </ac:grpSpMkLst>
        </pc:grpChg>
        <pc:grpChg chg="add del mod">
          <ac:chgData name="Helen Margolis" userId="e6a7afbc-961a-442d-a2df-b33b0221b063" providerId="ADAL" clId="{1254076C-426C-4AC2-B574-F032750B8D22}" dt="2023-08-07T08:47:40.985" v="13715" actId="165"/>
          <ac:grpSpMkLst>
            <pc:docMk/>
            <pc:sldMk cId="2861753837" sldId="3481"/>
            <ac:grpSpMk id="22" creationId="{278BD575-A023-182D-A2DB-02C8834EA5C3}"/>
          </ac:grpSpMkLst>
        </pc:grpChg>
        <pc:grpChg chg="del mod topLvl">
          <ac:chgData name="Helen Margolis" userId="e6a7afbc-961a-442d-a2df-b33b0221b063" providerId="ADAL" clId="{1254076C-426C-4AC2-B574-F032750B8D22}" dt="2023-08-07T08:47:48.632" v="13716" actId="165"/>
          <ac:grpSpMkLst>
            <pc:docMk/>
            <pc:sldMk cId="2861753837" sldId="3481"/>
            <ac:grpSpMk id="24" creationId="{5D1CDA03-F1D9-7D77-FC7B-57725DDBFDB8}"/>
          </ac:grpSpMkLst>
        </pc:grpChg>
        <pc:grpChg chg="del mod topLvl">
          <ac:chgData name="Helen Margolis" userId="e6a7afbc-961a-442d-a2df-b33b0221b063" providerId="ADAL" clId="{1254076C-426C-4AC2-B574-F032750B8D22}" dt="2023-08-07T08:47:54.445" v="13717" actId="165"/>
          <ac:grpSpMkLst>
            <pc:docMk/>
            <pc:sldMk cId="2861753837" sldId="3481"/>
            <ac:grpSpMk id="25" creationId="{69A6FDB4-F6A1-65AB-AD50-C9F19DD7C264}"/>
          </ac:grpSpMkLst>
        </pc:grpChg>
        <pc:grpChg chg="mod topLvl">
          <ac:chgData name="Helen Margolis" userId="e6a7afbc-961a-442d-a2df-b33b0221b063" providerId="ADAL" clId="{1254076C-426C-4AC2-B574-F032750B8D22}" dt="2023-08-07T08:47:48.632" v="13716" actId="165"/>
          <ac:grpSpMkLst>
            <pc:docMk/>
            <pc:sldMk cId="2861753837" sldId="3481"/>
            <ac:grpSpMk id="26" creationId="{E27F96E1-E91F-4BD2-DDC6-C338F2390AD6}"/>
          </ac:grpSpMkLst>
        </pc:grpChg>
        <pc:grpChg chg="add mod">
          <ac:chgData name="Helen Margolis" userId="e6a7afbc-961a-442d-a2df-b33b0221b063" providerId="ADAL" clId="{1254076C-426C-4AC2-B574-F032750B8D22}" dt="2023-08-07T08:49:18.205" v="13731" actId="164"/>
          <ac:grpSpMkLst>
            <pc:docMk/>
            <pc:sldMk cId="2861753837" sldId="3481"/>
            <ac:grpSpMk id="60" creationId="{F900700D-5F9B-0FD3-7804-6C6650FDB38B}"/>
          </ac:grpSpMkLst>
        </pc:grpChg>
        <pc:picChg chg="mod">
          <ac:chgData name="Helen Margolis" userId="e6a7afbc-961a-442d-a2df-b33b0221b063" providerId="ADAL" clId="{1254076C-426C-4AC2-B574-F032750B8D22}" dt="2023-08-07T08:44:51.554" v="13693" actId="1076"/>
          <ac:picMkLst>
            <pc:docMk/>
            <pc:sldMk cId="2861753837" sldId="3481"/>
            <ac:picMk id="6" creationId="{7D51088C-727E-9CDF-D23F-A6CBE54BA026}"/>
          </ac:picMkLst>
        </pc:picChg>
        <pc:picChg chg="mod">
          <ac:chgData name="Helen Margolis" userId="e6a7afbc-961a-442d-a2df-b33b0221b063" providerId="ADAL" clId="{1254076C-426C-4AC2-B574-F032750B8D22}" dt="2023-08-07T08:44:51.554" v="13693" actId="1076"/>
          <ac:picMkLst>
            <pc:docMk/>
            <pc:sldMk cId="2861753837" sldId="3481"/>
            <ac:picMk id="9" creationId="{80CBAD19-9764-6E40-DAED-943005C17AA7}"/>
          </ac:picMkLst>
        </pc:picChg>
        <pc:picChg chg="mod">
          <ac:chgData name="Helen Margolis" userId="e6a7afbc-961a-442d-a2df-b33b0221b063" providerId="ADAL" clId="{1254076C-426C-4AC2-B574-F032750B8D22}" dt="2023-08-07T08:44:51.554" v="13693" actId="1076"/>
          <ac:picMkLst>
            <pc:docMk/>
            <pc:sldMk cId="2861753837" sldId="3481"/>
            <ac:picMk id="13" creationId="{4BC6B91E-2CDB-EF2E-5F7D-25EDE11C9713}"/>
          </ac:picMkLst>
        </pc:picChg>
        <pc:picChg chg="mod">
          <ac:chgData name="Helen Margolis" userId="e6a7afbc-961a-442d-a2df-b33b0221b063" providerId="ADAL" clId="{1254076C-426C-4AC2-B574-F032750B8D22}" dt="2023-08-07T08:44:51.554" v="13693" actId="1076"/>
          <ac:picMkLst>
            <pc:docMk/>
            <pc:sldMk cId="2861753837" sldId="3481"/>
            <ac:picMk id="19" creationId="{2AD1E4BF-16D4-6BAE-1A92-842088F5F883}"/>
          </ac:picMkLst>
        </pc:picChg>
        <pc:picChg chg="mod">
          <ac:chgData name="Helen Margolis" userId="e6a7afbc-961a-442d-a2df-b33b0221b063" providerId="ADAL" clId="{1254076C-426C-4AC2-B574-F032750B8D22}" dt="2023-08-07T08:47:48.632" v="13716" actId="165"/>
          <ac:picMkLst>
            <pc:docMk/>
            <pc:sldMk cId="2861753837" sldId="3481"/>
            <ac:picMk id="27" creationId="{2B367E7D-201F-A63A-12F7-1F4000A5014B}"/>
          </ac:picMkLst>
        </pc:picChg>
        <pc:picChg chg="mod ord topLvl">
          <ac:chgData name="Helen Margolis" userId="e6a7afbc-961a-442d-a2df-b33b0221b063" providerId="ADAL" clId="{1254076C-426C-4AC2-B574-F032750B8D22}" dt="2023-08-07T08:49:18.205" v="13731" actId="164"/>
          <ac:picMkLst>
            <pc:docMk/>
            <pc:sldMk cId="2861753837" sldId="3481"/>
            <ac:picMk id="50" creationId="{3A7281B1-D09B-12BA-71CC-FE8CC7B22A14}"/>
          </ac:picMkLst>
        </pc:picChg>
        <pc:cxnChg chg="mod">
          <ac:chgData name="Helen Margolis" userId="e6a7afbc-961a-442d-a2df-b33b0221b063" providerId="ADAL" clId="{1254076C-426C-4AC2-B574-F032750B8D22}" dt="2023-08-07T08:44:51.554" v="13693" actId="1076"/>
          <ac:cxnSpMkLst>
            <pc:docMk/>
            <pc:sldMk cId="2861753837" sldId="3481"/>
            <ac:cxnSpMk id="8" creationId="{C14285EC-7513-115E-9139-F20FC5656AC1}"/>
          </ac:cxnSpMkLst>
        </pc:cxnChg>
      </pc:sldChg>
      <pc:sldChg chg="addSp delSp modSp add mod">
        <pc:chgData name="Helen Margolis" userId="e6a7afbc-961a-442d-a2df-b33b0221b063" providerId="ADAL" clId="{1254076C-426C-4AC2-B574-F032750B8D22}" dt="2023-08-07T10:33:48.289" v="14440" actId="164"/>
        <pc:sldMkLst>
          <pc:docMk/>
          <pc:sldMk cId="3026796468" sldId="3482"/>
        </pc:sldMkLst>
        <pc:spChg chg="mod">
          <ac:chgData name="Helen Margolis" userId="e6a7afbc-961a-442d-a2df-b33b0221b063" providerId="ADAL" clId="{1254076C-426C-4AC2-B574-F032750B8D22}" dt="2023-08-07T09:56:22.318" v="14128"/>
          <ac:spMkLst>
            <pc:docMk/>
            <pc:sldMk cId="3026796468" sldId="3482"/>
            <ac:spMk id="4" creationId="{8E199F9E-3A4D-8DC0-1762-7A0552CCC717}"/>
          </ac:spMkLst>
        </pc:spChg>
        <pc:spChg chg="mod">
          <ac:chgData name="Helen Margolis" userId="e6a7afbc-961a-442d-a2df-b33b0221b063" providerId="ADAL" clId="{1254076C-426C-4AC2-B574-F032750B8D22}" dt="2023-08-07T09:56:22.318" v="14128"/>
          <ac:spMkLst>
            <pc:docMk/>
            <pc:sldMk cId="3026796468" sldId="3482"/>
            <ac:spMk id="5" creationId="{1C718CE8-8F71-32C3-920B-4C0E39517EDD}"/>
          </ac:spMkLst>
        </pc:spChg>
        <pc:spChg chg="add mod">
          <ac:chgData name="Helen Margolis" userId="e6a7afbc-961a-442d-a2df-b33b0221b063" providerId="ADAL" clId="{1254076C-426C-4AC2-B574-F032750B8D22}" dt="2023-08-07T10:01:16.819" v="14179" actId="14100"/>
          <ac:spMkLst>
            <pc:docMk/>
            <pc:sldMk cId="3026796468" sldId="3482"/>
            <ac:spMk id="6" creationId="{3EAF200B-7E5E-C8FC-F453-8610AAB13B61}"/>
          </ac:spMkLst>
        </pc:spChg>
        <pc:spChg chg="add del mod">
          <ac:chgData name="Helen Margolis" userId="e6a7afbc-961a-442d-a2df-b33b0221b063" providerId="ADAL" clId="{1254076C-426C-4AC2-B574-F032750B8D22}" dt="2023-08-07T10:00:50.602" v="14173" actId="478"/>
          <ac:spMkLst>
            <pc:docMk/>
            <pc:sldMk cId="3026796468" sldId="3482"/>
            <ac:spMk id="8" creationId="{510DDBA0-234D-50BE-AB74-331DF01ED64E}"/>
          </ac:spMkLst>
        </pc:spChg>
        <pc:spChg chg="del">
          <ac:chgData name="Helen Margolis" userId="e6a7afbc-961a-442d-a2df-b33b0221b063" providerId="ADAL" clId="{1254076C-426C-4AC2-B574-F032750B8D22}" dt="2023-08-07T10:00:51.814" v="14174" actId="478"/>
          <ac:spMkLst>
            <pc:docMk/>
            <pc:sldMk cId="3026796468" sldId="3482"/>
            <ac:spMk id="37" creationId="{BCBC60BA-8FA9-3844-184C-583AE697695F}"/>
          </ac:spMkLst>
        </pc:spChg>
        <pc:spChg chg="del">
          <ac:chgData name="Helen Margolis" userId="e6a7afbc-961a-442d-a2df-b33b0221b063" providerId="ADAL" clId="{1254076C-426C-4AC2-B574-F032750B8D22}" dt="2023-08-07T10:00:56.474" v="14176" actId="478"/>
          <ac:spMkLst>
            <pc:docMk/>
            <pc:sldMk cId="3026796468" sldId="3482"/>
            <ac:spMk id="42" creationId="{86C2C77D-6198-61E1-B2E4-70620866D19B}"/>
          </ac:spMkLst>
        </pc:spChg>
        <pc:spChg chg="mod topLvl">
          <ac:chgData name="Helen Margolis" userId="e6a7afbc-961a-442d-a2df-b33b0221b063" providerId="ADAL" clId="{1254076C-426C-4AC2-B574-F032750B8D22}" dt="2023-08-07T10:05:18.846" v="14212" actId="164"/>
          <ac:spMkLst>
            <pc:docMk/>
            <pc:sldMk cId="3026796468" sldId="3482"/>
            <ac:spMk id="88" creationId="{A7C583F7-9A02-D243-A677-2DB22007F829}"/>
          </ac:spMkLst>
        </pc:spChg>
        <pc:spChg chg="mod topLvl">
          <ac:chgData name="Helen Margolis" userId="e6a7afbc-961a-442d-a2df-b33b0221b063" providerId="ADAL" clId="{1254076C-426C-4AC2-B574-F032750B8D22}" dt="2023-08-07T10:04:59.867" v="14209" actId="164"/>
          <ac:spMkLst>
            <pc:docMk/>
            <pc:sldMk cId="3026796468" sldId="3482"/>
            <ac:spMk id="89" creationId="{B6A1F8DA-ECF9-39DA-BE96-5E4907EBC20F}"/>
          </ac:spMkLst>
        </pc:spChg>
        <pc:spChg chg="mod topLvl">
          <ac:chgData name="Helen Margolis" userId="e6a7afbc-961a-442d-a2df-b33b0221b063" providerId="ADAL" clId="{1254076C-426C-4AC2-B574-F032750B8D22}" dt="2023-08-07T10:33:48.289" v="14440" actId="164"/>
          <ac:spMkLst>
            <pc:docMk/>
            <pc:sldMk cId="3026796468" sldId="3482"/>
            <ac:spMk id="104" creationId="{62E086BB-C0AC-5B86-C9E5-E845804C4B02}"/>
          </ac:spMkLst>
        </pc:spChg>
        <pc:spChg chg="mod topLvl">
          <ac:chgData name="Helen Margolis" userId="e6a7afbc-961a-442d-a2df-b33b0221b063" providerId="ADAL" clId="{1254076C-426C-4AC2-B574-F032750B8D22}" dt="2023-08-07T10:33:48.289" v="14440" actId="164"/>
          <ac:spMkLst>
            <pc:docMk/>
            <pc:sldMk cId="3026796468" sldId="3482"/>
            <ac:spMk id="107" creationId="{61B591EA-72C2-0D58-36B2-9FB019F19FB0}"/>
          </ac:spMkLst>
        </pc:spChg>
        <pc:grpChg chg="add del mod">
          <ac:chgData name="Helen Margolis" userId="e6a7afbc-961a-442d-a2df-b33b0221b063" providerId="ADAL" clId="{1254076C-426C-4AC2-B574-F032750B8D22}" dt="2023-08-07T10:01:19.785" v="14180" actId="478"/>
          <ac:grpSpMkLst>
            <pc:docMk/>
            <pc:sldMk cId="3026796468" sldId="3482"/>
            <ac:grpSpMk id="3" creationId="{D688CC6C-61F3-AB9A-572B-0DEEB70A7630}"/>
          </ac:grpSpMkLst>
        </pc:grpChg>
        <pc:grpChg chg="add del mod ord topLvl">
          <ac:chgData name="Helen Margolis" userId="e6a7afbc-961a-442d-a2df-b33b0221b063" providerId="ADAL" clId="{1254076C-426C-4AC2-B574-F032750B8D22}" dt="2023-08-07T10:04:03.179" v="14200" actId="165"/>
          <ac:grpSpMkLst>
            <pc:docMk/>
            <pc:sldMk cId="3026796468" sldId="3482"/>
            <ac:grpSpMk id="7" creationId="{14E1B00A-7A31-0A05-AE7A-A275DA12FB89}"/>
          </ac:grpSpMkLst>
        </pc:grpChg>
        <pc:grpChg chg="add del mod topLvl">
          <ac:chgData name="Helen Margolis" userId="e6a7afbc-961a-442d-a2df-b33b0221b063" providerId="ADAL" clId="{1254076C-426C-4AC2-B574-F032750B8D22}" dt="2023-08-07T10:03:55.450" v="14199" actId="165"/>
          <ac:grpSpMkLst>
            <pc:docMk/>
            <pc:sldMk cId="3026796468" sldId="3482"/>
            <ac:grpSpMk id="9" creationId="{5CDA130A-19D7-3A83-AB9C-A9C7104C6388}"/>
          </ac:grpSpMkLst>
        </pc:grpChg>
        <pc:grpChg chg="add del mod ord">
          <ac:chgData name="Helen Margolis" userId="e6a7afbc-961a-442d-a2df-b33b0221b063" providerId="ADAL" clId="{1254076C-426C-4AC2-B574-F032750B8D22}" dt="2023-08-07T10:03:50.496" v="14198" actId="165"/>
          <ac:grpSpMkLst>
            <pc:docMk/>
            <pc:sldMk cId="3026796468" sldId="3482"/>
            <ac:grpSpMk id="10" creationId="{7DC8A3D6-0AA5-DED5-C67C-89730A8B956D}"/>
          </ac:grpSpMkLst>
        </pc:grpChg>
        <pc:grpChg chg="add mod">
          <ac:chgData name="Helen Margolis" userId="e6a7afbc-961a-442d-a2df-b33b0221b063" providerId="ADAL" clId="{1254076C-426C-4AC2-B574-F032750B8D22}" dt="2023-08-07T10:04:59.867" v="14209" actId="164"/>
          <ac:grpSpMkLst>
            <pc:docMk/>
            <pc:sldMk cId="3026796468" sldId="3482"/>
            <ac:grpSpMk id="11" creationId="{7B3A8903-61A0-0506-88ED-54BCE1B19444}"/>
          </ac:grpSpMkLst>
        </pc:grpChg>
        <pc:grpChg chg="add mod">
          <ac:chgData name="Helen Margolis" userId="e6a7afbc-961a-442d-a2df-b33b0221b063" providerId="ADAL" clId="{1254076C-426C-4AC2-B574-F032750B8D22}" dt="2023-08-07T10:04:59.867" v="14209" actId="164"/>
          <ac:grpSpMkLst>
            <pc:docMk/>
            <pc:sldMk cId="3026796468" sldId="3482"/>
            <ac:grpSpMk id="14" creationId="{116F9012-84E8-3989-3DD6-E51F6E1242EE}"/>
          </ac:grpSpMkLst>
        </pc:grpChg>
        <pc:grpChg chg="add mod">
          <ac:chgData name="Helen Margolis" userId="e6a7afbc-961a-442d-a2df-b33b0221b063" providerId="ADAL" clId="{1254076C-426C-4AC2-B574-F032750B8D22}" dt="2023-08-07T10:05:18.846" v="14212" actId="164"/>
          <ac:grpSpMkLst>
            <pc:docMk/>
            <pc:sldMk cId="3026796468" sldId="3482"/>
            <ac:grpSpMk id="17" creationId="{F278BE25-AA04-CAD4-A8E6-953EBBCA8E28}"/>
          </ac:grpSpMkLst>
        </pc:grpChg>
        <pc:grpChg chg="add mod">
          <ac:chgData name="Helen Margolis" userId="e6a7afbc-961a-442d-a2df-b33b0221b063" providerId="ADAL" clId="{1254076C-426C-4AC2-B574-F032750B8D22}" dt="2023-08-07T10:05:18.846" v="14212" actId="164"/>
          <ac:grpSpMkLst>
            <pc:docMk/>
            <pc:sldMk cId="3026796468" sldId="3482"/>
            <ac:grpSpMk id="18" creationId="{E3F0341F-D61F-4E1F-0667-1AA6502CC8F4}"/>
          </ac:grpSpMkLst>
        </pc:grpChg>
        <pc:grpChg chg="add del mod">
          <ac:chgData name="Helen Margolis" userId="e6a7afbc-961a-442d-a2df-b33b0221b063" providerId="ADAL" clId="{1254076C-426C-4AC2-B574-F032750B8D22}" dt="2023-08-07T10:33:17.687" v="14435" actId="165"/>
          <ac:grpSpMkLst>
            <pc:docMk/>
            <pc:sldMk cId="3026796468" sldId="3482"/>
            <ac:grpSpMk id="19" creationId="{53236282-9F93-9A62-3F4A-405B196F429C}"/>
          </ac:grpSpMkLst>
        </pc:grpChg>
        <pc:grpChg chg="add mod">
          <ac:chgData name="Helen Margolis" userId="e6a7afbc-961a-442d-a2df-b33b0221b063" providerId="ADAL" clId="{1254076C-426C-4AC2-B574-F032750B8D22}" dt="2023-08-07T10:33:48.289" v="14440" actId="164"/>
          <ac:grpSpMkLst>
            <pc:docMk/>
            <pc:sldMk cId="3026796468" sldId="3482"/>
            <ac:grpSpMk id="20" creationId="{62673B11-FFDB-7C0D-33AC-022A2862F4B0}"/>
          </ac:grpSpMkLst>
        </pc:grpChg>
        <pc:grpChg chg="del mod topLvl">
          <ac:chgData name="Helen Margolis" userId="e6a7afbc-961a-442d-a2df-b33b0221b063" providerId="ADAL" clId="{1254076C-426C-4AC2-B574-F032750B8D22}" dt="2023-08-07T10:04:08.307" v="14201" actId="165"/>
          <ac:grpSpMkLst>
            <pc:docMk/>
            <pc:sldMk cId="3026796468" sldId="3482"/>
            <ac:grpSpMk id="86" creationId="{A209120F-A5E5-AC01-5DC5-42C7D02ABFDE}"/>
          </ac:grpSpMkLst>
        </pc:grpChg>
        <pc:grpChg chg="del mod topLvl">
          <ac:chgData name="Helen Margolis" userId="e6a7afbc-961a-442d-a2df-b33b0221b063" providerId="ADAL" clId="{1254076C-426C-4AC2-B574-F032750B8D22}" dt="2023-08-07T10:04:16.859" v="14202" actId="165"/>
          <ac:grpSpMkLst>
            <pc:docMk/>
            <pc:sldMk cId="3026796468" sldId="3482"/>
            <ac:grpSpMk id="87" creationId="{36C25416-3D03-5FD3-1826-BF0511F1205E}"/>
          </ac:grpSpMkLst>
        </pc:grpChg>
        <pc:grpChg chg="del mod topLvl">
          <ac:chgData name="Helen Margolis" userId="e6a7afbc-961a-442d-a2df-b33b0221b063" providerId="ADAL" clId="{1254076C-426C-4AC2-B574-F032750B8D22}" dt="2023-08-07T10:04:28.208" v="14203" actId="165"/>
          <ac:grpSpMkLst>
            <pc:docMk/>
            <pc:sldMk cId="3026796468" sldId="3482"/>
            <ac:grpSpMk id="90" creationId="{5B3B278B-9AF7-263B-3F9E-740F2694C6AE}"/>
          </ac:grpSpMkLst>
        </pc:grpChg>
        <pc:grpChg chg="mod topLvl">
          <ac:chgData name="Helen Margolis" userId="e6a7afbc-961a-442d-a2df-b33b0221b063" providerId="ADAL" clId="{1254076C-426C-4AC2-B574-F032750B8D22}" dt="2023-08-07T10:04:42.892" v="14206" actId="164"/>
          <ac:grpSpMkLst>
            <pc:docMk/>
            <pc:sldMk cId="3026796468" sldId="3482"/>
            <ac:grpSpMk id="91" creationId="{3275688A-7C44-5ECD-90C3-9B6BDB42BAC4}"/>
          </ac:grpSpMkLst>
        </pc:grpChg>
        <pc:grpChg chg="mod topLvl">
          <ac:chgData name="Helen Margolis" userId="e6a7afbc-961a-442d-a2df-b33b0221b063" providerId="ADAL" clId="{1254076C-426C-4AC2-B574-F032750B8D22}" dt="2023-08-07T10:04:50.351" v="14208" actId="164"/>
          <ac:grpSpMkLst>
            <pc:docMk/>
            <pc:sldMk cId="3026796468" sldId="3482"/>
            <ac:grpSpMk id="92" creationId="{3C0D5537-44FE-B50F-13B3-B5EA2E163BB8}"/>
          </ac:grpSpMkLst>
        </pc:grpChg>
        <pc:grpChg chg="mod topLvl">
          <ac:chgData name="Helen Margolis" userId="e6a7afbc-961a-442d-a2df-b33b0221b063" providerId="ADAL" clId="{1254076C-426C-4AC2-B574-F032750B8D22}" dt="2023-08-07T10:04:50.351" v="14208" actId="164"/>
          <ac:grpSpMkLst>
            <pc:docMk/>
            <pc:sldMk cId="3026796468" sldId="3482"/>
            <ac:grpSpMk id="93" creationId="{90618DF6-895B-732A-7A90-1C4A90481884}"/>
          </ac:grpSpMkLst>
        </pc:grpChg>
        <pc:grpChg chg="mod topLvl">
          <ac:chgData name="Helen Margolis" userId="e6a7afbc-961a-442d-a2df-b33b0221b063" providerId="ADAL" clId="{1254076C-426C-4AC2-B574-F032750B8D22}" dt="2023-08-07T10:04:42.892" v="14206" actId="164"/>
          <ac:grpSpMkLst>
            <pc:docMk/>
            <pc:sldMk cId="3026796468" sldId="3482"/>
            <ac:grpSpMk id="94" creationId="{F5D06117-3977-29A9-125E-F55DD9BE8C30}"/>
          </ac:grpSpMkLst>
        </pc:grpChg>
        <pc:grpChg chg="del mod topLvl">
          <ac:chgData name="Helen Margolis" userId="e6a7afbc-961a-442d-a2df-b33b0221b063" providerId="ADAL" clId="{1254076C-426C-4AC2-B574-F032750B8D22}" dt="2023-08-07T10:33:30.531" v="14437" actId="165"/>
          <ac:grpSpMkLst>
            <pc:docMk/>
            <pc:sldMk cId="3026796468" sldId="3482"/>
            <ac:grpSpMk id="103" creationId="{27EC959F-7854-68F1-DD7B-C388CB4C7B3E}"/>
          </ac:grpSpMkLst>
        </pc:grpChg>
        <pc:grpChg chg="mod topLvl">
          <ac:chgData name="Helen Margolis" userId="e6a7afbc-961a-442d-a2df-b33b0221b063" providerId="ADAL" clId="{1254076C-426C-4AC2-B574-F032750B8D22}" dt="2023-08-07T10:33:48.289" v="14440" actId="164"/>
          <ac:grpSpMkLst>
            <pc:docMk/>
            <pc:sldMk cId="3026796468" sldId="3482"/>
            <ac:grpSpMk id="105" creationId="{6F2B614F-FCB3-F085-1E20-67B5DA2DBF18}"/>
          </ac:grpSpMkLst>
        </pc:grpChg>
        <pc:grpChg chg="mod topLvl">
          <ac:chgData name="Helen Margolis" userId="e6a7afbc-961a-442d-a2df-b33b0221b063" providerId="ADAL" clId="{1254076C-426C-4AC2-B574-F032750B8D22}" dt="2023-08-07T10:33:48.289" v="14440" actId="164"/>
          <ac:grpSpMkLst>
            <pc:docMk/>
            <pc:sldMk cId="3026796468" sldId="3482"/>
            <ac:grpSpMk id="106" creationId="{9D734187-F28D-2688-1D94-AC4DCA51C6FA}"/>
          </ac:grpSpMkLst>
        </pc:grpChg>
        <pc:grpChg chg="del">
          <ac:chgData name="Helen Margolis" userId="e6a7afbc-961a-442d-a2df-b33b0221b063" providerId="ADAL" clId="{1254076C-426C-4AC2-B574-F032750B8D22}" dt="2023-08-07T10:01:06.294" v="14178" actId="478"/>
          <ac:grpSpMkLst>
            <pc:docMk/>
            <pc:sldMk cId="3026796468" sldId="3482"/>
            <ac:grpSpMk id="133" creationId="{C1BC008B-EE0F-5BF6-A994-B769573626CE}"/>
          </ac:grpSpMkLst>
        </pc:grpChg>
        <pc:picChg chg="mod ord topLvl">
          <ac:chgData name="Helen Margolis" userId="e6a7afbc-961a-442d-a2df-b33b0221b063" providerId="ADAL" clId="{1254076C-426C-4AC2-B574-F032750B8D22}" dt="2023-08-07T10:05:11.371" v="14211" actId="166"/>
          <ac:picMkLst>
            <pc:docMk/>
            <pc:sldMk cId="3026796468" sldId="3482"/>
            <ac:picMk id="112" creationId="{249C05C1-4E90-49B4-1E6B-48581E3925A3}"/>
          </ac:picMkLst>
        </pc:picChg>
        <pc:picChg chg="mod topLvl">
          <ac:chgData name="Helen Margolis" userId="e6a7afbc-961a-442d-a2df-b33b0221b063" providerId="ADAL" clId="{1254076C-426C-4AC2-B574-F032750B8D22}" dt="2023-08-07T10:33:48.289" v="14440" actId="164"/>
          <ac:picMkLst>
            <pc:docMk/>
            <pc:sldMk cId="3026796468" sldId="3482"/>
            <ac:picMk id="113" creationId="{29748D8E-F506-6650-B3D4-EDE91E554D3B}"/>
          </ac:picMkLst>
        </pc:picChg>
        <pc:cxnChg chg="del">
          <ac:chgData name="Helen Margolis" userId="e6a7afbc-961a-442d-a2df-b33b0221b063" providerId="ADAL" clId="{1254076C-426C-4AC2-B574-F032750B8D22}" dt="2023-08-07T10:00:54.712" v="14175" actId="478"/>
          <ac:cxnSpMkLst>
            <pc:docMk/>
            <pc:sldMk cId="3026796468" sldId="3482"/>
            <ac:cxnSpMk id="38" creationId="{32F1AFD8-5BC3-9C0B-ACCE-B336D3A17623}"/>
          </ac:cxnSpMkLst>
        </pc:cxnChg>
        <pc:cxnChg chg="del">
          <ac:chgData name="Helen Margolis" userId="e6a7afbc-961a-442d-a2df-b33b0221b063" providerId="ADAL" clId="{1254076C-426C-4AC2-B574-F032750B8D22}" dt="2023-08-07T10:00:54.712" v="14175" actId="478"/>
          <ac:cxnSpMkLst>
            <pc:docMk/>
            <pc:sldMk cId="3026796468" sldId="3482"/>
            <ac:cxnSpMk id="39" creationId="{0DAB9F03-BD18-0687-C915-80628228B591}"/>
          </ac:cxnSpMkLst>
        </pc:cxnChg>
        <pc:cxnChg chg="del">
          <ac:chgData name="Helen Margolis" userId="e6a7afbc-961a-442d-a2df-b33b0221b063" providerId="ADAL" clId="{1254076C-426C-4AC2-B574-F032750B8D22}" dt="2023-08-07T10:00:54.712" v="14175" actId="478"/>
          <ac:cxnSpMkLst>
            <pc:docMk/>
            <pc:sldMk cId="3026796468" sldId="3482"/>
            <ac:cxnSpMk id="40" creationId="{63BEA2F4-0DC9-8F7E-FBA7-3AD5DDBC0287}"/>
          </ac:cxnSpMkLst>
        </pc:cxnChg>
        <pc:cxnChg chg="del">
          <ac:chgData name="Helen Margolis" userId="e6a7afbc-961a-442d-a2df-b33b0221b063" providerId="ADAL" clId="{1254076C-426C-4AC2-B574-F032750B8D22}" dt="2023-08-07T10:00:54.712" v="14175" actId="478"/>
          <ac:cxnSpMkLst>
            <pc:docMk/>
            <pc:sldMk cId="3026796468" sldId="3482"/>
            <ac:cxnSpMk id="41" creationId="{3DA7D455-A18E-8020-8282-C1E41ADDCDCB}"/>
          </ac:cxnSpMkLst>
        </pc:cxnChg>
        <pc:cxnChg chg="mod">
          <ac:chgData name="Helen Margolis" userId="e6a7afbc-961a-442d-a2df-b33b0221b063" providerId="ADAL" clId="{1254076C-426C-4AC2-B574-F032750B8D22}" dt="2023-08-07T10:04:33.925" v="14204" actId="692"/>
          <ac:cxnSpMkLst>
            <pc:docMk/>
            <pc:sldMk cId="3026796468" sldId="3482"/>
            <ac:cxnSpMk id="95" creationId="{25FF6B49-F493-0439-C4ED-F22F0E87C0DB}"/>
          </ac:cxnSpMkLst>
        </pc:cxnChg>
        <pc:cxnChg chg="mod">
          <ac:chgData name="Helen Margolis" userId="e6a7afbc-961a-442d-a2df-b33b0221b063" providerId="ADAL" clId="{1254076C-426C-4AC2-B574-F032750B8D22}" dt="2023-08-07T10:04:33.925" v="14204" actId="692"/>
          <ac:cxnSpMkLst>
            <pc:docMk/>
            <pc:sldMk cId="3026796468" sldId="3482"/>
            <ac:cxnSpMk id="96" creationId="{38EB7DAC-0C5D-BB98-E65D-C9E8CB7E887C}"/>
          </ac:cxnSpMkLst>
        </pc:cxnChg>
        <pc:cxnChg chg="mod">
          <ac:chgData name="Helen Margolis" userId="e6a7afbc-961a-442d-a2df-b33b0221b063" providerId="ADAL" clId="{1254076C-426C-4AC2-B574-F032750B8D22}" dt="2023-08-07T10:04:47.193" v="14207" actId="692"/>
          <ac:cxnSpMkLst>
            <pc:docMk/>
            <pc:sldMk cId="3026796468" sldId="3482"/>
            <ac:cxnSpMk id="97" creationId="{49EF65BD-9055-8022-8138-EBBB3336C14A}"/>
          </ac:cxnSpMkLst>
        </pc:cxnChg>
        <pc:cxnChg chg="mod">
          <ac:chgData name="Helen Margolis" userId="e6a7afbc-961a-442d-a2df-b33b0221b063" providerId="ADAL" clId="{1254076C-426C-4AC2-B574-F032750B8D22}" dt="2023-08-07T10:04:47.193" v="14207" actId="692"/>
          <ac:cxnSpMkLst>
            <pc:docMk/>
            <pc:sldMk cId="3026796468" sldId="3482"/>
            <ac:cxnSpMk id="98" creationId="{AD6818AF-28E3-C5B6-828F-5D9C3A3A645C}"/>
          </ac:cxnSpMkLst>
        </pc:cxnChg>
        <pc:cxnChg chg="mod">
          <ac:chgData name="Helen Margolis" userId="e6a7afbc-961a-442d-a2df-b33b0221b063" providerId="ADAL" clId="{1254076C-426C-4AC2-B574-F032750B8D22}" dt="2023-08-07T10:04:47.193" v="14207" actId="692"/>
          <ac:cxnSpMkLst>
            <pc:docMk/>
            <pc:sldMk cId="3026796468" sldId="3482"/>
            <ac:cxnSpMk id="99" creationId="{E475B782-B176-A9B1-2EC8-BB9E06948080}"/>
          </ac:cxnSpMkLst>
        </pc:cxnChg>
        <pc:cxnChg chg="mod">
          <ac:chgData name="Helen Margolis" userId="e6a7afbc-961a-442d-a2df-b33b0221b063" providerId="ADAL" clId="{1254076C-426C-4AC2-B574-F032750B8D22}" dt="2023-08-07T10:04:47.193" v="14207" actId="692"/>
          <ac:cxnSpMkLst>
            <pc:docMk/>
            <pc:sldMk cId="3026796468" sldId="3482"/>
            <ac:cxnSpMk id="100" creationId="{5898EB54-4A13-B07B-7632-3F5F15372E1E}"/>
          </ac:cxnSpMkLst>
        </pc:cxnChg>
        <pc:cxnChg chg="mod">
          <ac:chgData name="Helen Margolis" userId="e6a7afbc-961a-442d-a2df-b33b0221b063" providerId="ADAL" clId="{1254076C-426C-4AC2-B574-F032750B8D22}" dt="2023-08-07T10:04:39.157" v="14205" actId="692"/>
          <ac:cxnSpMkLst>
            <pc:docMk/>
            <pc:sldMk cId="3026796468" sldId="3482"/>
            <ac:cxnSpMk id="101" creationId="{4C849337-7B8A-320F-F0EA-5A32EE39335D}"/>
          </ac:cxnSpMkLst>
        </pc:cxnChg>
        <pc:cxnChg chg="mod">
          <ac:chgData name="Helen Margolis" userId="e6a7afbc-961a-442d-a2df-b33b0221b063" providerId="ADAL" clId="{1254076C-426C-4AC2-B574-F032750B8D22}" dt="2023-08-07T10:04:39.157" v="14205" actId="692"/>
          <ac:cxnSpMkLst>
            <pc:docMk/>
            <pc:sldMk cId="3026796468" sldId="3482"/>
            <ac:cxnSpMk id="102" creationId="{0666340F-FFCD-3505-D912-174B38A9214D}"/>
          </ac:cxnSpMkLst>
        </pc:cxnChg>
        <pc:cxnChg chg="mod">
          <ac:chgData name="Helen Margolis" userId="e6a7afbc-961a-442d-a2df-b33b0221b063" providerId="ADAL" clId="{1254076C-426C-4AC2-B574-F032750B8D22}" dt="2023-08-07T10:33:35.389" v="14438" actId="692"/>
          <ac:cxnSpMkLst>
            <pc:docMk/>
            <pc:sldMk cId="3026796468" sldId="3482"/>
            <ac:cxnSpMk id="108" creationId="{0227DD16-1B38-C709-4E10-C94B5E27CA8E}"/>
          </ac:cxnSpMkLst>
        </pc:cxnChg>
        <pc:cxnChg chg="mod">
          <ac:chgData name="Helen Margolis" userId="e6a7afbc-961a-442d-a2df-b33b0221b063" providerId="ADAL" clId="{1254076C-426C-4AC2-B574-F032750B8D22}" dt="2023-08-07T10:33:35.389" v="14438" actId="692"/>
          <ac:cxnSpMkLst>
            <pc:docMk/>
            <pc:sldMk cId="3026796468" sldId="3482"/>
            <ac:cxnSpMk id="109" creationId="{F28A24CF-FEA4-48ED-C4A9-12231FE6B302}"/>
          </ac:cxnSpMkLst>
        </pc:cxnChg>
        <pc:cxnChg chg="mod">
          <ac:chgData name="Helen Margolis" userId="e6a7afbc-961a-442d-a2df-b33b0221b063" providerId="ADAL" clId="{1254076C-426C-4AC2-B574-F032750B8D22}" dt="2023-08-07T10:33:40.400" v="14439" actId="692"/>
          <ac:cxnSpMkLst>
            <pc:docMk/>
            <pc:sldMk cId="3026796468" sldId="3482"/>
            <ac:cxnSpMk id="110" creationId="{9BB945A3-1856-3C15-F474-BB541BAEE76D}"/>
          </ac:cxnSpMkLst>
        </pc:cxnChg>
        <pc:cxnChg chg="mod">
          <ac:chgData name="Helen Margolis" userId="e6a7afbc-961a-442d-a2df-b33b0221b063" providerId="ADAL" clId="{1254076C-426C-4AC2-B574-F032750B8D22}" dt="2023-08-07T10:33:40.400" v="14439" actId="692"/>
          <ac:cxnSpMkLst>
            <pc:docMk/>
            <pc:sldMk cId="3026796468" sldId="3482"/>
            <ac:cxnSpMk id="111" creationId="{3B8BCD7E-6258-6A69-2583-D3490F531688}"/>
          </ac:cxnSpMkLst>
        </pc:cxnChg>
      </pc:sldChg>
      <pc:sldChg chg="delSp modSp add del mod">
        <pc:chgData name="Helen Margolis" userId="e6a7afbc-961a-442d-a2df-b33b0221b063" providerId="ADAL" clId="{1254076C-426C-4AC2-B574-F032750B8D22}" dt="2023-08-07T09:31:00.945" v="13966" actId="2696"/>
        <pc:sldMkLst>
          <pc:docMk/>
          <pc:sldMk cId="3427530717" sldId="3482"/>
        </pc:sldMkLst>
        <pc:spChg chg="mod">
          <ac:chgData name="Helen Margolis" userId="e6a7afbc-961a-442d-a2df-b33b0221b063" providerId="ADAL" clId="{1254076C-426C-4AC2-B574-F032750B8D22}" dt="2023-08-07T09:22:25.260" v="13927" actId="165"/>
          <ac:spMkLst>
            <pc:docMk/>
            <pc:sldMk cId="3427530717" sldId="3482"/>
            <ac:spMk id="2" creationId="{4FEC2556-1FE4-4E6C-8718-9F749E357494}"/>
          </ac:spMkLst>
        </pc:spChg>
        <pc:spChg chg="mod">
          <ac:chgData name="Helen Margolis" userId="e6a7afbc-961a-442d-a2df-b33b0221b063" providerId="ADAL" clId="{1254076C-426C-4AC2-B574-F032750B8D22}" dt="2023-08-07T09:22:25.260" v="13927" actId="165"/>
          <ac:spMkLst>
            <pc:docMk/>
            <pc:sldMk cId="3427530717" sldId="3482"/>
            <ac:spMk id="3" creationId="{49BF46A9-F040-46E1-81F7-4ED7B7063DD4}"/>
          </ac:spMkLst>
        </pc:spChg>
        <pc:spChg chg="mod">
          <ac:chgData name="Helen Margolis" userId="e6a7afbc-961a-442d-a2df-b33b0221b063" providerId="ADAL" clId="{1254076C-426C-4AC2-B574-F032750B8D22}" dt="2023-08-07T09:22:25.260" v="13927" actId="165"/>
          <ac:spMkLst>
            <pc:docMk/>
            <pc:sldMk cId="3427530717" sldId="3482"/>
            <ac:spMk id="9" creationId="{E5051052-E71A-4062-B2C0-1DD74D701AB3}"/>
          </ac:spMkLst>
        </pc:spChg>
        <pc:spChg chg="mod">
          <ac:chgData name="Helen Margolis" userId="e6a7afbc-961a-442d-a2df-b33b0221b063" providerId="ADAL" clId="{1254076C-426C-4AC2-B574-F032750B8D22}" dt="2023-08-07T09:22:25.260" v="13927" actId="165"/>
          <ac:spMkLst>
            <pc:docMk/>
            <pc:sldMk cId="3427530717" sldId="3482"/>
            <ac:spMk id="11" creationId="{7A27289F-0809-44C6-A2E5-638CBDC50335}"/>
          </ac:spMkLst>
        </pc:spChg>
        <pc:spChg chg="mod topLvl">
          <ac:chgData name="Helen Margolis" userId="e6a7afbc-961a-442d-a2df-b33b0221b063" providerId="ADAL" clId="{1254076C-426C-4AC2-B574-F032750B8D22}" dt="2023-08-07T09:22:25.260" v="13927" actId="165"/>
          <ac:spMkLst>
            <pc:docMk/>
            <pc:sldMk cId="3427530717" sldId="3482"/>
            <ac:spMk id="29" creationId="{629D801B-016E-4EAC-AE5C-530C2B4BE3D0}"/>
          </ac:spMkLst>
        </pc:spChg>
        <pc:grpChg chg="mod">
          <ac:chgData name="Helen Margolis" userId="e6a7afbc-961a-442d-a2df-b33b0221b063" providerId="ADAL" clId="{1254076C-426C-4AC2-B574-F032750B8D22}" dt="2023-08-07T09:22:25.260" v="13927" actId="165"/>
          <ac:grpSpMkLst>
            <pc:docMk/>
            <pc:sldMk cId="3427530717" sldId="3482"/>
            <ac:grpSpMk id="6" creationId="{75218A66-C604-4F06-A14C-9A2886044881}"/>
          </ac:grpSpMkLst>
        </pc:grpChg>
        <pc:grpChg chg="mod topLvl">
          <ac:chgData name="Helen Margolis" userId="e6a7afbc-961a-442d-a2df-b33b0221b063" providerId="ADAL" clId="{1254076C-426C-4AC2-B574-F032750B8D22}" dt="2023-08-07T09:22:25.260" v="13927" actId="165"/>
          <ac:grpSpMkLst>
            <pc:docMk/>
            <pc:sldMk cId="3427530717" sldId="3482"/>
            <ac:grpSpMk id="7" creationId="{D00F933B-3901-4807-9189-9BE4FBCEE740}"/>
          </ac:grpSpMkLst>
        </pc:grpChg>
        <pc:grpChg chg="mod topLvl">
          <ac:chgData name="Helen Margolis" userId="e6a7afbc-961a-442d-a2df-b33b0221b063" providerId="ADAL" clId="{1254076C-426C-4AC2-B574-F032750B8D22}" dt="2023-08-07T09:22:25.260" v="13927" actId="165"/>
          <ac:grpSpMkLst>
            <pc:docMk/>
            <pc:sldMk cId="3427530717" sldId="3482"/>
            <ac:grpSpMk id="10" creationId="{1CE4E69D-337F-4AD5-8122-AE66A480EFC7}"/>
          </ac:grpSpMkLst>
        </pc:grpChg>
        <pc:grpChg chg="del">
          <ac:chgData name="Helen Margolis" userId="e6a7afbc-961a-442d-a2df-b33b0221b063" providerId="ADAL" clId="{1254076C-426C-4AC2-B574-F032750B8D22}" dt="2023-08-07T09:22:25.260" v="13927" actId="165"/>
          <ac:grpSpMkLst>
            <pc:docMk/>
            <pc:sldMk cId="3427530717" sldId="3482"/>
            <ac:grpSpMk id="13" creationId="{E6CB2701-F040-4A0D-9DBC-2EFBB595B85D}"/>
          </ac:grpSpMkLst>
        </pc:grpChg>
        <pc:cxnChg chg="mod">
          <ac:chgData name="Helen Margolis" userId="e6a7afbc-961a-442d-a2df-b33b0221b063" providerId="ADAL" clId="{1254076C-426C-4AC2-B574-F032750B8D22}" dt="2023-08-07T09:22:25.260" v="13927" actId="165"/>
          <ac:cxnSpMkLst>
            <pc:docMk/>
            <pc:sldMk cId="3427530717" sldId="3482"/>
            <ac:cxnSpMk id="12" creationId="{2722B363-18C6-4384-86D1-9CA553220FD4}"/>
          </ac:cxnSpMkLst>
        </pc:cxnChg>
        <pc:cxnChg chg="mod">
          <ac:chgData name="Helen Margolis" userId="e6a7afbc-961a-442d-a2df-b33b0221b063" providerId="ADAL" clId="{1254076C-426C-4AC2-B574-F032750B8D22}" dt="2023-08-07T09:22:25.260" v="13927" actId="165"/>
          <ac:cxnSpMkLst>
            <pc:docMk/>
            <pc:sldMk cId="3427530717" sldId="3482"/>
            <ac:cxnSpMk id="16" creationId="{7638E377-7A8A-4E9D-8756-054DDC9F3479}"/>
          </ac:cxnSpMkLst>
        </pc:cxnChg>
      </pc:sldChg>
      <pc:sldChg chg="addSp delSp modSp add mod">
        <pc:chgData name="Helen Margolis" userId="e6a7afbc-961a-442d-a2df-b33b0221b063" providerId="ADAL" clId="{1254076C-426C-4AC2-B574-F032750B8D22}" dt="2023-08-07T10:35:18.175" v="14453"/>
        <pc:sldMkLst>
          <pc:docMk/>
          <pc:sldMk cId="3284646565" sldId="3483"/>
        </pc:sldMkLst>
        <pc:spChg chg="mod ord topLvl">
          <ac:chgData name="Helen Margolis" userId="e6a7afbc-961a-442d-a2df-b33b0221b063" providerId="ADAL" clId="{1254076C-426C-4AC2-B574-F032750B8D22}" dt="2023-08-07T10:34:47.712" v="14452" actId="14100"/>
          <ac:spMkLst>
            <pc:docMk/>
            <pc:sldMk cId="3284646565" sldId="3483"/>
            <ac:spMk id="4" creationId="{F7996260-A2A5-AB0D-C045-74EC7217A9B4}"/>
          </ac:spMkLst>
        </pc:spChg>
        <pc:spChg chg="mod ord topLvl">
          <ac:chgData name="Helen Margolis" userId="e6a7afbc-961a-442d-a2df-b33b0221b063" providerId="ADAL" clId="{1254076C-426C-4AC2-B574-F032750B8D22}" dt="2023-08-07T10:34:40.152" v="14450" actId="166"/>
          <ac:spMkLst>
            <pc:docMk/>
            <pc:sldMk cId="3284646565" sldId="3483"/>
            <ac:spMk id="5" creationId="{2E7E121C-E5DD-01A7-E751-E0B8D4EBAF73}"/>
          </ac:spMkLst>
        </pc:spChg>
        <pc:spChg chg="add del mod">
          <ac:chgData name="Helen Margolis" userId="e6a7afbc-961a-442d-a2df-b33b0221b063" providerId="ADAL" clId="{1254076C-426C-4AC2-B574-F032750B8D22}" dt="2023-08-07T10:01:30.223" v="14181" actId="478"/>
          <ac:spMkLst>
            <pc:docMk/>
            <pc:sldMk cId="3284646565" sldId="3483"/>
            <ac:spMk id="7" creationId="{EC647050-3B5F-F725-99A3-269FDD3701FF}"/>
          </ac:spMkLst>
        </pc:spChg>
        <pc:spChg chg="mod">
          <ac:chgData name="Helen Margolis" userId="e6a7afbc-961a-442d-a2df-b33b0221b063" providerId="ADAL" clId="{1254076C-426C-4AC2-B574-F032750B8D22}" dt="2023-08-07T10:33:57.795" v="14441"/>
          <ac:spMkLst>
            <pc:docMk/>
            <pc:sldMk cId="3284646565" sldId="3483"/>
            <ac:spMk id="14" creationId="{CB7D770F-FF44-6203-77E0-EA1731834ABE}"/>
          </ac:spMkLst>
        </pc:spChg>
        <pc:spChg chg="mod">
          <ac:chgData name="Helen Margolis" userId="e6a7afbc-961a-442d-a2df-b33b0221b063" providerId="ADAL" clId="{1254076C-426C-4AC2-B574-F032750B8D22}" dt="2023-08-07T10:33:57.795" v="14441"/>
          <ac:spMkLst>
            <pc:docMk/>
            <pc:sldMk cId="3284646565" sldId="3483"/>
            <ac:spMk id="19" creationId="{9C390212-19F2-3BD8-6041-F52236FA7DD7}"/>
          </ac:spMkLst>
        </pc:spChg>
        <pc:spChg chg="mod">
          <ac:chgData name="Helen Margolis" userId="e6a7afbc-961a-442d-a2df-b33b0221b063" providerId="ADAL" clId="{1254076C-426C-4AC2-B574-F032750B8D22}" dt="2023-08-07T10:34:15.163" v="14446"/>
          <ac:spMkLst>
            <pc:docMk/>
            <pc:sldMk cId="3284646565" sldId="3483"/>
            <ac:spMk id="26" creationId="{C1847AA1-A740-523A-19FE-8E95D9489336}"/>
          </ac:spMkLst>
        </pc:spChg>
        <pc:spChg chg="mod">
          <ac:chgData name="Helen Margolis" userId="e6a7afbc-961a-442d-a2df-b33b0221b063" providerId="ADAL" clId="{1254076C-426C-4AC2-B574-F032750B8D22}" dt="2023-08-07T10:34:15.163" v="14446"/>
          <ac:spMkLst>
            <pc:docMk/>
            <pc:sldMk cId="3284646565" sldId="3483"/>
            <ac:spMk id="29" creationId="{3E817754-DD47-C32D-F679-3D54A4784017}"/>
          </ac:spMkLst>
        </pc:spChg>
        <pc:spChg chg="add mod">
          <ac:chgData name="Helen Margolis" userId="e6a7afbc-961a-442d-a2df-b33b0221b063" providerId="ADAL" clId="{1254076C-426C-4AC2-B574-F032750B8D22}" dt="2023-08-07T10:35:18.175" v="14453"/>
          <ac:spMkLst>
            <pc:docMk/>
            <pc:sldMk cId="3284646565" sldId="3483"/>
            <ac:spMk id="35" creationId="{9EAB01F8-6E2D-B831-CC4A-A745D9F865C0}"/>
          </ac:spMkLst>
        </pc:spChg>
        <pc:spChg chg="add mod">
          <ac:chgData name="Helen Margolis" userId="e6a7afbc-961a-442d-a2df-b33b0221b063" providerId="ADAL" clId="{1254076C-426C-4AC2-B574-F032750B8D22}" dt="2023-08-07T10:35:18.175" v="14453"/>
          <ac:spMkLst>
            <pc:docMk/>
            <pc:sldMk cId="3284646565" sldId="3483"/>
            <ac:spMk id="36" creationId="{DF4E9D43-4038-8A68-2AB9-27560E1BFF95}"/>
          </ac:spMkLst>
        </pc:spChg>
        <pc:spChg chg="del">
          <ac:chgData name="Helen Margolis" userId="e6a7afbc-961a-442d-a2df-b33b0221b063" providerId="ADAL" clId="{1254076C-426C-4AC2-B574-F032750B8D22}" dt="2023-08-07T10:01:33.799" v="14183" actId="478"/>
          <ac:spMkLst>
            <pc:docMk/>
            <pc:sldMk cId="3284646565" sldId="3483"/>
            <ac:spMk id="37" creationId="{BCBC60BA-8FA9-3844-184C-583AE697695F}"/>
          </ac:spMkLst>
        </pc:spChg>
        <pc:spChg chg="del">
          <ac:chgData name="Helen Margolis" userId="e6a7afbc-961a-442d-a2df-b33b0221b063" providerId="ADAL" clId="{1254076C-426C-4AC2-B574-F032750B8D22}" dt="2023-08-07T10:01:32.881" v="14182" actId="478"/>
          <ac:spMkLst>
            <pc:docMk/>
            <pc:sldMk cId="3284646565" sldId="3483"/>
            <ac:spMk id="42" creationId="{86C2C77D-6198-61E1-B2E4-70620866D19B}"/>
          </ac:spMkLst>
        </pc:spChg>
        <pc:spChg chg="mod topLvl">
          <ac:chgData name="Helen Margolis" userId="e6a7afbc-961a-442d-a2df-b33b0221b063" providerId="ADAL" clId="{1254076C-426C-4AC2-B574-F032750B8D22}" dt="2023-08-07T10:03:30.811" v="14197" actId="164"/>
          <ac:spMkLst>
            <pc:docMk/>
            <pc:sldMk cId="3284646565" sldId="3483"/>
            <ac:spMk id="116" creationId="{F6A12A89-0B4D-0D8B-8F0C-B1A7992CACDD}"/>
          </ac:spMkLst>
        </pc:spChg>
        <pc:spChg chg="mod topLvl">
          <ac:chgData name="Helen Margolis" userId="e6a7afbc-961a-442d-a2df-b33b0221b063" providerId="ADAL" clId="{1254076C-426C-4AC2-B574-F032750B8D22}" dt="2023-08-07T10:03:30.811" v="14197" actId="164"/>
          <ac:spMkLst>
            <pc:docMk/>
            <pc:sldMk cId="3284646565" sldId="3483"/>
            <ac:spMk id="117" creationId="{F5CD9357-9A52-1D75-95C9-74559A8D69F3}"/>
          </ac:spMkLst>
        </pc:spChg>
        <pc:grpChg chg="add del mod">
          <ac:chgData name="Helen Margolis" userId="e6a7afbc-961a-442d-a2df-b33b0221b063" providerId="ADAL" clId="{1254076C-426C-4AC2-B574-F032750B8D22}" dt="2023-08-07T09:53:14.759" v="14111" actId="165"/>
          <ac:grpSpMkLst>
            <pc:docMk/>
            <pc:sldMk cId="3284646565" sldId="3483"/>
            <ac:grpSpMk id="3" creationId="{46CF555F-E4A6-10FE-072E-71B384EA4A86}"/>
          </ac:grpSpMkLst>
        </pc:grpChg>
        <pc:grpChg chg="add del mod ord">
          <ac:chgData name="Helen Margolis" userId="e6a7afbc-961a-442d-a2df-b33b0221b063" providerId="ADAL" clId="{1254076C-426C-4AC2-B574-F032750B8D22}" dt="2023-08-07T10:02:30.232" v="14189" actId="165"/>
          <ac:grpSpMkLst>
            <pc:docMk/>
            <pc:sldMk cId="3284646565" sldId="3483"/>
            <ac:grpSpMk id="6" creationId="{31A1853A-EE90-790B-BBC6-2C094CF0081A}"/>
          </ac:grpSpMkLst>
        </pc:grpChg>
        <pc:grpChg chg="add mod">
          <ac:chgData name="Helen Margolis" userId="e6a7afbc-961a-442d-a2df-b33b0221b063" providerId="ADAL" clId="{1254076C-426C-4AC2-B574-F032750B8D22}" dt="2023-08-07T10:03:30.811" v="14197" actId="164"/>
          <ac:grpSpMkLst>
            <pc:docMk/>
            <pc:sldMk cId="3284646565" sldId="3483"/>
            <ac:grpSpMk id="8" creationId="{02F0F3C8-2BEB-135B-10C0-B3FDBA151658}"/>
          </ac:grpSpMkLst>
        </pc:grpChg>
        <pc:grpChg chg="add del mod">
          <ac:chgData name="Helen Margolis" userId="e6a7afbc-961a-442d-a2df-b33b0221b063" providerId="ADAL" clId="{1254076C-426C-4AC2-B574-F032750B8D22}" dt="2023-08-07T10:31:56.979" v="14428" actId="478"/>
          <ac:grpSpMkLst>
            <pc:docMk/>
            <pc:sldMk cId="3284646565" sldId="3483"/>
            <ac:grpSpMk id="9" creationId="{8A4D0956-554B-BC29-81C4-33B4FD452BE0}"/>
          </ac:grpSpMkLst>
        </pc:grpChg>
        <pc:grpChg chg="add del mod">
          <ac:chgData name="Helen Margolis" userId="e6a7afbc-961a-442d-a2df-b33b0221b063" providerId="ADAL" clId="{1254076C-426C-4AC2-B574-F032750B8D22}" dt="2023-08-07T10:33:59.887" v="14442"/>
          <ac:grpSpMkLst>
            <pc:docMk/>
            <pc:sldMk cId="3284646565" sldId="3483"/>
            <ac:grpSpMk id="10" creationId="{F8AB7177-7A9D-0C8C-5EB1-57425E4E6BFF}"/>
          </ac:grpSpMkLst>
        </pc:grpChg>
        <pc:grpChg chg="mod">
          <ac:chgData name="Helen Margolis" userId="e6a7afbc-961a-442d-a2df-b33b0221b063" providerId="ADAL" clId="{1254076C-426C-4AC2-B574-F032750B8D22}" dt="2023-08-07T10:33:57.795" v="14441"/>
          <ac:grpSpMkLst>
            <pc:docMk/>
            <pc:sldMk cId="3284646565" sldId="3483"/>
            <ac:grpSpMk id="17" creationId="{13923903-F668-3044-7A0F-2AD256C07156}"/>
          </ac:grpSpMkLst>
        </pc:grpChg>
        <pc:grpChg chg="mod">
          <ac:chgData name="Helen Margolis" userId="e6a7afbc-961a-442d-a2df-b33b0221b063" providerId="ADAL" clId="{1254076C-426C-4AC2-B574-F032750B8D22}" dt="2023-08-07T10:33:57.795" v="14441"/>
          <ac:grpSpMkLst>
            <pc:docMk/>
            <pc:sldMk cId="3284646565" sldId="3483"/>
            <ac:grpSpMk id="18" creationId="{AD44D1A1-F617-410F-0E96-9929DA2D3C9E}"/>
          </ac:grpSpMkLst>
        </pc:grpChg>
        <pc:grpChg chg="add mod">
          <ac:chgData name="Helen Margolis" userId="e6a7afbc-961a-442d-a2df-b33b0221b063" providerId="ADAL" clId="{1254076C-426C-4AC2-B574-F032750B8D22}" dt="2023-08-07T10:34:15.163" v="14446"/>
          <ac:grpSpMkLst>
            <pc:docMk/>
            <pc:sldMk cId="3284646565" sldId="3483"/>
            <ac:grpSpMk id="24" creationId="{C4ACA3CB-B2A2-C1EE-69D6-9DA7B9ED0FFE}"/>
          </ac:grpSpMkLst>
        </pc:grpChg>
        <pc:grpChg chg="mod">
          <ac:chgData name="Helen Margolis" userId="e6a7afbc-961a-442d-a2df-b33b0221b063" providerId="ADAL" clId="{1254076C-426C-4AC2-B574-F032750B8D22}" dt="2023-08-07T10:34:15.163" v="14446"/>
          <ac:grpSpMkLst>
            <pc:docMk/>
            <pc:sldMk cId="3284646565" sldId="3483"/>
            <ac:grpSpMk id="27" creationId="{D1CA4F60-4167-9773-EB5F-3C719AD477B0}"/>
          </ac:grpSpMkLst>
        </pc:grpChg>
        <pc:grpChg chg="mod">
          <ac:chgData name="Helen Margolis" userId="e6a7afbc-961a-442d-a2df-b33b0221b063" providerId="ADAL" clId="{1254076C-426C-4AC2-B574-F032750B8D22}" dt="2023-08-07T10:34:15.163" v="14446"/>
          <ac:grpSpMkLst>
            <pc:docMk/>
            <pc:sldMk cId="3284646565" sldId="3483"/>
            <ac:grpSpMk id="28" creationId="{DE3E6EF4-A563-95E7-3424-9C8FA519491F}"/>
          </ac:grpSpMkLst>
        </pc:grpChg>
        <pc:grpChg chg="del">
          <ac:chgData name="Helen Margolis" userId="e6a7afbc-961a-442d-a2df-b33b0221b063" providerId="ADAL" clId="{1254076C-426C-4AC2-B574-F032750B8D22}" dt="2023-08-07T10:34:08.757" v="14445" actId="478"/>
          <ac:grpSpMkLst>
            <pc:docMk/>
            <pc:sldMk cId="3284646565" sldId="3483"/>
            <ac:grpSpMk id="103" creationId="{27EC959F-7854-68F1-DD7B-C388CB4C7B3E}"/>
          </ac:grpSpMkLst>
        </pc:grpChg>
        <pc:grpChg chg="del mod topLvl">
          <ac:chgData name="Helen Margolis" userId="e6a7afbc-961a-442d-a2df-b33b0221b063" providerId="ADAL" clId="{1254076C-426C-4AC2-B574-F032750B8D22}" dt="2023-08-07T09:54:45.741" v="14117" actId="165"/>
          <ac:grpSpMkLst>
            <pc:docMk/>
            <pc:sldMk cId="3284646565" sldId="3483"/>
            <ac:grpSpMk id="114" creationId="{16911CEB-F59A-2792-C028-AD21BCEA0CAC}"/>
          </ac:grpSpMkLst>
        </pc:grpChg>
        <pc:grpChg chg="add del mod topLvl">
          <ac:chgData name="Helen Margolis" userId="e6a7afbc-961a-442d-a2df-b33b0221b063" providerId="ADAL" clId="{1254076C-426C-4AC2-B574-F032750B8D22}" dt="2023-08-07T10:02:34.817" v="14190" actId="165"/>
          <ac:grpSpMkLst>
            <pc:docMk/>
            <pc:sldMk cId="3284646565" sldId="3483"/>
            <ac:grpSpMk id="115" creationId="{3072691B-4645-2C0A-334E-F8DF8083D046}"/>
          </ac:grpSpMkLst>
        </pc:grpChg>
        <pc:grpChg chg="add del mod topLvl">
          <ac:chgData name="Helen Margolis" userId="e6a7afbc-961a-442d-a2df-b33b0221b063" providerId="ADAL" clId="{1254076C-426C-4AC2-B574-F032750B8D22}" dt="2023-08-07T10:02:55.223" v="14193" actId="165"/>
          <ac:grpSpMkLst>
            <pc:docMk/>
            <pc:sldMk cId="3284646565" sldId="3483"/>
            <ac:grpSpMk id="118" creationId="{80E08F92-9D86-DB11-C8CE-1F2FE080F4B0}"/>
          </ac:grpSpMkLst>
        </pc:grpChg>
        <pc:grpChg chg="mod topLvl">
          <ac:chgData name="Helen Margolis" userId="e6a7afbc-961a-442d-a2df-b33b0221b063" providerId="ADAL" clId="{1254076C-426C-4AC2-B574-F032750B8D22}" dt="2023-08-07T10:03:30.811" v="14197" actId="164"/>
          <ac:grpSpMkLst>
            <pc:docMk/>
            <pc:sldMk cId="3284646565" sldId="3483"/>
            <ac:grpSpMk id="119" creationId="{0591B7EF-37F4-7D0F-6938-3D5B64F76FA6}"/>
          </ac:grpSpMkLst>
        </pc:grpChg>
        <pc:grpChg chg="mod">
          <ac:chgData name="Helen Margolis" userId="e6a7afbc-961a-442d-a2df-b33b0221b063" providerId="ADAL" clId="{1254076C-426C-4AC2-B574-F032750B8D22}" dt="2023-08-07T10:02:34.817" v="14190" actId="165"/>
          <ac:grpSpMkLst>
            <pc:docMk/>
            <pc:sldMk cId="3284646565" sldId="3483"/>
            <ac:grpSpMk id="120" creationId="{A3672F04-B38A-51A7-D46F-2BC01C612C75}"/>
          </ac:grpSpMkLst>
        </pc:grpChg>
        <pc:grpChg chg="mod">
          <ac:chgData name="Helen Margolis" userId="e6a7afbc-961a-442d-a2df-b33b0221b063" providerId="ADAL" clId="{1254076C-426C-4AC2-B574-F032750B8D22}" dt="2023-08-07T10:02:34.817" v="14190" actId="165"/>
          <ac:grpSpMkLst>
            <pc:docMk/>
            <pc:sldMk cId="3284646565" sldId="3483"/>
            <ac:grpSpMk id="121" creationId="{48415056-6862-92FF-8AE1-4263B4A1EABD}"/>
          </ac:grpSpMkLst>
        </pc:grpChg>
        <pc:grpChg chg="mod topLvl">
          <ac:chgData name="Helen Margolis" userId="e6a7afbc-961a-442d-a2df-b33b0221b063" providerId="ADAL" clId="{1254076C-426C-4AC2-B574-F032750B8D22}" dt="2023-08-07T10:03:13.368" v="14195" actId="164"/>
          <ac:grpSpMkLst>
            <pc:docMk/>
            <pc:sldMk cId="3284646565" sldId="3483"/>
            <ac:grpSpMk id="126" creationId="{11D7DDC8-F1F1-1AF8-9D70-F45806C0D50F}"/>
          </ac:grpSpMkLst>
        </pc:grpChg>
        <pc:grpChg chg="mod topLvl">
          <ac:chgData name="Helen Margolis" userId="e6a7afbc-961a-442d-a2df-b33b0221b063" providerId="ADAL" clId="{1254076C-426C-4AC2-B574-F032750B8D22}" dt="2023-08-07T10:03:13.368" v="14195" actId="164"/>
          <ac:grpSpMkLst>
            <pc:docMk/>
            <pc:sldMk cId="3284646565" sldId="3483"/>
            <ac:grpSpMk id="127" creationId="{DE1D5145-4781-2EE7-8E16-CCD92701A6CE}"/>
          </ac:grpSpMkLst>
        </pc:grpChg>
        <pc:grpChg chg="del">
          <ac:chgData name="Helen Margolis" userId="e6a7afbc-961a-442d-a2df-b33b0221b063" providerId="ADAL" clId="{1254076C-426C-4AC2-B574-F032750B8D22}" dt="2023-08-07T09:54:37.918" v="14116" actId="165"/>
          <ac:grpSpMkLst>
            <pc:docMk/>
            <pc:sldMk cId="3284646565" sldId="3483"/>
            <ac:grpSpMk id="133" creationId="{C1BC008B-EE0F-5BF6-A994-B769573626CE}"/>
          </ac:grpSpMkLst>
        </pc:grpChg>
        <pc:picChg chg="mod">
          <ac:chgData name="Helen Margolis" userId="e6a7afbc-961a-442d-a2df-b33b0221b063" providerId="ADAL" clId="{1254076C-426C-4AC2-B574-F032750B8D22}" dt="2023-08-07T10:33:57.795" v="14441"/>
          <ac:picMkLst>
            <pc:docMk/>
            <pc:sldMk cId="3284646565" sldId="3483"/>
            <ac:picMk id="11" creationId="{3866C140-EBF3-667D-A86B-27DD806DEB22}"/>
          </ac:picMkLst>
        </pc:picChg>
        <pc:picChg chg="mod">
          <ac:chgData name="Helen Margolis" userId="e6a7afbc-961a-442d-a2df-b33b0221b063" providerId="ADAL" clId="{1254076C-426C-4AC2-B574-F032750B8D22}" dt="2023-08-07T10:34:15.163" v="14446"/>
          <ac:picMkLst>
            <pc:docMk/>
            <pc:sldMk cId="3284646565" sldId="3483"/>
            <ac:picMk id="25" creationId="{93B62BD3-4AED-7AEE-B2CA-3B2F88511365}"/>
          </ac:picMkLst>
        </pc:picChg>
        <pc:picChg chg="del">
          <ac:chgData name="Helen Margolis" userId="e6a7afbc-961a-442d-a2df-b33b0221b063" providerId="ADAL" clId="{1254076C-426C-4AC2-B574-F032750B8D22}" dt="2023-08-07T10:34:05.810" v="14444" actId="478"/>
          <ac:picMkLst>
            <pc:docMk/>
            <pc:sldMk cId="3284646565" sldId="3483"/>
            <ac:picMk id="113" creationId="{29748D8E-F506-6650-B3D4-EDE91E554D3B}"/>
          </ac:picMkLst>
        </pc:picChg>
        <pc:picChg chg="mod topLvl">
          <ac:chgData name="Helen Margolis" userId="e6a7afbc-961a-442d-a2df-b33b0221b063" providerId="ADAL" clId="{1254076C-426C-4AC2-B574-F032750B8D22}" dt="2023-08-07T10:03:30.811" v="14197" actId="164"/>
          <ac:picMkLst>
            <pc:docMk/>
            <pc:sldMk cId="3284646565" sldId="3483"/>
            <ac:picMk id="132" creationId="{AB5F1628-766E-AF34-2147-74BA5BA9F402}"/>
          </ac:picMkLst>
        </pc:picChg>
        <pc:cxnChg chg="mod">
          <ac:chgData name="Helen Margolis" userId="e6a7afbc-961a-442d-a2df-b33b0221b063" providerId="ADAL" clId="{1254076C-426C-4AC2-B574-F032750B8D22}" dt="2023-08-07T10:33:57.795" v="14441"/>
          <ac:cxnSpMkLst>
            <pc:docMk/>
            <pc:sldMk cId="3284646565" sldId="3483"/>
            <ac:cxnSpMk id="20" creationId="{6F79CC28-7514-CECA-55C7-2DC5E66C051A}"/>
          </ac:cxnSpMkLst>
        </pc:cxnChg>
        <pc:cxnChg chg="mod">
          <ac:chgData name="Helen Margolis" userId="e6a7afbc-961a-442d-a2df-b33b0221b063" providerId="ADAL" clId="{1254076C-426C-4AC2-B574-F032750B8D22}" dt="2023-08-07T10:33:57.795" v="14441"/>
          <ac:cxnSpMkLst>
            <pc:docMk/>
            <pc:sldMk cId="3284646565" sldId="3483"/>
            <ac:cxnSpMk id="21" creationId="{D304E0E6-4993-C9B9-F6C2-AF6038FD2520}"/>
          </ac:cxnSpMkLst>
        </pc:cxnChg>
        <pc:cxnChg chg="mod">
          <ac:chgData name="Helen Margolis" userId="e6a7afbc-961a-442d-a2df-b33b0221b063" providerId="ADAL" clId="{1254076C-426C-4AC2-B574-F032750B8D22}" dt="2023-08-07T10:33:57.795" v="14441"/>
          <ac:cxnSpMkLst>
            <pc:docMk/>
            <pc:sldMk cId="3284646565" sldId="3483"/>
            <ac:cxnSpMk id="22" creationId="{D90603E8-3DB0-A401-742D-A6E841F81666}"/>
          </ac:cxnSpMkLst>
        </pc:cxnChg>
        <pc:cxnChg chg="mod">
          <ac:chgData name="Helen Margolis" userId="e6a7afbc-961a-442d-a2df-b33b0221b063" providerId="ADAL" clId="{1254076C-426C-4AC2-B574-F032750B8D22}" dt="2023-08-07T10:33:57.795" v="14441"/>
          <ac:cxnSpMkLst>
            <pc:docMk/>
            <pc:sldMk cId="3284646565" sldId="3483"/>
            <ac:cxnSpMk id="23" creationId="{82472192-E850-EB9A-C303-6BEC3E2956E6}"/>
          </ac:cxnSpMkLst>
        </pc:cxnChg>
        <pc:cxnChg chg="mod">
          <ac:chgData name="Helen Margolis" userId="e6a7afbc-961a-442d-a2df-b33b0221b063" providerId="ADAL" clId="{1254076C-426C-4AC2-B574-F032750B8D22}" dt="2023-08-07T10:34:15.163" v="14446"/>
          <ac:cxnSpMkLst>
            <pc:docMk/>
            <pc:sldMk cId="3284646565" sldId="3483"/>
            <ac:cxnSpMk id="31" creationId="{A0F03F6C-C52D-8C9B-9499-442FBB3B4869}"/>
          </ac:cxnSpMkLst>
        </pc:cxnChg>
        <pc:cxnChg chg="mod">
          <ac:chgData name="Helen Margolis" userId="e6a7afbc-961a-442d-a2df-b33b0221b063" providerId="ADAL" clId="{1254076C-426C-4AC2-B574-F032750B8D22}" dt="2023-08-07T10:34:15.163" v="14446"/>
          <ac:cxnSpMkLst>
            <pc:docMk/>
            <pc:sldMk cId="3284646565" sldId="3483"/>
            <ac:cxnSpMk id="32" creationId="{CA344480-F294-36B6-3CFC-B479412CBCC8}"/>
          </ac:cxnSpMkLst>
        </pc:cxnChg>
        <pc:cxnChg chg="mod">
          <ac:chgData name="Helen Margolis" userId="e6a7afbc-961a-442d-a2df-b33b0221b063" providerId="ADAL" clId="{1254076C-426C-4AC2-B574-F032750B8D22}" dt="2023-08-07T10:34:15.163" v="14446"/>
          <ac:cxnSpMkLst>
            <pc:docMk/>
            <pc:sldMk cId="3284646565" sldId="3483"/>
            <ac:cxnSpMk id="33" creationId="{105DE287-B0F6-C7C6-B05F-E3114F5F73D8}"/>
          </ac:cxnSpMkLst>
        </pc:cxnChg>
        <pc:cxnChg chg="mod">
          <ac:chgData name="Helen Margolis" userId="e6a7afbc-961a-442d-a2df-b33b0221b063" providerId="ADAL" clId="{1254076C-426C-4AC2-B574-F032750B8D22}" dt="2023-08-07T10:34:15.163" v="14446"/>
          <ac:cxnSpMkLst>
            <pc:docMk/>
            <pc:sldMk cId="3284646565" sldId="3483"/>
            <ac:cxnSpMk id="34" creationId="{ABAB3F14-0A3A-8718-9BDD-F0D7BCFD1D9E}"/>
          </ac:cxnSpMkLst>
        </pc:cxnChg>
        <pc:cxnChg chg="del">
          <ac:chgData name="Helen Margolis" userId="e6a7afbc-961a-442d-a2df-b33b0221b063" providerId="ADAL" clId="{1254076C-426C-4AC2-B574-F032750B8D22}" dt="2023-08-07T10:01:36.946" v="14184" actId="478"/>
          <ac:cxnSpMkLst>
            <pc:docMk/>
            <pc:sldMk cId="3284646565" sldId="3483"/>
            <ac:cxnSpMk id="38" creationId="{32F1AFD8-5BC3-9C0B-ACCE-B336D3A17623}"/>
          </ac:cxnSpMkLst>
        </pc:cxnChg>
        <pc:cxnChg chg="del">
          <ac:chgData name="Helen Margolis" userId="e6a7afbc-961a-442d-a2df-b33b0221b063" providerId="ADAL" clId="{1254076C-426C-4AC2-B574-F032750B8D22}" dt="2023-08-07T10:01:36.946" v="14184" actId="478"/>
          <ac:cxnSpMkLst>
            <pc:docMk/>
            <pc:sldMk cId="3284646565" sldId="3483"/>
            <ac:cxnSpMk id="39" creationId="{0DAB9F03-BD18-0687-C915-80628228B591}"/>
          </ac:cxnSpMkLst>
        </pc:cxnChg>
        <pc:cxnChg chg="del">
          <ac:chgData name="Helen Margolis" userId="e6a7afbc-961a-442d-a2df-b33b0221b063" providerId="ADAL" clId="{1254076C-426C-4AC2-B574-F032750B8D22}" dt="2023-08-07T10:01:36.946" v="14184" actId="478"/>
          <ac:cxnSpMkLst>
            <pc:docMk/>
            <pc:sldMk cId="3284646565" sldId="3483"/>
            <ac:cxnSpMk id="40" creationId="{63BEA2F4-0DC9-8F7E-FBA7-3AD5DDBC0287}"/>
          </ac:cxnSpMkLst>
        </pc:cxnChg>
        <pc:cxnChg chg="del">
          <ac:chgData name="Helen Margolis" userId="e6a7afbc-961a-442d-a2df-b33b0221b063" providerId="ADAL" clId="{1254076C-426C-4AC2-B574-F032750B8D22}" dt="2023-08-07T10:01:36.946" v="14184" actId="478"/>
          <ac:cxnSpMkLst>
            <pc:docMk/>
            <pc:sldMk cId="3284646565" sldId="3483"/>
            <ac:cxnSpMk id="41" creationId="{3DA7D455-A18E-8020-8282-C1E41ADDCDCB}"/>
          </ac:cxnSpMkLst>
        </pc:cxnChg>
        <pc:cxnChg chg="mod">
          <ac:chgData name="Helen Margolis" userId="e6a7afbc-961a-442d-a2df-b33b0221b063" providerId="ADAL" clId="{1254076C-426C-4AC2-B574-F032750B8D22}" dt="2023-08-07T10:03:23.082" v="14196" actId="692"/>
          <ac:cxnSpMkLst>
            <pc:docMk/>
            <pc:sldMk cId="3284646565" sldId="3483"/>
            <ac:cxnSpMk id="122" creationId="{7780E856-9142-D164-140A-22E6A6319259}"/>
          </ac:cxnSpMkLst>
        </pc:cxnChg>
        <pc:cxnChg chg="mod">
          <ac:chgData name="Helen Margolis" userId="e6a7afbc-961a-442d-a2df-b33b0221b063" providerId="ADAL" clId="{1254076C-426C-4AC2-B574-F032750B8D22}" dt="2023-08-07T10:03:23.082" v="14196" actId="692"/>
          <ac:cxnSpMkLst>
            <pc:docMk/>
            <pc:sldMk cId="3284646565" sldId="3483"/>
            <ac:cxnSpMk id="123" creationId="{99B540C7-11CC-212B-8014-A79218C955CF}"/>
          </ac:cxnSpMkLst>
        </pc:cxnChg>
        <pc:cxnChg chg="mod">
          <ac:chgData name="Helen Margolis" userId="e6a7afbc-961a-442d-a2df-b33b0221b063" providerId="ADAL" clId="{1254076C-426C-4AC2-B574-F032750B8D22}" dt="2023-08-07T10:03:23.082" v="14196" actId="692"/>
          <ac:cxnSpMkLst>
            <pc:docMk/>
            <pc:sldMk cId="3284646565" sldId="3483"/>
            <ac:cxnSpMk id="124" creationId="{C2429995-37EB-54D0-4770-099E82171831}"/>
          </ac:cxnSpMkLst>
        </pc:cxnChg>
        <pc:cxnChg chg="mod">
          <ac:chgData name="Helen Margolis" userId="e6a7afbc-961a-442d-a2df-b33b0221b063" providerId="ADAL" clId="{1254076C-426C-4AC2-B574-F032750B8D22}" dt="2023-08-07T10:03:23.082" v="14196" actId="692"/>
          <ac:cxnSpMkLst>
            <pc:docMk/>
            <pc:sldMk cId="3284646565" sldId="3483"/>
            <ac:cxnSpMk id="125" creationId="{9D293215-CC24-8546-CC53-FBF1A3385CFF}"/>
          </ac:cxnSpMkLst>
        </pc:cxnChg>
        <pc:cxnChg chg="mod">
          <ac:chgData name="Helen Margolis" userId="e6a7afbc-961a-442d-a2df-b33b0221b063" providerId="ADAL" clId="{1254076C-426C-4AC2-B574-F032750B8D22}" dt="2023-08-07T10:03:04.181" v="14194" actId="692"/>
          <ac:cxnSpMkLst>
            <pc:docMk/>
            <pc:sldMk cId="3284646565" sldId="3483"/>
            <ac:cxnSpMk id="128" creationId="{A1939B92-6635-A898-2AF0-DFDEDABB4B26}"/>
          </ac:cxnSpMkLst>
        </pc:cxnChg>
        <pc:cxnChg chg="mod">
          <ac:chgData name="Helen Margolis" userId="e6a7afbc-961a-442d-a2df-b33b0221b063" providerId="ADAL" clId="{1254076C-426C-4AC2-B574-F032750B8D22}" dt="2023-08-07T10:03:04.181" v="14194" actId="692"/>
          <ac:cxnSpMkLst>
            <pc:docMk/>
            <pc:sldMk cId="3284646565" sldId="3483"/>
            <ac:cxnSpMk id="129" creationId="{C23AF2E2-C73E-D3FD-3DDC-355674B4C40B}"/>
          </ac:cxnSpMkLst>
        </pc:cxnChg>
        <pc:cxnChg chg="mod">
          <ac:chgData name="Helen Margolis" userId="e6a7afbc-961a-442d-a2df-b33b0221b063" providerId="ADAL" clId="{1254076C-426C-4AC2-B574-F032750B8D22}" dt="2023-08-07T10:03:04.181" v="14194" actId="692"/>
          <ac:cxnSpMkLst>
            <pc:docMk/>
            <pc:sldMk cId="3284646565" sldId="3483"/>
            <ac:cxnSpMk id="130" creationId="{BA714518-6B79-2769-1410-50940C53CBDB}"/>
          </ac:cxnSpMkLst>
        </pc:cxnChg>
        <pc:cxnChg chg="mod">
          <ac:chgData name="Helen Margolis" userId="e6a7afbc-961a-442d-a2df-b33b0221b063" providerId="ADAL" clId="{1254076C-426C-4AC2-B574-F032750B8D22}" dt="2023-08-07T10:03:04.181" v="14194" actId="692"/>
          <ac:cxnSpMkLst>
            <pc:docMk/>
            <pc:sldMk cId="3284646565" sldId="3483"/>
            <ac:cxnSpMk id="131" creationId="{4CB205BC-92B1-0193-09C1-ECD23359D34F}"/>
          </ac:cxnSpMkLst>
        </pc:cxnChg>
      </pc:sldChg>
      <pc:sldChg chg="addSp delSp modSp add del mod">
        <pc:chgData name="Helen Margolis" userId="e6a7afbc-961a-442d-a2df-b33b0221b063" providerId="ADAL" clId="{1254076C-426C-4AC2-B574-F032750B8D22}" dt="2023-08-07T10:35:21.651" v="14454" actId="2696"/>
        <pc:sldMkLst>
          <pc:docMk/>
          <pc:sldMk cId="697875467" sldId="3484"/>
        </pc:sldMkLst>
        <pc:spChg chg="add mod topLvl">
          <ac:chgData name="Helen Margolis" userId="e6a7afbc-961a-442d-a2df-b33b0221b063" providerId="ADAL" clId="{1254076C-426C-4AC2-B574-F032750B8D22}" dt="2023-08-07T10:32:21.702" v="14433" actId="14100"/>
          <ac:spMkLst>
            <pc:docMk/>
            <pc:sldMk cId="697875467" sldId="3484"/>
            <ac:spMk id="3" creationId="{C73DE215-CF78-55DC-AF8F-BBF79C965434}"/>
          </ac:spMkLst>
        </pc:spChg>
        <pc:spChg chg="add mod topLvl">
          <ac:chgData name="Helen Margolis" userId="e6a7afbc-961a-442d-a2df-b33b0221b063" providerId="ADAL" clId="{1254076C-426C-4AC2-B574-F032750B8D22}" dt="2023-08-07T10:32:10.490" v="14430" actId="165"/>
          <ac:spMkLst>
            <pc:docMk/>
            <pc:sldMk cId="697875467" sldId="3484"/>
            <ac:spMk id="4" creationId="{5BD4EF76-C363-E34B-20F7-CA6DF9D97FAC}"/>
          </ac:spMkLst>
        </pc:spChg>
        <pc:spChg chg="add del mod">
          <ac:chgData name="Helen Margolis" userId="e6a7afbc-961a-442d-a2df-b33b0221b063" providerId="ADAL" clId="{1254076C-426C-4AC2-B574-F032750B8D22}" dt="2023-08-07T09:57:14.736" v="14136" actId="21"/>
          <ac:spMkLst>
            <pc:docMk/>
            <pc:sldMk cId="697875467" sldId="3484"/>
            <ac:spMk id="6" creationId="{232FBB91-6F2D-AA58-C560-BF4323D2F11F}"/>
          </ac:spMkLst>
        </pc:spChg>
        <pc:spChg chg="mod">
          <ac:chgData name="Helen Margolis" userId="e6a7afbc-961a-442d-a2df-b33b0221b063" providerId="ADAL" clId="{1254076C-426C-4AC2-B574-F032750B8D22}" dt="2023-08-07T10:01:43.670" v="14185" actId="207"/>
          <ac:spMkLst>
            <pc:docMk/>
            <pc:sldMk cId="697875467" sldId="3484"/>
            <ac:spMk id="42" creationId="{86C2C77D-6198-61E1-B2E4-70620866D19B}"/>
          </ac:spMkLst>
        </pc:spChg>
        <pc:grpChg chg="add del mod">
          <ac:chgData name="Helen Margolis" userId="e6a7afbc-961a-442d-a2df-b33b0221b063" providerId="ADAL" clId="{1254076C-426C-4AC2-B574-F032750B8D22}" dt="2023-08-07T10:32:10.490" v="14430" actId="165"/>
          <ac:grpSpMkLst>
            <pc:docMk/>
            <pc:sldMk cId="697875467" sldId="3484"/>
            <ac:grpSpMk id="5" creationId="{99C07C20-F64E-FE1F-8121-A4A2A669C668}"/>
          </ac:grpSpMkLst>
        </pc:grpChg>
        <pc:grpChg chg="del">
          <ac:chgData name="Helen Margolis" userId="e6a7afbc-961a-442d-a2df-b33b0221b063" providerId="ADAL" clId="{1254076C-426C-4AC2-B574-F032750B8D22}" dt="2023-08-07T10:32:16.383" v="14432" actId="478"/>
          <ac:grpSpMkLst>
            <pc:docMk/>
            <pc:sldMk cId="697875467" sldId="3484"/>
            <ac:grpSpMk id="133" creationId="{C1BC008B-EE0F-5BF6-A994-B769573626CE}"/>
          </ac:grpSpMkLst>
        </pc:grpChg>
      </pc:sldChg>
      <pc:sldChg chg="addSp delSp modSp add mod ord">
        <pc:chgData name="Helen Margolis" userId="e6a7afbc-961a-442d-a2df-b33b0221b063" providerId="ADAL" clId="{1254076C-426C-4AC2-B574-F032750B8D22}" dt="2023-08-07T13:12:53.226" v="17163" actId="1076"/>
        <pc:sldMkLst>
          <pc:docMk/>
          <pc:sldMk cId="539079217" sldId="3485"/>
        </pc:sldMkLst>
        <pc:spChg chg="mod">
          <ac:chgData name="Helen Margolis" userId="e6a7afbc-961a-442d-a2df-b33b0221b063" providerId="ADAL" clId="{1254076C-426C-4AC2-B574-F032750B8D22}" dt="2023-08-07T12:12:47.166" v="16578" actId="20577"/>
          <ac:spMkLst>
            <pc:docMk/>
            <pc:sldMk cId="539079217" sldId="3485"/>
            <ac:spMk id="2" creationId="{8283B3F7-529C-BF67-8686-439EA2B01556}"/>
          </ac:spMkLst>
        </pc:spChg>
        <pc:spChg chg="mod ord topLvl">
          <ac:chgData name="Helen Margolis" userId="e6a7afbc-961a-442d-a2df-b33b0221b063" providerId="ADAL" clId="{1254076C-426C-4AC2-B574-F032750B8D22}" dt="2023-08-07T12:21:04.933" v="16677" actId="164"/>
          <ac:spMkLst>
            <pc:docMk/>
            <pc:sldMk cId="539079217" sldId="3485"/>
            <ac:spMk id="4" creationId="{B89CCA42-72BE-2FB9-2ED0-05C312183195}"/>
          </ac:spMkLst>
        </pc:spChg>
        <pc:spChg chg="del mod">
          <ac:chgData name="Helen Margolis" userId="e6a7afbc-961a-442d-a2df-b33b0221b063" providerId="ADAL" clId="{1254076C-426C-4AC2-B574-F032750B8D22}" dt="2023-08-07T12:13:15.814" v="16581" actId="478"/>
          <ac:spMkLst>
            <pc:docMk/>
            <pc:sldMk cId="539079217" sldId="3485"/>
            <ac:spMk id="9" creationId="{822985B1-5EBA-3B72-E17C-393B08D82B08}"/>
          </ac:spMkLst>
        </pc:spChg>
        <pc:spChg chg="del mod">
          <ac:chgData name="Helen Margolis" userId="e6a7afbc-961a-442d-a2df-b33b0221b063" providerId="ADAL" clId="{1254076C-426C-4AC2-B574-F032750B8D22}" dt="2023-08-07T12:13:09.730" v="16580" actId="478"/>
          <ac:spMkLst>
            <pc:docMk/>
            <pc:sldMk cId="539079217" sldId="3485"/>
            <ac:spMk id="12" creationId="{68159322-BB7E-9104-F430-3DCD1433CE40}"/>
          </ac:spMkLst>
        </pc:spChg>
        <pc:spChg chg="add del mod">
          <ac:chgData name="Helen Margolis" userId="e6a7afbc-961a-442d-a2df-b33b0221b063" providerId="ADAL" clId="{1254076C-426C-4AC2-B574-F032750B8D22}" dt="2023-08-07T12:21:06.628" v="16678" actId="478"/>
          <ac:spMkLst>
            <pc:docMk/>
            <pc:sldMk cId="539079217" sldId="3485"/>
            <ac:spMk id="13" creationId="{9633CF42-2530-BCF3-D8B1-94021553CA1A}"/>
          </ac:spMkLst>
        </pc:spChg>
        <pc:spChg chg="add mod">
          <ac:chgData name="Helen Margolis" userId="e6a7afbc-961a-442d-a2df-b33b0221b063" providerId="ADAL" clId="{1254076C-426C-4AC2-B574-F032750B8D22}" dt="2023-08-07T13:02:33.284" v="16933" actId="165"/>
          <ac:spMkLst>
            <pc:docMk/>
            <pc:sldMk cId="539079217" sldId="3485"/>
            <ac:spMk id="18" creationId="{7DE6BCC2-4269-A130-1323-4C384A964669}"/>
          </ac:spMkLst>
        </pc:spChg>
        <pc:spChg chg="add mod">
          <ac:chgData name="Helen Margolis" userId="e6a7afbc-961a-442d-a2df-b33b0221b063" providerId="ADAL" clId="{1254076C-426C-4AC2-B574-F032750B8D22}" dt="2023-08-07T13:05:56.621" v="16980" actId="14100"/>
          <ac:spMkLst>
            <pc:docMk/>
            <pc:sldMk cId="539079217" sldId="3485"/>
            <ac:spMk id="19" creationId="{04DD4A5D-663E-104A-1406-2ABDF62DFFB3}"/>
          </ac:spMkLst>
        </pc:spChg>
        <pc:spChg chg="add mod">
          <ac:chgData name="Helen Margolis" userId="e6a7afbc-961a-442d-a2df-b33b0221b063" providerId="ADAL" clId="{1254076C-426C-4AC2-B574-F032750B8D22}" dt="2023-08-07T13:02:33.284" v="16933" actId="165"/>
          <ac:spMkLst>
            <pc:docMk/>
            <pc:sldMk cId="539079217" sldId="3485"/>
            <ac:spMk id="24" creationId="{42965522-B9BD-B18E-BB18-A185448A10EF}"/>
          </ac:spMkLst>
        </pc:spChg>
        <pc:spChg chg="add mod">
          <ac:chgData name="Helen Margolis" userId="e6a7afbc-961a-442d-a2df-b33b0221b063" providerId="ADAL" clId="{1254076C-426C-4AC2-B574-F032750B8D22}" dt="2023-08-07T13:05:59.308" v="16981" actId="14100"/>
          <ac:spMkLst>
            <pc:docMk/>
            <pc:sldMk cId="539079217" sldId="3485"/>
            <ac:spMk id="25" creationId="{06729AC9-7F05-1483-4E0A-9BDCC95ABEF3}"/>
          </ac:spMkLst>
        </pc:spChg>
        <pc:spChg chg="add del">
          <ac:chgData name="Helen Margolis" userId="e6a7afbc-961a-442d-a2df-b33b0221b063" providerId="ADAL" clId="{1254076C-426C-4AC2-B574-F032750B8D22}" dt="2023-08-07T13:04:11.107" v="16959"/>
          <ac:spMkLst>
            <pc:docMk/>
            <pc:sldMk cId="539079217" sldId="3485"/>
            <ac:spMk id="29" creationId="{1EFF0263-7F75-5930-CDFA-C5DB0DF6755A}"/>
          </ac:spMkLst>
        </pc:spChg>
        <pc:spChg chg="add del">
          <ac:chgData name="Helen Margolis" userId="e6a7afbc-961a-442d-a2df-b33b0221b063" providerId="ADAL" clId="{1254076C-426C-4AC2-B574-F032750B8D22}" dt="2023-08-07T13:04:32.867" v="16961"/>
          <ac:spMkLst>
            <pc:docMk/>
            <pc:sldMk cId="539079217" sldId="3485"/>
            <ac:spMk id="30" creationId="{DD3C7289-B2C0-3029-F4B4-7F875EBDBFB2}"/>
          </ac:spMkLst>
        </pc:spChg>
        <pc:spChg chg="add del mod">
          <ac:chgData name="Helen Margolis" userId="e6a7afbc-961a-442d-a2df-b33b0221b063" providerId="ADAL" clId="{1254076C-426C-4AC2-B574-F032750B8D22}" dt="2023-08-07T13:04:48.300" v="16964" actId="478"/>
          <ac:spMkLst>
            <pc:docMk/>
            <pc:sldMk cId="539079217" sldId="3485"/>
            <ac:spMk id="31" creationId="{C2C50F19-F0ED-BE73-F8DF-7B3DB268F2EE}"/>
          </ac:spMkLst>
        </pc:spChg>
        <pc:spChg chg="mod">
          <ac:chgData name="Helen Margolis" userId="e6a7afbc-961a-442d-a2df-b33b0221b063" providerId="ADAL" clId="{1254076C-426C-4AC2-B574-F032750B8D22}" dt="2023-08-07T13:09:14.725" v="17146" actId="14100"/>
          <ac:spMkLst>
            <pc:docMk/>
            <pc:sldMk cId="539079217" sldId="3485"/>
            <ac:spMk id="38" creationId="{43E22D07-8CFE-4C00-58B5-96D588C30AB0}"/>
          </ac:spMkLst>
        </pc:spChg>
        <pc:spChg chg="mod">
          <ac:chgData name="Helen Margolis" userId="e6a7afbc-961a-442d-a2df-b33b0221b063" providerId="ADAL" clId="{1254076C-426C-4AC2-B574-F032750B8D22}" dt="2023-08-07T13:12:37.902" v="17160" actId="1076"/>
          <ac:spMkLst>
            <pc:docMk/>
            <pc:sldMk cId="539079217" sldId="3485"/>
            <ac:spMk id="39" creationId="{38E47A2E-AA61-C8F1-8625-B64019309034}"/>
          </ac:spMkLst>
        </pc:spChg>
        <pc:grpChg chg="add del mod">
          <ac:chgData name="Helen Margolis" userId="e6a7afbc-961a-442d-a2df-b33b0221b063" providerId="ADAL" clId="{1254076C-426C-4AC2-B574-F032750B8D22}" dt="2023-08-07T12:13:19.453" v="16582" actId="165"/>
          <ac:grpSpMkLst>
            <pc:docMk/>
            <pc:sldMk cId="539079217" sldId="3485"/>
            <ac:grpSpMk id="3" creationId="{E8891CB4-4DD6-B98B-8EC0-5A0DA8004D28}"/>
          </ac:grpSpMkLst>
        </pc:grpChg>
        <pc:grpChg chg="del mod topLvl">
          <ac:chgData name="Helen Margolis" userId="e6a7afbc-961a-442d-a2df-b33b0221b063" providerId="ADAL" clId="{1254076C-426C-4AC2-B574-F032750B8D22}" dt="2023-08-07T12:13:26.648" v="16584" actId="165"/>
          <ac:grpSpMkLst>
            <pc:docMk/>
            <pc:sldMk cId="539079217" sldId="3485"/>
            <ac:grpSpMk id="5" creationId="{A7744987-96FC-B229-45B7-765F68BF1313}"/>
          </ac:grpSpMkLst>
        </pc:grpChg>
        <pc:grpChg chg="add mod">
          <ac:chgData name="Helen Margolis" userId="e6a7afbc-961a-442d-a2df-b33b0221b063" providerId="ADAL" clId="{1254076C-426C-4AC2-B574-F032750B8D22}" dt="2023-08-07T12:21:04.933" v="16677" actId="164"/>
          <ac:grpSpMkLst>
            <pc:docMk/>
            <pc:sldMk cId="539079217" sldId="3485"/>
            <ac:grpSpMk id="10" creationId="{FA7B3CF4-C1CF-0B8A-8085-FA6A9ACDB7A5}"/>
          </ac:grpSpMkLst>
        </pc:grpChg>
        <pc:grpChg chg="add del mod">
          <ac:chgData name="Helen Margolis" userId="e6a7afbc-961a-442d-a2df-b33b0221b063" providerId="ADAL" clId="{1254076C-426C-4AC2-B574-F032750B8D22}" dt="2023-08-07T12:26:58.575" v="16695" actId="478"/>
          <ac:grpSpMkLst>
            <pc:docMk/>
            <pc:sldMk cId="539079217" sldId="3485"/>
            <ac:grpSpMk id="14" creationId="{A70E518D-A8D5-B52C-E490-2FF1E3F7AC3D}"/>
          </ac:grpSpMkLst>
        </pc:grpChg>
        <pc:grpChg chg="add del mod topLvl">
          <ac:chgData name="Helen Margolis" userId="e6a7afbc-961a-442d-a2df-b33b0221b063" providerId="ADAL" clId="{1254076C-426C-4AC2-B574-F032750B8D22}" dt="2023-08-07T13:02:37.561" v="16934" actId="165"/>
          <ac:grpSpMkLst>
            <pc:docMk/>
            <pc:sldMk cId="539079217" sldId="3485"/>
            <ac:grpSpMk id="23" creationId="{A730507C-4C7A-CE45-9E91-012072949CEC}"/>
          </ac:grpSpMkLst>
        </pc:grpChg>
        <pc:grpChg chg="add mod topLvl">
          <ac:chgData name="Helen Margolis" userId="e6a7afbc-961a-442d-a2df-b33b0221b063" providerId="ADAL" clId="{1254076C-426C-4AC2-B574-F032750B8D22}" dt="2023-08-07T13:10:07.779" v="17156" actId="1076"/>
          <ac:grpSpMkLst>
            <pc:docMk/>
            <pc:sldMk cId="539079217" sldId="3485"/>
            <ac:grpSpMk id="26" creationId="{952F9050-EDCA-90FD-2B9D-16A35F1CC3B8}"/>
          </ac:grpSpMkLst>
        </pc:grpChg>
        <pc:grpChg chg="add del mod">
          <ac:chgData name="Helen Margolis" userId="e6a7afbc-961a-442d-a2df-b33b0221b063" providerId="ADAL" clId="{1254076C-426C-4AC2-B574-F032750B8D22}" dt="2023-08-07T13:02:33.284" v="16933" actId="165"/>
          <ac:grpSpMkLst>
            <pc:docMk/>
            <pc:sldMk cId="539079217" sldId="3485"/>
            <ac:grpSpMk id="27" creationId="{7D0D2BFC-A4A2-DD69-896B-04382CF3A192}"/>
          </ac:grpSpMkLst>
        </pc:grpChg>
        <pc:grpChg chg="add del mod">
          <ac:chgData name="Helen Margolis" userId="e6a7afbc-961a-442d-a2df-b33b0221b063" providerId="ADAL" clId="{1254076C-426C-4AC2-B574-F032750B8D22}" dt="2023-08-07T13:09:25.261" v="17148" actId="165"/>
          <ac:grpSpMkLst>
            <pc:docMk/>
            <pc:sldMk cId="539079217" sldId="3485"/>
            <ac:grpSpMk id="28" creationId="{6563A81F-CA1F-8E11-9183-C4D358C0CF46}"/>
          </ac:grpSpMkLst>
        </pc:grpChg>
        <pc:grpChg chg="add mod">
          <ac:chgData name="Helen Margolis" userId="e6a7afbc-961a-442d-a2df-b33b0221b063" providerId="ADAL" clId="{1254076C-426C-4AC2-B574-F032750B8D22}" dt="2023-08-07T13:06:14.716" v="16984" actId="1076"/>
          <ac:grpSpMkLst>
            <pc:docMk/>
            <pc:sldMk cId="539079217" sldId="3485"/>
            <ac:grpSpMk id="34" creationId="{7AF012E5-3DD7-55D6-60A1-26B70B6A395B}"/>
          </ac:grpSpMkLst>
        </pc:grpChg>
        <pc:grpChg chg="add mod">
          <ac:chgData name="Helen Margolis" userId="e6a7afbc-961a-442d-a2df-b33b0221b063" providerId="ADAL" clId="{1254076C-426C-4AC2-B574-F032750B8D22}" dt="2023-08-07T13:12:53.226" v="17163" actId="1076"/>
          <ac:grpSpMkLst>
            <pc:docMk/>
            <pc:sldMk cId="539079217" sldId="3485"/>
            <ac:grpSpMk id="37" creationId="{04A3446A-CD10-B3FA-B7FF-2A2F120BE5D6}"/>
          </ac:grpSpMkLst>
        </pc:grpChg>
        <pc:grpChg chg="add del mod">
          <ac:chgData name="Helen Margolis" userId="e6a7afbc-961a-442d-a2df-b33b0221b063" providerId="ADAL" clId="{1254076C-426C-4AC2-B574-F032750B8D22}" dt="2023-08-07T13:09:53.977" v="17152" actId="478"/>
          <ac:grpSpMkLst>
            <pc:docMk/>
            <pc:sldMk cId="539079217" sldId="3485"/>
            <ac:grpSpMk id="40" creationId="{7D27BC6C-309B-B46A-6FB6-58082A7585DE}"/>
          </ac:grpSpMkLst>
        </pc:grpChg>
        <pc:picChg chg="mod topLvl">
          <ac:chgData name="Helen Margolis" userId="e6a7afbc-961a-442d-a2df-b33b0221b063" providerId="ADAL" clId="{1254076C-426C-4AC2-B574-F032750B8D22}" dt="2023-08-07T12:19:14.393" v="16613" actId="164"/>
          <ac:picMkLst>
            <pc:docMk/>
            <pc:sldMk cId="539079217" sldId="3485"/>
            <ac:picMk id="6" creationId="{72CBDDC3-129E-22CE-DBA0-3C133AB86E7B}"/>
          </ac:picMkLst>
        </pc:picChg>
        <pc:picChg chg="mod topLvl">
          <ac:chgData name="Helen Margolis" userId="e6a7afbc-961a-442d-a2df-b33b0221b063" providerId="ADAL" clId="{1254076C-426C-4AC2-B574-F032750B8D22}" dt="2023-08-07T12:19:14.393" v="16613" actId="164"/>
          <ac:picMkLst>
            <pc:docMk/>
            <pc:sldMk cId="539079217" sldId="3485"/>
            <ac:picMk id="7" creationId="{7E06A7E7-6C5E-D6AB-5671-A5CF20ED784D}"/>
          </ac:picMkLst>
        </pc:picChg>
        <pc:picChg chg="mod topLvl">
          <ac:chgData name="Helen Margolis" userId="e6a7afbc-961a-442d-a2df-b33b0221b063" providerId="ADAL" clId="{1254076C-426C-4AC2-B574-F032750B8D22}" dt="2023-08-07T12:19:14.393" v="16613" actId="164"/>
          <ac:picMkLst>
            <pc:docMk/>
            <pc:sldMk cId="539079217" sldId="3485"/>
            <ac:picMk id="8" creationId="{E410A0CA-9B13-857E-015C-9F325100C51B}"/>
          </ac:picMkLst>
        </pc:picChg>
        <pc:picChg chg="add del mod">
          <ac:chgData name="Helen Margolis" userId="e6a7afbc-961a-442d-a2df-b33b0221b063" providerId="ADAL" clId="{1254076C-426C-4AC2-B574-F032750B8D22}" dt="2023-08-07T12:24:32.546" v="16684" actId="478"/>
          <ac:picMkLst>
            <pc:docMk/>
            <pc:sldMk cId="539079217" sldId="3485"/>
            <ac:picMk id="16" creationId="{E12B1C6A-9A1F-2C8A-25F2-DBCD6750C57D}"/>
          </ac:picMkLst>
        </pc:picChg>
        <pc:picChg chg="add mod topLvl">
          <ac:chgData name="Helen Margolis" userId="e6a7afbc-961a-442d-a2df-b33b0221b063" providerId="ADAL" clId="{1254076C-426C-4AC2-B574-F032750B8D22}" dt="2023-08-07T13:09:32.313" v="17149" actId="164"/>
          <ac:picMkLst>
            <pc:docMk/>
            <pc:sldMk cId="539079217" sldId="3485"/>
            <ac:picMk id="17" creationId="{9F4A907A-5D27-CD2A-E0CC-1434F280B8FC}"/>
          </ac:picMkLst>
        </pc:picChg>
        <pc:picChg chg="add mod">
          <ac:chgData name="Helen Margolis" userId="e6a7afbc-961a-442d-a2df-b33b0221b063" providerId="ADAL" clId="{1254076C-426C-4AC2-B574-F032750B8D22}" dt="2023-08-07T13:05:24.636" v="16972" actId="14100"/>
          <ac:picMkLst>
            <pc:docMk/>
            <pc:sldMk cId="539079217" sldId="3485"/>
            <ac:picMk id="20" creationId="{A465A175-8BC9-EEA8-81CA-EC5BCBA50EB1}"/>
          </ac:picMkLst>
        </pc:picChg>
        <pc:picChg chg="add del mod modCrop">
          <ac:chgData name="Helen Margolis" userId="e6a7afbc-961a-442d-a2df-b33b0221b063" providerId="ADAL" clId="{1254076C-426C-4AC2-B574-F032750B8D22}" dt="2023-08-07T13:05:10.285" v="16967" actId="478"/>
          <ac:picMkLst>
            <pc:docMk/>
            <pc:sldMk cId="539079217" sldId="3485"/>
            <ac:picMk id="22" creationId="{86DB647B-3E4C-9C32-450A-4B1721EE3F77}"/>
          </ac:picMkLst>
        </pc:picChg>
        <pc:picChg chg="add mod">
          <ac:chgData name="Helen Margolis" userId="e6a7afbc-961a-442d-a2df-b33b0221b063" providerId="ADAL" clId="{1254076C-426C-4AC2-B574-F032750B8D22}" dt="2023-08-07T13:06:10.379" v="16983" actId="14100"/>
          <ac:picMkLst>
            <pc:docMk/>
            <pc:sldMk cId="539079217" sldId="3485"/>
            <ac:picMk id="33" creationId="{0326BD66-F813-F501-D28D-62C66DED036F}"/>
          </ac:picMkLst>
        </pc:picChg>
        <pc:picChg chg="add del mod">
          <ac:chgData name="Helen Margolis" userId="e6a7afbc-961a-442d-a2df-b33b0221b063" providerId="ADAL" clId="{1254076C-426C-4AC2-B574-F032750B8D22}" dt="2023-08-07T13:09:20.140" v="17147" actId="478"/>
          <ac:picMkLst>
            <pc:docMk/>
            <pc:sldMk cId="539079217" sldId="3485"/>
            <ac:picMk id="36" creationId="{6E0098D0-576F-6B7D-6FC1-C36C8EAAE9B7}"/>
          </ac:picMkLst>
        </pc:picChg>
        <pc:picChg chg="add del">
          <ac:chgData name="Helen Margolis" userId="e6a7afbc-961a-442d-a2df-b33b0221b063" providerId="ADAL" clId="{1254076C-426C-4AC2-B574-F032750B8D22}" dt="2023-08-07T13:09:38.061" v="17151" actId="478"/>
          <ac:picMkLst>
            <pc:docMk/>
            <pc:sldMk cId="539079217" sldId="3485"/>
            <ac:picMk id="42" creationId="{EEDEF4D7-03E4-5A79-3184-D6681DF98DA3}"/>
          </ac:picMkLst>
        </pc:picChg>
        <pc:picChg chg="mod">
          <ac:chgData name="Helen Margolis" userId="e6a7afbc-961a-442d-a2df-b33b0221b063" providerId="ADAL" clId="{1254076C-426C-4AC2-B574-F032750B8D22}" dt="2023-08-07T13:10:04.612" v="17155" actId="1076"/>
          <ac:picMkLst>
            <pc:docMk/>
            <pc:sldMk cId="539079217" sldId="3485"/>
            <ac:picMk id="43" creationId="{2209F3B5-1B03-7706-20E3-FA7EEBBDC45D}"/>
          </ac:picMkLst>
        </pc:picChg>
        <pc:picChg chg="add mod">
          <ac:chgData name="Helen Margolis" userId="e6a7afbc-961a-442d-a2df-b33b0221b063" providerId="ADAL" clId="{1254076C-426C-4AC2-B574-F032750B8D22}" dt="2023-08-07T13:12:50.130" v="17162" actId="14100"/>
          <ac:picMkLst>
            <pc:docMk/>
            <pc:sldMk cId="539079217" sldId="3485"/>
            <ac:picMk id="2050" creationId="{348585FA-F229-94D3-F10A-C52697BD25DD}"/>
          </ac:picMkLst>
        </pc:picChg>
        <pc:picChg chg="add mod topLvl">
          <ac:chgData name="Helen Margolis" userId="e6a7afbc-961a-442d-a2df-b33b0221b063" providerId="ADAL" clId="{1254076C-426C-4AC2-B574-F032750B8D22}" dt="2023-08-07T13:09:32.313" v="17149" actId="164"/>
          <ac:picMkLst>
            <pc:docMk/>
            <pc:sldMk cId="539079217" sldId="3485"/>
            <ac:picMk id="2052" creationId="{1467E2D5-5806-0116-B7F2-951D3C115CF5}"/>
          </ac:picMkLst>
        </pc:picChg>
        <pc:picChg chg="add mod topLvl">
          <ac:chgData name="Helen Margolis" userId="e6a7afbc-961a-442d-a2df-b33b0221b063" providerId="ADAL" clId="{1254076C-426C-4AC2-B574-F032750B8D22}" dt="2023-08-07T13:09:32.313" v="17149" actId="164"/>
          <ac:picMkLst>
            <pc:docMk/>
            <pc:sldMk cId="539079217" sldId="3485"/>
            <ac:picMk id="2054" creationId="{896AF6DA-D588-4EF6-2892-6D6CD1977A54}"/>
          </ac:picMkLst>
        </pc:picChg>
      </pc:sldChg>
      <pc:sldChg chg="addSp delSp modSp add mod ord">
        <pc:chgData name="Helen Margolis" userId="e6a7afbc-961a-442d-a2df-b33b0221b063" providerId="ADAL" clId="{1254076C-426C-4AC2-B574-F032750B8D22}" dt="2023-08-07T10:26:21.718" v="14382" actId="1076"/>
        <pc:sldMkLst>
          <pc:docMk/>
          <pc:sldMk cId="796731682" sldId="3486"/>
        </pc:sldMkLst>
        <pc:spChg chg="mod">
          <ac:chgData name="Helen Margolis" userId="e6a7afbc-961a-442d-a2df-b33b0221b063" providerId="ADAL" clId="{1254076C-426C-4AC2-B574-F032750B8D22}" dt="2023-08-07T10:06:56.284" v="14275" actId="14100"/>
          <ac:spMkLst>
            <pc:docMk/>
            <pc:sldMk cId="796731682" sldId="3486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7T10:25:47.377" v="14376" actId="1076"/>
          <ac:spMkLst>
            <pc:docMk/>
            <pc:sldMk cId="796731682" sldId="3486"/>
            <ac:spMk id="6" creationId="{DB366979-4E4E-1BE7-A9F9-BB622FEEE8B2}"/>
          </ac:spMkLst>
        </pc:spChg>
        <pc:spChg chg="mod">
          <ac:chgData name="Helen Margolis" userId="e6a7afbc-961a-442d-a2df-b33b0221b063" providerId="ADAL" clId="{1254076C-426C-4AC2-B574-F032750B8D22}" dt="2023-08-07T10:07:05.969" v="14276"/>
          <ac:spMkLst>
            <pc:docMk/>
            <pc:sldMk cId="796731682" sldId="3486"/>
            <ac:spMk id="11" creationId="{2A286174-3921-E36A-BAA7-78A53116D319}"/>
          </ac:spMkLst>
        </pc:spChg>
        <pc:spChg chg="mod">
          <ac:chgData name="Helen Margolis" userId="e6a7afbc-961a-442d-a2df-b33b0221b063" providerId="ADAL" clId="{1254076C-426C-4AC2-B574-F032750B8D22}" dt="2023-08-07T10:19:13.649" v="14308" actId="2085"/>
          <ac:spMkLst>
            <pc:docMk/>
            <pc:sldMk cId="796731682" sldId="3486"/>
            <ac:spMk id="12" creationId="{AB517118-6FB6-E526-8A66-D57528943784}"/>
          </ac:spMkLst>
        </pc:spChg>
        <pc:spChg chg="mod ord">
          <ac:chgData name="Helen Margolis" userId="e6a7afbc-961a-442d-a2df-b33b0221b063" providerId="ADAL" clId="{1254076C-426C-4AC2-B574-F032750B8D22}" dt="2023-08-07T10:18:40.037" v="14301" actId="167"/>
          <ac:spMkLst>
            <pc:docMk/>
            <pc:sldMk cId="796731682" sldId="3486"/>
            <ac:spMk id="13" creationId="{51D77CA6-50DD-35D8-05E0-2A5942A8CF5F}"/>
          </ac:spMkLst>
        </pc:spChg>
        <pc:spChg chg="mod">
          <ac:chgData name="Helen Margolis" userId="e6a7afbc-961a-442d-a2df-b33b0221b063" providerId="ADAL" clId="{1254076C-426C-4AC2-B574-F032750B8D22}" dt="2023-08-07T10:19:06.665" v="14306" actId="2085"/>
          <ac:spMkLst>
            <pc:docMk/>
            <pc:sldMk cId="796731682" sldId="3486"/>
            <ac:spMk id="14" creationId="{1D1E7C90-0D82-2E1D-CBC2-F9C929A21490}"/>
          </ac:spMkLst>
        </pc:spChg>
        <pc:spChg chg="mod">
          <ac:chgData name="Helen Margolis" userId="e6a7afbc-961a-442d-a2df-b33b0221b063" providerId="ADAL" clId="{1254076C-426C-4AC2-B574-F032750B8D22}" dt="2023-08-07T10:26:21.718" v="14382" actId="1076"/>
          <ac:spMkLst>
            <pc:docMk/>
            <pc:sldMk cId="796731682" sldId="3486"/>
            <ac:spMk id="18" creationId="{3E2F37C8-4C00-3F88-7D88-BAC9207C8891}"/>
          </ac:spMkLst>
        </pc:spChg>
        <pc:spChg chg="mod">
          <ac:chgData name="Helen Margolis" userId="e6a7afbc-961a-442d-a2df-b33b0221b063" providerId="ADAL" clId="{1254076C-426C-4AC2-B574-F032750B8D22}" dt="2023-08-07T10:25:20.937" v="14372" actId="1076"/>
          <ac:spMkLst>
            <pc:docMk/>
            <pc:sldMk cId="796731682" sldId="3486"/>
            <ac:spMk id="24" creationId="{3DA52122-41A0-6B03-BE83-5AE25700553E}"/>
          </ac:spMkLst>
        </pc:spChg>
        <pc:spChg chg="mod">
          <ac:chgData name="Helen Margolis" userId="e6a7afbc-961a-442d-a2df-b33b0221b063" providerId="ADAL" clId="{1254076C-426C-4AC2-B574-F032750B8D22}" dt="2023-08-07T10:25:20.937" v="14372" actId="1076"/>
          <ac:spMkLst>
            <pc:docMk/>
            <pc:sldMk cId="796731682" sldId="3486"/>
            <ac:spMk id="25" creationId="{D68EF10D-D611-FBA4-8C35-4C9EFBF7D36C}"/>
          </ac:spMkLst>
        </pc:spChg>
        <pc:spChg chg="mod">
          <ac:chgData name="Helen Margolis" userId="e6a7afbc-961a-442d-a2df-b33b0221b063" providerId="ADAL" clId="{1254076C-426C-4AC2-B574-F032750B8D22}" dt="2023-08-07T10:25:20.937" v="14372" actId="1076"/>
          <ac:spMkLst>
            <pc:docMk/>
            <pc:sldMk cId="796731682" sldId="3486"/>
            <ac:spMk id="26" creationId="{6380453A-E16B-987B-C2CB-F4452C5B9274}"/>
          </ac:spMkLst>
        </pc:spChg>
        <pc:spChg chg="mod">
          <ac:chgData name="Helen Margolis" userId="e6a7afbc-961a-442d-a2df-b33b0221b063" providerId="ADAL" clId="{1254076C-426C-4AC2-B574-F032750B8D22}" dt="2023-08-07T10:25:20.937" v="14372" actId="1076"/>
          <ac:spMkLst>
            <pc:docMk/>
            <pc:sldMk cId="796731682" sldId="3486"/>
            <ac:spMk id="27" creationId="{C9D62F44-E3C2-FACC-48EA-BCE7ECB199C9}"/>
          </ac:spMkLst>
        </pc:spChg>
        <pc:spChg chg="mod topLvl">
          <ac:chgData name="Helen Margolis" userId="e6a7afbc-961a-442d-a2df-b33b0221b063" providerId="ADAL" clId="{1254076C-426C-4AC2-B574-F032750B8D22}" dt="2023-08-07T10:21:06.224" v="14323" actId="207"/>
          <ac:spMkLst>
            <pc:docMk/>
            <pc:sldMk cId="796731682" sldId="3486"/>
            <ac:spMk id="31" creationId="{2F32E646-939D-FA33-19DC-762FC505B915}"/>
          </ac:spMkLst>
        </pc:spChg>
        <pc:spChg chg="mod">
          <ac:chgData name="Helen Margolis" userId="e6a7afbc-961a-442d-a2df-b33b0221b063" providerId="ADAL" clId="{1254076C-426C-4AC2-B574-F032750B8D22}" dt="2023-08-07T10:24:06.536" v="14358"/>
          <ac:spMkLst>
            <pc:docMk/>
            <pc:sldMk cId="796731682" sldId="3486"/>
            <ac:spMk id="38" creationId="{A07ED4C7-CE7A-129B-024B-68B6D2E7C87A}"/>
          </ac:spMkLst>
        </pc:spChg>
        <pc:spChg chg="mod">
          <ac:chgData name="Helen Margolis" userId="e6a7afbc-961a-442d-a2df-b33b0221b063" providerId="ADAL" clId="{1254076C-426C-4AC2-B574-F032750B8D22}" dt="2023-08-07T10:24:06.536" v="14358"/>
          <ac:spMkLst>
            <pc:docMk/>
            <pc:sldMk cId="796731682" sldId="3486"/>
            <ac:spMk id="39" creationId="{08EE103F-82F6-ABD9-F256-DC30F2ED39D8}"/>
          </ac:spMkLst>
        </pc:spChg>
        <pc:spChg chg="mod">
          <ac:chgData name="Helen Margolis" userId="e6a7afbc-961a-442d-a2df-b33b0221b063" providerId="ADAL" clId="{1254076C-426C-4AC2-B574-F032750B8D22}" dt="2023-08-07T10:24:06.536" v="14358"/>
          <ac:spMkLst>
            <pc:docMk/>
            <pc:sldMk cId="796731682" sldId="3486"/>
            <ac:spMk id="42" creationId="{E031DF2A-AF97-DF53-24B9-124D42F0BBD2}"/>
          </ac:spMkLst>
        </pc:spChg>
        <pc:spChg chg="mod ord">
          <ac:chgData name="Helen Margolis" userId="e6a7afbc-961a-442d-a2df-b33b0221b063" providerId="ADAL" clId="{1254076C-426C-4AC2-B574-F032750B8D22}" dt="2023-08-07T10:24:06.536" v="14358"/>
          <ac:spMkLst>
            <pc:docMk/>
            <pc:sldMk cId="796731682" sldId="3486"/>
            <ac:spMk id="43" creationId="{874267CE-3974-4FB8-591C-0B51DB203496}"/>
          </ac:spMkLst>
        </pc:spChg>
        <pc:spChg chg="add mod">
          <ac:chgData name="Helen Margolis" userId="e6a7afbc-961a-442d-a2df-b33b0221b063" providerId="ADAL" clId="{1254076C-426C-4AC2-B574-F032750B8D22}" dt="2023-08-07T10:26:08.641" v="14379" actId="1076"/>
          <ac:spMkLst>
            <pc:docMk/>
            <pc:sldMk cId="796731682" sldId="3486"/>
            <ac:spMk id="44" creationId="{E84FA498-6D3B-DE5D-51B0-E7558A07FABF}"/>
          </ac:spMkLst>
        </pc:spChg>
        <pc:spChg chg="add del mod">
          <ac:chgData name="Helen Margolis" userId="e6a7afbc-961a-442d-a2df-b33b0221b063" providerId="ADAL" clId="{1254076C-426C-4AC2-B574-F032750B8D22}" dt="2023-08-07T10:07:11.136" v="14277" actId="478"/>
          <ac:spMkLst>
            <pc:docMk/>
            <pc:sldMk cId="796731682" sldId="3486"/>
            <ac:spMk id="45" creationId="{DB3356AC-A54C-B087-6BB3-7A15B95118CA}"/>
          </ac:spMkLst>
        </pc:spChg>
        <pc:grpChg chg="add mod">
          <ac:chgData name="Helen Margolis" userId="e6a7afbc-961a-442d-a2df-b33b0221b063" providerId="ADAL" clId="{1254076C-426C-4AC2-B574-F032750B8D22}" dt="2023-08-07T10:19:40.565" v="14311" actId="164"/>
          <ac:grpSpMkLst>
            <pc:docMk/>
            <pc:sldMk cId="796731682" sldId="3486"/>
            <ac:grpSpMk id="4" creationId="{5DD10419-ED38-C4B2-7A6D-62995E6A8294}"/>
          </ac:grpSpMkLst>
        </pc:grpChg>
        <pc:grpChg chg="mod">
          <ac:chgData name="Helen Margolis" userId="e6a7afbc-961a-442d-a2df-b33b0221b063" providerId="ADAL" clId="{1254076C-426C-4AC2-B574-F032750B8D22}" dt="2023-08-07T10:07:05.969" v="14276"/>
          <ac:grpSpMkLst>
            <pc:docMk/>
            <pc:sldMk cId="796731682" sldId="3486"/>
            <ac:grpSpMk id="5" creationId="{A39072E4-8ADA-A69E-12DF-174C1BB1758E}"/>
          </ac:grpSpMkLst>
        </pc:grpChg>
        <pc:grpChg chg="mod">
          <ac:chgData name="Helen Margolis" userId="e6a7afbc-961a-442d-a2df-b33b0221b063" providerId="ADAL" clId="{1254076C-426C-4AC2-B574-F032750B8D22}" dt="2023-08-07T10:07:05.969" v="14276"/>
          <ac:grpSpMkLst>
            <pc:docMk/>
            <pc:sldMk cId="796731682" sldId="3486"/>
            <ac:grpSpMk id="7" creationId="{43DCD93E-8670-DA8E-338A-4B958C4D3320}"/>
          </ac:grpSpMkLst>
        </pc:grpChg>
        <pc:grpChg chg="mod">
          <ac:chgData name="Helen Margolis" userId="e6a7afbc-961a-442d-a2df-b33b0221b063" providerId="ADAL" clId="{1254076C-426C-4AC2-B574-F032750B8D22}" dt="2023-08-07T10:07:05.969" v="14276"/>
          <ac:grpSpMkLst>
            <pc:docMk/>
            <pc:sldMk cId="796731682" sldId="3486"/>
            <ac:grpSpMk id="8" creationId="{8E6CA637-C944-891E-C681-9C296FBD2104}"/>
          </ac:grpSpMkLst>
        </pc:grpChg>
        <pc:grpChg chg="add mod">
          <ac:chgData name="Helen Margolis" userId="e6a7afbc-961a-442d-a2df-b33b0221b063" providerId="ADAL" clId="{1254076C-426C-4AC2-B574-F032750B8D22}" dt="2023-08-07T10:25:20.937" v="14372" actId="1076"/>
          <ac:grpSpMkLst>
            <pc:docMk/>
            <pc:sldMk cId="796731682" sldId="3486"/>
            <ac:grpSpMk id="15" creationId="{76F091CB-2DAB-4567-D961-C79B3DF7FBFC}"/>
          </ac:grpSpMkLst>
        </pc:grpChg>
        <pc:grpChg chg="mod">
          <ac:chgData name="Helen Margolis" userId="e6a7afbc-961a-442d-a2df-b33b0221b063" providerId="ADAL" clId="{1254076C-426C-4AC2-B574-F032750B8D22}" dt="2023-08-07T10:25:20.937" v="14372" actId="1076"/>
          <ac:grpSpMkLst>
            <pc:docMk/>
            <pc:sldMk cId="796731682" sldId="3486"/>
            <ac:grpSpMk id="16" creationId="{DF5AB011-ED3C-0D07-D2AC-73F299E59520}"/>
          </ac:grpSpMkLst>
        </pc:grpChg>
        <pc:grpChg chg="mod">
          <ac:chgData name="Helen Margolis" userId="e6a7afbc-961a-442d-a2df-b33b0221b063" providerId="ADAL" clId="{1254076C-426C-4AC2-B574-F032750B8D22}" dt="2023-08-07T10:25:20.937" v="14372" actId="1076"/>
          <ac:grpSpMkLst>
            <pc:docMk/>
            <pc:sldMk cId="796731682" sldId="3486"/>
            <ac:grpSpMk id="17" creationId="{EA6BE4C4-761E-CB47-7C61-DBDC2E96213C}"/>
          </ac:grpSpMkLst>
        </pc:grpChg>
        <pc:grpChg chg="mod">
          <ac:chgData name="Helen Margolis" userId="e6a7afbc-961a-442d-a2df-b33b0221b063" providerId="ADAL" clId="{1254076C-426C-4AC2-B574-F032750B8D22}" dt="2023-08-07T10:25:20.937" v="14372" actId="1076"/>
          <ac:grpSpMkLst>
            <pc:docMk/>
            <pc:sldMk cId="796731682" sldId="3486"/>
            <ac:grpSpMk id="20" creationId="{336143D9-C2C3-430E-859B-8FDCD8E6794C}"/>
          </ac:grpSpMkLst>
        </pc:grpChg>
        <pc:grpChg chg="mod">
          <ac:chgData name="Helen Margolis" userId="e6a7afbc-961a-442d-a2df-b33b0221b063" providerId="ADAL" clId="{1254076C-426C-4AC2-B574-F032750B8D22}" dt="2023-08-07T10:25:20.937" v="14372" actId="1076"/>
          <ac:grpSpMkLst>
            <pc:docMk/>
            <pc:sldMk cId="796731682" sldId="3486"/>
            <ac:grpSpMk id="21" creationId="{AB281B8D-AB9C-74AD-55E6-1B032AFA74FA}"/>
          </ac:grpSpMkLst>
        </pc:grpChg>
        <pc:grpChg chg="add del mod">
          <ac:chgData name="Helen Margolis" userId="e6a7afbc-961a-442d-a2df-b33b0221b063" providerId="ADAL" clId="{1254076C-426C-4AC2-B574-F032750B8D22}" dt="2023-08-07T10:15:18.476" v="14282" actId="165"/>
          <ac:grpSpMkLst>
            <pc:docMk/>
            <pc:sldMk cId="796731682" sldId="3486"/>
            <ac:grpSpMk id="28" creationId="{9A538F1A-38E3-3835-DB59-8917D5E57ABA}"/>
          </ac:grpSpMkLst>
        </pc:grpChg>
        <pc:grpChg chg="mod topLvl">
          <ac:chgData name="Helen Margolis" userId="e6a7afbc-961a-442d-a2df-b33b0221b063" providerId="ADAL" clId="{1254076C-426C-4AC2-B574-F032750B8D22}" dt="2023-08-07T10:24:06.536" v="14358"/>
          <ac:grpSpMkLst>
            <pc:docMk/>
            <pc:sldMk cId="796731682" sldId="3486"/>
            <ac:grpSpMk id="29" creationId="{AE9AA90A-E5C7-C2C0-A8A1-8576A4F05256}"/>
          </ac:grpSpMkLst>
        </pc:grpChg>
        <pc:grpChg chg="del mod topLvl">
          <ac:chgData name="Helen Margolis" userId="e6a7afbc-961a-442d-a2df-b33b0221b063" providerId="ADAL" clId="{1254076C-426C-4AC2-B574-F032750B8D22}" dt="2023-08-07T10:20:12.697" v="14315" actId="165"/>
          <ac:grpSpMkLst>
            <pc:docMk/>
            <pc:sldMk cId="796731682" sldId="3486"/>
            <ac:grpSpMk id="30" creationId="{E0ACBA82-8A22-6AEE-FFAA-45D375292115}"/>
          </ac:grpSpMkLst>
        </pc:grpChg>
        <pc:grpChg chg="mod">
          <ac:chgData name="Helen Margolis" userId="e6a7afbc-961a-442d-a2df-b33b0221b063" providerId="ADAL" clId="{1254076C-426C-4AC2-B574-F032750B8D22}" dt="2023-08-07T10:24:06.536" v="14358"/>
          <ac:grpSpMkLst>
            <pc:docMk/>
            <pc:sldMk cId="796731682" sldId="3486"/>
            <ac:grpSpMk id="33" creationId="{D8C7463D-1D38-1C13-1239-364D70A2DC29}"/>
          </ac:grpSpMkLst>
        </pc:grpChg>
        <pc:grpChg chg="mod">
          <ac:chgData name="Helen Margolis" userId="e6a7afbc-961a-442d-a2df-b33b0221b063" providerId="ADAL" clId="{1254076C-426C-4AC2-B574-F032750B8D22}" dt="2023-08-07T10:24:06.536" v="14358"/>
          <ac:grpSpMkLst>
            <pc:docMk/>
            <pc:sldMk cId="796731682" sldId="3486"/>
            <ac:grpSpMk id="34" creationId="{D8BBE802-BA46-5E46-2231-5F7DCDFBF7DD}"/>
          </ac:grpSpMkLst>
        </pc:grpChg>
        <pc:grpChg chg="mod">
          <ac:chgData name="Helen Margolis" userId="e6a7afbc-961a-442d-a2df-b33b0221b063" providerId="ADAL" clId="{1254076C-426C-4AC2-B574-F032750B8D22}" dt="2023-08-07T10:24:06.536" v="14358"/>
          <ac:grpSpMkLst>
            <pc:docMk/>
            <pc:sldMk cId="796731682" sldId="3486"/>
            <ac:grpSpMk id="36" creationId="{79CDAE6C-4C8F-4920-34E5-9CF65B22999D}"/>
          </ac:grpSpMkLst>
        </pc:grpChg>
        <pc:grpChg chg="mod">
          <ac:chgData name="Helen Margolis" userId="e6a7afbc-961a-442d-a2df-b33b0221b063" providerId="ADAL" clId="{1254076C-426C-4AC2-B574-F032750B8D22}" dt="2023-08-07T10:24:06.536" v="14358"/>
          <ac:grpSpMkLst>
            <pc:docMk/>
            <pc:sldMk cId="796731682" sldId="3486"/>
            <ac:grpSpMk id="40" creationId="{EA36BBC6-6410-49D2-1A37-839F3BF26376}"/>
          </ac:grpSpMkLst>
        </pc:grpChg>
        <pc:grpChg chg="add mod">
          <ac:chgData name="Helen Margolis" userId="e6a7afbc-961a-442d-a2df-b33b0221b063" providerId="ADAL" clId="{1254076C-426C-4AC2-B574-F032750B8D22}" dt="2023-08-07T10:24:55.704" v="14369" actId="1076"/>
          <ac:grpSpMkLst>
            <pc:docMk/>
            <pc:sldMk cId="796731682" sldId="3486"/>
            <ac:grpSpMk id="48" creationId="{88FC1460-6C6B-CA6B-6153-19EA2C18250A}"/>
          </ac:grpSpMkLst>
        </pc:grpChg>
        <pc:grpChg chg="add mod">
          <ac:chgData name="Helen Margolis" userId="e6a7afbc-961a-442d-a2df-b33b0221b063" providerId="ADAL" clId="{1254076C-426C-4AC2-B574-F032750B8D22}" dt="2023-08-07T10:24:43.688" v="14367" actId="1076"/>
          <ac:grpSpMkLst>
            <pc:docMk/>
            <pc:sldMk cId="796731682" sldId="3486"/>
            <ac:grpSpMk id="49" creationId="{42CDDB8E-F445-6D68-FF35-6EDD65B42C79}"/>
          </ac:grpSpMkLst>
        </pc:grpChg>
        <pc:grpChg chg="add mod">
          <ac:chgData name="Helen Margolis" userId="e6a7afbc-961a-442d-a2df-b33b0221b063" providerId="ADAL" clId="{1254076C-426C-4AC2-B574-F032750B8D22}" dt="2023-08-07T10:20:42.314" v="14321" actId="164"/>
          <ac:grpSpMkLst>
            <pc:docMk/>
            <pc:sldMk cId="796731682" sldId="3486"/>
            <ac:grpSpMk id="50" creationId="{FF817F04-102D-E5DD-B8BB-578F445D22DF}"/>
          </ac:grpSpMkLst>
        </pc:grpChg>
        <pc:picChg chg="add mod">
          <ac:chgData name="Helen Margolis" userId="e6a7afbc-961a-442d-a2df-b33b0221b063" providerId="ADAL" clId="{1254076C-426C-4AC2-B574-F032750B8D22}" dt="2023-08-07T10:26:14.501" v="14381" actId="1076"/>
          <ac:picMkLst>
            <pc:docMk/>
            <pc:sldMk cId="796731682" sldId="3486"/>
            <ac:picMk id="3" creationId="{AA2DFA7C-825A-0E03-5077-B460DC23D326}"/>
          </ac:picMkLst>
        </pc:picChg>
        <pc:picChg chg="mod">
          <ac:chgData name="Helen Margolis" userId="e6a7afbc-961a-442d-a2df-b33b0221b063" providerId="ADAL" clId="{1254076C-426C-4AC2-B574-F032750B8D22}" dt="2023-08-07T10:25:20.937" v="14372" actId="1076"/>
          <ac:picMkLst>
            <pc:docMk/>
            <pc:sldMk cId="796731682" sldId="3486"/>
            <ac:picMk id="19" creationId="{16231551-F9A4-1F21-3081-9581232B9732}"/>
          </ac:picMkLst>
        </pc:picChg>
        <pc:picChg chg="mod topLvl">
          <ac:chgData name="Helen Margolis" userId="e6a7afbc-961a-442d-a2df-b33b0221b063" providerId="ADAL" clId="{1254076C-426C-4AC2-B574-F032750B8D22}" dt="2023-08-07T10:20:42.314" v="14321" actId="164"/>
          <ac:picMkLst>
            <pc:docMk/>
            <pc:sldMk cId="796731682" sldId="3486"/>
            <ac:picMk id="32" creationId="{1EFDCCE2-77D2-06BB-FE52-D4CB866C8538}"/>
          </ac:picMkLst>
        </pc:picChg>
        <pc:picChg chg="add mod ord">
          <ac:chgData name="Helen Margolis" userId="e6a7afbc-961a-442d-a2df-b33b0221b063" providerId="ADAL" clId="{1254076C-426C-4AC2-B574-F032750B8D22}" dt="2023-08-07T10:24:06.536" v="14358"/>
          <ac:picMkLst>
            <pc:docMk/>
            <pc:sldMk cId="796731682" sldId="3486"/>
            <ac:picMk id="46" creationId="{82AE1795-B8C4-08BC-4A53-3D3F48309F72}"/>
          </ac:picMkLst>
        </pc:picChg>
        <pc:picChg chg="add mod">
          <ac:chgData name="Helen Margolis" userId="e6a7afbc-961a-442d-a2df-b33b0221b063" providerId="ADAL" clId="{1254076C-426C-4AC2-B574-F032750B8D22}" dt="2023-08-07T10:19:40.565" v="14311" actId="164"/>
          <ac:picMkLst>
            <pc:docMk/>
            <pc:sldMk cId="796731682" sldId="3486"/>
            <ac:picMk id="47" creationId="{C5CEB280-260B-FA84-478B-B6B33F1D777F}"/>
          </ac:picMkLst>
        </pc:picChg>
        <pc:picChg chg="add mod">
          <ac:chgData name="Helen Margolis" userId="e6a7afbc-961a-442d-a2df-b33b0221b063" providerId="ADAL" clId="{1254076C-426C-4AC2-B574-F032750B8D22}" dt="2023-08-07T10:24:09.615" v="14359" actId="1076"/>
          <ac:picMkLst>
            <pc:docMk/>
            <pc:sldMk cId="796731682" sldId="3486"/>
            <ac:picMk id="51" creationId="{AEFEFD07-5DDF-4C4E-F3C8-F3B7D8604C7F}"/>
          </ac:picMkLst>
        </pc:picChg>
        <pc:cxnChg chg="mod ord">
          <ac:chgData name="Helen Margolis" userId="e6a7afbc-961a-442d-a2df-b33b0221b063" providerId="ADAL" clId="{1254076C-426C-4AC2-B574-F032750B8D22}" dt="2023-08-07T10:19:19.847" v="14309" actId="692"/>
          <ac:cxnSpMkLst>
            <pc:docMk/>
            <pc:sldMk cId="796731682" sldId="3486"/>
            <ac:cxnSpMk id="9" creationId="{82296BE1-0925-BE2E-4625-F31912A16904}"/>
          </ac:cxnSpMkLst>
        </pc:cxnChg>
        <pc:cxnChg chg="mod">
          <ac:chgData name="Helen Margolis" userId="e6a7afbc-961a-442d-a2df-b33b0221b063" providerId="ADAL" clId="{1254076C-426C-4AC2-B574-F032750B8D22}" dt="2023-08-07T10:19:19.847" v="14309" actId="692"/>
          <ac:cxnSpMkLst>
            <pc:docMk/>
            <pc:sldMk cId="796731682" sldId="3486"/>
            <ac:cxnSpMk id="10" creationId="{F0FE635A-9B23-4AE6-CC82-C1429BCE6A84}"/>
          </ac:cxnSpMkLst>
        </pc:cxnChg>
        <pc:cxnChg chg="mod ord">
          <ac:chgData name="Helen Margolis" userId="e6a7afbc-961a-442d-a2df-b33b0221b063" providerId="ADAL" clId="{1254076C-426C-4AC2-B574-F032750B8D22}" dt="2023-08-07T10:25:20.937" v="14372" actId="1076"/>
          <ac:cxnSpMkLst>
            <pc:docMk/>
            <pc:sldMk cId="796731682" sldId="3486"/>
            <ac:cxnSpMk id="22" creationId="{D6742D35-791D-0460-928F-2D5A6928D583}"/>
          </ac:cxnSpMkLst>
        </pc:cxnChg>
        <pc:cxnChg chg="mod">
          <ac:chgData name="Helen Margolis" userId="e6a7afbc-961a-442d-a2df-b33b0221b063" providerId="ADAL" clId="{1254076C-426C-4AC2-B574-F032750B8D22}" dt="2023-08-07T10:25:20.937" v="14372" actId="1076"/>
          <ac:cxnSpMkLst>
            <pc:docMk/>
            <pc:sldMk cId="796731682" sldId="3486"/>
            <ac:cxnSpMk id="23" creationId="{28C43798-B8B4-9D78-90A8-576CCE4C7CAD}"/>
          </ac:cxnSpMkLst>
        </pc:cxnChg>
        <pc:cxnChg chg="mod ord">
          <ac:chgData name="Helen Margolis" userId="e6a7afbc-961a-442d-a2df-b33b0221b063" providerId="ADAL" clId="{1254076C-426C-4AC2-B574-F032750B8D22}" dt="2023-08-07T10:24:06.536" v="14358"/>
          <ac:cxnSpMkLst>
            <pc:docMk/>
            <pc:sldMk cId="796731682" sldId="3486"/>
            <ac:cxnSpMk id="35" creationId="{955DF35B-0927-5097-6938-F45ACA8AF9A2}"/>
          </ac:cxnSpMkLst>
        </pc:cxnChg>
        <pc:cxnChg chg="mod">
          <ac:chgData name="Helen Margolis" userId="e6a7afbc-961a-442d-a2df-b33b0221b063" providerId="ADAL" clId="{1254076C-426C-4AC2-B574-F032750B8D22}" dt="2023-08-07T10:24:06.536" v="14358"/>
          <ac:cxnSpMkLst>
            <pc:docMk/>
            <pc:sldMk cId="796731682" sldId="3486"/>
            <ac:cxnSpMk id="37" creationId="{ECC0CE34-635B-0D50-1DEE-2AB0BBC2DC79}"/>
          </ac:cxnSpMkLst>
        </pc:cxnChg>
        <pc:cxnChg chg="mod ord">
          <ac:chgData name="Helen Margolis" userId="e6a7afbc-961a-442d-a2df-b33b0221b063" providerId="ADAL" clId="{1254076C-426C-4AC2-B574-F032750B8D22}" dt="2023-08-07T10:24:06.536" v="14358"/>
          <ac:cxnSpMkLst>
            <pc:docMk/>
            <pc:sldMk cId="796731682" sldId="3486"/>
            <ac:cxnSpMk id="41" creationId="{CA1D1A20-E21B-C105-C468-F80BAC3A1FA4}"/>
          </ac:cxnSpMkLst>
        </pc:cxnChg>
      </pc:sldChg>
      <pc:sldChg chg="addSp modSp add mod ord modAnim">
        <pc:chgData name="Helen Margolis" userId="e6a7afbc-961a-442d-a2df-b33b0221b063" providerId="ADAL" clId="{1254076C-426C-4AC2-B574-F032750B8D22}" dt="2023-08-07T12:00:52.173" v="16392" actId="207"/>
        <pc:sldMkLst>
          <pc:docMk/>
          <pc:sldMk cId="1762807797" sldId="3487"/>
        </pc:sldMkLst>
        <pc:spChg chg="mod">
          <ac:chgData name="Helen Margolis" userId="e6a7afbc-961a-442d-a2df-b33b0221b063" providerId="ADAL" clId="{1254076C-426C-4AC2-B574-F032750B8D22}" dt="2023-08-07T11:58:48.090" v="16364" actId="114"/>
          <ac:spMkLst>
            <pc:docMk/>
            <pc:sldMk cId="1762807797" sldId="3487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7T11:58:54.678" v="16365"/>
          <ac:spMkLst>
            <pc:docMk/>
            <pc:sldMk cId="1762807797" sldId="3487"/>
            <ac:spMk id="6" creationId="{47E0EC3D-5DDE-0BC3-CD31-9C0B05EDCA9B}"/>
          </ac:spMkLst>
        </pc:spChg>
        <pc:spChg chg="mod">
          <ac:chgData name="Helen Margolis" userId="e6a7afbc-961a-442d-a2df-b33b0221b063" providerId="ADAL" clId="{1254076C-426C-4AC2-B574-F032750B8D22}" dt="2023-08-07T11:59:37.165" v="16372" actId="552"/>
          <ac:spMkLst>
            <pc:docMk/>
            <pc:sldMk cId="1762807797" sldId="3487"/>
            <ac:spMk id="9" creationId="{A478C120-3AE5-09F4-7830-9A9CA63BE116}"/>
          </ac:spMkLst>
        </pc:spChg>
        <pc:spChg chg="mod">
          <ac:chgData name="Helen Margolis" userId="e6a7afbc-961a-442d-a2df-b33b0221b063" providerId="ADAL" clId="{1254076C-426C-4AC2-B574-F032750B8D22}" dt="2023-08-07T12:00:27.144" v="16387" actId="207"/>
          <ac:spMkLst>
            <pc:docMk/>
            <pc:sldMk cId="1762807797" sldId="3487"/>
            <ac:spMk id="11" creationId="{AE662F6A-969E-34E2-C7F7-07BD3289C483}"/>
          </ac:spMkLst>
        </pc:spChg>
        <pc:spChg chg="mod">
          <ac:chgData name="Helen Margolis" userId="e6a7afbc-961a-442d-a2df-b33b0221b063" providerId="ADAL" clId="{1254076C-426C-4AC2-B574-F032750B8D22}" dt="2023-08-07T11:59:37.165" v="16372" actId="552"/>
          <ac:spMkLst>
            <pc:docMk/>
            <pc:sldMk cId="1762807797" sldId="3487"/>
            <ac:spMk id="13" creationId="{33892F40-C513-50F5-4714-9F5D2E9DAEF5}"/>
          </ac:spMkLst>
        </pc:spChg>
        <pc:spChg chg="mod">
          <ac:chgData name="Helen Margolis" userId="e6a7afbc-961a-442d-a2df-b33b0221b063" providerId="ADAL" clId="{1254076C-426C-4AC2-B574-F032750B8D22}" dt="2023-08-07T11:59:37.165" v="16372" actId="552"/>
          <ac:spMkLst>
            <pc:docMk/>
            <pc:sldMk cId="1762807797" sldId="3487"/>
            <ac:spMk id="16" creationId="{4AE5A507-088C-13A1-7412-19082321F16E}"/>
          </ac:spMkLst>
        </pc:spChg>
        <pc:spChg chg="mod">
          <ac:chgData name="Helen Margolis" userId="e6a7afbc-961a-442d-a2df-b33b0221b063" providerId="ADAL" clId="{1254076C-426C-4AC2-B574-F032750B8D22}" dt="2023-08-07T11:59:37.165" v="16372" actId="552"/>
          <ac:spMkLst>
            <pc:docMk/>
            <pc:sldMk cId="1762807797" sldId="3487"/>
            <ac:spMk id="17" creationId="{53410808-11B3-AFA3-CF05-C2D9AB3D1559}"/>
          </ac:spMkLst>
        </pc:spChg>
        <pc:spChg chg="mod">
          <ac:chgData name="Helen Margolis" userId="e6a7afbc-961a-442d-a2df-b33b0221b063" providerId="ADAL" clId="{1254076C-426C-4AC2-B574-F032750B8D22}" dt="2023-08-07T11:59:37.165" v="16372" actId="552"/>
          <ac:spMkLst>
            <pc:docMk/>
            <pc:sldMk cId="1762807797" sldId="3487"/>
            <ac:spMk id="20" creationId="{4FF6AAFD-E1AF-5E06-6245-F8C380685EB6}"/>
          </ac:spMkLst>
        </pc:spChg>
        <pc:spChg chg="mod">
          <ac:chgData name="Helen Margolis" userId="e6a7afbc-961a-442d-a2df-b33b0221b063" providerId="ADAL" clId="{1254076C-426C-4AC2-B574-F032750B8D22}" dt="2023-08-07T12:00:52.173" v="16392" actId="207"/>
          <ac:spMkLst>
            <pc:docMk/>
            <pc:sldMk cId="1762807797" sldId="3487"/>
            <ac:spMk id="21" creationId="{CFD72D19-CA60-C383-6CE5-37D46CE3F31D}"/>
          </ac:spMkLst>
        </pc:spChg>
        <pc:spChg chg="mod">
          <ac:chgData name="Helen Margolis" userId="e6a7afbc-961a-442d-a2df-b33b0221b063" providerId="ADAL" clId="{1254076C-426C-4AC2-B574-F032750B8D22}" dt="2023-08-07T11:59:37.165" v="16372" actId="552"/>
          <ac:spMkLst>
            <pc:docMk/>
            <pc:sldMk cId="1762807797" sldId="3487"/>
            <ac:spMk id="24" creationId="{A718AD3E-2301-6946-C305-F2548952150B}"/>
          </ac:spMkLst>
        </pc:spChg>
        <pc:spChg chg="mod">
          <ac:chgData name="Helen Margolis" userId="e6a7afbc-961a-442d-a2df-b33b0221b063" providerId="ADAL" clId="{1254076C-426C-4AC2-B574-F032750B8D22}" dt="2023-08-07T11:59:37.165" v="16372" actId="552"/>
          <ac:spMkLst>
            <pc:docMk/>
            <pc:sldMk cId="1762807797" sldId="3487"/>
            <ac:spMk id="27" creationId="{3C12DE73-D959-7CB6-F0C2-CC3FE9530177}"/>
          </ac:spMkLst>
        </pc:spChg>
        <pc:spChg chg="mod">
          <ac:chgData name="Helen Margolis" userId="e6a7afbc-961a-442d-a2df-b33b0221b063" providerId="ADAL" clId="{1254076C-426C-4AC2-B574-F032750B8D22}" dt="2023-08-07T11:59:37.165" v="16372" actId="552"/>
          <ac:spMkLst>
            <pc:docMk/>
            <pc:sldMk cId="1762807797" sldId="3487"/>
            <ac:spMk id="28" creationId="{2784B6EA-D4D4-9733-53A8-7B872A961EF4}"/>
          </ac:spMkLst>
        </pc:spChg>
        <pc:grpChg chg="add mod">
          <ac:chgData name="Helen Margolis" userId="e6a7afbc-961a-442d-a2df-b33b0221b063" providerId="ADAL" clId="{1254076C-426C-4AC2-B574-F032750B8D22}" dt="2023-08-07T11:59:59.583" v="16380" actId="1076"/>
          <ac:grpSpMkLst>
            <pc:docMk/>
            <pc:sldMk cId="1762807797" sldId="3487"/>
            <ac:grpSpMk id="3" creationId="{11E5BC3C-FFAE-0D03-7A37-DE4E43F39493}"/>
          </ac:grpSpMkLst>
        </pc:grpChg>
        <pc:grpChg chg="add mod">
          <ac:chgData name="Helen Margolis" userId="e6a7afbc-961a-442d-a2df-b33b0221b063" providerId="ADAL" clId="{1254076C-426C-4AC2-B574-F032750B8D22}" dt="2023-08-07T11:59:37.165" v="16372" actId="552"/>
          <ac:grpSpMkLst>
            <pc:docMk/>
            <pc:sldMk cId="1762807797" sldId="3487"/>
            <ac:grpSpMk id="7" creationId="{8357F71D-CFDB-79A9-E454-843339FFA962}"/>
          </ac:grpSpMkLst>
        </pc:grpChg>
        <pc:grpChg chg="mod">
          <ac:chgData name="Helen Margolis" userId="e6a7afbc-961a-442d-a2df-b33b0221b063" providerId="ADAL" clId="{1254076C-426C-4AC2-B574-F032750B8D22}" dt="2023-08-07T11:59:37.165" v="16372" actId="552"/>
          <ac:grpSpMkLst>
            <pc:docMk/>
            <pc:sldMk cId="1762807797" sldId="3487"/>
            <ac:grpSpMk id="8" creationId="{1D183EDA-674B-FCAD-3FB2-D6EE970DF817}"/>
          </ac:grpSpMkLst>
        </pc:grpChg>
        <pc:grpChg chg="mod">
          <ac:chgData name="Helen Margolis" userId="e6a7afbc-961a-442d-a2df-b33b0221b063" providerId="ADAL" clId="{1254076C-426C-4AC2-B574-F032750B8D22}" dt="2023-08-07T11:59:37.165" v="16372" actId="552"/>
          <ac:grpSpMkLst>
            <pc:docMk/>
            <pc:sldMk cId="1762807797" sldId="3487"/>
            <ac:grpSpMk id="10" creationId="{D5B50576-54D9-E1E8-C35A-32C454BCC62C}"/>
          </ac:grpSpMkLst>
        </pc:grpChg>
        <pc:grpChg chg="add mod">
          <ac:chgData name="Helen Margolis" userId="e6a7afbc-961a-442d-a2df-b33b0221b063" providerId="ADAL" clId="{1254076C-426C-4AC2-B574-F032750B8D22}" dt="2023-08-07T11:59:37.165" v="16372" actId="552"/>
          <ac:grpSpMkLst>
            <pc:docMk/>
            <pc:sldMk cId="1762807797" sldId="3487"/>
            <ac:grpSpMk id="18" creationId="{1A48F261-3DB3-43E4-3D86-7134D58770A1}"/>
          </ac:grpSpMkLst>
        </pc:grpChg>
        <pc:grpChg chg="mod">
          <ac:chgData name="Helen Margolis" userId="e6a7afbc-961a-442d-a2df-b33b0221b063" providerId="ADAL" clId="{1254076C-426C-4AC2-B574-F032750B8D22}" dt="2023-08-07T11:59:37.165" v="16372" actId="552"/>
          <ac:grpSpMkLst>
            <pc:docMk/>
            <pc:sldMk cId="1762807797" sldId="3487"/>
            <ac:grpSpMk id="19" creationId="{D46E2D91-A304-8443-E0F8-B9D854B3A4DA}"/>
          </ac:grpSpMkLst>
        </pc:grpChg>
        <pc:grpChg chg="mod">
          <ac:chgData name="Helen Margolis" userId="e6a7afbc-961a-442d-a2df-b33b0221b063" providerId="ADAL" clId="{1254076C-426C-4AC2-B574-F032750B8D22}" dt="2023-08-07T11:59:37.165" v="16372" actId="552"/>
          <ac:grpSpMkLst>
            <pc:docMk/>
            <pc:sldMk cId="1762807797" sldId="3487"/>
            <ac:grpSpMk id="22" creationId="{BCBC5642-7F48-E1E4-FD4B-1B8AE7C782B9}"/>
          </ac:grpSpMkLst>
        </pc:grpChg>
        <pc:picChg chg="mod">
          <ac:chgData name="Helen Margolis" userId="e6a7afbc-961a-442d-a2df-b33b0221b063" providerId="ADAL" clId="{1254076C-426C-4AC2-B574-F032750B8D22}" dt="2023-08-07T11:59:37.165" v="16372" actId="552"/>
          <ac:picMkLst>
            <pc:docMk/>
            <pc:sldMk cId="1762807797" sldId="3487"/>
            <ac:picMk id="12" creationId="{A3405E19-0EF6-2227-5B8E-2CDA05608E45}"/>
          </ac:picMkLst>
        </pc:picChg>
        <pc:picChg chg="mod">
          <ac:chgData name="Helen Margolis" userId="e6a7afbc-961a-442d-a2df-b33b0221b063" providerId="ADAL" clId="{1254076C-426C-4AC2-B574-F032750B8D22}" dt="2023-08-07T11:59:37.165" v="16372" actId="552"/>
          <ac:picMkLst>
            <pc:docMk/>
            <pc:sldMk cId="1762807797" sldId="3487"/>
            <ac:picMk id="23" creationId="{4EEBC1C4-E018-ED45-38AB-714C508DC63D}"/>
          </ac:picMkLst>
        </pc:picChg>
        <pc:cxnChg chg="mod">
          <ac:chgData name="Helen Margolis" userId="e6a7afbc-961a-442d-a2df-b33b0221b063" providerId="ADAL" clId="{1254076C-426C-4AC2-B574-F032750B8D22}" dt="2023-08-07T11:59:49.319" v="16376" actId="1076"/>
          <ac:cxnSpMkLst>
            <pc:docMk/>
            <pc:sldMk cId="1762807797" sldId="3487"/>
            <ac:cxnSpMk id="4" creationId="{0C9DC257-71DF-6624-2AFA-A0132848FAF0}"/>
          </ac:cxnSpMkLst>
        </pc:cxnChg>
        <pc:cxnChg chg="mod">
          <ac:chgData name="Helen Margolis" userId="e6a7afbc-961a-442d-a2df-b33b0221b063" providerId="ADAL" clId="{1254076C-426C-4AC2-B574-F032750B8D22}" dt="2023-08-07T11:59:51.974" v="16379" actId="14100"/>
          <ac:cxnSpMkLst>
            <pc:docMk/>
            <pc:sldMk cId="1762807797" sldId="3487"/>
            <ac:cxnSpMk id="5" creationId="{A7FB637A-45D8-7114-48ED-B73F2EE459E6}"/>
          </ac:cxnSpMkLst>
        </pc:cxnChg>
        <pc:cxnChg chg="mod">
          <ac:chgData name="Helen Margolis" userId="e6a7afbc-961a-442d-a2df-b33b0221b063" providerId="ADAL" clId="{1254076C-426C-4AC2-B574-F032750B8D22}" dt="2023-08-07T11:59:37.165" v="16372" actId="552"/>
          <ac:cxnSpMkLst>
            <pc:docMk/>
            <pc:sldMk cId="1762807797" sldId="3487"/>
            <ac:cxnSpMk id="14" creationId="{4AB787A0-E8DD-1BF1-912C-DF14DD57CAE1}"/>
          </ac:cxnSpMkLst>
        </pc:cxnChg>
        <pc:cxnChg chg="mod">
          <ac:chgData name="Helen Margolis" userId="e6a7afbc-961a-442d-a2df-b33b0221b063" providerId="ADAL" clId="{1254076C-426C-4AC2-B574-F032750B8D22}" dt="2023-08-07T11:59:37.165" v="16372" actId="552"/>
          <ac:cxnSpMkLst>
            <pc:docMk/>
            <pc:sldMk cId="1762807797" sldId="3487"/>
            <ac:cxnSpMk id="15" creationId="{880F8E69-AC68-F2B3-B74A-F3306E72168B}"/>
          </ac:cxnSpMkLst>
        </pc:cxnChg>
        <pc:cxnChg chg="mod">
          <ac:chgData name="Helen Margolis" userId="e6a7afbc-961a-442d-a2df-b33b0221b063" providerId="ADAL" clId="{1254076C-426C-4AC2-B574-F032750B8D22}" dt="2023-08-07T11:59:37.165" v="16372" actId="552"/>
          <ac:cxnSpMkLst>
            <pc:docMk/>
            <pc:sldMk cId="1762807797" sldId="3487"/>
            <ac:cxnSpMk id="25" creationId="{DE64C385-4B90-5683-9BE8-FDCE01D5C27F}"/>
          </ac:cxnSpMkLst>
        </pc:cxnChg>
        <pc:cxnChg chg="mod">
          <ac:chgData name="Helen Margolis" userId="e6a7afbc-961a-442d-a2df-b33b0221b063" providerId="ADAL" clId="{1254076C-426C-4AC2-B574-F032750B8D22}" dt="2023-08-07T11:59:37.165" v="16372" actId="552"/>
          <ac:cxnSpMkLst>
            <pc:docMk/>
            <pc:sldMk cId="1762807797" sldId="3487"/>
            <ac:cxnSpMk id="26" creationId="{FB18EADB-CCFE-3DED-488E-94765F696526}"/>
          </ac:cxnSpMkLst>
        </pc:cxnChg>
      </pc:sldChg>
      <pc:sldChg chg="addSp modSp add mod ord modAnim">
        <pc:chgData name="Helen Margolis" userId="e6a7afbc-961a-442d-a2df-b33b0221b063" providerId="ADAL" clId="{1254076C-426C-4AC2-B574-F032750B8D22}" dt="2023-08-07T10:48:08.608" v="14552" actId="1076"/>
        <pc:sldMkLst>
          <pc:docMk/>
          <pc:sldMk cId="3274117777" sldId="3488"/>
        </pc:sldMkLst>
        <pc:spChg chg="mod">
          <ac:chgData name="Helen Margolis" userId="e6a7afbc-961a-442d-a2df-b33b0221b063" providerId="ADAL" clId="{1254076C-426C-4AC2-B574-F032750B8D22}" dt="2023-08-07T10:36:33.784" v="14510" actId="20577"/>
          <ac:spMkLst>
            <pc:docMk/>
            <pc:sldMk cId="3274117777" sldId="3488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7T10:46:34.292" v="14543" actId="14100"/>
          <ac:spMkLst>
            <pc:docMk/>
            <pc:sldMk cId="3274117777" sldId="3488"/>
            <ac:spMk id="4" creationId="{2E95C5A8-031D-6011-5834-86F7320EB26E}"/>
          </ac:spMkLst>
        </pc:spChg>
        <pc:spChg chg="mod">
          <ac:chgData name="Helen Margolis" userId="e6a7afbc-961a-442d-a2df-b33b0221b063" providerId="ADAL" clId="{1254076C-426C-4AC2-B574-F032750B8D22}" dt="2023-08-07T10:41:10.933" v="14532" actId="404"/>
          <ac:spMkLst>
            <pc:docMk/>
            <pc:sldMk cId="3274117777" sldId="3488"/>
            <ac:spMk id="7" creationId="{E2445050-E28A-F447-D55D-23FCA59C6262}"/>
          </ac:spMkLst>
        </pc:spChg>
        <pc:spChg chg="mod">
          <ac:chgData name="Helen Margolis" userId="e6a7afbc-961a-442d-a2df-b33b0221b063" providerId="ADAL" clId="{1254076C-426C-4AC2-B574-F032750B8D22}" dt="2023-08-07T10:41:05.322" v="14531" actId="404"/>
          <ac:spMkLst>
            <pc:docMk/>
            <pc:sldMk cId="3274117777" sldId="3488"/>
            <ac:spMk id="8" creationId="{AD61F58C-72B3-C42C-6B0D-644DB5100386}"/>
          </ac:spMkLst>
        </pc:spChg>
        <pc:spChg chg="mod">
          <ac:chgData name="Helen Margolis" userId="e6a7afbc-961a-442d-a2df-b33b0221b063" providerId="ADAL" clId="{1254076C-426C-4AC2-B574-F032750B8D22}" dt="2023-08-07T10:41:23.634" v="14533" actId="404"/>
          <ac:spMkLst>
            <pc:docMk/>
            <pc:sldMk cId="3274117777" sldId="3488"/>
            <ac:spMk id="9" creationId="{18B243F5-B8F1-E150-E154-4B97054E0DEC}"/>
          </ac:spMkLst>
        </pc:spChg>
        <pc:spChg chg="mod">
          <ac:chgData name="Helen Margolis" userId="e6a7afbc-961a-442d-a2df-b33b0221b063" providerId="ADAL" clId="{1254076C-426C-4AC2-B574-F032750B8D22}" dt="2023-08-07T10:45:39.458" v="14536" actId="207"/>
          <ac:spMkLst>
            <pc:docMk/>
            <pc:sldMk cId="3274117777" sldId="3488"/>
            <ac:spMk id="10" creationId="{073CAC92-0566-0DA6-E42D-A8A06603548B}"/>
          </ac:spMkLst>
        </pc:spChg>
        <pc:spChg chg="mod">
          <ac:chgData name="Helen Margolis" userId="e6a7afbc-961a-442d-a2df-b33b0221b063" providerId="ADAL" clId="{1254076C-426C-4AC2-B574-F032750B8D22}" dt="2023-08-07T10:41:23.634" v="14533" actId="404"/>
          <ac:spMkLst>
            <pc:docMk/>
            <pc:sldMk cId="3274117777" sldId="3488"/>
            <ac:spMk id="11" creationId="{6D87E702-3216-70E3-2C32-466B8D9759EA}"/>
          </ac:spMkLst>
        </pc:spChg>
        <pc:spChg chg="mod">
          <ac:chgData name="Helen Margolis" userId="e6a7afbc-961a-442d-a2df-b33b0221b063" providerId="ADAL" clId="{1254076C-426C-4AC2-B574-F032750B8D22}" dt="2023-08-07T10:41:10.933" v="14532" actId="404"/>
          <ac:spMkLst>
            <pc:docMk/>
            <pc:sldMk cId="3274117777" sldId="3488"/>
            <ac:spMk id="12" creationId="{BC41603A-2BCE-49E9-329E-13B6313796F8}"/>
          </ac:spMkLst>
        </pc:spChg>
        <pc:spChg chg="mod">
          <ac:chgData name="Helen Margolis" userId="e6a7afbc-961a-442d-a2df-b33b0221b063" providerId="ADAL" clId="{1254076C-426C-4AC2-B574-F032750B8D22}" dt="2023-08-07T10:41:05.322" v="14531" actId="404"/>
          <ac:spMkLst>
            <pc:docMk/>
            <pc:sldMk cId="3274117777" sldId="3488"/>
            <ac:spMk id="13" creationId="{BACA538C-BF3D-1372-2905-446ECB4A273F}"/>
          </ac:spMkLst>
        </pc:spChg>
        <pc:spChg chg="mod">
          <ac:chgData name="Helen Margolis" userId="e6a7afbc-961a-442d-a2df-b33b0221b063" providerId="ADAL" clId="{1254076C-426C-4AC2-B574-F032750B8D22}" dt="2023-08-07T10:47:51.877" v="14548" actId="404"/>
          <ac:spMkLst>
            <pc:docMk/>
            <pc:sldMk cId="3274117777" sldId="3488"/>
            <ac:spMk id="15" creationId="{4D5877CE-2097-1694-D9B1-23926CE92A10}"/>
          </ac:spMkLst>
        </pc:spChg>
        <pc:spChg chg="mod">
          <ac:chgData name="Helen Margolis" userId="e6a7afbc-961a-442d-a2df-b33b0221b063" providerId="ADAL" clId="{1254076C-426C-4AC2-B574-F032750B8D22}" dt="2023-08-07T10:47:58.854" v="14550" actId="404"/>
          <ac:spMkLst>
            <pc:docMk/>
            <pc:sldMk cId="3274117777" sldId="3488"/>
            <ac:spMk id="16" creationId="{84D8707E-16E1-5034-19BB-5867DADCC6BC}"/>
          </ac:spMkLst>
        </pc:spChg>
        <pc:spChg chg="mod">
          <ac:chgData name="Helen Margolis" userId="e6a7afbc-961a-442d-a2df-b33b0221b063" providerId="ADAL" clId="{1254076C-426C-4AC2-B574-F032750B8D22}" dt="2023-08-07T10:48:06.054" v="14551" actId="1076"/>
          <ac:spMkLst>
            <pc:docMk/>
            <pc:sldMk cId="3274117777" sldId="3488"/>
            <ac:spMk id="17" creationId="{09E0B7E4-F5CA-C828-51CA-4B269AB8071F}"/>
          </ac:spMkLst>
        </pc:spChg>
        <pc:spChg chg="mod">
          <ac:chgData name="Helen Margolis" userId="e6a7afbc-961a-442d-a2df-b33b0221b063" providerId="ADAL" clId="{1254076C-426C-4AC2-B574-F032750B8D22}" dt="2023-08-07T10:47:55.446" v="14549" actId="404"/>
          <ac:spMkLst>
            <pc:docMk/>
            <pc:sldMk cId="3274117777" sldId="3488"/>
            <ac:spMk id="18" creationId="{66FD4627-15C6-941B-0121-94F87AE4C0C5}"/>
          </ac:spMkLst>
        </pc:spChg>
        <pc:spChg chg="mod">
          <ac:chgData name="Helen Margolis" userId="e6a7afbc-961a-442d-a2df-b33b0221b063" providerId="ADAL" clId="{1254076C-426C-4AC2-B574-F032750B8D22}" dt="2023-08-07T10:48:08.608" v="14552" actId="1076"/>
          <ac:spMkLst>
            <pc:docMk/>
            <pc:sldMk cId="3274117777" sldId="3488"/>
            <ac:spMk id="19" creationId="{C0512A0B-47F9-3F17-747A-800724883EA3}"/>
          </ac:spMkLst>
        </pc:spChg>
        <pc:spChg chg="mod">
          <ac:chgData name="Helen Margolis" userId="e6a7afbc-961a-442d-a2df-b33b0221b063" providerId="ADAL" clId="{1254076C-426C-4AC2-B574-F032750B8D22}" dt="2023-08-07T10:36:44.723" v="14511"/>
          <ac:spMkLst>
            <pc:docMk/>
            <pc:sldMk cId="3274117777" sldId="3488"/>
            <ac:spMk id="20" creationId="{564B19B1-0CE6-0850-D120-FCC325EC8BFA}"/>
          </ac:spMkLst>
        </pc:spChg>
        <pc:spChg chg="mod">
          <ac:chgData name="Helen Margolis" userId="e6a7afbc-961a-442d-a2df-b33b0221b063" providerId="ADAL" clId="{1254076C-426C-4AC2-B574-F032750B8D22}" dt="2023-08-07T10:36:44.723" v="14511"/>
          <ac:spMkLst>
            <pc:docMk/>
            <pc:sldMk cId="3274117777" sldId="3488"/>
            <ac:spMk id="21" creationId="{893F9369-37D8-CEEF-B4D3-3BAF17ED033E}"/>
          </ac:spMkLst>
        </pc:spChg>
        <pc:spChg chg="mod">
          <ac:chgData name="Helen Margolis" userId="e6a7afbc-961a-442d-a2df-b33b0221b063" providerId="ADAL" clId="{1254076C-426C-4AC2-B574-F032750B8D22}" dt="2023-08-07T10:36:44.723" v="14511"/>
          <ac:spMkLst>
            <pc:docMk/>
            <pc:sldMk cId="3274117777" sldId="3488"/>
            <ac:spMk id="22" creationId="{30AF1BC2-0270-7BEC-472A-CB3E3CBC5E8D}"/>
          </ac:spMkLst>
        </pc:spChg>
        <pc:spChg chg="mod">
          <ac:chgData name="Helen Margolis" userId="e6a7afbc-961a-442d-a2df-b33b0221b063" providerId="ADAL" clId="{1254076C-426C-4AC2-B574-F032750B8D22}" dt="2023-08-07T10:36:44.723" v="14511"/>
          <ac:spMkLst>
            <pc:docMk/>
            <pc:sldMk cId="3274117777" sldId="3488"/>
            <ac:spMk id="23" creationId="{598191E7-54A8-A960-099C-6C770642ECF5}"/>
          </ac:spMkLst>
        </pc:spChg>
        <pc:spChg chg="mod">
          <ac:chgData name="Helen Margolis" userId="e6a7afbc-961a-442d-a2df-b33b0221b063" providerId="ADAL" clId="{1254076C-426C-4AC2-B574-F032750B8D22}" dt="2023-08-07T10:36:44.723" v="14511"/>
          <ac:spMkLst>
            <pc:docMk/>
            <pc:sldMk cId="3274117777" sldId="3488"/>
            <ac:spMk id="24" creationId="{F4F13E0E-2410-F365-EB0E-E5BBF45ECD37}"/>
          </ac:spMkLst>
        </pc:spChg>
        <pc:spChg chg="mod">
          <ac:chgData name="Helen Margolis" userId="e6a7afbc-961a-442d-a2df-b33b0221b063" providerId="ADAL" clId="{1254076C-426C-4AC2-B574-F032750B8D22}" dt="2023-08-07T10:36:44.723" v="14511"/>
          <ac:spMkLst>
            <pc:docMk/>
            <pc:sldMk cId="3274117777" sldId="3488"/>
            <ac:spMk id="25" creationId="{1F05EDDF-19BE-02FC-C83B-8C2BDB680A08}"/>
          </ac:spMkLst>
        </pc:spChg>
        <pc:spChg chg="mod">
          <ac:chgData name="Helen Margolis" userId="e6a7afbc-961a-442d-a2df-b33b0221b063" providerId="ADAL" clId="{1254076C-426C-4AC2-B574-F032750B8D22}" dt="2023-08-07T10:36:44.723" v="14511"/>
          <ac:spMkLst>
            <pc:docMk/>
            <pc:sldMk cId="3274117777" sldId="3488"/>
            <ac:spMk id="26" creationId="{61F14815-1EC0-3FD4-9E23-750A5662F20B}"/>
          </ac:spMkLst>
        </pc:spChg>
        <pc:spChg chg="mod">
          <ac:chgData name="Helen Margolis" userId="e6a7afbc-961a-442d-a2df-b33b0221b063" providerId="ADAL" clId="{1254076C-426C-4AC2-B574-F032750B8D22}" dt="2023-08-07T10:36:44.723" v="14511"/>
          <ac:spMkLst>
            <pc:docMk/>
            <pc:sldMk cId="3274117777" sldId="3488"/>
            <ac:spMk id="27" creationId="{654085A0-7787-4298-4C1E-AE65C89B3002}"/>
          </ac:spMkLst>
        </pc:spChg>
        <pc:spChg chg="mod">
          <ac:chgData name="Helen Margolis" userId="e6a7afbc-961a-442d-a2df-b33b0221b063" providerId="ADAL" clId="{1254076C-426C-4AC2-B574-F032750B8D22}" dt="2023-08-07T10:46:45.160" v="14544" actId="1076"/>
          <ac:spMkLst>
            <pc:docMk/>
            <pc:sldMk cId="3274117777" sldId="3488"/>
            <ac:spMk id="29" creationId="{C6EEC226-B0C4-8103-9F75-AD248F455696}"/>
          </ac:spMkLst>
        </pc:spChg>
        <pc:spChg chg="mod">
          <ac:chgData name="Helen Margolis" userId="e6a7afbc-961a-442d-a2df-b33b0221b063" providerId="ADAL" clId="{1254076C-426C-4AC2-B574-F032750B8D22}" dt="2023-08-07T10:46:45.160" v="14544" actId="1076"/>
          <ac:spMkLst>
            <pc:docMk/>
            <pc:sldMk cId="3274117777" sldId="3488"/>
            <ac:spMk id="31" creationId="{5DD16682-CF33-FA18-1A19-AB2E2BD7D765}"/>
          </ac:spMkLst>
        </pc:spChg>
        <pc:spChg chg="mod">
          <ac:chgData name="Helen Margolis" userId="e6a7afbc-961a-442d-a2df-b33b0221b063" providerId="ADAL" clId="{1254076C-426C-4AC2-B574-F032750B8D22}" dt="2023-08-07T10:46:45.160" v="14544" actId="1076"/>
          <ac:spMkLst>
            <pc:docMk/>
            <pc:sldMk cId="3274117777" sldId="3488"/>
            <ac:spMk id="32" creationId="{48AD8547-F037-72C9-FA1C-A871C39178CC}"/>
          </ac:spMkLst>
        </pc:spChg>
        <pc:spChg chg="add mod">
          <ac:chgData name="Helen Margolis" userId="e6a7afbc-961a-442d-a2df-b33b0221b063" providerId="ADAL" clId="{1254076C-426C-4AC2-B574-F032750B8D22}" dt="2023-08-07T10:46:26.252" v="14541" actId="14100"/>
          <ac:spMkLst>
            <pc:docMk/>
            <pc:sldMk cId="3274117777" sldId="3488"/>
            <ac:spMk id="40" creationId="{7A662F8C-CF04-5FDB-4B1C-29D984F21272}"/>
          </ac:spMkLst>
        </pc:spChg>
        <pc:grpChg chg="add mod">
          <ac:chgData name="Helen Margolis" userId="e6a7afbc-961a-442d-a2df-b33b0221b063" providerId="ADAL" clId="{1254076C-426C-4AC2-B574-F032750B8D22}" dt="2023-08-07T10:38:46.145" v="14518" actId="1076"/>
          <ac:grpSpMkLst>
            <pc:docMk/>
            <pc:sldMk cId="3274117777" sldId="3488"/>
            <ac:grpSpMk id="5" creationId="{216DDBF1-7501-8507-1738-911ABAEA5BF9}"/>
          </ac:grpSpMkLst>
        </pc:grpChg>
        <pc:grpChg chg="mod">
          <ac:chgData name="Helen Margolis" userId="e6a7afbc-961a-442d-a2df-b33b0221b063" providerId="ADAL" clId="{1254076C-426C-4AC2-B574-F032750B8D22}" dt="2023-08-07T10:36:44.723" v="14511"/>
          <ac:grpSpMkLst>
            <pc:docMk/>
            <pc:sldMk cId="3274117777" sldId="3488"/>
            <ac:grpSpMk id="6" creationId="{1DE571AA-9186-E196-E178-FFD99B7C6753}"/>
          </ac:grpSpMkLst>
        </pc:grpChg>
        <pc:grpChg chg="mod">
          <ac:chgData name="Helen Margolis" userId="e6a7afbc-961a-442d-a2df-b33b0221b063" providerId="ADAL" clId="{1254076C-426C-4AC2-B574-F032750B8D22}" dt="2023-08-07T10:36:44.723" v="14511"/>
          <ac:grpSpMkLst>
            <pc:docMk/>
            <pc:sldMk cId="3274117777" sldId="3488"/>
            <ac:grpSpMk id="14" creationId="{8965424D-A59B-2A5B-0C74-4423505F89DA}"/>
          </ac:grpSpMkLst>
        </pc:grpChg>
        <pc:grpChg chg="add mod">
          <ac:chgData name="Helen Margolis" userId="e6a7afbc-961a-442d-a2df-b33b0221b063" providerId="ADAL" clId="{1254076C-426C-4AC2-B574-F032750B8D22}" dt="2023-08-07T10:46:45.160" v="14544" actId="1076"/>
          <ac:grpSpMkLst>
            <pc:docMk/>
            <pc:sldMk cId="3274117777" sldId="3488"/>
            <ac:grpSpMk id="28" creationId="{D827DC90-A5B8-7B28-D020-73A9CDDC934D}"/>
          </ac:grpSpMkLst>
        </pc:grpChg>
        <pc:grpChg chg="mod">
          <ac:chgData name="Helen Margolis" userId="e6a7afbc-961a-442d-a2df-b33b0221b063" providerId="ADAL" clId="{1254076C-426C-4AC2-B574-F032750B8D22}" dt="2023-08-07T10:46:45.160" v="14544" actId="1076"/>
          <ac:grpSpMkLst>
            <pc:docMk/>
            <pc:sldMk cId="3274117777" sldId="3488"/>
            <ac:grpSpMk id="33" creationId="{6BFF359C-F253-60F5-58EE-BE2B66BA6FB2}"/>
          </ac:grpSpMkLst>
        </pc:grpChg>
        <pc:grpChg chg="mod">
          <ac:chgData name="Helen Margolis" userId="e6a7afbc-961a-442d-a2df-b33b0221b063" providerId="ADAL" clId="{1254076C-426C-4AC2-B574-F032750B8D22}" dt="2023-08-07T10:46:45.160" v="14544" actId="1076"/>
          <ac:grpSpMkLst>
            <pc:docMk/>
            <pc:sldMk cId="3274117777" sldId="3488"/>
            <ac:grpSpMk id="34" creationId="{400CB588-797E-6141-04B6-37D18F7E4AA2}"/>
          </ac:grpSpMkLst>
        </pc:grpChg>
        <pc:picChg chg="add mod modCrop">
          <ac:chgData name="Helen Margolis" userId="e6a7afbc-961a-442d-a2df-b33b0221b063" providerId="ADAL" clId="{1254076C-426C-4AC2-B574-F032750B8D22}" dt="2023-08-07T10:39:32.913" v="14528" actId="732"/>
          <ac:picMkLst>
            <pc:docMk/>
            <pc:sldMk cId="3274117777" sldId="3488"/>
            <ac:picMk id="3" creationId="{36D19BDD-ACE3-21E0-611D-F824B2E9D1F0}"/>
          </ac:picMkLst>
        </pc:picChg>
        <pc:picChg chg="mod">
          <ac:chgData name="Helen Margolis" userId="e6a7afbc-961a-442d-a2df-b33b0221b063" providerId="ADAL" clId="{1254076C-426C-4AC2-B574-F032750B8D22}" dt="2023-08-07T10:46:45.160" v="14544" actId="1076"/>
          <ac:picMkLst>
            <pc:docMk/>
            <pc:sldMk cId="3274117777" sldId="3488"/>
            <ac:picMk id="30" creationId="{43DE786B-E2DD-D81E-3953-D8396B08BA47}"/>
          </ac:picMkLst>
        </pc:picChg>
        <pc:picChg chg="mod">
          <ac:chgData name="Helen Margolis" userId="e6a7afbc-961a-442d-a2df-b33b0221b063" providerId="ADAL" clId="{1254076C-426C-4AC2-B574-F032750B8D22}" dt="2023-08-07T10:46:45.160" v="14544" actId="1076"/>
          <ac:picMkLst>
            <pc:docMk/>
            <pc:sldMk cId="3274117777" sldId="3488"/>
            <ac:picMk id="35" creationId="{769BE09C-FE79-D9B2-C00E-613BA5F81E9A}"/>
          </ac:picMkLst>
        </pc:picChg>
        <pc:picChg chg="mod">
          <ac:chgData name="Helen Margolis" userId="e6a7afbc-961a-442d-a2df-b33b0221b063" providerId="ADAL" clId="{1254076C-426C-4AC2-B574-F032750B8D22}" dt="2023-08-07T10:46:45.160" v="14544" actId="1076"/>
          <ac:picMkLst>
            <pc:docMk/>
            <pc:sldMk cId="3274117777" sldId="3488"/>
            <ac:picMk id="36" creationId="{47916E59-73A4-766A-14EA-86A0D3E76548}"/>
          </ac:picMkLst>
        </pc:picChg>
        <pc:picChg chg="mod">
          <ac:chgData name="Helen Margolis" userId="e6a7afbc-961a-442d-a2df-b33b0221b063" providerId="ADAL" clId="{1254076C-426C-4AC2-B574-F032750B8D22}" dt="2023-08-07T10:46:45.160" v="14544" actId="1076"/>
          <ac:picMkLst>
            <pc:docMk/>
            <pc:sldMk cId="3274117777" sldId="3488"/>
            <ac:picMk id="37" creationId="{C5F135A7-A277-C897-FFBD-575179A078FA}"/>
          </ac:picMkLst>
        </pc:picChg>
        <pc:picChg chg="mod">
          <ac:chgData name="Helen Margolis" userId="e6a7afbc-961a-442d-a2df-b33b0221b063" providerId="ADAL" clId="{1254076C-426C-4AC2-B574-F032750B8D22}" dt="2023-08-07T10:46:45.160" v="14544" actId="1076"/>
          <ac:picMkLst>
            <pc:docMk/>
            <pc:sldMk cId="3274117777" sldId="3488"/>
            <ac:picMk id="38" creationId="{6C6B9C68-EFB9-0F59-AB32-306DA74D7C69}"/>
          </ac:picMkLst>
        </pc:picChg>
        <pc:picChg chg="mod">
          <ac:chgData name="Helen Margolis" userId="e6a7afbc-961a-442d-a2df-b33b0221b063" providerId="ADAL" clId="{1254076C-426C-4AC2-B574-F032750B8D22}" dt="2023-08-07T10:46:45.160" v="14544" actId="1076"/>
          <ac:picMkLst>
            <pc:docMk/>
            <pc:sldMk cId="3274117777" sldId="3488"/>
            <ac:picMk id="39" creationId="{CCC7C5F0-6B07-596B-2D1E-A5BD1D83CEE0}"/>
          </ac:picMkLst>
        </pc:picChg>
        <pc:picChg chg="add mod">
          <ac:chgData name="Helen Margolis" userId="e6a7afbc-961a-442d-a2df-b33b0221b063" providerId="ADAL" clId="{1254076C-426C-4AC2-B574-F032750B8D22}" dt="2023-08-07T10:46:31.683" v="14542" actId="1076"/>
          <ac:picMkLst>
            <pc:docMk/>
            <pc:sldMk cId="3274117777" sldId="3488"/>
            <ac:picMk id="41" creationId="{A717BFE4-F549-6158-52D7-9194E0B8AAE0}"/>
          </ac:picMkLst>
        </pc:picChg>
      </pc:sldChg>
      <pc:sldChg chg="addSp delSp modSp add mod ord modAnim">
        <pc:chgData name="Helen Margolis" userId="e6a7afbc-961a-442d-a2df-b33b0221b063" providerId="ADAL" clId="{1254076C-426C-4AC2-B574-F032750B8D22}" dt="2023-08-07T11:02:05.017" v="15055" actId="1076"/>
        <pc:sldMkLst>
          <pc:docMk/>
          <pc:sldMk cId="1198228105" sldId="3489"/>
        </pc:sldMkLst>
        <pc:spChg chg="mod">
          <ac:chgData name="Helen Margolis" userId="e6a7afbc-961a-442d-a2df-b33b0221b063" providerId="ADAL" clId="{1254076C-426C-4AC2-B574-F032750B8D22}" dt="2023-08-07T10:52:27.420" v="14664" actId="20577"/>
          <ac:spMkLst>
            <pc:docMk/>
            <pc:sldMk cId="1198228105" sldId="3489"/>
            <ac:spMk id="2" creationId="{8283B3F7-529C-BF67-8686-439EA2B01556}"/>
          </ac:spMkLst>
        </pc:spChg>
        <pc:spChg chg="add del mod">
          <ac:chgData name="Helen Margolis" userId="e6a7afbc-961a-442d-a2df-b33b0221b063" providerId="ADAL" clId="{1254076C-426C-4AC2-B574-F032750B8D22}" dt="2023-08-07T10:37:38.109" v="14513"/>
          <ac:spMkLst>
            <pc:docMk/>
            <pc:sldMk cId="1198228105" sldId="3489"/>
            <ac:spMk id="4" creationId="{8575D796-63A1-6A68-DB85-7F7DE95F7AEE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7" creationId="{0161B1B5-B86A-8E39-0602-54232DF0FB9B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8" creationId="{C1B1E24D-22C4-6CFF-E907-360E09BBD031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9" creationId="{043AA3BE-9D61-046B-9649-B82828E4E1D8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10" creationId="{C335516B-75B9-38AC-0E4D-7B2CDB5C1E58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11" creationId="{DCFFD4E0-ABCC-81DC-B7BC-A2C1CC9F1841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12" creationId="{FA36B84F-28F8-295F-35FF-6E294DFD901E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13" creationId="{CF91A6D0-B93A-292E-8888-8C9DFA38F104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15" creationId="{057D10D8-F119-7E2C-F4A2-A7D9A41A0B78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16" creationId="{EBF08C87-2452-B6A1-168E-8CF41F07693C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17" creationId="{7792A0A0-C077-20FE-9898-DDC6034CA680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18" creationId="{29D34F2F-8A50-C27C-7150-4386C7A74B3E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19" creationId="{7C897F89-BBB9-7D50-1961-285BAC6C403B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20" creationId="{63EA8BF3-3EF3-B9AC-E175-3793914D8D11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21" creationId="{EC9EEFBB-6FEB-DFFF-2664-E5346A4BB650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22" creationId="{437DD3E1-001C-3ED5-3271-6C0B9F2C2A44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23" creationId="{94EF900D-D80E-BCB8-6759-7FF8CA0CD07D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24" creationId="{E5F5D97E-BB20-9A97-1262-63146AF3715F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25" creationId="{E4B1BB56-2682-55D3-97FF-F1EB7028E73F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26" creationId="{6FAF7FE0-EA45-70BF-88E0-7091B6583782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27" creationId="{F8D9A34B-66DD-D79E-D960-0C36166CF2DC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29" creationId="{4E4B10C2-F6CD-0445-13D6-059C4F54BEAC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31" creationId="{9380A23B-98D2-F99A-C580-8E8E13E03238}"/>
          </ac:spMkLst>
        </pc:spChg>
        <pc:spChg chg="mod">
          <ac:chgData name="Helen Margolis" userId="e6a7afbc-961a-442d-a2df-b33b0221b063" providerId="ADAL" clId="{1254076C-426C-4AC2-B574-F032750B8D22}" dt="2023-08-07T10:37:34.286" v="14512"/>
          <ac:spMkLst>
            <pc:docMk/>
            <pc:sldMk cId="1198228105" sldId="3489"/>
            <ac:spMk id="32" creationId="{2121D7EB-5BE4-51F3-C1B5-7D3F882A6250}"/>
          </ac:spMkLst>
        </pc:spChg>
        <pc:spChg chg="add del mod">
          <ac:chgData name="Helen Margolis" userId="e6a7afbc-961a-442d-a2df-b33b0221b063" providerId="ADAL" clId="{1254076C-426C-4AC2-B574-F032750B8D22}" dt="2023-08-07T10:37:38.109" v="14513"/>
          <ac:spMkLst>
            <pc:docMk/>
            <pc:sldMk cId="1198228105" sldId="3489"/>
            <ac:spMk id="40" creationId="{967E1F67-EC33-5B23-A32B-3E3E43B3DF6E}"/>
          </ac:spMkLst>
        </pc:spChg>
        <pc:spChg chg="add del mod">
          <ac:chgData name="Helen Margolis" userId="e6a7afbc-961a-442d-a2df-b33b0221b063" providerId="ADAL" clId="{1254076C-426C-4AC2-B574-F032750B8D22}" dt="2023-08-07T10:38:20.721" v="14516"/>
          <ac:spMkLst>
            <pc:docMk/>
            <pc:sldMk cId="1198228105" sldId="3489"/>
            <ac:spMk id="42" creationId="{E107C1FC-6BFD-CFFD-E1A1-8E6653365F9A}"/>
          </ac:spMkLst>
        </pc:spChg>
        <pc:spChg chg="add del mod">
          <ac:chgData name="Helen Margolis" userId="e6a7afbc-961a-442d-a2df-b33b0221b063" providerId="ADAL" clId="{1254076C-426C-4AC2-B574-F032750B8D22}" dt="2023-08-07T10:54:57.550" v="14977" actId="478"/>
          <ac:spMkLst>
            <pc:docMk/>
            <pc:sldMk cId="1198228105" sldId="3489"/>
            <ac:spMk id="44" creationId="{3CABB467-BEF1-26D9-80E7-B2B9134E46BE}"/>
          </ac:spMkLst>
        </pc:spChg>
        <pc:spChg chg="add mod">
          <ac:chgData name="Helen Margolis" userId="e6a7afbc-961a-442d-a2df-b33b0221b063" providerId="ADAL" clId="{1254076C-426C-4AC2-B574-F032750B8D22}" dt="2023-08-07T10:55:53.126" v="14996" actId="1076"/>
          <ac:spMkLst>
            <pc:docMk/>
            <pc:sldMk cId="1198228105" sldId="3489"/>
            <ac:spMk id="45" creationId="{F0629126-6A73-B9F6-6D13-03C0A4E800AD}"/>
          </ac:spMkLst>
        </pc:spChg>
        <pc:spChg chg="mod">
          <ac:chgData name="Helen Margolis" userId="e6a7afbc-961a-442d-a2df-b33b0221b063" providerId="ADAL" clId="{1254076C-426C-4AC2-B574-F032750B8D22}" dt="2023-08-07T11:01:37.802" v="15045" actId="14100"/>
          <ac:spMkLst>
            <pc:docMk/>
            <pc:sldMk cId="1198228105" sldId="3489"/>
            <ac:spMk id="48" creationId="{CC3F7145-999E-DA43-5B57-2AD95704616A}"/>
          </ac:spMkLst>
        </pc:spChg>
        <pc:spChg chg="mod">
          <ac:chgData name="Helen Margolis" userId="e6a7afbc-961a-442d-a2df-b33b0221b063" providerId="ADAL" clId="{1254076C-426C-4AC2-B574-F032750B8D22}" dt="2023-08-07T11:02:05.017" v="15055" actId="1076"/>
          <ac:spMkLst>
            <pc:docMk/>
            <pc:sldMk cId="1198228105" sldId="3489"/>
            <ac:spMk id="49" creationId="{E0F9AB71-41DE-7CB2-475A-BF87B0EDB4A0}"/>
          </ac:spMkLst>
        </pc:spChg>
        <pc:spChg chg="mod">
          <ac:chgData name="Helen Margolis" userId="e6a7afbc-961a-442d-a2df-b33b0221b063" providerId="ADAL" clId="{1254076C-426C-4AC2-B574-F032750B8D22}" dt="2023-08-07T11:00:44.246" v="15037" actId="20577"/>
          <ac:spMkLst>
            <pc:docMk/>
            <pc:sldMk cId="1198228105" sldId="3489"/>
            <ac:spMk id="51" creationId="{A4614FBA-D831-1121-7AF1-64917D43C8B8}"/>
          </ac:spMkLst>
        </pc:spChg>
        <pc:spChg chg="mod">
          <ac:chgData name="Helen Margolis" userId="e6a7afbc-961a-442d-a2df-b33b0221b063" providerId="ADAL" clId="{1254076C-426C-4AC2-B574-F032750B8D22}" dt="2023-08-07T10:58:38.998" v="15014" actId="403"/>
          <ac:spMkLst>
            <pc:docMk/>
            <pc:sldMk cId="1198228105" sldId="3489"/>
            <ac:spMk id="56" creationId="{A4437C56-2971-3DBB-1A79-0B89A21FEB87}"/>
          </ac:spMkLst>
        </pc:spChg>
        <pc:grpChg chg="add del mod">
          <ac:chgData name="Helen Margolis" userId="e6a7afbc-961a-442d-a2df-b33b0221b063" providerId="ADAL" clId="{1254076C-426C-4AC2-B574-F032750B8D22}" dt="2023-08-07T10:37:38.109" v="14513"/>
          <ac:grpSpMkLst>
            <pc:docMk/>
            <pc:sldMk cId="1198228105" sldId="3489"/>
            <ac:grpSpMk id="5" creationId="{54B05450-6B2E-C94F-1B6B-7897D7719F53}"/>
          </ac:grpSpMkLst>
        </pc:grpChg>
        <pc:grpChg chg="mod">
          <ac:chgData name="Helen Margolis" userId="e6a7afbc-961a-442d-a2df-b33b0221b063" providerId="ADAL" clId="{1254076C-426C-4AC2-B574-F032750B8D22}" dt="2023-08-07T10:37:34.286" v="14512"/>
          <ac:grpSpMkLst>
            <pc:docMk/>
            <pc:sldMk cId="1198228105" sldId="3489"/>
            <ac:grpSpMk id="6" creationId="{A0E43D69-4A9D-C608-EDBA-BE4B4741DC18}"/>
          </ac:grpSpMkLst>
        </pc:grpChg>
        <pc:grpChg chg="mod">
          <ac:chgData name="Helen Margolis" userId="e6a7afbc-961a-442d-a2df-b33b0221b063" providerId="ADAL" clId="{1254076C-426C-4AC2-B574-F032750B8D22}" dt="2023-08-07T10:37:34.286" v="14512"/>
          <ac:grpSpMkLst>
            <pc:docMk/>
            <pc:sldMk cId="1198228105" sldId="3489"/>
            <ac:grpSpMk id="14" creationId="{064C8675-189C-EADF-2705-7E82A4A3EBFA}"/>
          </ac:grpSpMkLst>
        </pc:grpChg>
        <pc:grpChg chg="add del mod">
          <ac:chgData name="Helen Margolis" userId="e6a7afbc-961a-442d-a2df-b33b0221b063" providerId="ADAL" clId="{1254076C-426C-4AC2-B574-F032750B8D22}" dt="2023-08-07T10:37:38.109" v="14513"/>
          <ac:grpSpMkLst>
            <pc:docMk/>
            <pc:sldMk cId="1198228105" sldId="3489"/>
            <ac:grpSpMk id="28" creationId="{2FB80C2F-2FE9-4E4D-10B4-7A7FC4160C0F}"/>
          </ac:grpSpMkLst>
        </pc:grpChg>
        <pc:grpChg chg="mod">
          <ac:chgData name="Helen Margolis" userId="e6a7afbc-961a-442d-a2df-b33b0221b063" providerId="ADAL" clId="{1254076C-426C-4AC2-B574-F032750B8D22}" dt="2023-08-07T10:37:34.286" v="14512"/>
          <ac:grpSpMkLst>
            <pc:docMk/>
            <pc:sldMk cId="1198228105" sldId="3489"/>
            <ac:grpSpMk id="33" creationId="{26B0B307-CC9B-C327-5156-A1D8FB9BFD50}"/>
          </ac:grpSpMkLst>
        </pc:grpChg>
        <pc:grpChg chg="mod">
          <ac:chgData name="Helen Margolis" userId="e6a7afbc-961a-442d-a2df-b33b0221b063" providerId="ADAL" clId="{1254076C-426C-4AC2-B574-F032750B8D22}" dt="2023-08-07T10:37:34.286" v="14512"/>
          <ac:grpSpMkLst>
            <pc:docMk/>
            <pc:sldMk cId="1198228105" sldId="3489"/>
            <ac:grpSpMk id="34" creationId="{5949E0C5-A37D-C4DB-B078-9C9DBEEF2E66}"/>
          </ac:grpSpMkLst>
        </pc:grpChg>
        <pc:grpChg chg="add mod">
          <ac:chgData name="Helen Margolis" userId="e6a7afbc-961a-442d-a2df-b33b0221b063" providerId="ADAL" clId="{1254076C-426C-4AC2-B574-F032750B8D22}" dt="2023-08-07T11:01:44.229" v="15046" actId="1076"/>
          <ac:grpSpMkLst>
            <pc:docMk/>
            <pc:sldMk cId="1198228105" sldId="3489"/>
            <ac:grpSpMk id="47" creationId="{19F59C51-D689-17D3-258A-77B13B4DB3C2}"/>
          </ac:grpSpMkLst>
        </pc:grpChg>
        <pc:grpChg chg="add mod">
          <ac:chgData name="Helen Margolis" userId="e6a7afbc-961a-442d-a2df-b33b0221b063" providerId="ADAL" clId="{1254076C-426C-4AC2-B574-F032750B8D22}" dt="2023-08-07T11:00:58.902" v="15038" actId="1076"/>
          <ac:grpSpMkLst>
            <pc:docMk/>
            <pc:sldMk cId="1198228105" sldId="3489"/>
            <ac:grpSpMk id="50" creationId="{30997F61-D467-BC9D-571F-B2F061920935}"/>
          </ac:grpSpMkLst>
        </pc:grpChg>
        <pc:grpChg chg="add mod">
          <ac:chgData name="Helen Margolis" userId="e6a7afbc-961a-442d-a2df-b33b0221b063" providerId="ADAL" clId="{1254076C-426C-4AC2-B574-F032750B8D22}" dt="2023-08-07T11:00:23.380" v="15032" actId="1076"/>
          <ac:grpSpMkLst>
            <pc:docMk/>
            <pc:sldMk cId="1198228105" sldId="3489"/>
            <ac:grpSpMk id="55" creationId="{CC1994AD-ACF9-6C19-290E-235C88E2F6C6}"/>
          </ac:grpSpMkLst>
        </pc:grpChg>
        <pc:picChg chg="add del mod">
          <ac:chgData name="Helen Margolis" userId="e6a7afbc-961a-442d-a2df-b33b0221b063" providerId="ADAL" clId="{1254076C-426C-4AC2-B574-F032750B8D22}" dt="2023-08-07T10:37:38.109" v="14513"/>
          <ac:picMkLst>
            <pc:docMk/>
            <pc:sldMk cId="1198228105" sldId="3489"/>
            <ac:picMk id="3" creationId="{3210EC55-F0F8-D449-B014-04C5606F3EF2}"/>
          </ac:picMkLst>
        </pc:picChg>
        <pc:picChg chg="mod">
          <ac:chgData name="Helen Margolis" userId="e6a7afbc-961a-442d-a2df-b33b0221b063" providerId="ADAL" clId="{1254076C-426C-4AC2-B574-F032750B8D22}" dt="2023-08-07T10:37:34.286" v="14512"/>
          <ac:picMkLst>
            <pc:docMk/>
            <pc:sldMk cId="1198228105" sldId="3489"/>
            <ac:picMk id="30" creationId="{B744B3DE-E57A-53BB-E0F2-0407BAF2F19A}"/>
          </ac:picMkLst>
        </pc:picChg>
        <pc:picChg chg="mod">
          <ac:chgData name="Helen Margolis" userId="e6a7afbc-961a-442d-a2df-b33b0221b063" providerId="ADAL" clId="{1254076C-426C-4AC2-B574-F032750B8D22}" dt="2023-08-07T10:37:34.286" v="14512"/>
          <ac:picMkLst>
            <pc:docMk/>
            <pc:sldMk cId="1198228105" sldId="3489"/>
            <ac:picMk id="35" creationId="{18C1243D-A023-FD1A-C793-8487E79A3035}"/>
          </ac:picMkLst>
        </pc:picChg>
        <pc:picChg chg="mod">
          <ac:chgData name="Helen Margolis" userId="e6a7afbc-961a-442d-a2df-b33b0221b063" providerId="ADAL" clId="{1254076C-426C-4AC2-B574-F032750B8D22}" dt="2023-08-07T10:37:34.286" v="14512"/>
          <ac:picMkLst>
            <pc:docMk/>
            <pc:sldMk cId="1198228105" sldId="3489"/>
            <ac:picMk id="36" creationId="{0E61F71C-96A2-32C3-69B8-81F4CC8D2CC9}"/>
          </ac:picMkLst>
        </pc:picChg>
        <pc:picChg chg="mod">
          <ac:chgData name="Helen Margolis" userId="e6a7afbc-961a-442d-a2df-b33b0221b063" providerId="ADAL" clId="{1254076C-426C-4AC2-B574-F032750B8D22}" dt="2023-08-07T10:37:34.286" v="14512"/>
          <ac:picMkLst>
            <pc:docMk/>
            <pc:sldMk cId="1198228105" sldId="3489"/>
            <ac:picMk id="37" creationId="{A54EDAB6-A36C-E4C6-3FEA-41D134C40AD9}"/>
          </ac:picMkLst>
        </pc:picChg>
        <pc:picChg chg="mod">
          <ac:chgData name="Helen Margolis" userId="e6a7afbc-961a-442d-a2df-b33b0221b063" providerId="ADAL" clId="{1254076C-426C-4AC2-B574-F032750B8D22}" dt="2023-08-07T10:37:34.286" v="14512"/>
          <ac:picMkLst>
            <pc:docMk/>
            <pc:sldMk cId="1198228105" sldId="3489"/>
            <ac:picMk id="38" creationId="{CBA97ABF-4165-F2E4-4D7A-1F7A534FD754}"/>
          </ac:picMkLst>
        </pc:picChg>
        <pc:picChg chg="mod">
          <ac:chgData name="Helen Margolis" userId="e6a7afbc-961a-442d-a2df-b33b0221b063" providerId="ADAL" clId="{1254076C-426C-4AC2-B574-F032750B8D22}" dt="2023-08-07T10:37:34.286" v="14512"/>
          <ac:picMkLst>
            <pc:docMk/>
            <pc:sldMk cId="1198228105" sldId="3489"/>
            <ac:picMk id="39" creationId="{744FBB77-8036-ECB8-BBBB-916A4546F8A8}"/>
          </ac:picMkLst>
        </pc:picChg>
        <pc:picChg chg="add del mod">
          <ac:chgData name="Helen Margolis" userId="e6a7afbc-961a-442d-a2df-b33b0221b063" providerId="ADAL" clId="{1254076C-426C-4AC2-B574-F032750B8D22}" dt="2023-08-07T10:37:38.109" v="14513"/>
          <ac:picMkLst>
            <pc:docMk/>
            <pc:sldMk cId="1198228105" sldId="3489"/>
            <ac:picMk id="41" creationId="{53D25418-B32C-9349-89DC-6EC0BE7F87AA}"/>
          </ac:picMkLst>
        </pc:picChg>
        <pc:picChg chg="add mod">
          <ac:chgData name="Helen Margolis" userId="e6a7afbc-961a-442d-a2df-b33b0221b063" providerId="ADAL" clId="{1254076C-426C-4AC2-B574-F032750B8D22}" dt="2023-08-07T10:52:39.977" v="14665"/>
          <ac:picMkLst>
            <pc:docMk/>
            <pc:sldMk cId="1198228105" sldId="3489"/>
            <ac:picMk id="43" creationId="{C82628C5-9CA7-3517-2AF0-F791CE3AF97E}"/>
          </ac:picMkLst>
        </pc:picChg>
        <pc:picChg chg="add mod">
          <ac:chgData name="Helen Margolis" userId="e6a7afbc-961a-442d-a2df-b33b0221b063" providerId="ADAL" clId="{1254076C-426C-4AC2-B574-F032750B8D22}" dt="2023-08-07T10:58:47.346" v="15016" actId="1076"/>
          <ac:picMkLst>
            <pc:docMk/>
            <pc:sldMk cId="1198228105" sldId="3489"/>
            <ac:picMk id="46" creationId="{CFC669C6-1017-866A-6B76-BDD0A0B9B0C8}"/>
          </ac:picMkLst>
        </pc:picChg>
        <pc:cxnChg chg="mod">
          <ac:chgData name="Helen Margolis" userId="e6a7afbc-961a-442d-a2df-b33b0221b063" providerId="ADAL" clId="{1254076C-426C-4AC2-B574-F032750B8D22}" dt="2023-08-07T11:01:13.832" v="15040" actId="14100"/>
          <ac:cxnSpMkLst>
            <pc:docMk/>
            <pc:sldMk cId="1198228105" sldId="3489"/>
            <ac:cxnSpMk id="52" creationId="{E3F5C348-E095-DEC4-FC76-260F70FEE3AB}"/>
          </ac:cxnSpMkLst>
        </pc:cxnChg>
        <pc:cxnChg chg="mod">
          <ac:chgData name="Helen Margolis" userId="e6a7afbc-961a-442d-a2df-b33b0221b063" providerId="ADAL" clId="{1254076C-426C-4AC2-B574-F032750B8D22}" dt="2023-08-07T11:01:07.847" v="15039" actId="14100"/>
          <ac:cxnSpMkLst>
            <pc:docMk/>
            <pc:sldMk cId="1198228105" sldId="3489"/>
            <ac:cxnSpMk id="53" creationId="{A0402933-B554-D616-2D74-B1F8844BAD95}"/>
          </ac:cxnSpMkLst>
        </pc:cxnChg>
        <pc:cxnChg chg="mod">
          <ac:chgData name="Helen Margolis" userId="e6a7afbc-961a-442d-a2df-b33b0221b063" providerId="ADAL" clId="{1254076C-426C-4AC2-B574-F032750B8D22}" dt="2023-08-07T11:01:20.413" v="15041" actId="14100"/>
          <ac:cxnSpMkLst>
            <pc:docMk/>
            <pc:sldMk cId="1198228105" sldId="3489"/>
            <ac:cxnSpMk id="54" creationId="{A89B4040-3117-2BAA-71A5-0B138926D524}"/>
          </ac:cxnSpMkLst>
        </pc:cxnChg>
        <pc:cxnChg chg="mod">
          <ac:chgData name="Helen Margolis" userId="e6a7afbc-961a-442d-a2df-b33b0221b063" providerId="ADAL" clId="{1254076C-426C-4AC2-B574-F032750B8D22}" dt="2023-08-07T11:00:11.821" v="15030" actId="14100"/>
          <ac:cxnSpMkLst>
            <pc:docMk/>
            <pc:sldMk cId="1198228105" sldId="3489"/>
            <ac:cxnSpMk id="57" creationId="{93628FAB-665C-E17D-CF6A-1AD17D48D8F5}"/>
          </ac:cxnSpMkLst>
        </pc:cxnChg>
        <pc:cxnChg chg="mod">
          <ac:chgData name="Helen Margolis" userId="e6a7afbc-961a-442d-a2df-b33b0221b063" providerId="ADAL" clId="{1254076C-426C-4AC2-B574-F032750B8D22}" dt="2023-08-07T11:00:08.951" v="15029" actId="1076"/>
          <ac:cxnSpMkLst>
            <pc:docMk/>
            <pc:sldMk cId="1198228105" sldId="3489"/>
            <ac:cxnSpMk id="58" creationId="{8F0B157B-F557-676A-7826-173BA46089FD}"/>
          </ac:cxnSpMkLst>
        </pc:cxnChg>
        <pc:cxnChg chg="mod">
          <ac:chgData name="Helen Margolis" userId="e6a7afbc-961a-442d-a2df-b33b0221b063" providerId="ADAL" clId="{1254076C-426C-4AC2-B574-F032750B8D22}" dt="2023-08-07T10:59:11.847" v="15018" actId="14100"/>
          <ac:cxnSpMkLst>
            <pc:docMk/>
            <pc:sldMk cId="1198228105" sldId="3489"/>
            <ac:cxnSpMk id="59" creationId="{54CF8605-A7B4-41C2-C733-8195D486DC98}"/>
          </ac:cxnSpMkLst>
        </pc:cxnChg>
        <pc:cxnChg chg="mod">
          <ac:chgData name="Helen Margolis" userId="e6a7afbc-961a-442d-a2df-b33b0221b063" providerId="ADAL" clId="{1254076C-426C-4AC2-B574-F032750B8D22}" dt="2023-08-07T10:59:38.362" v="15021" actId="14100"/>
          <ac:cxnSpMkLst>
            <pc:docMk/>
            <pc:sldMk cId="1198228105" sldId="3489"/>
            <ac:cxnSpMk id="60" creationId="{4B805B5E-8496-B4AF-16EC-D26E905A02D0}"/>
          </ac:cxnSpMkLst>
        </pc:cxnChg>
        <pc:cxnChg chg="mod">
          <ac:chgData name="Helen Margolis" userId="e6a7afbc-961a-442d-a2df-b33b0221b063" providerId="ADAL" clId="{1254076C-426C-4AC2-B574-F032750B8D22}" dt="2023-08-07T11:00:28.667" v="15033" actId="14100"/>
          <ac:cxnSpMkLst>
            <pc:docMk/>
            <pc:sldMk cId="1198228105" sldId="3489"/>
            <ac:cxnSpMk id="61" creationId="{2E974F6C-1C8B-BDC7-85F4-B30287C719DD}"/>
          </ac:cxnSpMkLst>
        </pc:cxnChg>
      </pc:sldChg>
      <pc:sldChg chg="addSp delSp modSp add mod delAnim">
        <pc:chgData name="Helen Margolis" userId="e6a7afbc-961a-442d-a2df-b33b0221b063" providerId="ADAL" clId="{1254076C-426C-4AC2-B574-F032750B8D22}" dt="2023-08-07T10:50:53.402" v="14631" actId="6549"/>
        <pc:sldMkLst>
          <pc:docMk/>
          <pc:sldMk cId="1489731826" sldId="3490"/>
        </pc:sldMkLst>
        <pc:spChg chg="mod">
          <ac:chgData name="Helen Margolis" userId="e6a7afbc-961a-442d-a2df-b33b0221b063" providerId="ADAL" clId="{1254076C-426C-4AC2-B574-F032750B8D22}" dt="2023-08-07T10:50:53.402" v="14631" actId="6549"/>
          <ac:spMkLst>
            <pc:docMk/>
            <pc:sldMk cId="1489731826" sldId="3490"/>
            <ac:spMk id="2" creationId="{8283B3F7-529C-BF67-8686-439EA2B01556}"/>
          </ac:spMkLst>
        </pc:spChg>
        <pc:spChg chg="del">
          <ac:chgData name="Helen Margolis" userId="e6a7afbc-961a-442d-a2df-b33b0221b063" providerId="ADAL" clId="{1254076C-426C-4AC2-B574-F032750B8D22}" dt="2023-08-07T10:48:44.084" v="14555" actId="478"/>
          <ac:spMkLst>
            <pc:docMk/>
            <pc:sldMk cId="1489731826" sldId="3490"/>
            <ac:spMk id="10" creationId="{073CAC92-0566-0DA6-E42D-A8A06603548B}"/>
          </ac:spMkLst>
        </pc:spChg>
        <pc:spChg chg="mod">
          <ac:chgData name="Helen Margolis" userId="e6a7afbc-961a-442d-a2df-b33b0221b063" providerId="ADAL" clId="{1254076C-426C-4AC2-B574-F032750B8D22}" dt="2023-08-07T10:48:48.933" v="14556" actId="692"/>
          <ac:spMkLst>
            <pc:docMk/>
            <pc:sldMk cId="1489731826" sldId="3490"/>
            <ac:spMk id="27" creationId="{654085A0-7787-4298-4C1E-AE65C89B3002}"/>
          </ac:spMkLst>
        </pc:spChg>
        <pc:spChg chg="del">
          <ac:chgData name="Helen Margolis" userId="e6a7afbc-961a-442d-a2df-b33b0221b063" providerId="ADAL" clId="{1254076C-426C-4AC2-B574-F032750B8D22}" dt="2023-08-07T10:49:15.550" v="14558" actId="478"/>
          <ac:spMkLst>
            <pc:docMk/>
            <pc:sldMk cId="1489731826" sldId="3490"/>
            <ac:spMk id="40" creationId="{7A662F8C-CF04-5FDB-4B1C-29D984F21272}"/>
          </ac:spMkLst>
        </pc:spChg>
        <pc:spChg chg="add mod">
          <ac:chgData name="Helen Margolis" userId="e6a7afbc-961a-442d-a2df-b33b0221b063" providerId="ADAL" clId="{1254076C-426C-4AC2-B574-F032750B8D22}" dt="2023-08-07T10:50:32.451" v="14570" actId="1076"/>
          <ac:spMkLst>
            <pc:docMk/>
            <pc:sldMk cId="1489731826" sldId="3490"/>
            <ac:spMk id="42" creationId="{26352AD4-AF74-AFFB-5821-1DFFF5519204}"/>
          </ac:spMkLst>
        </pc:spChg>
        <pc:spChg chg="add mod">
          <ac:chgData name="Helen Margolis" userId="e6a7afbc-961a-442d-a2df-b33b0221b063" providerId="ADAL" clId="{1254076C-426C-4AC2-B574-F032750B8D22}" dt="2023-08-07T10:50:27.569" v="14569" actId="1076"/>
          <ac:spMkLst>
            <pc:docMk/>
            <pc:sldMk cId="1489731826" sldId="3490"/>
            <ac:spMk id="43" creationId="{4968F122-5817-2434-C243-013D683406A5}"/>
          </ac:spMkLst>
        </pc:spChg>
        <pc:grpChg chg="del">
          <ac:chgData name="Helen Margolis" userId="e6a7afbc-961a-442d-a2df-b33b0221b063" providerId="ADAL" clId="{1254076C-426C-4AC2-B574-F032750B8D22}" dt="2023-08-07T10:49:14.100" v="14557" actId="478"/>
          <ac:grpSpMkLst>
            <pc:docMk/>
            <pc:sldMk cId="1489731826" sldId="3490"/>
            <ac:grpSpMk id="28" creationId="{D827DC90-A5B8-7B28-D020-73A9CDDC934D}"/>
          </ac:grpSpMkLst>
        </pc:grpChg>
        <pc:picChg chg="del">
          <ac:chgData name="Helen Margolis" userId="e6a7afbc-961a-442d-a2df-b33b0221b063" providerId="ADAL" clId="{1254076C-426C-4AC2-B574-F032750B8D22}" dt="2023-08-07T10:48:41.949" v="14554" actId="478"/>
          <ac:picMkLst>
            <pc:docMk/>
            <pc:sldMk cId="1489731826" sldId="3490"/>
            <ac:picMk id="41" creationId="{A717BFE4-F549-6158-52D7-9194E0B8AAE0}"/>
          </ac:picMkLst>
        </pc:picChg>
      </pc:sldChg>
      <pc:sldChg chg="addSp delSp modSp add mod ord modAnim">
        <pc:chgData name="Helen Margolis" userId="e6a7afbc-961a-442d-a2df-b33b0221b063" providerId="ADAL" clId="{1254076C-426C-4AC2-B574-F032750B8D22}" dt="2023-08-07T11:12:05.040" v="15280" actId="1076"/>
        <pc:sldMkLst>
          <pc:docMk/>
          <pc:sldMk cId="4140683697" sldId="3491"/>
        </pc:sldMkLst>
        <pc:spChg chg="mod">
          <ac:chgData name="Helen Margolis" userId="e6a7afbc-961a-442d-a2df-b33b0221b063" providerId="ADAL" clId="{1254076C-426C-4AC2-B574-F032750B8D22}" dt="2023-08-07T11:08:47.980" v="15195" actId="14100"/>
          <ac:spMkLst>
            <pc:docMk/>
            <pc:sldMk cId="4140683697" sldId="3491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7T11:09:43.319" v="15249" actId="2711"/>
          <ac:spMkLst>
            <pc:docMk/>
            <pc:sldMk cId="4140683697" sldId="3491"/>
            <ac:spMk id="4" creationId="{05F66050-FB17-C2E2-5EFA-687BF7188161}"/>
          </ac:spMkLst>
        </pc:spChg>
        <pc:spChg chg="mod">
          <ac:chgData name="Helen Margolis" userId="e6a7afbc-961a-442d-a2df-b33b0221b063" providerId="ADAL" clId="{1254076C-426C-4AC2-B574-F032750B8D22}" dt="2023-08-07T11:09:56.273" v="15250" actId="14100"/>
          <ac:spMkLst>
            <pc:docMk/>
            <pc:sldMk cId="4140683697" sldId="3491"/>
            <ac:spMk id="5" creationId="{A3170FEC-2586-87AC-4035-CD31F6203908}"/>
          </ac:spMkLst>
        </pc:spChg>
        <pc:spChg chg="mod">
          <ac:chgData name="Helen Margolis" userId="e6a7afbc-961a-442d-a2df-b33b0221b063" providerId="ADAL" clId="{1254076C-426C-4AC2-B574-F032750B8D22}" dt="2023-08-07T11:11:41.898" v="15275" actId="12"/>
          <ac:spMkLst>
            <pc:docMk/>
            <pc:sldMk cId="4140683697" sldId="3491"/>
            <ac:spMk id="6" creationId="{DE8E69F4-F476-9F93-D7BE-A47D96DAE4A8}"/>
          </ac:spMkLst>
        </pc:spChg>
        <pc:spChg chg="mod">
          <ac:chgData name="Helen Margolis" userId="e6a7afbc-961a-442d-a2df-b33b0221b063" providerId="ADAL" clId="{1254076C-426C-4AC2-B574-F032750B8D22}" dt="2023-08-07T11:09:43.319" v="15249" actId="2711"/>
          <ac:spMkLst>
            <pc:docMk/>
            <pc:sldMk cId="4140683697" sldId="3491"/>
            <ac:spMk id="7" creationId="{F567ADAB-5383-5F21-E28E-37D7FEF4BCA6}"/>
          </ac:spMkLst>
        </pc:spChg>
        <pc:spChg chg="mod topLvl">
          <ac:chgData name="Helen Margolis" userId="e6a7afbc-961a-442d-a2df-b33b0221b063" providerId="ADAL" clId="{1254076C-426C-4AC2-B574-F032750B8D22}" dt="2023-08-07T11:12:05.040" v="15280" actId="1076"/>
          <ac:spMkLst>
            <pc:docMk/>
            <pc:sldMk cId="4140683697" sldId="3491"/>
            <ac:spMk id="12" creationId="{44DF68AE-CDED-84B6-3C0A-68A4CC986C17}"/>
          </ac:spMkLst>
        </pc:spChg>
        <pc:spChg chg="mod">
          <ac:chgData name="Helen Margolis" userId="e6a7afbc-961a-442d-a2df-b33b0221b063" providerId="ADAL" clId="{1254076C-426C-4AC2-B574-F032750B8D22}" dt="2023-08-07T11:11:31.571" v="15273" actId="207"/>
          <ac:spMkLst>
            <pc:docMk/>
            <pc:sldMk cId="4140683697" sldId="3491"/>
            <ac:spMk id="14" creationId="{16226B3F-27E2-C7D2-CB71-D364C4ABE15C}"/>
          </ac:spMkLst>
        </pc:spChg>
        <pc:spChg chg="mod">
          <ac:chgData name="Helen Margolis" userId="e6a7afbc-961a-442d-a2df-b33b0221b063" providerId="ADAL" clId="{1254076C-426C-4AC2-B574-F032750B8D22}" dt="2023-08-07T11:11:28.603" v="15272" actId="207"/>
          <ac:spMkLst>
            <pc:docMk/>
            <pc:sldMk cId="4140683697" sldId="3491"/>
            <ac:spMk id="15" creationId="{4215E146-A4B0-B878-5460-9BD95717BB46}"/>
          </ac:spMkLst>
        </pc:spChg>
        <pc:grpChg chg="add mod">
          <ac:chgData name="Helen Margolis" userId="e6a7afbc-961a-442d-a2df-b33b0221b063" providerId="ADAL" clId="{1254076C-426C-4AC2-B574-F032750B8D22}" dt="2023-08-07T11:11:47.443" v="15276" actId="1076"/>
          <ac:grpSpMkLst>
            <pc:docMk/>
            <pc:sldMk cId="4140683697" sldId="3491"/>
            <ac:grpSpMk id="3" creationId="{3B4EEF8D-1FDF-7F1B-D29E-ED0AE14BAE99}"/>
          </ac:grpSpMkLst>
        </pc:grpChg>
        <pc:grpChg chg="add del mod">
          <ac:chgData name="Helen Margolis" userId="e6a7afbc-961a-442d-a2df-b33b0221b063" providerId="ADAL" clId="{1254076C-426C-4AC2-B574-F032750B8D22}" dt="2023-08-07T11:10:48.911" v="15266" actId="165"/>
          <ac:grpSpMkLst>
            <pc:docMk/>
            <pc:sldMk cId="4140683697" sldId="3491"/>
            <ac:grpSpMk id="8" creationId="{99E2AB8C-8733-8CEA-F625-B2BB15BA1CBF}"/>
          </ac:grpSpMkLst>
        </pc:grpChg>
        <pc:grpChg chg="add mod">
          <ac:chgData name="Helen Margolis" userId="e6a7afbc-961a-442d-a2df-b33b0221b063" providerId="ADAL" clId="{1254076C-426C-4AC2-B574-F032750B8D22}" dt="2023-08-07T11:11:56.966" v="15278" actId="1076"/>
          <ac:grpSpMkLst>
            <pc:docMk/>
            <pc:sldMk cId="4140683697" sldId="3491"/>
            <ac:grpSpMk id="13" creationId="{09465710-380C-A6A5-5412-DE593B04E307}"/>
          </ac:grpSpMkLst>
        </pc:grpChg>
        <pc:picChg chg="mod topLvl">
          <ac:chgData name="Helen Margolis" userId="e6a7afbc-961a-442d-a2df-b33b0221b063" providerId="ADAL" clId="{1254076C-426C-4AC2-B574-F032750B8D22}" dt="2023-08-07T11:10:55.957" v="15267" actId="14100"/>
          <ac:picMkLst>
            <pc:docMk/>
            <pc:sldMk cId="4140683697" sldId="3491"/>
            <ac:picMk id="9" creationId="{B42FFAA3-D433-C885-5A32-33C8F100C1E8}"/>
          </ac:picMkLst>
        </pc:picChg>
        <pc:picChg chg="mod topLvl">
          <ac:chgData name="Helen Margolis" userId="e6a7afbc-961a-442d-a2df-b33b0221b063" providerId="ADAL" clId="{1254076C-426C-4AC2-B574-F032750B8D22}" dt="2023-08-07T11:12:01.117" v="15279" actId="1076"/>
          <ac:picMkLst>
            <pc:docMk/>
            <pc:sldMk cId="4140683697" sldId="3491"/>
            <ac:picMk id="10" creationId="{26E650C7-C804-B8FA-4BF7-B3457F88D298}"/>
          </ac:picMkLst>
        </pc:picChg>
        <pc:picChg chg="mod topLvl">
          <ac:chgData name="Helen Margolis" userId="e6a7afbc-961a-442d-a2df-b33b0221b063" providerId="ADAL" clId="{1254076C-426C-4AC2-B574-F032750B8D22}" dt="2023-08-07T11:11:53.957" v="15277" actId="1076"/>
          <ac:picMkLst>
            <pc:docMk/>
            <pc:sldMk cId="4140683697" sldId="3491"/>
            <ac:picMk id="11" creationId="{AFB7AF0C-C5C0-1E21-04B5-FED5D32CA159}"/>
          </ac:picMkLst>
        </pc:picChg>
      </pc:sldChg>
      <pc:sldChg chg="addSp modSp add mod">
        <pc:chgData name="Helen Margolis" userId="e6a7afbc-961a-442d-a2df-b33b0221b063" providerId="ADAL" clId="{1254076C-426C-4AC2-B574-F032750B8D22}" dt="2023-08-07T11:14:48.869" v="15300" actId="1076"/>
        <pc:sldMkLst>
          <pc:docMk/>
          <pc:sldMk cId="1654039271" sldId="3492"/>
        </pc:sldMkLst>
        <pc:spChg chg="mod">
          <ac:chgData name="Helen Margolis" userId="e6a7afbc-961a-442d-a2df-b33b0221b063" providerId="ADAL" clId="{1254076C-426C-4AC2-B574-F032750B8D22}" dt="2023-08-07T11:09:00.041" v="15246" actId="20577"/>
          <ac:spMkLst>
            <pc:docMk/>
            <pc:sldMk cId="1654039271" sldId="3492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7T11:13:29.028" v="15291" actId="1076"/>
          <ac:spMkLst>
            <pc:docMk/>
            <pc:sldMk cId="1654039271" sldId="3492"/>
            <ac:spMk id="4" creationId="{19F06833-231E-0BAE-12F4-CC085B4ED1D0}"/>
          </ac:spMkLst>
        </pc:spChg>
        <pc:spChg chg="add mod">
          <ac:chgData name="Helen Margolis" userId="e6a7afbc-961a-442d-a2df-b33b0221b063" providerId="ADAL" clId="{1254076C-426C-4AC2-B574-F032750B8D22}" dt="2023-08-07T11:14:41.143" v="15299" actId="1076"/>
          <ac:spMkLst>
            <pc:docMk/>
            <pc:sldMk cId="1654039271" sldId="3492"/>
            <ac:spMk id="5" creationId="{DDFBAEBE-2AB2-15F6-E08D-2D9115706710}"/>
          </ac:spMkLst>
        </pc:spChg>
        <pc:spChg chg="mod">
          <ac:chgData name="Helen Margolis" userId="e6a7afbc-961a-442d-a2df-b33b0221b063" providerId="ADAL" clId="{1254076C-426C-4AC2-B574-F032750B8D22}" dt="2023-08-07T11:12:41.729" v="15282"/>
          <ac:spMkLst>
            <pc:docMk/>
            <pc:sldMk cId="1654039271" sldId="3492"/>
            <ac:spMk id="8" creationId="{34114CA4-4B9E-EDE0-D895-81A94C4966A6}"/>
          </ac:spMkLst>
        </pc:spChg>
        <pc:spChg chg="mod">
          <ac:chgData name="Helen Margolis" userId="e6a7afbc-961a-442d-a2df-b33b0221b063" providerId="ADAL" clId="{1254076C-426C-4AC2-B574-F032750B8D22}" dt="2023-08-07T11:14:06.825" v="15295" actId="1076"/>
          <ac:spMkLst>
            <pc:docMk/>
            <pc:sldMk cId="1654039271" sldId="3492"/>
            <ac:spMk id="9" creationId="{45C05124-B999-89E2-5ABA-671D978110E0}"/>
          </ac:spMkLst>
        </pc:spChg>
        <pc:spChg chg="mod">
          <ac:chgData name="Helen Margolis" userId="e6a7afbc-961a-442d-a2df-b33b0221b063" providerId="ADAL" clId="{1254076C-426C-4AC2-B574-F032750B8D22}" dt="2023-08-07T11:12:41.729" v="15282"/>
          <ac:spMkLst>
            <pc:docMk/>
            <pc:sldMk cId="1654039271" sldId="3492"/>
            <ac:spMk id="11" creationId="{43851B2C-26A3-7F09-570E-A4CAC515BD5B}"/>
          </ac:spMkLst>
        </pc:spChg>
        <pc:spChg chg="mod">
          <ac:chgData name="Helen Margolis" userId="e6a7afbc-961a-442d-a2df-b33b0221b063" providerId="ADAL" clId="{1254076C-426C-4AC2-B574-F032750B8D22}" dt="2023-08-07T11:14:48.869" v="15300" actId="1076"/>
          <ac:spMkLst>
            <pc:docMk/>
            <pc:sldMk cId="1654039271" sldId="3492"/>
            <ac:spMk id="14" creationId="{27A92D1F-E1D3-125B-7AAD-ACD381AB16EB}"/>
          </ac:spMkLst>
        </pc:spChg>
        <pc:spChg chg="mod">
          <ac:chgData name="Helen Margolis" userId="e6a7afbc-961a-442d-a2df-b33b0221b063" providerId="ADAL" clId="{1254076C-426C-4AC2-B574-F032750B8D22}" dt="2023-08-07T11:14:48.869" v="15300" actId="1076"/>
          <ac:spMkLst>
            <pc:docMk/>
            <pc:sldMk cId="1654039271" sldId="3492"/>
            <ac:spMk id="15" creationId="{5AE3DBED-09C7-6158-9199-2AE5D22E05E9}"/>
          </ac:spMkLst>
        </pc:spChg>
        <pc:grpChg chg="add mod">
          <ac:chgData name="Helen Margolis" userId="e6a7afbc-961a-442d-a2df-b33b0221b063" providerId="ADAL" clId="{1254076C-426C-4AC2-B574-F032750B8D22}" dt="2023-08-07T11:12:41.729" v="15282"/>
          <ac:grpSpMkLst>
            <pc:docMk/>
            <pc:sldMk cId="1654039271" sldId="3492"/>
            <ac:grpSpMk id="6" creationId="{837F854F-F9BA-D4A1-B38E-B457724F2061}"/>
          </ac:grpSpMkLst>
        </pc:grpChg>
        <pc:grpChg chg="add mod">
          <ac:chgData name="Helen Margolis" userId="e6a7afbc-961a-442d-a2df-b33b0221b063" providerId="ADAL" clId="{1254076C-426C-4AC2-B574-F032750B8D22}" dt="2023-08-07T11:12:41.729" v="15282"/>
          <ac:grpSpMkLst>
            <pc:docMk/>
            <pc:sldMk cId="1654039271" sldId="3492"/>
            <ac:grpSpMk id="10" creationId="{D6361784-B287-F462-E337-3109C38572A5}"/>
          </ac:grpSpMkLst>
        </pc:grpChg>
        <pc:grpChg chg="add mod">
          <ac:chgData name="Helen Margolis" userId="e6a7afbc-961a-442d-a2df-b33b0221b063" providerId="ADAL" clId="{1254076C-426C-4AC2-B574-F032750B8D22}" dt="2023-08-07T11:14:48.869" v="15300" actId="1076"/>
          <ac:grpSpMkLst>
            <pc:docMk/>
            <pc:sldMk cId="1654039271" sldId="3492"/>
            <ac:grpSpMk id="13" creationId="{5CE9A77F-7BED-84FF-F9F2-AC508BC8C08B}"/>
          </ac:grpSpMkLst>
        </pc:grpChg>
        <pc:picChg chg="add mod">
          <ac:chgData name="Helen Margolis" userId="e6a7afbc-961a-442d-a2df-b33b0221b063" providerId="ADAL" clId="{1254076C-426C-4AC2-B574-F032750B8D22}" dt="2023-08-07T11:12:41.729" v="15282"/>
          <ac:picMkLst>
            <pc:docMk/>
            <pc:sldMk cId="1654039271" sldId="3492"/>
            <ac:picMk id="3" creationId="{8DDF759D-9482-80CB-5B80-C7F6EA71AFD1}"/>
          </ac:picMkLst>
        </pc:picChg>
        <pc:picChg chg="mod">
          <ac:chgData name="Helen Margolis" userId="e6a7afbc-961a-442d-a2df-b33b0221b063" providerId="ADAL" clId="{1254076C-426C-4AC2-B574-F032750B8D22}" dt="2023-08-07T11:12:41.729" v="15282"/>
          <ac:picMkLst>
            <pc:docMk/>
            <pc:sldMk cId="1654039271" sldId="3492"/>
            <ac:picMk id="7" creationId="{687C6B2F-651A-740C-DEDB-B93EF3F40B65}"/>
          </ac:picMkLst>
        </pc:picChg>
        <pc:picChg chg="mod">
          <ac:chgData name="Helen Margolis" userId="e6a7afbc-961a-442d-a2df-b33b0221b063" providerId="ADAL" clId="{1254076C-426C-4AC2-B574-F032750B8D22}" dt="2023-08-07T11:12:41.729" v="15282"/>
          <ac:picMkLst>
            <pc:docMk/>
            <pc:sldMk cId="1654039271" sldId="3492"/>
            <ac:picMk id="12" creationId="{AC787908-225E-D1C4-5E97-4BBD375FD2A6}"/>
          </ac:picMkLst>
        </pc:picChg>
      </pc:sldChg>
      <pc:sldChg chg="addSp modSp add mod ord">
        <pc:chgData name="Helen Margolis" userId="e6a7afbc-961a-442d-a2df-b33b0221b063" providerId="ADAL" clId="{1254076C-426C-4AC2-B574-F032750B8D22}" dt="2023-08-07T11:07:59.041" v="15173"/>
        <pc:sldMkLst>
          <pc:docMk/>
          <pc:sldMk cId="2619816321" sldId="3493"/>
        </pc:sldMkLst>
        <pc:spChg chg="mod">
          <ac:chgData name="Helen Margolis" userId="e6a7afbc-961a-442d-a2df-b33b0221b063" providerId="ADAL" clId="{1254076C-426C-4AC2-B574-F032750B8D22}" dt="2023-08-07T11:03:18.385" v="15112" actId="14100"/>
          <ac:spMkLst>
            <pc:docMk/>
            <pc:sldMk cId="2619816321" sldId="3493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7T11:06:30.994" v="15160" actId="1076"/>
          <ac:spMkLst>
            <pc:docMk/>
            <pc:sldMk cId="2619816321" sldId="3493"/>
            <ac:spMk id="4" creationId="{9B762D1A-7081-41B4-5D89-AF11535A468C}"/>
          </ac:spMkLst>
        </pc:spChg>
        <pc:spChg chg="add mod">
          <ac:chgData name="Helen Margolis" userId="e6a7afbc-961a-442d-a2df-b33b0221b063" providerId="ADAL" clId="{1254076C-426C-4AC2-B574-F032750B8D22}" dt="2023-08-07T11:07:02.811" v="15165" actId="1076"/>
          <ac:spMkLst>
            <pc:docMk/>
            <pc:sldMk cId="2619816321" sldId="3493"/>
            <ac:spMk id="7" creationId="{2424BAA6-90A7-1270-787F-8E3F5EC2453A}"/>
          </ac:spMkLst>
        </pc:spChg>
        <pc:grpChg chg="add mod">
          <ac:chgData name="Helen Margolis" userId="e6a7afbc-961a-442d-a2df-b33b0221b063" providerId="ADAL" clId="{1254076C-426C-4AC2-B574-F032750B8D22}" dt="2023-08-07T11:07:21.182" v="15167" actId="1076"/>
          <ac:grpSpMkLst>
            <pc:docMk/>
            <pc:sldMk cId="2619816321" sldId="3493"/>
            <ac:grpSpMk id="8" creationId="{1EF8718F-7CC4-8248-02A6-6388DDEF7C5F}"/>
          </ac:grpSpMkLst>
        </pc:grpChg>
        <pc:picChg chg="add mod modCrop">
          <ac:chgData name="Helen Margolis" userId="e6a7afbc-961a-442d-a2df-b33b0221b063" providerId="ADAL" clId="{1254076C-426C-4AC2-B574-F032750B8D22}" dt="2023-08-07T11:06:19.608" v="15159" actId="1076"/>
          <ac:picMkLst>
            <pc:docMk/>
            <pc:sldMk cId="2619816321" sldId="3493"/>
            <ac:picMk id="3" creationId="{529D7EB3-61F1-3847-0ADE-8728D25D06B5}"/>
          </ac:picMkLst>
        </pc:picChg>
        <pc:picChg chg="add mod">
          <ac:chgData name="Helen Margolis" userId="e6a7afbc-961a-442d-a2df-b33b0221b063" providerId="ADAL" clId="{1254076C-426C-4AC2-B574-F032750B8D22}" dt="2023-08-07T11:06:42.144" v="15162" actId="1076"/>
          <ac:picMkLst>
            <pc:docMk/>
            <pc:sldMk cId="2619816321" sldId="3493"/>
            <ac:picMk id="5" creationId="{EFB2746C-54A1-9DBC-CEBD-BB29D3029BCF}"/>
          </ac:picMkLst>
        </pc:picChg>
        <pc:picChg chg="add mod">
          <ac:chgData name="Helen Margolis" userId="e6a7afbc-961a-442d-a2df-b33b0221b063" providerId="ADAL" clId="{1254076C-426C-4AC2-B574-F032750B8D22}" dt="2023-08-07T11:06:42.144" v="15162" actId="1076"/>
          <ac:picMkLst>
            <pc:docMk/>
            <pc:sldMk cId="2619816321" sldId="3493"/>
            <ac:picMk id="6" creationId="{76C69039-15E3-FD43-9F0C-3484F01B807D}"/>
          </ac:picMkLst>
        </pc:picChg>
        <pc:picChg chg="mod">
          <ac:chgData name="Helen Margolis" userId="e6a7afbc-961a-442d-a2df-b33b0221b063" providerId="ADAL" clId="{1254076C-426C-4AC2-B574-F032750B8D22}" dt="2023-08-07T11:07:46.074" v="15171" actId="1076"/>
          <ac:picMkLst>
            <pc:docMk/>
            <pc:sldMk cId="2619816321" sldId="3493"/>
            <ac:picMk id="9" creationId="{4443CAFB-96EA-FB17-92C2-8E1962DCD430}"/>
          </ac:picMkLst>
        </pc:picChg>
        <pc:cxnChg chg="mod">
          <ac:chgData name="Helen Margolis" userId="e6a7afbc-961a-442d-a2df-b33b0221b063" providerId="ADAL" clId="{1254076C-426C-4AC2-B574-F032750B8D22}" dt="2023-08-07T11:07:46.074" v="15171" actId="1076"/>
          <ac:cxnSpMkLst>
            <pc:docMk/>
            <pc:sldMk cId="2619816321" sldId="3493"/>
            <ac:cxnSpMk id="10" creationId="{E8755C64-D670-7363-BC44-100E9CCABEB5}"/>
          </ac:cxnSpMkLst>
        </pc:cxnChg>
      </pc:sldChg>
      <pc:sldChg chg="add del">
        <pc:chgData name="Helen Margolis" userId="e6a7afbc-961a-442d-a2df-b33b0221b063" providerId="ADAL" clId="{1254076C-426C-4AC2-B574-F032750B8D22}" dt="2023-08-07T11:17:03.272" v="15342" actId="2696"/>
        <pc:sldMkLst>
          <pc:docMk/>
          <pc:sldMk cId="3057651695" sldId="3494"/>
        </pc:sldMkLst>
      </pc:sldChg>
      <pc:sldChg chg="addSp modSp add mod ord modAnim">
        <pc:chgData name="Helen Margolis" userId="e6a7afbc-961a-442d-a2df-b33b0221b063" providerId="ADAL" clId="{1254076C-426C-4AC2-B574-F032750B8D22}" dt="2023-08-07T11:23:56.562" v="15495" actId="12"/>
        <pc:sldMkLst>
          <pc:docMk/>
          <pc:sldMk cId="4135296474" sldId="3494"/>
        </pc:sldMkLst>
        <pc:spChg chg="mod">
          <ac:chgData name="Helen Margolis" userId="e6a7afbc-961a-442d-a2df-b33b0221b063" providerId="ADAL" clId="{1254076C-426C-4AC2-B574-F032750B8D22}" dt="2023-08-07T11:22:33.279" v="15487" actId="14100"/>
          <ac:spMkLst>
            <pc:docMk/>
            <pc:sldMk cId="4135296474" sldId="3494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7T11:23:44.214" v="15493" actId="1076"/>
          <ac:spMkLst>
            <pc:docMk/>
            <pc:sldMk cId="4135296474" sldId="3494"/>
            <ac:spMk id="4" creationId="{68C219E1-E66D-A4F6-1635-BECF332D2449}"/>
          </ac:spMkLst>
        </pc:spChg>
        <pc:spChg chg="mod">
          <ac:chgData name="Helen Margolis" userId="e6a7afbc-961a-442d-a2df-b33b0221b063" providerId="ADAL" clId="{1254076C-426C-4AC2-B574-F032750B8D22}" dt="2023-08-07T11:23:56.562" v="15495" actId="12"/>
          <ac:spMkLst>
            <pc:docMk/>
            <pc:sldMk cId="4135296474" sldId="3494"/>
            <ac:spMk id="7" creationId="{EF12F561-B4D5-54F4-9E07-5BEA0D4F88FA}"/>
          </ac:spMkLst>
        </pc:spChg>
        <pc:spChg chg="mod">
          <ac:chgData name="Helen Margolis" userId="e6a7afbc-961a-442d-a2df-b33b0221b063" providerId="ADAL" clId="{1254076C-426C-4AC2-B574-F032750B8D22}" dt="2023-08-07T11:23:08.683" v="15488"/>
          <ac:spMkLst>
            <pc:docMk/>
            <pc:sldMk cId="4135296474" sldId="3494"/>
            <ac:spMk id="12" creationId="{6FF8641C-8E0B-C569-F46D-6DA93AB1587B}"/>
          </ac:spMkLst>
        </pc:spChg>
        <pc:spChg chg="mod">
          <ac:chgData name="Helen Margolis" userId="e6a7afbc-961a-442d-a2df-b33b0221b063" providerId="ADAL" clId="{1254076C-426C-4AC2-B574-F032750B8D22}" dt="2023-08-07T11:23:08.683" v="15488"/>
          <ac:spMkLst>
            <pc:docMk/>
            <pc:sldMk cId="4135296474" sldId="3494"/>
            <ac:spMk id="14" creationId="{D98AB076-28E9-8A05-6C6A-70C5CDCF3079}"/>
          </ac:spMkLst>
        </pc:spChg>
        <pc:spChg chg="mod">
          <ac:chgData name="Helen Margolis" userId="e6a7afbc-961a-442d-a2df-b33b0221b063" providerId="ADAL" clId="{1254076C-426C-4AC2-B574-F032750B8D22}" dt="2023-08-07T11:23:08.683" v="15488"/>
          <ac:spMkLst>
            <pc:docMk/>
            <pc:sldMk cId="4135296474" sldId="3494"/>
            <ac:spMk id="16" creationId="{86A59DB3-8B80-B511-ADEB-2731F7BCDAA7}"/>
          </ac:spMkLst>
        </pc:spChg>
        <pc:grpChg chg="add mod">
          <ac:chgData name="Helen Margolis" userId="e6a7afbc-961a-442d-a2df-b33b0221b063" providerId="ADAL" clId="{1254076C-426C-4AC2-B574-F032750B8D22}" dt="2023-08-07T11:23:08.683" v="15488"/>
          <ac:grpSpMkLst>
            <pc:docMk/>
            <pc:sldMk cId="4135296474" sldId="3494"/>
            <ac:grpSpMk id="5" creationId="{D6A3DE18-3ABE-8BDC-48F8-FE163CCEAE07}"/>
          </ac:grpSpMkLst>
        </pc:grpChg>
        <pc:grpChg chg="mod">
          <ac:chgData name="Helen Margolis" userId="e6a7afbc-961a-442d-a2df-b33b0221b063" providerId="ADAL" clId="{1254076C-426C-4AC2-B574-F032750B8D22}" dt="2023-08-07T11:23:08.683" v="15488"/>
          <ac:grpSpMkLst>
            <pc:docMk/>
            <pc:sldMk cId="4135296474" sldId="3494"/>
            <ac:grpSpMk id="6" creationId="{833C7E5E-8065-117F-2EB9-420DA5BE6FF6}"/>
          </ac:grpSpMkLst>
        </pc:grpChg>
        <pc:grpChg chg="mod">
          <ac:chgData name="Helen Margolis" userId="e6a7afbc-961a-442d-a2df-b33b0221b063" providerId="ADAL" clId="{1254076C-426C-4AC2-B574-F032750B8D22}" dt="2023-08-07T11:23:08.683" v="15488"/>
          <ac:grpSpMkLst>
            <pc:docMk/>
            <pc:sldMk cId="4135296474" sldId="3494"/>
            <ac:grpSpMk id="8" creationId="{08B11082-A526-ED66-95A0-9F424191F17B}"/>
          </ac:grpSpMkLst>
        </pc:grpChg>
        <pc:grpChg chg="mod">
          <ac:chgData name="Helen Margolis" userId="e6a7afbc-961a-442d-a2df-b33b0221b063" providerId="ADAL" clId="{1254076C-426C-4AC2-B574-F032750B8D22}" dt="2023-08-07T11:23:08.683" v="15488"/>
          <ac:grpSpMkLst>
            <pc:docMk/>
            <pc:sldMk cId="4135296474" sldId="3494"/>
            <ac:grpSpMk id="9" creationId="{A15D76F7-EED3-2E9A-DBE2-659DD859609D}"/>
          </ac:grpSpMkLst>
        </pc:grpChg>
        <pc:grpChg chg="mod">
          <ac:chgData name="Helen Margolis" userId="e6a7afbc-961a-442d-a2df-b33b0221b063" providerId="ADAL" clId="{1254076C-426C-4AC2-B574-F032750B8D22}" dt="2023-08-07T11:23:08.683" v="15488"/>
          <ac:grpSpMkLst>
            <pc:docMk/>
            <pc:sldMk cId="4135296474" sldId="3494"/>
            <ac:grpSpMk id="10" creationId="{F975C939-C1F7-E7D8-7171-8DD9A954CF29}"/>
          </ac:grpSpMkLst>
        </pc:grpChg>
        <pc:picChg chg="add mod">
          <ac:chgData name="Helen Margolis" userId="e6a7afbc-961a-442d-a2df-b33b0221b063" providerId="ADAL" clId="{1254076C-426C-4AC2-B574-F032750B8D22}" dt="2023-08-07T11:23:08.683" v="15488"/>
          <ac:picMkLst>
            <pc:docMk/>
            <pc:sldMk cId="4135296474" sldId="3494"/>
            <ac:picMk id="3" creationId="{E0529D5B-267C-55C0-CD49-696723B24EC8}"/>
          </ac:picMkLst>
        </pc:picChg>
        <pc:picChg chg="mod">
          <ac:chgData name="Helen Margolis" userId="e6a7afbc-961a-442d-a2df-b33b0221b063" providerId="ADAL" clId="{1254076C-426C-4AC2-B574-F032750B8D22}" dt="2023-08-07T11:23:08.683" v="15488"/>
          <ac:picMkLst>
            <pc:docMk/>
            <pc:sldMk cId="4135296474" sldId="3494"/>
            <ac:picMk id="11" creationId="{642156D9-5D37-C94F-F0AA-969FC4D68CAF}"/>
          </ac:picMkLst>
        </pc:picChg>
        <pc:picChg chg="mod">
          <ac:chgData name="Helen Margolis" userId="e6a7afbc-961a-442d-a2df-b33b0221b063" providerId="ADAL" clId="{1254076C-426C-4AC2-B574-F032750B8D22}" dt="2023-08-07T11:23:08.683" v="15488"/>
          <ac:picMkLst>
            <pc:docMk/>
            <pc:sldMk cId="4135296474" sldId="3494"/>
            <ac:picMk id="13" creationId="{E619BF7B-D781-ABC8-6788-FD5B68B91ABC}"/>
          </ac:picMkLst>
        </pc:picChg>
        <pc:picChg chg="mod">
          <ac:chgData name="Helen Margolis" userId="e6a7afbc-961a-442d-a2df-b33b0221b063" providerId="ADAL" clId="{1254076C-426C-4AC2-B574-F032750B8D22}" dt="2023-08-07T11:23:08.683" v="15488"/>
          <ac:picMkLst>
            <pc:docMk/>
            <pc:sldMk cId="4135296474" sldId="3494"/>
            <ac:picMk id="15" creationId="{DB87BDEF-915E-E611-E285-10AB7ED62D79}"/>
          </ac:picMkLst>
        </pc:picChg>
      </pc:sldChg>
      <pc:sldChg chg="addSp delSp modSp add mod modAnim">
        <pc:chgData name="Helen Margolis" userId="e6a7afbc-961a-442d-a2df-b33b0221b063" providerId="ADAL" clId="{1254076C-426C-4AC2-B574-F032750B8D22}" dt="2023-08-07T11:29:53.149" v="15585" actId="1076"/>
        <pc:sldMkLst>
          <pc:docMk/>
          <pc:sldMk cId="3877453959" sldId="3495"/>
        </pc:sldMkLst>
        <pc:spChg chg="mod">
          <ac:chgData name="Helen Margolis" userId="e6a7afbc-961a-442d-a2df-b33b0221b063" providerId="ADAL" clId="{1254076C-426C-4AC2-B574-F032750B8D22}" dt="2023-08-07T11:25:41.709" v="15552" actId="20577"/>
          <ac:spMkLst>
            <pc:docMk/>
            <pc:sldMk cId="3877453959" sldId="3495"/>
            <ac:spMk id="2" creationId="{8283B3F7-529C-BF67-8686-439EA2B01556}"/>
          </ac:spMkLst>
        </pc:spChg>
        <pc:spChg chg="mod topLvl">
          <ac:chgData name="Helen Margolis" userId="e6a7afbc-961a-442d-a2df-b33b0221b063" providerId="ADAL" clId="{1254076C-426C-4AC2-B574-F032750B8D22}" dt="2023-08-07T11:27:44.265" v="15564" actId="1076"/>
          <ac:spMkLst>
            <pc:docMk/>
            <pc:sldMk cId="3877453959" sldId="3495"/>
            <ac:spMk id="5" creationId="{A5AF8D1C-31EF-D47A-8795-72A456AE4CF3}"/>
          </ac:spMkLst>
        </pc:spChg>
        <pc:spChg chg="mod topLvl">
          <ac:chgData name="Helen Margolis" userId="e6a7afbc-961a-442d-a2df-b33b0221b063" providerId="ADAL" clId="{1254076C-426C-4AC2-B574-F032750B8D22}" dt="2023-08-07T11:26:24.739" v="15558" actId="12"/>
          <ac:spMkLst>
            <pc:docMk/>
            <pc:sldMk cId="3877453959" sldId="3495"/>
            <ac:spMk id="7" creationId="{657F5803-529C-6413-C49A-E16A6AB966D4}"/>
          </ac:spMkLst>
        </pc:spChg>
        <pc:spChg chg="mod topLvl">
          <ac:chgData name="Helen Margolis" userId="e6a7afbc-961a-442d-a2df-b33b0221b063" providerId="ADAL" clId="{1254076C-426C-4AC2-B574-F032750B8D22}" dt="2023-08-07T11:29:31.322" v="15581" actId="1076"/>
          <ac:spMkLst>
            <pc:docMk/>
            <pc:sldMk cId="3877453959" sldId="3495"/>
            <ac:spMk id="8" creationId="{011FF20C-465F-7EAD-0CAC-61188D4870D9}"/>
          </ac:spMkLst>
        </pc:spChg>
        <pc:spChg chg="mod">
          <ac:chgData name="Helen Margolis" userId="e6a7afbc-961a-442d-a2df-b33b0221b063" providerId="ADAL" clId="{1254076C-426C-4AC2-B574-F032750B8D22}" dt="2023-08-07T11:27:54.739" v="15565"/>
          <ac:spMkLst>
            <pc:docMk/>
            <pc:sldMk cId="3877453959" sldId="3495"/>
            <ac:spMk id="10" creationId="{87434FD8-8A16-4393-ED7E-B616ACCD99BF}"/>
          </ac:spMkLst>
        </pc:spChg>
        <pc:spChg chg="mod">
          <ac:chgData name="Helen Margolis" userId="e6a7afbc-961a-442d-a2df-b33b0221b063" providerId="ADAL" clId="{1254076C-426C-4AC2-B574-F032750B8D22}" dt="2023-08-07T11:27:54.739" v="15565"/>
          <ac:spMkLst>
            <pc:docMk/>
            <pc:sldMk cId="3877453959" sldId="3495"/>
            <ac:spMk id="12" creationId="{B6D52ACC-B647-515C-C794-6A39E1D2B3DD}"/>
          </ac:spMkLst>
        </pc:spChg>
        <pc:spChg chg="mod">
          <ac:chgData name="Helen Margolis" userId="e6a7afbc-961a-442d-a2df-b33b0221b063" providerId="ADAL" clId="{1254076C-426C-4AC2-B574-F032750B8D22}" dt="2023-08-07T11:27:54.739" v="15565"/>
          <ac:spMkLst>
            <pc:docMk/>
            <pc:sldMk cId="3877453959" sldId="3495"/>
            <ac:spMk id="13" creationId="{1423702E-613B-664D-2304-CF755E0C98A5}"/>
          </ac:spMkLst>
        </pc:spChg>
        <pc:spChg chg="mod topLvl">
          <ac:chgData name="Helen Margolis" userId="e6a7afbc-961a-442d-a2df-b33b0221b063" providerId="ADAL" clId="{1254076C-426C-4AC2-B574-F032750B8D22}" dt="2023-08-07T11:29:33.982" v="15582" actId="1076"/>
          <ac:spMkLst>
            <pc:docMk/>
            <pc:sldMk cId="3877453959" sldId="3495"/>
            <ac:spMk id="15" creationId="{A7D4DF3E-8A34-5B67-562C-2047E75F380E}"/>
          </ac:spMkLst>
        </pc:spChg>
        <pc:spChg chg="mod topLvl">
          <ac:chgData name="Helen Margolis" userId="e6a7afbc-961a-442d-a2df-b33b0221b063" providerId="ADAL" clId="{1254076C-426C-4AC2-B574-F032750B8D22}" dt="2023-08-07T11:29:47.854" v="15584" actId="1076"/>
          <ac:spMkLst>
            <pc:docMk/>
            <pc:sldMk cId="3877453959" sldId="3495"/>
            <ac:spMk id="17" creationId="{9321CF0D-ABE5-3FC1-4B0F-3957FDC46845}"/>
          </ac:spMkLst>
        </pc:spChg>
        <pc:spChg chg="mod topLvl">
          <ac:chgData name="Helen Margolis" userId="e6a7afbc-961a-442d-a2df-b33b0221b063" providerId="ADAL" clId="{1254076C-426C-4AC2-B574-F032750B8D22}" dt="2023-08-07T11:29:53.149" v="15585" actId="1076"/>
          <ac:spMkLst>
            <pc:docMk/>
            <pc:sldMk cId="3877453959" sldId="3495"/>
            <ac:spMk id="18" creationId="{3DAE6631-D398-BC62-B77E-AC0BD5E41320}"/>
          </ac:spMkLst>
        </pc:spChg>
        <pc:grpChg chg="add del mod">
          <ac:chgData name="Helen Margolis" userId="e6a7afbc-961a-442d-a2df-b33b0221b063" providerId="ADAL" clId="{1254076C-426C-4AC2-B574-F032750B8D22}" dt="2023-08-07T11:26:10.320" v="15556" actId="165"/>
          <ac:grpSpMkLst>
            <pc:docMk/>
            <pc:sldMk cId="3877453959" sldId="3495"/>
            <ac:grpSpMk id="4" creationId="{D49301F5-0E9C-37A0-4106-BDE8BABFF790}"/>
          </ac:grpSpMkLst>
        </pc:grpChg>
        <pc:grpChg chg="del mod topLvl">
          <ac:chgData name="Helen Margolis" userId="e6a7afbc-961a-442d-a2df-b33b0221b063" providerId="ADAL" clId="{1254076C-426C-4AC2-B574-F032750B8D22}" dt="2023-08-07T11:26:15.644" v="15557" actId="165"/>
          <ac:grpSpMkLst>
            <pc:docMk/>
            <pc:sldMk cId="3877453959" sldId="3495"/>
            <ac:grpSpMk id="6" creationId="{EB771D8F-0D6F-4A83-6F45-AF84E73012E3}"/>
          </ac:grpSpMkLst>
        </pc:grpChg>
        <pc:grpChg chg="add del mod">
          <ac:chgData name="Helen Margolis" userId="e6a7afbc-961a-442d-a2df-b33b0221b063" providerId="ADAL" clId="{1254076C-426C-4AC2-B574-F032750B8D22}" dt="2023-08-07T11:27:56.843" v="15566"/>
          <ac:grpSpMkLst>
            <pc:docMk/>
            <pc:sldMk cId="3877453959" sldId="3495"/>
            <ac:grpSpMk id="9" creationId="{56478A4F-47EC-E35D-EF64-5144D1929507}"/>
          </ac:grpSpMkLst>
        </pc:grpChg>
        <pc:grpChg chg="mod">
          <ac:chgData name="Helen Margolis" userId="e6a7afbc-961a-442d-a2df-b33b0221b063" providerId="ADAL" clId="{1254076C-426C-4AC2-B574-F032750B8D22}" dt="2023-08-07T11:27:54.739" v="15565"/>
          <ac:grpSpMkLst>
            <pc:docMk/>
            <pc:sldMk cId="3877453959" sldId="3495"/>
            <ac:grpSpMk id="11" creationId="{285A9D33-19E9-5400-CA4B-E996224A1056}"/>
          </ac:grpSpMkLst>
        </pc:grpChg>
        <pc:grpChg chg="add del mod">
          <ac:chgData name="Helen Margolis" userId="e6a7afbc-961a-442d-a2df-b33b0221b063" providerId="ADAL" clId="{1254076C-426C-4AC2-B574-F032750B8D22}" dt="2023-08-07T11:28:22.626" v="15570" actId="165"/>
          <ac:grpSpMkLst>
            <pc:docMk/>
            <pc:sldMk cId="3877453959" sldId="3495"/>
            <ac:grpSpMk id="14" creationId="{08D69957-B97F-8602-CB36-18043CCE73CF}"/>
          </ac:grpSpMkLst>
        </pc:grpChg>
        <pc:grpChg chg="del mod topLvl">
          <ac:chgData name="Helen Margolis" userId="e6a7afbc-961a-442d-a2df-b33b0221b063" providerId="ADAL" clId="{1254076C-426C-4AC2-B574-F032750B8D22}" dt="2023-08-07T11:29:40.574" v="15583" actId="165"/>
          <ac:grpSpMkLst>
            <pc:docMk/>
            <pc:sldMk cId="3877453959" sldId="3495"/>
            <ac:grpSpMk id="16" creationId="{848CBF3C-51C3-5C2E-538D-AF9A010BD037}"/>
          </ac:grpSpMkLst>
        </pc:grpChg>
        <pc:picChg chg="add mod">
          <ac:chgData name="Helen Margolis" userId="e6a7afbc-961a-442d-a2df-b33b0221b063" providerId="ADAL" clId="{1254076C-426C-4AC2-B574-F032750B8D22}" dt="2023-08-07T11:25:47.344" v="15553"/>
          <ac:picMkLst>
            <pc:docMk/>
            <pc:sldMk cId="3877453959" sldId="3495"/>
            <ac:picMk id="3" creationId="{4759A250-0C2B-0F8D-858A-7E4485AB9729}"/>
          </ac:picMkLst>
        </pc:picChg>
      </pc:sldChg>
      <pc:sldChg chg="addSp delSp modSp add mod">
        <pc:chgData name="Helen Margolis" userId="e6a7afbc-961a-442d-a2df-b33b0221b063" providerId="ADAL" clId="{1254076C-426C-4AC2-B574-F032750B8D22}" dt="2023-08-07T11:33:12.238" v="15668" actId="1076"/>
        <pc:sldMkLst>
          <pc:docMk/>
          <pc:sldMk cId="1512000473" sldId="3496"/>
        </pc:sldMkLst>
        <pc:spChg chg="mod">
          <ac:chgData name="Helen Margolis" userId="e6a7afbc-961a-442d-a2df-b33b0221b063" providerId="ADAL" clId="{1254076C-426C-4AC2-B574-F032750B8D22}" dt="2023-08-07T11:31:45.640" v="15651" actId="20577"/>
          <ac:spMkLst>
            <pc:docMk/>
            <pc:sldMk cId="1512000473" sldId="3496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7T11:32:13.853" v="15656" actId="12"/>
          <ac:spMkLst>
            <pc:docMk/>
            <pc:sldMk cId="1512000473" sldId="3496"/>
            <ac:spMk id="4" creationId="{9F9390FA-2AB5-F0AD-1DD3-A1E6D483B902}"/>
          </ac:spMkLst>
        </pc:spChg>
        <pc:spChg chg="add del mod">
          <ac:chgData name="Helen Margolis" userId="e6a7afbc-961a-442d-a2df-b33b0221b063" providerId="ADAL" clId="{1254076C-426C-4AC2-B574-F032750B8D22}" dt="2023-08-07T11:32:56.710" v="15664" actId="478"/>
          <ac:spMkLst>
            <pc:docMk/>
            <pc:sldMk cId="1512000473" sldId="3496"/>
            <ac:spMk id="6" creationId="{5AB076DA-680A-81BE-B4D2-008BBB1E1D95}"/>
          </ac:spMkLst>
        </pc:spChg>
        <pc:spChg chg="add mod">
          <ac:chgData name="Helen Margolis" userId="e6a7afbc-961a-442d-a2df-b33b0221b063" providerId="ADAL" clId="{1254076C-426C-4AC2-B574-F032750B8D22}" dt="2023-08-07T11:33:12.238" v="15668" actId="1076"/>
          <ac:spMkLst>
            <pc:docMk/>
            <pc:sldMk cId="1512000473" sldId="3496"/>
            <ac:spMk id="7" creationId="{E86ABD01-C367-FAE5-8473-8FEEF8217285}"/>
          </ac:spMkLst>
        </pc:spChg>
        <pc:picChg chg="add mod">
          <ac:chgData name="Helen Margolis" userId="e6a7afbc-961a-442d-a2df-b33b0221b063" providerId="ADAL" clId="{1254076C-426C-4AC2-B574-F032750B8D22}" dt="2023-08-07T11:32:17.461" v="15657" actId="1076"/>
          <ac:picMkLst>
            <pc:docMk/>
            <pc:sldMk cId="1512000473" sldId="3496"/>
            <ac:picMk id="3" creationId="{35CEDC29-C50B-70DB-EA8B-63F594FE2634}"/>
          </ac:picMkLst>
        </pc:picChg>
        <pc:picChg chg="add mod">
          <ac:chgData name="Helen Margolis" userId="e6a7afbc-961a-442d-a2df-b33b0221b063" providerId="ADAL" clId="{1254076C-426C-4AC2-B574-F032750B8D22}" dt="2023-08-07T11:31:57.689" v="15652"/>
          <ac:picMkLst>
            <pc:docMk/>
            <pc:sldMk cId="1512000473" sldId="3496"/>
            <ac:picMk id="5" creationId="{8B04571E-C3FE-D766-6C87-E3BCA6F2F8BC}"/>
          </ac:picMkLst>
        </pc:picChg>
      </pc:sldChg>
      <pc:sldChg chg="addSp delSp modSp add mod modAnim">
        <pc:chgData name="Helen Margolis" userId="e6a7afbc-961a-442d-a2df-b33b0221b063" providerId="ADAL" clId="{1254076C-426C-4AC2-B574-F032750B8D22}" dt="2023-08-09T22:10:36.942" v="18351" actId="14100"/>
        <pc:sldMkLst>
          <pc:docMk/>
          <pc:sldMk cId="2601475651" sldId="3497"/>
        </pc:sldMkLst>
        <pc:spChg chg="mod">
          <ac:chgData name="Helen Margolis" userId="e6a7afbc-961a-442d-a2df-b33b0221b063" providerId="ADAL" clId="{1254076C-426C-4AC2-B574-F032750B8D22}" dt="2023-08-07T11:33:29.973" v="15704" actId="20577"/>
          <ac:spMkLst>
            <pc:docMk/>
            <pc:sldMk cId="2601475651" sldId="3497"/>
            <ac:spMk id="2" creationId="{8283B3F7-529C-BF67-8686-439EA2B01556}"/>
          </ac:spMkLst>
        </pc:spChg>
        <pc:spChg chg="add mod ord">
          <ac:chgData name="Helen Margolis" userId="e6a7afbc-961a-442d-a2df-b33b0221b063" providerId="ADAL" clId="{1254076C-426C-4AC2-B574-F032750B8D22}" dt="2023-08-07T11:52:49.560" v="16280" actId="1076"/>
          <ac:spMkLst>
            <pc:docMk/>
            <pc:sldMk cId="2601475651" sldId="3497"/>
            <ac:spMk id="5" creationId="{C8FD8FF0-03CF-87C0-A2B2-FEFCAD267B3D}"/>
          </ac:spMkLst>
        </pc:spChg>
        <pc:spChg chg="add mod">
          <ac:chgData name="Helen Margolis" userId="e6a7afbc-961a-442d-a2df-b33b0221b063" providerId="ADAL" clId="{1254076C-426C-4AC2-B574-F032750B8D22}" dt="2023-08-09T22:10:32.523" v="18350" actId="1076"/>
          <ac:spMkLst>
            <pc:docMk/>
            <pc:sldMk cId="2601475651" sldId="3497"/>
            <ac:spMk id="7" creationId="{A6E4D906-6CA8-C826-4482-6BEE0D643329}"/>
          </ac:spMkLst>
        </pc:spChg>
        <pc:grpChg chg="add mod">
          <ac:chgData name="Helen Margolis" userId="e6a7afbc-961a-442d-a2df-b33b0221b063" providerId="ADAL" clId="{1254076C-426C-4AC2-B574-F032750B8D22}" dt="2023-08-09T20:31:03.559" v="18213" actId="164"/>
          <ac:grpSpMkLst>
            <pc:docMk/>
            <pc:sldMk cId="2601475651" sldId="3497"/>
            <ac:grpSpMk id="10" creationId="{5A8B17F8-0272-A61C-C2ED-DFC0F4BE4643}"/>
          </ac:grpSpMkLst>
        </pc:grpChg>
        <pc:picChg chg="add del mod">
          <ac:chgData name="Helen Margolis" userId="e6a7afbc-961a-442d-a2df-b33b0221b063" providerId="ADAL" clId="{1254076C-426C-4AC2-B574-F032750B8D22}" dt="2023-08-07T11:52:34.692" v="16276" actId="478"/>
          <ac:picMkLst>
            <pc:docMk/>
            <pc:sldMk cId="2601475651" sldId="3497"/>
            <ac:picMk id="3" creationId="{43CE1EFE-0E4B-4B7E-F468-2E33A1F0EE9D}"/>
          </ac:picMkLst>
        </pc:picChg>
        <pc:picChg chg="add mod ord modCrop">
          <ac:chgData name="Helen Margolis" userId="e6a7afbc-961a-442d-a2df-b33b0221b063" providerId="ADAL" clId="{1254076C-426C-4AC2-B574-F032750B8D22}" dt="2023-08-09T20:27:16.962" v="18154" actId="1076"/>
          <ac:picMkLst>
            <pc:docMk/>
            <pc:sldMk cId="2601475651" sldId="3497"/>
            <ac:picMk id="4" creationId="{748D58F7-FEEA-136A-A706-8E112BF65DAD}"/>
          </ac:picMkLst>
        </pc:picChg>
        <pc:picChg chg="add del mod">
          <ac:chgData name="Helen Margolis" userId="e6a7afbc-961a-442d-a2df-b33b0221b063" providerId="ADAL" clId="{1254076C-426C-4AC2-B574-F032750B8D22}" dt="2023-08-07T11:36:32.404" v="16232" actId="478"/>
          <ac:picMkLst>
            <pc:docMk/>
            <pc:sldMk cId="2601475651" sldId="3497"/>
            <ac:picMk id="4" creationId="{A7FE10A7-CB25-2E36-613F-6833226DE8F7}"/>
          </ac:picMkLst>
        </pc:picChg>
        <pc:picChg chg="add del mod modCrop">
          <ac:chgData name="Helen Margolis" userId="e6a7afbc-961a-442d-a2df-b33b0221b063" providerId="ADAL" clId="{1254076C-426C-4AC2-B574-F032750B8D22}" dt="2023-08-07T11:36:35.127" v="16233" actId="478"/>
          <ac:picMkLst>
            <pc:docMk/>
            <pc:sldMk cId="2601475651" sldId="3497"/>
            <ac:picMk id="6" creationId="{DFB8F32F-06E2-7AF2-3223-98FFA3C1AE1D}"/>
          </ac:picMkLst>
        </pc:picChg>
        <pc:picChg chg="add del mod">
          <ac:chgData name="Helen Margolis" userId="e6a7afbc-961a-442d-a2df-b33b0221b063" providerId="ADAL" clId="{1254076C-426C-4AC2-B574-F032750B8D22}" dt="2023-08-09T20:26:29.721" v="18128" actId="478"/>
          <ac:picMkLst>
            <pc:docMk/>
            <pc:sldMk cId="2601475651" sldId="3497"/>
            <ac:picMk id="1026" creationId="{F63427A1-3875-F28C-C3C1-583CFA19FE7B}"/>
          </ac:picMkLst>
        </pc:picChg>
        <pc:cxnChg chg="add mod">
          <ac:chgData name="Helen Margolis" userId="e6a7afbc-961a-442d-a2df-b33b0221b063" providerId="ADAL" clId="{1254076C-426C-4AC2-B574-F032750B8D22}" dt="2023-08-09T22:10:36.942" v="18351" actId="14100"/>
          <ac:cxnSpMkLst>
            <pc:docMk/>
            <pc:sldMk cId="2601475651" sldId="3497"/>
            <ac:cxnSpMk id="9" creationId="{9814E299-FCE2-CD73-9A72-0F9F37C231A7}"/>
          </ac:cxnSpMkLst>
        </pc:cxnChg>
      </pc:sldChg>
      <pc:sldChg chg="add del">
        <pc:chgData name="Helen Margolis" userId="e6a7afbc-961a-442d-a2df-b33b0221b063" providerId="ADAL" clId="{1254076C-426C-4AC2-B574-F032750B8D22}" dt="2023-08-07T11:30:22.775" v="15587" actId="2696"/>
        <pc:sldMkLst>
          <pc:docMk/>
          <pc:sldMk cId="858145449" sldId="3498"/>
        </pc:sldMkLst>
      </pc:sldChg>
      <pc:sldChg chg="addSp delSp modSp add del mod">
        <pc:chgData name="Helen Margolis" userId="e6a7afbc-961a-442d-a2df-b33b0221b063" providerId="ADAL" clId="{1254076C-426C-4AC2-B574-F032750B8D22}" dt="2023-08-09T22:16:13.962" v="18352" actId="2696"/>
        <pc:sldMkLst>
          <pc:docMk/>
          <pc:sldMk cId="3449940980" sldId="3498"/>
        </pc:sldMkLst>
        <pc:spChg chg="mod">
          <ac:chgData name="Helen Margolis" userId="e6a7afbc-961a-442d-a2df-b33b0221b063" providerId="ADAL" clId="{1254076C-426C-4AC2-B574-F032750B8D22}" dt="2023-08-07T11:53:24.944" v="16310" actId="14100"/>
          <ac:spMkLst>
            <pc:docMk/>
            <pc:sldMk cId="3449940980" sldId="3498"/>
            <ac:spMk id="2" creationId="{8283B3F7-529C-BF67-8686-439EA2B01556}"/>
          </ac:spMkLst>
        </pc:spChg>
        <pc:spChg chg="mod topLvl">
          <ac:chgData name="Helen Margolis" userId="e6a7afbc-961a-442d-a2df-b33b0221b063" providerId="ADAL" clId="{1254076C-426C-4AC2-B574-F032750B8D22}" dt="2023-08-07T11:54:35.701" v="16320" actId="164"/>
          <ac:spMkLst>
            <pc:docMk/>
            <pc:sldMk cId="3449940980" sldId="3498"/>
            <ac:spMk id="8" creationId="{22CD22D3-B37C-4DBE-4561-616C9265B2A4}"/>
          </ac:spMkLst>
        </pc:spChg>
        <pc:spChg chg="mod topLvl">
          <ac:chgData name="Helen Margolis" userId="e6a7afbc-961a-442d-a2df-b33b0221b063" providerId="ADAL" clId="{1254076C-426C-4AC2-B574-F032750B8D22}" dt="2023-08-07T11:54:35.701" v="16320" actId="164"/>
          <ac:spMkLst>
            <pc:docMk/>
            <pc:sldMk cId="3449940980" sldId="3498"/>
            <ac:spMk id="9" creationId="{4806AD69-8EF5-550C-50D5-1C19D8F8A171}"/>
          </ac:spMkLst>
        </pc:spChg>
        <pc:spChg chg="mod topLvl">
          <ac:chgData name="Helen Margolis" userId="e6a7afbc-961a-442d-a2df-b33b0221b063" providerId="ADAL" clId="{1254076C-426C-4AC2-B574-F032750B8D22}" dt="2023-08-07T11:54:35.701" v="16320" actId="164"/>
          <ac:spMkLst>
            <pc:docMk/>
            <pc:sldMk cId="3449940980" sldId="3498"/>
            <ac:spMk id="10" creationId="{0A533022-7F04-8A5D-AE85-9F333EB1DFE6}"/>
          </ac:spMkLst>
        </pc:spChg>
        <pc:spChg chg="add mod">
          <ac:chgData name="Helen Margolis" userId="e6a7afbc-961a-442d-a2df-b33b0221b063" providerId="ADAL" clId="{1254076C-426C-4AC2-B574-F032750B8D22}" dt="2023-08-07T11:53:41.703" v="16313" actId="1076"/>
          <ac:spMkLst>
            <pc:docMk/>
            <pc:sldMk cId="3449940980" sldId="3498"/>
            <ac:spMk id="11" creationId="{876F3D6F-A275-BC65-AD6C-1FE64676729A}"/>
          </ac:spMkLst>
        </pc:spChg>
        <pc:grpChg chg="add del mod">
          <ac:chgData name="Helen Margolis" userId="e6a7afbc-961a-442d-a2df-b33b0221b063" providerId="ADAL" clId="{1254076C-426C-4AC2-B574-F032750B8D22}" dt="2023-08-07T11:34:07.347" v="15711" actId="165"/>
          <ac:grpSpMkLst>
            <pc:docMk/>
            <pc:sldMk cId="3449940980" sldId="3498"/>
            <ac:grpSpMk id="3" creationId="{6C07498F-9DFE-9270-6275-BEA578C9D903}"/>
          </ac:grpSpMkLst>
        </pc:grpChg>
        <pc:grpChg chg="add del mod">
          <ac:chgData name="Helen Margolis" userId="e6a7afbc-961a-442d-a2df-b33b0221b063" providerId="ADAL" clId="{1254076C-426C-4AC2-B574-F032750B8D22}" dt="2023-08-07T11:53:53.353" v="16315" actId="165"/>
          <ac:grpSpMkLst>
            <pc:docMk/>
            <pc:sldMk cId="3449940980" sldId="3498"/>
            <ac:grpSpMk id="6" creationId="{AD532894-EE53-E254-28EA-D980561CE31F}"/>
          </ac:grpSpMkLst>
        </pc:grpChg>
        <pc:grpChg chg="add mod">
          <ac:chgData name="Helen Margolis" userId="e6a7afbc-961a-442d-a2df-b33b0221b063" providerId="ADAL" clId="{1254076C-426C-4AC2-B574-F032750B8D22}" dt="2023-08-07T11:54:38.938" v="16321" actId="164"/>
          <ac:grpSpMkLst>
            <pc:docMk/>
            <pc:sldMk cId="3449940980" sldId="3498"/>
            <ac:grpSpMk id="12" creationId="{37842B79-E8C4-B7C5-3CED-7CA34B6A001A}"/>
          </ac:grpSpMkLst>
        </pc:grpChg>
        <pc:grpChg chg="add mod">
          <ac:chgData name="Helen Margolis" userId="e6a7afbc-961a-442d-a2df-b33b0221b063" providerId="ADAL" clId="{1254076C-426C-4AC2-B574-F032750B8D22}" dt="2023-08-07T11:54:42.114" v="16322" actId="1076"/>
          <ac:grpSpMkLst>
            <pc:docMk/>
            <pc:sldMk cId="3449940980" sldId="3498"/>
            <ac:grpSpMk id="13" creationId="{5AE8F0C9-1063-EFAB-8AD2-E2423380E374}"/>
          </ac:grpSpMkLst>
        </pc:grpChg>
        <pc:picChg chg="del mod topLvl">
          <ac:chgData name="Helen Margolis" userId="e6a7afbc-961a-442d-a2df-b33b0221b063" providerId="ADAL" clId="{1254076C-426C-4AC2-B574-F032750B8D22}" dt="2023-08-07T11:34:18.669" v="15714" actId="478"/>
          <ac:picMkLst>
            <pc:docMk/>
            <pc:sldMk cId="3449940980" sldId="3498"/>
            <ac:picMk id="4" creationId="{238FF62E-5129-81BD-DBCF-B278648DDBE1}"/>
          </ac:picMkLst>
        </pc:picChg>
        <pc:picChg chg="mod topLvl">
          <ac:chgData name="Helen Margolis" userId="e6a7afbc-961a-442d-a2df-b33b0221b063" providerId="ADAL" clId="{1254076C-426C-4AC2-B574-F032750B8D22}" dt="2023-08-07T11:54:38.938" v="16321" actId="164"/>
          <ac:picMkLst>
            <pc:docMk/>
            <pc:sldMk cId="3449940980" sldId="3498"/>
            <ac:picMk id="7" creationId="{940FE650-E0CD-98C2-B9ED-F40AF8F217AE}"/>
          </ac:picMkLst>
        </pc:picChg>
        <pc:cxnChg chg="del mod topLvl">
          <ac:chgData name="Helen Margolis" userId="e6a7afbc-961a-442d-a2df-b33b0221b063" providerId="ADAL" clId="{1254076C-426C-4AC2-B574-F032750B8D22}" dt="2023-08-07T11:34:09.897" v="15712" actId="478"/>
          <ac:cxnSpMkLst>
            <pc:docMk/>
            <pc:sldMk cId="3449940980" sldId="3498"/>
            <ac:cxnSpMk id="5" creationId="{2FABB400-1704-CF21-8545-FD85540A683A}"/>
          </ac:cxnSpMkLst>
        </pc:cxnChg>
      </pc:sldChg>
      <pc:sldChg chg="addSp delSp modSp add mod modAnim">
        <pc:chgData name="Helen Margolis" userId="e6a7afbc-961a-442d-a2df-b33b0221b063" providerId="ADAL" clId="{1254076C-426C-4AC2-B574-F032750B8D22}" dt="2023-08-07T12:04:21.375" v="16441" actId="1076"/>
        <pc:sldMkLst>
          <pc:docMk/>
          <pc:sldMk cId="1157372225" sldId="3499"/>
        </pc:sldMkLst>
        <pc:spChg chg="mod">
          <ac:chgData name="Helen Margolis" userId="e6a7afbc-961a-442d-a2df-b33b0221b063" providerId="ADAL" clId="{1254076C-426C-4AC2-B574-F032750B8D22}" dt="2023-08-07T12:02:34.788" v="16432" actId="20577"/>
          <ac:spMkLst>
            <pc:docMk/>
            <pc:sldMk cId="1157372225" sldId="3499"/>
            <ac:spMk id="2" creationId="{8283B3F7-529C-BF67-8686-439EA2B01556}"/>
          </ac:spMkLst>
        </pc:spChg>
        <pc:spChg chg="add mod">
          <ac:chgData name="Helen Margolis" userId="e6a7afbc-961a-442d-a2df-b33b0221b063" providerId="ADAL" clId="{1254076C-426C-4AC2-B574-F032750B8D22}" dt="2023-08-07T12:04:21.375" v="16441" actId="1076"/>
          <ac:spMkLst>
            <pc:docMk/>
            <pc:sldMk cId="1157372225" sldId="3499"/>
            <ac:spMk id="30" creationId="{5E2B202F-BA29-C416-2113-FC50B651647F}"/>
          </ac:spMkLst>
        </pc:spChg>
        <pc:grpChg chg="del">
          <ac:chgData name="Helen Margolis" userId="e6a7afbc-961a-442d-a2df-b33b0221b063" providerId="ADAL" clId="{1254076C-426C-4AC2-B574-F032750B8D22}" dt="2023-08-07T12:02:39.102" v="16433" actId="478"/>
          <ac:grpSpMkLst>
            <pc:docMk/>
            <pc:sldMk cId="1157372225" sldId="3499"/>
            <ac:grpSpMk id="3" creationId="{11E5BC3C-FFAE-0D03-7A37-DE4E43F39493}"/>
          </ac:grpSpMkLst>
        </pc:grpChg>
        <pc:grpChg chg="del">
          <ac:chgData name="Helen Margolis" userId="e6a7afbc-961a-442d-a2df-b33b0221b063" providerId="ADAL" clId="{1254076C-426C-4AC2-B574-F032750B8D22}" dt="2023-08-07T12:02:39.102" v="16433" actId="478"/>
          <ac:grpSpMkLst>
            <pc:docMk/>
            <pc:sldMk cId="1157372225" sldId="3499"/>
            <ac:grpSpMk id="7" creationId="{8357F71D-CFDB-79A9-E454-843339FFA962}"/>
          </ac:grpSpMkLst>
        </pc:grpChg>
        <pc:grpChg chg="del">
          <ac:chgData name="Helen Margolis" userId="e6a7afbc-961a-442d-a2df-b33b0221b063" providerId="ADAL" clId="{1254076C-426C-4AC2-B574-F032750B8D22}" dt="2023-08-07T12:02:39.102" v="16433" actId="478"/>
          <ac:grpSpMkLst>
            <pc:docMk/>
            <pc:sldMk cId="1157372225" sldId="3499"/>
            <ac:grpSpMk id="18" creationId="{1A48F261-3DB3-43E4-3D86-7134D58770A1}"/>
          </ac:grpSpMkLst>
        </pc:grpChg>
        <pc:picChg chg="add mod">
          <ac:chgData name="Helen Margolis" userId="e6a7afbc-961a-442d-a2df-b33b0221b063" providerId="ADAL" clId="{1254076C-426C-4AC2-B574-F032750B8D22}" dt="2023-08-07T12:04:16.167" v="16440" actId="1076"/>
          <ac:picMkLst>
            <pc:docMk/>
            <pc:sldMk cId="1157372225" sldId="3499"/>
            <ac:picMk id="29" creationId="{BCD402F9-426F-3BE2-95C0-9F16D5C6F0F1}"/>
          </ac:picMkLst>
        </pc:picChg>
      </pc:sldChg>
      <pc:sldChg chg="addSp delSp modSp add mod modAnim">
        <pc:chgData name="Helen Margolis" userId="e6a7afbc-961a-442d-a2df-b33b0221b063" providerId="ADAL" clId="{1254076C-426C-4AC2-B574-F032750B8D22}" dt="2023-08-07T17:51:31.299" v="17312" actId="404"/>
        <pc:sldMkLst>
          <pc:docMk/>
          <pc:sldMk cId="3581094851" sldId="3500"/>
        </pc:sldMkLst>
        <pc:spChg chg="mod">
          <ac:chgData name="Helen Margolis" userId="e6a7afbc-961a-442d-a2df-b33b0221b063" providerId="ADAL" clId="{1254076C-426C-4AC2-B574-F032750B8D22}" dt="2023-08-07T17:46:21.344" v="17240" actId="6549"/>
          <ac:spMkLst>
            <pc:docMk/>
            <pc:sldMk cId="3581094851" sldId="3500"/>
            <ac:spMk id="2" creationId="{8283B3F7-529C-BF67-8686-439EA2B01556}"/>
          </ac:spMkLst>
        </pc:spChg>
        <pc:spChg chg="mod">
          <ac:chgData name="Helen Margolis" userId="e6a7afbc-961a-442d-a2df-b33b0221b063" providerId="ADAL" clId="{1254076C-426C-4AC2-B574-F032750B8D22}" dt="2023-08-07T17:49:42.867" v="17291" actId="1076"/>
          <ac:spMkLst>
            <pc:docMk/>
            <pc:sldMk cId="3581094851" sldId="3500"/>
            <ac:spMk id="4" creationId="{80B7A38C-4D38-3EE1-0E4D-161FD02610D1}"/>
          </ac:spMkLst>
        </pc:spChg>
        <pc:spChg chg="mod">
          <ac:chgData name="Helen Margolis" userId="e6a7afbc-961a-442d-a2df-b33b0221b063" providerId="ADAL" clId="{1254076C-426C-4AC2-B574-F032750B8D22}" dt="2023-08-07T17:49:42.867" v="17291" actId="1076"/>
          <ac:spMkLst>
            <pc:docMk/>
            <pc:sldMk cId="3581094851" sldId="3500"/>
            <ac:spMk id="5" creationId="{F4C32B99-8DA6-3F89-133C-30D6ACB8C6C4}"/>
          </ac:spMkLst>
        </pc:spChg>
        <pc:spChg chg="mod">
          <ac:chgData name="Helen Margolis" userId="e6a7afbc-961a-442d-a2df-b33b0221b063" providerId="ADAL" clId="{1254076C-426C-4AC2-B574-F032750B8D22}" dt="2023-08-07T17:49:42.867" v="17291" actId="1076"/>
          <ac:spMkLst>
            <pc:docMk/>
            <pc:sldMk cId="3581094851" sldId="3500"/>
            <ac:spMk id="6" creationId="{ED8C7F47-023D-DE4A-0759-27661C67352B}"/>
          </ac:spMkLst>
        </pc:spChg>
        <pc:spChg chg="mod">
          <ac:chgData name="Helen Margolis" userId="e6a7afbc-961a-442d-a2df-b33b0221b063" providerId="ADAL" clId="{1254076C-426C-4AC2-B574-F032750B8D22}" dt="2023-08-07T17:49:42.867" v="17291" actId="1076"/>
          <ac:spMkLst>
            <pc:docMk/>
            <pc:sldMk cId="3581094851" sldId="3500"/>
            <ac:spMk id="8" creationId="{5CA85514-3A76-848C-149B-55EB50B097DB}"/>
          </ac:spMkLst>
        </pc:spChg>
        <pc:spChg chg="mod">
          <ac:chgData name="Helen Margolis" userId="e6a7afbc-961a-442d-a2df-b33b0221b063" providerId="ADAL" clId="{1254076C-426C-4AC2-B574-F032750B8D22}" dt="2023-08-07T17:49:42.867" v="17291" actId="1076"/>
          <ac:spMkLst>
            <pc:docMk/>
            <pc:sldMk cId="3581094851" sldId="3500"/>
            <ac:spMk id="9" creationId="{17C10CB3-6989-1D18-86C8-FBF22C73B268}"/>
          </ac:spMkLst>
        </pc:spChg>
        <pc:spChg chg="mod">
          <ac:chgData name="Helen Margolis" userId="e6a7afbc-961a-442d-a2df-b33b0221b063" providerId="ADAL" clId="{1254076C-426C-4AC2-B574-F032750B8D22}" dt="2023-08-07T17:49:42.867" v="17291" actId="1076"/>
          <ac:spMkLst>
            <pc:docMk/>
            <pc:sldMk cId="3581094851" sldId="3500"/>
            <ac:spMk id="10" creationId="{AECDF6CC-34EA-DFD3-D988-6C311CB6485E}"/>
          </ac:spMkLst>
        </pc:spChg>
        <pc:spChg chg="mod">
          <ac:chgData name="Helen Margolis" userId="e6a7afbc-961a-442d-a2df-b33b0221b063" providerId="ADAL" clId="{1254076C-426C-4AC2-B574-F032750B8D22}" dt="2023-08-07T17:49:42.867" v="17291" actId="1076"/>
          <ac:spMkLst>
            <pc:docMk/>
            <pc:sldMk cId="3581094851" sldId="3500"/>
            <ac:spMk id="12" creationId="{54BF35DE-5BFC-8798-A058-A18813AF9322}"/>
          </ac:spMkLst>
        </pc:spChg>
        <pc:spChg chg="mod">
          <ac:chgData name="Helen Margolis" userId="e6a7afbc-961a-442d-a2df-b33b0221b063" providerId="ADAL" clId="{1254076C-426C-4AC2-B574-F032750B8D22}" dt="2023-08-07T17:49:42.867" v="17291" actId="1076"/>
          <ac:spMkLst>
            <pc:docMk/>
            <pc:sldMk cId="3581094851" sldId="3500"/>
            <ac:spMk id="14" creationId="{EA8E65A5-C600-684F-CE3B-0F128C276954}"/>
          </ac:spMkLst>
        </pc:spChg>
        <pc:spChg chg="mod">
          <ac:chgData name="Helen Margolis" userId="e6a7afbc-961a-442d-a2df-b33b0221b063" providerId="ADAL" clId="{1254076C-426C-4AC2-B574-F032750B8D22}" dt="2023-08-07T17:49:42.867" v="17291" actId="1076"/>
          <ac:spMkLst>
            <pc:docMk/>
            <pc:sldMk cId="3581094851" sldId="3500"/>
            <ac:spMk id="15" creationId="{2B48B778-B832-9B0B-FFEA-70677D636323}"/>
          </ac:spMkLst>
        </pc:spChg>
        <pc:spChg chg="mod">
          <ac:chgData name="Helen Margolis" userId="e6a7afbc-961a-442d-a2df-b33b0221b063" providerId="ADAL" clId="{1254076C-426C-4AC2-B574-F032750B8D22}" dt="2023-08-07T17:49:42.867" v="17291" actId="1076"/>
          <ac:spMkLst>
            <pc:docMk/>
            <pc:sldMk cId="3581094851" sldId="3500"/>
            <ac:spMk id="17" creationId="{AD5CD8FB-5FA6-CAAB-9A1C-DD5E251E4AF6}"/>
          </ac:spMkLst>
        </pc:spChg>
        <pc:spChg chg="mod">
          <ac:chgData name="Helen Margolis" userId="e6a7afbc-961a-442d-a2df-b33b0221b063" providerId="ADAL" clId="{1254076C-426C-4AC2-B574-F032750B8D22}" dt="2023-08-07T17:49:42.867" v="17291" actId="1076"/>
          <ac:spMkLst>
            <pc:docMk/>
            <pc:sldMk cId="3581094851" sldId="3500"/>
            <ac:spMk id="18" creationId="{434944D0-FB21-526B-8B67-0D0DC6095784}"/>
          </ac:spMkLst>
        </pc:spChg>
        <pc:spChg chg="mod">
          <ac:chgData name="Helen Margolis" userId="e6a7afbc-961a-442d-a2df-b33b0221b063" providerId="ADAL" clId="{1254076C-426C-4AC2-B574-F032750B8D22}" dt="2023-08-07T17:49:42.867" v="17291" actId="1076"/>
          <ac:spMkLst>
            <pc:docMk/>
            <pc:sldMk cId="3581094851" sldId="3500"/>
            <ac:spMk id="19" creationId="{4F3EF839-8F56-A002-BE8C-F8C6809F86F8}"/>
          </ac:spMkLst>
        </pc:spChg>
        <pc:spChg chg="mod">
          <ac:chgData name="Helen Margolis" userId="e6a7afbc-961a-442d-a2df-b33b0221b063" providerId="ADAL" clId="{1254076C-426C-4AC2-B574-F032750B8D22}" dt="2023-08-07T17:49:42.867" v="17291" actId="1076"/>
          <ac:spMkLst>
            <pc:docMk/>
            <pc:sldMk cId="3581094851" sldId="3500"/>
            <ac:spMk id="21" creationId="{F09500B3-7B2C-8968-3CC6-FD06A124D97F}"/>
          </ac:spMkLst>
        </pc:spChg>
        <pc:spChg chg="mod">
          <ac:chgData name="Helen Margolis" userId="e6a7afbc-961a-442d-a2df-b33b0221b063" providerId="ADAL" clId="{1254076C-426C-4AC2-B574-F032750B8D22}" dt="2023-08-07T17:49:42.867" v="17291" actId="1076"/>
          <ac:spMkLst>
            <pc:docMk/>
            <pc:sldMk cId="3581094851" sldId="3500"/>
            <ac:spMk id="22" creationId="{1EFF9EC4-873F-D9C8-24E2-7EB1C2393E71}"/>
          </ac:spMkLst>
        </pc:spChg>
        <pc:spChg chg="mod topLvl">
          <ac:chgData name="Helen Margolis" userId="e6a7afbc-961a-442d-a2df-b33b0221b063" providerId="ADAL" clId="{1254076C-426C-4AC2-B574-F032750B8D22}" dt="2023-08-07T17:50:49.872" v="17303" actId="1076"/>
          <ac:spMkLst>
            <pc:docMk/>
            <pc:sldMk cId="3581094851" sldId="3500"/>
            <ac:spMk id="24" creationId="{00A7903A-E298-1691-BB03-5565FC6C40BF}"/>
          </ac:spMkLst>
        </pc:spChg>
        <pc:spChg chg="mod topLvl">
          <ac:chgData name="Helen Margolis" userId="e6a7afbc-961a-442d-a2df-b33b0221b063" providerId="ADAL" clId="{1254076C-426C-4AC2-B574-F032750B8D22}" dt="2023-08-07T17:50:49.872" v="17303" actId="1076"/>
          <ac:spMkLst>
            <pc:docMk/>
            <pc:sldMk cId="3581094851" sldId="3500"/>
            <ac:spMk id="25" creationId="{1D844BF0-A0EA-F1AD-4234-29D20820C031}"/>
          </ac:spMkLst>
        </pc:spChg>
        <pc:spChg chg="mod">
          <ac:chgData name="Helen Margolis" userId="e6a7afbc-961a-442d-a2df-b33b0221b063" providerId="ADAL" clId="{1254076C-426C-4AC2-B574-F032750B8D22}" dt="2023-08-07T17:51:31.299" v="17312" actId="404"/>
          <ac:spMkLst>
            <pc:docMk/>
            <pc:sldMk cId="3581094851" sldId="3500"/>
            <ac:spMk id="28" creationId="{EC75C2DD-89BC-0F11-A92B-D1FF0B218DFB}"/>
          </ac:spMkLst>
        </pc:spChg>
        <pc:spChg chg="mod">
          <ac:chgData name="Helen Margolis" userId="e6a7afbc-961a-442d-a2df-b33b0221b063" providerId="ADAL" clId="{1254076C-426C-4AC2-B574-F032750B8D22}" dt="2023-08-07T17:51:31.299" v="17312" actId="404"/>
          <ac:spMkLst>
            <pc:docMk/>
            <pc:sldMk cId="3581094851" sldId="3500"/>
            <ac:spMk id="29" creationId="{3A742FF0-0907-BC52-EF16-D9D96F96F19E}"/>
          </ac:spMkLst>
        </pc:spChg>
        <pc:spChg chg="mod">
          <ac:chgData name="Helen Margolis" userId="e6a7afbc-961a-442d-a2df-b33b0221b063" providerId="ADAL" clId="{1254076C-426C-4AC2-B574-F032750B8D22}" dt="2023-08-07T17:51:31.299" v="17312" actId="404"/>
          <ac:spMkLst>
            <pc:docMk/>
            <pc:sldMk cId="3581094851" sldId="3500"/>
            <ac:spMk id="30" creationId="{3C9770F6-1CAF-A9A3-451E-BADD6BA33BC6}"/>
          </ac:spMkLst>
        </pc:spChg>
        <pc:spChg chg="mod">
          <ac:chgData name="Helen Margolis" userId="e6a7afbc-961a-442d-a2df-b33b0221b063" providerId="ADAL" clId="{1254076C-426C-4AC2-B574-F032750B8D22}" dt="2023-08-07T17:51:31.299" v="17312" actId="404"/>
          <ac:spMkLst>
            <pc:docMk/>
            <pc:sldMk cId="3581094851" sldId="3500"/>
            <ac:spMk id="31" creationId="{4D07BBDA-B0E1-A465-910D-560A647CF10A}"/>
          </ac:spMkLst>
        </pc:spChg>
        <pc:spChg chg="mod">
          <ac:chgData name="Helen Margolis" userId="e6a7afbc-961a-442d-a2df-b33b0221b063" providerId="ADAL" clId="{1254076C-426C-4AC2-B574-F032750B8D22}" dt="2023-08-07T17:51:31.299" v="17312" actId="404"/>
          <ac:spMkLst>
            <pc:docMk/>
            <pc:sldMk cId="3581094851" sldId="3500"/>
            <ac:spMk id="32" creationId="{76CB37CD-3E3C-11E6-2277-0BFFCA501AB3}"/>
          </ac:spMkLst>
        </pc:spChg>
        <pc:spChg chg="mod">
          <ac:chgData name="Helen Margolis" userId="e6a7afbc-961a-442d-a2df-b33b0221b063" providerId="ADAL" clId="{1254076C-426C-4AC2-B574-F032750B8D22}" dt="2023-08-07T17:51:31.299" v="17312" actId="404"/>
          <ac:spMkLst>
            <pc:docMk/>
            <pc:sldMk cId="3581094851" sldId="3500"/>
            <ac:spMk id="33" creationId="{432331D0-3DD0-7C4D-A066-4CDC18932FD1}"/>
          </ac:spMkLst>
        </pc:spChg>
        <pc:spChg chg="mod">
          <ac:chgData name="Helen Margolis" userId="e6a7afbc-961a-442d-a2df-b33b0221b063" providerId="ADAL" clId="{1254076C-426C-4AC2-B574-F032750B8D22}" dt="2023-08-07T17:51:31.299" v="17312" actId="404"/>
          <ac:spMkLst>
            <pc:docMk/>
            <pc:sldMk cId="3581094851" sldId="3500"/>
            <ac:spMk id="34" creationId="{0D47D967-3E26-7379-E1E4-B733DB0B8CD7}"/>
          </ac:spMkLst>
        </pc:spChg>
        <pc:spChg chg="del">
          <ac:chgData name="Helen Margolis" userId="e6a7afbc-961a-442d-a2df-b33b0221b063" providerId="ADAL" clId="{1254076C-426C-4AC2-B574-F032750B8D22}" dt="2023-08-07T17:46:26.571" v="17243" actId="478"/>
          <ac:spMkLst>
            <pc:docMk/>
            <pc:sldMk cId="3581094851" sldId="3500"/>
            <ac:spMk id="46" creationId="{F3127EF6-FFCC-1437-68D9-4DBDC9E9D583}"/>
          </ac:spMkLst>
        </pc:spChg>
        <pc:spChg chg="del">
          <ac:chgData name="Helen Margolis" userId="e6a7afbc-961a-442d-a2df-b33b0221b063" providerId="ADAL" clId="{1254076C-426C-4AC2-B574-F032750B8D22}" dt="2023-08-07T17:46:28.490" v="17244" actId="478"/>
          <ac:spMkLst>
            <pc:docMk/>
            <pc:sldMk cId="3581094851" sldId="3500"/>
            <ac:spMk id="47" creationId="{3C3781E3-2269-1D3D-2E86-8034E093D86A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58" creationId="{0709638C-4E9A-0EB8-06F6-DABAEE08BD31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59" creationId="{428B2301-11E3-49B0-A826-D4F1476D6332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60" creationId="{584B9654-9789-C264-019B-7043C8889934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61" creationId="{B92F1FD8-3AAA-9E8E-F41D-28C87DEFFCB7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62" creationId="{09ACCC0A-478D-3704-5B02-7402243305B5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63" creationId="{BD22C81B-B5F3-AEC4-2F18-AE4EBE9DBD9D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64" creationId="{4D9D6252-E148-0D8B-6464-D006A3F47E1C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65" creationId="{D5726D3D-75EF-02D8-7D65-07271189F58C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66" creationId="{B4ED0F10-7012-54AA-D14B-7B865D39D3A9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67" creationId="{5F52ADCC-70BF-2EE5-A696-ED56F2B90F3E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68" creationId="{502026AB-129F-873C-1AE8-89B2856345BB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69" creationId="{8809C9AC-6E14-0A7E-ADB7-D145ED0BCB2A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70" creationId="{FBE2CE36-F1D8-D88D-C3E0-6B90D41D08EB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71" creationId="{D06476B4-63BA-2611-F789-702247959217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72" creationId="{062B27CE-FBB0-95E7-BE7A-286C9222D9EA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73" creationId="{8437A9AF-A83F-4619-650F-E404A534079F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74" creationId="{EB09DB1A-3ADE-759B-67B0-B61642F81C7B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75" creationId="{B7666035-2805-A8C3-62A7-836B7392E39E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76" creationId="{210B5555-6937-2975-C629-810DA349EC79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79" creationId="{6779ED8B-673B-F6AE-450B-80AAB116F486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81" creationId="{ECBDE6AD-25D9-0E01-8CE7-98B1852E7CBE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82" creationId="{06A51ACC-516D-5FD3-4F7A-08232BE45F8F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83" creationId="{5927DFDA-A372-21C8-759E-4F76E2E254CC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84" creationId="{61577DB8-1B17-C909-F17A-DB5E7E28B35E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85" creationId="{5E9D39A8-9B66-EE0D-9F97-D6216B47594C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86" creationId="{727A7C25-4774-806C-DF3A-72F0ABA0D78B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87" creationId="{6791D74E-40BD-0D39-934B-D73197856061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88" creationId="{DD309A7B-A1E6-5B98-7ED3-6A7D8A4A7A17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89" creationId="{E210737B-2C47-AA8A-82D2-F7AA9C3CAEFA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90" creationId="{1E506101-282D-B9EF-A251-21E672B75056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91" creationId="{5542B148-038C-F621-DB93-71F15A4A5416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92" creationId="{C8F42418-3225-8B01-6267-2B13887A44B1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93" creationId="{D7AED769-D2F6-8C3C-3CFA-A02DE46F804E}"/>
          </ac:spMkLst>
        </pc:spChg>
        <pc:spChg chg="mod">
          <ac:chgData name="Helen Margolis" userId="e6a7afbc-961a-442d-a2df-b33b0221b063" providerId="ADAL" clId="{1254076C-426C-4AC2-B574-F032750B8D22}" dt="2023-08-07T17:51:11.595" v="17307" actId="404"/>
          <ac:spMkLst>
            <pc:docMk/>
            <pc:sldMk cId="3581094851" sldId="3500"/>
            <ac:spMk id="94" creationId="{2D01507A-0B89-A1F1-2D93-A49D31EE3324}"/>
          </ac:spMkLst>
        </pc:spChg>
        <pc:spChg chg="mod">
          <ac:chgData name="Helen Margolis" userId="e6a7afbc-961a-442d-a2df-b33b0221b063" providerId="ADAL" clId="{1254076C-426C-4AC2-B574-F032750B8D22}" dt="2023-08-07T17:51:28.546" v="17311" actId="404"/>
          <ac:spMkLst>
            <pc:docMk/>
            <pc:sldMk cId="3581094851" sldId="3500"/>
            <ac:spMk id="96" creationId="{E1BCA1AA-B13B-5FD7-0852-5402A6C62DA1}"/>
          </ac:spMkLst>
        </pc:spChg>
        <pc:spChg chg="mod">
          <ac:chgData name="Helen Margolis" userId="e6a7afbc-961a-442d-a2df-b33b0221b063" providerId="ADAL" clId="{1254076C-426C-4AC2-B574-F032750B8D22}" dt="2023-08-07T17:51:28.546" v="17311" actId="404"/>
          <ac:spMkLst>
            <pc:docMk/>
            <pc:sldMk cId="3581094851" sldId="3500"/>
            <ac:spMk id="97" creationId="{BED94F45-E240-28E4-DA78-2F4C0E2E06A7}"/>
          </ac:spMkLst>
        </pc:spChg>
        <pc:spChg chg="mod topLvl">
          <ac:chgData name="Helen Margolis" userId="e6a7afbc-961a-442d-a2df-b33b0221b063" providerId="ADAL" clId="{1254076C-426C-4AC2-B574-F032750B8D22}" dt="2023-08-07T17:50:18.918" v="17298" actId="164"/>
          <ac:spMkLst>
            <pc:docMk/>
            <pc:sldMk cId="3581094851" sldId="3500"/>
            <ac:spMk id="100" creationId="{40038182-AFE7-2460-CB37-5D1B86AB04D0}"/>
          </ac:spMkLst>
        </pc:spChg>
        <pc:spChg chg="mod topLvl">
          <ac:chgData name="Helen Margolis" userId="e6a7afbc-961a-442d-a2df-b33b0221b063" providerId="ADAL" clId="{1254076C-426C-4AC2-B574-F032750B8D22}" dt="2023-08-07T17:50:18.918" v="17298" actId="164"/>
          <ac:spMkLst>
            <pc:docMk/>
            <pc:sldMk cId="3581094851" sldId="3500"/>
            <ac:spMk id="101" creationId="{037CE657-BBCF-FB27-FA3C-9E3C07A10FAA}"/>
          </ac:spMkLst>
        </pc:spChg>
        <pc:spChg chg="mod topLvl">
          <ac:chgData name="Helen Margolis" userId="e6a7afbc-961a-442d-a2df-b33b0221b063" providerId="ADAL" clId="{1254076C-426C-4AC2-B574-F032750B8D22}" dt="2023-08-07T17:50:18.918" v="17298" actId="164"/>
          <ac:spMkLst>
            <pc:docMk/>
            <pc:sldMk cId="3581094851" sldId="3500"/>
            <ac:spMk id="103" creationId="{DF55D05A-E781-D669-7B61-0AF9DAD235EF}"/>
          </ac:spMkLst>
        </pc:spChg>
        <pc:spChg chg="add del mod">
          <ac:chgData name="Helen Margolis" userId="e6a7afbc-961a-442d-a2df-b33b0221b063" providerId="ADAL" clId="{1254076C-426C-4AC2-B574-F032750B8D22}" dt="2023-08-07T17:49:19.768" v="17290" actId="478"/>
          <ac:spMkLst>
            <pc:docMk/>
            <pc:sldMk cId="3581094851" sldId="3500"/>
            <ac:spMk id="104" creationId="{18885333-4C14-B53B-66C0-CE3FE92B8326}"/>
          </ac:spMkLst>
        </pc:spChg>
        <pc:grpChg chg="add mod">
          <ac:chgData name="Helen Margolis" userId="e6a7afbc-961a-442d-a2df-b33b0221b063" providerId="ADAL" clId="{1254076C-426C-4AC2-B574-F032750B8D22}" dt="2023-08-07T17:49:42.867" v="17291" actId="1076"/>
          <ac:grpSpMkLst>
            <pc:docMk/>
            <pc:sldMk cId="3581094851" sldId="3500"/>
            <ac:grpSpMk id="3" creationId="{62398108-8860-5EE8-70C3-60DFB12BE72B}"/>
          </ac:grpSpMkLst>
        </pc:grpChg>
        <pc:grpChg chg="add mod">
          <ac:chgData name="Helen Margolis" userId="e6a7afbc-961a-442d-a2df-b33b0221b063" providerId="ADAL" clId="{1254076C-426C-4AC2-B574-F032750B8D22}" dt="2023-08-07T17:49:42.867" v="17291" actId="1076"/>
          <ac:grpSpMkLst>
            <pc:docMk/>
            <pc:sldMk cId="3581094851" sldId="3500"/>
            <ac:grpSpMk id="7" creationId="{8EAEB354-3B77-F9D9-7A29-23B45DADA861}"/>
          </ac:grpSpMkLst>
        </pc:grpChg>
        <pc:grpChg chg="add mod">
          <ac:chgData name="Helen Margolis" userId="e6a7afbc-961a-442d-a2df-b33b0221b063" providerId="ADAL" clId="{1254076C-426C-4AC2-B574-F032750B8D22}" dt="2023-08-07T17:49:42.867" v="17291" actId="1076"/>
          <ac:grpSpMkLst>
            <pc:docMk/>
            <pc:sldMk cId="3581094851" sldId="3500"/>
            <ac:grpSpMk id="11" creationId="{4FDFB04B-3006-953B-C018-0FE328DD6FCF}"/>
          </ac:grpSpMkLst>
        </pc:grpChg>
        <pc:grpChg chg="mod">
          <ac:chgData name="Helen Margolis" userId="e6a7afbc-961a-442d-a2df-b33b0221b063" providerId="ADAL" clId="{1254076C-426C-4AC2-B574-F032750B8D22}" dt="2023-08-07T17:49:42.867" v="17291" actId="1076"/>
          <ac:grpSpMkLst>
            <pc:docMk/>
            <pc:sldMk cId="3581094851" sldId="3500"/>
            <ac:grpSpMk id="13" creationId="{9C7C6AB7-7E9E-4A36-CA62-D1777050E598}"/>
          </ac:grpSpMkLst>
        </pc:grpChg>
        <pc:grpChg chg="mod">
          <ac:chgData name="Helen Margolis" userId="e6a7afbc-961a-442d-a2df-b33b0221b063" providerId="ADAL" clId="{1254076C-426C-4AC2-B574-F032750B8D22}" dt="2023-08-07T17:49:42.867" v="17291" actId="1076"/>
          <ac:grpSpMkLst>
            <pc:docMk/>
            <pc:sldMk cId="3581094851" sldId="3500"/>
            <ac:grpSpMk id="16" creationId="{ECDFECBD-91D7-DDC5-EDBD-9A12AFBF10DF}"/>
          </ac:grpSpMkLst>
        </pc:grpChg>
        <pc:grpChg chg="mod">
          <ac:chgData name="Helen Margolis" userId="e6a7afbc-961a-442d-a2df-b33b0221b063" providerId="ADAL" clId="{1254076C-426C-4AC2-B574-F032750B8D22}" dt="2023-08-07T17:49:42.867" v="17291" actId="1076"/>
          <ac:grpSpMkLst>
            <pc:docMk/>
            <pc:sldMk cId="3581094851" sldId="3500"/>
            <ac:grpSpMk id="20" creationId="{11F0FB12-F161-EDD4-EFCA-E471194B0667}"/>
          </ac:grpSpMkLst>
        </pc:grpChg>
        <pc:grpChg chg="add del mod">
          <ac:chgData name="Helen Margolis" userId="e6a7afbc-961a-442d-a2df-b33b0221b063" providerId="ADAL" clId="{1254076C-426C-4AC2-B574-F032750B8D22}" dt="2023-08-07T17:50:30.362" v="17299" actId="165"/>
          <ac:grpSpMkLst>
            <pc:docMk/>
            <pc:sldMk cId="3581094851" sldId="3500"/>
            <ac:grpSpMk id="23" creationId="{78159B9C-9EE6-B740-123E-419A010BC1FE}"/>
          </ac:grpSpMkLst>
        </pc:grpChg>
        <pc:grpChg chg="add mod">
          <ac:chgData name="Helen Margolis" userId="e6a7afbc-961a-442d-a2df-b33b0221b063" providerId="ADAL" clId="{1254076C-426C-4AC2-B574-F032750B8D22}" dt="2023-08-07T17:51:31.299" v="17312" actId="404"/>
          <ac:grpSpMkLst>
            <pc:docMk/>
            <pc:sldMk cId="3581094851" sldId="3500"/>
            <ac:grpSpMk id="26" creationId="{931A69E2-5991-F96C-7E5B-C062CBADC9DF}"/>
          </ac:grpSpMkLst>
        </pc:grpChg>
        <pc:grpChg chg="mod">
          <ac:chgData name="Helen Margolis" userId="e6a7afbc-961a-442d-a2df-b33b0221b063" providerId="ADAL" clId="{1254076C-426C-4AC2-B574-F032750B8D22}" dt="2023-08-07T17:51:31.299" v="17312" actId="404"/>
          <ac:grpSpMkLst>
            <pc:docMk/>
            <pc:sldMk cId="3581094851" sldId="3500"/>
            <ac:grpSpMk id="27" creationId="{C48460CE-ABB4-1A2E-A46B-F95F494F8D69}"/>
          </ac:grpSpMkLst>
        </pc:grpChg>
        <pc:grpChg chg="add mod">
          <ac:chgData name="Helen Margolis" userId="e6a7afbc-961a-442d-a2df-b33b0221b063" providerId="ADAL" clId="{1254076C-426C-4AC2-B574-F032750B8D22}" dt="2023-08-07T17:51:11.595" v="17307" actId="404"/>
          <ac:grpSpMkLst>
            <pc:docMk/>
            <pc:sldMk cId="3581094851" sldId="3500"/>
            <ac:grpSpMk id="35" creationId="{9A7D72CF-FB23-C84E-03A7-FEF9D9FAD1BC}"/>
          </ac:grpSpMkLst>
        </pc:grpChg>
        <pc:grpChg chg="mod">
          <ac:chgData name="Helen Margolis" userId="e6a7afbc-961a-442d-a2df-b33b0221b063" providerId="ADAL" clId="{1254076C-426C-4AC2-B574-F032750B8D22}" dt="2023-08-07T17:51:11.595" v="17307" actId="404"/>
          <ac:grpSpMkLst>
            <pc:docMk/>
            <pc:sldMk cId="3581094851" sldId="3500"/>
            <ac:grpSpMk id="36" creationId="{B410D609-457E-469C-69D6-2EDB0B62E4F5}"/>
          </ac:grpSpMkLst>
        </pc:grpChg>
        <pc:grpChg chg="mod">
          <ac:chgData name="Helen Margolis" userId="e6a7afbc-961a-442d-a2df-b33b0221b063" providerId="ADAL" clId="{1254076C-426C-4AC2-B574-F032750B8D22}" dt="2023-08-07T17:51:11.595" v="17307" actId="404"/>
          <ac:grpSpMkLst>
            <pc:docMk/>
            <pc:sldMk cId="3581094851" sldId="3500"/>
            <ac:grpSpMk id="37" creationId="{8850D1AA-B14E-87F2-8949-043EF839A631}"/>
          </ac:grpSpMkLst>
        </pc:grpChg>
        <pc:grpChg chg="mod">
          <ac:chgData name="Helen Margolis" userId="e6a7afbc-961a-442d-a2df-b33b0221b063" providerId="ADAL" clId="{1254076C-426C-4AC2-B574-F032750B8D22}" dt="2023-08-07T17:51:11.595" v="17307" actId="404"/>
          <ac:grpSpMkLst>
            <pc:docMk/>
            <pc:sldMk cId="3581094851" sldId="3500"/>
            <ac:grpSpMk id="38" creationId="{78322A70-5660-E7FD-840A-4B3B4FAC0459}"/>
          </ac:grpSpMkLst>
        </pc:grpChg>
        <pc:grpChg chg="del">
          <ac:chgData name="Helen Margolis" userId="e6a7afbc-961a-442d-a2df-b33b0221b063" providerId="ADAL" clId="{1254076C-426C-4AC2-B574-F032750B8D22}" dt="2023-08-07T17:46:24.183" v="17241" actId="478"/>
          <ac:grpSpMkLst>
            <pc:docMk/>
            <pc:sldMk cId="3581094851" sldId="3500"/>
            <ac:grpSpMk id="39" creationId="{7055096B-9E0C-15E8-E219-50FF4F30A368}"/>
          </ac:grpSpMkLst>
        </pc:grpChg>
        <pc:grpChg chg="del">
          <ac:chgData name="Helen Margolis" userId="e6a7afbc-961a-442d-a2df-b33b0221b063" providerId="ADAL" clId="{1254076C-426C-4AC2-B574-F032750B8D22}" dt="2023-08-07T17:46:25.169" v="17242" actId="478"/>
          <ac:grpSpMkLst>
            <pc:docMk/>
            <pc:sldMk cId="3581094851" sldId="3500"/>
            <ac:grpSpMk id="48" creationId="{DB1FF459-2B19-1AE1-02B2-AD65D0E0E81A}"/>
          </ac:grpSpMkLst>
        </pc:grpChg>
        <pc:grpChg chg="mod">
          <ac:chgData name="Helen Margolis" userId="e6a7afbc-961a-442d-a2df-b33b0221b063" providerId="ADAL" clId="{1254076C-426C-4AC2-B574-F032750B8D22}" dt="2023-08-07T17:51:11.595" v="17307" actId="404"/>
          <ac:grpSpMkLst>
            <pc:docMk/>
            <pc:sldMk cId="3581094851" sldId="3500"/>
            <ac:grpSpMk id="57" creationId="{0D3BE043-39B7-CA7C-A41F-14346E41E0BD}"/>
          </ac:grpSpMkLst>
        </pc:grpChg>
        <pc:grpChg chg="mod">
          <ac:chgData name="Helen Margolis" userId="e6a7afbc-961a-442d-a2df-b33b0221b063" providerId="ADAL" clId="{1254076C-426C-4AC2-B574-F032750B8D22}" dt="2023-08-07T17:51:11.595" v="17307" actId="404"/>
          <ac:grpSpMkLst>
            <pc:docMk/>
            <pc:sldMk cId="3581094851" sldId="3500"/>
            <ac:grpSpMk id="77" creationId="{B3AF2F97-2C5E-066C-8754-C69CA3207FAC}"/>
          </ac:grpSpMkLst>
        </pc:grpChg>
        <pc:grpChg chg="mod">
          <ac:chgData name="Helen Margolis" userId="e6a7afbc-961a-442d-a2df-b33b0221b063" providerId="ADAL" clId="{1254076C-426C-4AC2-B574-F032750B8D22}" dt="2023-08-07T17:51:11.595" v="17307" actId="404"/>
          <ac:grpSpMkLst>
            <pc:docMk/>
            <pc:sldMk cId="3581094851" sldId="3500"/>
            <ac:grpSpMk id="78" creationId="{65CB4B80-7C59-FDFF-A2DC-D2C31D95A099}"/>
          </ac:grpSpMkLst>
        </pc:grpChg>
        <pc:grpChg chg="mod">
          <ac:chgData name="Helen Margolis" userId="e6a7afbc-961a-442d-a2df-b33b0221b063" providerId="ADAL" clId="{1254076C-426C-4AC2-B574-F032750B8D22}" dt="2023-08-07T17:51:11.595" v="17307" actId="404"/>
          <ac:grpSpMkLst>
            <pc:docMk/>
            <pc:sldMk cId="3581094851" sldId="3500"/>
            <ac:grpSpMk id="80" creationId="{93AA4287-DB0C-F44D-8CEF-AA9E7384279D}"/>
          </ac:grpSpMkLst>
        </pc:grpChg>
        <pc:grpChg chg="add mod">
          <ac:chgData name="Helen Margolis" userId="e6a7afbc-961a-442d-a2df-b33b0221b063" providerId="ADAL" clId="{1254076C-426C-4AC2-B574-F032750B8D22}" dt="2023-08-07T17:51:28.546" v="17311" actId="404"/>
          <ac:grpSpMkLst>
            <pc:docMk/>
            <pc:sldMk cId="3581094851" sldId="3500"/>
            <ac:grpSpMk id="95" creationId="{71DF349E-5D2F-776B-7F41-53F84C3AE6F9}"/>
          </ac:grpSpMkLst>
        </pc:grpChg>
        <pc:grpChg chg="add del mod">
          <ac:chgData name="Helen Margolis" userId="e6a7afbc-961a-442d-a2df-b33b0221b063" providerId="ADAL" clId="{1254076C-426C-4AC2-B574-F032750B8D22}" dt="2023-08-07T17:50:08.809" v="17296" actId="165"/>
          <ac:grpSpMkLst>
            <pc:docMk/>
            <pc:sldMk cId="3581094851" sldId="3500"/>
            <ac:grpSpMk id="98" creationId="{BA5946C6-AB03-FB6C-0B0A-B92043902916}"/>
          </ac:grpSpMkLst>
        </pc:grpChg>
        <pc:grpChg chg="add mod">
          <ac:chgData name="Helen Margolis" userId="e6a7afbc-961a-442d-a2df-b33b0221b063" providerId="ADAL" clId="{1254076C-426C-4AC2-B574-F032750B8D22}" dt="2023-08-07T17:50:18.918" v="17298" actId="164"/>
          <ac:grpSpMkLst>
            <pc:docMk/>
            <pc:sldMk cId="3581094851" sldId="3500"/>
            <ac:grpSpMk id="105" creationId="{7077C3F0-7C4D-4A88-7937-7BDCA1A31C2A}"/>
          </ac:grpSpMkLst>
        </pc:grpChg>
        <pc:grpChg chg="add mod">
          <ac:chgData name="Helen Margolis" userId="e6a7afbc-961a-442d-a2df-b33b0221b063" providerId="ADAL" clId="{1254076C-426C-4AC2-B574-F032750B8D22}" dt="2023-08-07T17:50:49.872" v="17303" actId="1076"/>
          <ac:grpSpMkLst>
            <pc:docMk/>
            <pc:sldMk cId="3581094851" sldId="3500"/>
            <ac:grpSpMk id="106" creationId="{55BE85EE-27B3-A5E0-F944-5B5EA0607CC7}"/>
          </ac:grpSpMkLst>
        </pc:grpChg>
        <pc:picChg chg="mod topLvl">
          <ac:chgData name="Helen Margolis" userId="e6a7afbc-961a-442d-a2df-b33b0221b063" providerId="ADAL" clId="{1254076C-426C-4AC2-B574-F032750B8D22}" dt="2023-08-07T17:50:18.918" v="17298" actId="164"/>
          <ac:picMkLst>
            <pc:docMk/>
            <pc:sldMk cId="3581094851" sldId="3500"/>
            <ac:picMk id="99" creationId="{97EF26AE-FB1C-6A32-2FA7-166A18B9199A}"/>
          </ac:picMkLst>
        </pc:picChg>
        <pc:picChg chg="mod topLvl">
          <ac:chgData name="Helen Margolis" userId="e6a7afbc-961a-442d-a2df-b33b0221b063" providerId="ADAL" clId="{1254076C-426C-4AC2-B574-F032750B8D22}" dt="2023-08-07T17:50:18.918" v="17298" actId="164"/>
          <ac:picMkLst>
            <pc:docMk/>
            <pc:sldMk cId="3581094851" sldId="3500"/>
            <ac:picMk id="102" creationId="{9DBF6762-1ECA-0E46-A95E-8D6F59A3EAC9}"/>
          </ac:picMkLst>
        </pc:picChg>
      </pc:sldChg>
      <pc:sldChg chg="addSp delSp modSp add del mod">
        <pc:chgData name="Helen Margolis" userId="e6a7afbc-961a-442d-a2df-b33b0221b063" providerId="ADAL" clId="{1254076C-426C-4AC2-B574-F032750B8D22}" dt="2023-08-09T20:42:12.338" v="18324" actId="2696"/>
        <pc:sldMkLst>
          <pc:docMk/>
          <pc:sldMk cId="1622187111" sldId="3501"/>
        </pc:sldMkLst>
        <pc:spChg chg="mod">
          <ac:chgData name="Helen Margolis" userId="e6a7afbc-961a-442d-a2df-b33b0221b063" providerId="ADAL" clId="{1254076C-426C-4AC2-B574-F032750B8D22}" dt="2023-08-09T20:40:31.918" v="18222" actId="20577"/>
          <ac:spMkLst>
            <pc:docMk/>
            <pc:sldMk cId="1622187111" sldId="3501"/>
            <ac:spMk id="2" creationId="{8283B3F7-529C-BF67-8686-439EA2B01556}"/>
          </ac:spMkLst>
        </pc:spChg>
        <pc:spChg chg="del">
          <ac:chgData name="Helen Margolis" userId="e6a7afbc-961a-442d-a2df-b33b0221b063" providerId="ADAL" clId="{1254076C-426C-4AC2-B574-F032750B8D22}" dt="2023-08-09T20:40:36.328" v="18224" actId="478"/>
          <ac:spMkLst>
            <pc:docMk/>
            <pc:sldMk cId="1622187111" sldId="3501"/>
            <ac:spMk id="4" creationId="{AC756242-2BCD-59BE-97BA-219EB32C60B7}"/>
          </ac:spMkLst>
        </pc:spChg>
        <pc:spChg chg="add mod">
          <ac:chgData name="Helen Margolis" userId="e6a7afbc-961a-442d-a2df-b33b0221b063" providerId="ADAL" clId="{1254076C-426C-4AC2-B574-F032750B8D22}" dt="2023-08-09T20:41:27.127" v="18323" actId="14100"/>
          <ac:spMkLst>
            <pc:docMk/>
            <pc:sldMk cId="1622187111" sldId="3501"/>
            <ac:spMk id="5" creationId="{F24D8ECA-B0C8-9692-959C-3C46CE2172ED}"/>
          </ac:spMkLst>
        </pc:spChg>
        <pc:spChg chg="del">
          <ac:chgData name="Helen Margolis" userId="e6a7afbc-961a-442d-a2df-b33b0221b063" providerId="ADAL" clId="{1254076C-426C-4AC2-B574-F032750B8D22}" dt="2023-08-09T20:40:38.273" v="18225" actId="478"/>
          <ac:spMkLst>
            <pc:docMk/>
            <pc:sldMk cId="1622187111" sldId="3501"/>
            <ac:spMk id="8" creationId="{DB0B7C26-10AC-040B-8614-926E63964F6F}"/>
          </ac:spMkLst>
        </pc:spChg>
        <pc:picChg chg="del">
          <ac:chgData name="Helen Margolis" userId="e6a7afbc-961a-442d-a2df-b33b0221b063" providerId="ADAL" clId="{1254076C-426C-4AC2-B574-F032750B8D22}" dt="2023-08-09T20:40:34.091" v="18223" actId="478"/>
          <ac:picMkLst>
            <pc:docMk/>
            <pc:sldMk cId="1622187111" sldId="3501"/>
            <ac:picMk id="3" creationId="{DE6E9085-C5BA-C8D9-2B4B-DC25749D8AD3}"/>
          </ac:picMkLst>
        </pc:picChg>
        <pc:picChg chg="del">
          <ac:chgData name="Helen Margolis" userId="e6a7afbc-961a-442d-a2df-b33b0221b063" providerId="ADAL" clId="{1254076C-426C-4AC2-B574-F032750B8D22}" dt="2023-08-09T20:40:39.184" v="18226" actId="478"/>
          <ac:picMkLst>
            <pc:docMk/>
            <pc:sldMk cId="1622187111" sldId="3501"/>
            <ac:picMk id="10" creationId="{4506886B-1A8C-5621-0C35-7E7D0D5B7494}"/>
          </ac:picMkLst>
        </pc:picChg>
        <pc:picChg chg="del">
          <ac:chgData name="Helen Margolis" userId="e6a7afbc-961a-442d-a2df-b33b0221b063" providerId="ADAL" clId="{1254076C-426C-4AC2-B574-F032750B8D22}" dt="2023-08-09T20:40:40.086" v="18227" actId="478"/>
          <ac:picMkLst>
            <pc:docMk/>
            <pc:sldMk cId="1622187111" sldId="3501"/>
            <ac:picMk id="16" creationId="{2D87E2F3-5E41-D8B4-0F97-A4EEA84DC886}"/>
          </ac:picMkLst>
        </pc:picChg>
      </pc:sldChg>
      <pc:sldChg chg="add del">
        <pc:chgData name="Helen Margolis" userId="e6a7afbc-961a-442d-a2df-b33b0221b063" providerId="ADAL" clId="{1254076C-426C-4AC2-B574-F032750B8D22}" dt="2023-08-09T10:42:56.912" v="18052" actId="2696"/>
        <pc:sldMkLst>
          <pc:docMk/>
          <pc:sldMk cId="3497948817" sldId="3501"/>
        </pc:sldMkLst>
      </pc:sldChg>
      <pc:sldChg chg="addSp modSp add mod modAnim">
        <pc:chgData name="Helen Margolis" userId="e6a7afbc-961a-442d-a2df-b33b0221b063" providerId="ADAL" clId="{1254076C-426C-4AC2-B574-F032750B8D22}" dt="2023-08-09T22:22:08.855" v="18576"/>
        <pc:sldMkLst>
          <pc:docMk/>
          <pc:sldMk cId="4185036781" sldId="3501"/>
        </pc:sldMkLst>
        <pc:spChg chg="add mod">
          <ac:chgData name="Helen Margolis" userId="e6a7afbc-961a-442d-a2df-b33b0221b063" providerId="ADAL" clId="{1254076C-426C-4AC2-B574-F032750B8D22}" dt="2023-08-09T22:22:03.094" v="18575" actId="14100"/>
          <ac:spMkLst>
            <pc:docMk/>
            <pc:sldMk cId="4185036781" sldId="3501"/>
            <ac:spMk id="11" creationId="{35F6D2FE-1BA0-8640-B961-CFCD3EE2E8A4}"/>
          </ac:spMkLst>
        </pc:spChg>
      </pc:sldChg>
      <pc:sldMasterChg chg="addSldLayout delSldLayout">
        <pc:chgData name="Helen Margolis" userId="e6a7afbc-961a-442d-a2df-b33b0221b063" providerId="ADAL" clId="{1254076C-426C-4AC2-B574-F032750B8D22}" dt="2023-08-07T13:25:53.253" v="17165" actId="47"/>
        <pc:sldMasterMkLst>
          <pc:docMk/>
          <pc:sldMasterMk cId="3637534904" sldId="2147483662"/>
        </pc:sldMasterMkLst>
        <pc:sldLayoutChg chg="del">
          <pc:chgData name="Helen Margolis" userId="e6a7afbc-961a-442d-a2df-b33b0221b063" providerId="ADAL" clId="{1254076C-426C-4AC2-B574-F032750B8D22}" dt="2023-07-30T15:17:56.412" v="3648" actId="47"/>
          <pc:sldLayoutMkLst>
            <pc:docMk/>
            <pc:sldMasterMk cId="3637534904" sldId="2147483662"/>
            <pc:sldLayoutMk cId="834569459" sldId="2147483714"/>
          </pc:sldLayoutMkLst>
        </pc:sldLayoutChg>
        <pc:sldLayoutChg chg="del">
          <pc:chgData name="Helen Margolis" userId="e6a7afbc-961a-442d-a2df-b33b0221b063" providerId="ADAL" clId="{1254076C-426C-4AC2-B574-F032750B8D22}" dt="2023-07-30T15:17:56.412" v="3648" actId="47"/>
          <pc:sldLayoutMkLst>
            <pc:docMk/>
            <pc:sldMasterMk cId="3637534904" sldId="2147483662"/>
            <pc:sldLayoutMk cId="2150766492" sldId="2147483715"/>
          </pc:sldLayoutMkLst>
        </pc:sldLayoutChg>
        <pc:sldLayoutChg chg="del">
          <pc:chgData name="Helen Margolis" userId="e6a7afbc-961a-442d-a2df-b33b0221b063" providerId="ADAL" clId="{1254076C-426C-4AC2-B574-F032750B8D22}" dt="2023-07-30T15:17:56.412" v="3648" actId="47"/>
          <pc:sldLayoutMkLst>
            <pc:docMk/>
            <pc:sldMasterMk cId="3637534904" sldId="2147483662"/>
            <pc:sldLayoutMk cId="2105489428" sldId="2147483716"/>
          </pc:sldLayoutMkLst>
        </pc:sldLayoutChg>
        <pc:sldLayoutChg chg="add del">
          <pc:chgData name="Helen Margolis" userId="e6a7afbc-961a-442d-a2df-b33b0221b063" providerId="ADAL" clId="{1254076C-426C-4AC2-B574-F032750B8D22}" dt="2023-07-30T11:48:29.256" v="1085" actId="47"/>
          <pc:sldLayoutMkLst>
            <pc:docMk/>
            <pc:sldMasterMk cId="3637534904" sldId="2147483662"/>
            <pc:sldLayoutMk cId="3375700886" sldId="2147483717"/>
          </pc:sldLayoutMkLst>
        </pc:sldLayoutChg>
        <pc:sldLayoutChg chg="add del">
          <pc:chgData name="Helen Margolis" userId="e6a7afbc-961a-442d-a2df-b33b0221b063" providerId="ADAL" clId="{1254076C-426C-4AC2-B574-F032750B8D22}" dt="2023-08-07T13:25:53.253" v="17165" actId="47"/>
          <pc:sldLayoutMkLst>
            <pc:docMk/>
            <pc:sldMasterMk cId="3637534904" sldId="2147483662"/>
            <pc:sldLayoutMk cId="3624300825" sldId="2147483718"/>
          </pc:sldLayoutMkLst>
        </pc:sldLayoutChg>
      </pc:sldMasterChg>
      <pc:sldMasterChg chg="delSp modSp mod delSldLayout modSldLayout">
        <pc:chgData name="Helen Margolis" userId="e6a7afbc-961a-442d-a2df-b33b0221b063" providerId="ADAL" clId="{1254076C-426C-4AC2-B574-F032750B8D22}" dt="2023-08-07T12:01:20.980" v="16393" actId="2696"/>
        <pc:sldMasterMkLst>
          <pc:docMk/>
          <pc:sldMasterMk cId="1601929947" sldId="2147483690"/>
        </pc:sldMasterMkLst>
        <pc:spChg chg="mod">
          <ac:chgData name="Helen Margolis" userId="e6a7afbc-961a-442d-a2df-b33b0221b063" providerId="ADAL" clId="{1254076C-426C-4AC2-B574-F032750B8D22}" dt="2023-07-30T11:10:14.915" v="6" actId="404"/>
          <ac:spMkLst>
            <pc:docMk/>
            <pc:sldMasterMk cId="1601929947" sldId="2147483690"/>
            <ac:spMk id="2" creationId="{DA59113B-AB55-944F-B2B3-59A60601ECFE}"/>
          </ac:spMkLst>
        </pc:spChg>
        <pc:spChg chg="mod">
          <ac:chgData name="Helen Margolis" userId="e6a7afbc-961a-442d-a2df-b33b0221b063" providerId="ADAL" clId="{1254076C-426C-4AC2-B574-F032750B8D22}" dt="2023-07-30T11:10:48.892" v="14" actId="404"/>
          <ac:spMkLst>
            <pc:docMk/>
            <pc:sldMasterMk cId="1601929947" sldId="2147483690"/>
            <ac:spMk id="3" creationId="{83811A03-DD8D-AD42-8C0A-DCC718D1E534}"/>
          </ac:spMkLst>
        </pc:spChg>
        <pc:spChg chg="del">
          <ac:chgData name="Helen Margolis" userId="e6a7afbc-961a-442d-a2df-b33b0221b063" providerId="ADAL" clId="{1254076C-426C-4AC2-B574-F032750B8D22}" dt="2023-07-30T11:10:30.856" v="8" actId="478"/>
          <ac:spMkLst>
            <pc:docMk/>
            <pc:sldMasterMk cId="1601929947" sldId="2147483690"/>
            <ac:spMk id="4" creationId="{2777C419-7A31-6F4C-B869-F214E554EF3D}"/>
          </ac:spMkLst>
        </pc:spChg>
        <pc:spChg chg="del">
          <ac:chgData name="Helen Margolis" userId="e6a7afbc-961a-442d-a2df-b33b0221b063" providerId="ADAL" clId="{1254076C-426C-4AC2-B574-F032750B8D22}" dt="2023-07-30T11:10:33.607" v="9" actId="478"/>
          <ac:spMkLst>
            <pc:docMk/>
            <pc:sldMasterMk cId="1601929947" sldId="2147483690"/>
            <ac:spMk id="5" creationId="{1070C8F2-38F1-594A-BE21-769613D6518F}"/>
          </ac:spMkLst>
        </pc:spChg>
        <pc:spChg chg="del">
          <ac:chgData name="Helen Margolis" userId="e6a7afbc-961a-442d-a2df-b33b0221b063" providerId="ADAL" clId="{1254076C-426C-4AC2-B574-F032750B8D22}" dt="2023-07-30T11:10:35.264" v="10" actId="478"/>
          <ac:spMkLst>
            <pc:docMk/>
            <pc:sldMasterMk cId="1601929947" sldId="2147483690"/>
            <ac:spMk id="6" creationId="{191F68FA-B388-D74F-80AA-6F286114F2DA}"/>
          </ac:spMkLst>
        </pc:spChg>
        <pc:sldLayoutChg chg="delSp modSp mod">
          <pc:chgData name="Helen Margolis" userId="e6a7afbc-961a-442d-a2df-b33b0221b063" providerId="ADAL" clId="{1254076C-426C-4AC2-B574-F032750B8D22}" dt="2023-07-30T11:11:33.827" v="21" actId="478"/>
          <pc:sldLayoutMkLst>
            <pc:docMk/>
            <pc:sldMasterMk cId="1601929947" sldId="2147483690"/>
            <pc:sldLayoutMk cId="3468955272" sldId="2147483694"/>
          </pc:sldLayoutMkLst>
          <pc:spChg chg="del">
            <ac:chgData name="Helen Margolis" userId="e6a7afbc-961a-442d-a2df-b33b0221b063" providerId="ADAL" clId="{1254076C-426C-4AC2-B574-F032750B8D22}" dt="2023-07-30T11:11:30.900" v="19" actId="478"/>
            <ac:spMkLst>
              <pc:docMk/>
              <pc:sldMasterMk cId="1601929947" sldId="2147483690"/>
              <pc:sldLayoutMk cId="3468955272" sldId="2147483694"/>
              <ac:spMk id="3" creationId="{A8E7BFF2-43C3-2746-96BA-0ECED010CDD2}"/>
            </ac:spMkLst>
          </pc:spChg>
          <pc:spChg chg="del">
            <ac:chgData name="Helen Margolis" userId="e6a7afbc-961a-442d-a2df-b33b0221b063" providerId="ADAL" clId="{1254076C-426C-4AC2-B574-F032750B8D22}" dt="2023-07-30T11:11:32.706" v="20" actId="478"/>
            <ac:spMkLst>
              <pc:docMk/>
              <pc:sldMasterMk cId="1601929947" sldId="2147483690"/>
              <pc:sldLayoutMk cId="3468955272" sldId="2147483694"/>
              <ac:spMk id="4" creationId="{061C8AB8-3EFD-F449-8CC6-D8F2B5F05685}"/>
            </ac:spMkLst>
          </pc:spChg>
          <pc:spChg chg="del">
            <ac:chgData name="Helen Margolis" userId="e6a7afbc-961a-442d-a2df-b33b0221b063" providerId="ADAL" clId="{1254076C-426C-4AC2-B574-F032750B8D22}" dt="2023-07-30T11:11:33.827" v="21" actId="478"/>
            <ac:spMkLst>
              <pc:docMk/>
              <pc:sldMasterMk cId="1601929947" sldId="2147483690"/>
              <pc:sldLayoutMk cId="3468955272" sldId="2147483694"/>
              <ac:spMk id="5" creationId="{D626E639-962E-0C4A-B3A6-F4C5786B36C0}"/>
            </ac:spMkLst>
          </pc:spChg>
          <pc:picChg chg="mod">
            <ac:chgData name="Helen Margolis" userId="e6a7afbc-961a-442d-a2df-b33b0221b063" providerId="ADAL" clId="{1254076C-426C-4AC2-B574-F032750B8D22}" dt="2023-07-30T11:11:25.312" v="18" actId="1076"/>
            <ac:picMkLst>
              <pc:docMk/>
              <pc:sldMasterMk cId="1601929947" sldId="2147483690"/>
              <pc:sldLayoutMk cId="3468955272" sldId="2147483694"/>
              <ac:picMk id="7" creationId="{D1CFF10B-AEEE-C646-9B38-121C30FEF5F4}"/>
            </ac:picMkLst>
          </pc:picChg>
        </pc:sldLayoutChg>
        <pc:sldLayoutChg chg="del">
          <pc:chgData name="Helen Margolis" userId="e6a7afbc-961a-442d-a2df-b33b0221b063" providerId="ADAL" clId="{1254076C-426C-4AC2-B574-F032750B8D22}" dt="2023-07-30T11:42:53.487" v="981" actId="2696"/>
          <pc:sldLayoutMkLst>
            <pc:docMk/>
            <pc:sldMasterMk cId="1601929947" sldId="2147483690"/>
            <pc:sldLayoutMk cId="396273422" sldId="2147483714"/>
          </pc:sldLayoutMkLst>
        </pc:sldLayoutChg>
        <pc:sldLayoutChg chg="del">
          <pc:chgData name="Helen Margolis" userId="e6a7afbc-961a-442d-a2df-b33b0221b063" providerId="ADAL" clId="{1254076C-426C-4AC2-B574-F032750B8D22}" dt="2023-07-30T11:21:33.013" v="364" actId="2696"/>
          <pc:sldLayoutMkLst>
            <pc:docMk/>
            <pc:sldMasterMk cId="1601929947" sldId="2147483690"/>
            <pc:sldLayoutMk cId="528383145" sldId="2147483714"/>
          </pc:sldLayoutMkLst>
        </pc:sldLayoutChg>
        <pc:sldLayoutChg chg="del">
          <pc:chgData name="Helen Margolis" userId="e6a7afbc-961a-442d-a2df-b33b0221b063" providerId="ADAL" clId="{1254076C-426C-4AC2-B574-F032750B8D22}" dt="2023-08-07T12:01:20.980" v="16393" actId="2696"/>
          <pc:sldLayoutMkLst>
            <pc:docMk/>
            <pc:sldMasterMk cId="1601929947" sldId="2147483690"/>
            <pc:sldLayoutMk cId="160656960" sldId="2147483719"/>
          </pc:sldLayoutMkLst>
        </pc:sldLayoutChg>
        <pc:sldLayoutChg chg="del">
          <pc:chgData name="Helen Margolis" userId="e6a7afbc-961a-442d-a2df-b33b0221b063" providerId="ADAL" clId="{1254076C-426C-4AC2-B574-F032750B8D22}" dt="2023-07-30T13:38:01.981" v="1573" actId="2696"/>
          <pc:sldLayoutMkLst>
            <pc:docMk/>
            <pc:sldMasterMk cId="1601929947" sldId="2147483690"/>
            <pc:sldLayoutMk cId="580797956" sldId="2147483719"/>
          </pc:sldLayoutMkLst>
        </pc:sldLayoutChg>
        <pc:sldLayoutChg chg="del">
          <pc:chgData name="Helen Margolis" userId="e6a7afbc-961a-442d-a2df-b33b0221b063" providerId="ADAL" clId="{1254076C-426C-4AC2-B574-F032750B8D22}" dt="2023-08-03T16:29:53.137" v="5200" actId="2696"/>
          <pc:sldLayoutMkLst>
            <pc:docMk/>
            <pc:sldMasterMk cId="1601929947" sldId="2147483690"/>
            <pc:sldLayoutMk cId="795543412" sldId="2147483719"/>
          </pc:sldLayoutMkLst>
        </pc:sldLayoutChg>
        <pc:sldLayoutChg chg="del">
          <pc:chgData name="Helen Margolis" userId="e6a7afbc-961a-442d-a2df-b33b0221b063" providerId="ADAL" clId="{1254076C-426C-4AC2-B574-F032750B8D22}" dt="2023-08-02T15:21:53.097" v="4452" actId="2696"/>
          <pc:sldLayoutMkLst>
            <pc:docMk/>
            <pc:sldMasterMk cId="1601929947" sldId="2147483690"/>
            <pc:sldLayoutMk cId="828633368" sldId="2147483719"/>
          </pc:sldLayoutMkLst>
        </pc:sldLayoutChg>
        <pc:sldLayoutChg chg="del">
          <pc:chgData name="Helen Margolis" userId="e6a7afbc-961a-442d-a2df-b33b0221b063" providerId="ADAL" clId="{1254076C-426C-4AC2-B574-F032750B8D22}" dt="2023-08-06T10:16:18.802" v="9197" actId="2696"/>
          <pc:sldLayoutMkLst>
            <pc:docMk/>
            <pc:sldMasterMk cId="1601929947" sldId="2147483690"/>
            <pc:sldLayoutMk cId="966548740" sldId="2147483719"/>
          </pc:sldLayoutMkLst>
        </pc:sldLayoutChg>
        <pc:sldLayoutChg chg="del">
          <pc:chgData name="Helen Margolis" userId="e6a7afbc-961a-442d-a2df-b33b0221b063" providerId="ADAL" clId="{1254076C-426C-4AC2-B574-F032750B8D22}" dt="2023-08-02T17:38:51.873" v="4869" actId="2696"/>
          <pc:sldLayoutMkLst>
            <pc:docMk/>
            <pc:sldMasterMk cId="1601929947" sldId="2147483690"/>
            <pc:sldLayoutMk cId="982142072" sldId="2147483719"/>
          </pc:sldLayoutMkLst>
        </pc:sldLayoutChg>
        <pc:sldLayoutChg chg="del">
          <pc:chgData name="Helen Margolis" userId="e6a7afbc-961a-442d-a2df-b33b0221b063" providerId="ADAL" clId="{1254076C-426C-4AC2-B574-F032750B8D22}" dt="2023-08-06T17:56:41.346" v="13601" actId="2696"/>
          <pc:sldLayoutMkLst>
            <pc:docMk/>
            <pc:sldMasterMk cId="1601929947" sldId="2147483690"/>
            <pc:sldLayoutMk cId="1697565142" sldId="2147483719"/>
          </pc:sldLayoutMkLst>
        </pc:sldLayoutChg>
        <pc:sldLayoutChg chg="del">
          <pc:chgData name="Helen Margolis" userId="e6a7afbc-961a-442d-a2df-b33b0221b063" providerId="ADAL" clId="{1254076C-426C-4AC2-B574-F032750B8D22}" dt="2023-08-06T16:50:21.724" v="12583" actId="47"/>
          <pc:sldLayoutMkLst>
            <pc:docMk/>
            <pc:sldMasterMk cId="1601929947" sldId="2147483690"/>
            <pc:sldLayoutMk cId="1745698593" sldId="2147483719"/>
          </pc:sldLayoutMkLst>
        </pc:sldLayoutChg>
        <pc:sldLayoutChg chg="del">
          <pc:chgData name="Helen Margolis" userId="e6a7afbc-961a-442d-a2df-b33b0221b063" providerId="ADAL" clId="{1254076C-426C-4AC2-B574-F032750B8D22}" dt="2023-08-06T17:04:41.771" v="12697" actId="2696"/>
          <pc:sldLayoutMkLst>
            <pc:docMk/>
            <pc:sldMasterMk cId="1601929947" sldId="2147483690"/>
            <pc:sldLayoutMk cId="1800051385" sldId="2147483719"/>
          </pc:sldLayoutMkLst>
        </pc:sldLayoutChg>
        <pc:sldLayoutChg chg="del">
          <pc:chgData name="Helen Margolis" userId="e6a7afbc-961a-442d-a2df-b33b0221b063" providerId="ADAL" clId="{1254076C-426C-4AC2-B574-F032750B8D22}" dt="2023-08-06T17:44:52.418" v="13357" actId="2696"/>
          <pc:sldLayoutMkLst>
            <pc:docMk/>
            <pc:sldMasterMk cId="1601929947" sldId="2147483690"/>
            <pc:sldLayoutMk cId="2192196244" sldId="2147483719"/>
          </pc:sldLayoutMkLst>
        </pc:sldLayoutChg>
        <pc:sldLayoutChg chg="del">
          <pc:chgData name="Helen Margolis" userId="e6a7afbc-961a-442d-a2df-b33b0221b063" providerId="ADAL" clId="{1254076C-426C-4AC2-B574-F032750B8D22}" dt="2023-08-07T11:14:53.973" v="15301" actId="2696"/>
          <pc:sldLayoutMkLst>
            <pc:docMk/>
            <pc:sldMasterMk cId="1601929947" sldId="2147483690"/>
            <pc:sldLayoutMk cId="3329415433" sldId="2147483719"/>
          </pc:sldLayoutMkLst>
        </pc:sldLayoutChg>
        <pc:sldLayoutChg chg="del">
          <pc:chgData name="Helen Margolis" userId="e6a7afbc-961a-442d-a2df-b33b0221b063" providerId="ADAL" clId="{1254076C-426C-4AC2-B574-F032750B8D22}" dt="2023-08-07T11:54:47.220" v="16323" actId="2696"/>
          <pc:sldLayoutMkLst>
            <pc:docMk/>
            <pc:sldMasterMk cId="1601929947" sldId="2147483690"/>
            <pc:sldLayoutMk cId="3655245428" sldId="2147483719"/>
          </pc:sldLayoutMkLst>
        </pc:sldLayoutChg>
        <pc:sldLayoutChg chg="del">
          <pc:chgData name="Helen Margolis" userId="e6a7afbc-961a-442d-a2df-b33b0221b063" providerId="ADAL" clId="{1254076C-426C-4AC2-B574-F032750B8D22}" dt="2023-08-07T10:46:49.104" v="14545" actId="2696"/>
          <pc:sldLayoutMkLst>
            <pc:docMk/>
            <pc:sldMasterMk cId="1601929947" sldId="2147483690"/>
            <pc:sldLayoutMk cId="4116264209" sldId="2147483719"/>
          </pc:sldLayoutMkLst>
        </pc:sldLayoutChg>
        <pc:sldLayoutChg chg="del">
          <pc:chgData name="Helen Margolis" userId="e6a7afbc-961a-442d-a2df-b33b0221b063" providerId="ADAL" clId="{1254076C-426C-4AC2-B574-F032750B8D22}" dt="2023-08-02T17:41:36.424" v="4940" actId="2696"/>
          <pc:sldLayoutMkLst>
            <pc:docMk/>
            <pc:sldMasterMk cId="1601929947" sldId="2147483690"/>
            <pc:sldLayoutMk cId="968959815" sldId="2147483720"/>
          </pc:sldLayoutMkLst>
        </pc:sldLayoutChg>
        <pc:sldLayoutChg chg="del">
          <pc:chgData name="Helen Margolis" userId="e6a7afbc-961a-442d-a2df-b33b0221b063" providerId="ADAL" clId="{1254076C-426C-4AC2-B574-F032750B8D22}" dt="2023-08-06T16:45:16.020" v="12503" actId="2696"/>
          <pc:sldLayoutMkLst>
            <pc:docMk/>
            <pc:sldMasterMk cId="1601929947" sldId="2147483690"/>
            <pc:sldLayoutMk cId="3199200416" sldId="2147483720"/>
          </pc:sldLayoutMkLst>
        </pc:sldLayoutChg>
        <pc:sldLayoutChg chg="del">
          <pc:chgData name="Helen Margolis" userId="e6a7afbc-961a-442d-a2df-b33b0221b063" providerId="ADAL" clId="{1254076C-426C-4AC2-B574-F032750B8D22}" dt="2023-08-06T16:02:47.466" v="11730" actId="2696"/>
          <pc:sldLayoutMkLst>
            <pc:docMk/>
            <pc:sldMasterMk cId="1601929947" sldId="2147483690"/>
            <pc:sldLayoutMk cId="3358300274" sldId="2147483720"/>
          </pc:sldLayoutMkLst>
        </pc:sldLayoutChg>
      </pc:sldMasterChg>
    </pc:docChg>
  </pc:docChgLst>
  <pc:docChgLst>
    <pc:chgData name="Helen Margolis" userId="e6a7afbc-961a-442d-a2df-b33b0221b063" providerId="ADAL" clId="{63F5FAE7-8FBB-441B-9E44-2E7BB2A08EB1}"/>
    <pc:docChg chg="undo custSel addSld delSld modSld sldOrd">
      <pc:chgData name="Helen Margolis" userId="e6a7afbc-961a-442d-a2df-b33b0221b063" providerId="ADAL" clId="{63F5FAE7-8FBB-441B-9E44-2E7BB2A08EB1}" dt="2023-10-10T11:51:42.963" v="5457"/>
      <pc:docMkLst>
        <pc:docMk/>
      </pc:docMkLst>
      <pc:sldChg chg="ord">
        <pc:chgData name="Helen Margolis" userId="e6a7afbc-961a-442d-a2df-b33b0221b063" providerId="ADAL" clId="{63F5FAE7-8FBB-441B-9E44-2E7BB2A08EB1}" dt="2023-10-08T21:01:50.456" v="1333"/>
        <pc:sldMkLst>
          <pc:docMk/>
          <pc:sldMk cId="2811689430" sldId="265"/>
        </pc:sldMkLst>
      </pc:sldChg>
      <pc:sldChg chg="modSp mod">
        <pc:chgData name="Helen Margolis" userId="e6a7afbc-961a-442d-a2df-b33b0221b063" providerId="ADAL" clId="{63F5FAE7-8FBB-441B-9E44-2E7BB2A08EB1}" dt="2023-10-08T08:42:46.256" v="205" actId="404"/>
        <pc:sldMkLst>
          <pc:docMk/>
          <pc:sldMk cId="1773257394" sldId="288"/>
        </pc:sldMkLst>
        <pc:spChg chg="mod">
          <ac:chgData name="Helen Margolis" userId="e6a7afbc-961a-442d-a2df-b33b0221b063" providerId="ADAL" clId="{63F5FAE7-8FBB-441B-9E44-2E7BB2A08EB1}" dt="2023-10-08T08:42:46.256" v="205" actId="404"/>
          <ac:spMkLst>
            <pc:docMk/>
            <pc:sldMk cId="1773257394" sldId="288"/>
            <ac:spMk id="2" creationId="{001138B2-271E-213E-BDB7-23FE016580BF}"/>
          </ac:spMkLst>
        </pc:spChg>
        <pc:spChg chg="mod">
          <ac:chgData name="Helen Margolis" userId="e6a7afbc-961a-442d-a2df-b33b0221b063" providerId="ADAL" clId="{63F5FAE7-8FBB-441B-9E44-2E7BB2A08EB1}" dt="2023-10-03T17:17:27.307" v="187" actId="552"/>
          <ac:spMkLst>
            <pc:docMk/>
            <pc:sldMk cId="1773257394" sldId="288"/>
            <ac:spMk id="3" creationId="{B61D5183-E1C6-1AB6-C936-34D1BAE6853F}"/>
          </ac:spMkLst>
        </pc:spChg>
        <pc:picChg chg="mod">
          <ac:chgData name="Helen Margolis" userId="e6a7afbc-961a-442d-a2df-b33b0221b063" providerId="ADAL" clId="{63F5FAE7-8FBB-441B-9E44-2E7BB2A08EB1}" dt="2023-10-03T17:16:50.145" v="180" actId="1076"/>
          <ac:picMkLst>
            <pc:docMk/>
            <pc:sldMk cId="1773257394" sldId="288"/>
            <ac:picMk id="5" creationId="{ED28B9FD-DF14-94EC-8635-4DA8017A82EB}"/>
          </ac:picMkLst>
        </pc:picChg>
      </pc:sldChg>
      <pc:sldChg chg="add del">
        <pc:chgData name="Helen Margolis" userId="e6a7afbc-961a-442d-a2df-b33b0221b063" providerId="ADAL" clId="{63F5FAE7-8FBB-441B-9E44-2E7BB2A08EB1}" dt="2023-10-10T08:01:13.195" v="4375" actId="2696"/>
        <pc:sldMkLst>
          <pc:docMk/>
          <pc:sldMk cId="2431952704" sldId="2198"/>
        </pc:sldMkLst>
      </pc:sldChg>
      <pc:sldChg chg="add del">
        <pc:chgData name="Helen Margolis" userId="e6a7afbc-961a-442d-a2df-b33b0221b063" providerId="ADAL" clId="{63F5FAE7-8FBB-441B-9E44-2E7BB2A08EB1}" dt="2023-10-10T08:20:02.744" v="4889" actId="2696"/>
        <pc:sldMkLst>
          <pc:docMk/>
          <pc:sldMk cId="3249274955" sldId="2686"/>
        </pc:sldMkLst>
      </pc:sldChg>
      <pc:sldChg chg="add del">
        <pc:chgData name="Helen Margolis" userId="e6a7afbc-961a-442d-a2df-b33b0221b063" providerId="ADAL" clId="{63F5FAE7-8FBB-441B-9E44-2E7BB2A08EB1}" dt="2023-10-09T06:36:49.612" v="2539" actId="2696"/>
        <pc:sldMkLst>
          <pc:docMk/>
          <pc:sldMk cId="1136445431" sldId="2893"/>
        </pc:sldMkLst>
      </pc:sldChg>
      <pc:sldChg chg="addSp modSp add del ord">
        <pc:chgData name="Helen Margolis" userId="e6a7afbc-961a-442d-a2df-b33b0221b063" providerId="ADAL" clId="{63F5FAE7-8FBB-441B-9E44-2E7BB2A08EB1}" dt="2023-10-08T21:48:23.009" v="2115" actId="2696"/>
        <pc:sldMkLst>
          <pc:docMk/>
          <pc:sldMk cId="2136002945" sldId="2934"/>
        </pc:sldMkLst>
        <pc:spChg chg="add mod">
          <ac:chgData name="Helen Margolis" userId="e6a7afbc-961a-442d-a2df-b33b0221b063" providerId="ADAL" clId="{63F5FAE7-8FBB-441B-9E44-2E7BB2A08EB1}" dt="2023-10-08T21:35:50.973" v="1942"/>
          <ac:spMkLst>
            <pc:docMk/>
            <pc:sldMk cId="2136002945" sldId="2934"/>
            <ac:spMk id="3" creationId="{49DC3C35-1BB7-902B-E87F-15134F0042D8}"/>
          </ac:spMkLst>
        </pc:spChg>
      </pc:sldChg>
      <pc:sldChg chg="addSp modSp add del ord">
        <pc:chgData name="Helen Margolis" userId="e6a7afbc-961a-442d-a2df-b33b0221b063" providerId="ADAL" clId="{63F5FAE7-8FBB-441B-9E44-2E7BB2A08EB1}" dt="2023-10-08T22:03:22.536" v="2231" actId="2696"/>
        <pc:sldMkLst>
          <pc:docMk/>
          <pc:sldMk cId="4113942668" sldId="2935"/>
        </pc:sldMkLst>
        <pc:spChg chg="add mod">
          <ac:chgData name="Helen Margolis" userId="e6a7afbc-961a-442d-a2df-b33b0221b063" providerId="ADAL" clId="{63F5FAE7-8FBB-441B-9E44-2E7BB2A08EB1}" dt="2023-10-08T21:35:52.585" v="1943"/>
          <ac:spMkLst>
            <pc:docMk/>
            <pc:sldMk cId="4113942668" sldId="2935"/>
            <ac:spMk id="8" creationId="{C46D5AD4-31AC-F5AF-730F-1DE46183ECF6}"/>
          </ac:spMkLst>
        </pc:spChg>
      </pc:sldChg>
      <pc:sldChg chg="addSp modSp add del mod ord">
        <pc:chgData name="Helen Margolis" userId="e6a7afbc-961a-442d-a2df-b33b0221b063" providerId="ADAL" clId="{63F5FAE7-8FBB-441B-9E44-2E7BB2A08EB1}" dt="2023-10-08T22:08:18.381" v="2342" actId="2696"/>
        <pc:sldMkLst>
          <pc:docMk/>
          <pc:sldMk cId="924891840" sldId="2936"/>
        </pc:sldMkLst>
        <pc:spChg chg="add mod">
          <ac:chgData name="Helen Margolis" userId="e6a7afbc-961a-442d-a2df-b33b0221b063" providerId="ADAL" clId="{63F5FAE7-8FBB-441B-9E44-2E7BB2A08EB1}" dt="2023-10-08T22:06:42.252" v="2323" actId="1076"/>
          <ac:spMkLst>
            <pc:docMk/>
            <pc:sldMk cId="924891840" sldId="2936"/>
            <ac:spMk id="3" creationId="{BF7859FD-ACB6-9ED6-CE51-D2F31E337A3F}"/>
          </ac:spMkLst>
        </pc:spChg>
      </pc:sldChg>
      <pc:sldChg chg="addSp modSp add del">
        <pc:chgData name="Helen Margolis" userId="e6a7afbc-961a-442d-a2df-b33b0221b063" providerId="ADAL" clId="{63F5FAE7-8FBB-441B-9E44-2E7BB2A08EB1}" dt="2023-10-08T22:10:53.397" v="2406" actId="47"/>
        <pc:sldMkLst>
          <pc:docMk/>
          <pc:sldMk cId="449087508" sldId="2937"/>
        </pc:sldMkLst>
        <pc:spChg chg="add mod">
          <ac:chgData name="Helen Margolis" userId="e6a7afbc-961a-442d-a2df-b33b0221b063" providerId="ADAL" clId="{63F5FAE7-8FBB-441B-9E44-2E7BB2A08EB1}" dt="2023-10-08T21:35:56.562" v="1945"/>
          <ac:spMkLst>
            <pc:docMk/>
            <pc:sldMk cId="449087508" sldId="2937"/>
            <ac:spMk id="3" creationId="{F555A645-455D-2B5E-C81F-176D70440E19}"/>
          </ac:spMkLst>
        </pc:spChg>
      </pc:sldChg>
      <pc:sldChg chg="add del">
        <pc:chgData name="Helen Margolis" userId="e6a7afbc-961a-442d-a2df-b33b0221b063" providerId="ADAL" clId="{63F5FAE7-8FBB-441B-9E44-2E7BB2A08EB1}" dt="2023-10-08T21:34:58.484" v="1880" actId="2696"/>
        <pc:sldMkLst>
          <pc:docMk/>
          <pc:sldMk cId="3094669136" sldId="2946"/>
        </pc:sldMkLst>
      </pc:sldChg>
      <pc:sldChg chg="addSp modSp add del mod">
        <pc:chgData name="Helen Margolis" userId="e6a7afbc-961a-442d-a2df-b33b0221b063" providerId="ADAL" clId="{63F5FAE7-8FBB-441B-9E44-2E7BB2A08EB1}" dt="2023-10-08T21:42:24.863" v="2011" actId="2696"/>
        <pc:sldMkLst>
          <pc:docMk/>
          <pc:sldMk cId="1035709855" sldId="2947"/>
        </pc:sldMkLst>
        <pc:spChg chg="add mod">
          <ac:chgData name="Helen Margolis" userId="e6a7afbc-961a-442d-a2df-b33b0221b063" providerId="ADAL" clId="{63F5FAE7-8FBB-441B-9E44-2E7BB2A08EB1}" dt="2023-10-08T21:35:46.828" v="1941" actId="20577"/>
          <ac:spMkLst>
            <pc:docMk/>
            <pc:sldMk cId="1035709855" sldId="2947"/>
            <ac:spMk id="2" creationId="{D8965150-CBB3-A300-CFAA-385DA4BA1422}"/>
          </ac:spMkLst>
        </pc:spChg>
      </pc:sldChg>
      <pc:sldChg chg="del">
        <pc:chgData name="Helen Margolis" userId="e6a7afbc-961a-442d-a2df-b33b0221b063" providerId="ADAL" clId="{63F5FAE7-8FBB-441B-9E44-2E7BB2A08EB1}" dt="2023-10-08T09:34:50.597" v="552" actId="47"/>
        <pc:sldMkLst>
          <pc:docMk/>
          <pc:sldMk cId="3486417622" sldId="2987"/>
        </pc:sldMkLst>
      </pc:sldChg>
      <pc:sldChg chg="del">
        <pc:chgData name="Helen Margolis" userId="e6a7afbc-961a-442d-a2df-b33b0221b063" providerId="ADAL" clId="{63F5FAE7-8FBB-441B-9E44-2E7BB2A08EB1}" dt="2023-10-08T09:34:57.693" v="553" actId="47"/>
        <pc:sldMkLst>
          <pc:docMk/>
          <pc:sldMk cId="2256299451" sldId="2989"/>
        </pc:sldMkLst>
      </pc:sldChg>
      <pc:sldChg chg="addSp delSp modSp add del mod delAnim">
        <pc:chgData name="Helen Margolis" userId="e6a7afbc-961a-442d-a2df-b33b0221b063" providerId="ADAL" clId="{63F5FAE7-8FBB-441B-9E44-2E7BB2A08EB1}" dt="2023-10-10T11:39:47.132" v="5409" actId="2696"/>
        <pc:sldMkLst>
          <pc:docMk/>
          <pc:sldMk cId="536621448" sldId="3113"/>
        </pc:sldMkLst>
        <pc:spChg chg="mod topLvl">
          <ac:chgData name="Helen Margolis" userId="e6a7afbc-961a-442d-a2df-b33b0221b063" providerId="ADAL" clId="{63F5FAE7-8FBB-441B-9E44-2E7BB2A08EB1}" dt="2023-10-10T11:38:49.008" v="5402" actId="1076"/>
          <ac:spMkLst>
            <pc:docMk/>
            <pc:sldMk cId="536621448" sldId="3113"/>
            <ac:spMk id="14" creationId="{4B63409A-981B-4737-9451-748D850CBCE4}"/>
          </ac:spMkLst>
        </pc:spChg>
        <pc:spChg chg="mod topLvl">
          <ac:chgData name="Helen Margolis" userId="e6a7afbc-961a-442d-a2df-b33b0221b063" providerId="ADAL" clId="{63F5FAE7-8FBB-441B-9E44-2E7BB2A08EB1}" dt="2023-10-10T11:38:52.212" v="5403" actId="14100"/>
          <ac:spMkLst>
            <pc:docMk/>
            <pc:sldMk cId="536621448" sldId="3113"/>
            <ac:spMk id="15" creationId="{B0AECBAC-E8C2-47A6-BD8A-B9B4B7BAA7BE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16" creationId="{07A718C8-EB2A-4B59-80C1-DF3C2E30192A}"/>
          </ac:spMkLst>
        </pc:spChg>
        <pc:spChg chg="mod topLvl">
          <ac:chgData name="Helen Margolis" userId="e6a7afbc-961a-442d-a2df-b33b0221b063" providerId="ADAL" clId="{63F5FAE7-8FBB-441B-9E44-2E7BB2A08EB1}" dt="2023-10-10T11:38:41.170" v="5401" actId="14100"/>
          <ac:spMkLst>
            <pc:docMk/>
            <pc:sldMk cId="536621448" sldId="3113"/>
            <ac:spMk id="18" creationId="{84FD90A6-2EBA-469A-99BA-58059A1EE106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19" creationId="{6C1E6742-C5E0-46BD-A3E4-DBDC7C995C36}"/>
          </ac:spMkLst>
        </pc:spChg>
        <pc:spChg chg="mod topLvl">
          <ac:chgData name="Helen Margolis" userId="e6a7afbc-961a-442d-a2df-b33b0221b063" providerId="ADAL" clId="{63F5FAE7-8FBB-441B-9E44-2E7BB2A08EB1}" dt="2023-10-10T11:38:37.507" v="5400" actId="1076"/>
          <ac:spMkLst>
            <pc:docMk/>
            <pc:sldMk cId="536621448" sldId="3113"/>
            <ac:spMk id="20" creationId="{F1224E8F-89EF-44FF-87C7-4D8075318AFF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21" creationId="{648E995F-25CB-466C-88DE-9A7D36E7A637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23" creationId="{C2792DAF-A20E-40FF-BDB7-EBA7EF458028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24" creationId="{47E56E42-D197-4172-AA0C-F463CAB5A2D8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25" creationId="{A57884D4-D176-44B6-8FE2-EFDB91757123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26" creationId="{1000B8C7-CB20-4930-B4C0-435FE858A6DF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27" creationId="{A92DDC09-C099-4503-9A3F-B6E9DF6EE0AE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28" creationId="{DF9AB14C-8707-41C8-BB87-77B3F58C0A0B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29" creationId="{D37705F4-92C2-46B3-9E36-D5C605A6466C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30" creationId="{0997B9ED-B1F6-4205-BB56-3622DF25183F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38" creationId="{02081B6F-DF9B-4369-BA82-EC1687D76FDD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39" creationId="{B8579364-02E4-496D-B715-71B2C6F687A9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40" creationId="{EE409EF0-A9DB-4961-AF49-F8199279A51F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41" creationId="{E7A4274C-70F4-4216-9CD0-875655587275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42" creationId="{D9EF2936-0F97-47CF-8371-4A040AB6A80D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44" creationId="{657CD0E5-AC0D-4E1F-972E-48CBA084C1B7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45" creationId="{FFB090B4-EB0D-4900-AAB3-005168CA89A8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46" creationId="{837943CC-26BA-4721-9CFC-FB76C66CACA4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47" creationId="{64D96829-AF76-4A44-9EC1-2638DE036759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48" creationId="{BEDF32F9-B250-4BF5-B57E-C0F61C3E380A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49" creationId="{1CDD0841-D21B-4066-9FF9-F1BFCBE8E0BE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50" creationId="{8390ED43-8BF0-4607-B4F9-493BE1035B2C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51" creationId="{5C6C562D-8CF0-45FC-905B-CC29F6F710E4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54" creationId="{979CDB24-7BFA-4F96-B126-BECCDA197C38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55" creationId="{B78B719F-0344-42B5-8B50-4681EA9D4661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56" creationId="{2650C98E-E170-427B-AB75-69D49705CBA2}"/>
          </ac:spMkLst>
        </pc:spChg>
        <pc:spChg chg="mod">
          <ac:chgData name="Helen Margolis" userId="e6a7afbc-961a-442d-a2df-b33b0221b063" providerId="ADAL" clId="{63F5FAE7-8FBB-441B-9E44-2E7BB2A08EB1}" dt="2023-10-10T11:35:44.680" v="5352" actId="165"/>
          <ac:spMkLst>
            <pc:docMk/>
            <pc:sldMk cId="536621448" sldId="3113"/>
            <ac:spMk id="57" creationId="{259FB122-6F24-45F4-87E1-3F165F52CBEF}"/>
          </ac:spMkLst>
        </pc:spChg>
        <pc:spChg chg="mod">
          <ac:chgData name="Helen Margolis" userId="e6a7afbc-961a-442d-a2df-b33b0221b063" providerId="ADAL" clId="{63F5FAE7-8FBB-441B-9E44-2E7BB2A08EB1}" dt="2023-10-10T11:35:44.680" v="5352" actId="165"/>
          <ac:spMkLst>
            <pc:docMk/>
            <pc:sldMk cId="536621448" sldId="3113"/>
            <ac:spMk id="58" creationId="{03B83EE4-4335-4072-848F-2DBE50228B02}"/>
          </ac:spMkLst>
        </pc:spChg>
        <pc:spChg chg="mod">
          <ac:chgData name="Helen Margolis" userId="e6a7afbc-961a-442d-a2df-b33b0221b063" providerId="ADAL" clId="{63F5FAE7-8FBB-441B-9E44-2E7BB2A08EB1}" dt="2023-10-10T11:35:44.680" v="5352" actId="165"/>
          <ac:spMkLst>
            <pc:docMk/>
            <pc:sldMk cId="536621448" sldId="3113"/>
            <ac:spMk id="59" creationId="{5D8D81C3-7F8D-4E85-8579-6D6F64F08A71}"/>
          </ac:spMkLst>
        </pc:spChg>
        <pc:spChg chg="mod">
          <ac:chgData name="Helen Margolis" userId="e6a7afbc-961a-442d-a2df-b33b0221b063" providerId="ADAL" clId="{63F5FAE7-8FBB-441B-9E44-2E7BB2A08EB1}" dt="2023-10-10T11:35:44.680" v="5352" actId="165"/>
          <ac:spMkLst>
            <pc:docMk/>
            <pc:sldMk cId="536621448" sldId="3113"/>
            <ac:spMk id="60" creationId="{3CDD059F-E3B2-46A6-831F-0E2ED0E68783}"/>
          </ac:spMkLst>
        </pc:spChg>
        <pc:spChg chg="mod">
          <ac:chgData name="Helen Margolis" userId="e6a7afbc-961a-442d-a2df-b33b0221b063" providerId="ADAL" clId="{63F5FAE7-8FBB-441B-9E44-2E7BB2A08EB1}" dt="2023-10-10T11:35:44.680" v="5352" actId="165"/>
          <ac:spMkLst>
            <pc:docMk/>
            <pc:sldMk cId="536621448" sldId="3113"/>
            <ac:spMk id="61" creationId="{F82636C8-E228-4BF9-906B-2D964E691D5E}"/>
          </ac:spMkLst>
        </pc:spChg>
        <pc:spChg chg="mod">
          <ac:chgData name="Helen Margolis" userId="e6a7afbc-961a-442d-a2df-b33b0221b063" providerId="ADAL" clId="{63F5FAE7-8FBB-441B-9E44-2E7BB2A08EB1}" dt="2023-10-10T11:35:44.680" v="5352" actId="165"/>
          <ac:spMkLst>
            <pc:docMk/>
            <pc:sldMk cId="536621448" sldId="3113"/>
            <ac:spMk id="62" creationId="{AFEEBC35-B1AF-4159-8AC7-EEDE1DE80143}"/>
          </ac:spMkLst>
        </pc:spChg>
        <pc:spChg chg="del">
          <ac:chgData name="Helen Margolis" userId="e6a7afbc-961a-442d-a2df-b33b0221b063" providerId="ADAL" clId="{63F5FAE7-8FBB-441B-9E44-2E7BB2A08EB1}" dt="2023-10-10T11:33:07.390" v="5246" actId="478"/>
          <ac:spMkLst>
            <pc:docMk/>
            <pc:sldMk cId="536621448" sldId="3113"/>
            <ac:spMk id="64" creationId="{AD56C5E1-2DE4-46CB-BEC4-5483E503F95B}"/>
          </ac:spMkLst>
        </pc:spChg>
        <pc:spChg chg="del">
          <ac:chgData name="Helen Margolis" userId="e6a7afbc-961a-442d-a2df-b33b0221b063" providerId="ADAL" clId="{63F5FAE7-8FBB-441B-9E44-2E7BB2A08EB1}" dt="2023-10-10T11:33:08.524" v="5247" actId="478"/>
          <ac:spMkLst>
            <pc:docMk/>
            <pc:sldMk cId="536621448" sldId="3113"/>
            <ac:spMk id="67" creationId="{B8A38951-DA65-4532-8320-6CD67E4C71B0}"/>
          </ac:spMkLst>
        </pc:spChg>
        <pc:spChg chg="mod topLvl">
          <ac:chgData name="Helen Margolis" userId="e6a7afbc-961a-442d-a2df-b33b0221b063" providerId="ADAL" clId="{63F5FAE7-8FBB-441B-9E44-2E7BB2A08EB1}" dt="2023-10-10T11:36:28.246" v="5394" actId="164"/>
          <ac:spMkLst>
            <pc:docMk/>
            <pc:sldMk cId="536621448" sldId="3113"/>
            <ac:spMk id="70" creationId="{587A1A7C-2DB7-4C32-9C94-D541E6EC2C96}"/>
          </ac:spMkLst>
        </pc:spChg>
        <pc:grpChg chg="add mod">
          <ac:chgData name="Helen Margolis" userId="e6a7afbc-961a-442d-a2df-b33b0221b063" providerId="ADAL" clId="{63F5FAE7-8FBB-441B-9E44-2E7BB2A08EB1}" dt="2023-10-10T11:36:28.246" v="5394" actId="164"/>
          <ac:grpSpMkLst>
            <pc:docMk/>
            <pc:sldMk cId="536621448" sldId="3113"/>
            <ac:grpSpMk id="3" creationId="{905CF22F-4A71-8841-5D5F-29859924B66A}"/>
          </ac:grpSpMkLst>
        </pc:grpChg>
        <pc:grpChg chg="mod topLvl">
          <ac:chgData name="Helen Margolis" userId="e6a7afbc-961a-442d-a2df-b33b0221b063" providerId="ADAL" clId="{63F5FAE7-8FBB-441B-9E44-2E7BB2A08EB1}" dt="2023-10-10T11:36:28.246" v="5394" actId="164"/>
          <ac:grpSpMkLst>
            <pc:docMk/>
            <pc:sldMk cId="536621448" sldId="3113"/>
            <ac:grpSpMk id="13" creationId="{8F11C3E6-12FB-40E6-80C3-027C23767FE5}"/>
          </ac:grpSpMkLst>
        </pc:grpChg>
        <pc:grpChg chg="mod topLvl">
          <ac:chgData name="Helen Margolis" userId="e6a7afbc-961a-442d-a2df-b33b0221b063" providerId="ADAL" clId="{63F5FAE7-8FBB-441B-9E44-2E7BB2A08EB1}" dt="2023-10-10T11:36:28.246" v="5394" actId="164"/>
          <ac:grpSpMkLst>
            <pc:docMk/>
            <pc:sldMk cId="536621448" sldId="3113"/>
            <ac:grpSpMk id="17" creationId="{845F7C12-E113-4655-8D47-B724E99380E3}"/>
          </ac:grpSpMkLst>
        </pc:grpChg>
        <pc:grpChg chg="mod topLvl">
          <ac:chgData name="Helen Margolis" userId="e6a7afbc-961a-442d-a2df-b33b0221b063" providerId="ADAL" clId="{63F5FAE7-8FBB-441B-9E44-2E7BB2A08EB1}" dt="2023-10-10T11:36:28.246" v="5394" actId="164"/>
          <ac:grpSpMkLst>
            <pc:docMk/>
            <pc:sldMk cId="536621448" sldId="3113"/>
            <ac:grpSpMk id="22" creationId="{246DC7E6-AD6B-43C6-B0C5-FA972CCAC4CB}"/>
          </ac:grpSpMkLst>
        </pc:grpChg>
        <pc:grpChg chg="del mod">
          <ac:chgData name="Helen Margolis" userId="e6a7afbc-961a-442d-a2df-b33b0221b063" providerId="ADAL" clId="{63F5FAE7-8FBB-441B-9E44-2E7BB2A08EB1}" dt="2023-10-10T11:35:44.680" v="5352" actId="165"/>
          <ac:grpSpMkLst>
            <pc:docMk/>
            <pc:sldMk cId="536621448" sldId="3113"/>
            <ac:grpSpMk id="71" creationId="{A631D2D2-38F7-447C-89FC-5C17FFA1A9E4}"/>
          </ac:grpSpMkLst>
        </pc:grpChg>
        <pc:picChg chg="mod topLvl modCrop">
          <ac:chgData name="Helen Margolis" userId="e6a7afbc-961a-442d-a2df-b33b0221b063" providerId="ADAL" clId="{63F5FAE7-8FBB-441B-9E44-2E7BB2A08EB1}" dt="2023-10-10T11:36:28.246" v="5394" actId="164"/>
          <ac:picMkLst>
            <pc:docMk/>
            <pc:sldMk cId="536621448" sldId="3113"/>
            <ac:picMk id="9" creationId="{A7E5642A-CB41-4CC2-9CF4-0762B9D96735}"/>
          </ac:picMkLst>
        </pc:picChg>
        <pc:picChg chg="mod topLvl">
          <ac:chgData name="Helen Margolis" userId="e6a7afbc-961a-442d-a2df-b33b0221b063" providerId="ADAL" clId="{63F5FAE7-8FBB-441B-9E44-2E7BB2A08EB1}" dt="2023-10-10T11:36:28.246" v="5394" actId="164"/>
          <ac:picMkLst>
            <pc:docMk/>
            <pc:sldMk cId="536621448" sldId="3113"/>
            <ac:picMk id="52" creationId="{85F01A25-DEE0-40D5-BC1D-75ACFBB0B25C}"/>
          </ac:picMkLst>
        </pc:picChg>
        <pc:cxnChg chg="mod topLvl">
          <ac:chgData name="Helen Margolis" userId="e6a7afbc-961a-442d-a2df-b33b0221b063" providerId="ADAL" clId="{63F5FAE7-8FBB-441B-9E44-2E7BB2A08EB1}" dt="2023-10-10T11:36:28.246" v="5394" actId="164"/>
          <ac:cxnSpMkLst>
            <pc:docMk/>
            <pc:sldMk cId="536621448" sldId="3113"/>
            <ac:cxnSpMk id="31" creationId="{AC7E69C5-E71B-4266-ABEB-EE4F6824B18C}"/>
          </ac:cxnSpMkLst>
        </pc:cxnChg>
        <pc:cxnChg chg="mod topLvl">
          <ac:chgData name="Helen Margolis" userId="e6a7afbc-961a-442d-a2df-b33b0221b063" providerId="ADAL" clId="{63F5FAE7-8FBB-441B-9E44-2E7BB2A08EB1}" dt="2023-10-10T11:36:28.246" v="5394" actId="164"/>
          <ac:cxnSpMkLst>
            <pc:docMk/>
            <pc:sldMk cId="536621448" sldId="3113"/>
            <ac:cxnSpMk id="32" creationId="{DAD7B9CE-6963-4FCB-A151-34726F38D2BF}"/>
          </ac:cxnSpMkLst>
        </pc:cxnChg>
        <pc:cxnChg chg="mod topLvl">
          <ac:chgData name="Helen Margolis" userId="e6a7afbc-961a-442d-a2df-b33b0221b063" providerId="ADAL" clId="{63F5FAE7-8FBB-441B-9E44-2E7BB2A08EB1}" dt="2023-10-10T11:36:28.246" v="5394" actId="164"/>
          <ac:cxnSpMkLst>
            <pc:docMk/>
            <pc:sldMk cId="536621448" sldId="3113"/>
            <ac:cxnSpMk id="33" creationId="{85F2D85E-9F22-439A-9552-C2FBBE5E60BC}"/>
          </ac:cxnSpMkLst>
        </pc:cxnChg>
        <pc:cxnChg chg="mod topLvl">
          <ac:chgData name="Helen Margolis" userId="e6a7afbc-961a-442d-a2df-b33b0221b063" providerId="ADAL" clId="{63F5FAE7-8FBB-441B-9E44-2E7BB2A08EB1}" dt="2023-10-10T11:36:28.246" v="5394" actId="164"/>
          <ac:cxnSpMkLst>
            <pc:docMk/>
            <pc:sldMk cId="536621448" sldId="3113"/>
            <ac:cxnSpMk id="34" creationId="{C3320449-F32F-4DB9-A865-FAC3845A6D6D}"/>
          </ac:cxnSpMkLst>
        </pc:cxnChg>
        <pc:cxnChg chg="mod topLvl">
          <ac:chgData name="Helen Margolis" userId="e6a7afbc-961a-442d-a2df-b33b0221b063" providerId="ADAL" clId="{63F5FAE7-8FBB-441B-9E44-2E7BB2A08EB1}" dt="2023-10-10T11:36:28.246" v="5394" actId="164"/>
          <ac:cxnSpMkLst>
            <pc:docMk/>
            <pc:sldMk cId="536621448" sldId="3113"/>
            <ac:cxnSpMk id="35" creationId="{8C61A574-F524-4BCA-BD06-1F49C57B0C84}"/>
          </ac:cxnSpMkLst>
        </pc:cxnChg>
        <pc:cxnChg chg="mod topLvl">
          <ac:chgData name="Helen Margolis" userId="e6a7afbc-961a-442d-a2df-b33b0221b063" providerId="ADAL" clId="{63F5FAE7-8FBB-441B-9E44-2E7BB2A08EB1}" dt="2023-10-10T11:36:28.246" v="5394" actId="164"/>
          <ac:cxnSpMkLst>
            <pc:docMk/>
            <pc:sldMk cId="536621448" sldId="3113"/>
            <ac:cxnSpMk id="36" creationId="{6D49CC84-546F-4B25-9333-6DEF21509021}"/>
          </ac:cxnSpMkLst>
        </pc:cxnChg>
        <pc:cxnChg chg="mod topLvl">
          <ac:chgData name="Helen Margolis" userId="e6a7afbc-961a-442d-a2df-b33b0221b063" providerId="ADAL" clId="{63F5FAE7-8FBB-441B-9E44-2E7BB2A08EB1}" dt="2023-10-10T11:36:28.246" v="5394" actId="164"/>
          <ac:cxnSpMkLst>
            <pc:docMk/>
            <pc:sldMk cId="536621448" sldId="3113"/>
            <ac:cxnSpMk id="37" creationId="{8B7A0EC5-343A-4195-8F19-AA43EE864592}"/>
          </ac:cxnSpMkLst>
        </pc:cxnChg>
        <pc:cxnChg chg="mod topLvl">
          <ac:chgData name="Helen Margolis" userId="e6a7afbc-961a-442d-a2df-b33b0221b063" providerId="ADAL" clId="{63F5FAE7-8FBB-441B-9E44-2E7BB2A08EB1}" dt="2023-10-10T11:36:28.246" v="5394" actId="164"/>
          <ac:cxnSpMkLst>
            <pc:docMk/>
            <pc:sldMk cId="536621448" sldId="3113"/>
            <ac:cxnSpMk id="43" creationId="{A73472B3-D6F3-49A2-987D-5F8DEC04415F}"/>
          </ac:cxnSpMkLst>
        </pc:cxnChg>
        <pc:cxnChg chg="mod topLvl">
          <ac:chgData name="Helen Margolis" userId="e6a7afbc-961a-442d-a2df-b33b0221b063" providerId="ADAL" clId="{63F5FAE7-8FBB-441B-9E44-2E7BB2A08EB1}" dt="2023-10-10T11:36:28.246" v="5394" actId="164"/>
          <ac:cxnSpMkLst>
            <pc:docMk/>
            <pc:sldMk cId="536621448" sldId="3113"/>
            <ac:cxnSpMk id="53" creationId="{AE93BE9B-EE56-411A-BDA0-452EC15F0114}"/>
          </ac:cxnSpMkLst>
        </pc:cxnChg>
      </pc:sldChg>
      <pc:sldChg chg="del">
        <pc:chgData name="Helen Margolis" userId="e6a7afbc-961a-442d-a2df-b33b0221b063" providerId="ADAL" clId="{63F5FAE7-8FBB-441B-9E44-2E7BB2A08EB1}" dt="2023-10-08T09:34:57.693" v="553" actId="47"/>
        <pc:sldMkLst>
          <pc:docMk/>
          <pc:sldMk cId="663806083" sldId="3179"/>
        </pc:sldMkLst>
      </pc:sldChg>
      <pc:sldChg chg="del">
        <pc:chgData name="Helen Margolis" userId="e6a7afbc-961a-442d-a2df-b33b0221b063" providerId="ADAL" clId="{63F5FAE7-8FBB-441B-9E44-2E7BB2A08EB1}" dt="2023-10-08T09:34:57.693" v="553" actId="47"/>
        <pc:sldMkLst>
          <pc:docMk/>
          <pc:sldMk cId="2427058189" sldId="3180"/>
        </pc:sldMkLst>
      </pc:sldChg>
      <pc:sldChg chg="del">
        <pc:chgData name="Helen Margolis" userId="e6a7afbc-961a-442d-a2df-b33b0221b063" providerId="ADAL" clId="{63F5FAE7-8FBB-441B-9E44-2E7BB2A08EB1}" dt="2023-10-08T09:35:22.232" v="555" actId="47"/>
        <pc:sldMkLst>
          <pc:docMk/>
          <pc:sldMk cId="1188037616" sldId="3181"/>
        </pc:sldMkLst>
      </pc:sldChg>
      <pc:sldChg chg="del">
        <pc:chgData name="Helen Margolis" userId="e6a7afbc-961a-442d-a2df-b33b0221b063" providerId="ADAL" clId="{63F5FAE7-8FBB-441B-9E44-2E7BB2A08EB1}" dt="2023-10-08T09:35:09.189" v="554" actId="47"/>
        <pc:sldMkLst>
          <pc:docMk/>
          <pc:sldMk cId="1559134205" sldId="3182"/>
        </pc:sldMkLst>
      </pc:sldChg>
      <pc:sldChg chg="del">
        <pc:chgData name="Helen Margolis" userId="e6a7afbc-961a-442d-a2df-b33b0221b063" providerId="ADAL" clId="{63F5FAE7-8FBB-441B-9E44-2E7BB2A08EB1}" dt="2023-10-08T09:35:09.189" v="554" actId="47"/>
        <pc:sldMkLst>
          <pc:docMk/>
          <pc:sldMk cId="1524949607" sldId="3183"/>
        </pc:sldMkLst>
      </pc:sldChg>
      <pc:sldChg chg="del">
        <pc:chgData name="Helen Margolis" userId="e6a7afbc-961a-442d-a2df-b33b0221b063" providerId="ADAL" clId="{63F5FAE7-8FBB-441B-9E44-2E7BB2A08EB1}" dt="2023-10-08T09:35:09.189" v="554" actId="47"/>
        <pc:sldMkLst>
          <pc:docMk/>
          <pc:sldMk cId="3952378534" sldId="3184"/>
        </pc:sldMkLst>
      </pc:sldChg>
      <pc:sldChg chg="del">
        <pc:chgData name="Helen Margolis" userId="e6a7afbc-961a-442d-a2df-b33b0221b063" providerId="ADAL" clId="{63F5FAE7-8FBB-441B-9E44-2E7BB2A08EB1}" dt="2023-10-08T09:35:09.189" v="554" actId="47"/>
        <pc:sldMkLst>
          <pc:docMk/>
          <pc:sldMk cId="3800561797" sldId="3191"/>
        </pc:sldMkLst>
      </pc:sldChg>
      <pc:sldChg chg="del">
        <pc:chgData name="Helen Margolis" userId="e6a7afbc-961a-442d-a2df-b33b0221b063" providerId="ADAL" clId="{63F5FAE7-8FBB-441B-9E44-2E7BB2A08EB1}" dt="2023-10-08T09:35:22.232" v="555" actId="47"/>
        <pc:sldMkLst>
          <pc:docMk/>
          <pc:sldMk cId="1722448398" sldId="3192"/>
        </pc:sldMkLst>
      </pc:sldChg>
      <pc:sldChg chg="del">
        <pc:chgData name="Helen Margolis" userId="e6a7afbc-961a-442d-a2df-b33b0221b063" providerId="ADAL" clId="{63F5FAE7-8FBB-441B-9E44-2E7BB2A08EB1}" dt="2023-10-08T09:35:09.189" v="554" actId="47"/>
        <pc:sldMkLst>
          <pc:docMk/>
          <pc:sldMk cId="1776831901" sldId="3193"/>
        </pc:sldMkLst>
      </pc:sldChg>
      <pc:sldChg chg="del">
        <pc:chgData name="Helen Margolis" userId="e6a7afbc-961a-442d-a2df-b33b0221b063" providerId="ADAL" clId="{63F5FAE7-8FBB-441B-9E44-2E7BB2A08EB1}" dt="2023-10-08T09:35:54.226" v="561" actId="47"/>
        <pc:sldMkLst>
          <pc:docMk/>
          <pc:sldMk cId="1775477112" sldId="3195"/>
        </pc:sldMkLst>
      </pc:sldChg>
      <pc:sldChg chg="del">
        <pc:chgData name="Helen Margolis" userId="e6a7afbc-961a-442d-a2df-b33b0221b063" providerId="ADAL" clId="{63F5FAE7-8FBB-441B-9E44-2E7BB2A08EB1}" dt="2023-10-08T09:37:19.206" v="562" actId="47"/>
        <pc:sldMkLst>
          <pc:docMk/>
          <pc:sldMk cId="1907177138" sldId="3196"/>
        </pc:sldMkLst>
      </pc:sldChg>
      <pc:sldChg chg="del">
        <pc:chgData name="Helen Margolis" userId="e6a7afbc-961a-442d-a2df-b33b0221b063" providerId="ADAL" clId="{63F5FAE7-8FBB-441B-9E44-2E7BB2A08EB1}" dt="2023-10-08T09:37:19.206" v="562" actId="47"/>
        <pc:sldMkLst>
          <pc:docMk/>
          <pc:sldMk cId="3593893114" sldId="3197"/>
        </pc:sldMkLst>
      </pc:sldChg>
      <pc:sldChg chg="del">
        <pc:chgData name="Helen Margolis" userId="e6a7afbc-961a-442d-a2df-b33b0221b063" providerId="ADAL" clId="{63F5FAE7-8FBB-441B-9E44-2E7BB2A08EB1}" dt="2023-10-08T09:37:19.206" v="562" actId="47"/>
        <pc:sldMkLst>
          <pc:docMk/>
          <pc:sldMk cId="3342289861" sldId="3198"/>
        </pc:sldMkLst>
      </pc:sldChg>
      <pc:sldChg chg="del">
        <pc:chgData name="Helen Margolis" userId="e6a7afbc-961a-442d-a2df-b33b0221b063" providerId="ADAL" clId="{63F5FAE7-8FBB-441B-9E44-2E7BB2A08EB1}" dt="2023-10-08T20:42:41.008" v="799" actId="47"/>
        <pc:sldMkLst>
          <pc:docMk/>
          <pc:sldMk cId="3352470403" sldId="3200"/>
        </pc:sldMkLst>
      </pc:sldChg>
      <pc:sldChg chg="addSp modSp mod ord">
        <pc:chgData name="Helen Margolis" userId="e6a7afbc-961a-442d-a2df-b33b0221b063" providerId="ADAL" clId="{63F5FAE7-8FBB-441B-9E44-2E7BB2A08EB1}" dt="2023-10-08T09:48:54.132" v="790" actId="20577"/>
        <pc:sldMkLst>
          <pc:docMk/>
          <pc:sldMk cId="1804843400" sldId="3204"/>
        </pc:sldMkLst>
        <pc:spChg chg="add mod">
          <ac:chgData name="Helen Margolis" userId="e6a7afbc-961a-442d-a2df-b33b0221b063" providerId="ADAL" clId="{63F5FAE7-8FBB-441B-9E44-2E7BB2A08EB1}" dt="2023-10-08T09:48:54.132" v="790" actId="20577"/>
          <ac:spMkLst>
            <pc:docMk/>
            <pc:sldMk cId="1804843400" sldId="3204"/>
            <ac:spMk id="25" creationId="{C2FB5600-62E1-BC0A-0F9F-F6B9D0323356}"/>
          </ac:spMkLst>
        </pc:spChg>
      </pc:sldChg>
      <pc:sldChg chg="del">
        <pc:chgData name="Helen Margolis" userId="e6a7afbc-961a-442d-a2df-b33b0221b063" providerId="ADAL" clId="{63F5FAE7-8FBB-441B-9E44-2E7BB2A08EB1}" dt="2023-10-08T09:37:19.206" v="562" actId="47"/>
        <pc:sldMkLst>
          <pc:docMk/>
          <pc:sldMk cId="2148079858" sldId="3205"/>
        </pc:sldMkLst>
      </pc:sldChg>
      <pc:sldChg chg="del">
        <pc:chgData name="Helen Margolis" userId="e6a7afbc-961a-442d-a2df-b33b0221b063" providerId="ADAL" clId="{63F5FAE7-8FBB-441B-9E44-2E7BB2A08EB1}" dt="2023-10-08T09:37:23.053" v="563" actId="47"/>
        <pc:sldMkLst>
          <pc:docMk/>
          <pc:sldMk cId="2264758969" sldId="3206"/>
        </pc:sldMkLst>
      </pc:sldChg>
      <pc:sldChg chg="del">
        <pc:chgData name="Helen Margolis" userId="e6a7afbc-961a-442d-a2df-b33b0221b063" providerId="ADAL" clId="{63F5FAE7-8FBB-441B-9E44-2E7BB2A08EB1}" dt="2023-10-08T09:50:44.461" v="795" actId="2696"/>
        <pc:sldMkLst>
          <pc:docMk/>
          <pc:sldMk cId="3495103933" sldId="3208"/>
        </pc:sldMkLst>
      </pc:sldChg>
      <pc:sldChg chg="add">
        <pc:chgData name="Helen Margolis" userId="e6a7afbc-961a-442d-a2df-b33b0221b063" providerId="ADAL" clId="{63F5FAE7-8FBB-441B-9E44-2E7BB2A08EB1}" dt="2023-10-08T09:50:47.958" v="796"/>
        <pc:sldMkLst>
          <pc:docMk/>
          <pc:sldMk cId="3970246200" sldId="3208"/>
        </pc:sldMkLst>
      </pc:sldChg>
      <pc:sldChg chg="del">
        <pc:chgData name="Helen Margolis" userId="e6a7afbc-961a-442d-a2df-b33b0221b063" providerId="ADAL" clId="{63F5FAE7-8FBB-441B-9E44-2E7BB2A08EB1}" dt="2023-10-08T09:35:22.232" v="555" actId="47"/>
        <pc:sldMkLst>
          <pc:docMk/>
          <pc:sldMk cId="1846252436" sldId="3213"/>
        </pc:sldMkLst>
      </pc:sldChg>
      <pc:sldChg chg="ord">
        <pc:chgData name="Helen Margolis" userId="e6a7afbc-961a-442d-a2df-b33b0221b063" providerId="ADAL" clId="{63F5FAE7-8FBB-441B-9E44-2E7BB2A08EB1}" dt="2023-10-08T20:44:57.489" v="852"/>
        <pc:sldMkLst>
          <pc:docMk/>
          <pc:sldMk cId="1094936892" sldId="3214"/>
        </pc:sldMkLst>
      </pc:sldChg>
      <pc:sldChg chg="addSp delSp modSp mod ord">
        <pc:chgData name="Helen Margolis" userId="e6a7afbc-961a-442d-a2df-b33b0221b063" providerId="ADAL" clId="{63F5FAE7-8FBB-441B-9E44-2E7BB2A08EB1}" dt="2023-10-09T06:36:58.108" v="2540" actId="478"/>
        <pc:sldMkLst>
          <pc:docMk/>
          <pc:sldMk cId="2826508404" sldId="3215"/>
        </pc:sldMkLst>
        <pc:spChg chg="add del mod">
          <ac:chgData name="Helen Margolis" userId="e6a7afbc-961a-442d-a2df-b33b0221b063" providerId="ADAL" clId="{63F5FAE7-8FBB-441B-9E44-2E7BB2A08EB1}" dt="2023-10-09T06:36:58.108" v="2540" actId="478"/>
          <ac:spMkLst>
            <pc:docMk/>
            <pc:sldMk cId="2826508404" sldId="3215"/>
            <ac:spMk id="3" creationId="{D2C39BD9-71E3-90C0-CBB1-7A3572875D1D}"/>
          </ac:spMkLst>
        </pc:spChg>
        <pc:spChg chg="mod">
          <ac:chgData name="Helen Margolis" userId="e6a7afbc-961a-442d-a2df-b33b0221b063" providerId="ADAL" clId="{63F5FAE7-8FBB-441B-9E44-2E7BB2A08EB1}" dt="2023-10-09T06:32:44.090" v="2453" actId="1076"/>
          <ac:spMkLst>
            <pc:docMk/>
            <pc:sldMk cId="2826508404" sldId="3215"/>
            <ac:spMk id="4" creationId="{F5D3EEE4-4B71-22A5-5DE2-2F03447E41D3}"/>
          </ac:spMkLst>
        </pc:spChg>
        <pc:spChg chg="mod">
          <ac:chgData name="Helen Margolis" userId="e6a7afbc-961a-442d-a2df-b33b0221b063" providerId="ADAL" clId="{63F5FAE7-8FBB-441B-9E44-2E7BB2A08EB1}" dt="2023-10-09T06:32:27.237" v="2451" actId="255"/>
          <ac:spMkLst>
            <pc:docMk/>
            <pc:sldMk cId="2826508404" sldId="3215"/>
            <ac:spMk id="8" creationId="{E312EE61-D7C6-C92D-B5F8-F59863FFCD54}"/>
          </ac:spMkLst>
        </pc:spChg>
        <pc:spChg chg="mod">
          <ac:chgData name="Helen Margolis" userId="e6a7afbc-961a-442d-a2df-b33b0221b063" providerId="ADAL" clId="{63F5FAE7-8FBB-441B-9E44-2E7BB2A08EB1}" dt="2023-10-09T06:34:20.464" v="2462" actId="20577"/>
          <ac:spMkLst>
            <pc:docMk/>
            <pc:sldMk cId="2826508404" sldId="3215"/>
            <ac:spMk id="13" creationId="{7A1930B3-44FA-8E9C-C33B-A571F078299E}"/>
          </ac:spMkLst>
        </pc:spChg>
      </pc:sldChg>
      <pc:sldChg chg="add del">
        <pc:chgData name="Helen Margolis" userId="e6a7afbc-961a-442d-a2df-b33b0221b063" providerId="ADAL" clId="{63F5FAE7-8FBB-441B-9E44-2E7BB2A08EB1}" dt="2023-10-10T11:51:42.963" v="5457"/>
        <pc:sldMkLst>
          <pc:docMk/>
          <pc:sldMk cId="3263943135" sldId="3218"/>
        </pc:sldMkLst>
      </pc:sldChg>
      <pc:sldChg chg="modSp mod ord">
        <pc:chgData name="Helen Margolis" userId="e6a7afbc-961a-442d-a2df-b33b0221b063" providerId="ADAL" clId="{63F5FAE7-8FBB-441B-9E44-2E7BB2A08EB1}" dt="2023-10-08T22:12:32.177" v="2408" actId="6549"/>
        <pc:sldMkLst>
          <pc:docMk/>
          <pc:sldMk cId="1407610236" sldId="3219"/>
        </pc:sldMkLst>
        <pc:spChg chg="mod">
          <ac:chgData name="Helen Margolis" userId="e6a7afbc-961a-442d-a2df-b33b0221b063" providerId="ADAL" clId="{63F5FAE7-8FBB-441B-9E44-2E7BB2A08EB1}" dt="2023-10-08T22:12:32.177" v="2408" actId="6549"/>
          <ac:spMkLst>
            <pc:docMk/>
            <pc:sldMk cId="1407610236" sldId="3219"/>
            <ac:spMk id="7" creationId="{52AE0D40-7FAD-AEF2-C857-C1EA26CE9E9E}"/>
          </ac:spMkLst>
        </pc:spChg>
        <pc:spChg chg="mod">
          <ac:chgData name="Helen Margolis" userId="e6a7afbc-961a-442d-a2df-b33b0221b063" providerId="ADAL" clId="{63F5FAE7-8FBB-441B-9E44-2E7BB2A08EB1}" dt="2023-10-08T22:12:28.268" v="2407" actId="6549"/>
          <ac:spMkLst>
            <pc:docMk/>
            <pc:sldMk cId="1407610236" sldId="3219"/>
            <ac:spMk id="16" creationId="{A9B7BB9B-FD55-B894-6FB3-4679A39A62B6}"/>
          </ac:spMkLst>
        </pc:spChg>
      </pc:sldChg>
      <pc:sldChg chg="del">
        <pc:chgData name="Helen Margolis" userId="e6a7afbc-961a-442d-a2df-b33b0221b063" providerId="ADAL" clId="{63F5FAE7-8FBB-441B-9E44-2E7BB2A08EB1}" dt="2023-10-08T09:35:09.189" v="554" actId="47"/>
        <pc:sldMkLst>
          <pc:docMk/>
          <pc:sldMk cId="1438084043" sldId="3220"/>
        </pc:sldMkLst>
      </pc:sldChg>
      <pc:sldChg chg="del">
        <pc:chgData name="Helen Margolis" userId="e6a7afbc-961a-442d-a2df-b33b0221b063" providerId="ADAL" clId="{63F5FAE7-8FBB-441B-9E44-2E7BB2A08EB1}" dt="2023-10-08T09:35:22.232" v="555" actId="47"/>
        <pc:sldMkLst>
          <pc:docMk/>
          <pc:sldMk cId="2290293469" sldId="3222"/>
        </pc:sldMkLst>
      </pc:sldChg>
      <pc:sldChg chg="del">
        <pc:chgData name="Helen Margolis" userId="e6a7afbc-961a-442d-a2df-b33b0221b063" providerId="ADAL" clId="{63F5FAE7-8FBB-441B-9E44-2E7BB2A08EB1}" dt="2023-10-08T09:35:22.232" v="555" actId="47"/>
        <pc:sldMkLst>
          <pc:docMk/>
          <pc:sldMk cId="4240838915" sldId="3223"/>
        </pc:sldMkLst>
      </pc:sldChg>
      <pc:sldChg chg="del">
        <pc:chgData name="Helen Margolis" userId="e6a7afbc-961a-442d-a2df-b33b0221b063" providerId="ADAL" clId="{63F5FAE7-8FBB-441B-9E44-2E7BB2A08EB1}" dt="2023-10-08T09:35:22.232" v="555" actId="47"/>
        <pc:sldMkLst>
          <pc:docMk/>
          <pc:sldMk cId="718661498" sldId="3224"/>
        </pc:sldMkLst>
      </pc:sldChg>
      <pc:sldChg chg="del">
        <pc:chgData name="Helen Margolis" userId="e6a7afbc-961a-442d-a2df-b33b0221b063" providerId="ADAL" clId="{63F5FAE7-8FBB-441B-9E44-2E7BB2A08EB1}" dt="2023-10-08T09:37:19.206" v="562" actId="47"/>
        <pc:sldMkLst>
          <pc:docMk/>
          <pc:sldMk cId="1486359931" sldId="3225"/>
        </pc:sldMkLst>
      </pc:sldChg>
      <pc:sldChg chg="del">
        <pc:chgData name="Helen Margolis" userId="e6a7afbc-961a-442d-a2df-b33b0221b063" providerId="ADAL" clId="{63F5FAE7-8FBB-441B-9E44-2E7BB2A08EB1}" dt="2023-10-08T09:35:38.109" v="559" actId="47"/>
        <pc:sldMkLst>
          <pc:docMk/>
          <pc:sldMk cId="920130973" sldId="3227"/>
        </pc:sldMkLst>
      </pc:sldChg>
      <pc:sldChg chg="del ord">
        <pc:chgData name="Helen Margolis" userId="e6a7afbc-961a-442d-a2df-b33b0221b063" providerId="ADAL" clId="{63F5FAE7-8FBB-441B-9E44-2E7BB2A08EB1}" dt="2023-10-08T09:35:38.109" v="559" actId="47"/>
        <pc:sldMkLst>
          <pc:docMk/>
          <pc:sldMk cId="4187506638" sldId="3228"/>
        </pc:sldMkLst>
      </pc:sldChg>
      <pc:sldChg chg="del">
        <pc:chgData name="Helen Margolis" userId="e6a7afbc-961a-442d-a2df-b33b0221b063" providerId="ADAL" clId="{63F5FAE7-8FBB-441B-9E44-2E7BB2A08EB1}" dt="2023-10-08T09:35:42.203" v="560" actId="47"/>
        <pc:sldMkLst>
          <pc:docMk/>
          <pc:sldMk cId="3423181307" sldId="3229"/>
        </pc:sldMkLst>
      </pc:sldChg>
      <pc:sldChg chg="del">
        <pc:chgData name="Helen Margolis" userId="e6a7afbc-961a-442d-a2df-b33b0221b063" providerId="ADAL" clId="{63F5FAE7-8FBB-441B-9E44-2E7BB2A08EB1}" dt="2023-10-08T09:35:42.203" v="560" actId="47"/>
        <pc:sldMkLst>
          <pc:docMk/>
          <pc:sldMk cId="2587574316" sldId="3230"/>
        </pc:sldMkLst>
      </pc:sldChg>
      <pc:sldChg chg="del">
        <pc:chgData name="Helen Margolis" userId="e6a7afbc-961a-442d-a2df-b33b0221b063" providerId="ADAL" clId="{63F5FAE7-8FBB-441B-9E44-2E7BB2A08EB1}" dt="2023-10-08T09:35:42.203" v="560" actId="47"/>
        <pc:sldMkLst>
          <pc:docMk/>
          <pc:sldMk cId="1288354363" sldId="3231"/>
        </pc:sldMkLst>
      </pc:sldChg>
      <pc:sldChg chg="del">
        <pc:chgData name="Helen Margolis" userId="e6a7afbc-961a-442d-a2df-b33b0221b063" providerId="ADAL" clId="{63F5FAE7-8FBB-441B-9E44-2E7BB2A08EB1}" dt="2023-10-08T09:35:22.232" v="555" actId="47"/>
        <pc:sldMkLst>
          <pc:docMk/>
          <pc:sldMk cId="3227028201" sldId="3232"/>
        </pc:sldMkLst>
      </pc:sldChg>
      <pc:sldChg chg="del">
        <pc:chgData name="Helen Margolis" userId="e6a7afbc-961a-442d-a2df-b33b0221b063" providerId="ADAL" clId="{63F5FAE7-8FBB-441B-9E44-2E7BB2A08EB1}" dt="2023-10-08T09:35:38.109" v="559" actId="47"/>
        <pc:sldMkLst>
          <pc:docMk/>
          <pc:sldMk cId="3978130007" sldId="3233"/>
        </pc:sldMkLst>
      </pc:sldChg>
      <pc:sldChg chg="del">
        <pc:chgData name="Helen Margolis" userId="e6a7afbc-961a-442d-a2df-b33b0221b063" providerId="ADAL" clId="{63F5FAE7-8FBB-441B-9E44-2E7BB2A08EB1}" dt="2023-10-08T09:35:25.821" v="556" actId="47"/>
        <pc:sldMkLst>
          <pc:docMk/>
          <pc:sldMk cId="53461738" sldId="3235"/>
        </pc:sldMkLst>
      </pc:sldChg>
      <pc:sldChg chg="del">
        <pc:chgData name="Helen Margolis" userId="e6a7afbc-961a-442d-a2df-b33b0221b063" providerId="ADAL" clId="{63F5FAE7-8FBB-441B-9E44-2E7BB2A08EB1}" dt="2023-10-08T09:35:25.821" v="556" actId="47"/>
        <pc:sldMkLst>
          <pc:docMk/>
          <pc:sldMk cId="3513855872" sldId="3236"/>
        </pc:sldMkLst>
      </pc:sldChg>
      <pc:sldChg chg="del">
        <pc:chgData name="Helen Margolis" userId="e6a7afbc-961a-442d-a2df-b33b0221b063" providerId="ADAL" clId="{63F5FAE7-8FBB-441B-9E44-2E7BB2A08EB1}" dt="2023-10-08T09:35:38.109" v="559" actId="47"/>
        <pc:sldMkLst>
          <pc:docMk/>
          <pc:sldMk cId="596254867" sldId="3237"/>
        </pc:sldMkLst>
      </pc:sldChg>
      <pc:sldChg chg="del">
        <pc:chgData name="Helen Margolis" userId="e6a7afbc-961a-442d-a2df-b33b0221b063" providerId="ADAL" clId="{63F5FAE7-8FBB-441B-9E44-2E7BB2A08EB1}" dt="2023-10-08T09:35:38.109" v="559" actId="47"/>
        <pc:sldMkLst>
          <pc:docMk/>
          <pc:sldMk cId="2694220790" sldId="3240"/>
        </pc:sldMkLst>
      </pc:sldChg>
      <pc:sldChg chg="del">
        <pc:chgData name="Helen Margolis" userId="e6a7afbc-961a-442d-a2df-b33b0221b063" providerId="ADAL" clId="{63F5FAE7-8FBB-441B-9E44-2E7BB2A08EB1}" dt="2023-10-08T09:35:54.226" v="561" actId="47"/>
        <pc:sldMkLst>
          <pc:docMk/>
          <pc:sldMk cId="3069194433" sldId="3241"/>
        </pc:sldMkLst>
      </pc:sldChg>
      <pc:sldChg chg="del">
        <pc:chgData name="Helen Margolis" userId="e6a7afbc-961a-442d-a2df-b33b0221b063" providerId="ADAL" clId="{63F5FAE7-8FBB-441B-9E44-2E7BB2A08EB1}" dt="2023-10-08T09:37:19.206" v="562" actId="47"/>
        <pc:sldMkLst>
          <pc:docMk/>
          <pc:sldMk cId="731471269" sldId="3242"/>
        </pc:sldMkLst>
      </pc:sldChg>
      <pc:sldChg chg="del">
        <pc:chgData name="Helen Margolis" userId="e6a7afbc-961a-442d-a2df-b33b0221b063" providerId="ADAL" clId="{63F5FAE7-8FBB-441B-9E44-2E7BB2A08EB1}" dt="2023-10-08T09:37:19.206" v="562" actId="47"/>
        <pc:sldMkLst>
          <pc:docMk/>
          <pc:sldMk cId="1075947968" sldId="3243"/>
        </pc:sldMkLst>
      </pc:sldChg>
      <pc:sldChg chg="del">
        <pc:chgData name="Helen Margolis" userId="e6a7afbc-961a-442d-a2df-b33b0221b063" providerId="ADAL" clId="{63F5FAE7-8FBB-441B-9E44-2E7BB2A08EB1}" dt="2023-10-08T09:37:19.206" v="562" actId="47"/>
        <pc:sldMkLst>
          <pc:docMk/>
          <pc:sldMk cId="3201363080" sldId="3244"/>
        </pc:sldMkLst>
      </pc:sldChg>
      <pc:sldChg chg="del">
        <pc:chgData name="Helen Margolis" userId="e6a7afbc-961a-442d-a2df-b33b0221b063" providerId="ADAL" clId="{63F5FAE7-8FBB-441B-9E44-2E7BB2A08EB1}" dt="2023-10-08T09:37:23.053" v="563" actId="47"/>
        <pc:sldMkLst>
          <pc:docMk/>
          <pc:sldMk cId="1223787550" sldId="3448"/>
        </pc:sldMkLst>
      </pc:sldChg>
      <pc:sldChg chg="del">
        <pc:chgData name="Helen Margolis" userId="e6a7afbc-961a-442d-a2df-b33b0221b063" providerId="ADAL" clId="{63F5FAE7-8FBB-441B-9E44-2E7BB2A08EB1}" dt="2023-10-08T09:37:28.993" v="564" actId="47"/>
        <pc:sldMkLst>
          <pc:docMk/>
          <pc:sldMk cId="2204270364" sldId="3450"/>
        </pc:sldMkLst>
      </pc:sldChg>
      <pc:sldChg chg="del">
        <pc:chgData name="Helen Margolis" userId="e6a7afbc-961a-442d-a2df-b33b0221b063" providerId="ADAL" clId="{63F5FAE7-8FBB-441B-9E44-2E7BB2A08EB1}" dt="2023-10-08T09:37:28.993" v="564" actId="47"/>
        <pc:sldMkLst>
          <pc:docMk/>
          <pc:sldMk cId="281936375" sldId="3451"/>
        </pc:sldMkLst>
      </pc:sldChg>
      <pc:sldChg chg="del">
        <pc:chgData name="Helen Margolis" userId="e6a7afbc-961a-442d-a2df-b33b0221b063" providerId="ADAL" clId="{63F5FAE7-8FBB-441B-9E44-2E7BB2A08EB1}" dt="2023-10-08T09:37:28.993" v="564" actId="47"/>
        <pc:sldMkLst>
          <pc:docMk/>
          <pc:sldMk cId="1638138970" sldId="3452"/>
        </pc:sldMkLst>
      </pc:sldChg>
      <pc:sldChg chg="addSp delSp modSp mod ord delAnim modAnim">
        <pc:chgData name="Helen Margolis" userId="e6a7afbc-961a-442d-a2df-b33b0221b063" providerId="ADAL" clId="{63F5FAE7-8FBB-441B-9E44-2E7BB2A08EB1}" dt="2023-10-08T09:23:28.597" v="550" actId="164"/>
        <pc:sldMkLst>
          <pc:docMk/>
          <pc:sldMk cId="1510414987" sldId="3453"/>
        </pc:sldMkLst>
        <pc:spChg chg="mod">
          <ac:chgData name="Helen Margolis" userId="e6a7afbc-961a-442d-a2df-b33b0221b063" providerId="ADAL" clId="{63F5FAE7-8FBB-441B-9E44-2E7BB2A08EB1}" dt="2023-10-08T09:11:49.952" v="234" actId="20577"/>
          <ac:spMkLst>
            <pc:docMk/>
            <pc:sldMk cId="1510414987" sldId="3453"/>
            <ac:spMk id="2" creationId="{8283B3F7-529C-BF67-8686-439EA2B01556}"/>
          </ac:spMkLst>
        </pc:spChg>
        <pc:spChg chg="mod topLvl">
          <ac:chgData name="Helen Margolis" userId="e6a7afbc-961a-442d-a2df-b33b0221b063" providerId="ADAL" clId="{63F5FAE7-8FBB-441B-9E44-2E7BB2A08EB1}" dt="2023-10-08T09:22:24.972" v="535" actId="1076"/>
          <ac:spMkLst>
            <pc:docMk/>
            <pc:sldMk cId="1510414987" sldId="3453"/>
            <ac:spMk id="4" creationId="{556CC97A-6262-7ED7-DF5B-5757C8882DEB}"/>
          </ac:spMkLst>
        </pc:spChg>
        <pc:spChg chg="mod">
          <ac:chgData name="Helen Margolis" userId="e6a7afbc-961a-442d-a2df-b33b0221b063" providerId="ADAL" clId="{63F5FAE7-8FBB-441B-9E44-2E7BB2A08EB1}" dt="2023-10-08T09:20:42.350" v="518" actId="165"/>
          <ac:spMkLst>
            <pc:docMk/>
            <pc:sldMk cId="1510414987" sldId="3453"/>
            <ac:spMk id="6" creationId="{046D6A81-4293-DB95-AB51-9324A2BB3ABD}"/>
          </ac:spMkLst>
        </pc:spChg>
        <pc:spChg chg="del mod topLvl">
          <ac:chgData name="Helen Margolis" userId="e6a7afbc-961a-442d-a2df-b33b0221b063" providerId="ADAL" clId="{63F5FAE7-8FBB-441B-9E44-2E7BB2A08EB1}" dt="2023-10-08T09:16:35.399" v="492" actId="478"/>
          <ac:spMkLst>
            <pc:docMk/>
            <pc:sldMk cId="1510414987" sldId="3453"/>
            <ac:spMk id="10" creationId="{64722FBA-507B-541E-85AB-7B45A08E366C}"/>
          </ac:spMkLst>
        </pc:spChg>
        <pc:spChg chg="mod topLvl">
          <ac:chgData name="Helen Margolis" userId="e6a7afbc-961a-442d-a2df-b33b0221b063" providerId="ADAL" clId="{63F5FAE7-8FBB-441B-9E44-2E7BB2A08EB1}" dt="2023-10-08T09:23:28.597" v="550" actId="164"/>
          <ac:spMkLst>
            <pc:docMk/>
            <pc:sldMk cId="1510414987" sldId="3453"/>
            <ac:spMk id="11" creationId="{76239E80-C918-C5F5-7DE2-4FE09D246E99}"/>
          </ac:spMkLst>
        </pc:spChg>
        <pc:spChg chg="mod">
          <ac:chgData name="Helen Margolis" userId="e6a7afbc-961a-442d-a2df-b33b0221b063" providerId="ADAL" clId="{63F5FAE7-8FBB-441B-9E44-2E7BB2A08EB1}" dt="2023-10-08T09:13:05.556" v="236"/>
          <ac:spMkLst>
            <pc:docMk/>
            <pc:sldMk cId="1510414987" sldId="3453"/>
            <ac:spMk id="14" creationId="{D52C0263-1772-70C6-353A-71CEDBA3A26D}"/>
          </ac:spMkLst>
        </pc:spChg>
        <pc:spChg chg="mod">
          <ac:chgData name="Helen Margolis" userId="e6a7afbc-961a-442d-a2df-b33b0221b063" providerId="ADAL" clId="{63F5FAE7-8FBB-441B-9E44-2E7BB2A08EB1}" dt="2023-10-08T09:13:05.556" v="236"/>
          <ac:spMkLst>
            <pc:docMk/>
            <pc:sldMk cId="1510414987" sldId="3453"/>
            <ac:spMk id="16" creationId="{58B3777C-321D-5308-D4B7-FD5EC0C7DAC4}"/>
          </ac:spMkLst>
        </pc:spChg>
        <pc:spChg chg="del">
          <ac:chgData name="Helen Margolis" userId="e6a7afbc-961a-442d-a2df-b33b0221b063" providerId="ADAL" clId="{63F5FAE7-8FBB-441B-9E44-2E7BB2A08EB1}" dt="2023-10-03T17:18:51.074" v="194" actId="478"/>
          <ac:spMkLst>
            <pc:docMk/>
            <pc:sldMk cId="1510414987" sldId="3453"/>
            <ac:spMk id="19" creationId="{11A7E629-E82B-0C77-E3F9-5744865DC051}"/>
          </ac:spMkLst>
        </pc:spChg>
        <pc:spChg chg="mod">
          <ac:chgData name="Helen Margolis" userId="e6a7afbc-961a-442d-a2df-b33b0221b063" providerId="ADAL" clId="{63F5FAE7-8FBB-441B-9E44-2E7BB2A08EB1}" dt="2023-10-08T09:13:05.556" v="236"/>
          <ac:spMkLst>
            <pc:docMk/>
            <pc:sldMk cId="1510414987" sldId="3453"/>
            <ac:spMk id="20" creationId="{56E969A1-F997-ABAB-40D6-22147662E400}"/>
          </ac:spMkLst>
        </pc:spChg>
        <pc:spChg chg="mod">
          <ac:chgData name="Helen Margolis" userId="e6a7afbc-961a-442d-a2df-b33b0221b063" providerId="ADAL" clId="{63F5FAE7-8FBB-441B-9E44-2E7BB2A08EB1}" dt="2023-10-08T09:13:05.556" v="236"/>
          <ac:spMkLst>
            <pc:docMk/>
            <pc:sldMk cId="1510414987" sldId="3453"/>
            <ac:spMk id="21" creationId="{CD4B8A61-70FF-42EB-D0A8-BDACCD222687}"/>
          </ac:spMkLst>
        </pc:spChg>
        <pc:spChg chg="add mod">
          <ac:chgData name="Helen Margolis" userId="e6a7afbc-961a-442d-a2df-b33b0221b063" providerId="ADAL" clId="{63F5FAE7-8FBB-441B-9E44-2E7BB2A08EB1}" dt="2023-10-08T09:23:28.597" v="550" actId="164"/>
          <ac:spMkLst>
            <pc:docMk/>
            <pc:sldMk cId="1510414987" sldId="3453"/>
            <ac:spMk id="23" creationId="{04220F33-3AA9-38B1-06D6-7E2E789F9B97}"/>
          </ac:spMkLst>
        </pc:spChg>
        <pc:grpChg chg="add del mod">
          <ac:chgData name="Helen Margolis" userId="e6a7afbc-961a-442d-a2df-b33b0221b063" providerId="ADAL" clId="{63F5FAE7-8FBB-441B-9E44-2E7BB2A08EB1}" dt="2023-10-08T09:20:42.350" v="518" actId="165"/>
          <ac:grpSpMkLst>
            <pc:docMk/>
            <pc:sldMk cId="1510414987" sldId="3453"/>
            <ac:grpSpMk id="3" creationId="{AC30C174-C319-DC2B-4522-3FC2719E7F30}"/>
          </ac:grpSpMkLst>
        </pc:grpChg>
        <pc:grpChg chg="mod topLvl">
          <ac:chgData name="Helen Margolis" userId="e6a7afbc-961a-442d-a2df-b33b0221b063" providerId="ADAL" clId="{63F5FAE7-8FBB-441B-9E44-2E7BB2A08EB1}" dt="2023-10-08T09:20:51.832" v="520" actId="164"/>
          <ac:grpSpMkLst>
            <pc:docMk/>
            <pc:sldMk cId="1510414987" sldId="3453"/>
            <ac:grpSpMk id="5" creationId="{050DE307-A31F-800E-951E-62FB1676FB95}"/>
          </ac:grpSpMkLst>
        </pc:grpChg>
        <pc:grpChg chg="add del mod">
          <ac:chgData name="Helen Margolis" userId="e6a7afbc-961a-442d-a2df-b33b0221b063" providerId="ADAL" clId="{63F5FAE7-8FBB-441B-9E44-2E7BB2A08EB1}" dt="2023-10-08T09:16:35.399" v="492" actId="478"/>
          <ac:grpSpMkLst>
            <pc:docMk/>
            <pc:sldMk cId="1510414987" sldId="3453"/>
            <ac:grpSpMk id="8" creationId="{378BDF4E-4FD6-7F7D-0155-9C15FD07381E}"/>
          </ac:grpSpMkLst>
        </pc:grpChg>
        <pc:grpChg chg="del mod topLvl">
          <ac:chgData name="Helen Margolis" userId="e6a7afbc-961a-442d-a2df-b33b0221b063" providerId="ADAL" clId="{63F5FAE7-8FBB-441B-9E44-2E7BB2A08EB1}" dt="2023-10-08T09:21:01.382" v="521" actId="165"/>
          <ac:grpSpMkLst>
            <pc:docMk/>
            <pc:sldMk cId="1510414987" sldId="3453"/>
            <ac:grpSpMk id="9" creationId="{BAC72B50-011D-FACB-4391-674AF50A0A01}"/>
          </ac:grpSpMkLst>
        </pc:grpChg>
        <pc:grpChg chg="add del mod">
          <ac:chgData name="Helen Margolis" userId="e6a7afbc-961a-442d-a2df-b33b0221b063" providerId="ADAL" clId="{63F5FAE7-8FBB-441B-9E44-2E7BB2A08EB1}" dt="2023-10-08T09:13:08.035" v="237"/>
          <ac:grpSpMkLst>
            <pc:docMk/>
            <pc:sldMk cId="1510414987" sldId="3453"/>
            <ac:grpSpMk id="13" creationId="{28DF6082-244A-DCBE-9C7A-EC31211367BE}"/>
          </ac:grpSpMkLst>
        </pc:grpChg>
        <pc:grpChg chg="mod">
          <ac:chgData name="Helen Margolis" userId="e6a7afbc-961a-442d-a2df-b33b0221b063" providerId="ADAL" clId="{63F5FAE7-8FBB-441B-9E44-2E7BB2A08EB1}" dt="2023-10-08T09:13:05.556" v="236"/>
          <ac:grpSpMkLst>
            <pc:docMk/>
            <pc:sldMk cId="1510414987" sldId="3453"/>
            <ac:grpSpMk id="15" creationId="{A179EA26-8B75-5F3A-E9BE-A7A5716147E7}"/>
          </ac:grpSpMkLst>
        </pc:grpChg>
        <pc:grpChg chg="add del mod">
          <ac:chgData name="Helen Margolis" userId="e6a7afbc-961a-442d-a2df-b33b0221b063" providerId="ADAL" clId="{63F5FAE7-8FBB-441B-9E44-2E7BB2A08EB1}" dt="2023-10-08T09:13:08.035" v="237"/>
          <ac:grpSpMkLst>
            <pc:docMk/>
            <pc:sldMk cId="1510414987" sldId="3453"/>
            <ac:grpSpMk id="18" creationId="{2CCDA582-262A-F1BA-8633-10D2A47D6388}"/>
          </ac:grpSpMkLst>
        </pc:grpChg>
        <pc:grpChg chg="mod">
          <ac:chgData name="Helen Margolis" userId="e6a7afbc-961a-442d-a2df-b33b0221b063" providerId="ADAL" clId="{63F5FAE7-8FBB-441B-9E44-2E7BB2A08EB1}" dt="2023-10-08T09:13:05.556" v="236"/>
          <ac:grpSpMkLst>
            <pc:docMk/>
            <pc:sldMk cId="1510414987" sldId="3453"/>
            <ac:grpSpMk id="19" creationId="{C1EFBA05-50E1-C029-2DA0-50F0825472E0}"/>
          </ac:grpSpMkLst>
        </pc:grpChg>
        <pc:grpChg chg="add mod">
          <ac:chgData name="Helen Margolis" userId="e6a7afbc-961a-442d-a2df-b33b0221b063" providerId="ADAL" clId="{63F5FAE7-8FBB-441B-9E44-2E7BB2A08EB1}" dt="2023-10-08T09:20:51.832" v="520" actId="164"/>
          <ac:grpSpMkLst>
            <pc:docMk/>
            <pc:sldMk cId="1510414987" sldId="3453"/>
            <ac:grpSpMk id="24" creationId="{F6F32A79-7458-CA70-5A7B-FEB1283356B8}"/>
          </ac:grpSpMkLst>
        </pc:grpChg>
        <pc:grpChg chg="add mod">
          <ac:chgData name="Helen Margolis" userId="e6a7afbc-961a-442d-a2df-b33b0221b063" providerId="ADAL" clId="{63F5FAE7-8FBB-441B-9E44-2E7BB2A08EB1}" dt="2023-10-08T09:23:28.597" v="550" actId="164"/>
          <ac:grpSpMkLst>
            <pc:docMk/>
            <pc:sldMk cId="1510414987" sldId="3453"/>
            <ac:grpSpMk id="25" creationId="{67DC560D-2081-6556-896B-DDFD52E4BEEF}"/>
          </ac:grpSpMkLst>
        </pc:grpChg>
        <pc:picChg chg="del">
          <ac:chgData name="Helen Margolis" userId="e6a7afbc-961a-442d-a2df-b33b0221b063" providerId="ADAL" clId="{63F5FAE7-8FBB-441B-9E44-2E7BB2A08EB1}" dt="2023-10-03T17:18:47.492" v="191" actId="478"/>
          <ac:picMkLst>
            <pc:docMk/>
            <pc:sldMk cId="1510414987" sldId="3453"/>
            <ac:picMk id="5" creationId="{5F98A179-1F58-77E9-B07E-EDBCF1C7DBD0}"/>
          </ac:picMkLst>
        </pc:picChg>
        <pc:picChg chg="mod">
          <ac:chgData name="Helen Margolis" userId="e6a7afbc-961a-442d-a2df-b33b0221b063" providerId="ADAL" clId="{63F5FAE7-8FBB-441B-9E44-2E7BB2A08EB1}" dt="2023-10-08T09:20:42.350" v="518" actId="165"/>
          <ac:picMkLst>
            <pc:docMk/>
            <pc:sldMk cId="1510414987" sldId="3453"/>
            <ac:picMk id="7" creationId="{8C4BF48A-FC5B-79FF-3AF3-2A610F9D0D91}"/>
          </ac:picMkLst>
        </pc:picChg>
        <pc:picChg chg="mod topLvl">
          <ac:chgData name="Helen Margolis" userId="e6a7afbc-961a-442d-a2df-b33b0221b063" providerId="ADAL" clId="{63F5FAE7-8FBB-441B-9E44-2E7BB2A08EB1}" dt="2023-10-08T09:23:28.597" v="550" actId="164"/>
          <ac:picMkLst>
            <pc:docMk/>
            <pc:sldMk cId="1510414987" sldId="3453"/>
            <ac:picMk id="12" creationId="{3AD89AA7-258D-C811-8140-865807788C1E}"/>
          </ac:picMkLst>
        </pc:picChg>
        <pc:picChg chg="del">
          <ac:chgData name="Helen Margolis" userId="e6a7afbc-961a-442d-a2df-b33b0221b063" providerId="ADAL" clId="{63F5FAE7-8FBB-441B-9E44-2E7BB2A08EB1}" dt="2023-10-03T17:18:48.465" v="192" actId="478"/>
          <ac:picMkLst>
            <pc:docMk/>
            <pc:sldMk cId="1510414987" sldId="3453"/>
            <ac:picMk id="14" creationId="{F391D7E9-0CE5-2224-6743-E6ED1FF810D1}"/>
          </ac:picMkLst>
        </pc:picChg>
        <pc:picChg chg="del">
          <ac:chgData name="Helen Margolis" userId="e6a7afbc-961a-442d-a2df-b33b0221b063" providerId="ADAL" clId="{63F5FAE7-8FBB-441B-9E44-2E7BB2A08EB1}" dt="2023-10-03T17:18:48.984" v="193" actId="478"/>
          <ac:picMkLst>
            <pc:docMk/>
            <pc:sldMk cId="1510414987" sldId="3453"/>
            <ac:picMk id="15" creationId="{827D57A3-8543-A5AC-CDFB-D076CD3CB101}"/>
          </ac:picMkLst>
        </pc:picChg>
        <pc:picChg chg="mod">
          <ac:chgData name="Helen Margolis" userId="e6a7afbc-961a-442d-a2df-b33b0221b063" providerId="ADAL" clId="{63F5FAE7-8FBB-441B-9E44-2E7BB2A08EB1}" dt="2023-10-08T09:13:05.556" v="236"/>
          <ac:picMkLst>
            <pc:docMk/>
            <pc:sldMk cId="1510414987" sldId="3453"/>
            <ac:picMk id="17" creationId="{20B3D6EE-84E4-5E55-C9D7-B43E1798F0B6}"/>
          </ac:picMkLst>
        </pc:picChg>
        <pc:picChg chg="mod">
          <ac:chgData name="Helen Margolis" userId="e6a7afbc-961a-442d-a2df-b33b0221b063" providerId="ADAL" clId="{63F5FAE7-8FBB-441B-9E44-2E7BB2A08EB1}" dt="2023-10-08T09:13:05.556" v="236"/>
          <ac:picMkLst>
            <pc:docMk/>
            <pc:sldMk cId="1510414987" sldId="3453"/>
            <ac:picMk id="22" creationId="{767477CA-753D-92DB-905D-2CA5CC506815}"/>
          </ac:picMkLst>
        </pc:picChg>
      </pc:sldChg>
      <pc:sldChg chg="del">
        <pc:chgData name="Helen Margolis" userId="e6a7afbc-961a-442d-a2df-b33b0221b063" providerId="ADAL" clId="{63F5FAE7-8FBB-441B-9E44-2E7BB2A08EB1}" dt="2023-10-08T09:50:44.461" v="795" actId="2696"/>
        <pc:sldMkLst>
          <pc:docMk/>
          <pc:sldMk cId="47010328" sldId="3454"/>
        </pc:sldMkLst>
      </pc:sldChg>
      <pc:sldChg chg="add">
        <pc:chgData name="Helen Margolis" userId="e6a7afbc-961a-442d-a2df-b33b0221b063" providerId="ADAL" clId="{63F5FAE7-8FBB-441B-9E44-2E7BB2A08EB1}" dt="2023-10-08T09:50:47.958" v="796"/>
        <pc:sldMkLst>
          <pc:docMk/>
          <pc:sldMk cId="1848461500" sldId="3454"/>
        </pc:sldMkLst>
      </pc:sldChg>
      <pc:sldChg chg="del">
        <pc:chgData name="Helen Margolis" userId="e6a7afbc-961a-442d-a2df-b33b0221b063" providerId="ADAL" clId="{63F5FAE7-8FBB-441B-9E44-2E7BB2A08EB1}" dt="2023-10-08T09:50:27.285" v="794" actId="47"/>
        <pc:sldMkLst>
          <pc:docMk/>
          <pc:sldMk cId="4137591960" sldId="3456"/>
        </pc:sldMkLst>
      </pc:sldChg>
      <pc:sldChg chg="del">
        <pc:chgData name="Helen Margolis" userId="e6a7afbc-961a-442d-a2df-b33b0221b063" providerId="ADAL" clId="{63F5FAE7-8FBB-441B-9E44-2E7BB2A08EB1}" dt="2023-10-08T09:50:44.461" v="795" actId="2696"/>
        <pc:sldMkLst>
          <pc:docMk/>
          <pc:sldMk cId="913006476" sldId="3457"/>
        </pc:sldMkLst>
      </pc:sldChg>
      <pc:sldChg chg="add">
        <pc:chgData name="Helen Margolis" userId="e6a7afbc-961a-442d-a2df-b33b0221b063" providerId="ADAL" clId="{63F5FAE7-8FBB-441B-9E44-2E7BB2A08EB1}" dt="2023-10-08T09:50:47.958" v="796"/>
        <pc:sldMkLst>
          <pc:docMk/>
          <pc:sldMk cId="3110724723" sldId="3457"/>
        </pc:sldMkLst>
      </pc:sldChg>
      <pc:sldChg chg="del">
        <pc:chgData name="Helen Margolis" userId="e6a7afbc-961a-442d-a2df-b33b0221b063" providerId="ADAL" clId="{63F5FAE7-8FBB-441B-9E44-2E7BB2A08EB1}" dt="2023-10-08T09:50:44.461" v="795" actId="2696"/>
        <pc:sldMkLst>
          <pc:docMk/>
          <pc:sldMk cId="1710515391" sldId="3458"/>
        </pc:sldMkLst>
      </pc:sldChg>
      <pc:sldChg chg="add">
        <pc:chgData name="Helen Margolis" userId="e6a7afbc-961a-442d-a2df-b33b0221b063" providerId="ADAL" clId="{63F5FAE7-8FBB-441B-9E44-2E7BB2A08EB1}" dt="2023-10-08T09:50:47.958" v="796"/>
        <pc:sldMkLst>
          <pc:docMk/>
          <pc:sldMk cId="2159521931" sldId="3458"/>
        </pc:sldMkLst>
      </pc:sldChg>
      <pc:sldChg chg="del">
        <pc:chgData name="Helen Margolis" userId="e6a7afbc-961a-442d-a2df-b33b0221b063" providerId="ADAL" clId="{63F5FAE7-8FBB-441B-9E44-2E7BB2A08EB1}" dt="2023-10-08T09:50:44.461" v="795" actId="2696"/>
        <pc:sldMkLst>
          <pc:docMk/>
          <pc:sldMk cId="243275272" sldId="3459"/>
        </pc:sldMkLst>
      </pc:sldChg>
      <pc:sldChg chg="add">
        <pc:chgData name="Helen Margolis" userId="e6a7afbc-961a-442d-a2df-b33b0221b063" providerId="ADAL" clId="{63F5FAE7-8FBB-441B-9E44-2E7BB2A08EB1}" dt="2023-10-08T09:50:47.958" v="796"/>
        <pc:sldMkLst>
          <pc:docMk/>
          <pc:sldMk cId="927465193" sldId="3459"/>
        </pc:sldMkLst>
      </pc:sldChg>
      <pc:sldChg chg="del">
        <pc:chgData name="Helen Margolis" userId="e6a7afbc-961a-442d-a2df-b33b0221b063" providerId="ADAL" clId="{63F5FAE7-8FBB-441B-9E44-2E7BB2A08EB1}" dt="2023-10-08T09:50:44.461" v="795" actId="2696"/>
        <pc:sldMkLst>
          <pc:docMk/>
          <pc:sldMk cId="600033200" sldId="3460"/>
        </pc:sldMkLst>
      </pc:sldChg>
      <pc:sldChg chg="add">
        <pc:chgData name="Helen Margolis" userId="e6a7afbc-961a-442d-a2df-b33b0221b063" providerId="ADAL" clId="{63F5FAE7-8FBB-441B-9E44-2E7BB2A08EB1}" dt="2023-10-08T09:50:47.958" v="796"/>
        <pc:sldMkLst>
          <pc:docMk/>
          <pc:sldMk cId="2491070379" sldId="3460"/>
        </pc:sldMkLst>
      </pc:sldChg>
      <pc:sldChg chg="del">
        <pc:chgData name="Helen Margolis" userId="e6a7afbc-961a-442d-a2df-b33b0221b063" providerId="ADAL" clId="{63F5FAE7-8FBB-441B-9E44-2E7BB2A08EB1}" dt="2023-10-08T09:50:44.461" v="795" actId="2696"/>
        <pc:sldMkLst>
          <pc:docMk/>
          <pc:sldMk cId="433161300" sldId="3461"/>
        </pc:sldMkLst>
      </pc:sldChg>
      <pc:sldChg chg="add">
        <pc:chgData name="Helen Margolis" userId="e6a7afbc-961a-442d-a2df-b33b0221b063" providerId="ADAL" clId="{63F5FAE7-8FBB-441B-9E44-2E7BB2A08EB1}" dt="2023-10-08T09:50:47.958" v="796"/>
        <pc:sldMkLst>
          <pc:docMk/>
          <pc:sldMk cId="3144491714" sldId="3461"/>
        </pc:sldMkLst>
      </pc:sldChg>
      <pc:sldChg chg="addSp delSp modSp mod ord">
        <pc:chgData name="Helen Margolis" userId="e6a7afbc-961a-442d-a2df-b33b0221b063" providerId="ADAL" clId="{63F5FAE7-8FBB-441B-9E44-2E7BB2A08EB1}" dt="2023-10-10T11:15:34.982" v="5053" actId="20577"/>
        <pc:sldMkLst>
          <pc:docMk/>
          <pc:sldMk cId="899280622" sldId="3462"/>
        </pc:sldMkLst>
        <pc:spChg chg="mod">
          <ac:chgData name="Helen Margolis" userId="e6a7afbc-961a-442d-a2df-b33b0221b063" providerId="ADAL" clId="{63F5FAE7-8FBB-441B-9E44-2E7BB2A08EB1}" dt="2023-10-10T11:15:34.982" v="5053" actId="20577"/>
          <ac:spMkLst>
            <pc:docMk/>
            <pc:sldMk cId="899280622" sldId="3462"/>
            <ac:spMk id="3" creationId="{3F5E2DEF-E926-734D-2983-F557569E44AA}"/>
          </ac:spMkLst>
        </pc:spChg>
        <pc:spChg chg="del">
          <ac:chgData name="Helen Margolis" userId="e6a7afbc-961a-442d-a2df-b33b0221b063" providerId="ADAL" clId="{63F5FAE7-8FBB-441B-9E44-2E7BB2A08EB1}" dt="2023-10-10T07:56:00.447" v="4319" actId="478"/>
          <ac:spMkLst>
            <pc:docMk/>
            <pc:sldMk cId="899280622" sldId="3462"/>
            <ac:spMk id="5" creationId="{6C5F5FC5-01D4-8FB7-1369-C3849C943061}"/>
          </ac:spMkLst>
        </pc:spChg>
        <pc:spChg chg="add del mod">
          <ac:chgData name="Helen Margolis" userId="e6a7afbc-961a-442d-a2df-b33b0221b063" providerId="ADAL" clId="{63F5FAE7-8FBB-441B-9E44-2E7BB2A08EB1}" dt="2023-10-10T07:55:55.600" v="4318" actId="478"/>
          <ac:spMkLst>
            <pc:docMk/>
            <pc:sldMk cId="899280622" sldId="3462"/>
            <ac:spMk id="7" creationId="{419E490F-E0B4-AA60-8324-1AD9C79109C1}"/>
          </ac:spMkLst>
        </pc:spChg>
        <pc:graphicFrameChg chg="mod modGraphic">
          <ac:chgData name="Helen Margolis" userId="e6a7afbc-961a-442d-a2df-b33b0221b063" providerId="ADAL" clId="{63F5FAE7-8FBB-441B-9E44-2E7BB2A08EB1}" dt="2023-10-10T11:14:22.923" v="5017" actId="1076"/>
          <ac:graphicFrameMkLst>
            <pc:docMk/>
            <pc:sldMk cId="899280622" sldId="3462"/>
            <ac:graphicFrameMk id="4" creationId="{434772D8-840D-814B-3300-C65FB20C9C22}"/>
          </ac:graphicFrameMkLst>
        </pc:graphicFrameChg>
      </pc:sldChg>
      <pc:sldChg chg="ord">
        <pc:chgData name="Helen Margolis" userId="e6a7afbc-961a-442d-a2df-b33b0221b063" providerId="ADAL" clId="{63F5FAE7-8FBB-441B-9E44-2E7BB2A08EB1}" dt="2023-10-08T20:45:03.300" v="856"/>
        <pc:sldMkLst>
          <pc:docMk/>
          <pc:sldMk cId="2629449435" sldId="3464"/>
        </pc:sldMkLst>
      </pc:sldChg>
      <pc:sldChg chg="ord">
        <pc:chgData name="Helen Margolis" userId="e6a7afbc-961a-442d-a2df-b33b0221b063" providerId="ADAL" clId="{63F5FAE7-8FBB-441B-9E44-2E7BB2A08EB1}" dt="2023-10-08T20:46:13.004" v="894"/>
        <pc:sldMkLst>
          <pc:docMk/>
          <pc:sldMk cId="612765634" sldId="3465"/>
        </pc:sldMkLst>
      </pc:sldChg>
      <pc:sldChg chg="addSp modSp mod ord">
        <pc:chgData name="Helen Margolis" userId="e6a7afbc-961a-442d-a2df-b33b0221b063" providerId="ADAL" clId="{63F5FAE7-8FBB-441B-9E44-2E7BB2A08EB1}" dt="2023-10-10T08:02:29.739" v="4381" actId="1076"/>
        <pc:sldMkLst>
          <pc:docMk/>
          <pc:sldMk cId="3903357381" sldId="3466"/>
        </pc:sldMkLst>
        <pc:spChg chg="mod">
          <ac:chgData name="Helen Margolis" userId="e6a7afbc-961a-442d-a2df-b33b0221b063" providerId="ADAL" clId="{63F5FAE7-8FBB-441B-9E44-2E7BB2A08EB1}" dt="2023-10-10T08:01:54.804" v="4376" actId="164"/>
          <ac:spMkLst>
            <pc:docMk/>
            <pc:sldMk cId="3903357381" sldId="3466"/>
            <ac:spMk id="4" creationId="{09DA296D-FBD7-ADAE-94DB-B3894BE2CD07}"/>
          </ac:spMkLst>
        </pc:spChg>
        <pc:spChg chg="mod">
          <ac:chgData name="Helen Margolis" userId="e6a7afbc-961a-442d-a2df-b33b0221b063" providerId="ADAL" clId="{63F5FAE7-8FBB-441B-9E44-2E7BB2A08EB1}" dt="2023-10-10T08:02:07.418" v="4377" actId="164"/>
          <ac:spMkLst>
            <pc:docMk/>
            <pc:sldMk cId="3903357381" sldId="3466"/>
            <ac:spMk id="5" creationId="{AD0796B6-BFE5-D862-21F5-839539F8F649}"/>
          </ac:spMkLst>
        </pc:spChg>
        <pc:grpChg chg="add mod">
          <ac:chgData name="Helen Margolis" userId="e6a7afbc-961a-442d-a2df-b33b0221b063" providerId="ADAL" clId="{63F5FAE7-8FBB-441B-9E44-2E7BB2A08EB1}" dt="2023-10-10T08:02:29.739" v="4381" actId="1076"/>
          <ac:grpSpMkLst>
            <pc:docMk/>
            <pc:sldMk cId="3903357381" sldId="3466"/>
            <ac:grpSpMk id="8" creationId="{8DECA9EC-6911-D709-22A7-2495952ABBA0}"/>
          </ac:grpSpMkLst>
        </pc:grpChg>
        <pc:grpChg chg="add mod">
          <ac:chgData name="Helen Margolis" userId="e6a7afbc-961a-442d-a2df-b33b0221b063" providerId="ADAL" clId="{63F5FAE7-8FBB-441B-9E44-2E7BB2A08EB1}" dt="2023-10-10T08:02:25.281" v="4380" actId="1076"/>
          <ac:grpSpMkLst>
            <pc:docMk/>
            <pc:sldMk cId="3903357381" sldId="3466"/>
            <ac:grpSpMk id="9" creationId="{0E4CC5F6-725C-6060-9E3C-A27DB320A438}"/>
          </ac:grpSpMkLst>
        </pc:grpChg>
        <pc:picChg chg="mod">
          <ac:chgData name="Helen Margolis" userId="e6a7afbc-961a-442d-a2df-b33b0221b063" providerId="ADAL" clId="{63F5FAE7-8FBB-441B-9E44-2E7BB2A08EB1}" dt="2023-10-10T08:02:07.418" v="4377" actId="164"/>
          <ac:picMkLst>
            <pc:docMk/>
            <pc:sldMk cId="3903357381" sldId="3466"/>
            <ac:picMk id="6" creationId="{E058F47F-CF42-7845-02BD-3FE554CF5E52}"/>
          </ac:picMkLst>
        </pc:picChg>
        <pc:picChg chg="mod">
          <ac:chgData name="Helen Margolis" userId="e6a7afbc-961a-442d-a2df-b33b0221b063" providerId="ADAL" clId="{63F5FAE7-8FBB-441B-9E44-2E7BB2A08EB1}" dt="2023-10-10T08:01:54.804" v="4376" actId="164"/>
          <ac:picMkLst>
            <pc:docMk/>
            <pc:sldMk cId="3903357381" sldId="3466"/>
            <ac:picMk id="7" creationId="{C0DABA0C-05D9-B3F3-0403-17EC12CCCA17}"/>
          </ac:picMkLst>
        </pc:picChg>
      </pc:sldChg>
      <pc:sldChg chg="addSp delSp modSp mod ord">
        <pc:chgData name="Helen Margolis" userId="e6a7afbc-961a-442d-a2df-b33b0221b063" providerId="ADAL" clId="{63F5FAE7-8FBB-441B-9E44-2E7BB2A08EB1}" dt="2023-10-08T21:28:51.227" v="1803" actId="1076"/>
        <pc:sldMkLst>
          <pc:docMk/>
          <pc:sldMk cId="57367444" sldId="3467"/>
        </pc:sldMkLst>
        <pc:spChg chg="mod">
          <ac:chgData name="Helen Margolis" userId="e6a7afbc-961a-442d-a2df-b33b0221b063" providerId="ADAL" clId="{63F5FAE7-8FBB-441B-9E44-2E7BB2A08EB1}" dt="2023-10-08T21:27:20.682" v="1795" actId="1076"/>
          <ac:spMkLst>
            <pc:docMk/>
            <pc:sldMk cId="57367444" sldId="3467"/>
            <ac:spMk id="6" creationId="{41A521AC-E784-94A9-DF2D-8AA20AA90321}"/>
          </ac:spMkLst>
        </pc:spChg>
        <pc:spChg chg="mod">
          <ac:chgData name="Helen Margolis" userId="e6a7afbc-961a-442d-a2df-b33b0221b063" providerId="ADAL" clId="{63F5FAE7-8FBB-441B-9E44-2E7BB2A08EB1}" dt="2023-10-08T21:25:53.166" v="1766" actId="165"/>
          <ac:spMkLst>
            <pc:docMk/>
            <pc:sldMk cId="57367444" sldId="3467"/>
            <ac:spMk id="8" creationId="{E4CF234C-38B1-6652-37E8-C5EDDD0769A4}"/>
          </ac:spMkLst>
        </pc:spChg>
        <pc:spChg chg="mod">
          <ac:chgData name="Helen Margolis" userId="e6a7afbc-961a-442d-a2df-b33b0221b063" providerId="ADAL" clId="{63F5FAE7-8FBB-441B-9E44-2E7BB2A08EB1}" dt="2023-10-08T21:25:53.166" v="1766" actId="165"/>
          <ac:spMkLst>
            <pc:docMk/>
            <pc:sldMk cId="57367444" sldId="3467"/>
            <ac:spMk id="11" creationId="{9CEB2835-8E18-3D26-BB6B-E075C8DE2588}"/>
          </ac:spMkLst>
        </pc:spChg>
        <pc:spChg chg="mod">
          <ac:chgData name="Helen Margolis" userId="e6a7afbc-961a-442d-a2df-b33b0221b063" providerId="ADAL" clId="{63F5FAE7-8FBB-441B-9E44-2E7BB2A08EB1}" dt="2023-10-08T21:26:41.164" v="1776" actId="1076"/>
          <ac:spMkLst>
            <pc:docMk/>
            <pc:sldMk cId="57367444" sldId="3467"/>
            <ac:spMk id="13" creationId="{0447AAAB-1CB5-3E0E-7B21-B1FC09704B48}"/>
          </ac:spMkLst>
        </pc:spChg>
        <pc:spChg chg="mod">
          <ac:chgData name="Helen Margolis" userId="e6a7afbc-961a-442d-a2df-b33b0221b063" providerId="ADAL" clId="{63F5FAE7-8FBB-441B-9E44-2E7BB2A08EB1}" dt="2023-10-08T21:25:53.166" v="1766" actId="165"/>
          <ac:spMkLst>
            <pc:docMk/>
            <pc:sldMk cId="57367444" sldId="3467"/>
            <ac:spMk id="15" creationId="{E7AA3678-4002-FA27-AFD8-EAF1B55A0EA5}"/>
          </ac:spMkLst>
        </pc:spChg>
        <pc:spChg chg="mod">
          <ac:chgData name="Helen Margolis" userId="e6a7afbc-961a-442d-a2df-b33b0221b063" providerId="ADAL" clId="{63F5FAE7-8FBB-441B-9E44-2E7BB2A08EB1}" dt="2023-10-08T21:27:59.598" v="1798" actId="1076"/>
          <ac:spMkLst>
            <pc:docMk/>
            <pc:sldMk cId="57367444" sldId="3467"/>
            <ac:spMk id="16" creationId="{F25F62CA-12DB-AA35-6B1F-60C908E5CB57}"/>
          </ac:spMkLst>
        </pc:spChg>
        <pc:spChg chg="mod">
          <ac:chgData name="Helen Margolis" userId="e6a7afbc-961a-442d-a2df-b33b0221b063" providerId="ADAL" clId="{63F5FAE7-8FBB-441B-9E44-2E7BB2A08EB1}" dt="2023-10-08T21:25:53.166" v="1766" actId="165"/>
          <ac:spMkLst>
            <pc:docMk/>
            <pc:sldMk cId="57367444" sldId="3467"/>
            <ac:spMk id="19" creationId="{EA75C3EF-33DF-483F-28DE-E1EE9077C4BC}"/>
          </ac:spMkLst>
        </pc:spChg>
        <pc:spChg chg="mod">
          <ac:chgData name="Helen Margolis" userId="e6a7afbc-961a-442d-a2df-b33b0221b063" providerId="ADAL" clId="{63F5FAE7-8FBB-441B-9E44-2E7BB2A08EB1}" dt="2023-10-08T21:28:15.692" v="1800" actId="1076"/>
          <ac:spMkLst>
            <pc:docMk/>
            <pc:sldMk cId="57367444" sldId="3467"/>
            <ac:spMk id="20" creationId="{8F8463A3-9EAA-5244-E0DB-B5FAAD3DDC7F}"/>
          </ac:spMkLst>
        </pc:spChg>
        <pc:spChg chg="mod">
          <ac:chgData name="Helen Margolis" userId="e6a7afbc-961a-442d-a2df-b33b0221b063" providerId="ADAL" clId="{63F5FAE7-8FBB-441B-9E44-2E7BB2A08EB1}" dt="2023-10-08T21:25:53.166" v="1766" actId="165"/>
          <ac:spMkLst>
            <pc:docMk/>
            <pc:sldMk cId="57367444" sldId="3467"/>
            <ac:spMk id="23" creationId="{8D8D7745-763D-2AE2-2CA7-6E819934DD35}"/>
          </ac:spMkLst>
        </pc:spChg>
        <pc:spChg chg="mod">
          <ac:chgData name="Helen Margolis" userId="e6a7afbc-961a-442d-a2df-b33b0221b063" providerId="ADAL" clId="{63F5FAE7-8FBB-441B-9E44-2E7BB2A08EB1}" dt="2023-10-08T21:27:46.331" v="1797" actId="1076"/>
          <ac:spMkLst>
            <pc:docMk/>
            <pc:sldMk cId="57367444" sldId="3467"/>
            <ac:spMk id="24" creationId="{F740ABFF-3600-B0C5-077D-1294AB6470E0}"/>
          </ac:spMkLst>
        </pc:spChg>
        <pc:spChg chg="del mod topLvl">
          <ac:chgData name="Helen Margolis" userId="e6a7afbc-961a-442d-a2df-b33b0221b063" providerId="ADAL" clId="{63F5FAE7-8FBB-441B-9E44-2E7BB2A08EB1}" dt="2023-10-08T21:21:16.467" v="1337" actId="478"/>
          <ac:spMkLst>
            <pc:docMk/>
            <pc:sldMk cId="57367444" sldId="3467"/>
            <ac:spMk id="29" creationId="{E0020F30-526B-E68E-7C3B-F928962D3614}"/>
          </ac:spMkLst>
        </pc:spChg>
        <pc:spChg chg="add del mod">
          <ac:chgData name="Helen Margolis" userId="e6a7afbc-961a-442d-a2df-b33b0221b063" providerId="ADAL" clId="{63F5FAE7-8FBB-441B-9E44-2E7BB2A08EB1}" dt="2023-10-08T21:20:38.287" v="1334" actId="478"/>
          <ac:spMkLst>
            <pc:docMk/>
            <pc:sldMk cId="57367444" sldId="3467"/>
            <ac:spMk id="30" creationId="{40C2A3C4-E93B-F7F6-C6B7-C86A123459A2}"/>
          </ac:spMkLst>
        </pc:spChg>
        <pc:spChg chg="add del mod">
          <ac:chgData name="Helen Margolis" userId="e6a7afbc-961a-442d-a2df-b33b0221b063" providerId="ADAL" clId="{63F5FAE7-8FBB-441B-9E44-2E7BB2A08EB1}" dt="2023-10-08T21:22:26.785" v="1454" actId="478"/>
          <ac:spMkLst>
            <pc:docMk/>
            <pc:sldMk cId="57367444" sldId="3467"/>
            <ac:spMk id="31" creationId="{8DE32CFD-9AD8-F780-B995-7D5EAF777B1D}"/>
          </ac:spMkLst>
        </pc:spChg>
        <pc:spChg chg="add mod">
          <ac:chgData name="Helen Margolis" userId="e6a7afbc-961a-442d-a2df-b33b0221b063" providerId="ADAL" clId="{63F5FAE7-8FBB-441B-9E44-2E7BB2A08EB1}" dt="2023-10-08T21:28:51.227" v="1803" actId="1076"/>
          <ac:spMkLst>
            <pc:docMk/>
            <pc:sldMk cId="57367444" sldId="3467"/>
            <ac:spMk id="32" creationId="{2E72BE17-393B-8D65-2DBA-44ABDE5A598C}"/>
          </ac:spMkLst>
        </pc:spChg>
        <pc:spChg chg="add del mod">
          <ac:chgData name="Helen Margolis" userId="e6a7afbc-961a-442d-a2df-b33b0221b063" providerId="ADAL" clId="{63F5FAE7-8FBB-441B-9E44-2E7BB2A08EB1}" dt="2023-10-08T21:23:10.370" v="1513" actId="478"/>
          <ac:spMkLst>
            <pc:docMk/>
            <pc:sldMk cId="57367444" sldId="3467"/>
            <ac:spMk id="33" creationId="{E1BBCB59-7981-CADF-7A57-352E0C24F3CE}"/>
          </ac:spMkLst>
        </pc:spChg>
        <pc:spChg chg="add del mod">
          <ac:chgData name="Helen Margolis" userId="e6a7afbc-961a-442d-a2df-b33b0221b063" providerId="ADAL" clId="{63F5FAE7-8FBB-441B-9E44-2E7BB2A08EB1}" dt="2023-10-08T21:25:31.524" v="1764" actId="478"/>
          <ac:spMkLst>
            <pc:docMk/>
            <pc:sldMk cId="57367444" sldId="3467"/>
            <ac:spMk id="34" creationId="{827BDD80-4916-1022-7564-04C131A34296}"/>
          </ac:spMkLst>
        </pc:spChg>
        <pc:grpChg chg="mod topLvl">
          <ac:chgData name="Helen Margolis" userId="e6a7afbc-961a-442d-a2df-b33b0221b063" providerId="ADAL" clId="{63F5FAE7-8FBB-441B-9E44-2E7BB2A08EB1}" dt="2023-10-08T21:28:28.579" v="1801" actId="1076"/>
          <ac:grpSpMkLst>
            <pc:docMk/>
            <pc:sldMk cId="57367444" sldId="3467"/>
            <ac:grpSpMk id="5" creationId="{816F6BC7-2DED-CBF8-A4D8-2CA69D2CB4D6}"/>
          </ac:grpSpMkLst>
        </pc:grpChg>
        <pc:grpChg chg="mod">
          <ac:chgData name="Helen Margolis" userId="e6a7afbc-961a-442d-a2df-b33b0221b063" providerId="ADAL" clId="{63F5FAE7-8FBB-441B-9E44-2E7BB2A08EB1}" dt="2023-10-08T21:25:53.166" v="1766" actId="165"/>
          <ac:grpSpMkLst>
            <pc:docMk/>
            <pc:sldMk cId="57367444" sldId="3467"/>
            <ac:grpSpMk id="7" creationId="{92BE8DB1-D195-DB01-3945-AC5398FEADCC}"/>
          </ac:grpSpMkLst>
        </pc:grpChg>
        <pc:grpChg chg="mod topLvl">
          <ac:chgData name="Helen Margolis" userId="e6a7afbc-961a-442d-a2df-b33b0221b063" providerId="ADAL" clId="{63F5FAE7-8FBB-441B-9E44-2E7BB2A08EB1}" dt="2023-10-08T21:28:28.579" v="1801" actId="1076"/>
          <ac:grpSpMkLst>
            <pc:docMk/>
            <pc:sldMk cId="57367444" sldId="3467"/>
            <ac:grpSpMk id="10" creationId="{31E4A55C-9595-0C02-595C-28A59BFF4EED}"/>
          </ac:grpSpMkLst>
        </pc:grpChg>
        <pc:grpChg chg="mod topLvl">
          <ac:chgData name="Helen Margolis" userId="e6a7afbc-961a-442d-a2df-b33b0221b063" providerId="ADAL" clId="{63F5FAE7-8FBB-441B-9E44-2E7BB2A08EB1}" dt="2023-10-08T21:28:28.579" v="1801" actId="1076"/>
          <ac:grpSpMkLst>
            <pc:docMk/>
            <pc:sldMk cId="57367444" sldId="3467"/>
            <ac:grpSpMk id="14" creationId="{3C1207C5-F805-A815-905C-68AAEA362746}"/>
          </ac:grpSpMkLst>
        </pc:grpChg>
        <pc:grpChg chg="mod topLvl">
          <ac:chgData name="Helen Margolis" userId="e6a7afbc-961a-442d-a2df-b33b0221b063" providerId="ADAL" clId="{63F5FAE7-8FBB-441B-9E44-2E7BB2A08EB1}" dt="2023-10-08T21:28:28.579" v="1801" actId="1076"/>
          <ac:grpSpMkLst>
            <pc:docMk/>
            <pc:sldMk cId="57367444" sldId="3467"/>
            <ac:grpSpMk id="18" creationId="{94BC8AA9-B94E-13FA-171E-A421706318B8}"/>
          </ac:grpSpMkLst>
        </pc:grpChg>
        <pc:grpChg chg="mod topLvl">
          <ac:chgData name="Helen Margolis" userId="e6a7afbc-961a-442d-a2df-b33b0221b063" providerId="ADAL" clId="{63F5FAE7-8FBB-441B-9E44-2E7BB2A08EB1}" dt="2023-10-08T21:28:28.579" v="1801" actId="1076"/>
          <ac:grpSpMkLst>
            <pc:docMk/>
            <pc:sldMk cId="57367444" sldId="3467"/>
            <ac:grpSpMk id="22" creationId="{BD972C0F-8DF4-F0C2-407E-B3571A4F5590}"/>
          </ac:grpSpMkLst>
        </pc:grpChg>
        <pc:grpChg chg="del">
          <ac:chgData name="Helen Margolis" userId="e6a7afbc-961a-442d-a2df-b33b0221b063" providerId="ADAL" clId="{63F5FAE7-8FBB-441B-9E44-2E7BB2A08EB1}" dt="2023-10-08T21:21:01.560" v="1336" actId="165"/>
          <ac:grpSpMkLst>
            <pc:docMk/>
            <pc:sldMk cId="57367444" sldId="3467"/>
            <ac:grpSpMk id="26" creationId="{6E76833C-5CBE-E1B0-B366-AA81F62FF351}"/>
          </ac:grpSpMkLst>
        </pc:grpChg>
        <pc:grpChg chg="del mod">
          <ac:chgData name="Helen Margolis" userId="e6a7afbc-961a-442d-a2df-b33b0221b063" providerId="ADAL" clId="{63F5FAE7-8FBB-441B-9E44-2E7BB2A08EB1}" dt="2023-10-08T21:25:53.166" v="1766" actId="165"/>
          <ac:grpSpMkLst>
            <pc:docMk/>
            <pc:sldMk cId="57367444" sldId="3467"/>
            <ac:grpSpMk id="27" creationId="{3316BD2D-22A0-A49F-A5BB-EA1D3E5F722E}"/>
          </ac:grpSpMkLst>
        </pc:grpChg>
        <pc:picChg chg="mod topLvl">
          <ac:chgData name="Helen Margolis" userId="e6a7afbc-961a-442d-a2df-b33b0221b063" providerId="ADAL" clId="{63F5FAE7-8FBB-441B-9E44-2E7BB2A08EB1}" dt="2023-10-08T21:21:01.560" v="1336" actId="165"/>
          <ac:picMkLst>
            <pc:docMk/>
            <pc:sldMk cId="57367444" sldId="3467"/>
            <ac:picMk id="28" creationId="{302215D6-032A-DB78-C25C-36CD7FCFE647}"/>
          </ac:picMkLst>
        </pc:picChg>
        <pc:cxnChg chg="mod topLvl">
          <ac:chgData name="Helen Margolis" userId="e6a7afbc-961a-442d-a2df-b33b0221b063" providerId="ADAL" clId="{63F5FAE7-8FBB-441B-9E44-2E7BB2A08EB1}" dt="2023-10-08T21:28:28.579" v="1801" actId="1076"/>
          <ac:cxnSpMkLst>
            <pc:docMk/>
            <pc:sldMk cId="57367444" sldId="3467"/>
            <ac:cxnSpMk id="3" creationId="{E102DB09-994C-DFE7-F87A-5C06B2EBC88D}"/>
          </ac:cxnSpMkLst>
        </pc:cxnChg>
        <pc:cxnChg chg="mod topLvl">
          <ac:chgData name="Helen Margolis" userId="e6a7afbc-961a-442d-a2df-b33b0221b063" providerId="ADAL" clId="{63F5FAE7-8FBB-441B-9E44-2E7BB2A08EB1}" dt="2023-10-08T21:28:28.579" v="1801" actId="1076"/>
          <ac:cxnSpMkLst>
            <pc:docMk/>
            <pc:sldMk cId="57367444" sldId="3467"/>
            <ac:cxnSpMk id="4" creationId="{34666C6A-CBB2-D599-C791-711C8B1FBFD8}"/>
          </ac:cxnSpMkLst>
        </pc:cxnChg>
        <pc:cxnChg chg="mod">
          <ac:chgData name="Helen Margolis" userId="e6a7afbc-961a-442d-a2df-b33b0221b063" providerId="ADAL" clId="{63F5FAE7-8FBB-441B-9E44-2E7BB2A08EB1}" dt="2023-10-08T21:27:09.108" v="1794" actId="14100"/>
          <ac:cxnSpMkLst>
            <pc:docMk/>
            <pc:sldMk cId="57367444" sldId="3467"/>
            <ac:cxnSpMk id="9" creationId="{7A23E7DE-9CA9-427F-EE4C-C63CE0C32BB4}"/>
          </ac:cxnSpMkLst>
        </pc:cxnChg>
        <pc:cxnChg chg="mod">
          <ac:chgData name="Helen Margolis" userId="e6a7afbc-961a-442d-a2df-b33b0221b063" providerId="ADAL" clId="{63F5FAE7-8FBB-441B-9E44-2E7BB2A08EB1}" dt="2023-10-08T21:26:32.848" v="1775" actId="1076"/>
          <ac:cxnSpMkLst>
            <pc:docMk/>
            <pc:sldMk cId="57367444" sldId="3467"/>
            <ac:cxnSpMk id="12" creationId="{75177BB2-0986-6F3B-197B-F2FC013EC165}"/>
          </ac:cxnSpMkLst>
        </pc:cxnChg>
        <pc:cxnChg chg="mod">
          <ac:chgData name="Helen Margolis" userId="e6a7afbc-961a-442d-a2df-b33b0221b063" providerId="ADAL" clId="{63F5FAE7-8FBB-441B-9E44-2E7BB2A08EB1}" dt="2023-10-08T21:27:02.614" v="1790" actId="14100"/>
          <ac:cxnSpMkLst>
            <pc:docMk/>
            <pc:sldMk cId="57367444" sldId="3467"/>
            <ac:cxnSpMk id="17" creationId="{4B23B532-1A1F-70DF-CB03-592397937271}"/>
          </ac:cxnSpMkLst>
        </pc:cxnChg>
        <pc:cxnChg chg="mod">
          <ac:chgData name="Helen Margolis" userId="e6a7afbc-961a-442d-a2df-b33b0221b063" providerId="ADAL" clId="{63F5FAE7-8FBB-441B-9E44-2E7BB2A08EB1}" dt="2023-10-08T21:28:05.539" v="1799" actId="1076"/>
          <ac:cxnSpMkLst>
            <pc:docMk/>
            <pc:sldMk cId="57367444" sldId="3467"/>
            <ac:cxnSpMk id="21" creationId="{D38342B4-92DB-F20B-B3E9-C4F64271FA11}"/>
          </ac:cxnSpMkLst>
        </pc:cxnChg>
        <pc:cxnChg chg="mod">
          <ac:chgData name="Helen Margolis" userId="e6a7afbc-961a-442d-a2df-b33b0221b063" providerId="ADAL" clId="{63F5FAE7-8FBB-441B-9E44-2E7BB2A08EB1}" dt="2023-10-08T21:26:56.454" v="1786" actId="14100"/>
          <ac:cxnSpMkLst>
            <pc:docMk/>
            <pc:sldMk cId="57367444" sldId="3467"/>
            <ac:cxnSpMk id="25" creationId="{CA41A763-940E-0AFE-4ED2-77FA2EB5F25B}"/>
          </ac:cxnSpMkLst>
        </pc:cxnChg>
      </pc:sldChg>
      <pc:sldChg chg="ord">
        <pc:chgData name="Helen Margolis" userId="e6a7afbc-961a-442d-a2df-b33b0221b063" providerId="ADAL" clId="{63F5FAE7-8FBB-441B-9E44-2E7BB2A08EB1}" dt="2023-10-08T20:57:09.815" v="1035"/>
        <pc:sldMkLst>
          <pc:docMk/>
          <pc:sldMk cId="2137408653" sldId="3468"/>
        </pc:sldMkLst>
      </pc:sldChg>
      <pc:sldChg chg="ord">
        <pc:chgData name="Helen Margolis" userId="e6a7afbc-961a-442d-a2df-b33b0221b063" providerId="ADAL" clId="{63F5FAE7-8FBB-441B-9E44-2E7BB2A08EB1}" dt="2023-10-08T20:58:03.122" v="1111"/>
        <pc:sldMkLst>
          <pc:docMk/>
          <pc:sldMk cId="2058815656" sldId="3469"/>
        </pc:sldMkLst>
      </pc:sldChg>
      <pc:sldChg chg="ord">
        <pc:chgData name="Helen Margolis" userId="e6a7afbc-961a-442d-a2df-b33b0221b063" providerId="ADAL" clId="{63F5FAE7-8FBB-441B-9E44-2E7BB2A08EB1}" dt="2023-10-08T21:00:03.802" v="1231"/>
        <pc:sldMkLst>
          <pc:docMk/>
          <pc:sldMk cId="4231977115" sldId="3470"/>
        </pc:sldMkLst>
      </pc:sldChg>
      <pc:sldChg chg="addSp modSp del mod ord">
        <pc:chgData name="Helen Margolis" userId="e6a7afbc-961a-442d-a2df-b33b0221b063" providerId="ADAL" clId="{63F5FAE7-8FBB-441B-9E44-2E7BB2A08EB1}" dt="2023-10-09T11:18:23.436" v="3474" actId="2696"/>
        <pc:sldMkLst>
          <pc:docMk/>
          <pc:sldMk cId="2885690679" sldId="3472"/>
        </pc:sldMkLst>
        <pc:spChg chg="add mod">
          <ac:chgData name="Helen Margolis" userId="e6a7afbc-961a-442d-a2df-b33b0221b063" providerId="ADAL" clId="{63F5FAE7-8FBB-441B-9E44-2E7BB2A08EB1}" dt="2023-10-09T10:36:36.670" v="2879" actId="1076"/>
          <ac:spMkLst>
            <pc:docMk/>
            <pc:sldMk cId="2885690679" sldId="3472"/>
            <ac:spMk id="21" creationId="{B217165B-FE2F-BF6C-6DB0-7496174E587B}"/>
          </ac:spMkLst>
        </pc:spChg>
      </pc:sldChg>
      <pc:sldChg chg="ord">
        <pc:chgData name="Helen Margolis" userId="e6a7afbc-961a-442d-a2df-b33b0221b063" providerId="ADAL" clId="{63F5FAE7-8FBB-441B-9E44-2E7BB2A08EB1}" dt="2023-10-08T20:58:14.828" v="1113"/>
        <pc:sldMkLst>
          <pc:docMk/>
          <pc:sldMk cId="1774997062" sldId="3473"/>
        </pc:sldMkLst>
      </pc:sldChg>
      <pc:sldChg chg="del">
        <pc:chgData name="Helen Margolis" userId="e6a7afbc-961a-442d-a2df-b33b0221b063" providerId="ADAL" clId="{63F5FAE7-8FBB-441B-9E44-2E7BB2A08EB1}" dt="2023-10-08T09:50:44.461" v="795" actId="2696"/>
        <pc:sldMkLst>
          <pc:docMk/>
          <pc:sldMk cId="1952973304" sldId="3477"/>
        </pc:sldMkLst>
      </pc:sldChg>
      <pc:sldChg chg="add">
        <pc:chgData name="Helen Margolis" userId="e6a7afbc-961a-442d-a2df-b33b0221b063" providerId="ADAL" clId="{63F5FAE7-8FBB-441B-9E44-2E7BB2A08EB1}" dt="2023-10-08T09:50:47.958" v="796"/>
        <pc:sldMkLst>
          <pc:docMk/>
          <pc:sldMk cId="1965252686" sldId="3477"/>
        </pc:sldMkLst>
      </pc:sldChg>
      <pc:sldChg chg="addSp delSp modSp mod ord">
        <pc:chgData name="Helen Margolis" userId="e6a7afbc-961a-442d-a2df-b33b0221b063" providerId="ADAL" clId="{63F5FAE7-8FBB-441B-9E44-2E7BB2A08EB1}" dt="2023-10-10T11:25:21.794" v="5242" actId="478"/>
        <pc:sldMkLst>
          <pc:docMk/>
          <pc:sldMk cId="3591251305" sldId="3478"/>
        </pc:sldMkLst>
        <pc:spChg chg="add del mod">
          <ac:chgData name="Helen Margolis" userId="e6a7afbc-961a-442d-a2df-b33b0221b063" providerId="ADAL" clId="{63F5FAE7-8FBB-441B-9E44-2E7BB2A08EB1}" dt="2023-10-09T06:59:21.145" v="2712" actId="478"/>
          <ac:spMkLst>
            <pc:docMk/>
            <pc:sldMk cId="3591251305" sldId="3478"/>
            <ac:spMk id="4" creationId="{0B75EB8F-B709-22B6-F208-066249EBD66B}"/>
          </ac:spMkLst>
        </pc:spChg>
        <pc:spChg chg="mod">
          <ac:chgData name="Helen Margolis" userId="e6a7afbc-961a-442d-a2df-b33b0221b063" providerId="ADAL" clId="{63F5FAE7-8FBB-441B-9E44-2E7BB2A08EB1}" dt="2023-10-10T11:25:15.997" v="5241" actId="1076"/>
          <ac:spMkLst>
            <pc:docMk/>
            <pc:sldMk cId="3591251305" sldId="3478"/>
            <ac:spMk id="55" creationId="{85997B94-E832-6150-AF0E-EAF291D24229}"/>
          </ac:spMkLst>
        </pc:spChg>
        <pc:spChg chg="del mod">
          <ac:chgData name="Helen Margolis" userId="e6a7afbc-961a-442d-a2df-b33b0221b063" providerId="ADAL" clId="{63F5FAE7-8FBB-441B-9E44-2E7BB2A08EB1}" dt="2023-10-10T11:25:21.794" v="5242" actId="478"/>
          <ac:spMkLst>
            <pc:docMk/>
            <pc:sldMk cId="3591251305" sldId="3478"/>
            <ac:spMk id="56" creationId="{FD4668E9-A4D7-C8F5-3D71-DB1955E27EEC}"/>
          </ac:spMkLst>
        </pc:spChg>
      </pc:sldChg>
      <pc:sldChg chg="ord">
        <pc:chgData name="Helen Margolis" userId="e6a7afbc-961a-442d-a2df-b33b0221b063" providerId="ADAL" clId="{63F5FAE7-8FBB-441B-9E44-2E7BB2A08EB1}" dt="2023-10-08T20:49:01.898" v="1017"/>
        <pc:sldMkLst>
          <pc:docMk/>
          <pc:sldMk cId="2641314711" sldId="3479"/>
        </pc:sldMkLst>
      </pc:sldChg>
      <pc:sldChg chg="addSp modSp mod ord">
        <pc:chgData name="Helen Margolis" userId="e6a7afbc-961a-442d-a2df-b33b0221b063" providerId="ADAL" clId="{63F5FAE7-8FBB-441B-9E44-2E7BB2A08EB1}" dt="2023-10-08T20:46:59.719" v="932" actId="20577"/>
        <pc:sldMkLst>
          <pc:docMk/>
          <pc:sldMk cId="2861753837" sldId="3481"/>
        </pc:sldMkLst>
        <pc:spChg chg="add mod">
          <ac:chgData name="Helen Margolis" userId="e6a7afbc-961a-442d-a2df-b33b0221b063" providerId="ADAL" clId="{63F5FAE7-8FBB-441B-9E44-2E7BB2A08EB1}" dt="2023-10-08T20:46:59.719" v="932" actId="20577"/>
          <ac:spMkLst>
            <pc:docMk/>
            <pc:sldMk cId="2861753837" sldId="3481"/>
            <ac:spMk id="22" creationId="{ACC7E551-EE16-3C8C-0628-3BF95217E238}"/>
          </ac:spMkLst>
        </pc:spChg>
      </pc:sldChg>
      <pc:sldChg chg="ord">
        <pc:chgData name="Helen Margolis" userId="e6a7afbc-961a-442d-a2df-b33b0221b063" providerId="ADAL" clId="{63F5FAE7-8FBB-441B-9E44-2E7BB2A08EB1}" dt="2023-10-08T20:49:35.771" v="1021"/>
        <pc:sldMkLst>
          <pc:docMk/>
          <pc:sldMk cId="3026796468" sldId="3482"/>
        </pc:sldMkLst>
      </pc:sldChg>
      <pc:sldChg chg="addSp modSp mod ord">
        <pc:chgData name="Helen Margolis" userId="e6a7afbc-961a-442d-a2df-b33b0221b063" providerId="ADAL" clId="{63F5FAE7-8FBB-441B-9E44-2E7BB2A08EB1}" dt="2023-10-10T08:25:47.837" v="4950" actId="171"/>
        <pc:sldMkLst>
          <pc:docMk/>
          <pc:sldMk cId="3284646565" sldId="3483"/>
        </pc:sldMkLst>
        <pc:spChg chg="mod">
          <ac:chgData name="Helen Margolis" userId="e6a7afbc-961a-442d-a2df-b33b0221b063" providerId="ADAL" clId="{63F5FAE7-8FBB-441B-9E44-2E7BB2A08EB1}" dt="2023-10-10T08:13:20.362" v="4404"/>
          <ac:spMkLst>
            <pc:docMk/>
            <pc:sldMk cId="3284646565" sldId="3483"/>
            <ac:spMk id="7" creationId="{9CB38413-0F55-6404-B0AC-F0E3BF468E94}"/>
          </ac:spMkLst>
        </pc:spChg>
        <pc:spChg chg="mod">
          <ac:chgData name="Helen Margolis" userId="e6a7afbc-961a-442d-a2df-b33b0221b063" providerId="ADAL" clId="{63F5FAE7-8FBB-441B-9E44-2E7BB2A08EB1}" dt="2023-10-10T08:13:20.362" v="4404"/>
          <ac:spMkLst>
            <pc:docMk/>
            <pc:sldMk cId="3284646565" sldId="3483"/>
            <ac:spMk id="8" creationId="{76290194-E751-70D0-A469-ADD9C545A99B}"/>
          </ac:spMkLst>
        </pc:spChg>
        <pc:grpChg chg="add mod ord">
          <ac:chgData name="Helen Margolis" userId="e6a7afbc-961a-442d-a2df-b33b0221b063" providerId="ADAL" clId="{63F5FAE7-8FBB-441B-9E44-2E7BB2A08EB1}" dt="2023-10-10T08:13:26.902" v="4405" actId="167"/>
          <ac:grpSpMkLst>
            <pc:docMk/>
            <pc:sldMk cId="3284646565" sldId="3483"/>
            <ac:grpSpMk id="3" creationId="{41747863-194D-5E09-2E3A-0B622E90BF9A}"/>
          </ac:grpSpMkLst>
        </pc:grpChg>
        <pc:grpChg chg="mod">
          <ac:chgData name="Helen Margolis" userId="e6a7afbc-961a-442d-a2df-b33b0221b063" providerId="ADAL" clId="{63F5FAE7-8FBB-441B-9E44-2E7BB2A08EB1}" dt="2023-10-10T08:13:20.362" v="4404"/>
          <ac:grpSpMkLst>
            <pc:docMk/>
            <pc:sldMk cId="3284646565" sldId="3483"/>
            <ac:grpSpMk id="6" creationId="{81C4683E-A6B0-9CC9-28E2-7B8085535011}"/>
          </ac:grpSpMkLst>
        </pc:grpChg>
        <pc:grpChg chg="mod">
          <ac:chgData name="Helen Margolis" userId="e6a7afbc-961a-442d-a2df-b33b0221b063" providerId="ADAL" clId="{63F5FAE7-8FBB-441B-9E44-2E7BB2A08EB1}" dt="2023-10-10T08:13:20.362" v="4404"/>
          <ac:grpSpMkLst>
            <pc:docMk/>
            <pc:sldMk cId="3284646565" sldId="3483"/>
            <ac:grpSpMk id="9" creationId="{D97A394E-5004-AB50-BF9C-6245AFE2684B}"/>
          </ac:grpSpMkLst>
        </pc:grpChg>
        <pc:grpChg chg="mod">
          <ac:chgData name="Helen Margolis" userId="e6a7afbc-961a-442d-a2df-b33b0221b063" providerId="ADAL" clId="{63F5FAE7-8FBB-441B-9E44-2E7BB2A08EB1}" dt="2023-10-10T08:13:20.362" v="4404"/>
          <ac:grpSpMkLst>
            <pc:docMk/>
            <pc:sldMk cId="3284646565" sldId="3483"/>
            <ac:grpSpMk id="10" creationId="{3B218FF5-08C4-03BF-F93D-4F9063825C74}"/>
          </ac:grpSpMkLst>
        </pc:grpChg>
        <pc:grpChg chg="mod">
          <ac:chgData name="Helen Margolis" userId="e6a7afbc-961a-442d-a2df-b33b0221b063" providerId="ADAL" clId="{63F5FAE7-8FBB-441B-9E44-2E7BB2A08EB1}" dt="2023-10-10T08:13:20.362" v="4404"/>
          <ac:grpSpMkLst>
            <pc:docMk/>
            <pc:sldMk cId="3284646565" sldId="3483"/>
            <ac:grpSpMk id="11" creationId="{8519E8BC-BBDE-557C-7819-9D488B8A7ED0}"/>
          </ac:grpSpMkLst>
        </pc:grpChg>
        <pc:grpChg chg="mod">
          <ac:chgData name="Helen Margolis" userId="e6a7afbc-961a-442d-a2df-b33b0221b063" providerId="ADAL" clId="{63F5FAE7-8FBB-441B-9E44-2E7BB2A08EB1}" dt="2023-10-10T08:13:20.362" v="4404"/>
          <ac:grpSpMkLst>
            <pc:docMk/>
            <pc:sldMk cId="3284646565" sldId="3483"/>
            <ac:grpSpMk id="14" creationId="{86C6B2CA-9EA7-29B7-FEEE-79C298E4D7FF}"/>
          </ac:grpSpMkLst>
        </pc:grpChg>
        <pc:grpChg chg="mod">
          <ac:chgData name="Helen Margolis" userId="e6a7afbc-961a-442d-a2df-b33b0221b063" providerId="ADAL" clId="{63F5FAE7-8FBB-441B-9E44-2E7BB2A08EB1}" dt="2023-10-10T08:13:20.362" v="4404"/>
          <ac:grpSpMkLst>
            <pc:docMk/>
            <pc:sldMk cId="3284646565" sldId="3483"/>
            <ac:grpSpMk id="21" creationId="{1F412B56-AAC9-6F15-4135-535107D85BC6}"/>
          </ac:grpSpMkLst>
        </pc:grpChg>
        <pc:grpChg chg="mod">
          <ac:chgData name="Helen Margolis" userId="e6a7afbc-961a-442d-a2df-b33b0221b063" providerId="ADAL" clId="{63F5FAE7-8FBB-441B-9E44-2E7BB2A08EB1}" dt="2023-10-10T08:13:20.362" v="4404"/>
          <ac:grpSpMkLst>
            <pc:docMk/>
            <pc:sldMk cId="3284646565" sldId="3483"/>
            <ac:grpSpMk id="22" creationId="{E9D27723-F73A-B74B-3B59-0E3D22CB9FD7}"/>
          </ac:grpSpMkLst>
        </pc:grpChg>
        <pc:picChg chg="add mod ord">
          <ac:chgData name="Helen Margolis" userId="e6a7afbc-961a-442d-a2df-b33b0221b063" providerId="ADAL" clId="{63F5FAE7-8FBB-441B-9E44-2E7BB2A08EB1}" dt="2023-10-10T08:25:47.837" v="4950" actId="171"/>
          <ac:picMkLst>
            <pc:docMk/>
            <pc:sldMk cId="3284646565" sldId="3483"/>
            <ac:picMk id="40" creationId="{7DC9B5D3-FFA4-6015-362B-1AEAE3286858}"/>
          </ac:picMkLst>
        </pc:picChg>
        <pc:cxnChg chg="mod">
          <ac:chgData name="Helen Margolis" userId="e6a7afbc-961a-442d-a2df-b33b0221b063" providerId="ADAL" clId="{63F5FAE7-8FBB-441B-9E44-2E7BB2A08EB1}" dt="2023-10-10T08:13:20.362" v="4404"/>
          <ac:cxnSpMkLst>
            <pc:docMk/>
            <pc:sldMk cId="3284646565" sldId="3483"/>
            <ac:cxnSpMk id="17" creationId="{428F03C8-B5F1-4985-F750-B3A563081A26}"/>
          </ac:cxnSpMkLst>
        </pc:cxnChg>
        <pc:cxnChg chg="mod">
          <ac:chgData name="Helen Margolis" userId="e6a7afbc-961a-442d-a2df-b33b0221b063" providerId="ADAL" clId="{63F5FAE7-8FBB-441B-9E44-2E7BB2A08EB1}" dt="2023-10-10T08:13:20.362" v="4404"/>
          <ac:cxnSpMkLst>
            <pc:docMk/>
            <pc:sldMk cId="3284646565" sldId="3483"/>
            <ac:cxnSpMk id="18" creationId="{B426A478-1763-D338-C5DB-4A9B4EAE7D3F}"/>
          </ac:cxnSpMkLst>
        </pc:cxnChg>
        <pc:cxnChg chg="mod">
          <ac:chgData name="Helen Margolis" userId="e6a7afbc-961a-442d-a2df-b33b0221b063" providerId="ADAL" clId="{63F5FAE7-8FBB-441B-9E44-2E7BB2A08EB1}" dt="2023-10-10T08:13:20.362" v="4404"/>
          <ac:cxnSpMkLst>
            <pc:docMk/>
            <pc:sldMk cId="3284646565" sldId="3483"/>
            <ac:cxnSpMk id="19" creationId="{871C63D8-35B0-7BA0-3292-826BCE7E7432}"/>
          </ac:cxnSpMkLst>
        </pc:cxnChg>
        <pc:cxnChg chg="mod">
          <ac:chgData name="Helen Margolis" userId="e6a7afbc-961a-442d-a2df-b33b0221b063" providerId="ADAL" clId="{63F5FAE7-8FBB-441B-9E44-2E7BB2A08EB1}" dt="2023-10-10T08:13:20.362" v="4404"/>
          <ac:cxnSpMkLst>
            <pc:docMk/>
            <pc:sldMk cId="3284646565" sldId="3483"/>
            <ac:cxnSpMk id="20" creationId="{98E5AC60-EE7B-7E95-1DF6-504886DF4E1B}"/>
          </ac:cxnSpMkLst>
        </pc:cxnChg>
        <pc:cxnChg chg="mod">
          <ac:chgData name="Helen Margolis" userId="e6a7afbc-961a-442d-a2df-b33b0221b063" providerId="ADAL" clId="{63F5FAE7-8FBB-441B-9E44-2E7BB2A08EB1}" dt="2023-10-10T08:13:20.362" v="4404"/>
          <ac:cxnSpMkLst>
            <pc:docMk/>
            <pc:sldMk cId="3284646565" sldId="3483"/>
            <ac:cxnSpMk id="23" creationId="{47B560E9-B6D8-5E6F-0150-EABC1A97F56F}"/>
          </ac:cxnSpMkLst>
        </pc:cxnChg>
        <pc:cxnChg chg="mod">
          <ac:chgData name="Helen Margolis" userId="e6a7afbc-961a-442d-a2df-b33b0221b063" providerId="ADAL" clId="{63F5FAE7-8FBB-441B-9E44-2E7BB2A08EB1}" dt="2023-10-10T08:13:20.362" v="4404"/>
          <ac:cxnSpMkLst>
            <pc:docMk/>
            <pc:sldMk cId="3284646565" sldId="3483"/>
            <ac:cxnSpMk id="37" creationId="{DDEFBFC4-E90B-0CCB-2108-BE202BAA7F5F}"/>
          </ac:cxnSpMkLst>
        </pc:cxnChg>
        <pc:cxnChg chg="mod">
          <ac:chgData name="Helen Margolis" userId="e6a7afbc-961a-442d-a2df-b33b0221b063" providerId="ADAL" clId="{63F5FAE7-8FBB-441B-9E44-2E7BB2A08EB1}" dt="2023-10-10T08:13:20.362" v="4404"/>
          <ac:cxnSpMkLst>
            <pc:docMk/>
            <pc:sldMk cId="3284646565" sldId="3483"/>
            <ac:cxnSpMk id="38" creationId="{998F8E4D-F0AD-D999-DF10-496FEB10FA90}"/>
          </ac:cxnSpMkLst>
        </pc:cxnChg>
        <pc:cxnChg chg="mod">
          <ac:chgData name="Helen Margolis" userId="e6a7afbc-961a-442d-a2df-b33b0221b063" providerId="ADAL" clId="{63F5FAE7-8FBB-441B-9E44-2E7BB2A08EB1}" dt="2023-10-10T08:13:20.362" v="4404"/>
          <ac:cxnSpMkLst>
            <pc:docMk/>
            <pc:sldMk cId="3284646565" sldId="3483"/>
            <ac:cxnSpMk id="39" creationId="{AC0A0A17-CC2E-1D1A-BE39-A4C381B5F9B3}"/>
          </ac:cxnSpMkLst>
        </pc:cxnChg>
      </pc:sldChg>
      <pc:sldChg chg="ord">
        <pc:chgData name="Helen Margolis" userId="e6a7afbc-961a-442d-a2df-b33b0221b063" providerId="ADAL" clId="{63F5FAE7-8FBB-441B-9E44-2E7BB2A08EB1}" dt="2023-10-08T20:49:12.657" v="1019"/>
        <pc:sldMkLst>
          <pc:docMk/>
          <pc:sldMk cId="539079217" sldId="3485"/>
        </pc:sldMkLst>
      </pc:sldChg>
      <pc:sldChg chg="ord">
        <pc:chgData name="Helen Margolis" userId="e6a7afbc-961a-442d-a2df-b33b0221b063" providerId="ADAL" clId="{63F5FAE7-8FBB-441B-9E44-2E7BB2A08EB1}" dt="2023-10-08T20:50:17.565" v="1023"/>
        <pc:sldMkLst>
          <pc:docMk/>
          <pc:sldMk cId="796731682" sldId="3486"/>
        </pc:sldMkLst>
      </pc:sldChg>
      <pc:sldChg chg="ord">
        <pc:chgData name="Helen Margolis" userId="e6a7afbc-961a-442d-a2df-b33b0221b063" providerId="ADAL" clId="{63F5FAE7-8FBB-441B-9E44-2E7BB2A08EB1}" dt="2023-10-08T21:00:08.538" v="1233"/>
        <pc:sldMkLst>
          <pc:docMk/>
          <pc:sldMk cId="1762807797" sldId="3487"/>
        </pc:sldMkLst>
      </pc:sldChg>
      <pc:sldChg chg="ord">
        <pc:chgData name="Helen Margolis" userId="e6a7afbc-961a-442d-a2df-b33b0221b063" providerId="ADAL" clId="{63F5FAE7-8FBB-441B-9E44-2E7BB2A08EB1}" dt="2023-10-08T20:50:38.007" v="1027"/>
        <pc:sldMkLst>
          <pc:docMk/>
          <pc:sldMk cId="3274117777" sldId="3488"/>
        </pc:sldMkLst>
      </pc:sldChg>
      <pc:sldChg chg="delSp modSp mod ord">
        <pc:chgData name="Helen Margolis" userId="e6a7afbc-961a-442d-a2df-b33b0221b063" providerId="ADAL" clId="{63F5FAE7-8FBB-441B-9E44-2E7BB2A08EB1}" dt="2023-10-10T11:39:31.557" v="5408" actId="14100"/>
        <pc:sldMkLst>
          <pc:docMk/>
          <pc:sldMk cId="1198228105" sldId="3489"/>
        </pc:sldMkLst>
        <pc:grpChg chg="mod">
          <ac:chgData name="Helen Margolis" userId="e6a7afbc-961a-442d-a2df-b33b0221b063" providerId="ADAL" clId="{63F5FAE7-8FBB-441B-9E44-2E7BB2A08EB1}" dt="2023-10-10T11:39:24.379" v="5407" actId="1076"/>
          <ac:grpSpMkLst>
            <pc:docMk/>
            <pc:sldMk cId="1198228105" sldId="3489"/>
            <ac:grpSpMk id="3" creationId="{E48BD4E0-D047-71F3-7532-12474712EC78}"/>
          </ac:grpSpMkLst>
        </pc:grpChg>
        <pc:picChg chg="del mod ord">
          <ac:chgData name="Helen Margolis" userId="e6a7afbc-961a-442d-a2df-b33b0221b063" providerId="ADAL" clId="{63F5FAE7-8FBB-441B-9E44-2E7BB2A08EB1}" dt="2023-10-10T11:38:27.487" v="5398" actId="478"/>
          <ac:picMkLst>
            <pc:docMk/>
            <pc:sldMk cId="1198228105" sldId="3489"/>
            <ac:picMk id="4" creationId="{EF8B486F-C8CE-75C3-D918-AF718F643C64}"/>
          </ac:picMkLst>
        </pc:picChg>
        <pc:picChg chg="mod ord">
          <ac:chgData name="Helen Margolis" userId="e6a7afbc-961a-442d-a2df-b33b0221b063" providerId="ADAL" clId="{63F5FAE7-8FBB-441B-9E44-2E7BB2A08EB1}" dt="2023-10-10T11:39:31.557" v="5408" actId="14100"/>
          <ac:picMkLst>
            <pc:docMk/>
            <pc:sldMk cId="1198228105" sldId="3489"/>
            <ac:picMk id="5" creationId="{9D531904-6C85-B349-44E5-39C8DE56DFE9}"/>
          </ac:picMkLst>
        </pc:picChg>
        <pc:picChg chg="del mod">
          <ac:chgData name="Helen Margolis" userId="e6a7afbc-961a-442d-a2df-b33b0221b063" providerId="ADAL" clId="{63F5FAE7-8FBB-441B-9E44-2E7BB2A08EB1}" dt="2023-10-10T11:36:21.302" v="5393" actId="478"/>
          <ac:picMkLst>
            <pc:docMk/>
            <pc:sldMk cId="1198228105" sldId="3489"/>
            <ac:picMk id="43" creationId="{C82628C5-9CA7-3517-2AF0-F791CE3AF97E}"/>
          </ac:picMkLst>
        </pc:picChg>
      </pc:sldChg>
      <pc:sldChg chg="ord">
        <pc:chgData name="Helen Margolis" userId="e6a7afbc-961a-442d-a2df-b33b0221b063" providerId="ADAL" clId="{63F5FAE7-8FBB-441B-9E44-2E7BB2A08EB1}" dt="2023-10-08T20:51:34.771" v="1029"/>
        <pc:sldMkLst>
          <pc:docMk/>
          <pc:sldMk cId="1489731826" sldId="3490"/>
        </pc:sldMkLst>
      </pc:sldChg>
      <pc:sldChg chg="modSp mod ord">
        <pc:chgData name="Helen Margolis" userId="e6a7afbc-961a-442d-a2df-b33b0221b063" providerId="ADAL" clId="{63F5FAE7-8FBB-441B-9E44-2E7BB2A08EB1}" dt="2023-10-10T11:41:10.398" v="5445" actId="20577"/>
        <pc:sldMkLst>
          <pc:docMk/>
          <pc:sldMk cId="4140683697" sldId="3491"/>
        </pc:sldMkLst>
        <pc:spChg chg="mod">
          <ac:chgData name="Helen Margolis" userId="e6a7afbc-961a-442d-a2df-b33b0221b063" providerId="ADAL" clId="{63F5FAE7-8FBB-441B-9E44-2E7BB2A08EB1}" dt="2023-10-08T21:31:17.836" v="1853" actId="207"/>
          <ac:spMkLst>
            <pc:docMk/>
            <pc:sldMk cId="4140683697" sldId="3491"/>
            <ac:spMk id="6" creationId="{DE8E69F4-F476-9F93-D7BE-A47D96DAE4A8}"/>
          </ac:spMkLst>
        </pc:spChg>
        <pc:spChg chg="mod">
          <ac:chgData name="Helen Margolis" userId="e6a7afbc-961a-442d-a2df-b33b0221b063" providerId="ADAL" clId="{63F5FAE7-8FBB-441B-9E44-2E7BB2A08EB1}" dt="2023-10-08T21:31:24.063" v="1854" actId="207"/>
          <ac:spMkLst>
            <pc:docMk/>
            <pc:sldMk cId="4140683697" sldId="3491"/>
            <ac:spMk id="7" creationId="{F567ADAB-5383-5F21-E28E-37D7FEF4BCA6}"/>
          </ac:spMkLst>
        </pc:spChg>
        <pc:spChg chg="mod">
          <ac:chgData name="Helen Margolis" userId="e6a7afbc-961a-442d-a2df-b33b0221b063" providerId="ADAL" clId="{63F5FAE7-8FBB-441B-9E44-2E7BB2A08EB1}" dt="2023-10-10T11:41:10.398" v="5445" actId="20577"/>
          <ac:spMkLst>
            <pc:docMk/>
            <pc:sldMk cId="4140683697" sldId="3491"/>
            <ac:spMk id="14" creationId="{16226B3F-27E2-C7D2-CB71-D364C4ABE15C}"/>
          </ac:spMkLst>
        </pc:spChg>
        <pc:spChg chg="mod">
          <ac:chgData name="Helen Margolis" userId="e6a7afbc-961a-442d-a2df-b33b0221b063" providerId="ADAL" clId="{63F5FAE7-8FBB-441B-9E44-2E7BB2A08EB1}" dt="2023-10-08T21:31:44.558" v="1856" actId="207"/>
          <ac:spMkLst>
            <pc:docMk/>
            <pc:sldMk cId="4140683697" sldId="3491"/>
            <ac:spMk id="15" creationId="{4215E146-A4B0-B878-5460-9BD95717BB46}"/>
          </ac:spMkLst>
        </pc:spChg>
      </pc:sldChg>
      <pc:sldChg chg="addSp modSp del mod ord">
        <pc:chgData name="Helen Margolis" userId="e6a7afbc-961a-442d-a2df-b33b0221b063" providerId="ADAL" clId="{63F5FAE7-8FBB-441B-9E44-2E7BB2A08EB1}" dt="2023-10-08T22:10:53.397" v="2406" actId="47"/>
        <pc:sldMkLst>
          <pc:docMk/>
          <pc:sldMk cId="1654039271" sldId="3492"/>
        </pc:sldMkLst>
        <pc:spChg chg="add mod">
          <ac:chgData name="Helen Margolis" userId="e6a7afbc-961a-442d-a2df-b33b0221b063" providerId="ADAL" clId="{63F5FAE7-8FBB-441B-9E44-2E7BB2A08EB1}" dt="2023-10-08T20:57:56.719" v="1109" actId="20577"/>
          <ac:spMkLst>
            <pc:docMk/>
            <pc:sldMk cId="1654039271" sldId="3492"/>
            <ac:spMk id="16" creationId="{2272D6C1-CD73-EFFA-3B44-71DA3C9514CF}"/>
          </ac:spMkLst>
        </pc:spChg>
      </pc:sldChg>
      <pc:sldChg chg="ord">
        <pc:chgData name="Helen Margolis" userId="e6a7afbc-961a-442d-a2df-b33b0221b063" providerId="ADAL" clId="{63F5FAE7-8FBB-441B-9E44-2E7BB2A08EB1}" dt="2023-10-08T20:57:04.834" v="1033"/>
        <pc:sldMkLst>
          <pc:docMk/>
          <pc:sldMk cId="2619816321" sldId="3493"/>
        </pc:sldMkLst>
      </pc:sldChg>
      <pc:sldChg chg="ord">
        <pc:chgData name="Helen Margolis" userId="e6a7afbc-961a-442d-a2df-b33b0221b063" providerId="ADAL" clId="{63F5FAE7-8FBB-441B-9E44-2E7BB2A08EB1}" dt="2023-10-08T20:58:26.213" v="1115"/>
        <pc:sldMkLst>
          <pc:docMk/>
          <pc:sldMk cId="4135296474" sldId="3494"/>
        </pc:sldMkLst>
      </pc:sldChg>
      <pc:sldChg chg="addSp delSp modSp mod ord modAnim">
        <pc:chgData name="Helen Margolis" userId="e6a7afbc-961a-442d-a2df-b33b0221b063" providerId="ADAL" clId="{63F5FAE7-8FBB-441B-9E44-2E7BB2A08EB1}" dt="2023-10-10T11:46:18.178" v="5455"/>
        <pc:sldMkLst>
          <pc:docMk/>
          <pc:sldMk cId="3877453959" sldId="3495"/>
        </pc:sldMkLst>
        <pc:spChg chg="mod">
          <ac:chgData name="Helen Margolis" userId="e6a7afbc-961a-442d-a2df-b33b0221b063" providerId="ADAL" clId="{63F5FAE7-8FBB-441B-9E44-2E7BB2A08EB1}" dt="2023-10-09T10:31:19.892" v="2833" actId="1076"/>
          <ac:spMkLst>
            <pc:docMk/>
            <pc:sldMk cId="3877453959" sldId="3495"/>
            <ac:spMk id="5" creationId="{A5AF8D1C-31EF-D47A-8795-72A456AE4CF3}"/>
          </ac:spMkLst>
        </pc:spChg>
        <pc:spChg chg="add mod">
          <ac:chgData name="Helen Margolis" userId="e6a7afbc-961a-442d-a2df-b33b0221b063" providerId="ADAL" clId="{63F5FAE7-8FBB-441B-9E44-2E7BB2A08EB1}" dt="2023-10-08T20:58:53.210" v="1185" actId="20577"/>
          <ac:spMkLst>
            <pc:docMk/>
            <pc:sldMk cId="3877453959" sldId="3495"/>
            <ac:spMk id="6" creationId="{E204788E-DD43-B30D-5F51-32F0260332F9}"/>
          </ac:spMkLst>
        </pc:spChg>
        <pc:spChg chg="mod">
          <ac:chgData name="Helen Margolis" userId="e6a7afbc-961a-442d-a2df-b33b0221b063" providerId="ADAL" clId="{63F5FAE7-8FBB-441B-9E44-2E7BB2A08EB1}" dt="2023-10-09T10:31:16.060" v="2832" actId="1076"/>
          <ac:spMkLst>
            <pc:docMk/>
            <pc:sldMk cId="3877453959" sldId="3495"/>
            <ac:spMk id="7" creationId="{657F5803-529C-6413-C49A-E16A6AB966D4}"/>
          </ac:spMkLst>
        </pc:spChg>
        <pc:spChg chg="mod">
          <ac:chgData name="Helen Margolis" userId="e6a7afbc-961a-442d-a2df-b33b0221b063" providerId="ADAL" clId="{63F5FAE7-8FBB-441B-9E44-2E7BB2A08EB1}" dt="2023-10-09T10:35:41.548" v="2878" actId="164"/>
          <ac:spMkLst>
            <pc:docMk/>
            <pc:sldMk cId="3877453959" sldId="3495"/>
            <ac:spMk id="8" creationId="{011FF20C-465F-7EAD-0CAC-61188D4870D9}"/>
          </ac:spMkLst>
        </pc:spChg>
        <pc:spChg chg="del mod">
          <ac:chgData name="Helen Margolis" userId="e6a7afbc-961a-442d-a2df-b33b0221b063" providerId="ADAL" clId="{63F5FAE7-8FBB-441B-9E44-2E7BB2A08EB1}" dt="2023-10-09T10:30:39.756" v="2831" actId="478"/>
          <ac:spMkLst>
            <pc:docMk/>
            <pc:sldMk cId="3877453959" sldId="3495"/>
            <ac:spMk id="9" creationId="{FB3B9597-C79A-51EB-52A6-DC855E6C940B}"/>
          </ac:spMkLst>
        </pc:spChg>
        <pc:spChg chg="add mod">
          <ac:chgData name="Helen Margolis" userId="e6a7afbc-961a-442d-a2df-b33b0221b063" providerId="ADAL" clId="{63F5FAE7-8FBB-441B-9E44-2E7BB2A08EB1}" dt="2023-10-09T10:34:44.230" v="2873" actId="164"/>
          <ac:spMkLst>
            <pc:docMk/>
            <pc:sldMk cId="3877453959" sldId="3495"/>
            <ac:spMk id="11" creationId="{35FAEF4A-1FBD-6C1D-30AD-F90114C504F2}"/>
          </ac:spMkLst>
        </pc:spChg>
        <pc:spChg chg="add del mod">
          <ac:chgData name="Helen Margolis" userId="e6a7afbc-961a-442d-a2df-b33b0221b063" providerId="ADAL" clId="{63F5FAE7-8FBB-441B-9E44-2E7BB2A08EB1}" dt="2023-10-09T10:29:33.856" v="2767" actId="478"/>
          <ac:spMkLst>
            <pc:docMk/>
            <pc:sldMk cId="3877453959" sldId="3495"/>
            <ac:spMk id="12" creationId="{B0558BE1-6F04-C19D-BCC3-28989E7AAE80}"/>
          </ac:spMkLst>
        </pc:spChg>
        <pc:spChg chg="add mod">
          <ac:chgData name="Helen Margolis" userId="e6a7afbc-961a-442d-a2df-b33b0221b063" providerId="ADAL" clId="{63F5FAE7-8FBB-441B-9E44-2E7BB2A08EB1}" dt="2023-10-09T10:34:44.230" v="2873" actId="164"/>
          <ac:spMkLst>
            <pc:docMk/>
            <pc:sldMk cId="3877453959" sldId="3495"/>
            <ac:spMk id="13" creationId="{DAC0110B-AAC4-9190-E39C-CE6DFB5B06AE}"/>
          </ac:spMkLst>
        </pc:spChg>
        <pc:spChg chg="add del mod">
          <ac:chgData name="Helen Margolis" userId="e6a7afbc-961a-442d-a2df-b33b0221b063" providerId="ADAL" clId="{63F5FAE7-8FBB-441B-9E44-2E7BB2A08EB1}" dt="2023-10-09T10:33:30.528" v="2862" actId="478"/>
          <ac:spMkLst>
            <pc:docMk/>
            <pc:sldMk cId="3877453959" sldId="3495"/>
            <ac:spMk id="14" creationId="{BE42EB42-4410-E32C-C98A-288466B8EB6A}"/>
          </ac:spMkLst>
        </pc:spChg>
        <pc:spChg chg="mod">
          <ac:chgData name="Helen Margolis" userId="e6a7afbc-961a-442d-a2df-b33b0221b063" providerId="ADAL" clId="{63F5FAE7-8FBB-441B-9E44-2E7BB2A08EB1}" dt="2023-10-09T10:31:27.243" v="2834" actId="1076"/>
          <ac:spMkLst>
            <pc:docMk/>
            <pc:sldMk cId="3877453959" sldId="3495"/>
            <ac:spMk id="15" creationId="{A7D4DF3E-8A34-5B67-562C-2047E75F380E}"/>
          </ac:spMkLst>
        </pc:spChg>
        <pc:spChg chg="add mod">
          <ac:chgData name="Helen Margolis" userId="e6a7afbc-961a-442d-a2df-b33b0221b063" providerId="ADAL" clId="{63F5FAE7-8FBB-441B-9E44-2E7BB2A08EB1}" dt="2023-10-09T10:34:44.230" v="2873" actId="164"/>
          <ac:spMkLst>
            <pc:docMk/>
            <pc:sldMk cId="3877453959" sldId="3495"/>
            <ac:spMk id="16" creationId="{7C58B8FE-7373-3FB0-F2D4-9FF6489D98D8}"/>
          </ac:spMkLst>
        </pc:spChg>
        <pc:grpChg chg="mod">
          <ac:chgData name="Helen Margolis" userId="e6a7afbc-961a-442d-a2df-b33b0221b063" providerId="ADAL" clId="{63F5FAE7-8FBB-441B-9E44-2E7BB2A08EB1}" dt="2023-10-09T10:35:35.334" v="2877" actId="1076"/>
          <ac:grpSpMkLst>
            <pc:docMk/>
            <pc:sldMk cId="3877453959" sldId="3495"/>
            <ac:grpSpMk id="4" creationId="{B71C3090-8435-B548-0685-A0D3774676E0}"/>
          </ac:grpSpMkLst>
        </pc:grpChg>
        <pc:grpChg chg="add mod">
          <ac:chgData name="Helen Margolis" userId="e6a7afbc-961a-442d-a2df-b33b0221b063" providerId="ADAL" clId="{63F5FAE7-8FBB-441B-9E44-2E7BB2A08EB1}" dt="2023-10-09T10:35:41.548" v="2878" actId="164"/>
          <ac:grpSpMkLst>
            <pc:docMk/>
            <pc:sldMk cId="3877453959" sldId="3495"/>
            <ac:grpSpMk id="18" creationId="{E0CEF2E3-06E1-6CC3-E965-471A3A684D89}"/>
          </ac:grpSpMkLst>
        </pc:grpChg>
        <pc:grpChg chg="add mod">
          <ac:chgData name="Helen Margolis" userId="e6a7afbc-961a-442d-a2df-b33b0221b063" providerId="ADAL" clId="{63F5FAE7-8FBB-441B-9E44-2E7BB2A08EB1}" dt="2023-10-09T10:35:41.548" v="2878" actId="164"/>
          <ac:grpSpMkLst>
            <pc:docMk/>
            <pc:sldMk cId="3877453959" sldId="3495"/>
            <ac:grpSpMk id="19" creationId="{08346410-103A-84B6-AD48-2B27B4AC65AA}"/>
          </ac:grpSpMkLst>
        </pc:grpChg>
        <pc:picChg chg="mod">
          <ac:chgData name="Helen Margolis" userId="e6a7afbc-961a-442d-a2df-b33b0221b063" providerId="ADAL" clId="{63F5FAE7-8FBB-441B-9E44-2E7BB2A08EB1}" dt="2023-10-09T10:32:03.642" v="2839" actId="1076"/>
          <ac:picMkLst>
            <pc:docMk/>
            <pc:sldMk cId="3877453959" sldId="3495"/>
            <ac:picMk id="3" creationId="{4759A250-0C2B-0F8D-858A-7E4485AB9729}"/>
          </ac:picMkLst>
        </pc:picChg>
        <pc:picChg chg="add del mod">
          <ac:chgData name="Helen Margolis" userId="e6a7afbc-961a-442d-a2df-b33b0221b063" providerId="ADAL" clId="{63F5FAE7-8FBB-441B-9E44-2E7BB2A08EB1}" dt="2023-10-09T10:28:17.929" v="2763" actId="478"/>
          <ac:picMkLst>
            <pc:docMk/>
            <pc:sldMk cId="3877453959" sldId="3495"/>
            <ac:picMk id="10" creationId="{1A825EAB-ADBA-D0C0-924E-CB987C703DC3}"/>
          </ac:picMkLst>
        </pc:picChg>
      </pc:sldChg>
      <pc:sldChg chg="ord">
        <pc:chgData name="Helen Margolis" userId="e6a7afbc-961a-442d-a2df-b33b0221b063" providerId="ADAL" clId="{63F5FAE7-8FBB-441B-9E44-2E7BB2A08EB1}" dt="2023-10-08T20:58:31.957" v="1117"/>
        <pc:sldMkLst>
          <pc:docMk/>
          <pc:sldMk cId="1512000473" sldId="3496"/>
        </pc:sldMkLst>
      </pc:sldChg>
      <pc:sldChg chg="addSp delSp modSp mod ord delAnim">
        <pc:chgData name="Helen Margolis" userId="e6a7afbc-961a-442d-a2df-b33b0221b063" providerId="ADAL" clId="{63F5FAE7-8FBB-441B-9E44-2E7BB2A08EB1}" dt="2023-10-08T22:16:42.664" v="2439" actId="207"/>
        <pc:sldMkLst>
          <pc:docMk/>
          <pc:sldMk cId="2601475651" sldId="3497"/>
        </pc:sldMkLst>
        <pc:spChg chg="add del mod">
          <ac:chgData name="Helen Margolis" userId="e6a7afbc-961a-442d-a2df-b33b0221b063" providerId="ADAL" clId="{63F5FAE7-8FBB-441B-9E44-2E7BB2A08EB1}" dt="2023-10-08T22:15:19.826" v="2412" actId="478"/>
          <ac:spMkLst>
            <pc:docMk/>
            <pc:sldMk cId="2601475651" sldId="3497"/>
            <ac:spMk id="3" creationId="{9AABE47F-407C-460F-79BC-B2E03D362823}"/>
          </ac:spMkLst>
        </pc:spChg>
        <pc:spChg chg="mod">
          <ac:chgData name="Helen Margolis" userId="e6a7afbc-961a-442d-a2df-b33b0221b063" providerId="ADAL" clId="{63F5FAE7-8FBB-441B-9E44-2E7BB2A08EB1}" dt="2023-10-08T22:16:42.664" v="2439" actId="207"/>
          <ac:spMkLst>
            <pc:docMk/>
            <pc:sldMk cId="2601475651" sldId="3497"/>
            <ac:spMk id="5" creationId="{C8FD8FF0-03CF-87C0-A2B2-FEFCAD267B3D}"/>
          </ac:spMkLst>
        </pc:spChg>
        <pc:grpChg chg="del">
          <ac:chgData name="Helen Margolis" userId="e6a7afbc-961a-442d-a2df-b33b0221b063" providerId="ADAL" clId="{63F5FAE7-8FBB-441B-9E44-2E7BB2A08EB1}" dt="2023-10-08T22:15:30.314" v="2413" actId="478"/>
          <ac:grpSpMkLst>
            <pc:docMk/>
            <pc:sldMk cId="2601475651" sldId="3497"/>
            <ac:grpSpMk id="10" creationId="{5A8B17F8-0272-A61C-C2ED-DFC0F4BE4643}"/>
          </ac:grpSpMkLst>
        </pc:grpChg>
        <pc:picChg chg="del">
          <ac:chgData name="Helen Margolis" userId="e6a7afbc-961a-442d-a2df-b33b0221b063" providerId="ADAL" clId="{63F5FAE7-8FBB-441B-9E44-2E7BB2A08EB1}" dt="2023-10-08T22:15:38.814" v="2414" actId="478"/>
          <ac:picMkLst>
            <pc:docMk/>
            <pc:sldMk cId="2601475651" sldId="3497"/>
            <ac:picMk id="4" creationId="{748D58F7-FEEA-136A-A706-8E112BF65DAD}"/>
          </ac:picMkLst>
        </pc:picChg>
        <pc:picChg chg="add mod ord modCrop">
          <ac:chgData name="Helen Margolis" userId="e6a7afbc-961a-442d-a2df-b33b0221b063" providerId="ADAL" clId="{63F5FAE7-8FBB-441B-9E44-2E7BB2A08EB1}" dt="2023-10-08T22:16:33.430" v="2438" actId="1076"/>
          <ac:picMkLst>
            <pc:docMk/>
            <pc:sldMk cId="2601475651" sldId="3497"/>
            <ac:picMk id="8" creationId="{D2DC090E-53BB-01F8-09AC-2C1B453B14A0}"/>
          </ac:picMkLst>
        </pc:picChg>
        <pc:cxnChg chg="mod">
          <ac:chgData name="Helen Margolis" userId="e6a7afbc-961a-442d-a2df-b33b0221b063" providerId="ADAL" clId="{63F5FAE7-8FBB-441B-9E44-2E7BB2A08EB1}" dt="2023-10-08T22:15:30.314" v="2413" actId="478"/>
          <ac:cxnSpMkLst>
            <pc:docMk/>
            <pc:sldMk cId="2601475651" sldId="3497"/>
            <ac:cxnSpMk id="9" creationId="{9814E299-FCE2-CD73-9A72-0F9F37C231A7}"/>
          </ac:cxnSpMkLst>
        </pc:cxnChg>
      </pc:sldChg>
      <pc:sldChg chg="ord">
        <pc:chgData name="Helen Margolis" userId="e6a7afbc-961a-442d-a2df-b33b0221b063" providerId="ADAL" clId="{63F5FAE7-8FBB-441B-9E44-2E7BB2A08EB1}" dt="2023-10-08T21:00:13.603" v="1235"/>
        <pc:sldMkLst>
          <pc:docMk/>
          <pc:sldMk cId="1157372225" sldId="3499"/>
        </pc:sldMkLst>
      </pc:sldChg>
      <pc:sldChg chg="add">
        <pc:chgData name="Helen Margolis" userId="e6a7afbc-961a-442d-a2df-b33b0221b063" providerId="ADAL" clId="{63F5FAE7-8FBB-441B-9E44-2E7BB2A08EB1}" dt="2023-10-08T09:51:03.068" v="798"/>
        <pc:sldMkLst>
          <pc:docMk/>
          <pc:sldMk cId="2884764834" sldId="3500"/>
        </pc:sldMkLst>
      </pc:sldChg>
      <pc:sldChg chg="del">
        <pc:chgData name="Helen Margolis" userId="e6a7afbc-961a-442d-a2df-b33b0221b063" providerId="ADAL" clId="{63F5FAE7-8FBB-441B-9E44-2E7BB2A08EB1}" dt="2023-10-08T09:50:55.716" v="797" actId="2696"/>
        <pc:sldMkLst>
          <pc:docMk/>
          <pc:sldMk cId="3581094851" sldId="3500"/>
        </pc:sldMkLst>
      </pc:sldChg>
      <pc:sldChg chg="ord">
        <pc:chgData name="Helen Margolis" userId="e6a7afbc-961a-442d-a2df-b33b0221b063" providerId="ADAL" clId="{63F5FAE7-8FBB-441B-9E44-2E7BB2A08EB1}" dt="2023-10-08T21:01:29.165" v="1329"/>
        <pc:sldMkLst>
          <pc:docMk/>
          <pc:sldMk cId="4185036781" sldId="3501"/>
        </pc:sldMkLst>
      </pc:sldChg>
      <pc:sldChg chg="add del">
        <pc:chgData name="Helen Margolis" userId="e6a7afbc-961a-442d-a2df-b33b0221b063" providerId="ADAL" clId="{63F5FAE7-8FBB-441B-9E44-2E7BB2A08EB1}" dt="2023-10-08T09:48:31.714" v="738" actId="47"/>
        <pc:sldMkLst>
          <pc:docMk/>
          <pc:sldMk cId="392439326" sldId="3502"/>
        </pc:sldMkLst>
      </pc:sldChg>
      <pc:sldChg chg="add del">
        <pc:chgData name="Helen Margolis" userId="e6a7afbc-961a-442d-a2df-b33b0221b063" providerId="ADAL" clId="{63F5FAE7-8FBB-441B-9E44-2E7BB2A08EB1}" dt="2023-10-08T20:45:04.842" v="857" actId="47"/>
        <pc:sldMkLst>
          <pc:docMk/>
          <pc:sldMk cId="3174986289" sldId="3503"/>
        </pc:sldMkLst>
      </pc:sldChg>
      <pc:sldChg chg="addSp modSp add mod">
        <pc:chgData name="Helen Margolis" userId="e6a7afbc-961a-442d-a2df-b33b0221b063" providerId="ADAL" clId="{63F5FAE7-8FBB-441B-9E44-2E7BB2A08EB1}" dt="2023-10-08T09:48:13.615" v="737" actId="20577"/>
        <pc:sldMkLst>
          <pc:docMk/>
          <pc:sldMk cId="148245389" sldId="3504"/>
        </pc:sldMkLst>
        <pc:spChg chg="mod">
          <ac:chgData name="Helen Margolis" userId="e6a7afbc-961a-442d-a2df-b33b0221b063" providerId="ADAL" clId="{63F5FAE7-8FBB-441B-9E44-2E7BB2A08EB1}" dt="2023-10-08T09:40:27.248" v="609" actId="20577"/>
          <ac:spMkLst>
            <pc:docMk/>
            <pc:sldMk cId="148245389" sldId="3504"/>
            <ac:spMk id="2" creationId="{8283B3F7-529C-BF67-8686-439EA2B01556}"/>
          </ac:spMkLst>
        </pc:spChg>
        <pc:spChg chg="mod">
          <ac:chgData name="Helen Margolis" userId="e6a7afbc-961a-442d-a2df-b33b0221b063" providerId="ADAL" clId="{63F5FAE7-8FBB-441B-9E44-2E7BB2A08EB1}" dt="2023-10-08T09:42:36.969" v="611" actId="1076"/>
          <ac:spMkLst>
            <pc:docMk/>
            <pc:sldMk cId="148245389" sldId="3504"/>
            <ac:spMk id="4" creationId="{314EAF11-79DA-5CA5-627E-5E2B03297E13}"/>
          </ac:spMkLst>
        </pc:spChg>
        <pc:spChg chg="mod">
          <ac:chgData name="Helen Margolis" userId="e6a7afbc-961a-442d-a2df-b33b0221b063" providerId="ADAL" clId="{63F5FAE7-8FBB-441B-9E44-2E7BB2A08EB1}" dt="2023-10-08T09:42:36.969" v="611" actId="1076"/>
          <ac:spMkLst>
            <pc:docMk/>
            <pc:sldMk cId="148245389" sldId="3504"/>
            <ac:spMk id="5" creationId="{15BAC3AB-39E1-A955-7262-17087125FDC6}"/>
          </ac:spMkLst>
        </pc:spChg>
        <pc:spChg chg="mod">
          <ac:chgData name="Helen Margolis" userId="e6a7afbc-961a-442d-a2df-b33b0221b063" providerId="ADAL" clId="{63F5FAE7-8FBB-441B-9E44-2E7BB2A08EB1}" dt="2023-10-08T09:42:36.969" v="611" actId="1076"/>
          <ac:spMkLst>
            <pc:docMk/>
            <pc:sldMk cId="148245389" sldId="3504"/>
            <ac:spMk id="7" creationId="{32A5DE5B-B9D1-A597-1425-85B737249B38}"/>
          </ac:spMkLst>
        </pc:spChg>
        <pc:spChg chg="mod">
          <ac:chgData name="Helen Margolis" userId="e6a7afbc-961a-442d-a2df-b33b0221b063" providerId="ADAL" clId="{63F5FAE7-8FBB-441B-9E44-2E7BB2A08EB1}" dt="2023-10-08T09:42:36.969" v="611" actId="1076"/>
          <ac:spMkLst>
            <pc:docMk/>
            <pc:sldMk cId="148245389" sldId="3504"/>
            <ac:spMk id="9" creationId="{23E83B63-CD6E-BB02-DD98-13AA375E750F}"/>
          </ac:spMkLst>
        </pc:spChg>
        <pc:spChg chg="mod">
          <ac:chgData name="Helen Margolis" userId="e6a7afbc-961a-442d-a2df-b33b0221b063" providerId="ADAL" clId="{63F5FAE7-8FBB-441B-9E44-2E7BB2A08EB1}" dt="2023-10-08T09:42:36.969" v="611" actId="1076"/>
          <ac:spMkLst>
            <pc:docMk/>
            <pc:sldMk cId="148245389" sldId="3504"/>
            <ac:spMk id="10" creationId="{1B7A4C37-9E0C-C7D7-141E-590CFC48C05C}"/>
          </ac:spMkLst>
        </pc:spChg>
        <pc:spChg chg="mod">
          <ac:chgData name="Helen Margolis" userId="e6a7afbc-961a-442d-a2df-b33b0221b063" providerId="ADAL" clId="{63F5FAE7-8FBB-441B-9E44-2E7BB2A08EB1}" dt="2023-10-08T09:42:36.969" v="611" actId="1076"/>
          <ac:spMkLst>
            <pc:docMk/>
            <pc:sldMk cId="148245389" sldId="3504"/>
            <ac:spMk id="11" creationId="{6ABB712B-5B47-C1C1-EEAE-116C942EBBE7}"/>
          </ac:spMkLst>
        </pc:spChg>
        <pc:spChg chg="add mod">
          <ac:chgData name="Helen Margolis" userId="e6a7afbc-961a-442d-a2df-b33b0221b063" providerId="ADAL" clId="{63F5FAE7-8FBB-441B-9E44-2E7BB2A08EB1}" dt="2023-10-08T09:42:42.961" v="612" actId="1076"/>
          <ac:spMkLst>
            <pc:docMk/>
            <pc:sldMk cId="148245389" sldId="3504"/>
            <ac:spMk id="14" creationId="{50B54D7C-62D1-FE61-71AA-A648123FC401}"/>
          </ac:spMkLst>
        </pc:spChg>
        <pc:spChg chg="add mod">
          <ac:chgData name="Helen Margolis" userId="e6a7afbc-961a-442d-a2df-b33b0221b063" providerId="ADAL" clId="{63F5FAE7-8FBB-441B-9E44-2E7BB2A08EB1}" dt="2023-10-08T09:42:42.961" v="612" actId="1076"/>
          <ac:spMkLst>
            <pc:docMk/>
            <pc:sldMk cId="148245389" sldId="3504"/>
            <ac:spMk id="15" creationId="{76D847EE-71C0-A862-5912-121466AB5598}"/>
          </ac:spMkLst>
        </pc:spChg>
        <pc:spChg chg="add mod">
          <ac:chgData name="Helen Margolis" userId="e6a7afbc-961a-442d-a2df-b33b0221b063" providerId="ADAL" clId="{63F5FAE7-8FBB-441B-9E44-2E7BB2A08EB1}" dt="2023-10-08T09:46:29.035" v="677" actId="1076"/>
          <ac:spMkLst>
            <pc:docMk/>
            <pc:sldMk cId="148245389" sldId="3504"/>
            <ac:spMk id="18" creationId="{BE3260AD-E43B-9EF5-6C1E-CFA0A131C388}"/>
          </ac:spMkLst>
        </pc:spChg>
        <pc:spChg chg="add mod">
          <ac:chgData name="Helen Margolis" userId="e6a7afbc-961a-442d-a2df-b33b0221b063" providerId="ADAL" clId="{63F5FAE7-8FBB-441B-9E44-2E7BB2A08EB1}" dt="2023-10-08T09:46:45.299" v="710" actId="1076"/>
          <ac:spMkLst>
            <pc:docMk/>
            <pc:sldMk cId="148245389" sldId="3504"/>
            <ac:spMk id="19" creationId="{6478E4BD-2F99-348E-9EEA-E69C21628797}"/>
          </ac:spMkLst>
        </pc:spChg>
        <pc:spChg chg="add mod">
          <ac:chgData name="Helen Margolis" userId="e6a7afbc-961a-442d-a2df-b33b0221b063" providerId="ADAL" clId="{63F5FAE7-8FBB-441B-9E44-2E7BB2A08EB1}" dt="2023-10-08T09:48:13.615" v="737" actId="20577"/>
          <ac:spMkLst>
            <pc:docMk/>
            <pc:sldMk cId="148245389" sldId="3504"/>
            <ac:spMk id="20" creationId="{DC3BF044-1C69-FCE6-CB29-2150400D21E4}"/>
          </ac:spMkLst>
        </pc:spChg>
        <pc:grpChg chg="add mod">
          <ac:chgData name="Helen Margolis" userId="e6a7afbc-961a-442d-a2df-b33b0221b063" providerId="ADAL" clId="{63F5FAE7-8FBB-441B-9E44-2E7BB2A08EB1}" dt="2023-10-08T09:42:36.969" v="611" actId="1076"/>
          <ac:grpSpMkLst>
            <pc:docMk/>
            <pc:sldMk cId="148245389" sldId="3504"/>
            <ac:grpSpMk id="3" creationId="{8CC9712A-E2E3-AD86-C9B3-96D228A50671}"/>
          </ac:grpSpMkLst>
        </pc:grpChg>
        <pc:grpChg chg="mod">
          <ac:chgData name="Helen Margolis" userId="e6a7afbc-961a-442d-a2df-b33b0221b063" providerId="ADAL" clId="{63F5FAE7-8FBB-441B-9E44-2E7BB2A08EB1}" dt="2023-10-08T09:42:36.969" v="611" actId="1076"/>
          <ac:grpSpMkLst>
            <pc:docMk/>
            <pc:sldMk cId="148245389" sldId="3504"/>
            <ac:grpSpMk id="6" creationId="{78EDA646-38B4-6763-AA44-DC91945E0AB5}"/>
          </ac:grpSpMkLst>
        </pc:grpChg>
        <pc:grpChg chg="mod">
          <ac:chgData name="Helen Margolis" userId="e6a7afbc-961a-442d-a2df-b33b0221b063" providerId="ADAL" clId="{63F5FAE7-8FBB-441B-9E44-2E7BB2A08EB1}" dt="2023-10-08T09:42:36.969" v="611" actId="1076"/>
          <ac:grpSpMkLst>
            <pc:docMk/>
            <pc:sldMk cId="148245389" sldId="3504"/>
            <ac:grpSpMk id="8" creationId="{29071A62-2F20-C927-1680-6F5AB58A66CA}"/>
          </ac:grpSpMkLst>
        </pc:grpChg>
        <pc:graphicFrameChg chg="add mod">
          <ac:chgData name="Helen Margolis" userId="e6a7afbc-961a-442d-a2df-b33b0221b063" providerId="ADAL" clId="{63F5FAE7-8FBB-441B-9E44-2E7BB2A08EB1}" dt="2023-10-08T09:42:42.961" v="612" actId="1076"/>
          <ac:graphicFrameMkLst>
            <pc:docMk/>
            <pc:sldMk cId="148245389" sldId="3504"/>
            <ac:graphicFrameMk id="13" creationId="{74DB5BAD-A49B-85DD-AAF3-7462D0591221}"/>
          </ac:graphicFrameMkLst>
        </pc:graphicFrameChg>
        <pc:picChg chg="add mod">
          <ac:chgData name="Helen Margolis" userId="e6a7afbc-961a-442d-a2df-b33b0221b063" providerId="ADAL" clId="{63F5FAE7-8FBB-441B-9E44-2E7BB2A08EB1}" dt="2023-10-08T09:45:52.834" v="649" actId="1076"/>
          <ac:picMkLst>
            <pc:docMk/>
            <pc:sldMk cId="148245389" sldId="3504"/>
            <ac:picMk id="16" creationId="{C7CE02FF-B5E0-73E2-9803-195C48A51C70}"/>
          </ac:picMkLst>
        </pc:picChg>
        <pc:picChg chg="add mod modCrop">
          <ac:chgData name="Helen Margolis" userId="e6a7afbc-961a-442d-a2df-b33b0221b063" providerId="ADAL" clId="{63F5FAE7-8FBB-441B-9E44-2E7BB2A08EB1}" dt="2023-10-08T09:45:42.914" v="648" actId="732"/>
          <ac:picMkLst>
            <pc:docMk/>
            <pc:sldMk cId="148245389" sldId="3504"/>
            <ac:picMk id="17" creationId="{AF0C66F5-2712-9336-42DD-C0DA232ECFD2}"/>
          </ac:picMkLst>
        </pc:picChg>
        <pc:cxnChg chg="mod">
          <ac:chgData name="Helen Margolis" userId="e6a7afbc-961a-442d-a2df-b33b0221b063" providerId="ADAL" clId="{63F5FAE7-8FBB-441B-9E44-2E7BB2A08EB1}" dt="2023-10-08T09:42:36.969" v="611" actId="1076"/>
          <ac:cxnSpMkLst>
            <pc:docMk/>
            <pc:sldMk cId="148245389" sldId="3504"/>
            <ac:cxnSpMk id="12" creationId="{08EDF063-317A-2621-B08F-E2CFBFC9F375}"/>
          </ac:cxnSpMkLst>
        </pc:cxnChg>
      </pc:sldChg>
      <pc:sldChg chg="add">
        <pc:chgData name="Helen Margolis" userId="e6a7afbc-961a-442d-a2df-b33b0221b063" providerId="ADAL" clId="{63F5FAE7-8FBB-441B-9E44-2E7BB2A08EB1}" dt="2023-10-08T09:18:12.163" v="499" actId="2890"/>
        <pc:sldMkLst>
          <pc:docMk/>
          <pc:sldMk cId="1470621725" sldId="3505"/>
        </pc:sldMkLst>
      </pc:sldChg>
      <pc:sldChg chg="add">
        <pc:chgData name="Helen Margolis" userId="e6a7afbc-961a-442d-a2df-b33b0221b063" providerId="ADAL" clId="{63F5FAE7-8FBB-441B-9E44-2E7BB2A08EB1}" dt="2023-10-08T09:18:14.646" v="500" actId="2890"/>
        <pc:sldMkLst>
          <pc:docMk/>
          <pc:sldMk cId="1410158171" sldId="3506"/>
        </pc:sldMkLst>
      </pc:sldChg>
      <pc:sldChg chg="modSp add mod">
        <pc:chgData name="Helen Margolis" userId="e6a7afbc-961a-442d-a2df-b33b0221b063" providerId="ADAL" clId="{63F5FAE7-8FBB-441B-9E44-2E7BB2A08EB1}" dt="2023-10-10T11:12:51.454" v="4953" actId="1076"/>
        <pc:sldMkLst>
          <pc:docMk/>
          <pc:sldMk cId="1494136283" sldId="3507"/>
        </pc:sldMkLst>
        <pc:spChg chg="mod">
          <ac:chgData name="Helen Margolis" userId="e6a7afbc-961a-442d-a2df-b33b0221b063" providerId="ADAL" clId="{63F5FAE7-8FBB-441B-9E44-2E7BB2A08EB1}" dt="2023-10-10T11:12:51.454" v="4953" actId="1076"/>
          <ac:spMkLst>
            <pc:docMk/>
            <pc:sldMk cId="1494136283" sldId="3507"/>
            <ac:spMk id="9" creationId="{DD31ACD5-AC51-AE11-14BC-36EC14D91DCA}"/>
          </ac:spMkLst>
        </pc:spChg>
        <pc:spChg chg="mod">
          <ac:chgData name="Helen Margolis" userId="e6a7afbc-961a-442d-a2df-b33b0221b063" providerId="ADAL" clId="{63F5FAE7-8FBB-441B-9E44-2E7BB2A08EB1}" dt="2023-10-10T11:12:38.967" v="4952" actId="14100"/>
          <ac:spMkLst>
            <pc:docMk/>
            <pc:sldMk cId="1494136283" sldId="3507"/>
            <ac:spMk id="33" creationId="{B356BD22-877C-11AF-0A98-8887C73E108B}"/>
          </ac:spMkLst>
        </pc:spChg>
        <pc:spChg chg="mod">
          <ac:chgData name="Helen Margolis" userId="e6a7afbc-961a-442d-a2df-b33b0221b063" providerId="ADAL" clId="{63F5FAE7-8FBB-441B-9E44-2E7BB2A08EB1}" dt="2023-10-10T11:12:38.967" v="4952" actId="14100"/>
          <ac:spMkLst>
            <pc:docMk/>
            <pc:sldMk cId="1494136283" sldId="3507"/>
            <ac:spMk id="38" creationId="{E76D1115-5AF9-7EF5-7F30-7CEAAA8BFA7C}"/>
          </ac:spMkLst>
        </pc:spChg>
        <pc:spChg chg="mod">
          <ac:chgData name="Helen Margolis" userId="e6a7afbc-961a-442d-a2df-b33b0221b063" providerId="ADAL" clId="{63F5FAE7-8FBB-441B-9E44-2E7BB2A08EB1}" dt="2023-10-10T11:12:38.967" v="4952" actId="14100"/>
          <ac:spMkLst>
            <pc:docMk/>
            <pc:sldMk cId="1494136283" sldId="3507"/>
            <ac:spMk id="39" creationId="{DAAB6F27-D510-C4D2-797B-16BF359AE926}"/>
          </ac:spMkLst>
        </pc:spChg>
        <pc:grpChg chg="mod">
          <ac:chgData name="Helen Margolis" userId="e6a7afbc-961a-442d-a2df-b33b0221b063" providerId="ADAL" clId="{63F5FAE7-8FBB-441B-9E44-2E7BB2A08EB1}" dt="2023-10-10T11:12:38.967" v="4952" actId="14100"/>
          <ac:grpSpMkLst>
            <pc:docMk/>
            <pc:sldMk cId="1494136283" sldId="3507"/>
            <ac:grpSpMk id="30" creationId="{BD709EC6-BBAE-29E9-4B98-033E3C72D137}"/>
          </ac:grpSpMkLst>
        </pc:grpChg>
        <pc:grpChg chg="mod">
          <ac:chgData name="Helen Margolis" userId="e6a7afbc-961a-442d-a2df-b33b0221b063" providerId="ADAL" clId="{63F5FAE7-8FBB-441B-9E44-2E7BB2A08EB1}" dt="2023-10-10T11:12:38.967" v="4952" actId="14100"/>
          <ac:grpSpMkLst>
            <pc:docMk/>
            <pc:sldMk cId="1494136283" sldId="3507"/>
            <ac:grpSpMk id="31" creationId="{5D5D67DE-7AD4-A40B-425F-3E8DEF8A71CD}"/>
          </ac:grpSpMkLst>
        </pc:grpChg>
        <pc:grpChg chg="mod">
          <ac:chgData name="Helen Margolis" userId="e6a7afbc-961a-442d-a2df-b33b0221b063" providerId="ADAL" clId="{63F5FAE7-8FBB-441B-9E44-2E7BB2A08EB1}" dt="2023-10-10T11:12:38.967" v="4952" actId="14100"/>
          <ac:grpSpMkLst>
            <pc:docMk/>
            <pc:sldMk cId="1494136283" sldId="3507"/>
            <ac:grpSpMk id="32" creationId="{7B109270-838F-3F59-A524-701A7F7106C1}"/>
          </ac:grpSpMkLst>
        </pc:grpChg>
        <pc:grpChg chg="mod">
          <ac:chgData name="Helen Margolis" userId="e6a7afbc-961a-442d-a2df-b33b0221b063" providerId="ADAL" clId="{63F5FAE7-8FBB-441B-9E44-2E7BB2A08EB1}" dt="2023-10-10T11:12:38.967" v="4952" actId="14100"/>
          <ac:grpSpMkLst>
            <pc:docMk/>
            <pc:sldMk cId="1494136283" sldId="3507"/>
            <ac:grpSpMk id="34" creationId="{B707DFF1-3810-0E8D-C417-5B04D231D7E9}"/>
          </ac:grpSpMkLst>
        </pc:grpChg>
        <pc:cxnChg chg="mod">
          <ac:chgData name="Helen Margolis" userId="e6a7afbc-961a-442d-a2df-b33b0221b063" providerId="ADAL" clId="{63F5FAE7-8FBB-441B-9E44-2E7BB2A08EB1}" dt="2023-10-10T11:12:38.967" v="4952" actId="14100"/>
          <ac:cxnSpMkLst>
            <pc:docMk/>
            <pc:sldMk cId="1494136283" sldId="3507"/>
            <ac:cxnSpMk id="35" creationId="{7518A5A8-1CAE-7CA5-7DE4-6EB4304BCB29}"/>
          </ac:cxnSpMkLst>
        </pc:cxnChg>
        <pc:cxnChg chg="mod">
          <ac:chgData name="Helen Margolis" userId="e6a7afbc-961a-442d-a2df-b33b0221b063" providerId="ADAL" clId="{63F5FAE7-8FBB-441B-9E44-2E7BB2A08EB1}" dt="2023-10-10T11:12:38.967" v="4952" actId="14100"/>
          <ac:cxnSpMkLst>
            <pc:docMk/>
            <pc:sldMk cId="1494136283" sldId="3507"/>
            <ac:cxnSpMk id="36" creationId="{07920F71-E4E5-8CA4-91A6-8CF9925F6CE7}"/>
          </ac:cxnSpMkLst>
        </pc:cxnChg>
        <pc:cxnChg chg="mod">
          <ac:chgData name="Helen Margolis" userId="e6a7afbc-961a-442d-a2df-b33b0221b063" providerId="ADAL" clId="{63F5FAE7-8FBB-441B-9E44-2E7BB2A08EB1}" dt="2023-10-10T11:12:38.967" v="4952" actId="14100"/>
          <ac:cxnSpMkLst>
            <pc:docMk/>
            <pc:sldMk cId="1494136283" sldId="3507"/>
            <ac:cxnSpMk id="37" creationId="{E2FAC4E5-28A0-FC2E-F1B9-3638A851AEDF}"/>
          </ac:cxnSpMkLst>
        </pc:cxnChg>
        <pc:cxnChg chg="mod">
          <ac:chgData name="Helen Margolis" userId="e6a7afbc-961a-442d-a2df-b33b0221b063" providerId="ADAL" clId="{63F5FAE7-8FBB-441B-9E44-2E7BB2A08EB1}" dt="2023-10-10T11:12:51.454" v="4953" actId="1076"/>
          <ac:cxnSpMkLst>
            <pc:docMk/>
            <pc:sldMk cId="1494136283" sldId="3507"/>
            <ac:cxnSpMk id="40" creationId="{EE1B28E8-E0AA-62E3-F088-07882A8857E8}"/>
          </ac:cxnSpMkLst>
        </pc:cxnChg>
      </pc:sldChg>
      <pc:sldChg chg="add">
        <pc:chgData name="Helen Margolis" userId="e6a7afbc-961a-442d-a2df-b33b0221b063" providerId="ADAL" clId="{63F5FAE7-8FBB-441B-9E44-2E7BB2A08EB1}" dt="2023-10-08T09:27:28.901" v="551"/>
        <pc:sldMkLst>
          <pc:docMk/>
          <pc:sldMk cId="708808754" sldId="3508"/>
        </pc:sldMkLst>
      </pc:sldChg>
      <pc:sldChg chg="add">
        <pc:chgData name="Helen Margolis" userId="e6a7afbc-961a-442d-a2df-b33b0221b063" providerId="ADAL" clId="{63F5FAE7-8FBB-441B-9E44-2E7BB2A08EB1}" dt="2023-10-08T09:49:37.294" v="791"/>
        <pc:sldMkLst>
          <pc:docMk/>
          <pc:sldMk cId="1290296488" sldId="3509"/>
        </pc:sldMkLst>
      </pc:sldChg>
      <pc:sldChg chg="add">
        <pc:chgData name="Helen Margolis" userId="e6a7afbc-961a-442d-a2df-b33b0221b063" providerId="ADAL" clId="{63F5FAE7-8FBB-441B-9E44-2E7BB2A08EB1}" dt="2023-10-08T09:49:50.711" v="792"/>
        <pc:sldMkLst>
          <pc:docMk/>
          <pc:sldMk cId="303160224" sldId="3510"/>
        </pc:sldMkLst>
      </pc:sldChg>
      <pc:sldChg chg="add">
        <pc:chgData name="Helen Margolis" userId="e6a7afbc-961a-442d-a2df-b33b0221b063" providerId="ADAL" clId="{63F5FAE7-8FBB-441B-9E44-2E7BB2A08EB1}" dt="2023-10-08T09:50:04.915" v="793"/>
        <pc:sldMkLst>
          <pc:docMk/>
          <pc:sldMk cId="2465704157" sldId="3511"/>
        </pc:sldMkLst>
      </pc:sldChg>
      <pc:sldChg chg="addSp delSp modSp add mod delAnim">
        <pc:chgData name="Helen Margolis" userId="e6a7afbc-961a-442d-a2df-b33b0221b063" providerId="ADAL" clId="{63F5FAE7-8FBB-441B-9E44-2E7BB2A08EB1}" dt="2023-10-08T21:34:51.968" v="1879" actId="14100"/>
        <pc:sldMkLst>
          <pc:docMk/>
          <pc:sldMk cId="2599746882" sldId="3512"/>
        </pc:sldMkLst>
        <pc:spChg chg="mod">
          <ac:chgData name="Helen Margolis" userId="e6a7afbc-961a-442d-a2df-b33b0221b063" providerId="ADAL" clId="{63F5FAE7-8FBB-441B-9E44-2E7BB2A08EB1}" dt="2023-10-08T21:30:48.024" v="1851" actId="20577"/>
          <ac:spMkLst>
            <pc:docMk/>
            <pc:sldMk cId="2599746882" sldId="3512"/>
            <ac:spMk id="2" creationId="{8283B3F7-529C-BF67-8686-439EA2B01556}"/>
          </ac:spMkLst>
        </pc:spChg>
        <pc:spChg chg="add mod">
          <ac:chgData name="Helen Margolis" userId="e6a7afbc-961a-442d-a2df-b33b0221b063" providerId="ADAL" clId="{63F5FAE7-8FBB-441B-9E44-2E7BB2A08EB1}" dt="2023-10-08T21:33:16.732" v="1866" actId="1076"/>
          <ac:spMkLst>
            <pc:docMk/>
            <pc:sldMk cId="2599746882" sldId="3512"/>
            <ac:spMk id="8" creationId="{9661A7D7-A19B-8C9B-B5FF-568532367FC1}"/>
          </ac:spMkLst>
        </pc:spChg>
        <pc:spChg chg="del">
          <ac:chgData name="Helen Margolis" userId="e6a7afbc-961a-442d-a2df-b33b0221b063" providerId="ADAL" clId="{63F5FAE7-8FBB-441B-9E44-2E7BB2A08EB1}" dt="2023-10-08T21:30:27.763" v="1805" actId="478"/>
          <ac:spMkLst>
            <pc:docMk/>
            <pc:sldMk cId="2599746882" sldId="3512"/>
            <ac:spMk id="12" creationId="{44DF68AE-CDED-84B6-3C0A-68A4CC986C17}"/>
          </ac:spMkLst>
        </pc:spChg>
        <pc:spChg chg="add mod">
          <ac:chgData name="Helen Margolis" userId="e6a7afbc-961a-442d-a2df-b33b0221b063" providerId="ADAL" clId="{63F5FAE7-8FBB-441B-9E44-2E7BB2A08EB1}" dt="2023-10-08T21:33:28.021" v="1868" actId="1076"/>
          <ac:spMkLst>
            <pc:docMk/>
            <pc:sldMk cId="2599746882" sldId="3512"/>
            <ac:spMk id="16" creationId="{90B8F507-391E-328C-9612-8BE72362808A}"/>
          </ac:spMkLst>
        </pc:spChg>
        <pc:spChg chg="add mod">
          <ac:chgData name="Helen Margolis" userId="e6a7afbc-961a-442d-a2df-b33b0221b063" providerId="ADAL" clId="{63F5FAE7-8FBB-441B-9E44-2E7BB2A08EB1}" dt="2023-10-08T21:34:51.968" v="1879" actId="14100"/>
          <ac:spMkLst>
            <pc:docMk/>
            <pc:sldMk cId="2599746882" sldId="3512"/>
            <ac:spMk id="17" creationId="{33B4FD79-D20F-C740-386C-800F34C4CBA3}"/>
          </ac:spMkLst>
        </pc:spChg>
        <pc:grpChg chg="del">
          <ac:chgData name="Helen Margolis" userId="e6a7afbc-961a-442d-a2df-b33b0221b063" providerId="ADAL" clId="{63F5FAE7-8FBB-441B-9E44-2E7BB2A08EB1}" dt="2023-10-08T21:30:27.763" v="1805" actId="478"/>
          <ac:grpSpMkLst>
            <pc:docMk/>
            <pc:sldMk cId="2599746882" sldId="3512"/>
            <ac:grpSpMk id="3" creationId="{3B4EEF8D-1FDF-7F1B-D29E-ED0AE14BAE99}"/>
          </ac:grpSpMkLst>
        </pc:grpChg>
        <pc:grpChg chg="del">
          <ac:chgData name="Helen Margolis" userId="e6a7afbc-961a-442d-a2df-b33b0221b063" providerId="ADAL" clId="{63F5FAE7-8FBB-441B-9E44-2E7BB2A08EB1}" dt="2023-10-08T21:30:27.763" v="1805" actId="478"/>
          <ac:grpSpMkLst>
            <pc:docMk/>
            <pc:sldMk cId="2599746882" sldId="3512"/>
            <ac:grpSpMk id="13" creationId="{09465710-380C-A6A5-5412-DE593B04E307}"/>
          </ac:grpSpMkLst>
        </pc:grpChg>
        <pc:picChg chg="del">
          <ac:chgData name="Helen Margolis" userId="e6a7afbc-961a-442d-a2df-b33b0221b063" providerId="ADAL" clId="{63F5FAE7-8FBB-441B-9E44-2E7BB2A08EB1}" dt="2023-10-08T21:30:27.763" v="1805" actId="478"/>
          <ac:picMkLst>
            <pc:docMk/>
            <pc:sldMk cId="2599746882" sldId="3512"/>
            <ac:picMk id="9" creationId="{B42FFAA3-D433-C885-5A32-33C8F100C1E8}"/>
          </ac:picMkLst>
        </pc:picChg>
        <pc:picChg chg="del">
          <ac:chgData name="Helen Margolis" userId="e6a7afbc-961a-442d-a2df-b33b0221b063" providerId="ADAL" clId="{63F5FAE7-8FBB-441B-9E44-2E7BB2A08EB1}" dt="2023-10-08T21:30:27.763" v="1805" actId="478"/>
          <ac:picMkLst>
            <pc:docMk/>
            <pc:sldMk cId="2599746882" sldId="3512"/>
            <ac:picMk id="10" creationId="{26E650C7-C804-B8FA-4BF7-B3457F88D298}"/>
          </ac:picMkLst>
        </pc:picChg>
        <pc:picChg chg="del">
          <ac:chgData name="Helen Margolis" userId="e6a7afbc-961a-442d-a2df-b33b0221b063" providerId="ADAL" clId="{63F5FAE7-8FBB-441B-9E44-2E7BB2A08EB1}" dt="2023-10-08T21:30:27.763" v="1805" actId="478"/>
          <ac:picMkLst>
            <pc:docMk/>
            <pc:sldMk cId="2599746882" sldId="3512"/>
            <ac:picMk id="11" creationId="{AFB7AF0C-C5C0-1E21-04B5-FED5D32CA159}"/>
          </ac:picMkLst>
        </pc:picChg>
      </pc:sldChg>
      <pc:sldChg chg="addSp delSp modSp add mod ord">
        <pc:chgData name="Helen Margolis" userId="e6a7afbc-961a-442d-a2df-b33b0221b063" providerId="ADAL" clId="{63F5FAE7-8FBB-441B-9E44-2E7BB2A08EB1}" dt="2023-10-08T21:42:09.084" v="2008" actId="14100"/>
        <pc:sldMkLst>
          <pc:docMk/>
          <pc:sldMk cId="3134028426" sldId="3513"/>
        </pc:sldMkLst>
        <pc:spChg chg="mod">
          <ac:chgData name="Helen Margolis" userId="e6a7afbc-961a-442d-a2df-b33b0221b063" providerId="ADAL" clId="{63F5FAE7-8FBB-441B-9E44-2E7BB2A08EB1}" dt="2023-10-08T21:36:41.883" v="1964" actId="20577"/>
          <ac:spMkLst>
            <pc:docMk/>
            <pc:sldMk cId="3134028426" sldId="3513"/>
            <ac:spMk id="2" creationId="{8283B3F7-529C-BF67-8686-439EA2B01556}"/>
          </ac:spMkLst>
        </pc:spChg>
        <pc:spChg chg="add mod">
          <ac:chgData name="Helen Margolis" userId="e6a7afbc-961a-442d-a2df-b33b0221b063" providerId="ADAL" clId="{63F5FAE7-8FBB-441B-9E44-2E7BB2A08EB1}" dt="2023-10-08T21:42:09.084" v="2008" actId="14100"/>
          <ac:spMkLst>
            <pc:docMk/>
            <pc:sldMk cId="3134028426" sldId="3513"/>
            <ac:spMk id="3" creationId="{759921A0-AB7D-A120-E3E1-AC22A037DC19}"/>
          </ac:spMkLst>
        </pc:spChg>
        <pc:spChg chg="add mod">
          <ac:chgData name="Helen Margolis" userId="e6a7afbc-961a-442d-a2df-b33b0221b063" providerId="ADAL" clId="{63F5FAE7-8FBB-441B-9E44-2E7BB2A08EB1}" dt="2023-10-08T21:39:59.416" v="1985" actId="1076"/>
          <ac:spMkLst>
            <pc:docMk/>
            <pc:sldMk cId="3134028426" sldId="3513"/>
            <ac:spMk id="5" creationId="{0BA5045F-3EE5-7682-779F-EC22D9F9AB78}"/>
          </ac:spMkLst>
        </pc:spChg>
        <pc:spChg chg="add mod">
          <ac:chgData name="Helen Margolis" userId="e6a7afbc-961a-442d-a2df-b33b0221b063" providerId="ADAL" clId="{63F5FAE7-8FBB-441B-9E44-2E7BB2A08EB1}" dt="2023-10-08T21:41:32.220" v="2002" actId="1076"/>
          <ac:spMkLst>
            <pc:docMk/>
            <pc:sldMk cId="3134028426" sldId="3513"/>
            <ac:spMk id="6" creationId="{36FBEEE4-AABA-F273-CFD3-DE86A41EC6D2}"/>
          </ac:spMkLst>
        </pc:spChg>
        <pc:spChg chg="add del mod">
          <ac:chgData name="Helen Margolis" userId="e6a7afbc-961a-442d-a2df-b33b0221b063" providerId="ADAL" clId="{63F5FAE7-8FBB-441B-9E44-2E7BB2A08EB1}" dt="2023-10-08T21:37:00.097" v="1966" actId="478"/>
          <ac:spMkLst>
            <pc:docMk/>
            <pc:sldMk cId="3134028426" sldId="3513"/>
            <ac:spMk id="8" creationId="{656E904D-7DD3-58D1-39F0-FCE16D475C10}"/>
          </ac:spMkLst>
        </pc:spChg>
        <pc:picChg chg="add mod">
          <ac:chgData name="Helen Margolis" userId="e6a7afbc-961a-442d-a2df-b33b0221b063" providerId="ADAL" clId="{63F5FAE7-8FBB-441B-9E44-2E7BB2A08EB1}" dt="2023-10-08T21:41:26.397" v="2001" actId="1076"/>
          <ac:picMkLst>
            <pc:docMk/>
            <pc:sldMk cId="3134028426" sldId="3513"/>
            <ac:picMk id="4" creationId="{AFC74E43-A1C2-B8A8-7D0A-3ECC10306618}"/>
          </ac:picMkLst>
        </pc:picChg>
        <pc:picChg chg="add del mod">
          <ac:chgData name="Helen Margolis" userId="e6a7afbc-961a-442d-a2df-b33b0221b063" providerId="ADAL" clId="{63F5FAE7-8FBB-441B-9E44-2E7BB2A08EB1}" dt="2023-10-08T21:38:35.824" v="1972" actId="478"/>
          <ac:picMkLst>
            <pc:docMk/>
            <pc:sldMk cId="3134028426" sldId="3513"/>
            <ac:picMk id="7" creationId="{DD6CB5EA-4E7C-B30C-F74A-F87347DB9AE4}"/>
          </ac:picMkLst>
        </pc:picChg>
      </pc:sldChg>
      <pc:sldChg chg="addSp delSp modSp add mod modAnim">
        <pc:chgData name="Helen Margolis" userId="e6a7afbc-961a-442d-a2df-b33b0221b063" providerId="ADAL" clId="{63F5FAE7-8FBB-441B-9E44-2E7BB2A08EB1}" dt="2023-10-08T21:48:12.400" v="2114" actId="1076"/>
        <pc:sldMkLst>
          <pc:docMk/>
          <pc:sldMk cId="2377317837" sldId="3514"/>
        </pc:sldMkLst>
        <pc:spChg chg="mod">
          <ac:chgData name="Helen Margolis" userId="e6a7afbc-961a-442d-a2df-b33b0221b063" providerId="ADAL" clId="{63F5FAE7-8FBB-441B-9E44-2E7BB2A08EB1}" dt="2023-10-08T21:43:24.464" v="2064" actId="20577"/>
          <ac:spMkLst>
            <pc:docMk/>
            <pc:sldMk cId="2377317837" sldId="3514"/>
            <ac:spMk id="2" creationId="{8283B3F7-529C-BF67-8686-439EA2B01556}"/>
          </ac:spMkLst>
        </pc:spChg>
        <pc:spChg chg="mod topLvl">
          <ac:chgData name="Helen Margolis" userId="e6a7afbc-961a-442d-a2df-b33b0221b063" providerId="ADAL" clId="{63F5FAE7-8FBB-441B-9E44-2E7BB2A08EB1}" dt="2023-10-08T21:45:20.028" v="2082" actId="164"/>
          <ac:spMkLst>
            <pc:docMk/>
            <pc:sldMk cId="2377317837" sldId="3514"/>
            <ac:spMk id="4" creationId="{A59928CF-77CA-6A83-E561-B2B0A273F2FD}"/>
          </ac:spMkLst>
        </pc:spChg>
        <pc:spChg chg="mod topLvl">
          <ac:chgData name="Helen Margolis" userId="e6a7afbc-961a-442d-a2df-b33b0221b063" providerId="ADAL" clId="{63F5FAE7-8FBB-441B-9E44-2E7BB2A08EB1}" dt="2023-10-08T21:48:12.400" v="2114" actId="1076"/>
          <ac:spMkLst>
            <pc:docMk/>
            <pc:sldMk cId="2377317837" sldId="3514"/>
            <ac:spMk id="18" creationId="{00A55241-C932-8073-1AD4-8DD9BAA79675}"/>
          </ac:spMkLst>
        </pc:spChg>
        <pc:spChg chg="mod">
          <ac:chgData name="Helen Margolis" userId="e6a7afbc-961a-442d-a2df-b33b0221b063" providerId="ADAL" clId="{63F5FAE7-8FBB-441B-9E44-2E7BB2A08EB1}" dt="2023-10-08T21:46:53.896" v="2092" actId="165"/>
          <ac:spMkLst>
            <pc:docMk/>
            <pc:sldMk cId="2377317837" sldId="3514"/>
            <ac:spMk id="20" creationId="{C5739944-9DDD-8EA7-82AE-29901892E056}"/>
          </ac:spMkLst>
        </pc:spChg>
        <pc:spChg chg="mod topLvl">
          <ac:chgData name="Helen Margolis" userId="e6a7afbc-961a-442d-a2df-b33b0221b063" providerId="ADAL" clId="{63F5FAE7-8FBB-441B-9E44-2E7BB2A08EB1}" dt="2023-10-08T21:48:06.189" v="2113" actId="1076"/>
          <ac:spMkLst>
            <pc:docMk/>
            <pc:sldMk cId="2377317837" sldId="3514"/>
            <ac:spMk id="23" creationId="{4F27390B-C84B-EEED-C7B5-0F020B81A079}"/>
          </ac:spMkLst>
        </pc:spChg>
        <pc:spChg chg="mod">
          <ac:chgData name="Helen Margolis" userId="e6a7afbc-961a-442d-a2df-b33b0221b063" providerId="ADAL" clId="{63F5FAE7-8FBB-441B-9E44-2E7BB2A08EB1}" dt="2023-10-08T21:47:54.001" v="2112" actId="1076"/>
          <ac:spMkLst>
            <pc:docMk/>
            <pc:sldMk cId="2377317837" sldId="3514"/>
            <ac:spMk id="25" creationId="{0F7E8778-462D-8588-D93A-9929DAED243E}"/>
          </ac:spMkLst>
        </pc:spChg>
        <pc:spChg chg="add del mod">
          <ac:chgData name="Helen Margolis" userId="e6a7afbc-961a-442d-a2df-b33b0221b063" providerId="ADAL" clId="{63F5FAE7-8FBB-441B-9E44-2E7BB2A08EB1}" dt="2023-10-08T21:43:43.750" v="2066" actId="478"/>
          <ac:spMkLst>
            <pc:docMk/>
            <pc:sldMk cId="2377317837" sldId="3514"/>
            <ac:spMk id="30" creationId="{39EFAD87-4045-B9D7-06D6-6D701D629865}"/>
          </ac:spMkLst>
        </pc:spChg>
        <pc:grpChg chg="add del mod">
          <ac:chgData name="Helen Margolis" userId="e6a7afbc-961a-442d-a2df-b33b0221b063" providerId="ADAL" clId="{63F5FAE7-8FBB-441B-9E44-2E7BB2A08EB1}" dt="2023-10-08T21:44:31.544" v="2074" actId="165"/>
          <ac:grpSpMkLst>
            <pc:docMk/>
            <pc:sldMk cId="2377317837" sldId="3514"/>
            <ac:grpSpMk id="3" creationId="{B3D6BAFF-D3A2-043F-6EAA-94B1F45E375C}"/>
          </ac:grpSpMkLst>
        </pc:grpChg>
        <pc:grpChg chg="del mod topLvl">
          <ac:chgData name="Helen Margolis" userId="e6a7afbc-961a-442d-a2df-b33b0221b063" providerId="ADAL" clId="{63F5FAE7-8FBB-441B-9E44-2E7BB2A08EB1}" dt="2023-10-08T21:44:45.248" v="2076" actId="165"/>
          <ac:grpSpMkLst>
            <pc:docMk/>
            <pc:sldMk cId="2377317837" sldId="3514"/>
            <ac:grpSpMk id="6" creationId="{50153563-71A6-0DAB-6013-CCEFAA5A2DF2}"/>
          </ac:grpSpMkLst>
        </pc:grpChg>
        <pc:grpChg chg="add del mod">
          <ac:chgData name="Helen Margolis" userId="e6a7afbc-961a-442d-a2df-b33b0221b063" providerId="ADAL" clId="{63F5FAE7-8FBB-441B-9E44-2E7BB2A08EB1}" dt="2023-10-08T21:46:53.896" v="2092" actId="165"/>
          <ac:grpSpMkLst>
            <pc:docMk/>
            <pc:sldMk cId="2377317837" sldId="3514"/>
            <ac:grpSpMk id="17" creationId="{5970A05F-9634-D682-D977-5234D8FCFCF1}"/>
          </ac:grpSpMkLst>
        </pc:grpChg>
        <pc:grpChg chg="mod topLvl">
          <ac:chgData name="Helen Margolis" userId="e6a7afbc-961a-442d-a2df-b33b0221b063" providerId="ADAL" clId="{63F5FAE7-8FBB-441B-9E44-2E7BB2A08EB1}" dt="2023-10-08T21:47:33.038" v="2110" actId="1076"/>
          <ac:grpSpMkLst>
            <pc:docMk/>
            <pc:sldMk cId="2377317837" sldId="3514"/>
            <ac:grpSpMk id="19" creationId="{D2019927-9986-7C51-8199-EA7F94BF855B}"/>
          </ac:grpSpMkLst>
        </pc:grpChg>
        <pc:grpChg chg="add del mod">
          <ac:chgData name="Helen Margolis" userId="e6a7afbc-961a-442d-a2df-b33b0221b063" providerId="ADAL" clId="{63F5FAE7-8FBB-441B-9E44-2E7BB2A08EB1}" dt="2023-10-08T21:46:51.164" v="2091" actId="165"/>
          <ac:grpSpMkLst>
            <pc:docMk/>
            <pc:sldMk cId="2377317837" sldId="3514"/>
            <ac:grpSpMk id="22" creationId="{657F24BF-0B3A-BC7D-07BF-F49DDFF285A5}"/>
          </ac:grpSpMkLst>
        </pc:grpChg>
        <pc:grpChg chg="mod topLvl">
          <ac:chgData name="Helen Margolis" userId="e6a7afbc-961a-442d-a2df-b33b0221b063" providerId="ADAL" clId="{63F5FAE7-8FBB-441B-9E44-2E7BB2A08EB1}" dt="2023-10-08T21:47:54.001" v="2112" actId="1076"/>
          <ac:grpSpMkLst>
            <pc:docMk/>
            <pc:sldMk cId="2377317837" sldId="3514"/>
            <ac:grpSpMk id="24" creationId="{B275A152-3565-7D3F-EA16-D971B983B222}"/>
          </ac:grpSpMkLst>
        </pc:grpChg>
        <pc:grpChg chg="mod">
          <ac:chgData name="Helen Margolis" userId="e6a7afbc-961a-442d-a2df-b33b0221b063" providerId="ADAL" clId="{63F5FAE7-8FBB-441B-9E44-2E7BB2A08EB1}" dt="2023-10-08T21:47:54.001" v="2112" actId="1076"/>
          <ac:grpSpMkLst>
            <pc:docMk/>
            <pc:sldMk cId="2377317837" sldId="3514"/>
            <ac:grpSpMk id="26" creationId="{8A1AB2AE-9D89-8F20-3676-B7EF2FC84363}"/>
          </ac:grpSpMkLst>
        </pc:grpChg>
        <pc:grpChg chg="add mod">
          <ac:chgData name="Helen Margolis" userId="e6a7afbc-961a-442d-a2df-b33b0221b063" providerId="ADAL" clId="{63F5FAE7-8FBB-441B-9E44-2E7BB2A08EB1}" dt="2023-10-08T21:45:09.939" v="2080" actId="164"/>
          <ac:grpSpMkLst>
            <pc:docMk/>
            <pc:sldMk cId="2377317837" sldId="3514"/>
            <ac:grpSpMk id="31" creationId="{A01FA24B-5196-2BCA-C427-ECA433BC4FA8}"/>
          </ac:grpSpMkLst>
        </pc:grpChg>
        <pc:grpChg chg="add mod">
          <ac:chgData name="Helen Margolis" userId="e6a7afbc-961a-442d-a2df-b33b0221b063" providerId="ADAL" clId="{63F5FAE7-8FBB-441B-9E44-2E7BB2A08EB1}" dt="2023-10-08T21:45:09.939" v="2080" actId="164"/>
          <ac:grpSpMkLst>
            <pc:docMk/>
            <pc:sldMk cId="2377317837" sldId="3514"/>
            <ac:grpSpMk id="32" creationId="{0034CFD5-2AD5-F1F8-BAC3-CD735BB50EB4}"/>
          </ac:grpSpMkLst>
        </pc:grpChg>
        <pc:grpChg chg="add mod">
          <ac:chgData name="Helen Margolis" userId="e6a7afbc-961a-442d-a2df-b33b0221b063" providerId="ADAL" clId="{63F5FAE7-8FBB-441B-9E44-2E7BB2A08EB1}" dt="2023-10-08T21:45:20.028" v="2082" actId="164"/>
          <ac:grpSpMkLst>
            <pc:docMk/>
            <pc:sldMk cId="2377317837" sldId="3514"/>
            <ac:grpSpMk id="33" creationId="{72D8A7CB-C563-D053-4EA7-4F540CB807CD}"/>
          </ac:grpSpMkLst>
        </pc:grpChg>
        <pc:grpChg chg="add mod">
          <ac:chgData name="Helen Margolis" userId="e6a7afbc-961a-442d-a2df-b33b0221b063" providerId="ADAL" clId="{63F5FAE7-8FBB-441B-9E44-2E7BB2A08EB1}" dt="2023-10-08T21:45:20.028" v="2082" actId="164"/>
          <ac:grpSpMkLst>
            <pc:docMk/>
            <pc:sldMk cId="2377317837" sldId="3514"/>
            <ac:grpSpMk id="34" creationId="{83681E15-E9E3-BC13-A844-84F1CE9D135C}"/>
          </ac:grpSpMkLst>
        </pc:grpChg>
        <pc:picChg chg="mod topLvl">
          <ac:chgData name="Helen Margolis" userId="e6a7afbc-961a-442d-a2df-b33b0221b063" providerId="ADAL" clId="{63F5FAE7-8FBB-441B-9E44-2E7BB2A08EB1}" dt="2023-10-08T21:45:20.028" v="2082" actId="164"/>
          <ac:picMkLst>
            <pc:docMk/>
            <pc:sldMk cId="2377317837" sldId="3514"/>
            <ac:picMk id="5" creationId="{6FB8DC4D-C93A-60EB-7B0C-CAB67F300F18}"/>
          </ac:picMkLst>
        </pc:picChg>
        <pc:picChg chg="mod topLvl">
          <ac:chgData name="Helen Margolis" userId="e6a7afbc-961a-442d-a2df-b33b0221b063" providerId="ADAL" clId="{63F5FAE7-8FBB-441B-9E44-2E7BB2A08EB1}" dt="2023-10-08T21:45:05.992" v="2079" actId="1076"/>
          <ac:picMkLst>
            <pc:docMk/>
            <pc:sldMk cId="2377317837" sldId="3514"/>
            <ac:picMk id="7" creationId="{689A0463-C7BE-B558-4A44-319AE7B7EA05}"/>
          </ac:picMkLst>
        </pc:picChg>
        <pc:picChg chg="mod topLvl">
          <ac:chgData name="Helen Margolis" userId="e6a7afbc-961a-442d-a2df-b33b0221b063" providerId="ADAL" clId="{63F5FAE7-8FBB-441B-9E44-2E7BB2A08EB1}" dt="2023-10-08T21:45:00.879" v="2078" actId="164"/>
          <ac:picMkLst>
            <pc:docMk/>
            <pc:sldMk cId="2377317837" sldId="3514"/>
            <ac:picMk id="8" creationId="{4ED10F32-BA06-8D76-1AB6-A25BC7C87631}"/>
          </ac:picMkLst>
        </pc:picChg>
        <pc:picChg chg="mod topLvl">
          <ac:chgData name="Helen Margolis" userId="e6a7afbc-961a-442d-a2df-b33b0221b063" providerId="ADAL" clId="{63F5FAE7-8FBB-441B-9E44-2E7BB2A08EB1}" dt="2023-10-08T21:45:00.879" v="2078" actId="164"/>
          <ac:picMkLst>
            <pc:docMk/>
            <pc:sldMk cId="2377317837" sldId="3514"/>
            <ac:picMk id="9" creationId="{58A6335C-C22A-A8E6-2487-F4E4FE8E3457}"/>
          </ac:picMkLst>
        </pc:picChg>
        <pc:picChg chg="mod topLvl">
          <ac:chgData name="Helen Margolis" userId="e6a7afbc-961a-442d-a2df-b33b0221b063" providerId="ADAL" clId="{63F5FAE7-8FBB-441B-9E44-2E7BB2A08EB1}" dt="2023-10-08T21:45:00.879" v="2078" actId="164"/>
          <ac:picMkLst>
            <pc:docMk/>
            <pc:sldMk cId="2377317837" sldId="3514"/>
            <ac:picMk id="10" creationId="{04D22838-D733-D7AD-C5B6-6480010C519D}"/>
          </ac:picMkLst>
        </pc:picChg>
        <pc:picChg chg="mod topLvl">
          <ac:chgData name="Helen Margolis" userId="e6a7afbc-961a-442d-a2df-b33b0221b063" providerId="ADAL" clId="{63F5FAE7-8FBB-441B-9E44-2E7BB2A08EB1}" dt="2023-10-08T21:45:05.992" v="2079" actId="1076"/>
          <ac:picMkLst>
            <pc:docMk/>
            <pc:sldMk cId="2377317837" sldId="3514"/>
            <ac:picMk id="11" creationId="{0E46441D-CE41-9B61-81FD-59609EDAD944}"/>
          </ac:picMkLst>
        </pc:picChg>
        <pc:picChg chg="mod topLvl">
          <ac:chgData name="Helen Margolis" userId="e6a7afbc-961a-442d-a2df-b33b0221b063" providerId="ADAL" clId="{63F5FAE7-8FBB-441B-9E44-2E7BB2A08EB1}" dt="2023-10-08T21:45:05.992" v="2079" actId="1076"/>
          <ac:picMkLst>
            <pc:docMk/>
            <pc:sldMk cId="2377317837" sldId="3514"/>
            <ac:picMk id="12" creationId="{925ACED0-133C-D5CE-50D1-5BCC6E155A90}"/>
          </ac:picMkLst>
        </pc:picChg>
        <pc:picChg chg="mod topLvl">
          <ac:chgData name="Helen Margolis" userId="e6a7afbc-961a-442d-a2df-b33b0221b063" providerId="ADAL" clId="{63F5FAE7-8FBB-441B-9E44-2E7BB2A08EB1}" dt="2023-10-08T21:45:05.992" v="2079" actId="1076"/>
          <ac:picMkLst>
            <pc:docMk/>
            <pc:sldMk cId="2377317837" sldId="3514"/>
            <ac:picMk id="13" creationId="{ADC56FFF-E137-C5A3-47A0-A10E9A2EA597}"/>
          </ac:picMkLst>
        </pc:picChg>
        <pc:picChg chg="mod topLvl">
          <ac:chgData name="Helen Margolis" userId="e6a7afbc-961a-442d-a2df-b33b0221b063" providerId="ADAL" clId="{63F5FAE7-8FBB-441B-9E44-2E7BB2A08EB1}" dt="2023-10-08T21:45:00.879" v="2078" actId="164"/>
          <ac:picMkLst>
            <pc:docMk/>
            <pc:sldMk cId="2377317837" sldId="3514"/>
            <ac:picMk id="14" creationId="{7959FF05-62E1-2C85-BE5B-33C6F625A627}"/>
          </ac:picMkLst>
        </pc:picChg>
        <pc:picChg chg="mod topLvl">
          <ac:chgData name="Helen Margolis" userId="e6a7afbc-961a-442d-a2df-b33b0221b063" providerId="ADAL" clId="{63F5FAE7-8FBB-441B-9E44-2E7BB2A08EB1}" dt="2023-10-08T21:45:05.992" v="2079" actId="1076"/>
          <ac:picMkLst>
            <pc:docMk/>
            <pc:sldMk cId="2377317837" sldId="3514"/>
            <ac:picMk id="15" creationId="{BC80AEA5-AD92-3758-1499-6D489669297B}"/>
          </ac:picMkLst>
        </pc:picChg>
        <pc:picChg chg="mod topLvl">
          <ac:chgData name="Helen Margolis" userId="e6a7afbc-961a-442d-a2df-b33b0221b063" providerId="ADAL" clId="{63F5FAE7-8FBB-441B-9E44-2E7BB2A08EB1}" dt="2023-10-08T21:45:00.879" v="2078" actId="164"/>
          <ac:picMkLst>
            <pc:docMk/>
            <pc:sldMk cId="2377317837" sldId="3514"/>
            <ac:picMk id="16" creationId="{7FA685AB-F56C-0BD3-32E2-4C11D46F965F}"/>
          </ac:picMkLst>
        </pc:picChg>
        <pc:picChg chg="mod">
          <ac:chgData name="Helen Margolis" userId="e6a7afbc-961a-442d-a2df-b33b0221b063" providerId="ADAL" clId="{63F5FAE7-8FBB-441B-9E44-2E7BB2A08EB1}" dt="2023-10-08T21:46:53.896" v="2092" actId="165"/>
          <ac:picMkLst>
            <pc:docMk/>
            <pc:sldMk cId="2377317837" sldId="3514"/>
            <ac:picMk id="21" creationId="{F98D5AA0-46D9-D8DE-A38C-A15FEB9710C5}"/>
          </ac:picMkLst>
        </pc:picChg>
        <pc:picChg chg="mod">
          <ac:chgData name="Helen Margolis" userId="e6a7afbc-961a-442d-a2df-b33b0221b063" providerId="ADAL" clId="{63F5FAE7-8FBB-441B-9E44-2E7BB2A08EB1}" dt="2023-10-08T21:47:54.001" v="2112" actId="1076"/>
          <ac:picMkLst>
            <pc:docMk/>
            <pc:sldMk cId="2377317837" sldId="3514"/>
            <ac:picMk id="27" creationId="{3480F401-B47B-6411-1E91-1490307E8F03}"/>
          </ac:picMkLst>
        </pc:picChg>
        <pc:picChg chg="mod">
          <ac:chgData name="Helen Margolis" userId="e6a7afbc-961a-442d-a2df-b33b0221b063" providerId="ADAL" clId="{63F5FAE7-8FBB-441B-9E44-2E7BB2A08EB1}" dt="2023-10-08T21:47:54.001" v="2112" actId="1076"/>
          <ac:picMkLst>
            <pc:docMk/>
            <pc:sldMk cId="2377317837" sldId="3514"/>
            <ac:picMk id="28" creationId="{E7E79F2C-1BDF-D31C-1316-265EABBEF6A3}"/>
          </ac:picMkLst>
        </pc:picChg>
        <pc:picChg chg="mod">
          <ac:chgData name="Helen Margolis" userId="e6a7afbc-961a-442d-a2df-b33b0221b063" providerId="ADAL" clId="{63F5FAE7-8FBB-441B-9E44-2E7BB2A08EB1}" dt="2023-10-08T21:47:54.001" v="2112" actId="1076"/>
          <ac:picMkLst>
            <pc:docMk/>
            <pc:sldMk cId="2377317837" sldId="3514"/>
            <ac:picMk id="29" creationId="{A3A33949-C910-44F6-3E80-B9C7D030ADCD}"/>
          </ac:picMkLst>
        </pc:picChg>
      </pc:sldChg>
      <pc:sldChg chg="addSp delSp modSp add mod ord">
        <pc:chgData name="Helen Margolis" userId="e6a7afbc-961a-442d-a2df-b33b0221b063" providerId="ADAL" clId="{63F5FAE7-8FBB-441B-9E44-2E7BB2A08EB1}" dt="2023-10-08T22:04:11.296" v="2235" actId="692"/>
        <pc:sldMkLst>
          <pc:docMk/>
          <pc:sldMk cId="2743673421" sldId="3515"/>
        </pc:sldMkLst>
        <pc:spChg chg="mod">
          <ac:chgData name="Helen Margolis" userId="e6a7afbc-961a-442d-a2df-b33b0221b063" providerId="ADAL" clId="{63F5FAE7-8FBB-441B-9E44-2E7BB2A08EB1}" dt="2023-10-08T21:57:45.256" v="2147" actId="20577"/>
          <ac:spMkLst>
            <pc:docMk/>
            <pc:sldMk cId="2743673421" sldId="3515"/>
            <ac:spMk id="2" creationId="{8283B3F7-529C-BF67-8686-439EA2B01556}"/>
          </ac:spMkLst>
        </pc:spChg>
        <pc:spChg chg="add mod">
          <ac:chgData name="Helen Margolis" userId="e6a7afbc-961a-442d-a2df-b33b0221b063" providerId="ADAL" clId="{63F5FAE7-8FBB-441B-9E44-2E7BB2A08EB1}" dt="2023-10-08T21:59:42.553" v="2184" actId="207"/>
          <ac:spMkLst>
            <pc:docMk/>
            <pc:sldMk cId="2743673421" sldId="3515"/>
            <ac:spMk id="4" creationId="{CE3505E0-6615-A833-7DBE-45CB2AFECE92}"/>
          </ac:spMkLst>
        </pc:spChg>
        <pc:spChg chg="mod">
          <ac:chgData name="Helen Margolis" userId="e6a7afbc-961a-442d-a2df-b33b0221b063" providerId="ADAL" clId="{63F5FAE7-8FBB-441B-9E44-2E7BB2A08EB1}" dt="2023-10-08T21:57:58.216" v="2148"/>
          <ac:spMkLst>
            <pc:docMk/>
            <pc:sldMk cId="2743673421" sldId="3515"/>
            <ac:spMk id="6" creationId="{C0EDBFCB-92BD-CE05-6553-FDEABEC6FFB1}"/>
          </ac:spMkLst>
        </pc:spChg>
        <pc:spChg chg="mod">
          <ac:chgData name="Helen Margolis" userId="e6a7afbc-961a-442d-a2df-b33b0221b063" providerId="ADAL" clId="{63F5FAE7-8FBB-441B-9E44-2E7BB2A08EB1}" dt="2023-10-08T21:57:58.216" v="2148"/>
          <ac:spMkLst>
            <pc:docMk/>
            <pc:sldMk cId="2743673421" sldId="3515"/>
            <ac:spMk id="11" creationId="{163DA9C5-2F3E-DF35-D03D-FF8C53A88B07}"/>
          </ac:spMkLst>
        </pc:spChg>
        <pc:spChg chg="mod">
          <ac:chgData name="Helen Margolis" userId="e6a7afbc-961a-442d-a2df-b33b0221b063" providerId="ADAL" clId="{63F5FAE7-8FBB-441B-9E44-2E7BB2A08EB1}" dt="2023-10-08T22:01:35.564" v="2217" actId="14100"/>
          <ac:spMkLst>
            <pc:docMk/>
            <pc:sldMk cId="2743673421" sldId="3515"/>
            <ac:spMk id="12" creationId="{FDF54339-583F-8D6E-747A-4711DEEB899A}"/>
          </ac:spMkLst>
        </pc:spChg>
        <pc:spChg chg="mod">
          <ac:chgData name="Helen Margolis" userId="e6a7afbc-961a-442d-a2df-b33b0221b063" providerId="ADAL" clId="{63F5FAE7-8FBB-441B-9E44-2E7BB2A08EB1}" dt="2023-10-08T22:00:48.258" v="2201" actId="14100"/>
          <ac:spMkLst>
            <pc:docMk/>
            <pc:sldMk cId="2743673421" sldId="3515"/>
            <ac:spMk id="13" creationId="{3DD63FCB-82B8-C691-0829-6AA1B2725ECA}"/>
          </ac:spMkLst>
        </pc:spChg>
        <pc:spChg chg="mod">
          <ac:chgData name="Helen Margolis" userId="e6a7afbc-961a-442d-a2df-b33b0221b063" providerId="ADAL" clId="{63F5FAE7-8FBB-441B-9E44-2E7BB2A08EB1}" dt="2023-10-08T21:57:58.216" v="2148"/>
          <ac:spMkLst>
            <pc:docMk/>
            <pc:sldMk cId="2743673421" sldId="3515"/>
            <ac:spMk id="15" creationId="{1BE74594-4612-6C41-7518-B2D896434014}"/>
          </ac:spMkLst>
        </pc:spChg>
        <pc:spChg chg="mod">
          <ac:chgData name="Helen Margolis" userId="e6a7afbc-961a-442d-a2df-b33b0221b063" providerId="ADAL" clId="{63F5FAE7-8FBB-441B-9E44-2E7BB2A08EB1}" dt="2023-10-08T21:57:58.216" v="2148"/>
          <ac:spMkLst>
            <pc:docMk/>
            <pc:sldMk cId="2743673421" sldId="3515"/>
            <ac:spMk id="19" creationId="{D6D614C6-0467-EBDA-F7A6-2752EFE3AB96}"/>
          </ac:spMkLst>
        </pc:spChg>
        <pc:spChg chg="mod">
          <ac:chgData name="Helen Margolis" userId="e6a7afbc-961a-442d-a2df-b33b0221b063" providerId="ADAL" clId="{63F5FAE7-8FBB-441B-9E44-2E7BB2A08EB1}" dt="2023-10-08T22:01:40.359" v="2218" actId="14100"/>
          <ac:spMkLst>
            <pc:docMk/>
            <pc:sldMk cId="2743673421" sldId="3515"/>
            <ac:spMk id="20" creationId="{CC45B23F-E749-4E7E-650A-A2337ECFB756}"/>
          </ac:spMkLst>
        </pc:spChg>
        <pc:spChg chg="mod">
          <ac:chgData name="Helen Margolis" userId="e6a7afbc-961a-442d-a2df-b33b0221b063" providerId="ADAL" clId="{63F5FAE7-8FBB-441B-9E44-2E7BB2A08EB1}" dt="2023-10-08T22:00:40.322" v="2196" actId="14100"/>
          <ac:spMkLst>
            <pc:docMk/>
            <pc:sldMk cId="2743673421" sldId="3515"/>
            <ac:spMk id="21" creationId="{D8F73E93-B1E7-E3BA-073B-3DB1848AFBD7}"/>
          </ac:spMkLst>
        </pc:spChg>
        <pc:spChg chg="mod">
          <ac:chgData name="Helen Margolis" userId="e6a7afbc-961a-442d-a2df-b33b0221b063" providerId="ADAL" clId="{63F5FAE7-8FBB-441B-9E44-2E7BB2A08EB1}" dt="2023-10-08T21:57:58.216" v="2148"/>
          <ac:spMkLst>
            <pc:docMk/>
            <pc:sldMk cId="2743673421" sldId="3515"/>
            <ac:spMk id="23" creationId="{16225B68-5B45-C49F-456A-001BC8814C1F}"/>
          </ac:spMkLst>
        </pc:spChg>
        <pc:spChg chg="mod">
          <ac:chgData name="Helen Margolis" userId="e6a7afbc-961a-442d-a2df-b33b0221b063" providerId="ADAL" clId="{63F5FAE7-8FBB-441B-9E44-2E7BB2A08EB1}" dt="2023-10-08T21:57:58.216" v="2148"/>
          <ac:spMkLst>
            <pc:docMk/>
            <pc:sldMk cId="2743673421" sldId="3515"/>
            <ac:spMk id="27" creationId="{1C286545-D321-61A0-2193-23623A9B22E8}"/>
          </ac:spMkLst>
        </pc:spChg>
        <pc:spChg chg="mod">
          <ac:chgData name="Helen Margolis" userId="e6a7afbc-961a-442d-a2df-b33b0221b063" providerId="ADAL" clId="{63F5FAE7-8FBB-441B-9E44-2E7BB2A08EB1}" dt="2023-10-08T22:01:44.061" v="2219" actId="14100"/>
          <ac:spMkLst>
            <pc:docMk/>
            <pc:sldMk cId="2743673421" sldId="3515"/>
            <ac:spMk id="28" creationId="{E38032AE-AD59-7D57-9CFB-55DE6E2D65AE}"/>
          </ac:spMkLst>
        </pc:spChg>
        <pc:spChg chg="mod">
          <ac:chgData name="Helen Margolis" userId="e6a7afbc-961a-442d-a2df-b33b0221b063" providerId="ADAL" clId="{63F5FAE7-8FBB-441B-9E44-2E7BB2A08EB1}" dt="2023-10-08T22:01:01.678" v="2207" actId="14100"/>
          <ac:spMkLst>
            <pc:docMk/>
            <pc:sldMk cId="2743673421" sldId="3515"/>
            <ac:spMk id="30" creationId="{084CDC86-63A4-DF71-C27B-D472E20AD0FF}"/>
          </ac:spMkLst>
        </pc:spChg>
        <pc:spChg chg="mod">
          <ac:chgData name="Helen Margolis" userId="e6a7afbc-961a-442d-a2df-b33b0221b063" providerId="ADAL" clId="{63F5FAE7-8FBB-441B-9E44-2E7BB2A08EB1}" dt="2023-10-08T21:57:58.216" v="2148"/>
          <ac:spMkLst>
            <pc:docMk/>
            <pc:sldMk cId="2743673421" sldId="3515"/>
            <ac:spMk id="32" creationId="{E367D409-81E9-D18D-EE7C-4FBE39D4990C}"/>
          </ac:spMkLst>
        </pc:spChg>
        <pc:spChg chg="mod">
          <ac:chgData name="Helen Margolis" userId="e6a7afbc-961a-442d-a2df-b33b0221b063" providerId="ADAL" clId="{63F5FAE7-8FBB-441B-9E44-2E7BB2A08EB1}" dt="2023-10-08T22:01:12.794" v="2215" actId="14100"/>
          <ac:spMkLst>
            <pc:docMk/>
            <pc:sldMk cId="2743673421" sldId="3515"/>
            <ac:spMk id="37" creationId="{29FA4187-823A-21E4-EFF4-C599F5B00584}"/>
          </ac:spMkLst>
        </pc:spChg>
        <pc:spChg chg="mod">
          <ac:chgData name="Helen Margolis" userId="e6a7afbc-961a-442d-a2df-b33b0221b063" providerId="ADAL" clId="{63F5FAE7-8FBB-441B-9E44-2E7BB2A08EB1}" dt="2023-10-08T21:57:58.216" v="2148"/>
          <ac:spMkLst>
            <pc:docMk/>
            <pc:sldMk cId="2743673421" sldId="3515"/>
            <ac:spMk id="38" creationId="{BFF42203-A7AE-0F3D-6B03-2D5739E2D4D3}"/>
          </ac:spMkLst>
        </pc:spChg>
        <pc:spChg chg="mod">
          <ac:chgData name="Helen Margolis" userId="e6a7afbc-961a-442d-a2df-b33b0221b063" providerId="ADAL" clId="{63F5FAE7-8FBB-441B-9E44-2E7BB2A08EB1}" dt="2023-10-08T22:01:27.821" v="2216" actId="14100"/>
          <ac:spMkLst>
            <pc:docMk/>
            <pc:sldMk cId="2743673421" sldId="3515"/>
            <ac:spMk id="39" creationId="{3A3AEBBA-D270-FD20-5DE8-184A8310ADF7}"/>
          </ac:spMkLst>
        </pc:spChg>
        <pc:spChg chg="add mod">
          <ac:chgData name="Helen Margolis" userId="e6a7afbc-961a-442d-a2df-b33b0221b063" providerId="ADAL" clId="{63F5FAE7-8FBB-441B-9E44-2E7BB2A08EB1}" dt="2023-10-08T21:57:58.216" v="2148"/>
          <ac:spMkLst>
            <pc:docMk/>
            <pc:sldMk cId="2743673421" sldId="3515"/>
            <ac:spMk id="40" creationId="{56458298-561E-DD51-9795-BEEF152C0E03}"/>
          </ac:spMkLst>
        </pc:spChg>
        <pc:spChg chg="add mod">
          <ac:chgData name="Helen Margolis" userId="e6a7afbc-961a-442d-a2df-b33b0221b063" providerId="ADAL" clId="{63F5FAE7-8FBB-441B-9E44-2E7BB2A08EB1}" dt="2023-10-08T22:04:11.296" v="2235" actId="692"/>
          <ac:spMkLst>
            <pc:docMk/>
            <pc:sldMk cId="2743673421" sldId="3515"/>
            <ac:spMk id="42" creationId="{4DE3D30F-3872-0D19-747B-D2EC0E3A3207}"/>
          </ac:spMkLst>
        </pc:spChg>
        <pc:spChg chg="add del mod">
          <ac:chgData name="Helen Margolis" userId="e6a7afbc-961a-442d-a2df-b33b0221b063" providerId="ADAL" clId="{63F5FAE7-8FBB-441B-9E44-2E7BB2A08EB1}" dt="2023-10-08T21:58:02.495" v="2149" actId="478"/>
          <ac:spMkLst>
            <pc:docMk/>
            <pc:sldMk cId="2743673421" sldId="3515"/>
            <ac:spMk id="43" creationId="{F73CFC54-F8E3-D753-6BA1-2BEAE51E088D}"/>
          </ac:spMkLst>
        </pc:spChg>
        <pc:grpChg chg="add mod">
          <ac:chgData name="Helen Margolis" userId="e6a7afbc-961a-442d-a2df-b33b0221b063" providerId="ADAL" clId="{63F5FAE7-8FBB-441B-9E44-2E7BB2A08EB1}" dt="2023-10-08T21:57:58.216" v="2148"/>
          <ac:grpSpMkLst>
            <pc:docMk/>
            <pc:sldMk cId="2743673421" sldId="3515"/>
            <ac:grpSpMk id="5" creationId="{8D378000-332C-8A98-9009-B22020AB82DD}"/>
          </ac:grpSpMkLst>
        </pc:grpChg>
        <pc:grpChg chg="mod">
          <ac:chgData name="Helen Margolis" userId="e6a7afbc-961a-442d-a2df-b33b0221b063" providerId="ADAL" clId="{63F5FAE7-8FBB-441B-9E44-2E7BB2A08EB1}" dt="2023-10-08T21:57:58.216" v="2148"/>
          <ac:grpSpMkLst>
            <pc:docMk/>
            <pc:sldMk cId="2743673421" sldId="3515"/>
            <ac:grpSpMk id="8" creationId="{2410303C-10F5-2FB3-77B4-C82021442B18}"/>
          </ac:grpSpMkLst>
        </pc:grpChg>
        <pc:grpChg chg="add mod">
          <ac:chgData name="Helen Margolis" userId="e6a7afbc-961a-442d-a2df-b33b0221b063" providerId="ADAL" clId="{63F5FAE7-8FBB-441B-9E44-2E7BB2A08EB1}" dt="2023-10-08T21:57:58.216" v="2148"/>
          <ac:grpSpMkLst>
            <pc:docMk/>
            <pc:sldMk cId="2743673421" sldId="3515"/>
            <ac:grpSpMk id="14" creationId="{8D079096-C28E-BB67-1209-8ED3ED68BAB5}"/>
          </ac:grpSpMkLst>
        </pc:grpChg>
        <pc:grpChg chg="mod">
          <ac:chgData name="Helen Margolis" userId="e6a7afbc-961a-442d-a2df-b33b0221b063" providerId="ADAL" clId="{63F5FAE7-8FBB-441B-9E44-2E7BB2A08EB1}" dt="2023-10-08T21:57:58.216" v="2148"/>
          <ac:grpSpMkLst>
            <pc:docMk/>
            <pc:sldMk cId="2743673421" sldId="3515"/>
            <ac:grpSpMk id="17" creationId="{43E78B68-23AA-EC18-4DED-139EFC52AB39}"/>
          </ac:grpSpMkLst>
        </pc:grpChg>
        <pc:grpChg chg="add mod">
          <ac:chgData name="Helen Margolis" userId="e6a7afbc-961a-442d-a2df-b33b0221b063" providerId="ADAL" clId="{63F5FAE7-8FBB-441B-9E44-2E7BB2A08EB1}" dt="2023-10-08T21:57:58.216" v="2148"/>
          <ac:grpSpMkLst>
            <pc:docMk/>
            <pc:sldMk cId="2743673421" sldId="3515"/>
            <ac:grpSpMk id="22" creationId="{45915DCC-E734-62B5-E19D-1158145EEEF1}"/>
          </ac:grpSpMkLst>
        </pc:grpChg>
        <pc:grpChg chg="mod">
          <ac:chgData name="Helen Margolis" userId="e6a7afbc-961a-442d-a2df-b33b0221b063" providerId="ADAL" clId="{63F5FAE7-8FBB-441B-9E44-2E7BB2A08EB1}" dt="2023-10-08T21:57:58.216" v="2148"/>
          <ac:grpSpMkLst>
            <pc:docMk/>
            <pc:sldMk cId="2743673421" sldId="3515"/>
            <ac:grpSpMk id="25" creationId="{E7A4B5E3-E96E-897B-2D14-1D9ADD7834DF}"/>
          </ac:grpSpMkLst>
        </pc:grpChg>
        <pc:grpChg chg="add mod">
          <ac:chgData name="Helen Margolis" userId="e6a7afbc-961a-442d-a2df-b33b0221b063" providerId="ADAL" clId="{63F5FAE7-8FBB-441B-9E44-2E7BB2A08EB1}" dt="2023-10-08T21:57:58.216" v="2148"/>
          <ac:grpSpMkLst>
            <pc:docMk/>
            <pc:sldMk cId="2743673421" sldId="3515"/>
            <ac:grpSpMk id="31" creationId="{56A7EDB5-F123-954E-0B57-721447A43105}"/>
          </ac:grpSpMkLst>
        </pc:grpChg>
        <pc:grpChg chg="mod">
          <ac:chgData name="Helen Margolis" userId="e6a7afbc-961a-442d-a2df-b33b0221b063" providerId="ADAL" clId="{63F5FAE7-8FBB-441B-9E44-2E7BB2A08EB1}" dt="2023-10-08T21:57:58.216" v="2148"/>
          <ac:grpSpMkLst>
            <pc:docMk/>
            <pc:sldMk cId="2743673421" sldId="3515"/>
            <ac:grpSpMk id="34" creationId="{57F175E0-50F5-9953-3B21-C6A3195A568F}"/>
          </ac:grpSpMkLst>
        </pc:grpChg>
        <pc:picChg chg="add mod">
          <ac:chgData name="Helen Margolis" userId="e6a7afbc-961a-442d-a2df-b33b0221b063" providerId="ADAL" clId="{63F5FAE7-8FBB-441B-9E44-2E7BB2A08EB1}" dt="2023-10-08T21:57:58.216" v="2148"/>
          <ac:picMkLst>
            <pc:docMk/>
            <pc:sldMk cId="2743673421" sldId="3515"/>
            <ac:picMk id="3" creationId="{4B376302-203A-7971-ADC6-8B4DB3AE1293}"/>
          </ac:picMkLst>
        </pc:picChg>
        <pc:picChg chg="mod">
          <ac:chgData name="Helen Margolis" userId="e6a7afbc-961a-442d-a2df-b33b0221b063" providerId="ADAL" clId="{63F5FAE7-8FBB-441B-9E44-2E7BB2A08EB1}" dt="2023-10-08T21:57:58.216" v="2148"/>
          <ac:picMkLst>
            <pc:docMk/>
            <pc:sldMk cId="2743673421" sldId="3515"/>
            <ac:picMk id="9" creationId="{3DDF2DBC-7D1C-3AC8-E99A-3BDEE31A4C0F}"/>
          </ac:picMkLst>
        </pc:picChg>
        <pc:picChg chg="mod">
          <ac:chgData name="Helen Margolis" userId="e6a7afbc-961a-442d-a2df-b33b0221b063" providerId="ADAL" clId="{63F5FAE7-8FBB-441B-9E44-2E7BB2A08EB1}" dt="2023-10-08T21:57:58.216" v="2148"/>
          <ac:picMkLst>
            <pc:docMk/>
            <pc:sldMk cId="2743673421" sldId="3515"/>
            <ac:picMk id="10" creationId="{8858B698-B055-7A44-FB45-D158932DAC69}"/>
          </ac:picMkLst>
        </pc:picChg>
        <pc:picChg chg="mod">
          <ac:chgData name="Helen Margolis" userId="e6a7afbc-961a-442d-a2df-b33b0221b063" providerId="ADAL" clId="{63F5FAE7-8FBB-441B-9E44-2E7BB2A08EB1}" dt="2023-10-08T22:00:16.429" v="2190" actId="554"/>
          <ac:picMkLst>
            <pc:docMk/>
            <pc:sldMk cId="2743673421" sldId="3515"/>
            <ac:picMk id="18" creationId="{F07CD77A-8DF4-04B3-755F-99E93C708F55}"/>
          </ac:picMkLst>
        </pc:picChg>
        <pc:picChg chg="mod">
          <ac:chgData name="Helen Margolis" userId="e6a7afbc-961a-442d-a2df-b33b0221b063" providerId="ADAL" clId="{63F5FAE7-8FBB-441B-9E44-2E7BB2A08EB1}" dt="2023-10-08T21:57:58.216" v="2148"/>
          <ac:picMkLst>
            <pc:docMk/>
            <pc:sldMk cId="2743673421" sldId="3515"/>
            <ac:picMk id="26" creationId="{8FE2FD05-D4EF-75C5-2087-DD5FD7A154B0}"/>
          </ac:picMkLst>
        </pc:picChg>
        <pc:picChg chg="mod">
          <ac:chgData name="Helen Margolis" userId="e6a7afbc-961a-442d-a2df-b33b0221b063" providerId="ADAL" clId="{63F5FAE7-8FBB-441B-9E44-2E7BB2A08EB1}" dt="2023-10-08T21:57:58.216" v="2148"/>
          <ac:picMkLst>
            <pc:docMk/>
            <pc:sldMk cId="2743673421" sldId="3515"/>
            <ac:picMk id="29" creationId="{87F31F73-1EF8-7547-E8C6-E1AF47B53CA9}"/>
          </ac:picMkLst>
        </pc:picChg>
        <pc:picChg chg="mod">
          <ac:chgData name="Helen Margolis" userId="e6a7afbc-961a-442d-a2df-b33b0221b063" providerId="ADAL" clId="{63F5FAE7-8FBB-441B-9E44-2E7BB2A08EB1}" dt="2023-10-08T21:57:58.216" v="2148"/>
          <ac:picMkLst>
            <pc:docMk/>
            <pc:sldMk cId="2743673421" sldId="3515"/>
            <ac:picMk id="35" creationId="{3FA215A2-2CEF-9C01-9DB5-C5EEA669F552}"/>
          </ac:picMkLst>
        </pc:picChg>
        <pc:picChg chg="mod">
          <ac:chgData name="Helen Margolis" userId="e6a7afbc-961a-442d-a2df-b33b0221b063" providerId="ADAL" clId="{63F5FAE7-8FBB-441B-9E44-2E7BB2A08EB1}" dt="2023-10-08T21:57:58.216" v="2148"/>
          <ac:picMkLst>
            <pc:docMk/>
            <pc:sldMk cId="2743673421" sldId="3515"/>
            <ac:picMk id="36" creationId="{1658B71C-E0B9-D892-54AB-76A17D78E98C}"/>
          </ac:picMkLst>
        </pc:picChg>
        <pc:picChg chg="add mod">
          <ac:chgData name="Helen Margolis" userId="e6a7afbc-961a-442d-a2df-b33b0221b063" providerId="ADAL" clId="{63F5FAE7-8FBB-441B-9E44-2E7BB2A08EB1}" dt="2023-10-08T21:57:58.216" v="2148"/>
          <ac:picMkLst>
            <pc:docMk/>
            <pc:sldMk cId="2743673421" sldId="3515"/>
            <ac:picMk id="41" creationId="{5C9273D7-3971-4043-46DF-4F65DE8AFB1B}"/>
          </ac:picMkLst>
        </pc:picChg>
        <pc:cxnChg chg="mod">
          <ac:chgData name="Helen Margolis" userId="e6a7afbc-961a-442d-a2df-b33b0221b063" providerId="ADAL" clId="{63F5FAE7-8FBB-441B-9E44-2E7BB2A08EB1}" dt="2023-10-08T21:57:58.216" v="2148"/>
          <ac:cxnSpMkLst>
            <pc:docMk/>
            <pc:sldMk cId="2743673421" sldId="3515"/>
            <ac:cxnSpMk id="7" creationId="{9213F118-0416-C880-6388-1B8D921F66CC}"/>
          </ac:cxnSpMkLst>
        </pc:cxnChg>
        <pc:cxnChg chg="mod">
          <ac:chgData name="Helen Margolis" userId="e6a7afbc-961a-442d-a2df-b33b0221b063" providerId="ADAL" clId="{63F5FAE7-8FBB-441B-9E44-2E7BB2A08EB1}" dt="2023-10-08T21:57:58.216" v="2148"/>
          <ac:cxnSpMkLst>
            <pc:docMk/>
            <pc:sldMk cId="2743673421" sldId="3515"/>
            <ac:cxnSpMk id="16" creationId="{4A62C41C-8E3F-D485-9884-4358DEBBB57B}"/>
          </ac:cxnSpMkLst>
        </pc:cxnChg>
        <pc:cxnChg chg="mod">
          <ac:chgData name="Helen Margolis" userId="e6a7afbc-961a-442d-a2df-b33b0221b063" providerId="ADAL" clId="{63F5FAE7-8FBB-441B-9E44-2E7BB2A08EB1}" dt="2023-10-08T21:57:58.216" v="2148"/>
          <ac:cxnSpMkLst>
            <pc:docMk/>
            <pc:sldMk cId="2743673421" sldId="3515"/>
            <ac:cxnSpMk id="24" creationId="{BFEDC980-27D4-5EE7-B208-A990F3F6DC6E}"/>
          </ac:cxnSpMkLst>
        </pc:cxnChg>
        <pc:cxnChg chg="mod">
          <ac:chgData name="Helen Margolis" userId="e6a7afbc-961a-442d-a2df-b33b0221b063" providerId="ADAL" clId="{63F5FAE7-8FBB-441B-9E44-2E7BB2A08EB1}" dt="2023-10-08T21:57:58.216" v="2148"/>
          <ac:cxnSpMkLst>
            <pc:docMk/>
            <pc:sldMk cId="2743673421" sldId="3515"/>
            <ac:cxnSpMk id="33" creationId="{36134CA8-41A9-10EF-63D7-B52B470113D8}"/>
          </ac:cxnSpMkLst>
        </pc:cxnChg>
      </pc:sldChg>
      <pc:sldChg chg="addSp delSp modSp add mod">
        <pc:chgData name="Helen Margolis" userId="e6a7afbc-961a-442d-a2df-b33b0221b063" providerId="ADAL" clId="{63F5FAE7-8FBB-441B-9E44-2E7BB2A08EB1}" dt="2023-10-08T22:08:11.001" v="2341" actId="1076"/>
        <pc:sldMkLst>
          <pc:docMk/>
          <pc:sldMk cId="2873191157" sldId="3516"/>
        </pc:sldMkLst>
        <pc:spChg chg="mod">
          <ac:chgData name="Helen Margolis" userId="e6a7afbc-961a-442d-a2df-b33b0221b063" providerId="ADAL" clId="{63F5FAE7-8FBB-441B-9E44-2E7BB2A08EB1}" dt="2023-10-08T22:05:28.448" v="2312" actId="14100"/>
          <ac:spMkLst>
            <pc:docMk/>
            <pc:sldMk cId="2873191157" sldId="3516"/>
            <ac:spMk id="2" creationId="{8283B3F7-529C-BF67-8686-439EA2B01556}"/>
          </ac:spMkLst>
        </pc:spChg>
        <pc:spChg chg="add mod">
          <ac:chgData name="Helen Margolis" userId="e6a7afbc-961a-442d-a2df-b33b0221b063" providerId="ADAL" clId="{63F5FAE7-8FBB-441B-9E44-2E7BB2A08EB1}" dt="2023-10-08T22:08:03.269" v="2339" actId="1076"/>
          <ac:spMkLst>
            <pc:docMk/>
            <pc:sldMk cId="2873191157" sldId="3516"/>
            <ac:spMk id="5" creationId="{AFF51B6D-C7EA-A5B3-B76D-98446A25D45C}"/>
          </ac:spMkLst>
        </pc:spChg>
        <pc:spChg chg="add mod">
          <ac:chgData name="Helen Margolis" userId="e6a7afbc-961a-442d-a2df-b33b0221b063" providerId="ADAL" clId="{63F5FAE7-8FBB-441B-9E44-2E7BB2A08EB1}" dt="2023-10-08T22:07:58.560" v="2338" actId="1076"/>
          <ac:spMkLst>
            <pc:docMk/>
            <pc:sldMk cId="2873191157" sldId="3516"/>
            <ac:spMk id="6" creationId="{EDF3052C-E2F6-90E2-3C19-EC8934066D4A}"/>
          </ac:spMkLst>
        </pc:spChg>
        <pc:spChg chg="add mod">
          <ac:chgData name="Helen Margolis" userId="e6a7afbc-961a-442d-a2df-b33b0221b063" providerId="ADAL" clId="{63F5FAE7-8FBB-441B-9E44-2E7BB2A08EB1}" dt="2023-10-08T22:06:57.125" v="2325" actId="207"/>
          <ac:spMkLst>
            <pc:docMk/>
            <pc:sldMk cId="2873191157" sldId="3516"/>
            <ac:spMk id="7" creationId="{F9123008-B90C-4BFE-E823-A9DD397A894A}"/>
          </ac:spMkLst>
        </pc:spChg>
        <pc:spChg chg="add mod">
          <ac:chgData name="Helen Margolis" userId="e6a7afbc-961a-442d-a2df-b33b0221b063" providerId="ADAL" clId="{63F5FAE7-8FBB-441B-9E44-2E7BB2A08EB1}" dt="2023-10-08T22:08:11.001" v="2341" actId="1076"/>
          <ac:spMkLst>
            <pc:docMk/>
            <pc:sldMk cId="2873191157" sldId="3516"/>
            <ac:spMk id="9" creationId="{595BAD38-7F24-0D2A-902B-74EA2CD91A52}"/>
          </ac:spMkLst>
        </pc:spChg>
        <pc:spChg chg="add del mod">
          <ac:chgData name="Helen Margolis" userId="e6a7afbc-961a-442d-a2df-b33b0221b063" providerId="ADAL" clId="{63F5FAE7-8FBB-441B-9E44-2E7BB2A08EB1}" dt="2023-10-08T22:05:51.458" v="2316" actId="478"/>
          <ac:spMkLst>
            <pc:docMk/>
            <pc:sldMk cId="2873191157" sldId="3516"/>
            <ac:spMk id="10" creationId="{EA63E0F4-0E57-6E67-3D62-E3459F105A37}"/>
          </ac:spMkLst>
        </pc:spChg>
        <pc:picChg chg="add del mod">
          <ac:chgData name="Helen Margolis" userId="e6a7afbc-961a-442d-a2df-b33b0221b063" providerId="ADAL" clId="{63F5FAE7-8FBB-441B-9E44-2E7BB2A08EB1}" dt="2023-10-08T22:05:41.510" v="2314" actId="478"/>
          <ac:picMkLst>
            <pc:docMk/>
            <pc:sldMk cId="2873191157" sldId="3516"/>
            <ac:picMk id="3" creationId="{14ED8A06-C3C3-FB70-071A-1EF75FC1BFB5}"/>
          </ac:picMkLst>
        </pc:picChg>
        <pc:picChg chg="add mod">
          <ac:chgData name="Helen Margolis" userId="e6a7afbc-961a-442d-a2df-b33b0221b063" providerId="ADAL" clId="{63F5FAE7-8FBB-441B-9E44-2E7BB2A08EB1}" dt="2023-10-08T22:07:05.493" v="2326" actId="1076"/>
          <ac:picMkLst>
            <pc:docMk/>
            <pc:sldMk cId="2873191157" sldId="3516"/>
            <ac:picMk id="4" creationId="{46D1E17E-5F8F-8ABA-70C5-1D9AB3AB8DFE}"/>
          </ac:picMkLst>
        </pc:picChg>
        <pc:picChg chg="add mod">
          <ac:chgData name="Helen Margolis" userId="e6a7afbc-961a-442d-a2df-b33b0221b063" providerId="ADAL" clId="{63F5FAE7-8FBB-441B-9E44-2E7BB2A08EB1}" dt="2023-10-08T22:05:47.965" v="2315"/>
          <ac:picMkLst>
            <pc:docMk/>
            <pc:sldMk cId="2873191157" sldId="3516"/>
            <ac:picMk id="8" creationId="{205A180D-996B-488E-607D-FE2269C3EF52}"/>
          </ac:picMkLst>
        </pc:picChg>
      </pc:sldChg>
      <pc:sldChg chg="addSp delSp modSp add mod">
        <pc:chgData name="Helen Margolis" userId="e6a7afbc-961a-442d-a2df-b33b0221b063" providerId="ADAL" clId="{63F5FAE7-8FBB-441B-9E44-2E7BB2A08EB1}" dt="2023-10-10T11:44:07.875" v="5453" actId="207"/>
        <pc:sldMkLst>
          <pc:docMk/>
          <pc:sldMk cId="4051356264" sldId="3517"/>
        </pc:sldMkLst>
        <pc:spChg chg="mod">
          <ac:chgData name="Helen Margolis" userId="e6a7afbc-961a-442d-a2df-b33b0221b063" providerId="ADAL" clId="{63F5FAE7-8FBB-441B-9E44-2E7BB2A08EB1}" dt="2023-10-08T22:08:38.463" v="2393" actId="20577"/>
          <ac:spMkLst>
            <pc:docMk/>
            <pc:sldMk cId="4051356264" sldId="3517"/>
            <ac:spMk id="2" creationId="{8283B3F7-529C-BF67-8686-439EA2B01556}"/>
          </ac:spMkLst>
        </pc:spChg>
        <pc:spChg chg="add mod">
          <ac:chgData name="Helen Margolis" userId="e6a7afbc-961a-442d-a2df-b33b0221b063" providerId="ADAL" clId="{63F5FAE7-8FBB-441B-9E44-2E7BB2A08EB1}" dt="2023-10-08T22:09:34.635" v="2399" actId="1076"/>
          <ac:spMkLst>
            <pc:docMk/>
            <pc:sldMk cId="4051356264" sldId="3517"/>
            <ac:spMk id="3" creationId="{3ED09823-EECB-9610-070D-1A6D9FB60962}"/>
          </ac:spMkLst>
        </pc:spChg>
        <pc:spChg chg="add mod">
          <ac:chgData name="Helen Margolis" userId="e6a7afbc-961a-442d-a2df-b33b0221b063" providerId="ADAL" clId="{63F5FAE7-8FBB-441B-9E44-2E7BB2A08EB1}" dt="2023-10-08T22:10:03.309" v="2401" actId="207"/>
          <ac:spMkLst>
            <pc:docMk/>
            <pc:sldMk cId="4051356264" sldId="3517"/>
            <ac:spMk id="11" creationId="{BFC5193E-9A55-375B-E68B-5C6939D71A9D}"/>
          </ac:spMkLst>
        </pc:spChg>
        <pc:spChg chg="add mod">
          <ac:chgData name="Helen Margolis" userId="e6a7afbc-961a-442d-a2df-b33b0221b063" providerId="ADAL" clId="{63F5FAE7-8FBB-441B-9E44-2E7BB2A08EB1}" dt="2023-10-08T22:09:39.160" v="2400" actId="1076"/>
          <ac:spMkLst>
            <pc:docMk/>
            <pc:sldMk cId="4051356264" sldId="3517"/>
            <ac:spMk id="12" creationId="{3C53CCE3-5736-D3F4-F5E3-5C13224EF46E}"/>
          </ac:spMkLst>
        </pc:spChg>
        <pc:spChg chg="add mod">
          <ac:chgData name="Helen Margolis" userId="e6a7afbc-961a-442d-a2df-b33b0221b063" providerId="ADAL" clId="{63F5FAE7-8FBB-441B-9E44-2E7BB2A08EB1}" dt="2023-10-08T22:10:42.650" v="2405" actId="207"/>
          <ac:spMkLst>
            <pc:docMk/>
            <pc:sldMk cId="4051356264" sldId="3517"/>
            <ac:spMk id="13" creationId="{07128757-118C-12DB-DD6A-F78E94D198B1}"/>
          </ac:spMkLst>
        </pc:spChg>
        <pc:spChg chg="add mod">
          <ac:chgData name="Helen Margolis" userId="e6a7afbc-961a-442d-a2df-b33b0221b063" providerId="ADAL" clId="{63F5FAE7-8FBB-441B-9E44-2E7BB2A08EB1}" dt="2023-10-10T11:43:41.412" v="5449" actId="207"/>
          <ac:spMkLst>
            <pc:docMk/>
            <pc:sldMk cId="4051356264" sldId="3517"/>
            <ac:spMk id="14" creationId="{D3B94CF8-6301-07F7-DD88-5DB8DD32E11E}"/>
          </ac:spMkLst>
        </pc:spChg>
        <pc:spChg chg="add mod">
          <ac:chgData name="Helen Margolis" userId="e6a7afbc-961a-442d-a2df-b33b0221b063" providerId="ADAL" clId="{63F5FAE7-8FBB-441B-9E44-2E7BB2A08EB1}" dt="2023-10-10T11:44:07.875" v="5453" actId="207"/>
          <ac:spMkLst>
            <pc:docMk/>
            <pc:sldMk cId="4051356264" sldId="3517"/>
            <ac:spMk id="15" creationId="{B9DD8FB1-4298-C041-2586-EAC601D2DBBB}"/>
          </ac:spMkLst>
        </pc:spChg>
        <pc:spChg chg="add del mod">
          <ac:chgData name="Helen Margolis" userId="e6a7afbc-961a-442d-a2df-b33b0221b063" providerId="ADAL" clId="{63F5FAE7-8FBB-441B-9E44-2E7BB2A08EB1}" dt="2023-10-08T22:09:02.490" v="2395" actId="478"/>
          <ac:spMkLst>
            <pc:docMk/>
            <pc:sldMk cId="4051356264" sldId="3517"/>
            <ac:spMk id="18" creationId="{D78718DD-AB8B-26B5-E2F8-8C32A14B75AD}"/>
          </ac:spMkLst>
        </pc:spChg>
        <pc:picChg chg="add mod">
          <ac:chgData name="Helen Margolis" userId="e6a7afbc-961a-442d-a2df-b33b0221b063" providerId="ADAL" clId="{63F5FAE7-8FBB-441B-9E44-2E7BB2A08EB1}" dt="2023-10-08T22:08:58.340" v="2394"/>
          <ac:picMkLst>
            <pc:docMk/>
            <pc:sldMk cId="4051356264" sldId="3517"/>
            <ac:picMk id="4" creationId="{472D002A-9D4D-C1B2-7D2A-0CFC64614500}"/>
          </ac:picMkLst>
        </pc:picChg>
        <pc:picChg chg="add mod">
          <ac:chgData name="Helen Margolis" userId="e6a7afbc-961a-442d-a2df-b33b0221b063" providerId="ADAL" clId="{63F5FAE7-8FBB-441B-9E44-2E7BB2A08EB1}" dt="2023-10-08T22:08:58.340" v="2394"/>
          <ac:picMkLst>
            <pc:docMk/>
            <pc:sldMk cId="4051356264" sldId="3517"/>
            <ac:picMk id="5" creationId="{BCFD12AD-494A-B57A-27EB-396083534517}"/>
          </ac:picMkLst>
        </pc:picChg>
        <pc:picChg chg="add mod">
          <ac:chgData name="Helen Margolis" userId="e6a7afbc-961a-442d-a2df-b33b0221b063" providerId="ADAL" clId="{63F5FAE7-8FBB-441B-9E44-2E7BB2A08EB1}" dt="2023-10-08T22:08:58.340" v="2394"/>
          <ac:picMkLst>
            <pc:docMk/>
            <pc:sldMk cId="4051356264" sldId="3517"/>
            <ac:picMk id="17" creationId="{C670C9D8-9EA5-3D28-C9E4-12D8A6EF66FE}"/>
          </ac:picMkLst>
        </pc:picChg>
        <pc:cxnChg chg="add mod">
          <ac:chgData name="Helen Margolis" userId="e6a7afbc-961a-442d-a2df-b33b0221b063" providerId="ADAL" clId="{63F5FAE7-8FBB-441B-9E44-2E7BB2A08EB1}" dt="2023-10-10T11:44:03.665" v="5452" actId="692"/>
          <ac:cxnSpMkLst>
            <pc:docMk/>
            <pc:sldMk cId="4051356264" sldId="3517"/>
            <ac:cxnSpMk id="6" creationId="{86AEDEC9-4F6A-48AE-1EA7-46F7B01297CD}"/>
          </ac:cxnSpMkLst>
        </pc:cxnChg>
        <pc:cxnChg chg="add mod">
          <ac:chgData name="Helen Margolis" userId="e6a7afbc-961a-442d-a2df-b33b0221b063" providerId="ADAL" clId="{63F5FAE7-8FBB-441B-9E44-2E7BB2A08EB1}" dt="2023-10-10T11:43:52.341" v="5450" actId="692"/>
          <ac:cxnSpMkLst>
            <pc:docMk/>
            <pc:sldMk cId="4051356264" sldId="3517"/>
            <ac:cxnSpMk id="7" creationId="{0D9BFB7A-8B48-877D-5F1F-1452283F4947}"/>
          </ac:cxnSpMkLst>
        </pc:cxnChg>
        <pc:cxnChg chg="add mod">
          <ac:chgData name="Helen Margolis" userId="e6a7afbc-961a-442d-a2df-b33b0221b063" providerId="ADAL" clId="{63F5FAE7-8FBB-441B-9E44-2E7BB2A08EB1}" dt="2023-10-10T11:43:57.403" v="5451" actId="692"/>
          <ac:cxnSpMkLst>
            <pc:docMk/>
            <pc:sldMk cId="4051356264" sldId="3517"/>
            <ac:cxnSpMk id="8" creationId="{57237D84-A757-32B1-4286-B562CD65985C}"/>
          </ac:cxnSpMkLst>
        </pc:cxnChg>
        <pc:cxnChg chg="add mod">
          <ac:chgData name="Helen Margolis" userId="e6a7afbc-961a-442d-a2df-b33b0221b063" providerId="ADAL" clId="{63F5FAE7-8FBB-441B-9E44-2E7BB2A08EB1}" dt="2023-10-10T11:43:23.388" v="5446" actId="692"/>
          <ac:cxnSpMkLst>
            <pc:docMk/>
            <pc:sldMk cId="4051356264" sldId="3517"/>
            <ac:cxnSpMk id="9" creationId="{D854A8F7-8F1B-0842-D13C-96DC229D4EAD}"/>
          </ac:cxnSpMkLst>
        </pc:cxnChg>
        <pc:cxnChg chg="add mod">
          <ac:chgData name="Helen Margolis" userId="e6a7afbc-961a-442d-a2df-b33b0221b063" providerId="ADAL" clId="{63F5FAE7-8FBB-441B-9E44-2E7BB2A08EB1}" dt="2023-10-10T11:43:36.218" v="5448" actId="692"/>
          <ac:cxnSpMkLst>
            <pc:docMk/>
            <pc:sldMk cId="4051356264" sldId="3517"/>
            <ac:cxnSpMk id="10" creationId="{62424CCA-B145-EACF-51A4-8BAE6ED4380F}"/>
          </ac:cxnSpMkLst>
        </pc:cxnChg>
        <pc:cxnChg chg="add mod">
          <ac:chgData name="Helen Margolis" userId="e6a7afbc-961a-442d-a2df-b33b0221b063" providerId="ADAL" clId="{63F5FAE7-8FBB-441B-9E44-2E7BB2A08EB1}" dt="2023-10-10T11:43:30.260" v="5447" actId="692"/>
          <ac:cxnSpMkLst>
            <pc:docMk/>
            <pc:sldMk cId="4051356264" sldId="3517"/>
            <ac:cxnSpMk id="16" creationId="{2A152A56-B3F3-C60C-B91D-1569D4A3E176}"/>
          </ac:cxnSpMkLst>
        </pc:cxnChg>
      </pc:sldChg>
      <pc:sldChg chg="modSp mod">
        <pc:chgData name="Helen Margolis" userId="e6a7afbc-961a-442d-a2df-b33b0221b063" providerId="ADAL" clId="{63F5FAE7-8FBB-441B-9E44-2E7BB2A08EB1}" dt="2023-10-09T06:31:38.507" v="2449" actId="1076"/>
        <pc:sldMkLst>
          <pc:docMk/>
          <pc:sldMk cId="1903672314" sldId="3520"/>
        </pc:sldMkLst>
        <pc:spChg chg="mod">
          <ac:chgData name="Helen Margolis" userId="e6a7afbc-961a-442d-a2df-b33b0221b063" providerId="ADAL" clId="{63F5FAE7-8FBB-441B-9E44-2E7BB2A08EB1}" dt="2023-10-09T06:31:22.382" v="2445" actId="207"/>
          <ac:spMkLst>
            <pc:docMk/>
            <pc:sldMk cId="1903672314" sldId="3520"/>
            <ac:spMk id="6" creationId="{4CF589A6-0C7C-D282-DDEC-126935F66A9F}"/>
          </ac:spMkLst>
        </pc:spChg>
        <pc:spChg chg="mod">
          <ac:chgData name="Helen Margolis" userId="e6a7afbc-961a-442d-a2df-b33b0221b063" providerId="ADAL" clId="{63F5FAE7-8FBB-441B-9E44-2E7BB2A08EB1}" dt="2023-10-09T06:31:25.832" v="2446" actId="207"/>
          <ac:spMkLst>
            <pc:docMk/>
            <pc:sldMk cId="1903672314" sldId="3520"/>
            <ac:spMk id="25" creationId="{9307BBAE-6E9A-3DDF-050D-37B3B6E5CAE6}"/>
          </ac:spMkLst>
        </pc:spChg>
        <pc:spChg chg="mod">
          <ac:chgData name="Helen Margolis" userId="e6a7afbc-961a-442d-a2df-b33b0221b063" providerId="ADAL" clId="{63F5FAE7-8FBB-441B-9E44-2E7BB2A08EB1}" dt="2023-10-09T06:31:38.507" v="2449" actId="1076"/>
          <ac:spMkLst>
            <pc:docMk/>
            <pc:sldMk cId="1903672314" sldId="3520"/>
            <ac:spMk id="26" creationId="{BAEC782F-7FAA-6E5D-5D46-BC5108B1FCD1}"/>
          </ac:spMkLst>
        </pc:spChg>
        <pc:spChg chg="mod">
          <ac:chgData name="Helen Margolis" userId="e6a7afbc-961a-442d-a2df-b33b0221b063" providerId="ADAL" clId="{63F5FAE7-8FBB-441B-9E44-2E7BB2A08EB1}" dt="2023-10-09T06:31:14.730" v="2442" actId="207"/>
          <ac:spMkLst>
            <pc:docMk/>
            <pc:sldMk cId="1903672314" sldId="3520"/>
            <ac:spMk id="33" creationId="{9B0C71A7-F259-E675-0EFC-A5DD9177CBD2}"/>
          </ac:spMkLst>
        </pc:spChg>
      </pc:sldChg>
      <pc:sldChg chg="addSp modSp modAnim">
        <pc:chgData name="Helen Margolis" userId="e6a7afbc-961a-442d-a2df-b33b0221b063" providerId="ADAL" clId="{63F5FAE7-8FBB-441B-9E44-2E7BB2A08EB1}" dt="2023-10-10T07:51:24.006" v="4307"/>
        <pc:sldMkLst>
          <pc:docMk/>
          <pc:sldMk cId="555129535" sldId="3521"/>
        </pc:sldMkLst>
        <pc:spChg chg="mod">
          <ac:chgData name="Helen Margolis" userId="e6a7afbc-961a-442d-a2df-b33b0221b063" providerId="ADAL" clId="{63F5FAE7-8FBB-441B-9E44-2E7BB2A08EB1}" dt="2023-10-10T07:50:11.695" v="4306" actId="1076"/>
          <ac:spMkLst>
            <pc:docMk/>
            <pc:sldMk cId="555129535" sldId="3521"/>
            <ac:spMk id="16" creationId="{87B16F0D-D28F-A43A-742F-2231CA4AA133}"/>
          </ac:spMkLst>
        </pc:spChg>
        <pc:spChg chg="mod">
          <ac:chgData name="Helen Margolis" userId="e6a7afbc-961a-442d-a2df-b33b0221b063" providerId="ADAL" clId="{63F5FAE7-8FBB-441B-9E44-2E7BB2A08EB1}" dt="2023-10-10T07:50:11.695" v="4306" actId="1076"/>
          <ac:spMkLst>
            <pc:docMk/>
            <pc:sldMk cId="555129535" sldId="3521"/>
            <ac:spMk id="100" creationId="{849C72A2-6FEF-FAF3-75C3-8B0848E49B56}"/>
          </ac:spMkLst>
        </pc:spChg>
        <pc:spChg chg="mod">
          <ac:chgData name="Helen Margolis" userId="e6a7afbc-961a-442d-a2df-b33b0221b063" providerId="ADAL" clId="{63F5FAE7-8FBB-441B-9E44-2E7BB2A08EB1}" dt="2023-10-10T07:50:11.695" v="4306" actId="1076"/>
          <ac:spMkLst>
            <pc:docMk/>
            <pc:sldMk cId="555129535" sldId="3521"/>
            <ac:spMk id="102" creationId="{E2170FF2-ABDC-2CC4-ADA6-B2C96796E0E8}"/>
          </ac:spMkLst>
        </pc:spChg>
        <pc:spChg chg="mod">
          <ac:chgData name="Helen Margolis" userId="e6a7afbc-961a-442d-a2df-b33b0221b063" providerId="ADAL" clId="{63F5FAE7-8FBB-441B-9E44-2E7BB2A08EB1}" dt="2023-10-10T07:50:11.695" v="4306" actId="1076"/>
          <ac:spMkLst>
            <pc:docMk/>
            <pc:sldMk cId="555129535" sldId="3521"/>
            <ac:spMk id="103" creationId="{0DC3DBAB-3AC9-75D2-1EE1-E5C62503B76C}"/>
          </ac:spMkLst>
        </pc:spChg>
        <pc:spChg chg="mod">
          <ac:chgData name="Helen Margolis" userId="e6a7afbc-961a-442d-a2df-b33b0221b063" providerId="ADAL" clId="{63F5FAE7-8FBB-441B-9E44-2E7BB2A08EB1}" dt="2023-10-10T07:50:11.695" v="4306" actId="1076"/>
          <ac:spMkLst>
            <pc:docMk/>
            <pc:sldMk cId="555129535" sldId="3521"/>
            <ac:spMk id="104" creationId="{2A60C3BA-2F72-221E-9352-7AD5A95915FA}"/>
          </ac:spMkLst>
        </pc:spChg>
        <pc:spChg chg="mod">
          <ac:chgData name="Helen Margolis" userId="e6a7afbc-961a-442d-a2df-b33b0221b063" providerId="ADAL" clId="{63F5FAE7-8FBB-441B-9E44-2E7BB2A08EB1}" dt="2023-10-10T07:50:11.695" v="4306" actId="1076"/>
          <ac:spMkLst>
            <pc:docMk/>
            <pc:sldMk cId="555129535" sldId="3521"/>
            <ac:spMk id="105" creationId="{2C2445D7-15D3-F666-76A6-94C4CDEF3716}"/>
          </ac:spMkLst>
        </pc:spChg>
        <pc:spChg chg="mod">
          <ac:chgData name="Helen Margolis" userId="e6a7afbc-961a-442d-a2df-b33b0221b063" providerId="ADAL" clId="{63F5FAE7-8FBB-441B-9E44-2E7BB2A08EB1}" dt="2023-10-10T07:50:11.695" v="4306" actId="1076"/>
          <ac:spMkLst>
            <pc:docMk/>
            <pc:sldMk cId="555129535" sldId="3521"/>
            <ac:spMk id="106" creationId="{412693E6-FC3B-D68C-71C0-09C37F235888}"/>
          </ac:spMkLst>
        </pc:spChg>
        <pc:spChg chg="mod">
          <ac:chgData name="Helen Margolis" userId="e6a7afbc-961a-442d-a2df-b33b0221b063" providerId="ADAL" clId="{63F5FAE7-8FBB-441B-9E44-2E7BB2A08EB1}" dt="2023-10-10T07:50:11.695" v="4306" actId="1076"/>
          <ac:spMkLst>
            <pc:docMk/>
            <pc:sldMk cId="555129535" sldId="3521"/>
            <ac:spMk id="107" creationId="{B8EEF6A5-4744-B89C-16CA-75FFC90DBEB7}"/>
          </ac:spMkLst>
        </pc:spChg>
        <pc:spChg chg="mod">
          <ac:chgData name="Helen Margolis" userId="e6a7afbc-961a-442d-a2df-b33b0221b063" providerId="ADAL" clId="{63F5FAE7-8FBB-441B-9E44-2E7BB2A08EB1}" dt="2023-10-10T07:50:11.695" v="4306" actId="1076"/>
          <ac:spMkLst>
            <pc:docMk/>
            <pc:sldMk cId="555129535" sldId="3521"/>
            <ac:spMk id="108" creationId="{7A31596C-41D7-8727-CF4D-54C9EB0C0608}"/>
          </ac:spMkLst>
        </pc:spChg>
        <pc:spChg chg="mod">
          <ac:chgData name="Helen Margolis" userId="e6a7afbc-961a-442d-a2df-b33b0221b063" providerId="ADAL" clId="{63F5FAE7-8FBB-441B-9E44-2E7BB2A08EB1}" dt="2023-10-10T07:50:11.695" v="4306" actId="1076"/>
          <ac:spMkLst>
            <pc:docMk/>
            <pc:sldMk cId="555129535" sldId="3521"/>
            <ac:spMk id="109" creationId="{1B10BECF-DC9E-B427-8B08-D0FDBC59C077}"/>
          </ac:spMkLst>
        </pc:spChg>
        <pc:spChg chg="mod">
          <ac:chgData name="Helen Margolis" userId="e6a7afbc-961a-442d-a2df-b33b0221b063" providerId="ADAL" clId="{63F5FAE7-8FBB-441B-9E44-2E7BB2A08EB1}" dt="2023-10-10T07:50:11.695" v="4306" actId="1076"/>
          <ac:spMkLst>
            <pc:docMk/>
            <pc:sldMk cId="555129535" sldId="3521"/>
            <ac:spMk id="110" creationId="{AD4FB566-7A01-FBDD-96CA-329006DECC7A}"/>
          </ac:spMkLst>
        </pc:spChg>
        <pc:spChg chg="mod">
          <ac:chgData name="Helen Margolis" userId="e6a7afbc-961a-442d-a2df-b33b0221b063" providerId="ADAL" clId="{63F5FAE7-8FBB-441B-9E44-2E7BB2A08EB1}" dt="2023-10-10T07:50:11.695" v="4306" actId="1076"/>
          <ac:spMkLst>
            <pc:docMk/>
            <pc:sldMk cId="555129535" sldId="3521"/>
            <ac:spMk id="111" creationId="{3F7EB7BE-ACF9-0FC3-EF7D-9BD332043B26}"/>
          </ac:spMkLst>
        </pc:spChg>
        <pc:spChg chg="mod">
          <ac:chgData name="Helen Margolis" userId="e6a7afbc-961a-442d-a2df-b33b0221b063" providerId="ADAL" clId="{63F5FAE7-8FBB-441B-9E44-2E7BB2A08EB1}" dt="2023-10-10T07:50:11.695" v="4306" actId="1076"/>
          <ac:spMkLst>
            <pc:docMk/>
            <pc:sldMk cId="555129535" sldId="3521"/>
            <ac:spMk id="112" creationId="{AEACC6B6-6DD3-8234-F84B-3FEC859B2C49}"/>
          </ac:spMkLst>
        </pc:spChg>
        <pc:grpChg chg="add mod">
          <ac:chgData name="Helen Margolis" userId="e6a7afbc-961a-442d-a2df-b33b0221b063" providerId="ADAL" clId="{63F5FAE7-8FBB-441B-9E44-2E7BB2A08EB1}" dt="2023-10-09T06:29:39.471" v="2440" actId="164"/>
          <ac:grpSpMkLst>
            <pc:docMk/>
            <pc:sldMk cId="555129535" sldId="3521"/>
            <ac:grpSpMk id="3" creationId="{A5A5316A-3CB8-08B7-D065-86BDF71D4FB6}"/>
          </ac:grpSpMkLst>
        </pc:grpChg>
        <pc:grpChg chg="add mod">
          <ac:chgData name="Helen Margolis" userId="e6a7afbc-961a-442d-a2df-b33b0221b063" providerId="ADAL" clId="{63F5FAE7-8FBB-441B-9E44-2E7BB2A08EB1}" dt="2023-10-10T07:50:11.695" v="4306" actId="1076"/>
          <ac:grpSpMkLst>
            <pc:docMk/>
            <pc:sldMk cId="555129535" sldId="3521"/>
            <ac:grpSpMk id="4" creationId="{9C2E3622-BCAB-D4BB-B549-F5559BA1105C}"/>
          </ac:grpSpMkLst>
        </pc:grpChg>
        <pc:grpChg chg="mod">
          <ac:chgData name="Helen Margolis" userId="e6a7afbc-961a-442d-a2df-b33b0221b063" providerId="ADAL" clId="{63F5FAE7-8FBB-441B-9E44-2E7BB2A08EB1}" dt="2023-10-09T06:29:39.471" v="2440" actId="164"/>
          <ac:grpSpMkLst>
            <pc:docMk/>
            <pc:sldMk cId="555129535" sldId="3521"/>
            <ac:grpSpMk id="21" creationId="{BBBB5BCA-1175-F488-552C-08C33CBF3BA5}"/>
          </ac:grpSpMkLst>
        </pc:grpChg>
        <pc:grpChg chg="mod">
          <ac:chgData name="Helen Margolis" userId="e6a7afbc-961a-442d-a2df-b33b0221b063" providerId="ADAL" clId="{63F5FAE7-8FBB-441B-9E44-2E7BB2A08EB1}" dt="2023-10-10T07:50:11.695" v="4306" actId="1076"/>
          <ac:grpSpMkLst>
            <pc:docMk/>
            <pc:sldMk cId="555129535" sldId="3521"/>
            <ac:grpSpMk id="101" creationId="{F993D9F3-FCA6-2638-D773-AA3DA800FA2D}"/>
          </ac:grpSpMkLst>
        </pc:grpChg>
        <pc:grpChg chg="mod">
          <ac:chgData name="Helen Margolis" userId="e6a7afbc-961a-442d-a2df-b33b0221b063" providerId="ADAL" clId="{63F5FAE7-8FBB-441B-9E44-2E7BB2A08EB1}" dt="2023-10-10T07:50:11.695" v="4306" actId="1076"/>
          <ac:grpSpMkLst>
            <pc:docMk/>
            <pc:sldMk cId="555129535" sldId="3521"/>
            <ac:grpSpMk id="113" creationId="{37FED5C0-F1B2-16B4-E117-9CE6FCFDB7ED}"/>
          </ac:grpSpMkLst>
        </pc:grpChg>
        <pc:grpChg chg="mod">
          <ac:chgData name="Helen Margolis" userId="e6a7afbc-961a-442d-a2df-b33b0221b063" providerId="ADAL" clId="{63F5FAE7-8FBB-441B-9E44-2E7BB2A08EB1}" dt="2023-10-09T06:29:39.471" v="2440" actId="164"/>
          <ac:grpSpMkLst>
            <pc:docMk/>
            <pc:sldMk cId="555129535" sldId="3521"/>
            <ac:grpSpMk id="114" creationId="{ACFB480C-206C-AF3B-6B9A-31FCAF397FD5}"/>
          </ac:grpSpMkLst>
        </pc:grpChg>
        <pc:picChg chg="mod">
          <ac:chgData name="Helen Margolis" userId="e6a7afbc-961a-442d-a2df-b33b0221b063" providerId="ADAL" clId="{63F5FAE7-8FBB-441B-9E44-2E7BB2A08EB1}" dt="2023-10-10T07:50:11.695" v="4306" actId="1076"/>
          <ac:picMkLst>
            <pc:docMk/>
            <pc:sldMk cId="555129535" sldId="3521"/>
            <ac:picMk id="98" creationId="{CAF086F6-5AC1-A6D5-92B0-2234C20395CD}"/>
          </ac:picMkLst>
        </pc:picChg>
        <pc:picChg chg="mod">
          <ac:chgData name="Helen Margolis" userId="e6a7afbc-961a-442d-a2df-b33b0221b063" providerId="ADAL" clId="{63F5FAE7-8FBB-441B-9E44-2E7BB2A08EB1}" dt="2023-10-10T07:50:11.695" v="4306" actId="1076"/>
          <ac:picMkLst>
            <pc:docMk/>
            <pc:sldMk cId="555129535" sldId="3521"/>
            <ac:picMk id="99" creationId="{8E21C316-F026-9BA7-B681-187E6F76995C}"/>
          </ac:picMkLst>
        </pc:picChg>
      </pc:sldChg>
      <pc:sldChg chg="addSp delSp modSp add mod delAnim">
        <pc:chgData name="Helen Margolis" userId="e6a7afbc-961a-442d-a2df-b33b0221b063" providerId="ADAL" clId="{63F5FAE7-8FBB-441B-9E44-2E7BB2A08EB1}" dt="2023-10-09T06:36:41.968" v="2538" actId="1076"/>
        <pc:sldMkLst>
          <pc:docMk/>
          <pc:sldMk cId="3619740316" sldId="3523"/>
        </pc:sldMkLst>
        <pc:spChg chg="mod">
          <ac:chgData name="Helen Margolis" userId="e6a7afbc-961a-442d-a2df-b33b0221b063" providerId="ADAL" clId="{63F5FAE7-8FBB-441B-9E44-2E7BB2A08EB1}" dt="2023-10-09T06:34:56.630" v="2518" actId="20577"/>
          <ac:spMkLst>
            <pc:docMk/>
            <pc:sldMk cId="3619740316" sldId="3523"/>
            <ac:spMk id="2" creationId="{8283B3F7-529C-BF67-8686-439EA2B01556}"/>
          </ac:spMkLst>
        </pc:spChg>
        <pc:spChg chg="del">
          <ac:chgData name="Helen Margolis" userId="e6a7afbc-961a-442d-a2df-b33b0221b063" providerId="ADAL" clId="{63F5FAE7-8FBB-441B-9E44-2E7BB2A08EB1}" dt="2023-10-09T06:34:35.574" v="2464" actId="478"/>
          <ac:spMkLst>
            <pc:docMk/>
            <pc:sldMk cId="3619740316" sldId="3523"/>
            <ac:spMk id="3" creationId="{D2C39BD9-71E3-90C0-CBB1-7A3572875D1D}"/>
          </ac:spMkLst>
        </pc:spChg>
        <pc:spChg chg="del">
          <ac:chgData name="Helen Margolis" userId="e6a7afbc-961a-442d-a2df-b33b0221b063" providerId="ADAL" clId="{63F5FAE7-8FBB-441B-9E44-2E7BB2A08EB1}" dt="2023-10-09T06:34:35.574" v="2464" actId="478"/>
          <ac:spMkLst>
            <pc:docMk/>
            <pc:sldMk cId="3619740316" sldId="3523"/>
            <ac:spMk id="4" creationId="{F5D3EEE4-4B71-22A5-5DE2-2F03447E41D3}"/>
          </ac:spMkLst>
        </pc:spChg>
        <pc:spChg chg="add mod">
          <ac:chgData name="Helen Margolis" userId="e6a7afbc-961a-442d-a2df-b33b0221b063" providerId="ADAL" clId="{63F5FAE7-8FBB-441B-9E44-2E7BB2A08EB1}" dt="2023-10-09T06:36:00.137" v="2529" actId="1076"/>
          <ac:spMkLst>
            <pc:docMk/>
            <pc:sldMk cId="3619740316" sldId="3523"/>
            <ac:spMk id="7" creationId="{DA74D46A-7DFC-D18C-D582-AFFF9007D829}"/>
          </ac:spMkLst>
        </pc:spChg>
        <pc:spChg chg="del">
          <ac:chgData name="Helen Margolis" userId="e6a7afbc-961a-442d-a2df-b33b0221b063" providerId="ADAL" clId="{63F5FAE7-8FBB-441B-9E44-2E7BB2A08EB1}" dt="2023-10-09T06:34:35.574" v="2464" actId="478"/>
          <ac:spMkLst>
            <pc:docMk/>
            <pc:sldMk cId="3619740316" sldId="3523"/>
            <ac:spMk id="8" creationId="{E312EE61-D7C6-C92D-B5F8-F59863FFCD54}"/>
          </ac:spMkLst>
        </pc:spChg>
        <pc:spChg chg="add mod ord">
          <ac:chgData name="Helen Margolis" userId="e6a7afbc-961a-442d-a2df-b33b0221b063" providerId="ADAL" clId="{63F5FAE7-8FBB-441B-9E44-2E7BB2A08EB1}" dt="2023-10-09T06:36:20.364" v="2534" actId="164"/>
          <ac:spMkLst>
            <pc:docMk/>
            <pc:sldMk cId="3619740316" sldId="3523"/>
            <ac:spMk id="11" creationId="{535B5E73-10DA-C505-66A5-B9C597A3BF28}"/>
          </ac:spMkLst>
        </pc:spChg>
        <pc:spChg chg="del">
          <ac:chgData name="Helen Margolis" userId="e6a7afbc-961a-442d-a2df-b33b0221b063" providerId="ADAL" clId="{63F5FAE7-8FBB-441B-9E44-2E7BB2A08EB1}" dt="2023-10-09T06:34:35.574" v="2464" actId="478"/>
          <ac:spMkLst>
            <pc:docMk/>
            <pc:sldMk cId="3619740316" sldId="3523"/>
            <ac:spMk id="13" creationId="{7A1930B3-44FA-8E9C-C33B-A571F078299E}"/>
          </ac:spMkLst>
        </pc:spChg>
        <pc:grpChg chg="add mod">
          <ac:chgData name="Helen Margolis" userId="e6a7afbc-961a-442d-a2df-b33b0221b063" providerId="ADAL" clId="{63F5FAE7-8FBB-441B-9E44-2E7BB2A08EB1}" dt="2023-10-09T06:36:26.365" v="2535" actId="1076"/>
          <ac:grpSpMkLst>
            <pc:docMk/>
            <pc:sldMk cId="3619740316" sldId="3523"/>
            <ac:grpSpMk id="12" creationId="{FB9485FA-09AD-7FF6-4225-697EAA01ED99}"/>
          </ac:grpSpMkLst>
        </pc:grpChg>
        <pc:picChg chg="add mod">
          <ac:chgData name="Helen Margolis" userId="e6a7afbc-961a-442d-a2df-b33b0221b063" providerId="ADAL" clId="{63F5FAE7-8FBB-441B-9E44-2E7BB2A08EB1}" dt="2023-10-09T06:36:41.968" v="2538" actId="1076"/>
          <ac:picMkLst>
            <pc:docMk/>
            <pc:sldMk cId="3619740316" sldId="3523"/>
            <ac:picMk id="5" creationId="{8622C128-32DC-0E67-AE85-BE0BF78C4694}"/>
          </ac:picMkLst>
        </pc:picChg>
        <pc:picChg chg="del">
          <ac:chgData name="Helen Margolis" userId="e6a7afbc-961a-442d-a2df-b33b0221b063" providerId="ADAL" clId="{63F5FAE7-8FBB-441B-9E44-2E7BB2A08EB1}" dt="2023-10-09T06:34:35.574" v="2464" actId="478"/>
          <ac:picMkLst>
            <pc:docMk/>
            <pc:sldMk cId="3619740316" sldId="3523"/>
            <ac:picMk id="6" creationId="{8E2C5A3C-6C5B-F2B6-7CED-3DEC63A44A72}"/>
          </ac:picMkLst>
        </pc:picChg>
        <pc:picChg chg="add mod">
          <ac:chgData name="Helen Margolis" userId="e6a7afbc-961a-442d-a2df-b33b0221b063" providerId="ADAL" clId="{63F5FAE7-8FBB-441B-9E44-2E7BB2A08EB1}" dt="2023-10-09T06:36:30.298" v="2536" actId="14100"/>
          <ac:picMkLst>
            <pc:docMk/>
            <pc:sldMk cId="3619740316" sldId="3523"/>
            <ac:picMk id="9" creationId="{52CD3431-E7A9-2B64-CE98-CADA05F6D48C}"/>
          </ac:picMkLst>
        </pc:picChg>
        <pc:picChg chg="add mod">
          <ac:chgData name="Helen Margolis" userId="e6a7afbc-961a-442d-a2df-b33b0221b063" providerId="ADAL" clId="{63F5FAE7-8FBB-441B-9E44-2E7BB2A08EB1}" dt="2023-10-09T06:36:20.364" v="2534" actId="164"/>
          <ac:picMkLst>
            <pc:docMk/>
            <pc:sldMk cId="3619740316" sldId="3523"/>
            <ac:picMk id="10" creationId="{4F0891A8-BF30-F5FF-64EF-3672631AE1E5}"/>
          </ac:picMkLst>
        </pc:picChg>
      </pc:sldChg>
      <pc:sldChg chg="addSp delSp modSp add mod">
        <pc:chgData name="Helen Margolis" userId="e6a7afbc-961a-442d-a2df-b33b0221b063" providerId="ADAL" clId="{63F5FAE7-8FBB-441B-9E44-2E7BB2A08EB1}" dt="2023-10-09T06:59:15.616" v="2711" actId="164"/>
        <pc:sldMkLst>
          <pc:docMk/>
          <pc:sldMk cId="3797375586" sldId="3524"/>
        </pc:sldMkLst>
        <pc:spChg chg="mod">
          <ac:chgData name="Helen Margolis" userId="e6a7afbc-961a-442d-a2df-b33b0221b063" providerId="ADAL" clId="{63F5FAE7-8FBB-441B-9E44-2E7BB2A08EB1}" dt="2023-10-09T06:42:04.846" v="2580" actId="20577"/>
          <ac:spMkLst>
            <pc:docMk/>
            <pc:sldMk cId="3797375586" sldId="3524"/>
            <ac:spMk id="2" creationId="{8283B3F7-529C-BF67-8686-439EA2B01556}"/>
          </ac:spMkLst>
        </pc:spChg>
        <pc:spChg chg="mod topLvl">
          <ac:chgData name="Helen Margolis" userId="e6a7afbc-961a-442d-a2df-b33b0221b063" providerId="ADAL" clId="{63F5FAE7-8FBB-441B-9E44-2E7BB2A08EB1}" dt="2023-10-09T06:50:41.049" v="2680" actId="14100"/>
          <ac:spMkLst>
            <pc:docMk/>
            <pc:sldMk cId="3797375586" sldId="3524"/>
            <ac:spMk id="4" creationId="{BBE21563-5094-6AFB-326B-BC4C03C2F054}"/>
          </ac:spMkLst>
        </pc:spChg>
        <pc:spChg chg="del mod topLvl">
          <ac:chgData name="Helen Margolis" userId="e6a7afbc-961a-442d-a2df-b33b0221b063" providerId="ADAL" clId="{63F5FAE7-8FBB-441B-9E44-2E7BB2A08EB1}" dt="2023-10-09T06:42:37.585" v="2586" actId="478"/>
          <ac:spMkLst>
            <pc:docMk/>
            <pc:sldMk cId="3797375586" sldId="3524"/>
            <ac:spMk id="10" creationId="{E9024420-E602-5CE2-AE37-856DDEAC2937}"/>
          </ac:spMkLst>
        </pc:spChg>
        <pc:spChg chg="del mod topLvl">
          <ac:chgData name="Helen Margolis" userId="e6a7afbc-961a-442d-a2df-b33b0221b063" providerId="ADAL" clId="{63F5FAE7-8FBB-441B-9E44-2E7BB2A08EB1}" dt="2023-10-09T06:42:43.535" v="2588" actId="478"/>
          <ac:spMkLst>
            <pc:docMk/>
            <pc:sldMk cId="3797375586" sldId="3524"/>
            <ac:spMk id="11" creationId="{4330DF67-B71E-FA38-E0F7-30410DCBD785}"/>
          </ac:spMkLst>
        </pc:spChg>
        <pc:spChg chg="del mod topLvl">
          <ac:chgData name="Helen Margolis" userId="e6a7afbc-961a-442d-a2df-b33b0221b063" providerId="ADAL" clId="{63F5FAE7-8FBB-441B-9E44-2E7BB2A08EB1}" dt="2023-10-09T06:42:33.260" v="2584" actId="478"/>
          <ac:spMkLst>
            <pc:docMk/>
            <pc:sldMk cId="3797375586" sldId="3524"/>
            <ac:spMk id="12" creationId="{09D8E1FD-7146-2F96-3E5C-EFAB7DAF1A4F}"/>
          </ac:spMkLst>
        </pc:spChg>
        <pc:spChg chg="del mod topLvl">
          <ac:chgData name="Helen Margolis" userId="e6a7afbc-961a-442d-a2df-b33b0221b063" providerId="ADAL" clId="{63F5FAE7-8FBB-441B-9E44-2E7BB2A08EB1}" dt="2023-10-09T06:42:38.883" v="2587" actId="478"/>
          <ac:spMkLst>
            <pc:docMk/>
            <pc:sldMk cId="3797375586" sldId="3524"/>
            <ac:spMk id="14" creationId="{A9A4EE19-F11A-5A59-6DD5-9A6C81F3E93F}"/>
          </ac:spMkLst>
        </pc:spChg>
        <pc:spChg chg="mod">
          <ac:chgData name="Helen Margolis" userId="e6a7afbc-961a-442d-a2df-b33b0221b063" providerId="ADAL" clId="{63F5FAE7-8FBB-441B-9E44-2E7BB2A08EB1}" dt="2023-10-09T06:48:31.328" v="2658" actId="1076"/>
          <ac:spMkLst>
            <pc:docMk/>
            <pc:sldMk cId="3797375586" sldId="3524"/>
            <ac:spMk id="15" creationId="{B7B848CE-6FA3-D9E5-4324-FE083BBDC804}"/>
          </ac:spMkLst>
        </pc:spChg>
        <pc:spChg chg="mod">
          <ac:chgData name="Helen Margolis" userId="e6a7afbc-961a-442d-a2df-b33b0221b063" providerId="ADAL" clId="{63F5FAE7-8FBB-441B-9E44-2E7BB2A08EB1}" dt="2023-10-09T06:42:28.727" v="2582" actId="165"/>
          <ac:spMkLst>
            <pc:docMk/>
            <pc:sldMk cId="3797375586" sldId="3524"/>
            <ac:spMk id="17" creationId="{AB788298-7089-6E11-91E1-EB9DE96D7DF1}"/>
          </ac:spMkLst>
        </pc:spChg>
        <pc:spChg chg="mod">
          <ac:chgData name="Helen Margolis" userId="e6a7afbc-961a-442d-a2df-b33b0221b063" providerId="ADAL" clId="{63F5FAE7-8FBB-441B-9E44-2E7BB2A08EB1}" dt="2023-10-09T06:42:28.727" v="2582" actId="165"/>
          <ac:spMkLst>
            <pc:docMk/>
            <pc:sldMk cId="3797375586" sldId="3524"/>
            <ac:spMk id="18" creationId="{2597970D-BBA0-2761-9C60-53569BEFB7D5}"/>
          </ac:spMkLst>
        </pc:spChg>
        <pc:spChg chg="mod">
          <ac:chgData name="Helen Margolis" userId="e6a7afbc-961a-442d-a2df-b33b0221b063" providerId="ADAL" clId="{63F5FAE7-8FBB-441B-9E44-2E7BB2A08EB1}" dt="2023-10-09T06:42:28.727" v="2582" actId="165"/>
          <ac:spMkLst>
            <pc:docMk/>
            <pc:sldMk cId="3797375586" sldId="3524"/>
            <ac:spMk id="20" creationId="{87882A12-06DC-3433-2C82-01B78E46BC21}"/>
          </ac:spMkLst>
        </pc:spChg>
        <pc:spChg chg="mod">
          <ac:chgData name="Helen Margolis" userId="e6a7afbc-961a-442d-a2df-b33b0221b063" providerId="ADAL" clId="{63F5FAE7-8FBB-441B-9E44-2E7BB2A08EB1}" dt="2023-10-09T06:42:28.727" v="2582" actId="165"/>
          <ac:spMkLst>
            <pc:docMk/>
            <pc:sldMk cId="3797375586" sldId="3524"/>
            <ac:spMk id="21" creationId="{0696D638-2699-8570-ACBE-9540F211902C}"/>
          </ac:spMkLst>
        </pc:spChg>
        <pc:spChg chg="del">
          <ac:chgData name="Helen Margolis" userId="e6a7afbc-961a-442d-a2df-b33b0221b063" providerId="ADAL" clId="{63F5FAE7-8FBB-441B-9E44-2E7BB2A08EB1}" dt="2023-10-09T06:41:55.382" v="2544" actId="478"/>
          <ac:spMkLst>
            <pc:docMk/>
            <pc:sldMk cId="3797375586" sldId="3524"/>
            <ac:spMk id="23" creationId="{FFF97D05-7D76-5428-6E07-91D5C45D85B6}"/>
          </ac:spMkLst>
        </pc:spChg>
        <pc:spChg chg="del mod topLvl">
          <ac:chgData name="Helen Margolis" userId="e6a7afbc-961a-442d-a2df-b33b0221b063" providerId="ADAL" clId="{63F5FAE7-8FBB-441B-9E44-2E7BB2A08EB1}" dt="2023-10-09T06:43:26.499" v="2591" actId="478"/>
          <ac:spMkLst>
            <pc:docMk/>
            <pc:sldMk cId="3797375586" sldId="3524"/>
            <ac:spMk id="24" creationId="{8C44BA06-BAB4-BC33-8DB3-1FF77CE2C2EA}"/>
          </ac:spMkLst>
        </pc:spChg>
        <pc:spChg chg="del mod topLvl">
          <ac:chgData name="Helen Margolis" userId="e6a7afbc-961a-442d-a2df-b33b0221b063" providerId="ADAL" clId="{63F5FAE7-8FBB-441B-9E44-2E7BB2A08EB1}" dt="2023-10-09T06:43:33.499" v="2593" actId="478"/>
          <ac:spMkLst>
            <pc:docMk/>
            <pc:sldMk cId="3797375586" sldId="3524"/>
            <ac:spMk id="49" creationId="{42934336-E5ED-BD69-EB05-5B55B087347A}"/>
          </ac:spMkLst>
        </pc:spChg>
        <pc:spChg chg="del mod topLvl">
          <ac:chgData name="Helen Margolis" userId="e6a7afbc-961a-442d-a2df-b33b0221b063" providerId="ADAL" clId="{63F5FAE7-8FBB-441B-9E44-2E7BB2A08EB1}" dt="2023-10-09T06:45:32.684" v="2598" actId="478"/>
          <ac:spMkLst>
            <pc:docMk/>
            <pc:sldMk cId="3797375586" sldId="3524"/>
            <ac:spMk id="59" creationId="{D3D579AE-682C-05C2-AE84-7DE3D6D598C4}"/>
          </ac:spMkLst>
        </pc:spChg>
        <pc:spChg chg="mod">
          <ac:chgData name="Helen Margolis" userId="e6a7afbc-961a-442d-a2df-b33b0221b063" providerId="ADAL" clId="{63F5FAE7-8FBB-441B-9E44-2E7BB2A08EB1}" dt="2023-10-09T06:45:28.845" v="2597" actId="165"/>
          <ac:spMkLst>
            <pc:docMk/>
            <pc:sldMk cId="3797375586" sldId="3524"/>
            <ac:spMk id="63" creationId="{3601F4D0-7FD2-3726-6F9D-02861193DF2A}"/>
          </ac:spMkLst>
        </pc:spChg>
        <pc:spChg chg="mod">
          <ac:chgData name="Helen Margolis" userId="e6a7afbc-961a-442d-a2df-b33b0221b063" providerId="ADAL" clId="{63F5FAE7-8FBB-441B-9E44-2E7BB2A08EB1}" dt="2023-10-09T06:45:28.845" v="2597" actId="165"/>
          <ac:spMkLst>
            <pc:docMk/>
            <pc:sldMk cId="3797375586" sldId="3524"/>
            <ac:spMk id="64" creationId="{F6A0D883-EF8B-473E-E20C-A3419140A159}"/>
          </ac:spMkLst>
        </pc:spChg>
        <pc:spChg chg="mod">
          <ac:chgData name="Helen Margolis" userId="e6a7afbc-961a-442d-a2df-b33b0221b063" providerId="ADAL" clId="{63F5FAE7-8FBB-441B-9E44-2E7BB2A08EB1}" dt="2023-10-09T06:45:28.845" v="2597" actId="165"/>
          <ac:spMkLst>
            <pc:docMk/>
            <pc:sldMk cId="3797375586" sldId="3524"/>
            <ac:spMk id="65" creationId="{EB2C6B54-6F3A-BF1D-D55E-A10026150F5E}"/>
          </ac:spMkLst>
        </pc:spChg>
        <pc:spChg chg="mod">
          <ac:chgData name="Helen Margolis" userId="e6a7afbc-961a-442d-a2df-b33b0221b063" providerId="ADAL" clId="{63F5FAE7-8FBB-441B-9E44-2E7BB2A08EB1}" dt="2023-10-09T06:45:28.845" v="2597" actId="165"/>
          <ac:spMkLst>
            <pc:docMk/>
            <pc:sldMk cId="3797375586" sldId="3524"/>
            <ac:spMk id="66" creationId="{2778E39E-048C-D73D-06FA-6E42615D0D7B}"/>
          </ac:spMkLst>
        </pc:spChg>
        <pc:spChg chg="mod">
          <ac:chgData name="Helen Margolis" userId="e6a7afbc-961a-442d-a2df-b33b0221b063" providerId="ADAL" clId="{63F5FAE7-8FBB-441B-9E44-2E7BB2A08EB1}" dt="2023-10-09T06:45:28.845" v="2597" actId="165"/>
          <ac:spMkLst>
            <pc:docMk/>
            <pc:sldMk cId="3797375586" sldId="3524"/>
            <ac:spMk id="67" creationId="{31C5970F-ACB7-B3EA-0940-52D6272C958D}"/>
          </ac:spMkLst>
        </pc:spChg>
        <pc:spChg chg="mod">
          <ac:chgData name="Helen Margolis" userId="e6a7afbc-961a-442d-a2df-b33b0221b063" providerId="ADAL" clId="{63F5FAE7-8FBB-441B-9E44-2E7BB2A08EB1}" dt="2023-10-09T06:45:28.845" v="2597" actId="165"/>
          <ac:spMkLst>
            <pc:docMk/>
            <pc:sldMk cId="3797375586" sldId="3524"/>
            <ac:spMk id="68" creationId="{8BC2D834-6BC0-F34F-2109-57C3E8C2A955}"/>
          </ac:spMkLst>
        </pc:spChg>
        <pc:spChg chg="mod">
          <ac:chgData name="Helen Margolis" userId="e6a7afbc-961a-442d-a2df-b33b0221b063" providerId="ADAL" clId="{63F5FAE7-8FBB-441B-9E44-2E7BB2A08EB1}" dt="2023-10-09T06:45:28.845" v="2597" actId="165"/>
          <ac:spMkLst>
            <pc:docMk/>
            <pc:sldMk cId="3797375586" sldId="3524"/>
            <ac:spMk id="69" creationId="{9D655E2F-0ACB-0B5B-EC4B-8036C6E000A8}"/>
          </ac:spMkLst>
        </pc:spChg>
        <pc:spChg chg="mod">
          <ac:chgData name="Helen Margolis" userId="e6a7afbc-961a-442d-a2df-b33b0221b063" providerId="ADAL" clId="{63F5FAE7-8FBB-441B-9E44-2E7BB2A08EB1}" dt="2023-10-09T06:45:28.845" v="2597" actId="165"/>
          <ac:spMkLst>
            <pc:docMk/>
            <pc:sldMk cId="3797375586" sldId="3524"/>
            <ac:spMk id="70" creationId="{13F0D486-0473-EC24-0507-AABA8CBF4309}"/>
          </ac:spMkLst>
        </pc:spChg>
        <pc:spChg chg="mod">
          <ac:chgData name="Helen Margolis" userId="e6a7afbc-961a-442d-a2df-b33b0221b063" providerId="ADAL" clId="{63F5FAE7-8FBB-441B-9E44-2E7BB2A08EB1}" dt="2023-10-09T06:45:28.845" v="2597" actId="165"/>
          <ac:spMkLst>
            <pc:docMk/>
            <pc:sldMk cId="3797375586" sldId="3524"/>
            <ac:spMk id="71" creationId="{66494F9E-6D85-9775-25AD-AF68911D4974}"/>
          </ac:spMkLst>
        </pc:spChg>
        <pc:spChg chg="mod">
          <ac:chgData name="Helen Margolis" userId="e6a7afbc-961a-442d-a2df-b33b0221b063" providerId="ADAL" clId="{63F5FAE7-8FBB-441B-9E44-2E7BB2A08EB1}" dt="2023-10-09T06:45:28.845" v="2597" actId="165"/>
          <ac:spMkLst>
            <pc:docMk/>
            <pc:sldMk cId="3797375586" sldId="3524"/>
            <ac:spMk id="72" creationId="{CA74E2E9-D643-02E0-8A6E-70A5780DFAA9}"/>
          </ac:spMkLst>
        </pc:spChg>
        <pc:spChg chg="mod">
          <ac:chgData name="Helen Margolis" userId="e6a7afbc-961a-442d-a2df-b33b0221b063" providerId="ADAL" clId="{63F5FAE7-8FBB-441B-9E44-2E7BB2A08EB1}" dt="2023-10-09T06:45:28.845" v="2597" actId="165"/>
          <ac:spMkLst>
            <pc:docMk/>
            <pc:sldMk cId="3797375586" sldId="3524"/>
            <ac:spMk id="73" creationId="{216CD81D-2D77-6E91-9713-3A7F8DD78D60}"/>
          </ac:spMkLst>
        </pc:spChg>
        <pc:spChg chg="del mod topLvl">
          <ac:chgData name="Helen Margolis" userId="e6a7afbc-961a-442d-a2df-b33b0221b063" providerId="ADAL" clId="{63F5FAE7-8FBB-441B-9E44-2E7BB2A08EB1}" dt="2023-10-09T06:45:44.743" v="2604" actId="478"/>
          <ac:spMkLst>
            <pc:docMk/>
            <pc:sldMk cId="3797375586" sldId="3524"/>
            <ac:spMk id="76" creationId="{42BF364A-D87F-4A99-FB6B-9C1785CCC27A}"/>
          </ac:spMkLst>
        </pc:spChg>
        <pc:spChg chg="add mod">
          <ac:chgData name="Helen Margolis" userId="e6a7afbc-961a-442d-a2df-b33b0221b063" providerId="ADAL" clId="{63F5FAE7-8FBB-441B-9E44-2E7BB2A08EB1}" dt="2023-10-09T06:50:08.459" v="2675" actId="12789"/>
          <ac:spMkLst>
            <pc:docMk/>
            <pc:sldMk cId="3797375586" sldId="3524"/>
            <ac:spMk id="77" creationId="{30DFCD83-1D9E-CD59-2870-FC07FC63201A}"/>
          </ac:spMkLst>
        </pc:spChg>
        <pc:spChg chg="add mod">
          <ac:chgData name="Helen Margolis" userId="e6a7afbc-961a-442d-a2df-b33b0221b063" providerId="ADAL" clId="{63F5FAE7-8FBB-441B-9E44-2E7BB2A08EB1}" dt="2023-10-09T06:58:22.276" v="2704" actId="2085"/>
          <ac:spMkLst>
            <pc:docMk/>
            <pc:sldMk cId="3797375586" sldId="3524"/>
            <ac:spMk id="81" creationId="{C015E706-93D6-DBC9-2D3C-B1E1C06E681E}"/>
          </ac:spMkLst>
        </pc:spChg>
        <pc:spChg chg="del mod topLvl">
          <ac:chgData name="Helen Margolis" userId="e6a7afbc-961a-442d-a2df-b33b0221b063" providerId="ADAL" clId="{63F5FAE7-8FBB-441B-9E44-2E7BB2A08EB1}" dt="2023-10-09T06:56:37.183" v="2684" actId="478"/>
          <ac:spMkLst>
            <pc:docMk/>
            <pc:sldMk cId="3797375586" sldId="3524"/>
            <ac:spMk id="84" creationId="{C9F9FB96-6F10-5201-8A0D-53CB3C86C39A}"/>
          </ac:spMkLst>
        </pc:spChg>
        <pc:spChg chg="mod topLvl">
          <ac:chgData name="Helen Margolis" userId="e6a7afbc-961a-442d-a2df-b33b0221b063" providerId="ADAL" clId="{63F5FAE7-8FBB-441B-9E44-2E7BB2A08EB1}" dt="2023-10-09T06:59:15.616" v="2711" actId="164"/>
          <ac:spMkLst>
            <pc:docMk/>
            <pc:sldMk cId="3797375586" sldId="3524"/>
            <ac:spMk id="87" creationId="{D0B2311E-0A1E-4824-4EA9-095B08C4601C}"/>
          </ac:spMkLst>
        </pc:spChg>
        <pc:spChg chg="mod">
          <ac:chgData name="Helen Margolis" userId="e6a7afbc-961a-442d-a2df-b33b0221b063" providerId="ADAL" clId="{63F5FAE7-8FBB-441B-9E44-2E7BB2A08EB1}" dt="2023-10-09T06:58:51.614" v="2708" actId="1076"/>
          <ac:spMkLst>
            <pc:docMk/>
            <pc:sldMk cId="3797375586" sldId="3524"/>
            <ac:spMk id="90" creationId="{2C4BEFF3-6FEE-2451-BF32-06CEA538B906}"/>
          </ac:spMkLst>
        </pc:spChg>
        <pc:spChg chg="mod">
          <ac:chgData name="Helen Margolis" userId="e6a7afbc-961a-442d-a2df-b33b0221b063" providerId="ADAL" clId="{63F5FAE7-8FBB-441B-9E44-2E7BB2A08EB1}" dt="2023-10-09T06:58:51.614" v="2708" actId="1076"/>
          <ac:spMkLst>
            <pc:docMk/>
            <pc:sldMk cId="3797375586" sldId="3524"/>
            <ac:spMk id="91" creationId="{6E39156E-9F04-65CC-F532-560471476AAC}"/>
          </ac:spMkLst>
        </pc:spChg>
        <pc:spChg chg="mod">
          <ac:chgData name="Helen Margolis" userId="e6a7afbc-961a-442d-a2df-b33b0221b063" providerId="ADAL" clId="{63F5FAE7-8FBB-441B-9E44-2E7BB2A08EB1}" dt="2023-10-09T06:58:51.614" v="2708" actId="1076"/>
          <ac:spMkLst>
            <pc:docMk/>
            <pc:sldMk cId="3797375586" sldId="3524"/>
            <ac:spMk id="92" creationId="{4B6907BC-F498-5825-90A3-89B470C1F5AE}"/>
          </ac:spMkLst>
        </pc:spChg>
        <pc:spChg chg="mod">
          <ac:chgData name="Helen Margolis" userId="e6a7afbc-961a-442d-a2df-b33b0221b063" providerId="ADAL" clId="{63F5FAE7-8FBB-441B-9E44-2E7BB2A08EB1}" dt="2023-10-09T06:58:51.614" v="2708" actId="1076"/>
          <ac:spMkLst>
            <pc:docMk/>
            <pc:sldMk cId="3797375586" sldId="3524"/>
            <ac:spMk id="93" creationId="{88B51838-3B15-8BFC-0353-BE841ADF79C2}"/>
          </ac:spMkLst>
        </pc:spChg>
        <pc:spChg chg="mod">
          <ac:chgData name="Helen Margolis" userId="e6a7afbc-961a-442d-a2df-b33b0221b063" providerId="ADAL" clId="{63F5FAE7-8FBB-441B-9E44-2E7BB2A08EB1}" dt="2023-10-09T06:58:51.614" v="2708" actId="1076"/>
          <ac:spMkLst>
            <pc:docMk/>
            <pc:sldMk cId="3797375586" sldId="3524"/>
            <ac:spMk id="94" creationId="{6E2EA478-D624-7212-0C0A-FC77EC821371}"/>
          </ac:spMkLst>
        </pc:spChg>
        <pc:spChg chg="mod">
          <ac:chgData name="Helen Margolis" userId="e6a7afbc-961a-442d-a2df-b33b0221b063" providerId="ADAL" clId="{63F5FAE7-8FBB-441B-9E44-2E7BB2A08EB1}" dt="2023-10-09T06:58:51.614" v="2708" actId="1076"/>
          <ac:spMkLst>
            <pc:docMk/>
            <pc:sldMk cId="3797375586" sldId="3524"/>
            <ac:spMk id="95" creationId="{453FEC93-5620-3F8A-EDF0-07CBD753CB6D}"/>
          </ac:spMkLst>
        </pc:spChg>
        <pc:spChg chg="mod">
          <ac:chgData name="Helen Margolis" userId="e6a7afbc-961a-442d-a2df-b33b0221b063" providerId="ADAL" clId="{63F5FAE7-8FBB-441B-9E44-2E7BB2A08EB1}" dt="2023-10-09T06:58:51.614" v="2708" actId="1076"/>
          <ac:spMkLst>
            <pc:docMk/>
            <pc:sldMk cId="3797375586" sldId="3524"/>
            <ac:spMk id="96" creationId="{E5AB24F8-77D5-37A0-843A-04B838CC1EC8}"/>
          </ac:spMkLst>
        </pc:spChg>
        <pc:spChg chg="mod">
          <ac:chgData name="Helen Margolis" userId="e6a7afbc-961a-442d-a2df-b33b0221b063" providerId="ADAL" clId="{63F5FAE7-8FBB-441B-9E44-2E7BB2A08EB1}" dt="2023-10-09T06:58:51.614" v="2708" actId="1076"/>
          <ac:spMkLst>
            <pc:docMk/>
            <pc:sldMk cId="3797375586" sldId="3524"/>
            <ac:spMk id="97" creationId="{E00AFB8E-B52C-0853-9E93-7E0B558A0E5F}"/>
          </ac:spMkLst>
        </pc:spChg>
        <pc:spChg chg="mod">
          <ac:chgData name="Helen Margolis" userId="e6a7afbc-961a-442d-a2df-b33b0221b063" providerId="ADAL" clId="{63F5FAE7-8FBB-441B-9E44-2E7BB2A08EB1}" dt="2023-10-09T06:58:51.614" v="2708" actId="1076"/>
          <ac:spMkLst>
            <pc:docMk/>
            <pc:sldMk cId="3797375586" sldId="3524"/>
            <ac:spMk id="98" creationId="{6C9C32E1-A7FC-F72D-1315-368D83B1C32F}"/>
          </ac:spMkLst>
        </pc:spChg>
        <pc:spChg chg="mod">
          <ac:chgData name="Helen Margolis" userId="e6a7afbc-961a-442d-a2df-b33b0221b063" providerId="ADAL" clId="{63F5FAE7-8FBB-441B-9E44-2E7BB2A08EB1}" dt="2023-10-09T06:58:51.614" v="2708" actId="1076"/>
          <ac:spMkLst>
            <pc:docMk/>
            <pc:sldMk cId="3797375586" sldId="3524"/>
            <ac:spMk id="99" creationId="{C51B0239-2AAD-49F9-6442-84EA7F5F9667}"/>
          </ac:spMkLst>
        </pc:spChg>
        <pc:spChg chg="mod">
          <ac:chgData name="Helen Margolis" userId="e6a7afbc-961a-442d-a2df-b33b0221b063" providerId="ADAL" clId="{63F5FAE7-8FBB-441B-9E44-2E7BB2A08EB1}" dt="2023-10-09T06:58:51.614" v="2708" actId="1076"/>
          <ac:spMkLst>
            <pc:docMk/>
            <pc:sldMk cId="3797375586" sldId="3524"/>
            <ac:spMk id="100" creationId="{27A9EB58-365D-78C0-B758-FBAAA43C17C9}"/>
          </ac:spMkLst>
        </pc:spChg>
        <pc:spChg chg="mod">
          <ac:chgData name="Helen Margolis" userId="e6a7afbc-961a-442d-a2df-b33b0221b063" providerId="ADAL" clId="{63F5FAE7-8FBB-441B-9E44-2E7BB2A08EB1}" dt="2023-10-09T06:58:51.614" v="2708" actId="1076"/>
          <ac:spMkLst>
            <pc:docMk/>
            <pc:sldMk cId="3797375586" sldId="3524"/>
            <ac:spMk id="101" creationId="{A560E012-353D-86D6-3E0F-C2B6BA5158D5}"/>
          </ac:spMkLst>
        </pc:spChg>
        <pc:spChg chg="mod">
          <ac:chgData name="Helen Margolis" userId="e6a7afbc-961a-442d-a2df-b33b0221b063" providerId="ADAL" clId="{63F5FAE7-8FBB-441B-9E44-2E7BB2A08EB1}" dt="2023-10-09T06:58:51.614" v="2708" actId="1076"/>
          <ac:spMkLst>
            <pc:docMk/>
            <pc:sldMk cId="3797375586" sldId="3524"/>
            <ac:spMk id="102" creationId="{FD1A4532-D777-908B-1081-685A300E2B77}"/>
          </ac:spMkLst>
        </pc:spChg>
        <pc:spChg chg="mod">
          <ac:chgData name="Helen Margolis" userId="e6a7afbc-961a-442d-a2df-b33b0221b063" providerId="ADAL" clId="{63F5FAE7-8FBB-441B-9E44-2E7BB2A08EB1}" dt="2023-10-09T06:58:51.614" v="2708" actId="1076"/>
          <ac:spMkLst>
            <pc:docMk/>
            <pc:sldMk cId="3797375586" sldId="3524"/>
            <ac:spMk id="103" creationId="{05847BF7-470E-E112-78F1-4846F0CA315F}"/>
          </ac:spMkLst>
        </pc:spChg>
        <pc:spChg chg="mod">
          <ac:chgData name="Helen Margolis" userId="e6a7afbc-961a-442d-a2df-b33b0221b063" providerId="ADAL" clId="{63F5FAE7-8FBB-441B-9E44-2E7BB2A08EB1}" dt="2023-10-09T06:58:51.614" v="2708" actId="1076"/>
          <ac:spMkLst>
            <pc:docMk/>
            <pc:sldMk cId="3797375586" sldId="3524"/>
            <ac:spMk id="104" creationId="{A3864519-29FB-1FD9-155D-0A48DEDB2715}"/>
          </ac:spMkLst>
        </pc:spChg>
        <pc:spChg chg="mod">
          <ac:chgData name="Helen Margolis" userId="e6a7afbc-961a-442d-a2df-b33b0221b063" providerId="ADAL" clId="{63F5FAE7-8FBB-441B-9E44-2E7BB2A08EB1}" dt="2023-10-09T06:58:58.475" v="2709" actId="1076"/>
          <ac:spMkLst>
            <pc:docMk/>
            <pc:sldMk cId="3797375586" sldId="3524"/>
            <ac:spMk id="105" creationId="{D37C8652-7481-E15C-943E-8C38E16ABDFF}"/>
          </ac:spMkLst>
        </pc:spChg>
        <pc:spChg chg="mod">
          <ac:chgData name="Helen Margolis" userId="e6a7afbc-961a-442d-a2df-b33b0221b063" providerId="ADAL" clId="{63F5FAE7-8FBB-441B-9E44-2E7BB2A08EB1}" dt="2023-10-09T06:58:58.475" v="2709" actId="1076"/>
          <ac:spMkLst>
            <pc:docMk/>
            <pc:sldMk cId="3797375586" sldId="3524"/>
            <ac:spMk id="106" creationId="{022421F5-2CCB-4BD4-75AA-3A66A37EF5BA}"/>
          </ac:spMkLst>
        </pc:spChg>
        <pc:spChg chg="mod">
          <ac:chgData name="Helen Margolis" userId="e6a7afbc-961a-442d-a2df-b33b0221b063" providerId="ADAL" clId="{63F5FAE7-8FBB-441B-9E44-2E7BB2A08EB1}" dt="2023-10-09T06:58:58.475" v="2709" actId="1076"/>
          <ac:spMkLst>
            <pc:docMk/>
            <pc:sldMk cId="3797375586" sldId="3524"/>
            <ac:spMk id="108" creationId="{B525D25B-C64D-9267-702D-E7CF4339857F}"/>
          </ac:spMkLst>
        </pc:spChg>
        <pc:spChg chg="mod">
          <ac:chgData name="Helen Margolis" userId="e6a7afbc-961a-442d-a2df-b33b0221b063" providerId="ADAL" clId="{63F5FAE7-8FBB-441B-9E44-2E7BB2A08EB1}" dt="2023-10-09T06:58:58.475" v="2709" actId="1076"/>
          <ac:spMkLst>
            <pc:docMk/>
            <pc:sldMk cId="3797375586" sldId="3524"/>
            <ac:spMk id="109" creationId="{CEC45172-9AC9-3FD5-4DE3-3E8F811E118D}"/>
          </ac:spMkLst>
        </pc:spChg>
        <pc:spChg chg="mod">
          <ac:chgData name="Helen Margolis" userId="e6a7afbc-961a-442d-a2df-b33b0221b063" providerId="ADAL" clId="{63F5FAE7-8FBB-441B-9E44-2E7BB2A08EB1}" dt="2023-10-09T06:58:58.475" v="2709" actId="1076"/>
          <ac:spMkLst>
            <pc:docMk/>
            <pc:sldMk cId="3797375586" sldId="3524"/>
            <ac:spMk id="110" creationId="{D985D12F-0E99-3A7D-1F4E-0E40E3329693}"/>
          </ac:spMkLst>
        </pc:spChg>
        <pc:spChg chg="mod">
          <ac:chgData name="Helen Margolis" userId="e6a7afbc-961a-442d-a2df-b33b0221b063" providerId="ADAL" clId="{63F5FAE7-8FBB-441B-9E44-2E7BB2A08EB1}" dt="2023-10-09T06:58:58.475" v="2709" actId="1076"/>
          <ac:spMkLst>
            <pc:docMk/>
            <pc:sldMk cId="3797375586" sldId="3524"/>
            <ac:spMk id="111" creationId="{485396CE-A4F4-C187-AF4D-420B6CE81454}"/>
          </ac:spMkLst>
        </pc:spChg>
        <pc:spChg chg="mod">
          <ac:chgData name="Helen Margolis" userId="e6a7afbc-961a-442d-a2df-b33b0221b063" providerId="ADAL" clId="{63F5FAE7-8FBB-441B-9E44-2E7BB2A08EB1}" dt="2023-10-09T06:58:58.475" v="2709" actId="1076"/>
          <ac:spMkLst>
            <pc:docMk/>
            <pc:sldMk cId="3797375586" sldId="3524"/>
            <ac:spMk id="112" creationId="{EAA4EA40-9849-E222-36C6-7C1661307829}"/>
          </ac:spMkLst>
        </pc:spChg>
        <pc:spChg chg="mod">
          <ac:chgData name="Helen Margolis" userId="e6a7afbc-961a-442d-a2df-b33b0221b063" providerId="ADAL" clId="{63F5FAE7-8FBB-441B-9E44-2E7BB2A08EB1}" dt="2023-10-09T06:58:58.475" v="2709" actId="1076"/>
          <ac:spMkLst>
            <pc:docMk/>
            <pc:sldMk cId="3797375586" sldId="3524"/>
            <ac:spMk id="113" creationId="{F806AC94-8C6A-F2C3-DC92-B8624B6B1E50}"/>
          </ac:spMkLst>
        </pc:spChg>
        <pc:grpChg chg="del">
          <ac:chgData name="Helen Margolis" userId="e6a7afbc-961a-442d-a2df-b33b0221b063" providerId="ADAL" clId="{63F5FAE7-8FBB-441B-9E44-2E7BB2A08EB1}" dt="2023-10-09T06:42:23.769" v="2581" actId="165"/>
          <ac:grpSpMkLst>
            <pc:docMk/>
            <pc:sldMk cId="3797375586" sldId="3524"/>
            <ac:grpSpMk id="3" creationId="{4F356B79-4446-38FC-046B-ACE11D459A18}"/>
          </ac:grpSpMkLst>
        </pc:grpChg>
        <pc:grpChg chg="del mod topLvl">
          <ac:chgData name="Helen Margolis" userId="e6a7afbc-961a-442d-a2df-b33b0221b063" providerId="ADAL" clId="{63F5FAE7-8FBB-441B-9E44-2E7BB2A08EB1}" dt="2023-10-09T06:42:28.727" v="2582" actId="165"/>
          <ac:grpSpMkLst>
            <pc:docMk/>
            <pc:sldMk cId="3797375586" sldId="3524"/>
            <ac:grpSpMk id="5" creationId="{EF22A1BC-87A6-802B-3622-E244F820EF22}"/>
          </ac:grpSpMkLst>
        </pc:grpChg>
        <pc:grpChg chg="mod topLvl">
          <ac:chgData name="Helen Margolis" userId="e6a7afbc-961a-442d-a2df-b33b0221b063" providerId="ADAL" clId="{63F5FAE7-8FBB-441B-9E44-2E7BB2A08EB1}" dt="2023-10-09T06:42:28.727" v="2582" actId="165"/>
          <ac:grpSpMkLst>
            <pc:docMk/>
            <pc:sldMk cId="3797375586" sldId="3524"/>
            <ac:grpSpMk id="7" creationId="{F8E5B24E-8637-9CCA-2CE4-FB02C8BB6322}"/>
          </ac:grpSpMkLst>
        </pc:grpChg>
        <pc:grpChg chg="mod">
          <ac:chgData name="Helen Margolis" userId="e6a7afbc-961a-442d-a2df-b33b0221b063" providerId="ADAL" clId="{63F5FAE7-8FBB-441B-9E44-2E7BB2A08EB1}" dt="2023-10-09T06:42:28.727" v="2582" actId="165"/>
          <ac:grpSpMkLst>
            <pc:docMk/>
            <pc:sldMk cId="3797375586" sldId="3524"/>
            <ac:grpSpMk id="16" creationId="{E0099B34-1B84-2CE8-AFE8-C7627E35AAAD}"/>
          </ac:grpSpMkLst>
        </pc:grpChg>
        <pc:grpChg chg="add del mod">
          <ac:chgData name="Helen Margolis" userId="e6a7afbc-961a-442d-a2df-b33b0221b063" providerId="ADAL" clId="{63F5FAE7-8FBB-441B-9E44-2E7BB2A08EB1}" dt="2023-10-09T06:43:22.761" v="2590" actId="165"/>
          <ac:grpSpMkLst>
            <pc:docMk/>
            <pc:sldMk cId="3797375586" sldId="3524"/>
            <ac:grpSpMk id="22" creationId="{1B544E90-ED69-7A05-82E2-ED53BCDB8C80}"/>
          </ac:grpSpMkLst>
        </pc:grpChg>
        <pc:grpChg chg="del mod topLvl">
          <ac:chgData name="Helen Margolis" userId="e6a7afbc-961a-442d-a2df-b33b0221b063" providerId="ADAL" clId="{63F5FAE7-8FBB-441B-9E44-2E7BB2A08EB1}" dt="2023-10-09T06:43:30.878" v="2592" actId="165"/>
          <ac:grpSpMkLst>
            <pc:docMk/>
            <pc:sldMk cId="3797375586" sldId="3524"/>
            <ac:grpSpMk id="25" creationId="{471A95C6-5F28-3870-920C-471C32982311}"/>
          </ac:grpSpMkLst>
        </pc:grpChg>
        <pc:grpChg chg="del">
          <ac:chgData name="Helen Margolis" userId="e6a7afbc-961a-442d-a2df-b33b0221b063" providerId="ADAL" clId="{63F5FAE7-8FBB-441B-9E44-2E7BB2A08EB1}" dt="2023-10-09T06:41:53.262" v="2543" actId="478"/>
          <ac:grpSpMkLst>
            <pc:docMk/>
            <pc:sldMk cId="3797375586" sldId="3524"/>
            <ac:grpSpMk id="26" creationId="{E27F96E1-E91F-4BD2-DDC6-C338F2390AD6}"/>
          </ac:grpSpMkLst>
        </pc:grpChg>
        <pc:grpChg chg="add del mod">
          <ac:chgData name="Helen Margolis" userId="e6a7afbc-961a-442d-a2df-b33b0221b063" providerId="ADAL" clId="{63F5FAE7-8FBB-441B-9E44-2E7BB2A08EB1}" dt="2023-10-09T06:45:28.845" v="2597" actId="165"/>
          <ac:grpSpMkLst>
            <pc:docMk/>
            <pc:sldMk cId="3797375586" sldId="3524"/>
            <ac:grpSpMk id="58" creationId="{87FFC6A3-195B-8E0E-F362-701AEEC16438}"/>
          </ac:grpSpMkLst>
        </pc:grpChg>
        <pc:grpChg chg="del">
          <ac:chgData name="Helen Margolis" userId="e6a7afbc-961a-442d-a2df-b33b0221b063" providerId="ADAL" clId="{63F5FAE7-8FBB-441B-9E44-2E7BB2A08EB1}" dt="2023-10-09T06:41:52.291" v="2542" actId="478"/>
          <ac:grpSpMkLst>
            <pc:docMk/>
            <pc:sldMk cId="3797375586" sldId="3524"/>
            <ac:grpSpMk id="60" creationId="{F900700D-5F9B-0FD3-7804-6C6650FDB38B}"/>
          </ac:grpSpMkLst>
        </pc:grpChg>
        <pc:grpChg chg="add del mod topLvl">
          <ac:chgData name="Helen Margolis" userId="e6a7afbc-961a-442d-a2df-b33b0221b063" providerId="ADAL" clId="{63F5FAE7-8FBB-441B-9E44-2E7BB2A08EB1}" dt="2023-10-09T06:45:41.262" v="2602" actId="165"/>
          <ac:grpSpMkLst>
            <pc:docMk/>
            <pc:sldMk cId="3797375586" sldId="3524"/>
            <ac:grpSpMk id="61" creationId="{D956230B-7336-EFD7-F474-CCF0C293E8A2}"/>
          </ac:grpSpMkLst>
        </pc:grpChg>
        <pc:grpChg chg="del mod topLvl">
          <ac:chgData name="Helen Margolis" userId="e6a7afbc-961a-442d-a2df-b33b0221b063" providerId="ADAL" clId="{63F5FAE7-8FBB-441B-9E44-2E7BB2A08EB1}" dt="2023-10-09T06:45:34.294" v="2599" actId="478"/>
          <ac:grpSpMkLst>
            <pc:docMk/>
            <pc:sldMk cId="3797375586" sldId="3524"/>
            <ac:grpSpMk id="62" creationId="{2CC26EE8-4ED0-8E84-9D80-AE1DBD332096}"/>
          </ac:grpSpMkLst>
        </pc:grpChg>
        <pc:grpChg chg="add mod">
          <ac:chgData name="Helen Margolis" userId="e6a7afbc-961a-442d-a2df-b33b0221b063" providerId="ADAL" clId="{63F5FAE7-8FBB-441B-9E44-2E7BB2A08EB1}" dt="2023-10-09T06:50:08.459" v="2675" actId="12789"/>
          <ac:grpSpMkLst>
            <pc:docMk/>
            <pc:sldMk cId="3797375586" sldId="3524"/>
            <ac:grpSpMk id="79" creationId="{BE03DEB8-9F4A-C221-DB25-9F77F1897ED8}"/>
          </ac:grpSpMkLst>
        </pc:grpChg>
        <pc:grpChg chg="add mod">
          <ac:chgData name="Helen Margolis" userId="e6a7afbc-961a-442d-a2df-b33b0221b063" providerId="ADAL" clId="{63F5FAE7-8FBB-441B-9E44-2E7BB2A08EB1}" dt="2023-10-09T06:50:41.049" v="2680" actId="14100"/>
          <ac:grpSpMkLst>
            <pc:docMk/>
            <pc:sldMk cId="3797375586" sldId="3524"/>
            <ac:grpSpMk id="80" creationId="{02370BCA-EE69-3F00-C1BE-D62A3F46A04E}"/>
          </ac:grpSpMkLst>
        </pc:grpChg>
        <pc:grpChg chg="add del mod">
          <ac:chgData name="Helen Margolis" userId="e6a7afbc-961a-442d-a2df-b33b0221b063" providerId="ADAL" clId="{63F5FAE7-8FBB-441B-9E44-2E7BB2A08EB1}" dt="2023-10-09T06:56:34.057" v="2683" actId="165"/>
          <ac:grpSpMkLst>
            <pc:docMk/>
            <pc:sldMk cId="3797375586" sldId="3524"/>
            <ac:grpSpMk id="82" creationId="{4EFEB688-84AA-7203-5E30-7B09890CC1ED}"/>
          </ac:grpSpMkLst>
        </pc:grpChg>
        <pc:grpChg chg="del mod topLvl">
          <ac:chgData name="Helen Margolis" userId="e6a7afbc-961a-442d-a2df-b33b0221b063" providerId="ADAL" clId="{63F5FAE7-8FBB-441B-9E44-2E7BB2A08EB1}" dt="2023-10-09T06:58:43.687" v="2706" actId="165"/>
          <ac:grpSpMkLst>
            <pc:docMk/>
            <pc:sldMk cId="3797375586" sldId="3524"/>
            <ac:grpSpMk id="83" creationId="{BACC87CE-1DA7-BE96-791A-0A53D23C917D}"/>
          </ac:grpSpMkLst>
        </pc:grpChg>
        <pc:grpChg chg="mod topLvl">
          <ac:chgData name="Helen Margolis" userId="e6a7afbc-961a-442d-a2df-b33b0221b063" providerId="ADAL" clId="{63F5FAE7-8FBB-441B-9E44-2E7BB2A08EB1}" dt="2023-10-09T06:59:15.616" v="2711" actId="164"/>
          <ac:grpSpMkLst>
            <pc:docMk/>
            <pc:sldMk cId="3797375586" sldId="3524"/>
            <ac:grpSpMk id="85" creationId="{E7560356-0144-143C-9388-F23C1087F45C}"/>
          </ac:grpSpMkLst>
        </pc:grpChg>
        <pc:grpChg chg="mod topLvl">
          <ac:chgData name="Helen Margolis" userId="e6a7afbc-961a-442d-a2df-b33b0221b063" providerId="ADAL" clId="{63F5FAE7-8FBB-441B-9E44-2E7BB2A08EB1}" dt="2023-10-09T06:59:15.616" v="2711" actId="164"/>
          <ac:grpSpMkLst>
            <pc:docMk/>
            <pc:sldMk cId="3797375586" sldId="3524"/>
            <ac:grpSpMk id="86" creationId="{F70A26F4-A4C4-B0D2-959E-D9775967D4FB}"/>
          </ac:grpSpMkLst>
        </pc:grpChg>
        <pc:grpChg chg="mod">
          <ac:chgData name="Helen Margolis" userId="e6a7afbc-961a-442d-a2df-b33b0221b063" providerId="ADAL" clId="{63F5FAE7-8FBB-441B-9E44-2E7BB2A08EB1}" dt="2023-10-09T06:58:51.614" v="2708" actId="1076"/>
          <ac:grpSpMkLst>
            <pc:docMk/>
            <pc:sldMk cId="3797375586" sldId="3524"/>
            <ac:grpSpMk id="88" creationId="{A19C63D1-6695-B185-AC70-2B99505C2DD5}"/>
          </ac:grpSpMkLst>
        </pc:grpChg>
        <pc:grpChg chg="mod">
          <ac:chgData name="Helen Margolis" userId="e6a7afbc-961a-442d-a2df-b33b0221b063" providerId="ADAL" clId="{63F5FAE7-8FBB-441B-9E44-2E7BB2A08EB1}" dt="2023-10-09T06:58:51.614" v="2708" actId="1076"/>
          <ac:grpSpMkLst>
            <pc:docMk/>
            <pc:sldMk cId="3797375586" sldId="3524"/>
            <ac:grpSpMk id="89" creationId="{3CE8A9D6-71F1-F257-1909-78D36D06FC86}"/>
          </ac:grpSpMkLst>
        </pc:grpChg>
        <pc:grpChg chg="mod">
          <ac:chgData name="Helen Margolis" userId="e6a7afbc-961a-442d-a2df-b33b0221b063" providerId="ADAL" clId="{63F5FAE7-8FBB-441B-9E44-2E7BB2A08EB1}" dt="2023-10-09T06:58:58.475" v="2709" actId="1076"/>
          <ac:grpSpMkLst>
            <pc:docMk/>
            <pc:sldMk cId="3797375586" sldId="3524"/>
            <ac:grpSpMk id="107" creationId="{24E9F961-0567-9C55-FAB0-0F3C268D6563}"/>
          </ac:grpSpMkLst>
        </pc:grpChg>
        <pc:grpChg chg="add mod">
          <ac:chgData name="Helen Margolis" userId="e6a7afbc-961a-442d-a2df-b33b0221b063" providerId="ADAL" clId="{63F5FAE7-8FBB-441B-9E44-2E7BB2A08EB1}" dt="2023-10-09T06:59:15.616" v="2711" actId="164"/>
          <ac:grpSpMkLst>
            <pc:docMk/>
            <pc:sldMk cId="3797375586" sldId="3524"/>
            <ac:grpSpMk id="114" creationId="{01BC33CD-3368-D095-5A10-985E9A3CAC9A}"/>
          </ac:grpSpMkLst>
        </pc:grpChg>
        <pc:picChg chg="mod topLvl">
          <ac:chgData name="Helen Margolis" userId="e6a7afbc-961a-442d-a2df-b33b0221b063" providerId="ADAL" clId="{63F5FAE7-8FBB-441B-9E44-2E7BB2A08EB1}" dt="2023-10-09T06:50:41.049" v="2680" actId="14100"/>
          <ac:picMkLst>
            <pc:docMk/>
            <pc:sldMk cId="3797375586" sldId="3524"/>
            <ac:picMk id="6" creationId="{7D51088C-727E-9CDF-D23F-A6CBE54BA026}"/>
          </ac:picMkLst>
        </pc:picChg>
        <pc:picChg chg="del mod topLvl">
          <ac:chgData name="Helen Margolis" userId="e6a7afbc-961a-442d-a2df-b33b0221b063" providerId="ADAL" clId="{63F5FAE7-8FBB-441B-9E44-2E7BB2A08EB1}" dt="2023-10-09T06:42:35.783" v="2585" actId="478"/>
          <ac:picMkLst>
            <pc:docMk/>
            <pc:sldMk cId="3797375586" sldId="3524"/>
            <ac:picMk id="9" creationId="{80CBAD19-9764-6E40-DAED-943005C17AA7}"/>
          </ac:picMkLst>
        </pc:picChg>
        <pc:picChg chg="del mod topLvl">
          <ac:chgData name="Helen Margolis" userId="e6a7afbc-961a-442d-a2df-b33b0221b063" providerId="ADAL" clId="{63F5FAE7-8FBB-441B-9E44-2E7BB2A08EB1}" dt="2023-10-09T06:42:31.672" v="2583" actId="478"/>
          <ac:picMkLst>
            <pc:docMk/>
            <pc:sldMk cId="3797375586" sldId="3524"/>
            <ac:picMk id="13" creationId="{4BC6B91E-2CDB-EF2E-5F7D-25EDE11C9713}"/>
          </ac:picMkLst>
        </pc:picChg>
        <pc:picChg chg="mod">
          <ac:chgData name="Helen Margolis" userId="e6a7afbc-961a-442d-a2df-b33b0221b063" providerId="ADAL" clId="{63F5FAE7-8FBB-441B-9E44-2E7BB2A08EB1}" dt="2023-10-09T06:42:28.727" v="2582" actId="165"/>
          <ac:picMkLst>
            <pc:docMk/>
            <pc:sldMk cId="3797375586" sldId="3524"/>
            <ac:picMk id="19" creationId="{2AD1E4BF-16D4-6BAE-1A92-842088F5F883}"/>
          </ac:picMkLst>
        </pc:picChg>
        <pc:picChg chg="del mod topLvl">
          <ac:chgData name="Helen Margolis" userId="e6a7afbc-961a-442d-a2df-b33b0221b063" providerId="ADAL" clId="{63F5FAE7-8FBB-441B-9E44-2E7BB2A08EB1}" dt="2023-10-09T06:45:48.428" v="2606" actId="478"/>
          <ac:picMkLst>
            <pc:docMk/>
            <pc:sldMk cId="3797375586" sldId="3524"/>
            <ac:picMk id="48" creationId="{5139976F-61BE-84D2-9CF5-0581ABB5D6C9}"/>
          </ac:picMkLst>
        </pc:picChg>
        <pc:picChg chg="mod ord topLvl">
          <ac:chgData name="Helen Margolis" userId="e6a7afbc-961a-442d-a2df-b33b0221b063" providerId="ADAL" clId="{63F5FAE7-8FBB-441B-9E44-2E7BB2A08EB1}" dt="2023-10-09T06:50:08.459" v="2675" actId="12789"/>
          <ac:picMkLst>
            <pc:docMk/>
            <pc:sldMk cId="3797375586" sldId="3524"/>
            <ac:picMk id="74" creationId="{B2FD8D09-A124-C87C-0D7B-FBE40C98556F}"/>
          </ac:picMkLst>
        </pc:picChg>
        <pc:picChg chg="del mod topLvl">
          <ac:chgData name="Helen Margolis" userId="e6a7afbc-961a-442d-a2df-b33b0221b063" providerId="ADAL" clId="{63F5FAE7-8FBB-441B-9E44-2E7BB2A08EB1}" dt="2023-10-09T06:45:43.439" v="2603" actId="478"/>
          <ac:picMkLst>
            <pc:docMk/>
            <pc:sldMk cId="3797375586" sldId="3524"/>
            <ac:picMk id="75" creationId="{982CACF7-EA27-BBF6-8123-46990F330129}"/>
          </ac:picMkLst>
        </pc:picChg>
        <pc:cxnChg chg="mod topLvl">
          <ac:chgData name="Helen Margolis" userId="e6a7afbc-961a-442d-a2df-b33b0221b063" providerId="ADAL" clId="{63F5FAE7-8FBB-441B-9E44-2E7BB2A08EB1}" dt="2023-10-09T06:50:41.049" v="2680" actId="14100"/>
          <ac:cxnSpMkLst>
            <pc:docMk/>
            <pc:sldMk cId="3797375586" sldId="3524"/>
            <ac:cxnSpMk id="8" creationId="{C14285EC-7513-115E-9139-F20FC5656AC1}"/>
          </ac:cxnSpMkLst>
        </pc:cxnChg>
        <pc:cxnChg chg="add mod">
          <ac:chgData name="Helen Margolis" userId="e6a7afbc-961a-442d-a2df-b33b0221b063" providerId="ADAL" clId="{63F5FAE7-8FBB-441B-9E44-2E7BB2A08EB1}" dt="2023-10-09T06:50:08.459" v="2675" actId="12789"/>
          <ac:cxnSpMkLst>
            <pc:docMk/>
            <pc:sldMk cId="3797375586" sldId="3524"/>
            <ac:cxnSpMk id="78" creationId="{4543F196-4B23-3FE5-33A6-7B68C7E882FB}"/>
          </ac:cxnSpMkLst>
        </pc:cxnChg>
      </pc:sldChg>
      <pc:sldChg chg="addSp delSp modSp add mod delAnim modAnim">
        <pc:chgData name="Helen Margolis" userId="e6a7afbc-961a-442d-a2df-b33b0221b063" providerId="ADAL" clId="{63F5FAE7-8FBB-441B-9E44-2E7BB2A08EB1}" dt="2023-10-10T11:50:41.288" v="5456"/>
        <pc:sldMkLst>
          <pc:docMk/>
          <pc:sldMk cId="2593817424" sldId="3525"/>
        </pc:sldMkLst>
        <pc:spChg chg="mod">
          <ac:chgData name="Helen Margolis" userId="e6a7afbc-961a-442d-a2df-b33b0221b063" providerId="ADAL" clId="{63F5FAE7-8FBB-441B-9E44-2E7BB2A08EB1}" dt="2023-10-09T11:47:22.362" v="4304" actId="1076"/>
          <ac:spMkLst>
            <pc:docMk/>
            <pc:sldMk cId="2593817424" sldId="3525"/>
            <ac:spMk id="12" creationId="{6B77FB38-EB1E-1A2A-1730-1C5F4AE7C6E5}"/>
          </ac:spMkLst>
        </pc:spChg>
        <pc:spChg chg="mod">
          <ac:chgData name="Helen Margolis" userId="e6a7afbc-961a-442d-a2df-b33b0221b063" providerId="ADAL" clId="{63F5FAE7-8FBB-441B-9E44-2E7BB2A08EB1}" dt="2023-10-09T11:09:18.238" v="3449" actId="1076"/>
          <ac:spMkLst>
            <pc:docMk/>
            <pc:sldMk cId="2593817424" sldId="3525"/>
            <ac:spMk id="13" creationId="{9B645673-275D-E669-0640-37EC4802BBF2}"/>
          </ac:spMkLst>
        </pc:spChg>
        <pc:spChg chg="mod">
          <ac:chgData name="Helen Margolis" userId="e6a7afbc-961a-442d-a2df-b33b0221b063" providerId="ADAL" clId="{63F5FAE7-8FBB-441B-9E44-2E7BB2A08EB1}" dt="2023-10-09T11:08:54.636" v="3447" actId="20577"/>
          <ac:spMkLst>
            <pc:docMk/>
            <pc:sldMk cId="2593817424" sldId="3525"/>
            <ac:spMk id="16" creationId="{BA66936B-A5B4-31D2-9B12-4AB83E359DC6}"/>
          </ac:spMkLst>
        </pc:spChg>
        <pc:spChg chg="del">
          <ac:chgData name="Helen Margolis" userId="e6a7afbc-961a-442d-a2df-b33b0221b063" providerId="ADAL" clId="{63F5FAE7-8FBB-441B-9E44-2E7BB2A08EB1}" dt="2023-10-09T11:02:19.777" v="2881" actId="478"/>
          <ac:spMkLst>
            <pc:docMk/>
            <pc:sldMk cId="2593817424" sldId="3525"/>
            <ac:spMk id="21" creationId="{B217165B-FE2F-BF6C-6DB0-7496174E587B}"/>
          </ac:spMkLst>
        </pc:spChg>
        <pc:spChg chg="add del mod">
          <ac:chgData name="Helen Margolis" userId="e6a7afbc-961a-442d-a2df-b33b0221b063" providerId="ADAL" clId="{63F5FAE7-8FBB-441B-9E44-2E7BB2A08EB1}" dt="2023-10-09T11:17:16.606" v="3469" actId="478"/>
          <ac:spMkLst>
            <pc:docMk/>
            <pc:sldMk cId="2593817424" sldId="3525"/>
            <ac:spMk id="29" creationId="{A70A6EB9-FE3D-70FB-8E23-4C46391ADFAF}"/>
          </ac:spMkLst>
        </pc:spChg>
        <pc:spChg chg="add del mod">
          <ac:chgData name="Helen Margolis" userId="e6a7afbc-961a-442d-a2df-b33b0221b063" providerId="ADAL" clId="{63F5FAE7-8FBB-441B-9E44-2E7BB2A08EB1}" dt="2023-10-09T11:41:09.298" v="3875" actId="478"/>
          <ac:spMkLst>
            <pc:docMk/>
            <pc:sldMk cId="2593817424" sldId="3525"/>
            <ac:spMk id="30" creationId="{CA370081-A129-2075-8C48-52BF2C6E6D61}"/>
          </ac:spMkLst>
        </pc:spChg>
        <pc:spChg chg="add del mod">
          <ac:chgData name="Helen Margolis" userId="e6a7afbc-961a-442d-a2df-b33b0221b063" providerId="ADAL" clId="{63F5FAE7-8FBB-441B-9E44-2E7BB2A08EB1}" dt="2023-10-09T11:44:44.315" v="4257" actId="478"/>
          <ac:spMkLst>
            <pc:docMk/>
            <pc:sldMk cId="2593817424" sldId="3525"/>
            <ac:spMk id="31" creationId="{9EDB7750-835A-606A-B576-3D589A7E703E}"/>
          </ac:spMkLst>
        </pc:spChg>
        <pc:spChg chg="add mod">
          <ac:chgData name="Helen Margolis" userId="e6a7afbc-961a-442d-a2df-b33b0221b063" providerId="ADAL" clId="{63F5FAE7-8FBB-441B-9E44-2E7BB2A08EB1}" dt="2023-10-09T11:47:14.594" v="4303" actId="1076"/>
          <ac:spMkLst>
            <pc:docMk/>
            <pc:sldMk cId="2593817424" sldId="3525"/>
            <ac:spMk id="32" creationId="{84FBB46A-E1F4-2266-5F74-A7AB1F961F0C}"/>
          </ac:spMkLst>
        </pc:spChg>
        <pc:grpChg chg="mod">
          <ac:chgData name="Helen Margolis" userId="e6a7afbc-961a-442d-a2df-b33b0221b063" providerId="ADAL" clId="{63F5FAE7-8FBB-441B-9E44-2E7BB2A08EB1}" dt="2023-10-09T11:47:14.594" v="4303" actId="1076"/>
          <ac:grpSpMkLst>
            <pc:docMk/>
            <pc:sldMk cId="2593817424" sldId="3525"/>
            <ac:grpSpMk id="6" creationId="{376A9EF4-FF36-7EB4-FA49-35EE428915B7}"/>
          </ac:grpSpMkLst>
        </pc:grpChg>
        <pc:grpChg chg="del mod">
          <ac:chgData name="Helen Margolis" userId="e6a7afbc-961a-442d-a2df-b33b0221b063" providerId="ADAL" clId="{63F5FAE7-8FBB-441B-9E44-2E7BB2A08EB1}" dt="2023-10-09T11:09:37.633" v="3451" actId="478"/>
          <ac:grpSpMkLst>
            <pc:docMk/>
            <pc:sldMk cId="2593817424" sldId="3525"/>
            <ac:grpSpMk id="19" creationId="{4E0C8E43-4EC5-6072-756F-16C640EC1C35}"/>
          </ac:grpSpMkLst>
        </pc:grpChg>
        <pc:grpChg chg="mod">
          <ac:chgData name="Helen Margolis" userId="e6a7afbc-961a-442d-a2df-b33b0221b063" providerId="ADAL" clId="{63F5FAE7-8FBB-441B-9E44-2E7BB2A08EB1}" dt="2023-10-09T11:47:14.594" v="4303" actId="1076"/>
          <ac:grpSpMkLst>
            <pc:docMk/>
            <pc:sldMk cId="2593817424" sldId="3525"/>
            <ac:grpSpMk id="20" creationId="{1FE49A3F-AD53-3A90-46E8-F5CEDB593119}"/>
          </ac:grpSpMkLst>
        </pc:grpChg>
        <pc:grpChg chg="mod">
          <ac:chgData name="Helen Margolis" userId="e6a7afbc-961a-442d-a2df-b33b0221b063" providerId="ADAL" clId="{63F5FAE7-8FBB-441B-9E44-2E7BB2A08EB1}" dt="2023-10-09T11:47:14.594" v="4303" actId="1076"/>
          <ac:grpSpMkLst>
            <pc:docMk/>
            <pc:sldMk cId="2593817424" sldId="3525"/>
            <ac:grpSpMk id="23" creationId="{4BAC36F3-F5EA-6986-6103-4EA0C233EEB5}"/>
          </ac:grpSpMkLst>
        </pc:grpChg>
        <pc:picChg chg="del">
          <ac:chgData name="Helen Margolis" userId="e6a7afbc-961a-442d-a2df-b33b0221b063" providerId="ADAL" clId="{63F5FAE7-8FBB-441B-9E44-2E7BB2A08EB1}" dt="2023-10-09T11:05:30.756" v="3337" actId="478"/>
          <ac:picMkLst>
            <pc:docMk/>
            <pc:sldMk cId="2593817424" sldId="3525"/>
            <ac:picMk id="3" creationId="{F957E3CD-CDDC-3E6A-6BEB-3A3DB2C1C2DD}"/>
          </ac:picMkLst>
        </pc:picChg>
        <pc:picChg chg="add del mod modCrop">
          <ac:chgData name="Helen Margolis" userId="e6a7afbc-961a-442d-a2df-b33b0221b063" providerId="ADAL" clId="{63F5FAE7-8FBB-441B-9E44-2E7BB2A08EB1}" dt="2023-10-09T11:05:35.540" v="3338" actId="478"/>
          <ac:picMkLst>
            <pc:docMk/>
            <pc:sldMk cId="2593817424" sldId="3525"/>
            <ac:picMk id="24" creationId="{A6F59616-1ED8-399B-E13F-02D9AC12C1EC}"/>
          </ac:picMkLst>
        </pc:picChg>
        <pc:picChg chg="add del mod modCrop">
          <ac:chgData name="Helen Margolis" userId="e6a7afbc-961a-442d-a2df-b33b0221b063" providerId="ADAL" clId="{63F5FAE7-8FBB-441B-9E44-2E7BB2A08EB1}" dt="2023-10-09T11:05:38.359" v="3339" actId="478"/>
          <ac:picMkLst>
            <pc:docMk/>
            <pc:sldMk cId="2593817424" sldId="3525"/>
            <ac:picMk id="25" creationId="{EA4987BB-2FE3-BD1F-5E70-1B1CDBE7D515}"/>
          </ac:picMkLst>
        </pc:picChg>
        <pc:picChg chg="add mod ord modCrop">
          <ac:chgData name="Helen Margolis" userId="e6a7afbc-961a-442d-a2df-b33b0221b063" providerId="ADAL" clId="{63F5FAE7-8FBB-441B-9E44-2E7BB2A08EB1}" dt="2023-10-09T11:47:14.594" v="4303" actId="1076"/>
          <ac:picMkLst>
            <pc:docMk/>
            <pc:sldMk cId="2593817424" sldId="3525"/>
            <ac:picMk id="27" creationId="{AAF7F893-FF0C-6931-654F-AD0F9EE91895}"/>
          </ac:picMkLst>
        </pc:picChg>
      </pc:sldChg>
      <pc:sldChg chg="addSp delSp modSp add del mod delAnim modAnim">
        <pc:chgData name="Helen Margolis" userId="e6a7afbc-961a-442d-a2df-b33b0221b063" providerId="ADAL" clId="{63F5FAE7-8FBB-441B-9E44-2E7BB2A08EB1}" dt="2023-10-09T11:47:38.513" v="4305" actId="2696"/>
        <pc:sldMkLst>
          <pc:docMk/>
          <pc:sldMk cId="1250795800" sldId="3526"/>
        </pc:sldMkLst>
        <pc:spChg chg="mod">
          <ac:chgData name="Helen Margolis" userId="e6a7afbc-961a-442d-a2df-b33b0221b063" providerId="ADAL" clId="{63F5FAE7-8FBB-441B-9E44-2E7BB2A08EB1}" dt="2023-10-09T11:36:12.915" v="3527" actId="6549"/>
          <ac:spMkLst>
            <pc:docMk/>
            <pc:sldMk cId="1250795800" sldId="3526"/>
            <ac:spMk id="2" creationId="{8283B3F7-529C-BF67-8686-439EA2B01556}"/>
          </ac:spMkLst>
        </pc:spChg>
        <pc:spChg chg="del">
          <ac:chgData name="Helen Margolis" userId="e6a7afbc-961a-442d-a2df-b33b0221b063" providerId="ADAL" clId="{63F5FAE7-8FBB-441B-9E44-2E7BB2A08EB1}" dt="2023-10-09T11:35:49.884" v="3480" actId="478"/>
          <ac:spMkLst>
            <pc:docMk/>
            <pc:sldMk cId="1250795800" sldId="3526"/>
            <ac:spMk id="12" creationId="{6B77FB38-EB1E-1A2A-1730-1C5F4AE7C6E5}"/>
          </ac:spMkLst>
        </pc:spChg>
        <pc:spChg chg="mod">
          <ac:chgData name="Helen Margolis" userId="e6a7afbc-961a-442d-a2df-b33b0221b063" providerId="ADAL" clId="{63F5FAE7-8FBB-441B-9E44-2E7BB2A08EB1}" dt="2023-10-09T11:36:46.811" v="3531" actId="1076"/>
          <ac:spMkLst>
            <pc:docMk/>
            <pc:sldMk cId="1250795800" sldId="3526"/>
            <ac:spMk id="15" creationId="{07CA36FF-57E0-A69C-B79C-A29C087FF194}"/>
          </ac:spMkLst>
        </pc:spChg>
        <pc:spChg chg="mod">
          <ac:chgData name="Helen Margolis" userId="e6a7afbc-961a-442d-a2df-b33b0221b063" providerId="ADAL" clId="{63F5FAE7-8FBB-441B-9E44-2E7BB2A08EB1}" dt="2023-10-09T11:36:29.916" v="3528"/>
          <ac:spMkLst>
            <pc:docMk/>
            <pc:sldMk cId="1250795800" sldId="3526"/>
            <ac:spMk id="18" creationId="{35070E3B-5FCA-8E08-7BDC-48C472694EE1}"/>
          </ac:spMkLst>
        </pc:spChg>
        <pc:spChg chg="add mod">
          <ac:chgData name="Helen Margolis" userId="e6a7afbc-961a-442d-a2df-b33b0221b063" providerId="ADAL" clId="{63F5FAE7-8FBB-441B-9E44-2E7BB2A08EB1}" dt="2023-10-09T11:36:29.916" v="3528"/>
          <ac:spMkLst>
            <pc:docMk/>
            <pc:sldMk cId="1250795800" sldId="3526"/>
            <ac:spMk id="19" creationId="{F6F601EB-0EB4-BECF-F8F7-B2D35506C539}"/>
          </ac:spMkLst>
        </pc:spChg>
        <pc:spChg chg="mod">
          <ac:chgData name="Helen Margolis" userId="e6a7afbc-961a-442d-a2df-b33b0221b063" providerId="ADAL" clId="{63F5FAE7-8FBB-441B-9E44-2E7BB2A08EB1}" dt="2023-10-09T11:36:29.916" v="3528"/>
          <ac:spMkLst>
            <pc:docMk/>
            <pc:sldMk cId="1250795800" sldId="3526"/>
            <ac:spMk id="24" creationId="{D7AA9878-27DE-FE33-68FE-FB9C75B27E49}"/>
          </ac:spMkLst>
        </pc:spChg>
        <pc:spChg chg="mod">
          <ac:chgData name="Helen Margolis" userId="e6a7afbc-961a-442d-a2df-b33b0221b063" providerId="ADAL" clId="{63F5FAE7-8FBB-441B-9E44-2E7BB2A08EB1}" dt="2023-10-09T11:36:29.916" v="3528"/>
          <ac:spMkLst>
            <pc:docMk/>
            <pc:sldMk cId="1250795800" sldId="3526"/>
            <ac:spMk id="31" creationId="{A6F0BC3D-6A0A-71CE-6422-C1A46EF04162}"/>
          </ac:spMkLst>
        </pc:spChg>
        <pc:grpChg chg="del">
          <ac:chgData name="Helen Margolis" userId="e6a7afbc-961a-442d-a2df-b33b0221b063" providerId="ADAL" clId="{63F5FAE7-8FBB-441B-9E44-2E7BB2A08EB1}" dt="2023-10-09T11:35:48.354" v="3479" actId="478"/>
          <ac:grpSpMkLst>
            <pc:docMk/>
            <pc:sldMk cId="1250795800" sldId="3526"/>
            <ac:grpSpMk id="6" creationId="{376A9EF4-FF36-7EB4-FA49-35EE428915B7}"/>
          </ac:grpSpMkLst>
        </pc:grpChg>
        <pc:grpChg chg="add mod">
          <ac:chgData name="Helen Margolis" userId="e6a7afbc-961a-442d-a2df-b33b0221b063" providerId="ADAL" clId="{63F5FAE7-8FBB-441B-9E44-2E7BB2A08EB1}" dt="2023-10-09T11:36:29.916" v="3528"/>
          <ac:grpSpMkLst>
            <pc:docMk/>
            <pc:sldMk cId="1250795800" sldId="3526"/>
            <ac:grpSpMk id="13" creationId="{F377091F-1BE6-9A91-BAE7-A6CC23254E93}"/>
          </ac:grpSpMkLst>
        </pc:grpChg>
        <pc:grpChg chg="add mod">
          <ac:chgData name="Helen Margolis" userId="e6a7afbc-961a-442d-a2df-b33b0221b063" providerId="ADAL" clId="{63F5FAE7-8FBB-441B-9E44-2E7BB2A08EB1}" dt="2023-10-09T11:36:29.916" v="3528"/>
          <ac:grpSpMkLst>
            <pc:docMk/>
            <pc:sldMk cId="1250795800" sldId="3526"/>
            <ac:grpSpMk id="16" creationId="{1B974419-3147-F5D1-93E9-894EF238B288}"/>
          </ac:grpSpMkLst>
        </pc:grpChg>
        <pc:grpChg chg="del">
          <ac:chgData name="Helen Margolis" userId="e6a7afbc-961a-442d-a2df-b33b0221b063" providerId="ADAL" clId="{63F5FAE7-8FBB-441B-9E44-2E7BB2A08EB1}" dt="2023-10-09T11:35:48.354" v="3479" actId="478"/>
          <ac:grpSpMkLst>
            <pc:docMk/>
            <pc:sldMk cId="1250795800" sldId="3526"/>
            <ac:grpSpMk id="20" creationId="{1FE49A3F-AD53-3A90-46E8-F5CEDB593119}"/>
          </ac:grpSpMkLst>
        </pc:grpChg>
        <pc:grpChg chg="add mod">
          <ac:chgData name="Helen Margolis" userId="e6a7afbc-961a-442d-a2df-b33b0221b063" providerId="ADAL" clId="{63F5FAE7-8FBB-441B-9E44-2E7BB2A08EB1}" dt="2023-10-09T11:36:29.916" v="3528"/>
          <ac:grpSpMkLst>
            <pc:docMk/>
            <pc:sldMk cId="1250795800" sldId="3526"/>
            <ac:grpSpMk id="21" creationId="{AC590E96-962C-657F-146D-835FFC432268}"/>
          </ac:grpSpMkLst>
        </pc:grpChg>
        <pc:grpChg chg="mod">
          <ac:chgData name="Helen Margolis" userId="e6a7afbc-961a-442d-a2df-b33b0221b063" providerId="ADAL" clId="{63F5FAE7-8FBB-441B-9E44-2E7BB2A08EB1}" dt="2023-10-09T11:36:29.916" v="3528"/>
          <ac:grpSpMkLst>
            <pc:docMk/>
            <pc:sldMk cId="1250795800" sldId="3526"/>
            <ac:grpSpMk id="22" creationId="{CAD81E20-4667-E768-F6C8-33E94A4F4696}"/>
          </ac:grpSpMkLst>
        </pc:grpChg>
        <pc:grpChg chg="del">
          <ac:chgData name="Helen Margolis" userId="e6a7afbc-961a-442d-a2df-b33b0221b063" providerId="ADAL" clId="{63F5FAE7-8FBB-441B-9E44-2E7BB2A08EB1}" dt="2023-10-09T11:35:48.354" v="3479" actId="478"/>
          <ac:grpSpMkLst>
            <pc:docMk/>
            <pc:sldMk cId="1250795800" sldId="3526"/>
            <ac:grpSpMk id="23" creationId="{4BAC36F3-F5EA-6986-6103-4EA0C233EEB5}"/>
          </ac:grpSpMkLst>
        </pc:grpChg>
        <pc:grpChg chg="add mod">
          <ac:chgData name="Helen Margolis" userId="e6a7afbc-961a-442d-a2df-b33b0221b063" providerId="ADAL" clId="{63F5FAE7-8FBB-441B-9E44-2E7BB2A08EB1}" dt="2023-10-09T11:36:29.916" v="3528"/>
          <ac:grpSpMkLst>
            <pc:docMk/>
            <pc:sldMk cId="1250795800" sldId="3526"/>
            <ac:grpSpMk id="29" creationId="{25A4F879-9EFD-C78B-A1C3-521BF9CD3D5E}"/>
          </ac:grpSpMkLst>
        </pc:grpChg>
        <pc:picChg chg="add mod">
          <ac:chgData name="Helen Margolis" userId="e6a7afbc-961a-442d-a2df-b33b0221b063" providerId="ADAL" clId="{63F5FAE7-8FBB-441B-9E44-2E7BB2A08EB1}" dt="2023-10-09T11:36:29.916" v="3528"/>
          <ac:picMkLst>
            <pc:docMk/>
            <pc:sldMk cId="1250795800" sldId="3526"/>
            <ac:picMk id="3" creationId="{264BA571-DE5F-888B-B60F-C949C0533D75}"/>
          </ac:picMkLst>
        </pc:picChg>
        <pc:picChg chg="mod">
          <ac:chgData name="Helen Margolis" userId="e6a7afbc-961a-442d-a2df-b33b0221b063" providerId="ADAL" clId="{63F5FAE7-8FBB-441B-9E44-2E7BB2A08EB1}" dt="2023-10-09T11:36:29.916" v="3528"/>
          <ac:picMkLst>
            <pc:docMk/>
            <pc:sldMk cId="1250795800" sldId="3526"/>
            <ac:picMk id="14" creationId="{11844E1C-BB68-B03D-DB52-CF09099AE190}"/>
          </ac:picMkLst>
        </pc:picChg>
        <pc:picChg chg="mod">
          <ac:chgData name="Helen Margolis" userId="e6a7afbc-961a-442d-a2df-b33b0221b063" providerId="ADAL" clId="{63F5FAE7-8FBB-441B-9E44-2E7BB2A08EB1}" dt="2023-10-09T11:36:29.916" v="3528"/>
          <ac:picMkLst>
            <pc:docMk/>
            <pc:sldMk cId="1250795800" sldId="3526"/>
            <ac:picMk id="17" creationId="{0B3B11E8-40FB-A4C3-C449-9B0E32D5ED2F}"/>
          </ac:picMkLst>
        </pc:picChg>
        <pc:picChg chg="del">
          <ac:chgData name="Helen Margolis" userId="e6a7afbc-961a-442d-a2df-b33b0221b063" providerId="ADAL" clId="{63F5FAE7-8FBB-441B-9E44-2E7BB2A08EB1}" dt="2023-10-09T11:35:41.517" v="3476" actId="478"/>
          <ac:picMkLst>
            <pc:docMk/>
            <pc:sldMk cId="1250795800" sldId="3526"/>
            <ac:picMk id="27" creationId="{AAF7F893-FF0C-6931-654F-AD0F9EE91895}"/>
          </ac:picMkLst>
        </pc:picChg>
        <pc:picChg chg="mod">
          <ac:chgData name="Helen Margolis" userId="e6a7afbc-961a-442d-a2df-b33b0221b063" providerId="ADAL" clId="{63F5FAE7-8FBB-441B-9E44-2E7BB2A08EB1}" dt="2023-10-09T11:36:29.916" v="3528"/>
          <ac:picMkLst>
            <pc:docMk/>
            <pc:sldMk cId="1250795800" sldId="3526"/>
            <ac:picMk id="28" creationId="{6DAB4531-0CC1-3F12-5246-B3BB630C3B96}"/>
          </ac:picMkLst>
        </pc:picChg>
        <pc:picChg chg="mod">
          <ac:chgData name="Helen Margolis" userId="e6a7afbc-961a-442d-a2df-b33b0221b063" providerId="ADAL" clId="{63F5FAE7-8FBB-441B-9E44-2E7BB2A08EB1}" dt="2023-10-09T11:36:29.916" v="3528"/>
          <ac:picMkLst>
            <pc:docMk/>
            <pc:sldMk cId="1250795800" sldId="3526"/>
            <ac:picMk id="30" creationId="{E02CA560-AD71-62B6-4A14-97DF1BCCF578}"/>
          </ac:picMkLst>
        </pc:picChg>
        <pc:cxnChg chg="mod">
          <ac:chgData name="Helen Margolis" userId="e6a7afbc-961a-442d-a2df-b33b0221b063" providerId="ADAL" clId="{63F5FAE7-8FBB-441B-9E44-2E7BB2A08EB1}" dt="2023-10-09T11:36:29.916" v="3528"/>
          <ac:cxnSpMkLst>
            <pc:docMk/>
            <pc:sldMk cId="1250795800" sldId="3526"/>
            <ac:cxnSpMk id="25" creationId="{1D19F5FC-BF19-1665-A9C3-3C8A3F391D46}"/>
          </ac:cxnSpMkLst>
        </pc:cxnChg>
        <pc:cxnChg chg="mod">
          <ac:chgData name="Helen Margolis" userId="e6a7afbc-961a-442d-a2df-b33b0221b063" providerId="ADAL" clId="{63F5FAE7-8FBB-441B-9E44-2E7BB2A08EB1}" dt="2023-10-09T11:36:29.916" v="3528"/>
          <ac:cxnSpMkLst>
            <pc:docMk/>
            <pc:sldMk cId="1250795800" sldId="3526"/>
            <ac:cxnSpMk id="26" creationId="{2B8697C0-23E3-1768-C957-686E1B53FD48}"/>
          </ac:cxnSpMkLst>
        </pc:cxnChg>
      </pc:sldChg>
      <pc:sldChg chg="addSp modSp add mod ord">
        <pc:chgData name="Helen Margolis" userId="e6a7afbc-961a-442d-a2df-b33b0221b063" providerId="ADAL" clId="{63F5FAE7-8FBB-441B-9E44-2E7BB2A08EB1}" dt="2023-10-10T08:25:58.246" v="4951" actId="164"/>
        <pc:sldMkLst>
          <pc:docMk/>
          <pc:sldMk cId="1907313946" sldId="3526"/>
        </pc:sldMkLst>
        <pc:spChg chg="add mod">
          <ac:chgData name="Helen Margolis" userId="e6a7afbc-961a-442d-a2df-b33b0221b063" providerId="ADAL" clId="{63F5FAE7-8FBB-441B-9E44-2E7BB2A08EB1}" dt="2023-10-10T08:11:39.701" v="4388" actId="14100"/>
          <ac:spMkLst>
            <pc:docMk/>
            <pc:sldMk cId="1907313946" sldId="3526"/>
            <ac:spMk id="3" creationId="{796B32CA-332F-2D1E-E080-B966FB389F65}"/>
          </ac:spMkLst>
        </pc:spChg>
        <pc:spChg chg="add mod">
          <ac:chgData name="Helen Margolis" userId="e6a7afbc-961a-442d-a2df-b33b0221b063" providerId="ADAL" clId="{63F5FAE7-8FBB-441B-9E44-2E7BB2A08EB1}" dt="2023-10-10T08:12:11.351" v="4397" actId="14100"/>
          <ac:spMkLst>
            <pc:docMk/>
            <pc:sldMk cId="1907313946" sldId="3526"/>
            <ac:spMk id="4" creationId="{F66F357D-484B-AA40-D7C0-DBC449D70B50}"/>
          </ac:spMkLst>
        </pc:spChg>
        <pc:spChg chg="add mod">
          <ac:chgData name="Helen Margolis" userId="e6a7afbc-961a-442d-a2df-b33b0221b063" providerId="ADAL" clId="{63F5FAE7-8FBB-441B-9E44-2E7BB2A08EB1}" dt="2023-10-10T08:12:08.712" v="4396" actId="1076"/>
          <ac:spMkLst>
            <pc:docMk/>
            <pc:sldMk cId="1907313946" sldId="3526"/>
            <ac:spMk id="5" creationId="{11C8B814-1C41-05DA-49D2-AC02DEECD182}"/>
          </ac:spMkLst>
        </pc:spChg>
        <pc:spChg chg="mod">
          <ac:chgData name="Helen Margolis" userId="e6a7afbc-961a-442d-a2df-b33b0221b063" providerId="ADAL" clId="{63F5FAE7-8FBB-441B-9E44-2E7BB2A08EB1}" dt="2023-10-10T08:12:12.022" v="4398" actId="1076"/>
          <ac:spMkLst>
            <pc:docMk/>
            <pc:sldMk cId="1907313946" sldId="3526"/>
            <ac:spMk id="6" creationId="{3EAF200B-7E5E-C8FC-F453-8610AAB13B61}"/>
          </ac:spMkLst>
        </pc:spChg>
        <pc:spChg chg="mod">
          <ac:chgData name="Helen Margolis" userId="e6a7afbc-961a-442d-a2df-b33b0221b063" providerId="ADAL" clId="{63F5FAE7-8FBB-441B-9E44-2E7BB2A08EB1}" dt="2023-10-10T08:25:07.145" v="4943" actId="164"/>
          <ac:spMkLst>
            <pc:docMk/>
            <pc:sldMk cId="1907313946" sldId="3526"/>
            <ac:spMk id="9" creationId="{0D4A03F7-E53A-70C8-5AD5-63677A73A9CA}"/>
          </ac:spMkLst>
        </pc:spChg>
        <pc:spChg chg="mod">
          <ac:chgData name="Helen Margolis" userId="e6a7afbc-961a-442d-a2df-b33b0221b063" providerId="ADAL" clId="{63F5FAE7-8FBB-441B-9E44-2E7BB2A08EB1}" dt="2023-10-10T08:25:07.145" v="4943" actId="164"/>
          <ac:spMkLst>
            <pc:docMk/>
            <pc:sldMk cId="1907313946" sldId="3526"/>
            <ac:spMk id="10" creationId="{32632958-B8CA-0AB5-8752-20E21D4FD54F}"/>
          </ac:spMkLst>
        </pc:spChg>
        <pc:grpChg chg="add mod">
          <ac:chgData name="Helen Margolis" userId="e6a7afbc-961a-442d-a2df-b33b0221b063" providerId="ADAL" clId="{63F5FAE7-8FBB-441B-9E44-2E7BB2A08EB1}" dt="2023-10-10T08:25:58.246" v="4951" actId="164"/>
          <ac:grpSpMkLst>
            <pc:docMk/>
            <pc:sldMk cId="1907313946" sldId="3526"/>
            <ac:grpSpMk id="7" creationId="{4714F0DA-D788-321A-E4E3-D560989040CC}"/>
          </ac:grpSpMkLst>
        </pc:grpChg>
        <pc:grpChg chg="mod">
          <ac:chgData name="Helen Margolis" userId="e6a7afbc-961a-442d-a2df-b33b0221b063" providerId="ADAL" clId="{63F5FAE7-8FBB-441B-9E44-2E7BB2A08EB1}" dt="2023-10-10T08:25:07.145" v="4943" actId="164"/>
          <ac:grpSpMkLst>
            <pc:docMk/>
            <pc:sldMk cId="1907313946" sldId="3526"/>
            <ac:grpSpMk id="8" creationId="{B07B61A1-4DF5-1D86-E1DA-436CDD8227A9}"/>
          </ac:grpSpMkLst>
        </pc:grpChg>
        <pc:grpChg chg="mod">
          <ac:chgData name="Helen Margolis" userId="e6a7afbc-961a-442d-a2df-b33b0221b063" providerId="ADAL" clId="{63F5FAE7-8FBB-441B-9E44-2E7BB2A08EB1}" dt="2023-10-10T08:25:07.145" v="4943" actId="164"/>
          <ac:grpSpMkLst>
            <pc:docMk/>
            <pc:sldMk cId="1907313946" sldId="3526"/>
            <ac:grpSpMk id="19" creationId="{1C478650-BB13-494E-33FC-9777FEFF4571}"/>
          </ac:grpSpMkLst>
        </pc:grpChg>
        <pc:grpChg chg="mod">
          <ac:chgData name="Helen Margolis" userId="e6a7afbc-961a-442d-a2df-b33b0221b063" providerId="ADAL" clId="{63F5FAE7-8FBB-441B-9E44-2E7BB2A08EB1}" dt="2023-10-10T08:25:07.145" v="4943" actId="164"/>
          <ac:grpSpMkLst>
            <pc:docMk/>
            <pc:sldMk cId="1907313946" sldId="3526"/>
            <ac:grpSpMk id="21" creationId="{2238E987-8FC5-CEFA-8F0A-2D38AFEFA5D7}"/>
          </ac:grpSpMkLst>
        </pc:grpChg>
        <pc:grpChg chg="mod">
          <ac:chgData name="Helen Margolis" userId="e6a7afbc-961a-442d-a2df-b33b0221b063" providerId="ADAL" clId="{63F5FAE7-8FBB-441B-9E44-2E7BB2A08EB1}" dt="2023-10-10T08:25:07.145" v="4943" actId="164"/>
          <ac:grpSpMkLst>
            <pc:docMk/>
            <pc:sldMk cId="1907313946" sldId="3526"/>
            <ac:grpSpMk id="22" creationId="{057A493D-B3FD-E165-E98F-840BEA4D5803}"/>
          </ac:grpSpMkLst>
        </pc:grpChg>
        <pc:grpChg chg="mod">
          <ac:chgData name="Helen Margolis" userId="e6a7afbc-961a-442d-a2df-b33b0221b063" providerId="ADAL" clId="{63F5FAE7-8FBB-441B-9E44-2E7BB2A08EB1}" dt="2023-10-10T08:25:07.145" v="4943" actId="164"/>
          <ac:grpSpMkLst>
            <pc:docMk/>
            <pc:sldMk cId="1907313946" sldId="3526"/>
            <ac:grpSpMk id="23" creationId="{6A6C8D81-EA27-AE4B-3FED-D77BAC500C57}"/>
          </ac:grpSpMkLst>
        </pc:grpChg>
        <pc:grpChg chg="mod">
          <ac:chgData name="Helen Margolis" userId="e6a7afbc-961a-442d-a2df-b33b0221b063" providerId="ADAL" clId="{63F5FAE7-8FBB-441B-9E44-2E7BB2A08EB1}" dt="2023-10-10T08:25:07.145" v="4943" actId="164"/>
          <ac:grpSpMkLst>
            <pc:docMk/>
            <pc:sldMk cId="1907313946" sldId="3526"/>
            <ac:grpSpMk id="28" creationId="{D499BE37-72A0-E6FC-045E-B4478E84F030}"/>
          </ac:grpSpMkLst>
        </pc:grpChg>
        <pc:grpChg chg="mod">
          <ac:chgData name="Helen Margolis" userId="e6a7afbc-961a-442d-a2df-b33b0221b063" providerId="ADAL" clId="{63F5FAE7-8FBB-441B-9E44-2E7BB2A08EB1}" dt="2023-10-10T08:25:07.145" v="4943" actId="164"/>
          <ac:grpSpMkLst>
            <pc:docMk/>
            <pc:sldMk cId="1907313946" sldId="3526"/>
            <ac:grpSpMk id="29" creationId="{9B3919C1-AB4F-1F78-A1B2-CDE9746EC31D}"/>
          </ac:grpSpMkLst>
        </pc:grpChg>
        <pc:grpChg chg="add mod">
          <ac:chgData name="Helen Margolis" userId="e6a7afbc-961a-442d-a2df-b33b0221b063" providerId="ADAL" clId="{63F5FAE7-8FBB-441B-9E44-2E7BB2A08EB1}" dt="2023-10-10T08:25:07.145" v="4943" actId="164"/>
          <ac:grpSpMkLst>
            <pc:docMk/>
            <pc:sldMk cId="1907313946" sldId="3526"/>
            <ac:grpSpMk id="36" creationId="{76AE82D1-309D-D236-CB4D-6B6200A77048}"/>
          </ac:grpSpMkLst>
        </pc:grpChg>
        <pc:grpChg chg="add mod">
          <ac:chgData name="Helen Margolis" userId="e6a7afbc-961a-442d-a2df-b33b0221b063" providerId="ADAL" clId="{63F5FAE7-8FBB-441B-9E44-2E7BB2A08EB1}" dt="2023-10-10T08:25:58.246" v="4951" actId="164"/>
          <ac:grpSpMkLst>
            <pc:docMk/>
            <pc:sldMk cId="1907313946" sldId="3526"/>
            <ac:grpSpMk id="37" creationId="{A155806E-EA81-F449-84AD-C23490E5DBEA}"/>
          </ac:grpSpMkLst>
        </pc:grpChg>
        <pc:picChg chg="add mod">
          <ac:chgData name="Helen Margolis" userId="e6a7afbc-961a-442d-a2df-b33b0221b063" providerId="ADAL" clId="{63F5FAE7-8FBB-441B-9E44-2E7BB2A08EB1}" dt="2023-10-10T08:25:58.246" v="4951" actId="164"/>
          <ac:picMkLst>
            <pc:docMk/>
            <pc:sldMk cId="1907313946" sldId="3526"/>
            <ac:picMk id="35" creationId="{CC25BF58-A49B-F638-B94B-769451396488}"/>
          </ac:picMkLst>
        </pc:picChg>
        <pc:cxnChg chg="mod">
          <ac:chgData name="Helen Margolis" userId="e6a7afbc-961a-442d-a2df-b33b0221b063" providerId="ADAL" clId="{63F5FAE7-8FBB-441B-9E44-2E7BB2A08EB1}" dt="2023-10-10T08:25:07.145" v="4943" actId="164"/>
          <ac:cxnSpMkLst>
            <pc:docMk/>
            <pc:sldMk cId="1907313946" sldId="3526"/>
            <ac:cxnSpMk id="24" creationId="{7DDC84BF-D90A-3BFC-30F2-B6D59B804CFF}"/>
          </ac:cxnSpMkLst>
        </pc:cxnChg>
        <pc:cxnChg chg="mod">
          <ac:chgData name="Helen Margolis" userId="e6a7afbc-961a-442d-a2df-b33b0221b063" providerId="ADAL" clId="{63F5FAE7-8FBB-441B-9E44-2E7BB2A08EB1}" dt="2023-10-10T08:25:07.145" v="4943" actId="164"/>
          <ac:cxnSpMkLst>
            <pc:docMk/>
            <pc:sldMk cId="1907313946" sldId="3526"/>
            <ac:cxnSpMk id="25" creationId="{47A772AE-BA5B-758E-794F-6357C36BE7EE}"/>
          </ac:cxnSpMkLst>
        </pc:cxnChg>
        <pc:cxnChg chg="mod">
          <ac:chgData name="Helen Margolis" userId="e6a7afbc-961a-442d-a2df-b33b0221b063" providerId="ADAL" clId="{63F5FAE7-8FBB-441B-9E44-2E7BB2A08EB1}" dt="2023-10-10T08:25:07.145" v="4943" actId="164"/>
          <ac:cxnSpMkLst>
            <pc:docMk/>
            <pc:sldMk cId="1907313946" sldId="3526"/>
            <ac:cxnSpMk id="26" creationId="{134FF4D0-A59F-6F11-7A30-A6400203148E}"/>
          </ac:cxnSpMkLst>
        </pc:cxnChg>
        <pc:cxnChg chg="mod">
          <ac:chgData name="Helen Margolis" userId="e6a7afbc-961a-442d-a2df-b33b0221b063" providerId="ADAL" clId="{63F5FAE7-8FBB-441B-9E44-2E7BB2A08EB1}" dt="2023-10-10T08:25:07.145" v="4943" actId="164"/>
          <ac:cxnSpMkLst>
            <pc:docMk/>
            <pc:sldMk cId="1907313946" sldId="3526"/>
            <ac:cxnSpMk id="27" creationId="{6E3E44C4-0972-2051-4F9E-0E6E770225DB}"/>
          </ac:cxnSpMkLst>
        </pc:cxnChg>
        <pc:cxnChg chg="mod">
          <ac:chgData name="Helen Margolis" userId="e6a7afbc-961a-442d-a2df-b33b0221b063" providerId="ADAL" clId="{63F5FAE7-8FBB-441B-9E44-2E7BB2A08EB1}" dt="2023-10-10T08:25:07.145" v="4943" actId="164"/>
          <ac:cxnSpMkLst>
            <pc:docMk/>
            <pc:sldMk cId="1907313946" sldId="3526"/>
            <ac:cxnSpMk id="31" creationId="{DDE58033-E13D-A6DA-9CD1-A67ABE646318}"/>
          </ac:cxnSpMkLst>
        </pc:cxnChg>
        <pc:cxnChg chg="mod">
          <ac:chgData name="Helen Margolis" userId="e6a7afbc-961a-442d-a2df-b33b0221b063" providerId="ADAL" clId="{63F5FAE7-8FBB-441B-9E44-2E7BB2A08EB1}" dt="2023-10-10T08:25:07.145" v="4943" actId="164"/>
          <ac:cxnSpMkLst>
            <pc:docMk/>
            <pc:sldMk cId="1907313946" sldId="3526"/>
            <ac:cxnSpMk id="32" creationId="{83C1253D-E413-1D88-C558-6E2452AC5A7F}"/>
          </ac:cxnSpMkLst>
        </pc:cxnChg>
        <pc:cxnChg chg="mod">
          <ac:chgData name="Helen Margolis" userId="e6a7afbc-961a-442d-a2df-b33b0221b063" providerId="ADAL" clId="{63F5FAE7-8FBB-441B-9E44-2E7BB2A08EB1}" dt="2023-10-10T08:25:07.145" v="4943" actId="164"/>
          <ac:cxnSpMkLst>
            <pc:docMk/>
            <pc:sldMk cId="1907313946" sldId="3526"/>
            <ac:cxnSpMk id="33" creationId="{2094A474-95B1-9EDC-AE93-F7360131F638}"/>
          </ac:cxnSpMkLst>
        </pc:cxnChg>
        <pc:cxnChg chg="mod">
          <ac:chgData name="Helen Margolis" userId="e6a7afbc-961a-442d-a2df-b33b0221b063" providerId="ADAL" clId="{63F5FAE7-8FBB-441B-9E44-2E7BB2A08EB1}" dt="2023-10-10T08:25:07.145" v="4943" actId="164"/>
          <ac:cxnSpMkLst>
            <pc:docMk/>
            <pc:sldMk cId="1907313946" sldId="3526"/>
            <ac:cxnSpMk id="34" creationId="{D3ABBCDD-0D43-CDA1-760D-1B797C6EE668}"/>
          </ac:cxnSpMkLst>
        </pc:cxnChg>
      </pc:sldChg>
      <pc:sldChg chg="addSp delSp modSp add mod">
        <pc:chgData name="Helen Margolis" userId="e6a7afbc-961a-442d-a2df-b33b0221b063" providerId="ADAL" clId="{63F5FAE7-8FBB-441B-9E44-2E7BB2A08EB1}" dt="2023-10-10T08:24:06.271" v="4939" actId="948"/>
        <pc:sldMkLst>
          <pc:docMk/>
          <pc:sldMk cId="275689897" sldId="3527"/>
        </pc:sldMkLst>
        <pc:spChg chg="mod">
          <ac:chgData name="Helen Margolis" userId="e6a7afbc-961a-442d-a2df-b33b0221b063" providerId="ADAL" clId="{63F5FAE7-8FBB-441B-9E44-2E7BB2A08EB1}" dt="2023-10-10T08:14:30.952" v="4427" actId="20577"/>
          <ac:spMkLst>
            <pc:docMk/>
            <pc:sldMk cId="275689897" sldId="3527"/>
            <ac:spMk id="2" creationId="{8283B3F7-529C-BF67-8686-439EA2B01556}"/>
          </ac:spMkLst>
        </pc:spChg>
        <pc:spChg chg="del">
          <ac:chgData name="Helen Margolis" userId="e6a7afbc-961a-442d-a2df-b33b0221b063" providerId="ADAL" clId="{63F5FAE7-8FBB-441B-9E44-2E7BB2A08EB1}" dt="2023-10-10T08:13:47.778" v="4407" actId="478"/>
          <ac:spMkLst>
            <pc:docMk/>
            <pc:sldMk cId="275689897" sldId="3527"/>
            <ac:spMk id="3" creationId="{796B32CA-332F-2D1E-E080-B966FB389F65}"/>
          </ac:spMkLst>
        </pc:spChg>
        <pc:spChg chg="del">
          <ac:chgData name="Helen Margolis" userId="e6a7afbc-961a-442d-a2df-b33b0221b063" providerId="ADAL" clId="{63F5FAE7-8FBB-441B-9E44-2E7BB2A08EB1}" dt="2023-10-10T08:13:47.778" v="4407" actId="478"/>
          <ac:spMkLst>
            <pc:docMk/>
            <pc:sldMk cId="275689897" sldId="3527"/>
            <ac:spMk id="4" creationId="{F66F357D-484B-AA40-D7C0-DBC449D70B50}"/>
          </ac:spMkLst>
        </pc:spChg>
        <pc:spChg chg="del">
          <ac:chgData name="Helen Margolis" userId="e6a7afbc-961a-442d-a2df-b33b0221b063" providerId="ADAL" clId="{63F5FAE7-8FBB-441B-9E44-2E7BB2A08EB1}" dt="2023-10-10T08:13:47.778" v="4407" actId="478"/>
          <ac:spMkLst>
            <pc:docMk/>
            <pc:sldMk cId="275689897" sldId="3527"/>
            <ac:spMk id="5" creationId="{11C8B814-1C41-05DA-49D2-AC02DEECD182}"/>
          </ac:spMkLst>
        </pc:spChg>
        <pc:spChg chg="del">
          <ac:chgData name="Helen Margolis" userId="e6a7afbc-961a-442d-a2df-b33b0221b063" providerId="ADAL" clId="{63F5FAE7-8FBB-441B-9E44-2E7BB2A08EB1}" dt="2023-10-10T08:13:47.778" v="4407" actId="478"/>
          <ac:spMkLst>
            <pc:docMk/>
            <pc:sldMk cId="275689897" sldId="3527"/>
            <ac:spMk id="6" creationId="{3EAF200B-7E5E-C8FC-F453-8610AAB13B61}"/>
          </ac:spMkLst>
        </pc:spChg>
        <pc:spChg chg="del">
          <ac:chgData name="Helen Margolis" userId="e6a7afbc-961a-442d-a2df-b33b0221b063" providerId="ADAL" clId="{63F5FAE7-8FBB-441B-9E44-2E7BB2A08EB1}" dt="2023-10-10T08:13:47.778" v="4407" actId="478"/>
          <ac:spMkLst>
            <pc:docMk/>
            <pc:sldMk cId="275689897" sldId="3527"/>
            <ac:spMk id="13" creationId="{BD650B0D-1971-7F1C-0B86-BC7CDBA01B16}"/>
          </ac:spMkLst>
        </pc:spChg>
        <pc:spChg chg="del">
          <ac:chgData name="Helen Margolis" userId="e6a7afbc-961a-442d-a2df-b33b0221b063" providerId="ADAL" clId="{63F5FAE7-8FBB-441B-9E44-2E7BB2A08EB1}" dt="2023-10-10T08:13:47.778" v="4407" actId="478"/>
          <ac:spMkLst>
            <pc:docMk/>
            <pc:sldMk cId="275689897" sldId="3527"/>
            <ac:spMk id="16" creationId="{0FA2872D-DE22-9E14-FDA7-498F3384827B}"/>
          </ac:spMkLst>
        </pc:spChg>
        <pc:spChg chg="del">
          <ac:chgData name="Helen Margolis" userId="e6a7afbc-961a-442d-a2df-b33b0221b063" providerId="ADAL" clId="{63F5FAE7-8FBB-441B-9E44-2E7BB2A08EB1}" dt="2023-10-10T08:13:47.778" v="4407" actId="478"/>
          <ac:spMkLst>
            <pc:docMk/>
            <pc:sldMk cId="275689897" sldId="3527"/>
            <ac:spMk id="30" creationId="{763A7EB8-90A7-D1D1-A0E1-9DD9008B2043}"/>
          </ac:spMkLst>
        </pc:spChg>
        <pc:spChg chg="add mod">
          <ac:chgData name="Helen Margolis" userId="e6a7afbc-961a-442d-a2df-b33b0221b063" providerId="ADAL" clId="{63F5FAE7-8FBB-441B-9E44-2E7BB2A08EB1}" dt="2023-10-10T08:24:06.271" v="4939" actId="948"/>
          <ac:spMkLst>
            <pc:docMk/>
            <pc:sldMk cId="275689897" sldId="3527"/>
            <ac:spMk id="35" creationId="{0D80C3B1-3617-3523-04CF-A5ADB0563C92}"/>
          </ac:spMkLst>
        </pc:spChg>
        <pc:spChg chg="add del mod">
          <ac:chgData name="Helen Margolis" userId="e6a7afbc-961a-442d-a2df-b33b0221b063" providerId="ADAL" clId="{63F5FAE7-8FBB-441B-9E44-2E7BB2A08EB1}" dt="2023-10-10T08:19:02.050" v="4880" actId="478"/>
          <ac:spMkLst>
            <pc:docMk/>
            <pc:sldMk cId="275689897" sldId="3527"/>
            <ac:spMk id="36" creationId="{DFB8E360-3171-4667-C847-242DA7AF0B96}"/>
          </ac:spMkLst>
        </pc:spChg>
        <pc:spChg chg="add mod ord topLvl">
          <ac:chgData name="Helen Margolis" userId="e6a7afbc-961a-442d-a2df-b33b0221b063" providerId="ADAL" clId="{63F5FAE7-8FBB-441B-9E44-2E7BB2A08EB1}" dt="2023-10-10T08:23:10.025" v="4926" actId="1076"/>
          <ac:spMkLst>
            <pc:docMk/>
            <pc:sldMk cId="275689897" sldId="3527"/>
            <ac:spMk id="38" creationId="{E3F9AA05-4DB4-2F5D-F755-9938B9290F89}"/>
          </ac:spMkLst>
        </pc:spChg>
        <pc:spChg chg="add mod">
          <ac:chgData name="Helen Margolis" userId="e6a7afbc-961a-442d-a2df-b33b0221b063" providerId="ADAL" clId="{63F5FAE7-8FBB-441B-9E44-2E7BB2A08EB1}" dt="2023-10-10T08:22:43.347" v="4920" actId="1076"/>
          <ac:spMkLst>
            <pc:docMk/>
            <pc:sldMk cId="275689897" sldId="3527"/>
            <ac:spMk id="39" creationId="{4C70DBE0-FCE5-2766-1632-BF904716210B}"/>
          </ac:spMkLst>
        </pc:spChg>
        <pc:spChg chg="add mod">
          <ac:chgData name="Helen Margolis" userId="e6a7afbc-961a-442d-a2df-b33b0221b063" providerId="ADAL" clId="{63F5FAE7-8FBB-441B-9E44-2E7BB2A08EB1}" dt="2023-10-10T08:21:31.858" v="4905" actId="164"/>
          <ac:spMkLst>
            <pc:docMk/>
            <pc:sldMk cId="275689897" sldId="3527"/>
            <ac:spMk id="41" creationId="{0016BA8D-63C8-815C-FAB8-D54E57A48359}"/>
          </ac:spMkLst>
        </pc:spChg>
        <pc:grpChg chg="del">
          <ac:chgData name="Helen Margolis" userId="e6a7afbc-961a-442d-a2df-b33b0221b063" providerId="ADAL" clId="{63F5FAE7-8FBB-441B-9E44-2E7BB2A08EB1}" dt="2023-10-10T08:13:47.778" v="4407" actId="478"/>
          <ac:grpSpMkLst>
            <pc:docMk/>
            <pc:sldMk cId="275689897" sldId="3527"/>
            <ac:grpSpMk id="7" creationId="{4714F0DA-D788-321A-E4E3-D560989040CC}"/>
          </ac:grpSpMkLst>
        </pc:grpChg>
        <pc:grpChg chg="del">
          <ac:chgData name="Helen Margolis" userId="e6a7afbc-961a-442d-a2df-b33b0221b063" providerId="ADAL" clId="{63F5FAE7-8FBB-441B-9E44-2E7BB2A08EB1}" dt="2023-10-10T08:13:47.778" v="4407" actId="478"/>
          <ac:grpSpMkLst>
            <pc:docMk/>
            <pc:sldMk cId="275689897" sldId="3527"/>
            <ac:grpSpMk id="18" creationId="{E3F0341F-D61F-4E1F-0667-1AA6502CC8F4}"/>
          </ac:grpSpMkLst>
        </pc:grpChg>
        <pc:grpChg chg="del">
          <ac:chgData name="Helen Margolis" userId="e6a7afbc-961a-442d-a2df-b33b0221b063" providerId="ADAL" clId="{63F5FAE7-8FBB-441B-9E44-2E7BB2A08EB1}" dt="2023-10-10T08:13:47.778" v="4407" actId="478"/>
          <ac:grpSpMkLst>
            <pc:docMk/>
            <pc:sldMk cId="275689897" sldId="3527"/>
            <ac:grpSpMk id="20" creationId="{62673B11-FFDB-7C0D-33AC-022A2862F4B0}"/>
          </ac:grpSpMkLst>
        </pc:grpChg>
        <pc:grpChg chg="add del mod">
          <ac:chgData name="Helen Margolis" userId="e6a7afbc-961a-442d-a2df-b33b0221b063" providerId="ADAL" clId="{63F5FAE7-8FBB-441B-9E44-2E7BB2A08EB1}" dt="2023-10-10T08:22:59.684" v="4922" actId="165"/>
          <ac:grpSpMkLst>
            <pc:docMk/>
            <pc:sldMk cId="275689897" sldId="3527"/>
            <ac:grpSpMk id="42" creationId="{1A0CC1C5-FCF8-15A0-E741-0D2F6F2DD662}"/>
          </ac:grpSpMkLst>
        </pc:grpChg>
        <pc:grpChg chg="add mod">
          <ac:chgData name="Helen Margolis" userId="e6a7afbc-961a-442d-a2df-b33b0221b063" providerId="ADAL" clId="{63F5FAE7-8FBB-441B-9E44-2E7BB2A08EB1}" dt="2023-10-10T08:23:13.379" v="4927" actId="1076"/>
          <ac:grpSpMkLst>
            <pc:docMk/>
            <pc:sldMk cId="275689897" sldId="3527"/>
            <ac:grpSpMk id="43" creationId="{63B00042-D50A-EF2B-5699-B6F6637DB755}"/>
          </ac:grpSpMkLst>
        </pc:grpChg>
        <pc:grpChg chg="del">
          <ac:chgData name="Helen Margolis" userId="e6a7afbc-961a-442d-a2df-b33b0221b063" providerId="ADAL" clId="{63F5FAE7-8FBB-441B-9E44-2E7BB2A08EB1}" dt="2023-10-10T08:13:47.778" v="4407" actId="478"/>
          <ac:grpSpMkLst>
            <pc:docMk/>
            <pc:sldMk cId="275689897" sldId="3527"/>
            <ac:grpSpMk id="79" creationId="{31D790CE-C107-1723-638C-F21B5B9FB2DA}"/>
          </ac:grpSpMkLst>
        </pc:grpChg>
        <pc:picChg chg="del">
          <ac:chgData name="Helen Margolis" userId="e6a7afbc-961a-442d-a2df-b33b0221b063" providerId="ADAL" clId="{63F5FAE7-8FBB-441B-9E44-2E7BB2A08EB1}" dt="2023-10-10T08:13:47.778" v="4407" actId="478"/>
          <ac:picMkLst>
            <pc:docMk/>
            <pc:sldMk cId="275689897" sldId="3527"/>
            <ac:picMk id="12" creationId="{4DC49113-48D1-11EF-2EF7-129F1477BE21}"/>
          </ac:picMkLst>
        </pc:picChg>
        <pc:picChg chg="del">
          <ac:chgData name="Helen Margolis" userId="e6a7afbc-961a-442d-a2df-b33b0221b063" providerId="ADAL" clId="{63F5FAE7-8FBB-441B-9E44-2E7BB2A08EB1}" dt="2023-10-10T08:13:47.778" v="4407" actId="478"/>
          <ac:picMkLst>
            <pc:docMk/>
            <pc:sldMk cId="275689897" sldId="3527"/>
            <ac:picMk id="15" creationId="{E63C6C11-8680-352D-F9A2-67947788A1AF}"/>
          </ac:picMkLst>
        </pc:picChg>
        <pc:picChg chg="add mod ord topLvl">
          <ac:chgData name="Helen Margolis" userId="e6a7afbc-961a-442d-a2df-b33b0221b063" providerId="ADAL" clId="{63F5FAE7-8FBB-441B-9E44-2E7BB2A08EB1}" dt="2023-10-10T08:23:07.349" v="4925" actId="1076"/>
          <ac:picMkLst>
            <pc:docMk/>
            <pc:sldMk cId="275689897" sldId="3527"/>
            <ac:picMk id="37" creationId="{D0531A26-7D9D-DD1B-A343-BACC9DE5E177}"/>
          </ac:picMkLst>
        </pc:picChg>
        <pc:picChg chg="add mod">
          <ac:chgData name="Helen Margolis" userId="e6a7afbc-961a-442d-a2df-b33b0221b063" providerId="ADAL" clId="{63F5FAE7-8FBB-441B-9E44-2E7BB2A08EB1}" dt="2023-10-10T08:21:31.858" v="4905" actId="164"/>
          <ac:picMkLst>
            <pc:docMk/>
            <pc:sldMk cId="275689897" sldId="3527"/>
            <ac:picMk id="40" creationId="{F8B9C430-BA53-5D10-8C76-1A37A47F3A40}"/>
          </ac:picMkLst>
        </pc:picChg>
      </pc:sldChg>
      <pc:sldChg chg="add del">
        <pc:chgData name="Helen Margolis" userId="e6a7afbc-961a-442d-a2df-b33b0221b063" providerId="ADAL" clId="{63F5FAE7-8FBB-441B-9E44-2E7BB2A08EB1}" dt="2023-10-10T08:14:49.494" v="4429"/>
        <pc:sldMkLst>
          <pc:docMk/>
          <pc:sldMk cId="1054499186" sldId="3528"/>
        </pc:sldMkLst>
      </pc:sldChg>
      <pc:sldMasterChg chg="delSldLayout">
        <pc:chgData name="Helen Margolis" userId="e6a7afbc-961a-442d-a2df-b33b0221b063" providerId="ADAL" clId="{63F5FAE7-8FBB-441B-9E44-2E7BB2A08EB1}" dt="2023-10-09T06:36:49.612" v="2539" actId="2696"/>
        <pc:sldMasterMkLst>
          <pc:docMk/>
          <pc:sldMasterMk cId="1601929947" sldId="2147483690"/>
        </pc:sldMasterMkLst>
        <pc:sldLayoutChg chg="del">
          <pc:chgData name="Helen Margolis" userId="e6a7afbc-961a-442d-a2df-b33b0221b063" providerId="ADAL" clId="{63F5FAE7-8FBB-441B-9E44-2E7BB2A08EB1}" dt="2023-10-09T06:36:49.612" v="2539" actId="2696"/>
          <pc:sldLayoutMkLst>
            <pc:docMk/>
            <pc:sldMasterMk cId="1601929947" sldId="2147483690"/>
            <pc:sldLayoutMk cId="1261786171" sldId="2147483714"/>
          </pc:sldLayoutMkLst>
        </pc:sldLayoutChg>
        <pc:sldLayoutChg chg="del">
          <pc:chgData name="Helen Margolis" userId="e6a7afbc-961a-442d-a2df-b33b0221b063" providerId="ADAL" clId="{63F5FAE7-8FBB-441B-9E44-2E7BB2A08EB1}" dt="2023-10-08T21:34:58.484" v="1880" actId="2696"/>
          <pc:sldLayoutMkLst>
            <pc:docMk/>
            <pc:sldMasterMk cId="1601929947" sldId="2147483690"/>
            <pc:sldLayoutMk cId="1878780598" sldId="2147483715"/>
          </pc:sldLayoutMkLst>
        </pc:sldLayoutChg>
        <pc:sldLayoutChg chg="del">
          <pc:chgData name="Helen Margolis" userId="e6a7afbc-961a-442d-a2df-b33b0221b063" providerId="ADAL" clId="{63F5FAE7-8FBB-441B-9E44-2E7BB2A08EB1}" dt="2023-10-08T22:10:53.397" v="2406" actId="47"/>
          <pc:sldLayoutMkLst>
            <pc:docMk/>
            <pc:sldMasterMk cId="1601929947" sldId="2147483690"/>
            <pc:sldLayoutMk cId="2023305220" sldId="2147483715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49A58-C6F2-45D9-9A0A-D114776AB204}" type="datetimeFigureOut">
              <a:rPr lang="en-GB" smtClean="0"/>
              <a:t>10/10/2023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E0CE3-C7EA-4923-B698-03A6119B62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941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E0CE3-C7EA-4923-B698-03A6119B622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277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E0CE3-C7EA-4923-B698-03A6119B622E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491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Cover Slid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F9594-4296-BC40-AEB1-1900F21222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3413" y="2601752"/>
            <a:ext cx="10728325" cy="1692093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120000"/>
              </a:lnSpc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</a:t>
            </a:r>
            <a:br>
              <a:rPr lang="en-GB" dirty="0"/>
            </a:br>
            <a:r>
              <a:rPr lang="en-GB" dirty="0"/>
              <a:t>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998EF8-9639-C844-867A-62BDEA165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9A57-BE20-E743-80F4-563B2172938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225B4F-DE44-2E4D-A658-A90D33355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7446D4-401B-374F-A80A-51708E77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4A3B-D5B6-DA4B-ADB3-DBAA9A36C6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D753166-D43A-D64A-9192-5D4846AE4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3413" y="4653846"/>
            <a:ext cx="10716750" cy="147549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3034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PL Picture Left with Captio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384" y="1001491"/>
            <a:ext cx="5545139" cy="1471427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1477" y="359051"/>
            <a:ext cx="5545136" cy="57702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75385" y="2690591"/>
            <a:ext cx="5545137" cy="343874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6D005BD5-5808-064B-98FE-89CC76FF21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7130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Pictures x 4 with Captio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384" y="1001491"/>
            <a:ext cx="5545139" cy="1471427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1474" y="368301"/>
            <a:ext cx="2592568" cy="35993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75385" y="2690591"/>
            <a:ext cx="5545137" cy="343874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6D005BD5-5808-064B-98FE-89CC76FF21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C57B1D67-2B72-A042-B5E7-1CE972A9D47E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71295" y="4344161"/>
            <a:ext cx="2592568" cy="17851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45C872B-3D8F-A147-9704-FD12D2212F0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24225" y="2529943"/>
            <a:ext cx="2592568" cy="35993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C71E067A-2F2E-B548-8090-F827099C3C0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3323684" y="368301"/>
            <a:ext cx="2592568" cy="17851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920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  <p15:guide id="3" pos="1867" userDrawn="1">
          <p15:clr>
            <a:srgbClr val="FBAE40"/>
          </p15:clr>
        </p15:guide>
        <p15:guide id="4" pos="2094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Section Header with Picture Cutout - Dark">
    <p:bg>
      <p:bgPr>
        <a:gradFill>
          <a:gsLst>
            <a:gs pos="20000">
              <a:schemeClr val="tx2"/>
            </a:gs>
            <a:gs pos="0">
              <a:schemeClr val="tx2"/>
            </a:gs>
            <a:gs pos="100000">
              <a:srgbClr val="007A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2887D771-C501-8745-9BA2-9535F81AE11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1476" y="733264"/>
            <a:ext cx="5544525" cy="5391472"/>
          </a:xfrm>
          <a:custGeom>
            <a:avLst/>
            <a:gdLst>
              <a:gd name="connsiteX0" fmla="*/ 1584525 w 5544525"/>
              <a:gd name="connsiteY0" fmla="*/ 711472 h 5391472"/>
              <a:gd name="connsiteX1" fmla="*/ 5544525 w 5544525"/>
              <a:gd name="connsiteY1" fmla="*/ 711472 h 5391472"/>
              <a:gd name="connsiteX2" fmla="*/ 5544525 w 5544525"/>
              <a:gd name="connsiteY2" fmla="*/ 4671472 h 5391472"/>
              <a:gd name="connsiteX3" fmla="*/ 1584525 w 5544525"/>
              <a:gd name="connsiteY3" fmla="*/ 4671472 h 5391472"/>
              <a:gd name="connsiteX4" fmla="*/ 0 w 5544525"/>
              <a:gd name="connsiteY4" fmla="*/ 0 h 5391472"/>
              <a:gd name="connsiteX5" fmla="*/ 5364525 w 5544525"/>
              <a:gd name="connsiteY5" fmla="*/ 0 h 5391472"/>
              <a:gd name="connsiteX6" fmla="*/ 5364525 w 5544525"/>
              <a:gd name="connsiteY6" fmla="*/ 531472 h 5391472"/>
              <a:gd name="connsiteX7" fmla="*/ 1404525 w 5544525"/>
              <a:gd name="connsiteY7" fmla="*/ 531472 h 5391472"/>
              <a:gd name="connsiteX8" fmla="*/ 1404525 w 5544525"/>
              <a:gd name="connsiteY8" fmla="*/ 4851472 h 5391472"/>
              <a:gd name="connsiteX9" fmla="*/ 1639538 w 5544525"/>
              <a:gd name="connsiteY9" fmla="*/ 4851472 h 5391472"/>
              <a:gd name="connsiteX10" fmla="*/ 1639538 w 5544525"/>
              <a:gd name="connsiteY10" fmla="*/ 4853773 h 5391472"/>
              <a:gd name="connsiteX11" fmla="*/ 5364525 w 5544525"/>
              <a:gd name="connsiteY11" fmla="*/ 4853773 h 5391472"/>
              <a:gd name="connsiteX12" fmla="*/ 5364525 w 5544525"/>
              <a:gd name="connsiteY12" fmla="*/ 5391472 h 5391472"/>
              <a:gd name="connsiteX13" fmla="*/ 0 w 5544525"/>
              <a:gd name="connsiteY13" fmla="*/ 5391472 h 5391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544525" h="5391472">
                <a:moveTo>
                  <a:pt x="1584525" y="711472"/>
                </a:moveTo>
                <a:lnTo>
                  <a:pt x="5544525" y="711472"/>
                </a:lnTo>
                <a:lnTo>
                  <a:pt x="5544525" y="4671472"/>
                </a:lnTo>
                <a:lnTo>
                  <a:pt x="1584525" y="4671472"/>
                </a:lnTo>
                <a:close/>
                <a:moveTo>
                  <a:pt x="0" y="0"/>
                </a:moveTo>
                <a:lnTo>
                  <a:pt x="5364525" y="0"/>
                </a:lnTo>
                <a:lnTo>
                  <a:pt x="5364525" y="531472"/>
                </a:lnTo>
                <a:lnTo>
                  <a:pt x="1404525" y="531472"/>
                </a:lnTo>
                <a:lnTo>
                  <a:pt x="1404525" y="4851472"/>
                </a:lnTo>
                <a:lnTo>
                  <a:pt x="1639538" y="4851472"/>
                </a:lnTo>
                <a:lnTo>
                  <a:pt x="1639538" y="4853773"/>
                </a:lnTo>
                <a:lnTo>
                  <a:pt x="5364525" y="4853773"/>
                </a:lnTo>
                <a:lnTo>
                  <a:pt x="5364525" y="5391472"/>
                </a:lnTo>
                <a:lnTo>
                  <a:pt x="0" y="53914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1A9B07-FA6E-4F4C-8412-667163FB2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6000" y="2479167"/>
            <a:ext cx="5544524" cy="1814680"/>
          </a:xfr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rPr lang="en-GB" dirty="0"/>
              <a:t>Click to edit Master title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D09D7-7E8E-9A49-A34E-44FFBF796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76000" y="4653847"/>
            <a:ext cx="5544524" cy="145363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6F831-853A-2349-81DA-8AA9B81C5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534DF-B096-7545-818F-0D66D53A1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2CD13-8885-F14D-BEC7-72B9DC0E4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20F3D504-71B3-B544-966D-B1396AA864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73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PL Section Header - Dark">
    <p:bg>
      <p:bgPr>
        <a:gradFill>
          <a:gsLst>
            <a:gs pos="20000">
              <a:schemeClr val="tx2"/>
            </a:gs>
            <a:gs pos="0">
              <a:schemeClr val="tx2"/>
            </a:gs>
            <a:gs pos="100000">
              <a:srgbClr val="007A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A9B07-FA6E-4F4C-8412-667163FB2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1709739"/>
            <a:ext cx="11449050" cy="2584108"/>
          </a:xfr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D09D7-7E8E-9A49-A34E-44FFBF796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4653846"/>
            <a:ext cx="11449050" cy="143580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6F831-853A-2349-81DA-8AA9B81C5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534DF-B096-7545-818F-0D66D53A1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2CD13-8885-F14D-BEC7-72B9DC0E4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20F3D504-71B3-B544-966D-B1396AA864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88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PL Title and Content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C625D-217C-B144-93D2-C19DE4F19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129063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B70C27-80D5-174D-A8CC-D917A524C8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FAB4E-81DB-904F-B241-4225778ABC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5" y="6356350"/>
            <a:ext cx="3209925" cy="365125"/>
          </a:xfrm>
          <a:prstGeom prst="rect">
            <a:avLst/>
          </a:prstGeom>
        </p:spPr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DA694-C7D3-9E4A-AD42-7A27C1295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39D77-8E63-5D4B-BDFE-7D086BEB2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09925" cy="365125"/>
          </a:xfrm>
          <a:prstGeom prst="rect">
            <a:avLst/>
          </a:prstGeom>
        </p:spPr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9D2C6FA8-56B5-DF4F-AFCF-F7045C1038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570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NPL Two Colum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AEDBA-A237-2641-AF20-5E91101E6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182D9-D411-614B-93D2-447DB12DDF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6" y="1825625"/>
            <a:ext cx="5545138" cy="4303713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2E2998-B52D-6C48-8404-E6F2843B8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5388" y="1825625"/>
            <a:ext cx="5545136" cy="4303713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2EB089-D3DF-9346-BDD3-BFF9C0C89F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5" y="6356350"/>
            <a:ext cx="3209925" cy="365125"/>
          </a:xfrm>
          <a:prstGeom prst="rect">
            <a:avLst/>
          </a:prstGeom>
        </p:spPr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1E7A3F-5642-DC45-86CF-7CB6F04E9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DF7BE6-173D-B94B-8D94-D7AA78448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09925" cy="365125"/>
          </a:xfrm>
          <a:prstGeom prst="rect">
            <a:avLst/>
          </a:prstGeom>
        </p:spPr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F450EA6A-C381-E349-9B3F-A854C9703F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234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Three Colum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C625D-217C-B144-93D2-C19DE4F19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129063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FAB4E-81DB-904F-B241-4225778ABC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5" y="6356350"/>
            <a:ext cx="3209925" cy="365125"/>
          </a:xfrm>
          <a:prstGeom prst="rect">
            <a:avLst/>
          </a:prstGeom>
        </p:spPr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DA694-C7D3-9E4A-AD42-7A27C1295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39D77-8E63-5D4B-BDFE-7D086BEB2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09925" cy="365125"/>
          </a:xfrm>
          <a:prstGeom prst="rect">
            <a:avLst/>
          </a:prstGeom>
        </p:spPr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94E238D-77F6-CF44-B797-C6BE5821F96B}"/>
              </a:ext>
            </a:extLst>
          </p:cNvPr>
          <p:cNvSpPr>
            <a:spLocks noGrp="1" noChangeAspect="1"/>
          </p:cNvSpPr>
          <p:nvPr>
            <p:ph idx="13"/>
          </p:nvPr>
        </p:nvSpPr>
        <p:spPr>
          <a:xfrm>
            <a:off x="381662" y="1809053"/>
            <a:ext cx="3553751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D13F8C6F-F46B-0D48-BCB5-A23E0BFA0E7C}"/>
              </a:ext>
            </a:extLst>
          </p:cNvPr>
          <p:cNvSpPr>
            <a:spLocks noGrp="1" noChangeAspect="1"/>
          </p:cNvSpPr>
          <p:nvPr>
            <p:ph idx="14"/>
          </p:nvPr>
        </p:nvSpPr>
        <p:spPr>
          <a:xfrm>
            <a:off x="4295775" y="1809053"/>
            <a:ext cx="3600449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B08ED24-1AEA-B04D-BFB7-5DFF27FFEA3F}"/>
              </a:ext>
            </a:extLst>
          </p:cNvPr>
          <p:cNvSpPr>
            <a:spLocks noGrp="1" noChangeAspect="1"/>
          </p:cNvSpPr>
          <p:nvPr>
            <p:ph idx="15"/>
          </p:nvPr>
        </p:nvSpPr>
        <p:spPr>
          <a:xfrm>
            <a:off x="8266774" y="1809053"/>
            <a:ext cx="3553751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E0B8292-DE0A-934A-9697-9CD88DDF65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952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79" userDrawn="1">
          <p15:clr>
            <a:srgbClr val="FBAE40"/>
          </p15:clr>
        </p15:guide>
        <p15:guide id="2" pos="2706" userDrawn="1">
          <p15:clr>
            <a:srgbClr val="FBAE40"/>
          </p15:clr>
        </p15:guide>
        <p15:guide id="3" pos="4974" userDrawn="1">
          <p15:clr>
            <a:srgbClr val="FBAE40"/>
          </p15:clr>
        </p15:guide>
        <p15:guide id="4" pos="5201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PL Title Only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9B30F-D552-854E-96C2-32A0DB8B8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D1CFF10B-AEEE-C646-9B38-121C30FEF5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43402" y="278821"/>
            <a:ext cx="1063386" cy="26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955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PL Blank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0A4420-95D2-4444-A902-2F656ADE5F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5" y="6356350"/>
            <a:ext cx="3209925" cy="365125"/>
          </a:xfrm>
          <a:prstGeom prst="rect">
            <a:avLst/>
          </a:prstGeom>
        </p:spPr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E12DFF-08A1-E642-8DE7-7701FC50E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2002D-7AE6-0946-AC2C-97C09D466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09925" cy="365125"/>
          </a:xfrm>
          <a:prstGeom prst="rect">
            <a:avLst/>
          </a:prstGeom>
        </p:spPr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1B275804-B3C1-8F48-8B0B-75C961475C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54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PL Picture Right with Captio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68300"/>
            <a:ext cx="5545139" cy="1689100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75388" y="987425"/>
            <a:ext cx="5545136" cy="510085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1475" y="2057400"/>
            <a:ext cx="5545137" cy="403088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5" y="6356350"/>
            <a:ext cx="3209925" cy="365125"/>
          </a:xfrm>
          <a:prstGeom prst="rect">
            <a:avLst/>
          </a:prstGeom>
        </p:spPr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09925" cy="365125"/>
          </a:xfrm>
          <a:prstGeom prst="rect">
            <a:avLst/>
          </a:prstGeom>
        </p:spPr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F111D22D-68A6-BF4B-8B01-4B616EFB52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59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Cover Slide with Pictur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ED5E4D-7D14-CF40-92CC-F83222FC7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9A57-BE20-E743-80F4-563B2172938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578CDC-C5AB-5B4A-BAEE-E964EFD86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DCC998-4900-2A4E-BB76-F24CE7E6D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4A3B-D5B6-DA4B-ADB3-DBAA9A36C6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A6C5282-BD60-9D4F-8472-A6FCBA0CA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3413" y="4653846"/>
            <a:ext cx="5184775" cy="147549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CC0D05D-455F-CD47-8CA9-087E61D6A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413" y="1815354"/>
            <a:ext cx="5173200" cy="246420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120000"/>
              </a:lnSpc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1F25B104-D6AA-5041-8480-C084B95EF3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5388" y="728663"/>
            <a:ext cx="5184775" cy="54006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7927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PL Picture Left with Captio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384" y="1001491"/>
            <a:ext cx="5545139" cy="1471427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1477" y="359051"/>
            <a:ext cx="5545136" cy="57702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75385" y="2690591"/>
            <a:ext cx="5545137" cy="343874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5" y="6356350"/>
            <a:ext cx="3209925" cy="365125"/>
          </a:xfrm>
          <a:prstGeom prst="rect">
            <a:avLst/>
          </a:prstGeom>
        </p:spPr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09925" cy="365125"/>
          </a:xfrm>
          <a:prstGeom prst="rect">
            <a:avLst/>
          </a:prstGeom>
        </p:spPr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0862D991-591A-5541-8AE8-A1FB9DB19F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848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Pictures x 4 with Captio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384" y="1001491"/>
            <a:ext cx="5545139" cy="1471427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1474" y="368301"/>
            <a:ext cx="2592568" cy="35993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75385" y="2690591"/>
            <a:ext cx="5545137" cy="343874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5" y="6356350"/>
            <a:ext cx="3209925" cy="365125"/>
          </a:xfrm>
          <a:prstGeom prst="rect">
            <a:avLst/>
          </a:prstGeom>
        </p:spPr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09925" cy="365125"/>
          </a:xfrm>
          <a:prstGeom prst="rect">
            <a:avLst/>
          </a:prstGeom>
        </p:spPr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C57B1D67-2B72-A042-B5E7-1CE972A9D47E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71295" y="4344161"/>
            <a:ext cx="2592568" cy="17851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45C872B-3D8F-A147-9704-FD12D2212F0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24225" y="2529943"/>
            <a:ext cx="2592568" cy="35993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C71E067A-2F2E-B548-8090-F827099C3C0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3323684" y="368301"/>
            <a:ext cx="2592568" cy="17851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8DDABF04-CD9C-DE4A-B759-E73D1982DC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9487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  <p15:guide id="3" pos="1867" userDrawn="1">
          <p15:clr>
            <a:srgbClr val="FBAE40"/>
          </p15:clr>
        </p15:guide>
        <p15:guide id="4" pos="2094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logo and website end slide - Dark">
    <p:bg>
      <p:bgPr>
        <a:gradFill>
          <a:gsLst>
            <a:gs pos="0">
              <a:schemeClr val="tx2"/>
            </a:gs>
            <a:gs pos="20000">
              <a:schemeClr val="tx2"/>
            </a:gs>
            <a:gs pos="100000">
              <a:srgbClr val="007A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E8EDFB-4AC3-8C41-A53B-3D90E427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85803F-F0F8-A54A-8405-2CD86EF22E71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5E110-A391-B54B-94D4-24BC4391B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A0DC3-110F-754B-AB0C-83589700A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73A717-64F0-0947-9C2C-A580C8444B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9A37E2-28F6-9B45-A314-774080E39544}"/>
              </a:ext>
            </a:extLst>
          </p:cNvPr>
          <p:cNvSpPr txBox="1"/>
          <p:nvPr userDrawn="1"/>
        </p:nvSpPr>
        <p:spPr>
          <a:xfrm>
            <a:off x="7406323" y="6129338"/>
            <a:ext cx="40538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</a:rPr>
              <a:t>© NPL Management Limited, 2023</a:t>
            </a:r>
            <a:endParaRPr lang="en-US" sz="900" b="1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2EEDDFB-0435-7242-939F-A0AF2B01C3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33278" y="2125169"/>
            <a:ext cx="3125442" cy="11521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4F008B3-4361-224C-8DF6-C1B5A95F84C8}"/>
              </a:ext>
            </a:extLst>
          </p:cNvPr>
          <p:cNvSpPr txBox="1"/>
          <p:nvPr userDrawn="1"/>
        </p:nvSpPr>
        <p:spPr>
          <a:xfrm>
            <a:off x="731838" y="3580657"/>
            <a:ext cx="10728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spc="300" dirty="0" err="1">
                <a:solidFill>
                  <a:schemeClr val="bg1"/>
                </a:solidFill>
              </a:rPr>
              <a:t>npl.co.uk</a:t>
            </a:r>
            <a:endParaRPr lang="en-US" sz="40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1315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End Slide - Dark">
    <p:bg>
      <p:bgPr>
        <a:gradFill>
          <a:gsLst>
            <a:gs pos="0">
              <a:schemeClr val="tx2"/>
            </a:gs>
            <a:gs pos="20000">
              <a:schemeClr val="tx2"/>
            </a:gs>
            <a:gs pos="100000">
              <a:srgbClr val="007A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E8EDFB-4AC3-8C41-A53B-3D90E427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85803F-F0F8-A54A-8405-2CD86EF22E71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5E110-A391-B54B-94D4-24BC4391B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A0DC3-110F-754B-AB0C-83589700A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73A717-64F0-0947-9C2C-A580C8444B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9A37E2-28F6-9B45-A314-774080E39544}"/>
              </a:ext>
            </a:extLst>
          </p:cNvPr>
          <p:cNvSpPr txBox="1"/>
          <p:nvPr userDrawn="1"/>
        </p:nvSpPr>
        <p:spPr>
          <a:xfrm>
            <a:off x="7406323" y="6129338"/>
            <a:ext cx="40538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</a:rPr>
              <a:t>© NPL Management Limited, 2023</a:t>
            </a:r>
            <a:endParaRPr lang="en-US" sz="900" b="1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6446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logo and website end slide -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E8EDFB-4AC3-8C41-A53B-3D90E427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085803F-F0F8-A54A-8405-2CD86EF22E71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5E110-A391-B54B-94D4-24BC4391B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A0DC3-110F-754B-AB0C-83589700A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73A717-64F0-0947-9C2C-A580C8444B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400867-C74B-6941-BDDD-4310C871401A}"/>
              </a:ext>
            </a:extLst>
          </p:cNvPr>
          <p:cNvSpPr txBox="1"/>
          <p:nvPr userDrawn="1"/>
        </p:nvSpPr>
        <p:spPr>
          <a:xfrm>
            <a:off x="7406323" y="6129338"/>
            <a:ext cx="40538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dirty="0">
                <a:solidFill>
                  <a:schemeClr val="tx2"/>
                </a:solidFill>
              </a:rPr>
              <a:t>© NPL Management Limited, 2023</a:t>
            </a:r>
            <a:endParaRPr lang="en-US" sz="900" b="1" spc="3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AE594B-CBA1-6047-8AC1-AC196CC2B877}"/>
              </a:ext>
            </a:extLst>
          </p:cNvPr>
          <p:cNvSpPr txBox="1"/>
          <p:nvPr userDrawn="1"/>
        </p:nvSpPr>
        <p:spPr>
          <a:xfrm>
            <a:off x="731838" y="3568892"/>
            <a:ext cx="10728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spc="300" dirty="0" err="1">
                <a:solidFill>
                  <a:schemeClr val="tx2"/>
                </a:solidFill>
              </a:rPr>
              <a:t>npl.co.uk</a:t>
            </a:r>
            <a:endParaRPr lang="en-US" sz="4000" spc="300" dirty="0">
              <a:solidFill>
                <a:schemeClr val="tx2"/>
              </a:solidFill>
            </a:endParaRPr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461DE55D-5874-9B49-AED6-397437F64F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33518" y="2133357"/>
            <a:ext cx="3124964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7285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End Slide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9CEFA-547B-A94E-A245-9427C549C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085803F-F0F8-A54A-8405-2CD86EF22E71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45FDC8-2BA6-DA49-8465-0B6A5CFCC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1C64AB-468A-4E4A-9E58-C9DBADCE6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73A717-64F0-0947-9C2C-A580C8444B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9E3148-72B5-6042-B1ED-D61CC74786A3}"/>
              </a:ext>
            </a:extLst>
          </p:cNvPr>
          <p:cNvSpPr txBox="1"/>
          <p:nvPr userDrawn="1"/>
        </p:nvSpPr>
        <p:spPr>
          <a:xfrm>
            <a:off x="7406323" y="6129338"/>
            <a:ext cx="40538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dirty="0">
                <a:solidFill>
                  <a:schemeClr val="tx2"/>
                </a:solidFill>
              </a:rPr>
              <a:t>© NPL Management Limited, 2023</a:t>
            </a:r>
            <a:endParaRPr lang="en-US" sz="900" b="1" spc="3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614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Cover Slide with Picture Cutout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ED5E4D-7D14-CF40-92CC-F83222FC7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9A57-BE20-E743-80F4-563B2172938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578CDC-C5AB-5B4A-BAEE-E964EFD86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DCC998-4900-2A4E-BB76-F24CE7E6D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4A3B-D5B6-DA4B-ADB3-DBAA9A36C6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A6C5282-BD60-9D4F-8472-A6FCBA0CA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3413" y="4653846"/>
            <a:ext cx="4824775" cy="147549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CC0D05D-455F-CD47-8CA9-087E61D6A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413" y="1815354"/>
            <a:ext cx="4816300" cy="246420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120000"/>
              </a:lnSpc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630EE77-A4AB-B94E-815A-79EC7B9023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36663" y="728663"/>
            <a:ext cx="5523499" cy="5381947"/>
          </a:xfrm>
          <a:custGeom>
            <a:avLst/>
            <a:gdLst>
              <a:gd name="connsiteX0" fmla="*/ 0 w 5523499"/>
              <a:gd name="connsiteY0" fmla="*/ 711133 h 5381947"/>
              <a:gd name="connsiteX1" fmla="*/ 3948888 w 5523499"/>
              <a:gd name="connsiteY1" fmla="*/ 711133 h 5381947"/>
              <a:gd name="connsiteX2" fmla="*/ 3948888 w 5523499"/>
              <a:gd name="connsiteY2" fmla="*/ 4671133 h 5381947"/>
              <a:gd name="connsiteX3" fmla="*/ 0 w 5523499"/>
              <a:gd name="connsiteY3" fmla="*/ 4671133 h 5381947"/>
              <a:gd name="connsiteX4" fmla="*/ 159337 w 5523499"/>
              <a:gd name="connsiteY4" fmla="*/ 0 h 5381947"/>
              <a:gd name="connsiteX5" fmla="*/ 5523499 w 5523499"/>
              <a:gd name="connsiteY5" fmla="*/ 0 h 5381947"/>
              <a:gd name="connsiteX6" fmla="*/ 5523499 w 5523499"/>
              <a:gd name="connsiteY6" fmla="*/ 5381947 h 5381947"/>
              <a:gd name="connsiteX7" fmla="*/ 159337 w 5523499"/>
              <a:gd name="connsiteY7" fmla="*/ 5381947 h 5381947"/>
              <a:gd name="connsiteX8" fmla="*/ 159337 w 5523499"/>
              <a:gd name="connsiteY8" fmla="*/ 4851133 h 5381947"/>
              <a:gd name="connsiteX9" fmla="*/ 4128888 w 5523499"/>
              <a:gd name="connsiteY9" fmla="*/ 4851133 h 5381947"/>
              <a:gd name="connsiteX10" fmla="*/ 4128888 w 5523499"/>
              <a:gd name="connsiteY10" fmla="*/ 531133 h 5381947"/>
              <a:gd name="connsiteX11" fmla="*/ 159337 w 5523499"/>
              <a:gd name="connsiteY11" fmla="*/ 531133 h 5381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523499" h="5381947">
                <a:moveTo>
                  <a:pt x="0" y="711133"/>
                </a:moveTo>
                <a:lnTo>
                  <a:pt x="3948888" y="711133"/>
                </a:lnTo>
                <a:lnTo>
                  <a:pt x="3948888" y="4671133"/>
                </a:lnTo>
                <a:lnTo>
                  <a:pt x="0" y="4671133"/>
                </a:lnTo>
                <a:close/>
                <a:moveTo>
                  <a:pt x="159337" y="0"/>
                </a:moveTo>
                <a:lnTo>
                  <a:pt x="5523499" y="0"/>
                </a:lnTo>
                <a:lnTo>
                  <a:pt x="5523499" y="5381947"/>
                </a:lnTo>
                <a:lnTo>
                  <a:pt x="159337" y="5381947"/>
                </a:lnTo>
                <a:lnTo>
                  <a:pt x="159337" y="4851133"/>
                </a:lnTo>
                <a:lnTo>
                  <a:pt x="4128888" y="4851133"/>
                </a:lnTo>
                <a:lnTo>
                  <a:pt x="4128888" y="531133"/>
                </a:lnTo>
                <a:lnTo>
                  <a:pt x="159337" y="531133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726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Title and Content -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389E8-BEF6-E847-B0A0-973F5D7DEC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43413" y="6356350"/>
            <a:ext cx="2837987" cy="365125"/>
          </a:xfrm>
        </p:spPr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0A669-694B-FB47-9FE1-021EDEE16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593DC-EA5F-BE40-85FF-AF70E18C6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837988" cy="365125"/>
          </a:xfrm>
        </p:spPr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EF827C0-0E30-3846-9970-C155DCEA0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129063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DE2A3C1-011A-1D4F-9528-F3056FF5B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825625"/>
            <a:ext cx="11449050" cy="430371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3" name="Picture 12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4A486113-4AE8-8545-949D-AD346F8752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54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NPL Two Colum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AEDBA-A237-2641-AF20-5E91101E6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182D9-D411-614B-93D2-447DB12DDF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6" y="1825625"/>
            <a:ext cx="5545138" cy="4303713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2E2998-B52D-6C48-8404-E6F2843B8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5388" y="1825625"/>
            <a:ext cx="5545136" cy="4303713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2EB089-D3DF-9346-BDD3-BFF9C0C89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1E7A3F-5642-DC45-86CF-7CB6F04E9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DF7BE6-173D-B94B-8D94-D7AA78448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B3E813C6-A0FC-4C42-AD94-86DA0D6428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250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Three Colum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C625D-217C-B144-93D2-C19DE4F19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129063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FAB4E-81DB-904F-B241-4225778AB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DA694-C7D3-9E4A-AD42-7A27C1295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39D77-8E63-5D4B-BDFE-7D086BEB2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77BE1E63-534E-504F-B891-1DD0503BBB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94E238D-77F6-CF44-B797-C6BE5821F96B}"/>
              </a:ext>
            </a:extLst>
          </p:cNvPr>
          <p:cNvSpPr>
            <a:spLocks noGrp="1" noChangeAspect="1"/>
          </p:cNvSpPr>
          <p:nvPr>
            <p:ph idx="13"/>
          </p:nvPr>
        </p:nvSpPr>
        <p:spPr>
          <a:xfrm>
            <a:off x="381662" y="1809053"/>
            <a:ext cx="3553751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D13F8C6F-F46B-0D48-BCB5-A23E0BFA0E7C}"/>
              </a:ext>
            </a:extLst>
          </p:cNvPr>
          <p:cNvSpPr>
            <a:spLocks noGrp="1" noChangeAspect="1"/>
          </p:cNvSpPr>
          <p:nvPr>
            <p:ph idx="14"/>
          </p:nvPr>
        </p:nvSpPr>
        <p:spPr>
          <a:xfrm>
            <a:off x="4295775" y="1809053"/>
            <a:ext cx="3600449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B08ED24-1AEA-B04D-BFB7-5DFF27FFEA3F}"/>
              </a:ext>
            </a:extLst>
          </p:cNvPr>
          <p:cNvSpPr>
            <a:spLocks noGrp="1" noChangeAspect="1"/>
          </p:cNvSpPr>
          <p:nvPr>
            <p:ph idx="15"/>
          </p:nvPr>
        </p:nvSpPr>
        <p:spPr>
          <a:xfrm>
            <a:off x="8266774" y="1809053"/>
            <a:ext cx="3553751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993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79" userDrawn="1">
          <p15:clr>
            <a:srgbClr val="FBAE40"/>
          </p15:clr>
        </p15:guide>
        <p15:guide id="2" pos="2706" userDrawn="1">
          <p15:clr>
            <a:srgbClr val="FBAE40"/>
          </p15:clr>
        </p15:guide>
        <p15:guide id="3" pos="4974" userDrawn="1">
          <p15:clr>
            <a:srgbClr val="FBAE40"/>
          </p15:clr>
        </p15:guide>
        <p15:guide id="4" pos="520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PL Title Only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9B30F-D552-854E-96C2-32A0DB8B8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E7BFF2-43C3-2746-96BA-0ECED010C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1C8AB8-3EFD-F449-8CC6-D8F2B5F05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26E639-962E-0C4A-B3A6-F4C5786B3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A83BE8B9-6142-F04D-830F-742D9AF066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71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PL Blank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0A4420-95D2-4444-A902-2F656ADE5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E12DFF-08A1-E642-8DE7-7701FC50E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2002D-7AE6-0946-AC2C-97C09D466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B5B08E88-CDD4-D64E-A7C8-040241B1A9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12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PL Picture Right with Captio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68300"/>
            <a:ext cx="5545139" cy="1689100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75388" y="1075795"/>
            <a:ext cx="5545136" cy="50628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1475" y="2057399"/>
            <a:ext cx="5545137" cy="408124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6D005BD5-5808-064B-98FE-89CC76FF21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5725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tx2"/>
            </a:gs>
            <a:gs pos="20000">
              <a:schemeClr val="tx2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9D90B-C0BA-494D-B532-A109B94E81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838" y="6143626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C5A9A57-BE20-E743-80F4-563B2172938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AAE16-566E-2A47-A5CF-0173ADEC1E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43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3D50F-4BC5-0C43-ABEA-E903D60664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6963" y="6143626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35D4A3B-D5B6-DA4B-ADB3-DBAA9A36C6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6C65EC08-5C0B-F347-A738-92A134BDB05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1838" y="728663"/>
            <a:ext cx="1980000" cy="72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506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3" r:id="rId2"/>
    <p:sldLayoutId id="214748371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61" userDrawn="1">
          <p15:clr>
            <a:srgbClr val="F26B43"/>
          </p15:clr>
        </p15:guide>
        <p15:guide id="2" orient="horz" pos="459" userDrawn="1">
          <p15:clr>
            <a:srgbClr val="F26B43"/>
          </p15:clr>
        </p15:guide>
        <p15:guide id="3" orient="horz" pos="3861" userDrawn="1">
          <p15:clr>
            <a:srgbClr val="F26B43"/>
          </p15:clr>
        </p15:guide>
        <p15:guide id="4" pos="721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59113B-AB55-944F-B2B3-59A60601E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68300"/>
            <a:ext cx="10009050" cy="12906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811A03-DD8D-AD42-8C0A-DCC718D1E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1825625"/>
            <a:ext cx="11449050" cy="43037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7C419-7A31-6F4C-B869-F214E554EF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1475" y="6356350"/>
            <a:ext cx="32099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E2F497F-A912-D84C-8978-7037839E52A4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0C8F2-38F1-594A-BE21-769613D651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F68FA-B388-D74F-80AA-6F286114F2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2099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0F66305-90B3-104F-BE5E-085D9E3133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76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69" r:id="rId2"/>
    <p:sldLayoutId id="2147483667" r:id="rId3"/>
    <p:sldLayoutId id="2147483671" r:id="rId4"/>
    <p:sldLayoutId id="2147483672" r:id="rId5"/>
    <p:sldLayoutId id="2147483674" r:id="rId6"/>
    <p:sldLayoutId id="2147483675" r:id="rId7"/>
    <p:sldLayoutId id="2147483676" r:id="rId8"/>
    <p:sldLayoutId id="2147483705" r:id="rId9"/>
    <p:sldLayoutId id="2147483668" r:id="rId10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35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446" userDrawn="1">
          <p15:clr>
            <a:srgbClr val="F26B43"/>
          </p15:clr>
        </p15:guide>
        <p15:guide id="2" orient="horz" pos="232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4" orient="horz" pos="386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59113B-AB55-944F-B2B3-59A60601E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212" y="151142"/>
            <a:ext cx="10009050" cy="89978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811A03-DD8D-AD42-8C0A-DCC718D1E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1311215"/>
            <a:ext cx="11449050" cy="481812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60192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707" r:id="rId3"/>
    <p:sldLayoutId id="2147483694" r:id="rId4"/>
    <p:sldLayoutId id="2147483696" r:id="rId5"/>
    <p:sldLayoutId id="2147483697" r:id="rId6"/>
    <p:sldLayoutId id="2147483698" r:id="rId7"/>
    <p:sldLayoutId id="2147483699" r:id="rId8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2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446" userDrawn="1">
          <p15:clr>
            <a:srgbClr val="F26B43"/>
          </p15:clr>
        </p15:guide>
        <p15:guide id="2" orient="horz" pos="232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4" orient="horz" pos="386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0AD1F-CCC5-9243-BF8A-7040540953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838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085803F-F0F8-A54A-8405-2CD86EF22E71}" type="datetimeFigureOut">
              <a:rPr lang="en-US" smtClean="0"/>
              <a:pPr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76B57-D553-3E41-980B-AEF06439C0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624E4-9040-4841-A646-5344C0B0D4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6963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F73A717-64F0-0947-9C2C-A580C8444B9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534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  <p:sldLayoutId id="2147483713" r:id="rId3"/>
    <p:sldLayoutId id="214748367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61" userDrawn="1">
          <p15:clr>
            <a:srgbClr val="F26B43"/>
          </p15:clr>
        </p15:guide>
        <p15:guide id="2" orient="horz" pos="459" userDrawn="1">
          <p15:clr>
            <a:srgbClr val="F26B43"/>
          </p15:clr>
        </p15:guide>
        <p15:guide id="3" pos="7219" userDrawn="1">
          <p15:clr>
            <a:srgbClr val="F26B43"/>
          </p15:clr>
        </p15:guide>
        <p15:guide id="4" orient="horz" pos="386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7" Type="http://schemas.openxmlformats.org/officeDocument/2006/relationships/image" Target="../media/image3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jpeg"/><Relationship Id="rId5" Type="http://schemas.openxmlformats.org/officeDocument/2006/relationships/image" Target="../media/image29.emf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3.png"/><Relationship Id="rId5" Type="http://schemas.openxmlformats.org/officeDocument/2006/relationships/image" Target="../media/image7.jpeg"/><Relationship Id="rId4" Type="http://schemas.openxmlformats.org/officeDocument/2006/relationships/image" Target="../media/image2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Relationship Id="rId5" Type="http://schemas.microsoft.com/office/2007/relationships/hdphoto" Target="../media/hdphoto1.wdp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6.xml"/><Relationship Id="rId5" Type="http://schemas.microsoft.com/office/2007/relationships/hdphoto" Target="../media/hdphoto2.wdp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Relationship Id="rId5" Type="http://schemas.microsoft.com/office/2007/relationships/hdphoto" Target="../media/hdphoto1.wdp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Relationship Id="rId5" Type="http://schemas.microsoft.com/office/2007/relationships/hdphoto" Target="../media/hdphoto1.wdp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3.png"/><Relationship Id="rId3" Type="http://schemas.openxmlformats.org/officeDocument/2006/relationships/image" Target="../media/image63.png"/><Relationship Id="rId7" Type="http://schemas.openxmlformats.org/officeDocument/2006/relationships/image" Target="../media/image67.jpeg"/><Relationship Id="rId12" Type="http://schemas.openxmlformats.org/officeDocument/2006/relationships/image" Target="../media/image72.jpeg"/><Relationship Id="rId2" Type="http://schemas.openxmlformats.org/officeDocument/2006/relationships/image" Target="../media/image43.jpeg"/><Relationship Id="rId16" Type="http://schemas.openxmlformats.org/officeDocument/2006/relationships/image" Target="../media/image76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6.png"/><Relationship Id="rId11" Type="http://schemas.openxmlformats.org/officeDocument/2006/relationships/image" Target="../media/image71.jpeg"/><Relationship Id="rId5" Type="http://schemas.openxmlformats.org/officeDocument/2006/relationships/image" Target="../media/image65.jpeg"/><Relationship Id="rId15" Type="http://schemas.openxmlformats.org/officeDocument/2006/relationships/image" Target="../media/image75.jpeg"/><Relationship Id="rId10" Type="http://schemas.openxmlformats.org/officeDocument/2006/relationships/image" Target="../media/image70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Relationship Id="rId14" Type="http://schemas.openxmlformats.org/officeDocument/2006/relationships/image" Target="../media/image74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image" Target="../media/image77.jpeg"/><Relationship Id="rId7" Type="http://schemas.openxmlformats.org/officeDocument/2006/relationships/image" Target="../media/image81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10" Type="http://schemas.openxmlformats.org/officeDocument/2006/relationships/image" Target="../media/image68.png"/><Relationship Id="rId4" Type="http://schemas.openxmlformats.org/officeDocument/2006/relationships/image" Target="../media/image78.jpeg"/><Relationship Id="rId9" Type="http://schemas.openxmlformats.org/officeDocument/2006/relationships/image" Target="../media/image8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6.xml"/><Relationship Id="rId5" Type="http://schemas.openxmlformats.org/officeDocument/2006/relationships/hyperlink" Target="http://www.bipm.org/en/publications/mises-en-pratique/standard-frequencies-second" TargetMode="External"/><Relationship Id="rId4" Type="http://schemas.openxmlformats.org/officeDocument/2006/relationships/image" Target="../media/image29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pm.org/en/publications/mises-en-pratique/standard-frequencies.html" TargetMode="External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webtai.bipm.org/database/show_psfs.html" TargetMode="External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elearning.npl.co.uk/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jobs.npl.co.uk/vacancies/" TargetMode="External"/><Relationship Id="rId2" Type="http://schemas.openxmlformats.org/officeDocument/2006/relationships/image" Target="../media/image99.jp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01.jpeg"/><Relationship Id="rId4" Type="http://schemas.openxmlformats.org/officeDocument/2006/relationships/image" Target="../media/image100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pm.org/en/publications/mises-en-pratique/standard-frequencies" TargetMode="Externa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1138B2-271E-213E-BDB7-23FE01658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9523" y="4177356"/>
            <a:ext cx="7384586" cy="2284403"/>
          </a:xfrm>
        </p:spPr>
        <p:txBody>
          <a:bodyPr/>
          <a:lstStyle/>
          <a:p>
            <a:r>
              <a:rPr lang="en-GB" dirty="0"/>
              <a:t>Helen Margolis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600" dirty="0"/>
              <a:t>Summer School on Frequency Standards, Precision and Quantum Measurement</a:t>
            </a:r>
          </a:p>
          <a:p>
            <a:r>
              <a:rPr lang="en-GB" sz="1600" dirty="0"/>
              <a:t>Gold Coast, Queensland, Australia, 11</a:t>
            </a:r>
            <a:r>
              <a:rPr lang="en-GB" sz="1600" baseline="30000" dirty="0"/>
              <a:t>th</a:t>
            </a:r>
            <a:r>
              <a:rPr lang="en-GB" sz="1600" dirty="0"/>
              <a:t> October 2023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1D5183-E1C6-1AB6-C936-34D1BAE68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523" y="1835077"/>
            <a:ext cx="7874114" cy="1872021"/>
          </a:xfrm>
        </p:spPr>
        <p:txBody>
          <a:bodyPr/>
          <a:lstStyle/>
          <a:p>
            <a:r>
              <a:rPr lang="en-GB" sz="4400" dirty="0"/>
              <a:t>Optical clocks for international timekeeping</a:t>
            </a:r>
          </a:p>
        </p:txBody>
      </p:sp>
      <p:pic>
        <p:nvPicPr>
          <p:cNvPr id="5" name="Picture Placeholder 5" descr="A picture containing street&#10;&#10;Description automatically generated">
            <a:extLst>
              <a:ext uri="{FF2B5EF4-FFF2-40B4-BE49-F238E27FC236}">
                <a16:creationId xmlns:a16="http://schemas.microsoft.com/office/drawing/2014/main" id="{ED28B9FD-DF14-94EC-8635-4DA8017A82E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59" r="559"/>
          <a:stretch>
            <a:fillRect/>
          </a:stretch>
        </p:blipFill>
        <p:spPr>
          <a:xfrm>
            <a:off x="8176169" y="1835077"/>
            <a:ext cx="3595690" cy="3503542"/>
          </a:xfrm>
          <a:custGeom>
            <a:avLst/>
            <a:gdLst>
              <a:gd name="connsiteX0" fmla="*/ 0 w 5523499"/>
              <a:gd name="connsiteY0" fmla="*/ 711133 h 5381947"/>
              <a:gd name="connsiteX1" fmla="*/ 3948888 w 5523499"/>
              <a:gd name="connsiteY1" fmla="*/ 711133 h 5381947"/>
              <a:gd name="connsiteX2" fmla="*/ 3948888 w 5523499"/>
              <a:gd name="connsiteY2" fmla="*/ 4671133 h 5381947"/>
              <a:gd name="connsiteX3" fmla="*/ 0 w 5523499"/>
              <a:gd name="connsiteY3" fmla="*/ 4671133 h 5381947"/>
              <a:gd name="connsiteX4" fmla="*/ 159337 w 5523499"/>
              <a:gd name="connsiteY4" fmla="*/ 0 h 5381947"/>
              <a:gd name="connsiteX5" fmla="*/ 5523499 w 5523499"/>
              <a:gd name="connsiteY5" fmla="*/ 0 h 5381947"/>
              <a:gd name="connsiteX6" fmla="*/ 5523499 w 5523499"/>
              <a:gd name="connsiteY6" fmla="*/ 5381947 h 5381947"/>
              <a:gd name="connsiteX7" fmla="*/ 159337 w 5523499"/>
              <a:gd name="connsiteY7" fmla="*/ 5381947 h 5381947"/>
              <a:gd name="connsiteX8" fmla="*/ 159337 w 5523499"/>
              <a:gd name="connsiteY8" fmla="*/ 4851133 h 5381947"/>
              <a:gd name="connsiteX9" fmla="*/ 4128888 w 5523499"/>
              <a:gd name="connsiteY9" fmla="*/ 4851133 h 5381947"/>
              <a:gd name="connsiteX10" fmla="*/ 4128888 w 5523499"/>
              <a:gd name="connsiteY10" fmla="*/ 531133 h 5381947"/>
              <a:gd name="connsiteX11" fmla="*/ 159337 w 5523499"/>
              <a:gd name="connsiteY11" fmla="*/ 531133 h 5381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523499" h="5381947">
                <a:moveTo>
                  <a:pt x="0" y="711133"/>
                </a:moveTo>
                <a:lnTo>
                  <a:pt x="3948888" y="711133"/>
                </a:lnTo>
                <a:lnTo>
                  <a:pt x="3948888" y="4671133"/>
                </a:lnTo>
                <a:lnTo>
                  <a:pt x="0" y="4671133"/>
                </a:lnTo>
                <a:close/>
                <a:moveTo>
                  <a:pt x="159337" y="0"/>
                </a:moveTo>
                <a:lnTo>
                  <a:pt x="5523499" y="0"/>
                </a:lnTo>
                <a:lnTo>
                  <a:pt x="5523499" y="5381947"/>
                </a:lnTo>
                <a:lnTo>
                  <a:pt x="159337" y="5381947"/>
                </a:lnTo>
                <a:lnTo>
                  <a:pt x="159337" y="4851133"/>
                </a:lnTo>
                <a:lnTo>
                  <a:pt x="4128888" y="4851133"/>
                </a:lnTo>
                <a:lnTo>
                  <a:pt x="4128888" y="531133"/>
                </a:lnTo>
                <a:lnTo>
                  <a:pt x="159337" y="531133"/>
                </a:lnTo>
                <a:close/>
              </a:path>
            </a:pathLst>
          </a:custGeom>
          <a:ln w="22225">
            <a:noFill/>
          </a:ln>
        </p:spPr>
      </p:pic>
    </p:spTree>
    <p:extLst>
      <p:ext uri="{BB962C8B-B14F-4D97-AF65-F5344CB8AC3E}">
        <p14:creationId xmlns:p14="http://schemas.microsoft.com/office/powerpoint/2010/main" val="1773257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713897"/>
          </a:xfrm>
        </p:spPr>
        <p:txBody>
          <a:bodyPr/>
          <a:lstStyle/>
          <a:p>
            <a:r>
              <a:rPr lang="en-GB" dirty="0"/>
              <a:t>Integration of optical clocks into UTC and UTC(</a:t>
            </a:r>
            <a:r>
              <a:rPr lang="en-GB" i="1" dirty="0"/>
              <a:t>k</a:t>
            </a:r>
            <a:r>
              <a:rPr lang="en-GB" dirty="0"/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73FE29-09A1-A5E0-631A-6F724DA383EE}"/>
              </a:ext>
            </a:extLst>
          </p:cNvPr>
          <p:cNvSpPr txBox="1"/>
          <p:nvPr/>
        </p:nvSpPr>
        <p:spPr>
          <a:xfrm>
            <a:off x="246309" y="1093947"/>
            <a:ext cx="8179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rgbClr val="1994C4"/>
              </a:buClr>
            </a:pPr>
            <a:r>
              <a:rPr lang="en-GB" sz="2000" dirty="0">
                <a:solidFill>
                  <a:schemeClr val="tx2"/>
                </a:solidFill>
              </a:rPr>
              <a:t>Secondary representations of the second can be used for: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E4CC5F6-725C-6060-9E3C-A27DB320A438}"/>
              </a:ext>
            </a:extLst>
          </p:cNvPr>
          <p:cNvGrpSpPr/>
          <p:nvPr/>
        </p:nvGrpSpPr>
        <p:grpSpPr>
          <a:xfrm>
            <a:off x="241936" y="1791470"/>
            <a:ext cx="5768681" cy="3563414"/>
            <a:chOff x="6212633" y="2992627"/>
            <a:chExt cx="5768681" cy="356341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D0796B6-BFE5-D862-21F5-839539F8F649}"/>
                </a:ext>
              </a:extLst>
            </p:cNvPr>
            <p:cNvSpPr txBox="1"/>
            <p:nvPr/>
          </p:nvSpPr>
          <p:spPr>
            <a:xfrm>
              <a:off x="6212633" y="2992627"/>
              <a:ext cx="4780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buClr>
                  <a:srgbClr val="1994C4"/>
                </a:buClr>
              </a:pPr>
              <a:r>
                <a:rPr lang="en-GB" b="1" dirty="0">
                  <a:solidFill>
                    <a:schemeClr val="accent1"/>
                  </a:solidFill>
                </a:rPr>
                <a:t>Steering International Atomic Time (TAI)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058F47F-CF42-7845-02BD-3FE554CF5E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-3073" t="-5015" r="-3365" b="-4339"/>
            <a:stretch/>
          </p:blipFill>
          <p:spPr>
            <a:xfrm>
              <a:off x="6329314" y="3496041"/>
              <a:ext cx="5652000" cy="3060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DECA9EC-6911-D709-22A7-2495952ABBA0}"/>
              </a:ext>
            </a:extLst>
          </p:cNvPr>
          <p:cNvGrpSpPr/>
          <p:nvPr/>
        </p:nvGrpSpPr>
        <p:grpSpPr>
          <a:xfrm>
            <a:off x="6096000" y="2725476"/>
            <a:ext cx="5809908" cy="3651202"/>
            <a:chOff x="246309" y="1767533"/>
            <a:chExt cx="5809908" cy="365120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9DA296D-FBD7-ADAE-94DB-B3894BE2CD07}"/>
                </a:ext>
              </a:extLst>
            </p:cNvPr>
            <p:cNvSpPr txBox="1"/>
            <p:nvPr/>
          </p:nvSpPr>
          <p:spPr>
            <a:xfrm>
              <a:off x="246309" y="1767533"/>
              <a:ext cx="56811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buClr>
                  <a:srgbClr val="1994C4"/>
                </a:buClr>
              </a:pPr>
              <a:r>
                <a:rPr lang="en-GB" b="1" dirty="0">
                  <a:solidFill>
                    <a:schemeClr val="accent1"/>
                  </a:solidFill>
                </a:rPr>
                <a:t>Steering hydrogen masers in UTC(</a:t>
              </a:r>
              <a:r>
                <a:rPr lang="en-GB" b="1" i="1" dirty="0">
                  <a:solidFill>
                    <a:schemeClr val="accent1"/>
                  </a:solidFill>
                </a:rPr>
                <a:t>k</a:t>
              </a:r>
              <a:r>
                <a:rPr lang="en-GB" b="1" dirty="0">
                  <a:solidFill>
                    <a:schemeClr val="accent1"/>
                  </a:solidFill>
                </a:rPr>
                <a:t>) time scales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DABA0C-05D9-B3F3-0403-17EC12CCC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-3137" b="-1385"/>
            <a:stretch/>
          </p:blipFill>
          <p:spPr>
            <a:xfrm>
              <a:off x="371476" y="2250735"/>
              <a:ext cx="5684741" cy="3168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903357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29921"/>
          </a:xfrm>
        </p:spPr>
        <p:txBody>
          <a:bodyPr/>
          <a:lstStyle/>
          <a:p>
            <a:r>
              <a:rPr lang="en-GB" dirty="0"/>
              <a:t>Roadmap towards the redefinition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102DB09-994C-DFE7-F87A-5C06B2EBC88D}"/>
              </a:ext>
            </a:extLst>
          </p:cNvPr>
          <p:cNvCxnSpPr>
            <a:cxnSpLocks/>
            <a:endCxn id="19" idx="2"/>
          </p:cNvCxnSpPr>
          <p:nvPr/>
        </p:nvCxnSpPr>
        <p:spPr>
          <a:xfrm>
            <a:off x="394778" y="5084406"/>
            <a:ext cx="65702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4666C6A-CBB2-D599-C791-711C8B1FBFD8}"/>
              </a:ext>
            </a:extLst>
          </p:cNvPr>
          <p:cNvCxnSpPr>
            <a:cxnSpLocks/>
            <a:stCxn id="19" idx="6"/>
          </p:cNvCxnSpPr>
          <p:nvPr/>
        </p:nvCxnSpPr>
        <p:spPr>
          <a:xfrm>
            <a:off x="7172428" y="5084406"/>
            <a:ext cx="3622825" cy="0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816F6BC7-2DED-CBF8-A4D8-2CA69D2CB4D6}"/>
              </a:ext>
            </a:extLst>
          </p:cNvPr>
          <p:cNvGrpSpPr/>
          <p:nvPr/>
        </p:nvGrpSpPr>
        <p:grpSpPr>
          <a:xfrm>
            <a:off x="350787" y="4980711"/>
            <a:ext cx="3134806" cy="1388414"/>
            <a:chOff x="429486" y="3630105"/>
            <a:chExt cx="3134806" cy="138841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1A521AC-E784-94A9-DF2D-8AA20AA90321}"/>
                </a:ext>
              </a:extLst>
            </p:cNvPr>
            <p:cNvSpPr txBox="1"/>
            <p:nvPr/>
          </p:nvSpPr>
          <p:spPr>
            <a:xfrm>
              <a:off x="533180" y="4269495"/>
              <a:ext cx="3031112" cy="749024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lIns="180000" tIns="108000" rIns="180000" bIns="108000" rtlCol="0">
              <a:spAutoFit/>
            </a:bodyPr>
            <a:lstStyle/>
            <a:p>
              <a:r>
                <a:rPr lang="en-GB" sz="1600" b="1" dirty="0">
                  <a:solidFill>
                    <a:schemeClr val="accent1"/>
                  </a:solidFill>
                </a:rPr>
                <a:t>2020</a:t>
              </a:r>
              <a:r>
                <a:rPr lang="en-GB" sz="1600" dirty="0"/>
                <a:t>: </a:t>
              </a:r>
            </a:p>
            <a:p>
              <a:pPr marL="361950" indent="-180975">
                <a:spcBef>
                  <a:spcPts val="3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r>
                <a:rPr lang="en-GB" sz="1600" dirty="0"/>
                <a:t>CCTF task group formed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2BE8DB1-D195-DB01-3945-AC5398FEADCC}"/>
                </a:ext>
              </a:extLst>
            </p:cNvPr>
            <p:cNvGrpSpPr/>
            <p:nvPr/>
          </p:nvGrpSpPr>
          <p:grpSpPr>
            <a:xfrm>
              <a:off x="429486" y="3630105"/>
              <a:ext cx="207390" cy="639390"/>
              <a:chOff x="429486" y="3630105"/>
              <a:chExt cx="207390" cy="639390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4CF234C-38B1-6652-37E8-C5EDDD0769A4}"/>
                  </a:ext>
                </a:extLst>
              </p:cNvPr>
              <p:cNvSpPr/>
              <p:nvPr/>
            </p:nvSpPr>
            <p:spPr>
              <a:xfrm>
                <a:off x="429486" y="3630105"/>
                <a:ext cx="207390" cy="207390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7A23E7DE-9CA9-427F-EE4C-C63CE0C32BB4}"/>
                  </a:ext>
                </a:extLst>
              </p:cNvPr>
              <p:cNvCxnSpPr>
                <a:cxnSpLocks/>
                <a:endCxn id="8" idx="4"/>
              </p:cNvCxnSpPr>
              <p:nvPr/>
            </p:nvCxnSpPr>
            <p:spPr>
              <a:xfrm flipV="1">
                <a:off x="533181" y="3837495"/>
                <a:ext cx="0" cy="432000"/>
              </a:xfrm>
              <a:prstGeom prst="line">
                <a:avLst/>
              </a:prstGeom>
              <a:ln w="25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1E4A55C-9595-0C02-595C-28A59BFF4EED}"/>
              </a:ext>
            </a:extLst>
          </p:cNvPr>
          <p:cNvGrpSpPr/>
          <p:nvPr/>
        </p:nvGrpSpPr>
        <p:grpSpPr>
          <a:xfrm>
            <a:off x="1632158" y="3509824"/>
            <a:ext cx="3840856" cy="1678277"/>
            <a:chOff x="1710857" y="2159218"/>
            <a:chExt cx="3840856" cy="1678277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CEB2835-8E18-3D26-BB6B-E075C8DE2588}"/>
                </a:ext>
              </a:extLst>
            </p:cNvPr>
            <p:cNvSpPr/>
            <p:nvPr/>
          </p:nvSpPr>
          <p:spPr>
            <a:xfrm>
              <a:off x="1710857" y="3630105"/>
              <a:ext cx="207390" cy="20739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4A9E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5177BB2-0986-6F3B-197B-F2FC013EC1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14552" y="3198105"/>
              <a:ext cx="0" cy="43200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447AAAB-1CB5-3E0E-7B21-B1FC09704B48}"/>
                </a:ext>
              </a:extLst>
            </p:cNvPr>
            <p:cNvSpPr txBox="1"/>
            <p:nvPr/>
          </p:nvSpPr>
          <p:spPr>
            <a:xfrm>
              <a:off x="1814552" y="2159218"/>
              <a:ext cx="3737161" cy="1033717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lIns="180000" tIns="108000" rIns="180000" bIns="108000" rtlCol="0">
              <a:spAutoFit/>
            </a:bodyPr>
            <a:lstStyle/>
            <a:p>
              <a:r>
                <a:rPr lang="en-GB" sz="1600" b="1" dirty="0">
                  <a:solidFill>
                    <a:schemeClr val="accent1"/>
                  </a:solidFill>
                </a:rPr>
                <a:t>CGPM 2022</a:t>
              </a:r>
              <a:r>
                <a:rPr lang="en-GB" sz="1600" dirty="0"/>
                <a:t>: </a:t>
              </a:r>
            </a:p>
            <a:p>
              <a:pPr marL="447675" indent="-266700">
                <a:spcBef>
                  <a:spcPts val="3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r>
                <a:rPr lang="en-GB" sz="1600" dirty="0"/>
                <a:t>Validated roadmap</a:t>
              </a:r>
            </a:p>
            <a:p>
              <a:pPr marL="447675" indent="-266700">
                <a:spcBef>
                  <a:spcPts val="3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r>
                <a:rPr lang="en-GB" sz="1600" dirty="0"/>
                <a:t>Different options for redefinition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1207C5-F805-A815-905C-68AAEA362746}"/>
              </a:ext>
            </a:extLst>
          </p:cNvPr>
          <p:cNvGrpSpPr/>
          <p:nvPr/>
        </p:nvGrpSpPr>
        <p:grpSpPr>
          <a:xfrm>
            <a:off x="4298598" y="4980711"/>
            <a:ext cx="4433327" cy="1673107"/>
            <a:chOff x="4377297" y="3630105"/>
            <a:chExt cx="4433327" cy="1673107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7AA3678-4002-FA27-AFD8-EAF1B55A0EA5}"/>
                </a:ext>
              </a:extLst>
            </p:cNvPr>
            <p:cNvSpPr/>
            <p:nvPr/>
          </p:nvSpPr>
          <p:spPr>
            <a:xfrm>
              <a:off x="4377297" y="3630105"/>
              <a:ext cx="207390" cy="20739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25F62CA-12DB-AA35-6B1F-60C908E5CB57}"/>
                </a:ext>
              </a:extLst>
            </p:cNvPr>
            <p:cNvSpPr txBox="1"/>
            <p:nvPr/>
          </p:nvSpPr>
          <p:spPr>
            <a:xfrm>
              <a:off x="4480992" y="4269495"/>
              <a:ext cx="4329632" cy="1033717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lIns="180000" tIns="108000" rIns="180000" bIns="108000" rtlCol="0">
              <a:spAutoFit/>
            </a:bodyPr>
            <a:lstStyle/>
            <a:p>
              <a:r>
                <a:rPr lang="en-GB" sz="1600" b="1" dirty="0">
                  <a:solidFill>
                    <a:schemeClr val="accent1"/>
                  </a:solidFill>
                </a:rPr>
                <a:t>CGPM 2026</a:t>
              </a:r>
              <a:r>
                <a:rPr lang="en-GB" sz="1600" dirty="0"/>
                <a:t>: </a:t>
              </a:r>
            </a:p>
            <a:p>
              <a:pPr marL="447675" indent="-266700">
                <a:spcBef>
                  <a:spcPts val="3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r>
                <a:rPr lang="en-GB" sz="1600" dirty="0"/>
                <a:t>Redefinition option proposed</a:t>
              </a:r>
            </a:p>
            <a:p>
              <a:pPr marL="447675" indent="-266700">
                <a:spcBef>
                  <a:spcPts val="3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r>
                <a:rPr lang="en-GB" sz="1600" dirty="0"/>
                <a:t>Mandatory criteria achievable by 2029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B23B532-1A1F-70DF-CB03-592397937271}"/>
                </a:ext>
              </a:extLst>
            </p:cNvPr>
            <p:cNvCxnSpPr>
              <a:cxnSpLocks/>
              <a:endCxn id="15" idx="4"/>
            </p:cNvCxnSpPr>
            <p:nvPr/>
          </p:nvCxnSpPr>
          <p:spPr>
            <a:xfrm flipV="1">
              <a:off x="4480992" y="3837495"/>
              <a:ext cx="0" cy="43200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4BC8AA9-B94E-13FA-171E-A421706318B8}"/>
              </a:ext>
            </a:extLst>
          </p:cNvPr>
          <p:cNvGrpSpPr/>
          <p:nvPr/>
        </p:nvGrpSpPr>
        <p:grpSpPr>
          <a:xfrm>
            <a:off x="6965038" y="3783671"/>
            <a:ext cx="1919109" cy="1404430"/>
            <a:chOff x="7043737" y="2433065"/>
            <a:chExt cx="1919109" cy="140443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A75C3EF-33DF-483F-28DE-E1EE9077C4BC}"/>
                </a:ext>
              </a:extLst>
            </p:cNvPr>
            <p:cNvSpPr/>
            <p:nvPr/>
          </p:nvSpPr>
          <p:spPr>
            <a:xfrm>
              <a:off x="7043737" y="3630105"/>
              <a:ext cx="207390" cy="20739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F8463A3-9EAA-5244-E0DB-B5FAAD3DDC7F}"/>
                </a:ext>
              </a:extLst>
            </p:cNvPr>
            <p:cNvSpPr txBox="1"/>
            <p:nvPr/>
          </p:nvSpPr>
          <p:spPr>
            <a:xfrm>
              <a:off x="7162221" y="2433065"/>
              <a:ext cx="1800625" cy="749024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accent1"/>
              </a:solidFill>
            </a:ln>
          </p:spPr>
          <p:txBody>
            <a:bodyPr wrap="square" lIns="180000" tIns="108000" rIns="180000" bIns="108000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CGPM 2030</a:t>
              </a:r>
              <a:r>
                <a:rPr lang="en-GB" sz="1600" dirty="0">
                  <a:solidFill>
                    <a:schemeClr val="bg1"/>
                  </a:solidFill>
                </a:rPr>
                <a:t>: </a:t>
              </a:r>
            </a:p>
            <a:p>
              <a:pPr marL="285750" indent="-200025">
                <a:spcBef>
                  <a:spcPts val="300"/>
                </a:spcBef>
                <a:buClr>
                  <a:schemeClr val="bg1"/>
                </a:buClr>
                <a:buFont typeface="Wingdings" panose="05000000000000000000" pitchFamily="2" charset="2"/>
                <a:buChar char="§"/>
              </a:pPr>
              <a:r>
                <a:rPr lang="en-GB" sz="1600" dirty="0">
                  <a:solidFill>
                    <a:schemeClr val="bg1"/>
                  </a:solidFill>
                </a:rPr>
                <a:t>Redefinition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38342B4-92DB-F20B-B3E9-C4F64271FA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62221" y="3198105"/>
              <a:ext cx="0" cy="43200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D972C0F-8DF4-F0C2-407E-B3571A4F5590}"/>
              </a:ext>
            </a:extLst>
          </p:cNvPr>
          <p:cNvGrpSpPr/>
          <p:nvPr/>
        </p:nvGrpSpPr>
        <p:grpSpPr>
          <a:xfrm>
            <a:off x="9631478" y="4980711"/>
            <a:ext cx="2083695" cy="1335876"/>
            <a:chOff x="9710177" y="3630105"/>
            <a:chExt cx="2083695" cy="133587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D8D7745-763D-2AE2-2CA7-6E819934DD35}"/>
                </a:ext>
              </a:extLst>
            </p:cNvPr>
            <p:cNvSpPr/>
            <p:nvPr/>
          </p:nvSpPr>
          <p:spPr>
            <a:xfrm>
              <a:off x="9710177" y="3630105"/>
              <a:ext cx="207390" cy="20739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740ABFF-3600-B0C5-077D-1294AB6470E0}"/>
                </a:ext>
              </a:extLst>
            </p:cNvPr>
            <p:cNvSpPr txBox="1"/>
            <p:nvPr/>
          </p:nvSpPr>
          <p:spPr>
            <a:xfrm>
              <a:off x="9813872" y="4255429"/>
              <a:ext cx="1980000" cy="710552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  <a:prstDash val="sysDot"/>
            </a:ln>
          </p:spPr>
          <p:txBody>
            <a:bodyPr wrap="square" lIns="180000" tIns="108000" rIns="0" bIns="108000" rtlCol="0">
              <a:spAutoFit/>
            </a:bodyPr>
            <a:lstStyle/>
            <a:p>
              <a:r>
                <a:rPr lang="en-GB" sz="1600" b="1" dirty="0">
                  <a:solidFill>
                    <a:schemeClr val="accent1"/>
                  </a:solidFill>
                </a:rPr>
                <a:t>CGPM 2034</a:t>
              </a:r>
              <a:r>
                <a:rPr lang="en-GB" sz="1600" dirty="0"/>
                <a:t>: </a:t>
              </a:r>
              <a:br>
                <a:rPr lang="en-GB" sz="1600" dirty="0"/>
              </a:br>
              <a:r>
                <a:rPr lang="en-GB" sz="1600" dirty="0"/>
                <a:t>(backup scenario)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A41A763-940E-0AFE-4ED2-77FA2EB5F2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13872" y="3837495"/>
              <a:ext cx="0" cy="432000"/>
            </a:xfrm>
            <a:prstGeom prst="line">
              <a:avLst/>
            </a:prstGeom>
            <a:ln w="25400">
              <a:solidFill>
                <a:schemeClr val="accent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Picture 3">
            <a:extLst>
              <a:ext uri="{FF2B5EF4-FFF2-40B4-BE49-F238E27FC236}">
                <a16:creationId xmlns:a16="http://schemas.microsoft.com/office/drawing/2014/main" id="{302215D6-032A-DB78-C25C-36CD7FCFE6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6" y="1074319"/>
            <a:ext cx="1228255" cy="53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23232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2E72BE17-393B-8D65-2DBA-44ABDE5A598C}"/>
              </a:ext>
            </a:extLst>
          </p:cNvPr>
          <p:cNvSpPr txBox="1">
            <a:spLocks/>
          </p:cNvSpPr>
          <p:nvPr/>
        </p:nvSpPr>
        <p:spPr bwMode="auto">
          <a:xfrm>
            <a:off x="1735853" y="1078386"/>
            <a:ext cx="9860965" cy="1353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A909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533400" indent="-261938">
              <a:lnSpc>
                <a:spcPct val="114000"/>
              </a:lnSpc>
              <a:spcBef>
                <a:spcPts val="900"/>
              </a:spcBef>
              <a:buClr>
                <a:schemeClr val="tx2"/>
              </a:buClr>
            </a:pPr>
            <a:r>
              <a:rPr lang="en-GB" sz="2000" kern="0" dirty="0">
                <a:solidFill>
                  <a:schemeClr val="tx2"/>
                </a:solidFill>
              </a:rPr>
              <a:t>Dedicated CCTF task force established June 2020, </a:t>
            </a:r>
            <a:br>
              <a:rPr lang="en-GB" sz="2000" kern="0" dirty="0">
                <a:solidFill>
                  <a:schemeClr val="tx2"/>
                </a:solidFill>
              </a:rPr>
            </a:br>
            <a:r>
              <a:rPr lang="en-GB" sz="2000" kern="0" dirty="0">
                <a:solidFill>
                  <a:schemeClr val="tx2"/>
                </a:solidFill>
              </a:rPr>
              <a:t>chaired by Noel </a:t>
            </a:r>
            <a:r>
              <a:rPr lang="en-GB" sz="2000" kern="0" dirty="0" err="1">
                <a:solidFill>
                  <a:schemeClr val="tx2"/>
                </a:solidFill>
              </a:rPr>
              <a:t>Dimarcq</a:t>
            </a:r>
            <a:r>
              <a:rPr lang="en-GB" sz="2000" kern="0" dirty="0">
                <a:solidFill>
                  <a:schemeClr val="tx2"/>
                </a:solidFill>
              </a:rPr>
              <a:t> and Patrizia Tavella</a:t>
            </a:r>
          </a:p>
          <a:p>
            <a:pPr marL="533400" indent="-261938">
              <a:lnSpc>
                <a:spcPct val="114000"/>
              </a:lnSpc>
              <a:spcBef>
                <a:spcPts val="900"/>
              </a:spcBef>
              <a:buClr>
                <a:schemeClr val="tx2"/>
              </a:buClr>
            </a:pPr>
            <a:r>
              <a:rPr lang="en-GB" sz="2000" kern="0" dirty="0">
                <a:solidFill>
                  <a:schemeClr val="tx2"/>
                </a:solidFill>
              </a:rPr>
              <a:t>3 sub-groups bringing together 40 worldwide contributors to prepare </a:t>
            </a:r>
            <a:br>
              <a:rPr lang="en-GB" sz="2000" kern="0" dirty="0">
                <a:solidFill>
                  <a:schemeClr val="tx2"/>
                </a:solidFill>
              </a:rPr>
            </a:br>
            <a:r>
              <a:rPr lang="en-GB" sz="2000" kern="0" dirty="0">
                <a:solidFill>
                  <a:schemeClr val="tx2"/>
                </a:solidFill>
              </a:rPr>
              <a:t>a detailed roadmap towards the redefinition of the second</a:t>
            </a:r>
          </a:p>
          <a:p>
            <a:pPr marL="533400" indent="-261938">
              <a:lnSpc>
                <a:spcPct val="114000"/>
              </a:lnSpc>
              <a:spcBef>
                <a:spcPts val="900"/>
              </a:spcBef>
              <a:buClr>
                <a:schemeClr val="tx2"/>
              </a:buClr>
            </a:pPr>
            <a:r>
              <a:rPr lang="en-GB" sz="2000" kern="0" dirty="0">
                <a:solidFill>
                  <a:schemeClr val="tx2"/>
                </a:solidFill>
              </a:rPr>
              <a:t>Paper submitted to Metrologia, available at https://arxiv.org/abs/2307.14141</a:t>
            </a:r>
          </a:p>
        </p:txBody>
      </p:sp>
    </p:spTree>
    <p:extLst>
      <p:ext uri="{BB962C8B-B14F-4D97-AF65-F5344CB8AC3E}">
        <p14:creationId xmlns:p14="http://schemas.microsoft.com/office/powerpoint/2010/main" val="57367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Mandatory criteria and ancillary conditions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007DD3-98E9-713B-827C-67DDAF31CBC2}"/>
              </a:ext>
            </a:extLst>
          </p:cNvPr>
          <p:cNvGrpSpPr/>
          <p:nvPr/>
        </p:nvGrpSpPr>
        <p:grpSpPr>
          <a:xfrm>
            <a:off x="44775" y="4658524"/>
            <a:ext cx="2697949" cy="1927163"/>
            <a:chOff x="-111965" y="4261616"/>
            <a:chExt cx="2697949" cy="19271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0B8E79A-31E7-7840-CA71-60A6686F9138}"/>
                </a:ext>
              </a:extLst>
            </p:cNvPr>
            <p:cNvSpPr txBox="1"/>
            <p:nvPr/>
          </p:nvSpPr>
          <p:spPr>
            <a:xfrm>
              <a:off x="-111965" y="5111561"/>
              <a:ext cx="269794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1"/>
                  </a:solidFill>
                </a:rPr>
                <a:t>Status should be advanced,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even if not completely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achieved at the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time of redefinition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5C3732B-59D5-E09F-0228-BB9690559CE6}"/>
                </a:ext>
              </a:extLst>
            </p:cNvPr>
            <p:cNvSpPr/>
            <p:nvPr/>
          </p:nvSpPr>
          <p:spPr>
            <a:xfrm>
              <a:off x="593735" y="4261616"/>
              <a:ext cx="1480457" cy="73449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Ancillary conditions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78D2830-FF73-1C11-FA10-2408B53565B0}"/>
              </a:ext>
            </a:extLst>
          </p:cNvPr>
          <p:cNvGrpSpPr/>
          <p:nvPr/>
        </p:nvGrpSpPr>
        <p:grpSpPr>
          <a:xfrm>
            <a:off x="279197" y="2412383"/>
            <a:ext cx="2423012" cy="1455498"/>
            <a:chOff x="81943" y="2087176"/>
            <a:chExt cx="2423012" cy="145549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52BF424-DE82-7FDF-E4CE-C4FF60574689}"/>
                </a:ext>
              </a:extLst>
            </p:cNvPr>
            <p:cNvSpPr txBox="1"/>
            <p:nvPr/>
          </p:nvSpPr>
          <p:spPr>
            <a:xfrm>
              <a:off x="81943" y="2957899"/>
              <a:ext cx="2423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C00000"/>
                  </a:solidFill>
                </a:rPr>
                <a:t>Must be achieved before changing the definition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E91A0146-3BDB-57D1-6B16-47872151DC51}"/>
                </a:ext>
              </a:extLst>
            </p:cNvPr>
            <p:cNvSpPr/>
            <p:nvPr/>
          </p:nvSpPr>
          <p:spPr>
            <a:xfrm>
              <a:off x="593735" y="2087176"/>
              <a:ext cx="1480458" cy="741529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Mandatory criteria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E830757-19B8-D611-25C1-05A5D578A857}"/>
              </a:ext>
            </a:extLst>
          </p:cNvPr>
          <p:cNvSpPr txBox="1"/>
          <p:nvPr/>
        </p:nvSpPr>
        <p:spPr>
          <a:xfrm>
            <a:off x="3204140" y="4555317"/>
            <a:ext cx="8231155" cy="217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High reliability of optical frequency standards</a:t>
            </a:r>
          </a:p>
          <a:p>
            <a:pPr marL="285750" indent="-285750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High reliability of ultra high stability T/F links</a:t>
            </a:r>
          </a:p>
          <a:p>
            <a:pPr marL="285750" indent="-285750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Continuous improvement of the realization and time scales after redefinition</a:t>
            </a:r>
          </a:p>
          <a:p>
            <a:pPr marL="285750" indent="-285750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Regular contributions of optical clocks to UTC(</a:t>
            </a:r>
            <a:r>
              <a:rPr lang="en-GB" sz="1700" i="1" dirty="0">
                <a:solidFill>
                  <a:schemeClr val="accent1"/>
                </a:solidFill>
              </a:rPr>
              <a:t>k</a:t>
            </a:r>
            <a:r>
              <a:rPr lang="en-GB" sz="1700" dirty="0">
                <a:solidFill>
                  <a:schemeClr val="accent1"/>
                </a:solidFill>
              </a:rPr>
              <a:t>)</a:t>
            </a:r>
          </a:p>
          <a:p>
            <a:pPr marL="285750" indent="-285750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Availability of commercial optical clocks</a:t>
            </a:r>
          </a:p>
          <a:p>
            <a:pPr marL="285750" indent="-285750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Improved quality of the dissemination towards users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DB597C-D75A-3DA1-CE25-B4E3E0021D36}"/>
              </a:ext>
            </a:extLst>
          </p:cNvPr>
          <p:cNvSpPr txBox="1"/>
          <p:nvPr/>
        </p:nvSpPr>
        <p:spPr>
          <a:xfrm>
            <a:off x="3214706" y="1767456"/>
            <a:ext cx="894308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Validation that optical frequency standards (OFS) are at a level 100 times better than Cs</a:t>
            </a:r>
          </a:p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Continuity with the definition based on Cs</a:t>
            </a:r>
          </a:p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Regular contributions of OFS to TAI as secondary representations of the second</a:t>
            </a:r>
          </a:p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Availability of sustainable techniques for OFS comparisons</a:t>
            </a:r>
          </a:p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Knowledge of the local geopotential with a sufficient uncertainty level</a:t>
            </a:r>
          </a:p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Definition allowing future more accurate realisations</a:t>
            </a:r>
          </a:p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Access to the realisation of the new definition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37C3532-9E89-FCAA-9B0A-940B48AF331B}"/>
              </a:ext>
            </a:extLst>
          </p:cNvPr>
          <p:cNvGrpSpPr/>
          <p:nvPr/>
        </p:nvGrpSpPr>
        <p:grpSpPr>
          <a:xfrm>
            <a:off x="2585982" y="1767456"/>
            <a:ext cx="597159" cy="4973676"/>
            <a:chOff x="2585982" y="1767456"/>
            <a:chExt cx="597159" cy="4973676"/>
          </a:xfrm>
        </p:grpSpPr>
        <p:sp>
          <p:nvSpPr>
            <p:cNvPr id="12" name="Arrow: Up 11">
              <a:extLst>
                <a:ext uri="{FF2B5EF4-FFF2-40B4-BE49-F238E27FC236}">
                  <a16:creationId xmlns:a16="http://schemas.microsoft.com/office/drawing/2014/main" id="{54EA0D1D-CC6B-E770-4034-6BB492EA103F}"/>
                </a:ext>
              </a:extLst>
            </p:cNvPr>
            <p:cNvSpPr/>
            <p:nvPr/>
          </p:nvSpPr>
          <p:spPr>
            <a:xfrm>
              <a:off x="2585982" y="1767456"/>
              <a:ext cx="597159" cy="4973676"/>
            </a:xfrm>
            <a:prstGeom prst="upArrow">
              <a:avLst/>
            </a:prstGeom>
            <a:gradFill>
              <a:gsLst>
                <a:gs pos="0">
                  <a:srgbClr val="C00000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40FB76E-68E5-07F4-C5F0-B3555D9E43E8}"/>
                </a:ext>
              </a:extLst>
            </p:cNvPr>
            <p:cNvSpPr txBox="1"/>
            <p:nvPr/>
          </p:nvSpPr>
          <p:spPr>
            <a:xfrm>
              <a:off x="2665198" y="2052000"/>
              <a:ext cx="430887" cy="109328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Achieved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B4EA0B8-B811-B48C-1BC1-17CF08BA6067}"/>
                </a:ext>
              </a:extLst>
            </p:cNvPr>
            <p:cNvSpPr txBox="1"/>
            <p:nvPr/>
          </p:nvSpPr>
          <p:spPr>
            <a:xfrm>
              <a:off x="2666886" y="5137534"/>
              <a:ext cx="430887" cy="136227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In progress</a:t>
              </a: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7AE2ABD-650F-7B36-3293-4D6AC58FD21D}"/>
              </a:ext>
            </a:extLst>
          </p:cNvPr>
          <p:cNvCxnSpPr>
            <a:cxnSpLocks/>
          </p:cNvCxnSpPr>
          <p:nvPr/>
        </p:nvCxnSpPr>
        <p:spPr>
          <a:xfrm>
            <a:off x="173853" y="4445617"/>
            <a:ext cx="11844293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476E222-C159-4E80-0E28-B96F5D84115F}"/>
              </a:ext>
            </a:extLst>
          </p:cNvPr>
          <p:cNvGrpSpPr/>
          <p:nvPr/>
        </p:nvGrpSpPr>
        <p:grpSpPr>
          <a:xfrm>
            <a:off x="371476" y="1074319"/>
            <a:ext cx="5030948" cy="531195"/>
            <a:chOff x="371476" y="1074319"/>
            <a:chExt cx="5030948" cy="531195"/>
          </a:xfrm>
        </p:grpSpPr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73EB0EC9-7560-3529-2B43-3011A465C0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76" y="1074319"/>
              <a:ext cx="1228255" cy="531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23232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B197568-05B1-D656-51F3-77A01A160521}"/>
                </a:ext>
              </a:extLst>
            </p:cNvPr>
            <p:cNvSpPr txBox="1"/>
            <p:nvPr/>
          </p:nvSpPr>
          <p:spPr>
            <a:xfrm>
              <a:off x="1746160" y="1175381"/>
              <a:ext cx="365626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tx2"/>
                  </a:solidFill>
                </a:rPr>
                <a:t>https://arxiv.org/abs/2307.14141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4936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Mandatory criteria and ancillary conditions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007DD3-98E9-713B-827C-67DDAF31CBC2}"/>
              </a:ext>
            </a:extLst>
          </p:cNvPr>
          <p:cNvGrpSpPr/>
          <p:nvPr/>
        </p:nvGrpSpPr>
        <p:grpSpPr>
          <a:xfrm>
            <a:off x="44775" y="4658524"/>
            <a:ext cx="2697949" cy="1927163"/>
            <a:chOff x="-111965" y="4261616"/>
            <a:chExt cx="2697949" cy="19271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0B8E79A-31E7-7840-CA71-60A6686F9138}"/>
                </a:ext>
              </a:extLst>
            </p:cNvPr>
            <p:cNvSpPr txBox="1"/>
            <p:nvPr/>
          </p:nvSpPr>
          <p:spPr>
            <a:xfrm>
              <a:off x="-111965" y="5111561"/>
              <a:ext cx="269794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1"/>
                  </a:solidFill>
                </a:rPr>
                <a:t>Status should be advanced,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even if not completely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achieved at the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time of redefinition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5C3732B-59D5-E09F-0228-BB9690559CE6}"/>
                </a:ext>
              </a:extLst>
            </p:cNvPr>
            <p:cNvSpPr/>
            <p:nvPr/>
          </p:nvSpPr>
          <p:spPr>
            <a:xfrm>
              <a:off x="593735" y="4261616"/>
              <a:ext cx="1480457" cy="73449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Ancillary conditions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78D2830-FF73-1C11-FA10-2408B53565B0}"/>
              </a:ext>
            </a:extLst>
          </p:cNvPr>
          <p:cNvGrpSpPr/>
          <p:nvPr/>
        </p:nvGrpSpPr>
        <p:grpSpPr>
          <a:xfrm>
            <a:off x="279197" y="2412383"/>
            <a:ext cx="2423012" cy="1455498"/>
            <a:chOff x="81943" y="2087176"/>
            <a:chExt cx="2423012" cy="145549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52BF424-DE82-7FDF-E4CE-C4FF60574689}"/>
                </a:ext>
              </a:extLst>
            </p:cNvPr>
            <p:cNvSpPr txBox="1"/>
            <p:nvPr/>
          </p:nvSpPr>
          <p:spPr>
            <a:xfrm>
              <a:off x="81943" y="2957899"/>
              <a:ext cx="2423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C00000"/>
                  </a:solidFill>
                </a:rPr>
                <a:t>Must be achieved before changing the definition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E91A0146-3BDB-57D1-6B16-47872151DC51}"/>
                </a:ext>
              </a:extLst>
            </p:cNvPr>
            <p:cNvSpPr/>
            <p:nvPr/>
          </p:nvSpPr>
          <p:spPr>
            <a:xfrm>
              <a:off x="593735" y="2087176"/>
              <a:ext cx="1480458" cy="741529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Mandatory criteria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E830757-19B8-D611-25C1-05A5D578A857}"/>
              </a:ext>
            </a:extLst>
          </p:cNvPr>
          <p:cNvSpPr txBox="1"/>
          <p:nvPr/>
        </p:nvSpPr>
        <p:spPr>
          <a:xfrm>
            <a:off x="3204140" y="4555317"/>
            <a:ext cx="8231155" cy="217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High reliability of optical frequency standards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High reliability of ultra high stability T/F links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Continuous improvement of the realization and time scales after redefinition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Regular contributions of optical clocks to UTC(</a:t>
            </a:r>
            <a:r>
              <a:rPr lang="en-GB" sz="1700" i="1" dirty="0">
                <a:solidFill>
                  <a:srgbClr val="C5E8FF"/>
                </a:solidFill>
              </a:rPr>
              <a:t>k</a:t>
            </a:r>
            <a:r>
              <a:rPr lang="en-GB" sz="1700" dirty="0">
                <a:solidFill>
                  <a:srgbClr val="C5E8FF"/>
                </a:solidFill>
              </a:rPr>
              <a:t>)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Availability of commercial optical clocks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Improved quality of the dissemination towards users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DB597C-D75A-3DA1-CE25-B4E3E0021D36}"/>
              </a:ext>
            </a:extLst>
          </p:cNvPr>
          <p:cNvSpPr txBox="1"/>
          <p:nvPr/>
        </p:nvSpPr>
        <p:spPr>
          <a:xfrm>
            <a:off x="3214706" y="1767456"/>
            <a:ext cx="894308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Validation that optical frequency standards (OFS) are at a level 100 times better than Cs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Continuity with the definition based on Cs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Regular contributions of OFS to TAI as secondary representations of the second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Availability of sustainable techniques for OFS comparisons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Knowledge of the local geopotential with a sufficient uncertainty level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Definition allowing future more accurate realisations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Access to the realisation of the new definition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37C3532-9E89-FCAA-9B0A-940B48AF331B}"/>
              </a:ext>
            </a:extLst>
          </p:cNvPr>
          <p:cNvGrpSpPr/>
          <p:nvPr/>
        </p:nvGrpSpPr>
        <p:grpSpPr>
          <a:xfrm>
            <a:off x="2585982" y="1767456"/>
            <a:ext cx="597159" cy="4973676"/>
            <a:chOff x="2585982" y="1767456"/>
            <a:chExt cx="597159" cy="4973676"/>
          </a:xfrm>
        </p:grpSpPr>
        <p:sp>
          <p:nvSpPr>
            <p:cNvPr id="12" name="Arrow: Up 11">
              <a:extLst>
                <a:ext uri="{FF2B5EF4-FFF2-40B4-BE49-F238E27FC236}">
                  <a16:creationId xmlns:a16="http://schemas.microsoft.com/office/drawing/2014/main" id="{54EA0D1D-CC6B-E770-4034-6BB492EA103F}"/>
                </a:ext>
              </a:extLst>
            </p:cNvPr>
            <p:cNvSpPr/>
            <p:nvPr/>
          </p:nvSpPr>
          <p:spPr>
            <a:xfrm>
              <a:off x="2585982" y="1767456"/>
              <a:ext cx="597159" cy="4973676"/>
            </a:xfrm>
            <a:prstGeom prst="upArrow">
              <a:avLst/>
            </a:prstGeom>
            <a:gradFill>
              <a:gsLst>
                <a:gs pos="0">
                  <a:srgbClr val="C00000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40FB76E-68E5-07F4-C5F0-B3555D9E43E8}"/>
                </a:ext>
              </a:extLst>
            </p:cNvPr>
            <p:cNvSpPr txBox="1"/>
            <p:nvPr/>
          </p:nvSpPr>
          <p:spPr>
            <a:xfrm>
              <a:off x="2665198" y="2052000"/>
              <a:ext cx="430887" cy="109328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Achieved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B4EA0B8-B811-B48C-1BC1-17CF08BA6067}"/>
                </a:ext>
              </a:extLst>
            </p:cNvPr>
            <p:cNvSpPr txBox="1"/>
            <p:nvPr/>
          </p:nvSpPr>
          <p:spPr>
            <a:xfrm>
              <a:off x="2666886" y="5137534"/>
              <a:ext cx="430887" cy="136227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In progress</a:t>
              </a: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7AE2ABD-650F-7B36-3293-4D6AC58FD21D}"/>
              </a:ext>
            </a:extLst>
          </p:cNvPr>
          <p:cNvCxnSpPr>
            <a:cxnSpLocks/>
          </p:cNvCxnSpPr>
          <p:nvPr/>
        </p:nvCxnSpPr>
        <p:spPr>
          <a:xfrm>
            <a:off x="173853" y="4445617"/>
            <a:ext cx="11844293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476E222-C159-4E80-0E28-B96F5D84115F}"/>
              </a:ext>
            </a:extLst>
          </p:cNvPr>
          <p:cNvGrpSpPr/>
          <p:nvPr/>
        </p:nvGrpSpPr>
        <p:grpSpPr>
          <a:xfrm>
            <a:off x="371476" y="1074319"/>
            <a:ext cx="5030948" cy="531195"/>
            <a:chOff x="371476" y="1074319"/>
            <a:chExt cx="5030948" cy="531195"/>
          </a:xfrm>
        </p:grpSpPr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73EB0EC9-7560-3529-2B43-3011A465C0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76" y="1074319"/>
              <a:ext cx="1228255" cy="531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23232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B197568-05B1-D656-51F3-77A01A160521}"/>
                </a:ext>
              </a:extLst>
            </p:cNvPr>
            <p:cNvSpPr txBox="1"/>
            <p:nvPr/>
          </p:nvSpPr>
          <p:spPr>
            <a:xfrm>
              <a:off x="1746160" y="1175381"/>
              <a:ext cx="365626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tx2"/>
                  </a:solidFill>
                </a:rPr>
                <a:t>https://arxiv.org/abs/2307.14141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9449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Robust optical clocks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D3EEE4-4B71-22A5-5DE2-2F03447E41D3}"/>
              </a:ext>
            </a:extLst>
          </p:cNvPr>
          <p:cNvSpPr/>
          <p:nvPr/>
        </p:nvSpPr>
        <p:spPr>
          <a:xfrm>
            <a:off x="306822" y="1073066"/>
            <a:ext cx="675059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spcBef>
                <a:spcPts val="300"/>
              </a:spcBef>
              <a:buClr>
                <a:srgbClr val="00B0F0"/>
              </a:buClr>
            </a:pPr>
            <a:r>
              <a:rPr lang="en-GB" sz="2200" b="1" dirty="0">
                <a:solidFill>
                  <a:schemeClr val="accent1"/>
                </a:solidFill>
              </a:rPr>
              <a:t>Monitoring and automatic control systems</a:t>
            </a:r>
          </a:p>
          <a:p>
            <a:pPr marL="442913" indent="-263525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Robust &amp; autonomous frequency stabilisation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of laser systems</a:t>
            </a:r>
          </a:p>
          <a:p>
            <a:pPr marL="442913" indent="-263525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Automated optical alignment</a:t>
            </a:r>
          </a:p>
          <a:p>
            <a:pPr marL="442913" indent="-263525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Remote monitoring and control</a:t>
            </a:r>
          </a:p>
          <a:p>
            <a:pPr marL="442913" indent="-263525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Software to schedule and perform operational checks,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e.g. minimisation of micromotion in trapped ion clocks,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magic wavelength calibration in lattice clocks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2C5A3C-6C5B-F2B6-7CED-3DEC63A44A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405"/>
          <a:stretch/>
        </p:blipFill>
        <p:spPr>
          <a:xfrm>
            <a:off x="7535130" y="1178980"/>
            <a:ext cx="4246044" cy="2481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312EE61-D7C6-C92D-B5F8-F59863FFCD54}"/>
              </a:ext>
            </a:extLst>
          </p:cNvPr>
          <p:cNvSpPr/>
          <p:nvPr/>
        </p:nvSpPr>
        <p:spPr>
          <a:xfrm>
            <a:off x="306822" y="4447165"/>
            <a:ext cx="1147435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buClr>
                <a:srgbClr val="00B0F0"/>
              </a:buClr>
            </a:pPr>
            <a:r>
              <a:rPr lang="en-GB" sz="2200" b="1" dirty="0">
                <a:solidFill>
                  <a:schemeClr val="accent1"/>
                </a:solidFill>
              </a:rPr>
              <a:t>Tools for on-the-fly correction of systematic frequency shifts</a:t>
            </a:r>
          </a:p>
          <a:p>
            <a:pPr marL="442913" indent="-263525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With sufficiently low latency for UTC(</a:t>
            </a:r>
            <a:r>
              <a:rPr lang="en-GB" sz="2000" i="1" dirty="0">
                <a:solidFill>
                  <a:schemeClr val="tx2"/>
                </a:solidFill>
              </a:rPr>
              <a:t>k</a:t>
            </a:r>
            <a:r>
              <a:rPr lang="en-GB" sz="2000" dirty="0">
                <a:solidFill>
                  <a:schemeClr val="tx2"/>
                </a:solidFill>
              </a:rPr>
              <a:t>) steering</a:t>
            </a:r>
          </a:p>
          <a:p>
            <a:pPr marL="442913" indent="-263525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Also useful for timely contributions to TAI and faster data analysis in international comparisons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A1930B3-44FA-8E9C-C33B-A571F078299E}"/>
              </a:ext>
            </a:extLst>
          </p:cNvPr>
          <p:cNvSpPr/>
          <p:nvPr/>
        </p:nvSpPr>
        <p:spPr>
          <a:xfrm>
            <a:off x="1230086" y="5979019"/>
            <a:ext cx="9119999" cy="668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e.g. uptimes exceeding 80 % over several weeks demonstrated for NPL-Sr1</a:t>
            </a:r>
          </a:p>
        </p:txBody>
      </p:sp>
    </p:spTree>
    <p:extLst>
      <p:ext uri="{BB962C8B-B14F-4D97-AF65-F5344CB8AC3E}">
        <p14:creationId xmlns:p14="http://schemas.microsoft.com/office/powerpoint/2010/main" val="282650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Uptime of the NMIJ optical lattice clock over 6 months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22C128-32DC-0E67-AE85-BE0BF78C46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4" t="2220" r="4575" b="1838"/>
          <a:stretch/>
        </p:blipFill>
        <p:spPr>
          <a:xfrm>
            <a:off x="5502397" y="1398560"/>
            <a:ext cx="6430556" cy="50687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74D46A-7DFC-D18C-D582-AFFF9007D829}"/>
              </a:ext>
            </a:extLst>
          </p:cNvPr>
          <p:cNvSpPr txBox="1"/>
          <p:nvPr/>
        </p:nvSpPr>
        <p:spPr>
          <a:xfrm>
            <a:off x="324000" y="994766"/>
            <a:ext cx="5178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T. Kobayashi </a:t>
            </a:r>
            <a:r>
              <a:rPr lang="en-GB" i="1" dirty="0">
                <a:solidFill>
                  <a:schemeClr val="accent1"/>
                </a:solidFill>
              </a:rPr>
              <a:t>et al</a:t>
            </a:r>
            <a:r>
              <a:rPr lang="en-GB" dirty="0">
                <a:solidFill>
                  <a:schemeClr val="accent1"/>
                </a:solidFill>
              </a:rPr>
              <a:t>., Metrologia 57, 065021 (2020)</a:t>
            </a:r>
            <a:endParaRPr lang="en-GB" baseline="30000" dirty="0">
              <a:solidFill>
                <a:schemeClr val="accent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CD3431-E7A9-2B64-CE98-CADA05F6D4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15" t="3348" r="2908" b="10616"/>
          <a:stretch/>
        </p:blipFill>
        <p:spPr>
          <a:xfrm>
            <a:off x="688392" y="3779148"/>
            <a:ext cx="4253722" cy="2902072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B9485FA-09AD-7FF6-4225-697EAA01ED99}"/>
              </a:ext>
            </a:extLst>
          </p:cNvPr>
          <p:cNvGrpSpPr/>
          <p:nvPr/>
        </p:nvGrpSpPr>
        <p:grpSpPr>
          <a:xfrm>
            <a:off x="612252" y="1593283"/>
            <a:ext cx="4457690" cy="2075097"/>
            <a:chOff x="612252" y="1623140"/>
            <a:chExt cx="4457690" cy="207509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F0891A8-BF30-F5FF-64EF-3672631AE1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02" t="12567" r="2176" b="4592"/>
            <a:stretch/>
          </p:blipFill>
          <p:spPr>
            <a:xfrm>
              <a:off x="612252" y="1623140"/>
              <a:ext cx="4446510" cy="1985820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35B5E73-10DA-C505-66A5-B9C597A3BF28}"/>
                </a:ext>
              </a:extLst>
            </p:cNvPr>
            <p:cNvSpPr/>
            <p:nvPr/>
          </p:nvSpPr>
          <p:spPr>
            <a:xfrm>
              <a:off x="4199130" y="3223276"/>
              <a:ext cx="870812" cy="474961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19740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Mandatory criteria and ancillary conditions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007DD3-98E9-713B-827C-67DDAF31CBC2}"/>
              </a:ext>
            </a:extLst>
          </p:cNvPr>
          <p:cNvGrpSpPr/>
          <p:nvPr/>
        </p:nvGrpSpPr>
        <p:grpSpPr>
          <a:xfrm>
            <a:off x="44775" y="4658524"/>
            <a:ext cx="2697949" cy="1927163"/>
            <a:chOff x="-111965" y="4261616"/>
            <a:chExt cx="2697949" cy="19271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0B8E79A-31E7-7840-CA71-60A6686F9138}"/>
                </a:ext>
              </a:extLst>
            </p:cNvPr>
            <p:cNvSpPr txBox="1"/>
            <p:nvPr/>
          </p:nvSpPr>
          <p:spPr>
            <a:xfrm>
              <a:off x="-111965" y="5111561"/>
              <a:ext cx="269794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1"/>
                  </a:solidFill>
                </a:rPr>
                <a:t>Status should be advanced,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even if not completely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achieved at the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time of redefinition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5C3732B-59D5-E09F-0228-BB9690559CE6}"/>
                </a:ext>
              </a:extLst>
            </p:cNvPr>
            <p:cNvSpPr/>
            <p:nvPr/>
          </p:nvSpPr>
          <p:spPr>
            <a:xfrm>
              <a:off x="593735" y="4261616"/>
              <a:ext cx="1480457" cy="73449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Ancillary conditions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78D2830-FF73-1C11-FA10-2408B53565B0}"/>
              </a:ext>
            </a:extLst>
          </p:cNvPr>
          <p:cNvGrpSpPr/>
          <p:nvPr/>
        </p:nvGrpSpPr>
        <p:grpSpPr>
          <a:xfrm>
            <a:off x="279197" y="2412383"/>
            <a:ext cx="2423012" cy="1455498"/>
            <a:chOff x="81943" y="2087176"/>
            <a:chExt cx="2423012" cy="145549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52BF424-DE82-7FDF-E4CE-C4FF60574689}"/>
                </a:ext>
              </a:extLst>
            </p:cNvPr>
            <p:cNvSpPr txBox="1"/>
            <p:nvPr/>
          </p:nvSpPr>
          <p:spPr>
            <a:xfrm>
              <a:off x="81943" y="2957899"/>
              <a:ext cx="2423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C00000"/>
                  </a:solidFill>
                </a:rPr>
                <a:t>Must be achieved before changing the definition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E91A0146-3BDB-57D1-6B16-47872151DC51}"/>
                </a:ext>
              </a:extLst>
            </p:cNvPr>
            <p:cNvSpPr/>
            <p:nvPr/>
          </p:nvSpPr>
          <p:spPr>
            <a:xfrm>
              <a:off x="593735" y="2087176"/>
              <a:ext cx="1480458" cy="741529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Mandatory criteria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E830757-19B8-D611-25C1-05A5D578A857}"/>
              </a:ext>
            </a:extLst>
          </p:cNvPr>
          <p:cNvSpPr txBox="1"/>
          <p:nvPr/>
        </p:nvSpPr>
        <p:spPr>
          <a:xfrm>
            <a:off x="3204140" y="4555317"/>
            <a:ext cx="8231155" cy="217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High reliability of optical frequency standards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High reliability of ultra high stability T/F links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Continuous improvement of the realization and time scales after redefinition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Regular contributions of optical clocks to UTC(</a:t>
            </a:r>
            <a:r>
              <a:rPr lang="en-GB" sz="1700" i="1" dirty="0">
                <a:solidFill>
                  <a:srgbClr val="C5E8FF"/>
                </a:solidFill>
              </a:rPr>
              <a:t>k</a:t>
            </a:r>
            <a:r>
              <a:rPr lang="en-GB" sz="1700" dirty="0">
                <a:solidFill>
                  <a:srgbClr val="C5E8FF"/>
                </a:solidFill>
              </a:rPr>
              <a:t>)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Availability of commercial optical clocks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Improved quality of the dissemination towards users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DB597C-D75A-3DA1-CE25-B4E3E0021D36}"/>
              </a:ext>
            </a:extLst>
          </p:cNvPr>
          <p:cNvSpPr txBox="1"/>
          <p:nvPr/>
        </p:nvSpPr>
        <p:spPr>
          <a:xfrm>
            <a:off x="3214706" y="1767456"/>
            <a:ext cx="894308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Validation that optical frequency standards (OFS) are at a level 100 times better than Cs</a:t>
            </a:r>
          </a:p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Continuity with the definition based on Cs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Regular contributions of OFS to TAI as secondary representations of the second</a:t>
            </a:r>
          </a:p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Availability of sustainable techniques for OFS comparisons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Knowledge of the local geopotential with a sufficient uncertainty level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Definition allowing future more accurate realisations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Access to the realisation of the new definition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37C3532-9E89-FCAA-9B0A-940B48AF331B}"/>
              </a:ext>
            </a:extLst>
          </p:cNvPr>
          <p:cNvGrpSpPr/>
          <p:nvPr/>
        </p:nvGrpSpPr>
        <p:grpSpPr>
          <a:xfrm>
            <a:off x="2585982" y="1767456"/>
            <a:ext cx="597159" cy="4973676"/>
            <a:chOff x="2585982" y="1767456"/>
            <a:chExt cx="597159" cy="4973676"/>
          </a:xfrm>
        </p:grpSpPr>
        <p:sp>
          <p:nvSpPr>
            <p:cNvPr id="12" name="Arrow: Up 11">
              <a:extLst>
                <a:ext uri="{FF2B5EF4-FFF2-40B4-BE49-F238E27FC236}">
                  <a16:creationId xmlns:a16="http://schemas.microsoft.com/office/drawing/2014/main" id="{54EA0D1D-CC6B-E770-4034-6BB492EA103F}"/>
                </a:ext>
              </a:extLst>
            </p:cNvPr>
            <p:cNvSpPr/>
            <p:nvPr/>
          </p:nvSpPr>
          <p:spPr>
            <a:xfrm>
              <a:off x="2585982" y="1767456"/>
              <a:ext cx="597159" cy="4973676"/>
            </a:xfrm>
            <a:prstGeom prst="upArrow">
              <a:avLst/>
            </a:prstGeom>
            <a:gradFill>
              <a:gsLst>
                <a:gs pos="0">
                  <a:srgbClr val="C00000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40FB76E-68E5-07F4-C5F0-B3555D9E43E8}"/>
                </a:ext>
              </a:extLst>
            </p:cNvPr>
            <p:cNvSpPr txBox="1"/>
            <p:nvPr/>
          </p:nvSpPr>
          <p:spPr>
            <a:xfrm>
              <a:off x="2665198" y="2052000"/>
              <a:ext cx="430887" cy="109328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Achieved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B4EA0B8-B811-B48C-1BC1-17CF08BA6067}"/>
                </a:ext>
              </a:extLst>
            </p:cNvPr>
            <p:cNvSpPr txBox="1"/>
            <p:nvPr/>
          </p:nvSpPr>
          <p:spPr>
            <a:xfrm>
              <a:off x="2666886" y="5137534"/>
              <a:ext cx="430887" cy="136227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In progress</a:t>
              </a: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7AE2ABD-650F-7B36-3293-4D6AC58FD21D}"/>
              </a:ext>
            </a:extLst>
          </p:cNvPr>
          <p:cNvCxnSpPr>
            <a:cxnSpLocks/>
          </p:cNvCxnSpPr>
          <p:nvPr/>
        </p:nvCxnSpPr>
        <p:spPr>
          <a:xfrm>
            <a:off x="173853" y="4445617"/>
            <a:ext cx="11844293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476E222-C159-4E80-0E28-B96F5D84115F}"/>
              </a:ext>
            </a:extLst>
          </p:cNvPr>
          <p:cNvGrpSpPr/>
          <p:nvPr/>
        </p:nvGrpSpPr>
        <p:grpSpPr>
          <a:xfrm>
            <a:off x="371476" y="1074319"/>
            <a:ext cx="5030948" cy="531195"/>
            <a:chOff x="371476" y="1074319"/>
            <a:chExt cx="5030948" cy="531195"/>
          </a:xfrm>
        </p:grpSpPr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73EB0EC9-7560-3529-2B43-3011A465C0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76" y="1074319"/>
              <a:ext cx="1228255" cy="531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23232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B197568-05B1-D656-51F3-77A01A160521}"/>
                </a:ext>
              </a:extLst>
            </p:cNvPr>
            <p:cNvSpPr txBox="1"/>
            <p:nvPr/>
          </p:nvSpPr>
          <p:spPr>
            <a:xfrm>
              <a:off x="1746160" y="1175381"/>
              <a:ext cx="365626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tx2"/>
                  </a:solidFill>
                </a:rPr>
                <a:t>https://arxiv.org/abs/2307.14141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27656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Frequency combs for local optical clock comparisons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9BA87A6-19D4-FFD7-58B5-1A08ED3B123E}"/>
              </a:ext>
            </a:extLst>
          </p:cNvPr>
          <p:cNvGrpSpPr/>
          <p:nvPr/>
        </p:nvGrpSpPr>
        <p:grpSpPr>
          <a:xfrm>
            <a:off x="390148" y="1296184"/>
            <a:ext cx="10589522" cy="2757290"/>
            <a:chOff x="408809" y="905684"/>
            <a:chExt cx="10589522" cy="275729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F2DEEC7-D4DC-E896-ED40-45E9C1505A53}"/>
                </a:ext>
              </a:extLst>
            </p:cNvPr>
            <p:cNvGrpSpPr/>
            <p:nvPr/>
          </p:nvGrpSpPr>
          <p:grpSpPr>
            <a:xfrm>
              <a:off x="6243367" y="917803"/>
              <a:ext cx="1859433" cy="1230380"/>
              <a:chOff x="6243367" y="917803"/>
              <a:chExt cx="1859433" cy="1230380"/>
            </a:xfrm>
          </p:grpSpPr>
          <p:sp>
            <p:nvSpPr>
              <p:cNvPr id="83" name="Text Box 1039">
                <a:extLst>
                  <a:ext uri="{FF2B5EF4-FFF2-40B4-BE49-F238E27FC236}">
                    <a16:creationId xmlns:a16="http://schemas.microsoft.com/office/drawing/2014/main" id="{412E9AA6-5FE2-58E3-F8EA-1B1D536BC6A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43367" y="1809629"/>
                <a:ext cx="1859433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3399"/>
                  </a:buClr>
                  <a:buFont typeface="Wingdings" panose="05000000000000000000" pitchFamily="2" charset="2"/>
                  <a:buChar char="§"/>
                  <a:defRPr sz="2400">
                    <a:solidFill>
                      <a:srgbClr val="003399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FontTx/>
                  <a:buNone/>
                </a:pPr>
                <a:r>
                  <a:rPr lang="en-GB" altLang="en-US" sz="1600" dirty="0">
                    <a:solidFill>
                      <a:srgbClr val="000000"/>
                    </a:solidFill>
                    <a:latin typeface="+mn-lt"/>
                    <a:ea typeface="MS PGothic" panose="020B0600070205080204" pitchFamily="34" charset="-128"/>
                  </a:rPr>
                  <a:t>Sr lattice clock</a:t>
                </a:r>
              </a:p>
            </p:txBody>
          </p:sp>
          <p:pic>
            <p:nvPicPr>
              <p:cNvPr id="84" name="Picture 3" descr="image002">
                <a:extLst>
                  <a:ext uri="{FF2B5EF4-FFF2-40B4-BE49-F238E27FC236}">
                    <a16:creationId xmlns:a16="http://schemas.microsoft.com/office/drawing/2014/main" id="{3EE79A6C-F2BF-642F-E6F0-5D40DFE4CC4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7" t="6934" r="4639" b="-933"/>
              <a:stretch/>
            </p:blipFill>
            <p:spPr bwMode="auto">
              <a:xfrm>
                <a:off x="6580378" y="917803"/>
                <a:ext cx="1208213" cy="900000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noFill/>
                <a:miter lim="800000"/>
              </a:ln>
              <a:effectLst/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69ED45E1-2772-B7CD-57EF-36F250A0A95F}"/>
                </a:ext>
              </a:extLst>
            </p:cNvPr>
            <p:cNvGrpSpPr/>
            <p:nvPr/>
          </p:nvGrpSpPr>
          <p:grpSpPr>
            <a:xfrm>
              <a:off x="408809" y="905684"/>
              <a:ext cx="10589522" cy="2757290"/>
              <a:chOff x="408809" y="905684"/>
              <a:chExt cx="10589522" cy="2757290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2ECD279B-54EC-D435-9580-52572E924DAF}"/>
                  </a:ext>
                </a:extLst>
              </p:cNvPr>
              <p:cNvGrpSpPr/>
              <p:nvPr/>
            </p:nvGrpSpPr>
            <p:grpSpPr>
              <a:xfrm>
                <a:off x="408809" y="917803"/>
                <a:ext cx="10086551" cy="2745171"/>
                <a:chOff x="408809" y="917803"/>
                <a:chExt cx="10086551" cy="2745171"/>
              </a:xfrm>
            </p:grpSpPr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35A19ADA-505D-5776-1595-D4D872F1CA63}"/>
                    </a:ext>
                  </a:extLst>
                </p:cNvPr>
                <p:cNvGrpSpPr/>
                <p:nvPr/>
              </p:nvGrpSpPr>
              <p:grpSpPr>
                <a:xfrm>
                  <a:off x="3481348" y="917803"/>
                  <a:ext cx="7014012" cy="2254780"/>
                  <a:chOff x="3481348" y="917803"/>
                  <a:chExt cx="7014012" cy="2254780"/>
                </a:xfrm>
              </p:grpSpPr>
              <p:grpSp>
                <p:nvGrpSpPr>
                  <p:cNvPr id="70" name="Group 69">
                    <a:extLst>
                      <a:ext uri="{FF2B5EF4-FFF2-40B4-BE49-F238E27FC236}">
                        <a16:creationId xmlns:a16="http://schemas.microsoft.com/office/drawing/2014/main" id="{B13694FE-8A42-E0AE-30AA-33107BD21E5F}"/>
                      </a:ext>
                    </a:extLst>
                  </p:cNvPr>
                  <p:cNvGrpSpPr/>
                  <p:nvPr/>
                </p:nvGrpSpPr>
                <p:grpSpPr>
                  <a:xfrm>
                    <a:off x="3976130" y="917803"/>
                    <a:ext cx="2267237" cy="1230380"/>
                    <a:chOff x="3976130" y="917803"/>
                    <a:chExt cx="2267237" cy="1230380"/>
                  </a:xfrm>
                </p:grpSpPr>
                <p:sp>
                  <p:nvSpPr>
                    <p:cNvPr id="81" name="Text Box 1042">
                      <a:extLst>
                        <a:ext uri="{FF2B5EF4-FFF2-40B4-BE49-F238E27FC236}">
                          <a16:creationId xmlns:a16="http://schemas.microsoft.com/office/drawing/2014/main" id="{F8816EFD-2A70-13D6-A0DA-67EF23F819F3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976130" y="1809629"/>
                      <a:ext cx="2267237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0000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rgbClr val="003399"/>
                        </a:buClr>
                        <a:buFont typeface="Wingdings" panose="05000000000000000000" pitchFamily="2" charset="2"/>
                        <a:buChar char="§"/>
                        <a:defRPr sz="2400">
                          <a:solidFill>
                            <a:srgbClr val="003399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0099CC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0099CC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0099CC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0099CC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CC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CC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CC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CC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50000"/>
                        </a:spcBef>
                        <a:buClrTx/>
                        <a:buFontTx/>
                        <a:buNone/>
                      </a:pPr>
                      <a:r>
                        <a:rPr lang="en-GB" altLang="en-US" sz="1600" dirty="0">
                          <a:solidFill>
                            <a:srgbClr val="000000"/>
                          </a:solidFill>
                          <a:latin typeface="+mn-lt"/>
                          <a:ea typeface="MS PGothic" panose="020B0600070205080204" pitchFamily="34" charset="-128"/>
                        </a:rPr>
                        <a:t>Ultrastable lasers</a:t>
                      </a:r>
                    </a:p>
                  </p:txBody>
                </p:sp>
                <p:pic>
                  <p:nvPicPr>
                    <p:cNvPr id="82" name="Picture 81">
                      <a:extLst>
                        <a:ext uri="{FF2B5EF4-FFF2-40B4-BE49-F238E27FC236}">
                          <a16:creationId xmlns:a16="http://schemas.microsoft.com/office/drawing/2014/main" id="{FC040231-C78D-387B-E057-6D422757B4D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672" t="15354" r="5955" b="7875"/>
                    <a:stretch/>
                  </p:blipFill>
                  <p:spPr>
                    <a:xfrm>
                      <a:off x="4182068" y="917803"/>
                      <a:ext cx="1855363" cy="900000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71" name="Group 70">
                    <a:extLst>
                      <a:ext uri="{FF2B5EF4-FFF2-40B4-BE49-F238E27FC236}">
                        <a16:creationId xmlns:a16="http://schemas.microsoft.com/office/drawing/2014/main" id="{0538E934-64EA-7848-FE67-B7B7077BECCF}"/>
                      </a:ext>
                    </a:extLst>
                  </p:cNvPr>
                  <p:cNvGrpSpPr/>
                  <p:nvPr/>
                </p:nvGrpSpPr>
                <p:grpSpPr>
                  <a:xfrm>
                    <a:off x="3481348" y="2092072"/>
                    <a:ext cx="7014012" cy="1080511"/>
                    <a:chOff x="4285085" y="2030299"/>
                    <a:chExt cx="7014012" cy="1080511"/>
                  </a:xfrm>
                </p:grpSpPr>
                <p:sp>
                  <p:nvSpPr>
                    <p:cNvPr id="72" name="Line 1047">
                      <a:extLst>
                        <a:ext uri="{FF2B5EF4-FFF2-40B4-BE49-F238E27FC236}">
                          <a16:creationId xmlns:a16="http://schemas.microsoft.com/office/drawing/2014/main" id="{20DA25A8-44BA-3D8F-20A4-6605499164F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969561" y="2500431"/>
                      <a:ext cx="0" cy="252000"/>
                    </a:xfrm>
                    <a:prstGeom prst="line">
                      <a:avLst/>
                    </a:prstGeom>
                    <a:noFill/>
                    <a:ln w="31750">
                      <a:solidFill>
                        <a:srgbClr val="E800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73" name="Line 1100">
                      <a:extLst>
                        <a:ext uri="{FF2B5EF4-FFF2-40B4-BE49-F238E27FC236}">
                          <a16:creationId xmlns:a16="http://schemas.microsoft.com/office/drawing/2014/main" id="{B220316A-4B1C-665A-EEDD-CDD50C7753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7974963" y="2030299"/>
                      <a:ext cx="0" cy="396000"/>
                    </a:xfrm>
                    <a:prstGeom prst="line">
                      <a:avLst/>
                    </a:prstGeom>
                    <a:noFill/>
                    <a:ln w="25400">
                      <a:solidFill>
                        <a:srgbClr val="000000"/>
                      </a:solidFill>
                      <a:round/>
                      <a:headEnd type="triangle" w="med" len="med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74" name="Line 1052">
                      <a:extLst>
                        <a:ext uri="{FF2B5EF4-FFF2-40B4-BE49-F238E27FC236}">
                          <a16:creationId xmlns:a16="http://schemas.microsoft.com/office/drawing/2014/main" id="{F0D58F9A-8458-5E27-E4CA-1CCEFA30462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894826" y="2500431"/>
                      <a:ext cx="0" cy="252000"/>
                    </a:xfrm>
                    <a:prstGeom prst="line">
                      <a:avLst/>
                    </a:prstGeom>
                    <a:noFill/>
                    <a:ln w="31750">
                      <a:solidFill>
                        <a:srgbClr val="B000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75" name="Line 1050">
                      <a:extLst>
                        <a:ext uri="{FF2B5EF4-FFF2-40B4-BE49-F238E27FC236}">
                          <a16:creationId xmlns:a16="http://schemas.microsoft.com/office/drawing/2014/main" id="{77B23890-FF3E-6EBB-47E8-74EA74CD15E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721927" y="2500431"/>
                      <a:ext cx="0" cy="252000"/>
                    </a:xfrm>
                    <a:prstGeom prst="line">
                      <a:avLst/>
                    </a:prstGeom>
                    <a:noFill/>
                    <a:ln w="31750">
                      <a:solidFill>
                        <a:srgbClr val="3366FF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76" name="Line 1051">
                      <a:extLst>
                        <a:ext uri="{FF2B5EF4-FFF2-40B4-BE49-F238E27FC236}">
                          <a16:creationId xmlns:a16="http://schemas.microsoft.com/office/drawing/2014/main" id="{584098E8-A296-8E16-6D49-E6DEFCD0137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3582" y="2500431"/>
                      <a:ext cx="0" cy="252000"/>
                    </a:xfrm>
                    <a:prstGeom prst="line">
                      <a:avLst/>
                    </a:prstGeom>
                    <a:noFill/>
                    <a:ln w="31750">
                      <a:solidFill>
                        <a:srgbClr val="6164CF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77" name="AutoShape 1092">
                      <a:extLst>
                        <a:ext uri="{FF2B5EF4-FFF2-40B4-BE49-F238E27FC236}">
                          <a16:creationId xmlns:a16="http://schemas.microsoft.com/office/drawing/2014/main" id="{E5360BEE-A9AA-BD9A-75B4-957F7C70614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16200000" flipV="1">
                      <a:off x="10825386" y="2146509"/>
                      <a:ext cx="152365" cy="533317"/>
                    </a:xfrm>
                    <a:prstGeom prst="rightBrace">
                      <a:avLst>
                        <a:gd name="adj1" fmla="val 29169"/>
                        <a:gd name="adj2" fmla="val 50000"/>
                      </a:avLst>
                    </a:prstGeom>
                    <a:noFill/>
                    <a:ln w="254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lr>
                          <a:srgbClr val="003399"/>
                        </a:buClr>
                        <a:buFont typeface="Wingdings" panose="05000000000000000000" pitchFamily="2" charset="2"/>
                        <a:buChar char="§"/>
                        <a:defRPr sz="2400">
                          <a:solidFill>
                            <a:srgbClr val="003399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0099CC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0099CC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0099CC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0099CC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CC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CC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CC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CC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 W3" pitchFamily="28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FontTx/>
                        <a:buNone/>
                      </a:pPr>
                      <a:endParaRPr lang="en-US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8" name="Line 1094">
                      <a:extLst>
                        <a:ext uri="{FF2B5EF4-FFF2-40B4-BE49-F238E27FC236}">
                          <a16:creationId xmlns:a16="http://schemas.microsoft.com/office/drawing/2014/main" id="{D0779020-C6A9-3B72-B4C5-8126F10F968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0904981" y="2030299"/>
                      <a:ext cx="0" cy="252000"/>
                    </a:xfrm>
                    <a:prstGeom prst="line">
                      <a:avLst/>
                    </a:prstGeom>
                    <a:noFill/>
                    <a:ln w="25400">
                      <a:solidFill>
                        <a:srgbClr val="000000"/>
                      </a:solidFill>
                      <a:round/>
                      <a:headEnd type="triangle" w="med" len="med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pic>
                  <p:nvPicPr>
                    <p:cNvPr id="79" name="Picture 1064" descr="D:\Helen\Optical frequency metrology\Publications and presentations\Talks\2010\Royal Society visit July 2010\rainbow.jpg">
                      <a:extLst>
                        <a:ext uri="{FF2B5EF4-FFF2-40B4-BE49-F238E27FC236}">
                          <a16:creationId xmlns:a16="http://schemas.microsoft.com/office/drawing/2014/main" id="{0509E368-0030-2BC7-F7C7-C41EB09ACC6A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4285085" y="2704739"/>
                      <a:ext cx="7014012" cy="40607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sp>
                  <p:nvSpPr>
                    <p:cNvPr id="80" name="Line 1100">
                      <a:extLst>
                        <a:ext uri="{FF2B5EF4-FFF2-40B4-BE49-F238E27FC236}">
                          <a16:creationId xmlns:a16="http://schemas.microsoft.com/office/drawing/2014/main" id="{5757C629-134A-954B-3CC4-E2B95C5C38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5900228" y="2030299"/>
                      <a:ext cx="0" cy="396000"/>
                    </a:xfrm>
                    <a:prstGeom prst="line">
                      <a:avLst/>
                    </a:prstGeom>
                    <a:noFill/>
                    <a:ln w="25400">
                      <a:solidFill>
                        <a:srgbClr val="000000"/>
                      </a:solidFill>
                      <a:round/>
                      <a:headEnd type="triangle" w="med" len="med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</p:grpSp>
            </p:grpSp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757298AF-9384-9B56-75CC-085C057DE71D}"/>
                    </a:ext>
                  </a:extLst>
                </p:cNvPr>
                <p:cNvGrpSpPr/>
                <p:nvPr/>
              </p:nvGrpSpPr>
              <p:grpSpPr>
                <a:xfrm>
                  <a:off x="408809" y="1264773"/>
                  <a:ext cx="3103392" cy="2398201"/>
                  <a:chOff x="1212546" y="1203000"/>
                  <a:chExt cx="3103392" cy="2398201"/>
                </a:xfrm>
              </p:grpSpPr>
              <p:sp>
                <p:nvSpPr>
                  <p:cNvPr id="64" name="Text Box 1031">
                    <a:extLst>
                      <a:ext uri="{FF2B5EF4-FFF2-40B4-BE49-F238E27FC236}">
                        <a16:creationId xmlns:a16="http://schemas.microsoft.com/office/drawing/2014/main" id="{3A9D40F4-E48F-247A-841C-7761A06ED36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12546" y="1203000"/>
                    <a:ext cx="1574867" cy="338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0000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rgbClr val="003399"/>
                      </a:buClr>
                      <a:buFont typeface="Wingdings" panose="05000000000000000000" pitchFamily="2" charset="2"/>
                      <a:buChar char="§"/>
                      <a:defRPr sz="2400">
                        <a:solidFill>
                          <a:srgbClr val="003399"/>
                        </a:solidFill>
                        <a:latin typeface="Arial" panose="020B0604020202020204" pitchFamily="34" charset="0"/>
                        <a:ea typeface="ヒラギノ角ゴ Pro W3" pitchFamily="28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rgbClr val="0099CC"/>
                      </a:buClr>
                      <a:buFont typeface="Wingdings" panose="05000000000000000000" pitchFamily="2" charset="2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ヒラギノ角ゴ Pro W3" pitchFamily="28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rgbClr val="0099CC"/>
                      </a:buClr>
                      <a:buFont typeface="Wingdings" panose="05000000000000000000" pitchFamily="2" charset="2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ヒラギノ角ゴ Pro W3" pitchFamily="28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rgbClr val="0099CC"/>
                      </a:buClr>
                      <a:buFont typeface="Wingdings" panose="05000000000000000000" pitchFamily="2" charset="2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ヒラギノ角ゴ Pro W3" pitchFamily="28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rgbClr val="0099CC"/>
                      </a:buClr>
                      <a:buFont typeface="Wingdings" panose="05000000000000000000" pitchFamily="2" charset="2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ヒラギノ角ゴ Pro W3" pitchFamily="28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0099CC"/>
                      </a:buClr>
                      <a:buFont typeface="Wingdings" panose="05000000000000000000" pitchFamily="2" charset="2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ヒラギノ角ゴ Pro W3" pitchFamily="28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0099CC"/>
                      </a:buClr>
                      <a:buFont typeface="Wingdings" panose="05000000000000000000" pitchFamily="2" charset="2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ヒラギノ角ゴ Pro W3" pitchFamily="28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0099CC"/>
                      </a:buClr>
                      <a:buFont typeface="Wingdings" panose="05000000000000000000" pitchFamily="2" charset="2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ヒラギノ角ゴ Pro W3" pitchFamily="28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0099CC"/>
                      </a:buClr>
                      <a:buFont typeface="Wingdings" panose="05000000000000000000" pitchFamily="2" charset="2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ヒラギノ角ゴ Pro W3" pitchFamily="28" charset="-128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  <a:buClrTx/>
                      <a:buFontTx/>
                      <a:buNone/>
                    </a:pPr>
                    <a:r>
                      <a:rPr lang="en-GB" altLang="en-US" sz="1600" dirty="0">
                        <a:solidFill>
                          <a:srgbClr val="000000"/>
                        </a:solidFill>
                        <a:latin typeface="+mn-lt"/>
                        <a:ea typeface="MS PGothic" panose="020B0600070205080204" pitchFamily="34" charset="-128"/>
                      </a:rPr>
                      <a:t>Cs fountains</a:t>
                    </a:r>
                  </a:p>
                </p:txBody>
              </p:sp>
              <p:pic>
                <p:nvPicPr>
                  <p:cNvPr id="65" name="Picture 53">
                    <a:extLst>
                      <a:ext uri="{FF2B5EF4-FFF2-40B4-BE49-F238E27FC236}">
                        <a16:creationId xmlns:a16="http://schemas.microsoft.com/office/drawing/2014/main" id="{8D9C6634-44BD-F3AF-5820-A813DA852DC3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1247"/>
                  <a:stretch>
                    <a:fillRect/>
                  </a:stretch>
                </p:blipFill>
                <p:spPr bwMode="auto">
                  <a:xfrm>
                    <a:off x="3041185" y="2449201"/>
                    <a:ext cx="821713" cy="11520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6" name="Text Box 55">
                    <a:extLst>
                      <a:ext uri="{FF2B5EF4-FFF2-40B4-BE49-F238E27FC236}">
                        <a16:creationId xmlns:a16="http://schemas.microsoft.com/office/drawing/2014/main" id="{2FF964A8-5C3D-AE4A-F32A-2345C34318B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56042" y="1842915"/>
                    <a:ext cx="1759896" cy="338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0000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GB" altLang="en-US" sz="1600" dirty="0">
                        <a:solidFill>
                          <a:srgbClr val="000000"/>
                        </a:solidFill>
                        <a:ea typeface="MS PGothic" panose="020B0600070205080204" pitchFamily="34" charset="-128"/>
                      </a:rPr>
                      <a:t>Hydrogen masers</a:t>
                    </a:r>
                  </a:p>
                </p:txBody>
              </p:sp>
              <p:sp>
                <p:nvSpPr>
                  <p:cNvPr id="67" name="Line 1067">
                    <a:extLst>
                      <a:ext uri="{FF2B5EF4-FFF2-40B4-BE49-F238E27FC236}">
                        <a16:creationId xmlns:a16="http://schemas.microsoft.com/office/drawing/2014/main" id="{74B03388-89DF-6FFE-B3A1-DC8CAA009F1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589413" y="2919146"/>
                    <a:ext cx="396000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68" name="Line 1067">
                    <a:extLst>
                      <a:ext uri="{FF2B5EF4-FFF2-40B4-BE49-F238E27FC236}">
                        <a16:creationId xmlns:a16="http://schemas.microsoft.com/office/drawing/2014/main" id="{F6BE53BC-BAA2-EB51-0DBC-8E1236BA971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16000" y="2919146"/>
                    <a:ext cx="396000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pic>
                <p:nvPicPr>
                  <p:cNvPr id="69" name="Picture 68">
                    <a:extLst>
                      <a:ext uri="{FF2B5EF4-FFF2-40B4-BE49-F238E27FC236}">
                        <a16:creationId xmlns:a16="http://schemas.microsoft.com/office/drawing/2014/main" id="{372F7A1B-1654-E336-5E40-38D10184A0A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095" r="28617"/>
                  <a:stretch/>
                </p:blipFill>
                <p:spPr>
                  <a:xfrm>
                    <a:off x="1490043" y="1515326"/>
                    <a:ext cx="1002303" cy="2016000"/>
                  </a:xfrm>
                  <a:prstGeom prst="rect">
                    <a:avLst/>
                  </a:prstGeom>
                  <a:ln w="38100" cap="sq">
                    <a:noFill/>
                    <a:prstDash val="solid"/>
                    <a:miter lim="800000"/>
                  </a:ln>
                  <a:effectLst/>
                </p:spPr>
              </p:pic>
            </p:grp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80CDF594-1A14-C138-4412-676DA62B4415}"/>
                  </a:ext>
                </a:extLst>
              </p:cNvPr>
              <p:cNvGrpSpPr/>
              <p:nvPr/>
            </p:nvGrpSpPr>
            <p:grpSpPr>
              <a:xfrm>
                <a:off x="9202170" y="905684"/>
                <a:ext cx="1796161" cy="1242499"/>
                <a:chOff x="9202170" y="905684"/>
                <a:chExt cx="1796161" cy="1242499"/>
              </a:xfrm>
            </p:grpSpPr>
            <p:sp>
              <p:nvSpPr>
                <p:cNvPr id="59" name="Text Box 1041">
                  <a:extLst>
                    <a:ext uri="{FF2B5EF4-FFF2-40B4-BE49-F238E27FC236}">
                      <a16:creationId xmlns:a16="http://schemas.microsoft.com/office/drawing/2014/main" id="{A76410AF-D0E7-5AA4-E3BD-FA139788943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02170" y="1809629"/>
                  <a:ext cx="1796161" cy="338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rgbClr val="003399"/>
                    </a:buClr>
                    <a:buFont typeface="Wingdings" panose="05000000000000000000" pitchFamily="2" charset="2"/>
                    <a:buChar char="§"/>
                    <a:defRPr sz="2400">
                      <a:solidFill>
                        <a:srgbClr val="003399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rgbClr val="0099CC"/>
                    </a:buClr>
                    <a:buFont typeface="Wingdings" panose="05000000000000000000" pitchFamily="2" charset="2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0099CC"/>
                    </a:buClr>
                    <a:buFont typeface="Wingdings" panose="05000000000000000000" pitchFamily="2" charset="2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0099CC"/>
                    </a:buClr>
                    <a:buFont typeface="Wingdings" panose="05000000000000000000" pitchFamily="2" charset="2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0099CC"/>
                    </a:buClr>
                    <a:buFont typeface="Wingdings" panose="05000000000000000000" pitchFamily="2" charset="2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99CC"/>
                    </a:buClr>
                    <a:buFont typeface="Wingdings" panose="05000000000000000000" pitchFamily="2" charset="2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99CC"/>
                    </a:buClr>
                    <a:buFont typeface="Wingdings" panose="05000000000000000000" pitchFamily="2" charset="2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99CC"/>
                    </a:buClr>
                    <a:buFont typeface="Wingdings" panose="05000000000000000000" pitchFamily="2" charset="2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99CC"/>
                    </a:buClr>
                    <a:buFont typeface="Wingdings" panose="05000000000000000000" pitchFamily="2" charset="2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ClrTx/>
                    <a:buFontTx/>
                    <a:buNone/>
                  </a:pPr>
                  <a:r>
                    <a:rPr lang="en-GB" altLang="en-US" sz="1600" dirty="0">
                      <a:solidFill>
                        <a:srgbClr val="000000"/>
                      </a:solidFill>
                      <a:latin typeface="+mn-lt"/>
                      <a:ea typeface="MS PGothic" panose="020B0600070205080204" pitchFamily="34" charset="-128"/>
                    </a:rPr>
                    <a:t>Yb</a:t>
                  </a:r>
                  <a:r>
                    <a:rPr lang="en-GB" altLang="en-US" sz="1600" baseline="30000" dirty="0">
                      <a:solidFill>
                        <a:srgbClr val="000000"/>
                      </a:solidFill>
                      <a:latin typeface="+mn-lt"/>
                      <a:ea typeface="MS PGothic" panose="020B0600070205080204" pitchFamily="34" charset="-128"/>
                    </a:rPr>
                    <a:t>+</a:t>
                  </a:r>
                  <a:r>
                    <a:rPr lang="en-GB" altLang="en-US" sz="1600" dirty="0">
                      <a:solidFill>
                        <a:srgbClr val="000000"/>
                      </a:solidFill>
                      <a:latin typeface="+mn-lt"/>
                      <a:ea typeface="MS PGothic" panose="020B0600070205080204" pitchFamily="34" charset="-128"/>
                    </a:rPr>
                    <a:t> optical clock</a:t>
                  </a:r>
                </a:p>
              </p:txBody>
            </p:sp>
            <p:pic>
              <p:nvPicPr>
                <p:cNvPr id="61" name="Picture 2" descr="Ytterbium optical clock laser - Stock Image - C026/5823 - Science Photo  Library">
                  <a:extLst>
                    <a:ext uri="{FF2B5EF4-FFF2-40B4-BE49-F238E27FC236}">
                      <a16:creationId xmlns:a16="http://schemas.microsoft.com/office/drawing/2014/main" id="{3B2C5F7A-E45A-94E4-E437-5977F730C8D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497831" y="905684"/>
                  <a:ext cx="1200000" cy="90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C5A785AE-D433-FF4F-A1F5-81A486007D01}"/>
              </a:ext>
            </a:extLst>
          </p:cNvPr>
          <p:cNvSpPr txBox="1"/>
          <p:nvPr/>
        </p:nvSpPr>
        <p:spPr>
          <a:xfrm>
            <a:off x="319534" y="4532676"/>
            <a:ext cx="1158943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>
              <a:spcBef>
                <a:spcPts val="600"/>
              </a:spcBef>
              <a:buClr>
                <a:srgbClr val="1994C4"/>
              </a:buClr>
            </a:pPr>
            <a:r>
              <a:rPr lang="en-GB" sz="2000" dirty="0">
                <a:solidFill>
                  <a:schemeClr val="tx2"/>
                </a:solidFill>
              </a:rPr>
              <a:t>Femtosecond optical frequency combs can be used for</a:t>
            </a:r>
          </a:p>
          <a:p>
            <a:pPr marL="895350" indent="-269875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1"/>
                </a:solidFill>
              </a:rPr>
              <a:t>Absolute frequency measurements </a:t>
            </a:r>
            <a:r>
              <a:rPr lang="en-GB" sz="2000" dirty="0">
                <a:solidFill>
                  <a:schemeClr val="tx2"/>
                </a:solidFill>
              </a:rPr>
              <a:t>(referenced to the SI unit of frequency)</a:t>
            </a:r>
          </a:p>
          <a:p>
            <a:pPr marL="895350" indent="-269875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1"/>
                </a:solidFill>
              </a:rPr>
              <a:t>Optical frequency ratio measurements</a:t>
            </a:r>
          </a:p>
          <a:p>
            <a:pPr marL="269875">
              <a:spcBef>
                <a:spcPts val="3000"/>
              </a:spcBef>
              <a:buClr>
                <a:srgbClr val="1994C4"/>
              </a:buClr>
            </a:pPr>
            <a:r>
              <a:rPr lang="en-GB" sz="2000" dirty="0">
                <a:solidFill>
                  <a:schemeClr val="tx2"/>
                </a:solidFill>
              </a:rPr>
              <a:t>Frequency combs themselves contribute negligible uncertainty to either type of measurement</a:t>
            </a:r>
          </a:p>
        </p:txBody>
      </p:sp>
    </p:spTree>
    <p:extLst>
      <p:ext uri="{BB962C8B-B14F-4D97-AF65-F5344CB8AC3E}">
        <p14:creationId xmlns:p14="http://schemas.microsoft.com/office/powerpoint/2010/main" val="14515177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Absolute frequency measurements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F356B79-4446-38FC-046B-ACE11D459A18}"/>
              </a:ext>
            </a:extLst>
          </p:cNvPr>
          <p:cNvGrpSpPr/>
          <p:nvPr/>
        </p:nvGrpSpPr>
        <p:grpSpPr>
          <a:xfrm>
            <a:off x="112236" y="1069047"/>
            <a:ext cx="5598424" cy="2931564"/>
            <a:chOff x="460677" y="3818616"/>
            <a:chExt cx="5598424" cy="2931564"/>
          </a:xfrm>
        </p:grpSpPr>
        <p:sp>
          <p:nvSpPr>
            <p:cNvPr id="4" name="Text Box 1039">
              <a:extLst>
                <a:ext uri="{FF2B5EF4-FFF2-40B4-BE49-F238E27FC236}">
                  <a16:creationId xmlns:a16="http://schemas.microsoft.com/office/drawing/2014/main" id="{BBE21563-5094-6AFB-326B-BC4C03C2F0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82444" y="6388571"/>
              <a:ext cx="1859433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003399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003399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GB" altLang="en-US" sz="1600" dirty="0">
                  <a:solidFill>
                    <a:srgbClr val="000000"/>
                  </a:solidFill>
                  <a:latin typeface="+mn-lt"/>
                  <a:ea typeface="MS PGothic" panose="020B0600070205080204" pitchFamily="34" charset="-128"/>
                </a:rPr>
                <a:t>Optical clock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F22A1BC-87A6-802B-3622-E244F820EF22}"/>
                </a:ext>
              </a:extLst>
            </p:cNvPr>
            <p:cNvGrpSpPr/>
            <p:nvPr/>
          </p:nvGrpSpPr>
          <p:grpSpPr>
            <a:xfrm>
              <a:off x="460677" y="3818616"/>
              <a:ext cx="5598424" cy="2931564"/>
              <a:chOff x="460677" y="3818616"/>
              <a:chExt cx="5598424" cy="2931564"/>
            </a:xfrm>
          </p:grpSpPr>
          <p:pic>
            <p:nvPicPr>
              <p:cNvPr id="6" name="Picture 2">
                <a:extLst>
                  <a:ext uri="{FF2B5EF4-FFF2-40B4-BE49-F238E27FC236}">
                    <a16:creationId xmlns:a16="http://schemas.microsoft.com/office/drawing/2014/main" id="{7D51088C-727E-9CDF-D23F-A6CBE54BA02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7731" y="5527100"/>
                <a:ext cx="1165062" cy="8733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F8E5B24E-8637-9CCA-2CE4-FB02C8BB6322}"/>
                  </a:ext>
                </a:extLst>
              </p:cNvPr>
              <p:cNvGrpSpPr/>
              <p:nvPr/>
            </p:nvGrpSpPr>
            <p:grpSpPr>
              <a:xfrm>
                <a:off x="3888968" y="3818616"/>
                <a:ext cx="2170133" cy="2931564"/>
                <a:chOff x="3888968" y="3818616"/>
                <a:chExt cx="2170133" cy="2931564"/>
              </a:xfrm>
            </p:grpSpPr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7B848CE-6FA3-D9E5-4324-FE083BBDC804}"/>
                    </a:ext>
                  </a:extLst>
                </p:cNvPr>
                <p:cNvSpPr txBox="1"/>
                <p:nvPr/>
              </p:nvSpPr>
              <p:spPr>
                <a:xfrm>
                  <a:off x="3888968" y="4672310"/>
                  <a:ext cx="4700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800" i="1" dirty="0">
                      <a:solidFill>
                        <a:srgbClr val="5A5A5A"/>
                      </a:solidFill>
                    </a:rPr>
                    <a:t>f</a:t>
                  </a:r>
                  <a:r>
                    <a:rPr lang="en-GB" sz="1800" baseline="-25000" dirty="0">
                      <a:solidFill>
                        <a:srgbClr val="5A5A5A"/>
                      </a:solidFill>
                    </a:rPr>
                    <a:t>rep</a:t>
                  </a:r>
                </a:p>
              </p:txBody>
            </p: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E0099B34-1B84-2CE8-AFE8-C7627E35AAAD}"/>
                    </a:ext>
                  </a:extLst>
                </p:cNvPr>
                <p:cNvGrpSpPr/>
                <p:nvPr/>
              </p:nvGrpSpPr>
              <p:grpSpPr>
                <a:xfrm>
                  <a:off x="4224792" y="3818616"/>
                  <a:ext cx="1667436" cy="2808691"/>
                  <a:chOff x="5936408" y="3287490"/>
                  <a:chExt cx="1979552" cy="3160531"/>
                </a:xfrm>
              </p:grpSpPr>
              <p:pic>
                <p:nvPicPr>
                  <p:cNvPr id="19" name="Picture 4">
                    <a:extLst>
                      <a:ext uri="{FF2B5EF4-FFF2-40B4-BE49-F238E27FC236}">
                        <a16:creationId xmlns:a16="http://schemas.microsoft.com/office/drawing/2014/main" id="{2AD1E4BF-16D4-6BAE-1A92-842088F5F883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014820" y="3388021"/>
                    <a:ext cx="1901140" cy="306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20" name="Rectangle 19">
                    <a:extLst>
                      <a:ext uri="{FF2B5EF4-FFF2-40B4-BE49-F238E27FC236}">
                        <a16:creationId xmlns:a16="http://schemas.microsoft.com/office/drawing/2014/main" id="{87882A12-06DC-3433-2C82-01B78E46BC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4991" y="3287490"/>
                    <a:ext cx="1584000" cy="5305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0696D638-2699-8570-ACBE-9540F21190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36408" y="3595804"/>
                    <a:ext cx="860583" cy="5305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</p:grp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AB788298-7089-6E11-91E1-EB9DE96D7DF1}"/>
                    </a:ext>
                  </a:extLst>
                </p:cNvPr>
                <p:cNvSpPr txBox="1"/>
                <p:nvPr/>
              </p:nvSpPr>
              <p:spPr>
                <a:xfrm>
                  <a:off x="5725355" y="6380848"/>
                  <a:ext cx="333746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800" i="1" dirty="0">
                      <a:solidFill>
                        <a:srgbClr val="5A5A5A"/>
                      </a:solidFill>
                    </a:rPr>
                    <a:t>f</a:t>
                  </a:r>
                  <a:r>
                    <a:rPr lang="en-GB" sz="1800" baseline="-25000" dirty="0">
                      <a:solidFill>
                        <a:srgbClr val="5A5A5A"/>
                      </a:solidFill>
                    </a:rPr>
                    <a:t>0</a:t>
                  </a:r>
                </a:p>
              </p:txBody>
            </p:sp>
            <p:sp>
              <p:nvSpPr>
                <p:cNvPr id="18" name="Text Box 80">
                  <a:extLst>
                    <a:ext uri="{FF2B5EF4-FFF2-40B4-BE49-F238E27FC236}">
                      <a16:creationId xmlns:a16="http://schemas.microsoft.com/office/drawing/2014/main" id="{2597970D-BBA0-2761-9C60-53569BEFB7D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952228" y="3978359"/>
                  <a:ext cx="1836227" cy="584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 defTabSz="762000"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1pPr>
                  <a:lvl2pPr marL="742950" indent="-285750" defTabSz="762000"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2pPr>
                  <a:lvl3pPr marL="1143000" indent="-228600" defTabSz="762000"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3pPr>
                  <a:lvl4pPr marL="1600200" indent="-228600" defTabSz="762000"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4pPr>
                  <a:lvl5pPr marL="2057400" indent="-228600" defTabSz="762000"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5pPr>
                  <a:lvl6pPr marL="25146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6pPr>
                  <a:lvl7pPr marL="29718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7pPr>
                  <a:lvl8pPr marL="34290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8pPr>
                  <a:lvl9pPr marL="38862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1600" baseline="0" dirty="0">
                      <a:solidFill>
                        <a:srgbClr val="0B0B0B"/>
                      </a:solidFill>
                      <a:latin typeface="+mn-lt"/>
                      <a:ea typeface="MS PGothic" panose="020B0600070205080204" pitchFamily="34" charset="-128"/>
                    </a:rPr>
                    <a:t>Femtosecond</a:t>
                  </a:r>
                  <a:br>
                    <a:rPr lang="en-GB" altLang="en-US" sz="1600" baseline="0" dirty="0">
                      <a:solidFill>
                        <a:srgbClr val="0B0B0B"/>
                      </a:solidFill>
                      <a:latin typeface="+mn-lt"/>
                      <a:ea typeface="MS PGothic" panose="020B0600070205080204" pitchFamily="34" charset="-128"/>
                    </a:rPr>
                  </a:br>
                  <a:r>
                    <a:rPr lang="en-GB" altLang="en-US" sz="1600" baseline="0" dirty="0">
                      <a:solidFill>
                        <a:srgbClr val="0B0B0B"/>
                      </a:solidFill>
                      <a:latin typeface="+mn-lt"/>
                      <a:ea typeface="MS PGothic" panose="020B0600070205080204" pitchFamily="34" charset="-128"/>
                    </a:rPr>
                    <a:t>comb</a:t>
                  </a:r>
                  <a:endParaRPr lang="en-GB" altLang="en-US" sz="1600" dirty="0">
                    <a:solidFill>
                      <a:srgbClr val="0B0B0B"/>
                    </a:solidFill>
                    <a:latin typeface="+mn-lt"/>
                    <a:ea typeface="MS PGothic" panose="020B0600070205080204" pitchFamily="34" charset="-128"/>
                  </a:endParaRPr>
                </a:p>
              </p:txBody>
            </p:sp>
          </p:grp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C14285EC-7513-115E-9139-F20FC5656AC1}"/>
                  </a:ext>
                </a:extLst>
              </p:cNvPr>
              <p:cNvCxnSpPr/>
              <p:nvPr/>
            </p:nvCxnSpPr>
            <p:spPr bwMode="auto">
              <a:xfrm flipH="1">
                <a:off x="3495913" y="5963781"/>
                <a:ext cx="1908000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C0000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80CBAD19-9764-6E40-DAED-943005C17A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247"/>
              <a:stretch>
                <a:fillRect/>
              </a:stretch>
            </p:blipFill>
            <p:spPr bwMode="auto">
              <a:xfrm>
                <a:off x="2428537" y="3914102"/>
                <a:ext cx="815125" cy="11403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Text Box 80">
                <a:extLst>
                  <a:ext uri="{FF2B5EF4-FFF2-40B4-BE49-F238E27FC236}">
                    <a16:creationId xmlns:a16="http://schemas.microsoft.com/office/drawing/2014/main" id="{E9024420-E602-5CE2-AE37-856DDEAC293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0854" y="4969291"/>
                <a:ext cx="1165062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defTabSz="762000"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defTabSz="762000"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defTabSz="762000"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defTabSz="762000"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defTabSz="762000"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GB" altLang="en-US" sz="1600" baseline="0" dirty="0">
                    <a:solidFill>
                      <a:srgbClr val="0B0B0B"/>
                    </a:solidFill>
                    <a:latin typeface="+mn-lt"/>
                    <a:ea typeface="MS PGothic" panose="020B0600070205080204" pitchFamily="34" charset="-128"/>
                  </a:rPr>
                  <a:t>H-maser</a:t>
                </a:r>
                <a:endParaRPr lang="en-GB" altLang="en-US" sz="1600" dirty="0">
                  <a:solidFill>
                    <a:srgbClr val="0B0B0B"/>
                  </a:solidFill>
                  <a:latin typeface="+mn-lt"/>
                  <a:ea typeface="MS PGothic" panose="020B0600070205080204" pitchFamily="34" charset="-128"/>
                </a:endParaRPr>
              </a:p>
            </p:txBody>
          </p:sp>
          <p:sp>
            <p:nvSpPr>
              <p:cNvPr id="11" name="Line 1067">
                <a:extLst>
                  <a:ext uri="{FF2B5EF4-FFF2-40B4-BE49-F238E27FC236}">
                    <a16:creationId xmlns:a16="http://schemas.microsoft.com/office/drawing/2014/main" id="{4330DF67-B71E-FA38-E0F7-30410DCBD7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99118" y="4532474"/>
                <a:ext cx="539089" cy="237759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9D8E1FD-7146-2F96-3E5C-EFAB7DAF1A4F}"/>
                  </a:ext>
                </a:extLst>
              </p:cNvPr>
              <p:cNvSpPr txBox="1"/>
              <p:nvPr/>
            </p:nvSpPr>
            <p:spPr>
              <a:xfrm>
                <a:off x="460677" y="5506690"/>
                <a:ext cx="126256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rgbClr val="000000"/>
                    </a:solidFill>
                  </a:rPr>
                  <a:t>Caesium fountain</a:t>
                </a: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4BC6B91E-2CDB-EF2E-5F7D-25EDE11C97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95" r="28617"/>
              <a:stretch/>
            </p:blipFill>
            <p:spPr>
              <a:xfrm>
                <a:off x="712636" y="3894026"/>
                <a:ext cx="801774" cy="1612664"/>
              </a:xfrm>
              <a:prstGeom prst="roundRect">
                <a:avLst/>
              </a:prstGeom>
              <a:ln w="38100" cap="sq">
                <a:noFill/>
                <a:prstDash val="solid"/>
                <a:miter lim="800000"/>
              </a:ln>
              <a:effectLst/>
            </p:spPr>
          </p:pic>
          <p:sp>
            <p:nvSpPr>
              <p:cNvPr id="14" name="Line 1067">
                <a:extLst>
                  <a:ext uri="{FF2B5EF4-FFF2-40B4-BE49-F238E27FC236}">
                    <a16:creationId xmlns:a16="http://schemas.microsoft.com/office/drawing/2014/main" id="{A9A4EE19-F11A-5A59-6DD5-9A6C81F3E9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628431" y="4540183"/>
                <a:ext cx="720000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FF97D05-7D76-5428-6E07-91D5C45D85B6}"/>
              </a:ext>
            </a:extLst>
          </p:cNvPr>
          <p:cNvSpPr txBox="1"/>
          <p:nvPr/>
        </p:nvSpPr>
        <p:spPr>
          <a:xfrm>
            <a:off x="4432868" y="5272766"/>
            <a:ext cx="689497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Independent measurements made relative to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local Cs fountain primary frequency standards or TAI</a:t>
            </a:r>
          </a:p>
          <a:p>
            <a:pPr marL="266700" indent="-266700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Limited by uncertainty of the best Cs primary standards (low parts in 10</a:t>
            </a:r>
            <a:r>
              <a:rPr lang="en-GB" sz="2000" baseline="30000" dirty="0">
                <a:solidFill>
                  <a:schemeClr val="tx2"/>
                </a:solidFill>
              </a:rPr>
              <a:t>16</a:t>
            </a:r>
            <a:r>
              <a:rPr lang="en-GB" sz="2000" dirty="0">
                <a:solidFill>
                  <a:schemeClr val="tx2"/>
                </a:solidFill>
              </a:rPr>
              <a:t> after 20 – 30 days)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900700D-5F9B-0FD3-7804-6C6650FDB38B}"/>
              </a:ext>
            </a:extLst>
          </p:cNvPr>
          <p:cNvGrpSpPr/>
          <p:nvPr/>
        </p:nvGrpSpPr>
        <p:grpSpPr>
          <a:xfrm>
            <a:off x="354364" y="4116666"/>
            <a:ext cx="3190393" cy="2563749"/>
            <a:chOff x="354364" y="4116666"/>
            <a:chExt cx="3190393" cy="2563749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3A7281B1-D09B-12BA-71CC-FE8CC7B22A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257" t="7352" r="24071" b="1838"/>
            <a:stretch/>
          </p:blipFill>
          <p:spPr>
            <a:xfrm>
              <a:off x="354364" y="4116666"/>
              <a:ext cx="3186163" cy="2563749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3FCDD64-A40E-CDC5-B57A-975C640A5711}"/>
                </a:ext>
              </a:extLst>
            </p:cNvPr>
            <p:cNvSpPr txBox="1"/>
            <p:nvPr/>
          </p:nvSpPr>
          <p:spPr>
            <a:xfrm>
              <a:off x="823439" y="6187973"/>
              <a:ext cx="6886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0080"/>
                  </a:solidFill>
                </a:rPr>
                <a:t>PTB 2012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D1FE393-9A2A-BB45-A620-3F4B91C97CD9}"/>
                </a:ext>
              </a:extLst>
            </p:cNvPr>
            <p:cNvSpPr txBox="1"/>
            <p:nvPr/>
          </p:nvSpPr>
          <p:spPr>
            <a:xfrm>
              <a:off x="934519" y="4641377"/>
              <a:ext cx="6909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2">
                      <a:lumMod val="75000"/>
                    </a:schemeClr>
                  </a:solidFill>
                </a:rPr>
                <a:t>NPL 2012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77F1FF4-E986-76B7-4AFC-7063E0D38F4D}"/>
                </a:ext>
              </a:extLst>
            </p:cNvPr>
            <p:cNvSpPr txBox="1"/>
            <p:nvPr/>
          </p:nvSpPr>
          <p:spPr>
            <a:xfrm>
              <a:off x="1865026" y="6114302"/>
              <a:ext cx="6886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C00000"/>
                  </a:solidFill>
                </a:rPr>
                <a:t>NPL</a:t>
              </a:r>
              <a:br>
                <a:rPr lang="en-GB" sz="1200" b="1" dirty="0">
                  <a:solidFill>
                    <a:srgbClr val="C00000"/>
                  </a:solidFill>
                </a:rPr>
              </a:br>
              <a:r>
                <a:rPr lang="en-GB" sz="1200" b="1" dirty="0">
                  <a:solidFill>
                    <a:srgbClr val="C00000"/>
                  </a:solidFill>
                </a:rPr>
                <a:t>2014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14F73D5-D067-0823-85F5-E8629252A17D}"/>
                </a:ext>
              </a:extLst>
            </p:cNvPr>
            <p:cNvSpPr txBox="1"/>
            <p:nvPr/>
          </p:nvSpPr>
          <p:spPr>
            <a:xfrm>
              <a:off x="2049431" y="4921424"/>
              <a:ext cx="5724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9966FF"/>
                  </a:solidFill>
                </a:rPr>
                <a:t>PTB 2014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8A38097-2111-F130-067E-B30129292CF1}"/>
                </a:ext>
              </a:extLst>
            </p:cNvPr>
            <p:cNvSpPr txBox="1"/>
            <p:nvPr/>
          </p:nvSpPr>
          <p:spPr>
            <a:xfrm>
              <a:off x="2470927" y="6081369"/>
              <a:ext cx="6277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0000"/>
                  </a:solidFill>
                </a:rPr>
                <a:t>NPL 2018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4128897-4AFA-E7F2-2009-9358773615D2}"/>
                </a:ext>
              </a:extLst>
            </p:cNvPr>
            <p:cNvSpPr txBox="1"/>
            <p:nvPr/>
          </p:nvSpPr>
          <p:spPr>
            <a:xfrm>
              <a:off x="2917014" y="5199922"/>
              <a:ext cx="6277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4"/>
                  </a:solidFill>
                </a:rPr>
                <a:t>PTB 2021</a:t>
              </a:r>
            </a:p>
          </p:txBody>
        </p:sp>
        <p:sp>
          <p:nvSpPr>
            <p:cNvPr id="57" name="Rectangle 4">
              <a:extLst>
                <a:ext uri="{FF2B5EF4-FFF2-40B4-BE49-F238E27FC236}">
                  <a16:creationId xmlns:a16="http://schemas.microsoft.com/office/drawing/2014/main" id="{F80E2AC0-2C6A-7678-55E0-C114A64AD3D7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2333423" y="4192074"/>
              <a:ext cx="1207104" cy="450196"/>
            </a:xfrm>
            <a:prstGeom prst="rect">
              <a:avLst/>
            </a:prstGeom>
            <a:noFill/>
            <a:ln w="25400">
              <a:noFill/>
            </a:ln>
          </p:spPr>
          <p:txBody>
            <a:bodyPr/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+mj-lt"/>
                  <a:ea typeface="+mj-ea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Arial" charset="0"/>
                  <a:ea typeface="ヒラギノ角ゴ Pro W3" pitchFamily="28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Arial" charset="0"/>
                  <a:ea typeface="ヒラギノ角ゴ Pro W3" pitchFamily="28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Arial" charset="0"/>
                  <a:ea typeface="ヒラギノ角ゴ Pro W3" pitchFamily="28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Arial" charset="0"/>
                  <a:ea typeface="ヒラギノ角ゴ Pro W3" pitchFamily="28" charset="-128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Arial" charset="0"/>
                  <a:ea typeface="ヒラギノ角ゴ Pro W3" pitchFamily="28" charset="-128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Arial" charset="0"/>
                  <a:ea typeface="ヒラギノ角ゴ Pro W3" pitchFamily="28" charset="-128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Arial" charset="0"/>
                  <a:ea typeface="ヒラギノ角ゴ Pro W3" pitchFamily="28" charset="-128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Arial" charset="0"/>
                  <a:ea typeface="ヒラギノ角ゴ Pro W3" pitchFamily="28" charset="-128"/>
                </a:defRPr>
              </a:lvl9pPr>
            </a:lstStyle>
            <a:p>
              <a:pPr eaLnBrk="1" hangingPunct="1"/>
              <a:r>
                <a:rPr lang="en-GB" altLang="en-US" sz="2000" kern="0" baseline="30000" dirty="0">
                  <a:solidFill>
                    <a:schemeClr val="tx1"/>
                  </a:solidFill>
                  <a:latin typeface="Calibri" panose="020F0502020204030204" pitchFamily="34" charset="0"/>
                </a:rPr>
                <a:t>171</a:t>
              </a:r>
              <a:r>
                <a:rPr lang="en-GB" altLang="en-US" sz="2000" kern="0" dirty="0">
                  <a:solidFill>
                    <a:schemeClr val="tx1"/>
                  </a:solidFill>
                  <a:latin typeface="Calibri" panose="020F0502020204030204" pitchFamily="34" charset="0"/>
                </a:rPr>
                <a:t>Yb</a:t>
              </a:r>
              <a:r>
                <a:rPr lang="en-GB" altLang="en-US" sz="2000" kern="0" baseline="30000" dirty="0">
                  <a:solidFill>
                    <a:schemeClr val="tx1"/>
                  </a:solidFill>
                  <a:latin typeface="Calibri" panose="020F0502020204030204" pitchFamily="34" charset="0"/>
                </a:rPr>
                <a:t>+</a:t>
              </a:r>
              <a:r>
                <a:rPr lang="en-GB" altLang="en-US" sz="2000" kern="0" dirty="0">
                  <a:solidFill>
                    <a:schemeClr val="tx1"/>
                  </a:solidFill>
                  <a:latin typeface="Calibri" panose="020F0502020204030204" pitchFamily="34" charset="0"/>
                </a:rPr>
                <a:t> E3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27F96E1-E91F-4BD2-DDC6-C338F2390AD6}"/>
              </a:ext>
            </a:extLst>
          </p:cNvPr>
          <p:cNvGrpSpPr/>
          <p:nvPr/>
        </p:nvGrpSpPr>
        <p:grpSpPr>
          <a:xfrm>
            <a:off x="6482076" y="961498"/>
            <a:ext cx="5229481" cy="4061917"/>
            <a:chOff x="6891859" y="921937"/>
            <a:chExt cx="5229481" cy="406191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B367E7D-201F-A63A-12F7-1F4000A501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030" t="7354" r="24291" b="1836"/>
            <a:stretch/>
          </p:blipFill>
          <p:spPr>
            <a:xfrm>
              <a:off x="6891859" y="921937"/>
              <a:ext cx="5048048" cy="4061917"/>
            </a:xfrm>
            <a:prstGeom prst="rect">
              <a:avLst/>
            </a:prstGeom>
          </p:spPr>
        </p:pic>
        <p:sp>
          <p:nvSpPr>
            <p:cNvPr id="28" name="Rectangle 4">
              <a:extLst>
                <a:ext uri="{FF2B5EF4-FFF2-40B4-BE49-F238E27FC236}">
                  <a16:creationId xmlns:a16="http://schemas.microsoft.com/office/drawing/2014/main" id="{FF94238E-14A3-41D2-0FB4-3AF183E28152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1243832" y="979087"/>
              <a:ext cx="706699" cy="450196"/>
            </a:xfrm>
            <a:prstGeom prst="rect">
              <a:avLst/>
            </a:prstGeom>
            <a:noFill/>
            <a:ln w="25400">
              <a:noFill/>
            </a:ln>
          </p:spPr>
          <p:txBody>
            <a:bodyPr lIns="0" rIns="36000" anchor="ctr" anchorCtr="0"/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+mj-lt"/>
                  <a:ea typeface="+mj-ea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Arial" charset="0"/>
                  <a:ea typeface="ヒラギノ角ゴ Pro W3" pitchFamily="28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Arial" charset="0"/>
                  <a:ea typeface="ヒラギノ角ゴ Pro W3" pitchFamily="28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Arial" charset="0"/>
                  <a:ea typeface="ヒラギノ角ゴ Pro W3" pitchFamily="28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Arial" charset="0"/>
                  <a:ea typeface="ヒラギノ角ゴ Pro W3" pitchFamily="28" charset="-128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Arial" charset="0"/>
                  <a:ea typeface="ヒラギノ角ゴ Pro W3" pitchFamily="28" charset="-128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Arial" charset="0"/>
                  <a:ea typeface="ヒラギノ角ゴ Pro W3" pitchFamily="28" charset="-128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Arial" charset="0"/>
                  <a:ea typeface="ヒラギノ角ゴ Pro W3" pitchFamily="28" charset="-128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3399"/>
                  </a:solidFill>
                  <a:latin typeface="Arial" charset="0"/>
                  <a:ea typeface="ヒラギノ角ゴ Pro W3" pitchFamily="28" charset="-128"/>
                </a:defRPr>
              </a:lvl9pPr>
            </a:lstStyle>
            <a:p>
              <a:pPr algn="ctr" eaLnBrk="1" hangingPunct="1"/>
              <a:r>
                <a:rPr lang="en-GB" altLang="en-US" sz="2000" kern="0" baseline="30000" dirty="0">
                  <a:solidFill>
                    <a:schemeClr val="tx1"/>
                  </a:solidFill>
                  <a:latin typeface="Calibri" panose="020F0502020204030204" pitchFamily="34" charset="0"/>
                </a:rPr>
                <a:t>87</a:t>
              </a:r>
              <a:r>
                <a:rPr lang="en-GB" altLang="en-US" sz="2000" kern="0" dirty="0">
                  <a:solidFill>
                    <a:schemeClr val="tx1"/>
                  </a:solidFill>
                  <a:latin typeface="Calibri" panose="020F0502020204030204" pitchFamily="34" charset="0"/>
                </a:rPr>
                <a:t>Sr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859C20F-9FD9-5A23-FC79-931F6787ECF4}"/>
                </a:ext>
              </a:extLst>
            </p:cNvPr>
            <p:cNvSpPr txBox="1"/>
            <p:nvPr/>
          </p:nvSpPr>
          <p:spPr>
            <a:xfrm>
              <a:off x="7468705" y="1437563"/>
              <a:ext cx="6933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0080"/>
                  </a:solidFill>
                </a:rPr>
                <a:t>JILA 2007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AFBE14E-916F-2587-91EC-306D992080E1}"/>
                </a:ext>
              </a:extLst>
            </p:cNvPr>
            <p:cNvSpPr txBox="1"/>
            <p:nvPr/>
          </p:nvSpPr>
          <p:spPr>
            <a:xfrm>
              <a:off x="7646096" y="1981103"/>
              <a:ext cx="6933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0080"/>
                  </a:solidFill>
                </a:rPr>
                <a:t>JILA 2008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A99B956-336B-E1BC-63E2-DCB9AB433B74}"/>
                </a:ext>
              </a:extLst>
            </p:cNvPr>
            <p:cNvSpPr txBox="1"/>
            <p:nvPr/>
          </p:nvSpPr>
          <p:spPr>
            <a:xfrm>
              <a:off x="11384273" y="2264756"/>
              <a:ext cx="7370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0080"/>
                  </a:solidFill>
                </a:rPr>
                <a:t>JILA 2020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FDB8723-A6C6-6484-14C1-A4A961EC247C}"/>
                </a:ext>
              </a:extLst>
            </p:cNvPr>
            <p:cNvSpPr txBox="1"/>
            <p:nvPr/>
          </p:nvSpPr>
          <p:spPr>
            <a:xfrm>
              <a:off x="7652312" y="3174651"/>
              <a:ext cx="8654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C00000"/>
                  </a:solidFill>
                </a:rPr>
                <a:t>SYRTE 2008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9933F4A-B101-DDB3-7601-CBDFBEECF14C}"/>
                </a:ext>
              </a:extLst>
            </p:cNvPr>
            <p:cNvSpPr txBox="1"/>
            <p:nvPr/>
          </p:nvSpPr>
          <p:spPr>
            <a:xfrm>
              <a:off x="9353147" y="2933803"/>
              <a:ext cx="8654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C00000"/>
                  </a:solidFill>
                </a:rPr>
                <a:t>SYRTE 2013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AE25564-9037-4C6F-B5ED-9C53311BCA4B}"/>
                </a:ext>
              </a:extLst>
            </p:cNvPr>
            <p:cNvSpPr txBox="1"/>
            <p:nvPr/>
          </p:nvSpPr>
          <p:spPr>
            <a:xfrm>
              <a:off x="10134589" y="3016666"/>
              <a:ext cx="8654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C00000"/>
                  </a:solidFill>
                </a:rPr>
                <a:t>SYRTE 2016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067F2BC-154C-0E0B-C189-67051B650863}"/>
                </a:ext>
              </a:extLst>
            </p:cNvPr>
            <p:cNvSpPr txBox="1"/>
            <p:nvPr/>
          </p:nvSpPr>
          <p:spPr>
            <a:xfrm>
              <a:off x="7765999" y="1035674"/>
              <a:ext cx="8311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9966FF"/>
                  </a:solidFill>
                </a:rPr>
                <a:t>NMIJ 2009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2DC2CF2-01AB-F794-368B-E96472EFC71D}"/>
                </a:ext>
              </a:extLst>
            </p:cNvPr>
            <p:cNvSpPr txBox="1"/>
            <p:nvPr/>
          </p:nvSpPr>
          <p:spPr>
            <a:xfrm>
              <a:off x="8867040" y="1986715"/>
              <a:ext cx="8311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9966FF"/>
                  </a:solidFill>
                </a:rPr>
                <a:t>NMIJ 2015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6A49F10-A911-3E06-E152-4AE94C9CFB8E}"/>
                </a:ext>
              </a:extLst>
            </p:cNvPr>
            <p:cNvSpPr txBox="1"/>
            <p:nvPr/>
          </p:nvSpPr>
          <p:spPr>
            <a:xfrm>
              <a:off x="8672401" y="4249781"/>
              <a:ext cx="8311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9966FF"/>
                  </a:solidFill>
                </a:rPr>
                <a:t>NMIJ 2014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2196FFF-1236-F013-F85B-54B6813835FA}"/>
                </a:ext>
              </a:extLst>
            </p:cNvPr>
            <p:cNvSpPr txBox="1"/>
            <p:nvPr/>
          </p:nvSpPr>
          <p:spPr>
            <a:xfrm>
              <a:off x="8317629" y="3237928"/>
              <a:ext cx="6964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PTB 2011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6E72899-5F68-8F0F-4BA3-3242BA4F8B2A}"/>
                </a:ext>
              </a:extLst>
            </p:cNvPr>
            <p:cNvSpPr txBox="1"/>
            <p:nvPr/>
          </p:nvSpPr>
          <p:spPr>
            <a:xfrm>
              <a:off x="9627577" y="2362307"/>
              <a:ext cx="5853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PTB 2014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724471A-DDAD-3037-78A6-2F4BBEF049ED}"/>
                </a:ext>
              </a:extLst>
            </p:cNvPr>
            <p:cNvSpPr txBox="1"/>
            <p:nvPr/>
          </p:nvSpPr>
          <p:spPr>
            <a:xfrm>
              <a:off x="9797069" y="3193474"/>
              <a:ext cx="7765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PTB 2014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FF01991-B536-EEF3-CA99-F4B77092BE7E}"/>
                </a:ext>
              </a:extLst>
            </p:cNvPr>
            <p:cNvSpPr txBox="1"/>
            <p:nvPr/>
          </p:nvSpPr>
          <p:spPr>
            <a:xfrm>
              <a:off x="10142380" y="2385924"/>
              <a:ext cx="6147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PTB 2015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98F3C5E-3BDB-4BA0-9651-D22F84F91E4F}"/>
                </a:ext>
              </a:extLst>
            </p:cNvPr>
            <p:cNvSpPr txBox="1"/>
            <p:nvPr/>
          </p:nvSpPr>
          <p:spPr>
            <a:xfrm>
              <a:off x="8452703" y="1337637"/>
              <a:ext cx="8311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4"/>
                  </a:solidFill>
                </a:rPr>
                <a:t>NICT 2012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A1595CD-DBFC-7E4C-763D-43446DA65DD5}"/>
                </a:ext>
              </a:extLst>
            </p:cNvPr>
            <p:cNvSpPr txBox="1"/>
            <p:nvPr/>
          </p:nvSpPr>
          <p:spPr>
            <a:xfrm>
              <a:off x="10413074" y="2197338"/>
              <a:ext cx="8311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4"/>
                  </a:solidFill>
                </a:rPr>
                <a:t>NICT 2017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BB2A1A5-B654-088A-B1BE-89C7136F178A}"/>
                </a:ext>
              </a:extLst>
            </p:cNvPr>
            <p:cNvSpPr txBox="1"/>
            <p:nvPr/>
          </p:nvSpPr>
          <p:spPr>
            <a:xfrm>
              <a:off x="11131792" y="2998840"/>
              <a:ext cx="8311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4"/>
                  </a:solidFill>
                </a:rPr>
                <a:t>NICT 2020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D1EB9CB-9A53-FF2C-71DD-C9BE7FE13E5F}"/>
                </a:ext>
              </a:extLst>
            </p:cNvPr>
            <p:cNvSpPr txBox="1"/>
            <p:nvPr/>
          </p:nvSpPr>
          <p:spPr>
            <a:xfrm>
              <a:off x="10757113" y="3250399"/>
              <a:ext cx="708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1"/>
                  </a:solidFill>
                </a:rPr>
                <a:t>NPL 2020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945DE20-22D8-773B-2425-7926D5525DBF}"/>
                </a:ext>
              </a:extLst>
            </p:cNvPr>
            <p:cNvSpPr txBox="1"/>
            <p:nvPr/>
          </p:nvSpPr>
          <p:spPr>
            <a:xfrm>
              <a:off x="11030923" y="2419094"/>
              <a:ext cx="706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PTB 2020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7561F03-D7F9-8BFA-24C1-1F40DBC8395C}"/>
                </a:ext>
              </a:extLst>
            </p:cNvPr>
            <p:cNvSpPr txBox="1"/>
            <p:nvPr/>
          </p:nvSpPr>
          <p:spPr>
            <a:xfrm>
              <a:off x="9108462" y="1453778"/>
              <a:ext cx="8311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2">
                      <a:lumMod val="75000"/>
                    </a:schemeClr>
                  </a:solidFill>
                </a:rPr>
                <a:t>NIM 2015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17538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Optical frequency ratio measurements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8E5B24E-8637-9CCA-2CE4-FB02C8BB6322}"/>
              </a:ext>
            </a:extLst>
          </p:cNvPr>
          <p:cNvGrpSpPr/>
          <p:nvPr/>
        </p:nvGrpSpPr>
        <p:grpSpPr>
          <a:xfrm>
            <a:off x="3538094" y="1069047"/>
            <a:ext cx="2172566" cy="2931564"/>
            <a:chOff x="3886535" y="3818616"/>
            <a:chExt cx="2172566" cy="293156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7B848CE-6FA3-D9E5-4324-FE083BBDC804}"/>
                </a:ext>
              </a:extLst>
            </p:cNvPr>
            <p:cNvSpPr txBox="1"/>
            <p:nvPr/>
          </p:nvSpPr>
          <p:spPr>
            <a:xfrm>
              <a:off x="3886535" y="4745549"/>
              <a:ext cx="4700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i="1" dirty="0">
                  <a:solidFill>
                    <a:srgbClr val="5A5A5A"/>
                  </a:solidFill>
                </a:rPr>
                <a:t>f</a:t>
              </a:r>
              <a:r>
                <a:rPr lang="en-GB" sz="1800" baseline="-25000" dirty="0">
                  <a:solidFill>
                    <a:srgbClr val="5A5A5A"/>
                  </a:solidFill>
                </a:rPr>
                <a:t>rep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0099B34-1B84-2CE8-AFE8-C7627E35AAAD}"/>
                </a:ext>
              </a:extLst>
            </p:cNvPr>
            <p:cNvGrpSpPr/>
            <p:nvPr/>
          </p:nvGrpSpPr>
          <p:grpSpPr>
            <a:xfrm>
              <a:off x="4224792" y="3818616"/>
              <a:ext cx="1667436" cy="2808691"/>
              <a:chOff x="5936408" y="3287490"/>
              <a:chExt cx="1979552" cy="3160531"/>
            </a:xfrm>
          </p:grpSpPr>
          <p:pic>
            <p:nvPicPr>
              <p:cNvPr id="19" name="Picture 4">
                <a:extLst>
                  <a:ext uri="{FF2B5EF4-FFF2-40B4-BE49-F238E27FC236}">
                    <a16:creationId xmlns:a16="http://schemas.microsoft.com/office/drawing/2014/main" id="{2AD1E4BF-16D4-6BAE-1A92-842088F5F88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14820" y="3388021"/>
                <a:ext cx="1901140" cy="30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87882A12-06DC-3433-2C82-01B78E46BC21}"/>
                  </a:ext>
                </a:extLst>
              </p:cNvPr>
              <p:cNvSpPr/>
              <p:nvPr/>
            </p:nvSpPr>
            <p:spPr bwMode="auto">
              <a:xfrm>
                <a:off x="6004991" y="3287490"/>
                <a:ext cx="1584000" cy="530536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696D638-2699-8570-ACBE-9540F211902C}"/>
                  </a:ext>
                </a:extLst>
              </p:cNvPr>
              <p:cNvSpPr/>
              <p:nvPr/>
            </p:nvSpPr>
            <p:spPr bwMode="auto">
              <a:xfrm>
                <a:off x="5936408" y="3595804"/>
                <a:ext cx="860583" cy="530536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B788298-7089-6E11-91E1-EB9DE96D7DF1}"/>
                </a:ext>
              </a:extLst>
            </p:cNvPr>
            <p:cNvSpPr txBox="1"/>
            <p:nvPr/>
          </p:nvSpPr>
          <p:spPr>
            <a:xfrm>
              <a:off x="5725355" y="6380848"/>
              <a:ext cx="33374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800" i="1" dirty="0">
                  <a:solidFill>
                    <a:srgbClr val="5A5A5A"/>
                  </a:solidFill>
                </a:rPr>
                <a:t>f</a:t>
              </a:r>
              <a:r>
                <a:rPr lang="en-GB" sz="1800" baseline="-25000" dirty="0">
                  <a:solidFill>
                    <a:srgbClr val="5A5A5A"/>
                  </a:solidFill>
                </a:rPr>
                <a:t>0</a:t>
              </a:r>
            </a:p>
          </p:txBody>
        </p:sp>
        <p:sp>
          <p:nvSpPr>
            <p:cNvPr id="18" name="Text Box 80">
              <a:extLst>
                <a:ext uri="{FF2B5EF4-FFF2-40B4-BE49-F238E27FC236}">
                  <a16:creationId xmlns:a16="http://schemas.microsoft.com/office/drawing/2014/main" id="{2597970D-BBA0-2761-9C60-53569BEFB7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228" y="3978359"/>
              <a:ext cx="1836227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defTabSz="762000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1pPr>
              <a:lvl2pPr marL="742950" indent="-285750" defTabSz="762000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2pPr>
              <a:lvl3pPr marL="1143000" indent="-228600" defTabSz="762000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3pPr>
              <a:lvl4pPr marL="1600200" indent="-228600" defTabSz="762000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4pPr>
              <a:lvl5pPr marL="2057400" indent="-228600" defTabSz="762000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altLang="en-US" sz="1600" baseline="0" dirty="0">
                  <a:solidFill>
                    <a:srgbClr val="0B0B0B"/>
                  </a:solidFill>
                  <a:latin typeface="+mn-lt"/>
                  <a:ea typeface="MS PGothic" panose="020B0600070205080204" pitchFamily="34" charset="-128"/>
                </a:rPr>
                <a:t>Femtosecond</a:t>
              </a:r>
              <a:br>
                <a:rPr lang="en-GB" altLang="en-US" sz="1600" baseline="0" dirty="0">
                  <a:solidFill>
                    <a:srgbClr val="0B0B0B"/>
                  </a:solidFill>
                  <a:latin typeface="+mn-lt"/>
                  <a:ea typeface="MS PGothic" panose="020B0600070205080204" pitchFamily="34" charset="-128"/>
                </a:rPr>
              </a:br>
              <a:r>
                <a:rPr lang="en-GB" altLang="en-US" sz="1600" baseline="0" dirty="0">
                  <a:solidFill>
                    <a:srgbClr val="0B0B0B"/>
                  </a:solidFill>
                  <a:latin typeface="+mn-lt"/>
                  <a:ea typeface="MS PGothic" panose="020B0600070205080204" pitchFamily="34" charset="-128"/>
                </a:rPr>
                <a:t>comb</a:t>
              </a:r>
              <a:endParaRPr lang="en-GB" altLang="en-US" sz="1600" dirty="0">
                <a:solidFill>
                  <a:srgbClr val="0B0B0B"/>
                </a:solidFill>
                <a:latin typeface="+mn-lt"/>
                <a:ea typeface="MS PGothic" panose="020B0600070205080204" pitchFamily="34" charset="-128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2370BCA-EE69-3F00-C1BE-D62A3F46A04E}"/>
              </a:ext>
            </a:extLst>
          </p:cNvPr>
          <p:cNvGrpSpPr/>
          <p:nvPr/>
        </p:nvGrpSpPr>
        <p:grpSpPr>
          <a:xfrm>
            <a:off x="177819" y="2777196"/>
            <a:ext cx="4898581" cy="864000"/>
            <a:chOff x="177819" y="2831960"/>
            <a:chExt cx="4898581" cy="864000"/>
          </a:xfrm>
        </p:grpSpPr>
        <p:sp>
          <p:nvSpPr>
            <p:cNvPr id="4" name="Text Box 1039">
              <a:extLst>
                <a:ext uri="{FF2B5EF4-FFF2-40B4-BE49-F238E27FC236}">
                  <a16:creationId xmlns:a16="http://schemas.microsoft.com/office/drawing/2014/main" id="{BBE21563-5094-6AFB-326B-BC4C03C2F0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819" y="3094683"/>
              <a:ext cx="1583743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003399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003399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9pPr>
            </a:lstStyle>
            <a:p>
              <a:pPr algn="r"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GB" altLang="en-US" sz="1600" dirty="0">
                  <a:solidFill>
                    <a:srgbClr val="000000"/>
                  </a:solidFill>
                  <a:latin typeface="+mn-lt"/>
                  <a:ea typeface="MS PGothic" panose="020B0600070205080204" pitchFamily="34" charset="-128"/>
                </a:rPr>
                <a:t>Optical clock 2</a:t>
              </a:r>
            </a:p>
          </p:txBody>
        </p:sp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7D51088C-727E-9CDF-D23F-A6CBE54BA0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8930" y="2831960"/>
              <a:ext cx="1152573" cy="86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14285EC-7513-115E-9139-F20FC5656AC1}"/>
                </a:ext>
              </a:extLst>
            </p:cNvPr>
            <p:cNvCxnSpPr/>
            <p:nvPr/>
          </p:nvCxnSpPr>
          <p:spPr bwMode="auto">
            <a:xfrm flipH="1">
              <a:off x="2916400" y="3263960"/>
              <a:ext cx="2160000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C0000"/>
              </a:solidFill>
              <a:prstDash val="solid"/>
              <a:round/>
              <a:headEnd type="arrow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E03DEB8-9F4A-C221-DB25-9F77F1897ED8}"/>
              </a:ext>
            </a:extLst>
          </p:cNvPr>
          <p:cNvGrpSpPr/>
          <p:nvPr/>
        </p:nvGrpSpPr>
        <p:grpSpPr>
          <a:xfrm>
            <a:off x="183447" y="1651364"/>
            <a:ext cx="4158340" cy="777600"/>
            <a:chOff x="183447" y="1651364"/>
            <a:chExt cx="4158340" cy="777600"/>
          </a:xfrm>
        </p:grpSpPr>
        <p:sp>
          <p:nvSpPr>
            <p:cNvPr id="77" name="Text Box 1039">
              <a:extLst>
                <a:ext uri="{FF2B5EF4-FFF2-40B4-BE49-F238E27FC236}">
                  <a16:creationId xmlns:a16="http://schemas.microsoft.com/office/drawing/2014/main" id="{30DFCD83-1D9E-CD59-2870-FC07FC632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447" y="1870887"/>
              <a:ext cx="1583743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003399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003399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9pPr>
            </a:lstStyle>
            <a:p>
              <a:pPr algn="r"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GB" altLang="en-US" sz="1600" dirty="0">
                  <a:solidFill>
                    <a:srgbClr val="000000"/>
                  </a:solidFill>
                  <a:latin typeface="+mn-lt"/>
                  <a:ea typeface="MS PGothic" panose="020B0600070205080204" pitchFamily="34" charset="-128"/>
                </a:rPr>
                <a:t>Optical clock 1</a:t>
              </a:r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4543F196-4B23-3FE5-33A6-7B68C7E882F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901787" y="2040164"/>
              <a:ext cx="1440000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accent1"/>
              </a:solidFill>
              <a:prstDash val="solid"/>
              <a:round/>
              <a:headEnd type="arrow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74" name="image10.jpg">
              <a:extLst>
                <a:ext uri="{FF2B5EF4-FFF2-40B4-BE49-F238E27FC236}">
                  <a16:creationId xmlns:a16="http://schemas.microsoft.com/office/drawing/2014/main" id="{B2FD8D09-A124-C87C-0D7B-FBE40C9855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3581" t="17370" r="10797" b="14600"/>
            <a:stretch/>
          </p:blipFill>
          <p:spPr>
            <a:xfrm>
              <a:off x="1771330" y="1651364"/>
              <a:ext cx="1152000" cy="77760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81" name="Rounded Rectangle 3">
            <a:extLst>
              <a:ext uri="{FF2B5EF4-FFF2-40B4-BE49-F238E27FC236}">
                <a16:creationId xmlns:a16="http://schemas.microsoft.com/office/drawing/2014/main" id="{C015E706-93D6-DBC9-2D3C-B1E1C06E681E}"/>
              </a:ext>
            </a:extLst>
          </p:cNvPr>
          <p:cNvSpPr/>
          <p:nvPr/>
        </p:nvSpPr>
        <p:spPr bwMode="auto">
          <a:xfrm>
            <a:off x="1555642" y="5587643"/>
            <a:ext cx="8368216" cy="988008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200" dirty="0">
                <a:solidFill>
                  <a:schemeClr val="bg1"/>
                </a:solidFill>
              </a:rPr>
              <a:t>Optical frequency ratio measurements can have better </a:t>
            </a:r>
            <a:br>
              <a:rPr lang="en-GB" altLang="en-US" sz="2200" i="1" dirty="0">
                <a:solidFill>
                  <a:schemeClr val="bg1"/>
                </a:solidFill>
              </a:rPr>
            </a:br>
            <a:r>
              <a:rPr lang="en-GB" altLang="en-US" sz="2200" dirty="0">
                <a:solidFill>
                  <a:schemeClr val="bg1"/>
                </a:solidFill>
              </a:rPr>
              <a:t>stability and accuracy than absolute frequency measurements</a:t>
            </a: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01BC33CD-3368-D095-5A10-985E9A3CAC9A}"/>
              </a:ext>
            </a:extLst>
          </p:cNvPr>
          <p:cNvGrpSpPr/>
          <p:nvPr/>
        </p:nvGrpSpPr>
        <p:grpSpPr>
          <a:xfrm>
            <a:off x="6021079" y="2061895"/>
            <a:ext cx="5581781" cy="2823315"/>
            <a:chOff x="6021079" y="2061895"/>
            <a:chExt cx="5581781" cy="2823315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E7560356-0144-143C-9388-F23C1087F45C}"/>
                </a:ext>
              </a:extLst>
            </p:cNvPr>
            <p:cNvGrpSpPr/>
            <p:nvPr/>
          </p:nvGrpSpPr>
          <p:grpSpPr>
            <a:xfrm>
              <a:off x="6443731" y="3324476"/>
              <a:ext cx="5159129" cy="914400"/>
              <a:chOff x="695922" y="3545871"/>
              <a:chExt cx="5159129" cy="914400"/>
            </a:xfrm>
          </p:grpSpPr>
          <p:sp>
            <p:nvSpPr>
              <p:cNvPr id="105" name="Text Box 1139">
                <a:extLst>
                  <a:ext uri="{FF2B5EF4-FFF2-40B4-BE49-F238E27FC236}">
                    <a16:creationId xmlns:a16="http://schemas.microsoft.com/office/drawing/2014/main" id="{D37C8652-7481-E15C-943E-8C38E16ABDF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95922" y="3738536"/>
                <a:ext cx="1548822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B0B0B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defTabSz="7620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1pPr>
                <a:lvl2pPr marL="571500" defTabSz="7620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2pPr>
                <a:lvl3pPr marL="1143000" defTabSz="7620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3pPr>
                <a:lvl4pPr marL="1714500" defTabSz="7620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4pPr>
                <a:lvl5pPr marL="2286000" defTabSz="7620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5pPr>
                <a:lvl6pPr marL="27432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6pPr>
                <a:lvl7pPr marL="32004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7pPr>
                <a:lvl8pPr marL="3657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8pPr>
                <a:lvl9pPr marL="41148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GB" altLang="en-US" sz="2000" dirty="0">
                    <a:solidFill>
                      <a:srgbClr val="000000"/>
                    </a:solidFill>
                    <a:ea typeface="ＭＳ Ｐゴシック" panose="020B0600070205080204" pitchFamily="34" charset="-128"/>
                    <a:sym typeface="Symbol" panose="05050102010706020507" pitchFamily="18" charset="2"/>
                  </a:rPr>
                  <a:t>where  </a:t>
                </a:r>
                <a:r>
                  <a:rPr lang="en-GB" altLang="en-US" sz="2000" i="1" baseline="-25000" dirty="0">
                    <a:solidFill>
                      <a:srgbClr val="000000"/>
                    </a:solidFill>
                    <a:ea typeface="ＭＳ Ｐゴシック" panose="020B0600070205080204" pitchFamily="34" charset="-128"/>
                  </a:rPr>
                  <a:t>i</a:t>
                </a:r>
              </a:p>
            </p:txBody>
          </p:sp>
          <p:sp>
            <p:nvSpPr>
              <p:cNvPr id="106" name="Text Box 1140">
                <a:extLst>
                  <a:ext uri="{FF2B5EF4-FFF2-40B4-BE49-F238E27FC236}">
                    <a16:creationId xmlns:a16="http://schemas.microsoft.com/office/drawing/2014/main" id="{022421F5-2CCB-4BD4-75AA-3A66A37EF5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8851" y="3774471"/>
                <a:ext cx="457200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B0B0B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defTabSz="7620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1pPr>
                <a:lvl2pPr marL="571500" defTabSz="7620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2pPr>
                <a:lvl3pPr marL="1143000" defTabSz="7620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3pPr>
                <a:lvl4pPr marL="1714500" defTabSz="7620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4pPr>
                <a:lvl5pPr marL="2286000" defTabSz="7620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5pPr>
                <a:lvl6pPr marL="27432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6pPr>
                <a:lvl7pPr marL="32004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7pPr>
                <a:lvl8pPr marL="3657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8pPr>
                <a:lvl9pPr marL="41148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 pitchFamily="28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GB" altLang="en-US" sz="2000" i="1" dirty="0">
                    <a:solidFill>
                      <a:srgbClr val="000000"/>
                    </a:solidFill>
                    <a:ea typeface="ＭＳ Ｐゴシック" panose="020B0600070205080204" pitchFamily="34" charset="-128"/>
                  </a:rPr>
                  <a:t>=</a:t>
                </a:r>
                <a:endParaRPr lang="en-GB" altLang="en-US" sz="2000" dirty="0">
                  <a:solidFill>
                    <a:srgbClr val="000000"/>
                  </a:solidFill>
                  <a:ea typeface="ＭＳ Ｐゴシック" panose="020B0600070205080204" pitchFamily="34" charset="-128"/>
                </a:endParaRPr>
              </a:p>
            </p:txBody>
          </p:sp>
          <p:grpSp>
            <p:nvGrpSpPr>
              <p:cNvPr id="107" name="Group 1154">
                <a:extLst>
                  <a:ext uri="{FF2B5EF4-FFF2-40B4-BE49-F238E27FC236}">
                    <a16:creationId xmlns:a16="http://schemas.microsoft.com/office/drawing/2014/main" id="{24E9F961-0567-9C55-FAB0-0F3C268D65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26051" y="3545871"/>
                <a:ext cx="3429000" cy="914400"/>
                <a:chOff x="768" y="2784"/>
                <a:chExt cx="2160" cy="576"/>
              </a:xfrm>
            </p:grpSpPr>
            <p:sp>
              <p:nvSpPr>
                <p:cNvPr id="108" name="AutoShape 1141">
                  <a:extLst>
                    <a:ext uri="{FF2B5EF4-FFF2-40B4-BE49-F238E27FC236}">
                      <a16:creationId xmlns:a16="http://schemas.microsoft.com/office/drawing/2014/main" id="{B525D25B-C64D-9267-702D-E7CF433985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8" y="2784"/>
                  <a:ext cx="864" cy="576"/>
                </a:xfrm>
                <a:prstGeom prst="bracketPair">
                  <a:avLst>
                    <a:gd name="adj" fmla="val 16667"/>
                  </a:avLst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9" name="Text Box 1142">
                  <a:extLst>
                    <a:ext uri="{FF2B5EF4-FFF2-40B4-BE49-F238E27FC236}">
                      <a16:creationId xmlns:a16="http://schemas.microsoft.com/office/drawing/2014/main" id="{CEC45172-9AC9-3FD5-4DE3-3E8F811E118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64" y="2784"/>
                  <a:ext cx="672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B0B0B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1pPr>
                  <a:lvl2pPr marL="571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2pPr>
                  <a:lvl3pPr marL="1143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3pPr>
                  <a:lvl4pPr marL="1714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4pPr>
                  <a:lvl5pPr marL="2286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5pPr>
                  <a:lvl6pPr marL="27432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6pPr>
                  <a:lvl7pPr marL="32004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7pPr>
                  <a:lvl8pPr marL="3657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8pPr>
                  <a:lvl9pPr marL="41148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2000" i="1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f</a:t>
                  </a:r>
                  <a:r>
                    <a:rPr lang="en-GB" altLang="en-US" sz="2000" baseline="-250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0</a:t>
                  </a:r>
                  <a:r>
                    <a:rPr lang="en-GB" altLang="en-US" sz="20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+ </a:t>
                  </a:r>
                  <a:r>
                    <a:rPr lang="en-GB" altLang="en-US" sz="2000" i="1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f</a:t>
                  </a:r>
                  <a:r>
                    <a:rPr lang="en-GB" altLang="en-US" sz="2000" baseline="-250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b</a:t>
                  </a:r>
                  <a:r>
                    <a:rPr lang="en-GB" altLang="en-US" sz="2000" i="1" baseline="-250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i</a:t>
                  </a:r>
                </a:p>
              </p:txBody>
            </p:sp>
            <p:sp>
              <p:nvSpPr>
                <p:cNvPr id="110" name="Text Box 1143">
                  <a:extLst>
                    <a:ext uri="{FF2B5EF4-FFF2-40B4-BE49-F238E27FC236}">
                      <a16:creationId xmlns:a16="http://schemas.microsoft.com/office/drawing/2014/main" id="{D985D12F-0E99-3A7D-1F4E-0E40E332969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12" y="3072"/>
                  <a:ext cx="624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B0B0B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1pPr>
                  <a:lvl2pPr marL="571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2pPr>
                  <a:lvl3pPr marL="1143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3pPr>
                  <a:lvl4pPr marL="1714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4pPr>
                  <a:lvl5pPr marL="2286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5pPr>
                  <a:lvl6pPr marL="27432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6pPr>
                  <a:lvl7pPr marL="32004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7pPr>
                  <a:lvl8pPr marL="3657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8pPr>
                  <a:lvl9pPr marL="41148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2000" i="1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m</a:t>
                  </a:r>
                  <a:r>
                    <a:rPr lang="en-GB" altLang="en-US" sz="2000" i="1" baseline="-250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i</a:t>
                  </a:r>
                  <a:r>
                    <a:rPr lang="en-GB" altLang="en-US" sz="20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</a:t>
                  </a:r>
                  <a:r>
                    <a:rPr lang="en-GB" altLang="en-US" sz="2000" i="1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f</a:t>
                  </a:r>
                  <a:r>
                    <a:rPr lang="en-GB" altLang="en-US" sz="2000" baseline="-250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rep</a:t>
                  </a:r>
                </a:p>
              </p:txBody>
            </p:sp>
            <p:sp>
              <p:nvSpPr>
                <p:cNvPr id="111" name="Line 1144">
                  <a:extLst>
                    <a:ext uri="{FF2B5EF4-FFF2-40B4-BE49-F238E27FC236}">
                      <a16:creationId xmlns:a16="http://schemas.microsoft.com/office/drawing/2014/main" id="{485396CE-A4F4-C187-AF4D-420B6CE8145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64" y="3072"/>
                  <a:ext cx="672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" name="Text Box 1147">
                  <a:extLst>
                    <a:ext uri="{FF2B5EF4-FFF2-40B4-BE49-F238E27FC236}">
                      <a16:creationId xmlns:a16="http://schemas.microsoft.com/office/drawing/2014/main" id="{EAA4EA40-9849-E222-36C6-7C166130782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677" y="2928"/>
                  <a:ext cx="288" cy="2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B0B0B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1pPr>
                  <a:lvl2pPr marL="571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2pPr>
                  <a:lvl3pPr marL="1143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3pPr>
                  <a:lvl4pPr marL="1714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4pPr>
                  <a:lvl5pPr marL="2286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5pPr>
                  <a:lvl6pPr marL="27432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6pPr>
                  <a:lvl7pPr marL="32004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7pPr>
                  <a:lvl8pPr marL="3657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8pPr>
                  <a:lvl9pPr marL="41148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2000" i="1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~</a:t>
                  </a:r>
                  <a:endParaRPr lang="en-GB" altLang="en-US" sz="2000" dirty="0">
                    <a:solidFill>
                      <a:srgbClr val="000000"/>
                    </a:solidFill>
                    <a:ea typeface="ＭＳ Ｐゴシック" panose="020B0600070205080204" pitchFamily="34" charset="-128"/>
                  </a:endParaRPr>
                </a:p>
              </p:txBody>
            </p:sp>
            <p:sp>
              <p:nvSpPr>
                <p:cNvPr id="113" name="Text Box 1148">
                  <a:extLst>
                    <a:ext uri="{FF2B5EF4-FFF2-40B4-BE49-F238E27FC236}">
                      <a16:creationId xmlns:a16="http://schemas.microsoft.com/office/drawing/2014/main" id="{F806AC94-8C6A-F2C3-DC92-B8624B6B1E5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869" y="2902"/>
                  <a:ext cx="1059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B0B0B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1pPr>
                  <a:lvl2pPr marL="571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2pPr>
                  <a:lvl3pPr marL="1143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3pPr>
                  <a:lvl4pPr marL="1714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4pPr>
                  <a:lvl5pPr marL="2286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5pPr>
                  <a:lvl6pPr marL="27432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6pPr>
                  <a:lvl7pPr marL="32004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7pPr>
                  <a:lvl8pPr marL="3657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8pPr>
                  <a:lvl9pPr marL="41148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200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10</a:t>
                  </a:r>
                  <a:r>
                    <a:rPr lang="en-GB" altLang="en-US" sz="2000" baseline="30000">
                      <a:solidFill>
                        <a:srgbClr val="000000"/>
                      </a:solidFill>
                      <a:ea typeface="ＭＳ Ｐゴシック" panose="020B0600070205080204" pitchFamily="34" charset="-128"/>
                      <a:sym typeface="Symbol" panose="05050102010706020507" pitchFamily="18" charset="2"/>
                    </a:rPr>
                    <a:t></a:t>
                  </a:r>
                  <a:r>
                    <a:rPr lang="en-GB" altLang="en-US" sz="2000" baseline="3000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6</a:t>
                  </a:r>
                  <a:r>
                    <a:rPr lang="en-GB" altLang="en-US" sz="200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</a:t>
                  </a:r>
                  <a:r>
                    <a:rPr lang="en-GB" altLang="en-US" sz="2000">
                      <a:solidFill>
                        <a:srgbClr val="000000"/>
                      </a:solidFill>
                      <a:cs typeface="Arial" panose="020B0604020202020204" pitchFamily="34" charset="0"/>
                      <a:sym typeface="Symbol" panose="05050102010706020507" pitchFamily="18" charset="2"/>
                    </a:rPr>
                    <a:t>–</a:t>
                  </a:r>
                  <a:r>
                    <a:rPr lang="en-GB" altLang="en-US" sz="200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10</a:t>
                  </a:r>
                  <a:r>
                    <a:rPr lang="en-GB" altLang="en-US" sz="2000" baseline="30000">
                      <a:solidFill>
                        <a:srgbClr val="000000"/>
                      </a:solidFill>
                      <a:ea typeface="ＭＳ Ｐゴシック" panose="020B0600070205080204" pitchFamily="34" charset="-128"/>
                      <a:sym typeface="Symbol" panose="05050102010706020507" pitchFamily="18" charset="2"/>
                    </a:rPr>
                    <a:t></a:t>
                  </a:r>
                  <a:r>
                    <a:rPr lang="en-GB" altLang="en-US" sz="2000" baseline="3000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7</a:t>
                  </a:r>
                </a:p>
              </p:txBody>
            </p:sp>
          </p:grp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F70A26F4-A4C4-B0D2-959E-D9775967D4FB}"/>
                </a:ext>
              </a:extLst>
            </p:cNvPr>
            <p:cNvGrpSpPr/>
            <p:nvPr/>
          </p:nvGrpSpPr>
          <p:grpSpPr>
            <a:xfrm>
              <a:off x="6021079" y="2061895"/>
              <a:ext cx="5427917" cy="931820"/>
              <a:chOff x="432081" y="2363532"/>
              <a:chExt cx="5427917" cy="931820"/>
            </a:xfrm>
          </p:grpSpPr>
          <p:grpSp>
            <p:nvGrpSpPr>
              <p:cNvPr id="88" name="Group 1152">
                <a:extLst>
                  <a:ext uri="{FF2B5EF4-FFF2-40B4-BE49-F238E27FC236}">
                    <a16:creationId xmlns:a16="http://schemas.microsoft.com/office/drawing/2014/main" id="{A19C63D1-6695-B185-AC70-2B99505C2D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2081" y="2363532"/>
                <a:ext cx="3070225" cy="857250"/>
                <a:chOff x="322" y="720"/>
                <a:chExt cx="1934" cy="540"/>
              </a:xfrm>
            </p:grpSpPr>
            <p:sp>
              <p:nvSpPr>
                <p:cNvPr id="98" name="Text Box 1112">
                  <a:extLst>
                    <a:ext uri="{FF2B5EF4-FFF2-40B4-BE49-F238E27FC236}">
                      <a16:creationId xmlns:a16="http://schemas.microsoft.com/office/drawing/2014/main" id="{6C9C32E1-A7FC-F72D-1315-368D83B1C32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2" y="720"/>
                  <a:ext cx="288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B0B0B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1pPr>
                  <a:lvl2pPr marL="571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2pPr>
                  <a:lvl3pPr marL="1143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3pPr>
                  <a:lvl4pPr marL="1714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4pPr>
                  <a:lvl5pPr marL="2286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5pPr>
                  <a:lvl6pPr marL="27432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6pPr>
                  <a:lvl7pPr marL="32004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7pPr>
                  <a:lvl8pPr marL="3657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8pPr>
                  <a:lvl9pPr marL="41148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2000" i="1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f</a:t>
                  </a:r>
                  <a:r>
                    <a:rPr lang="en-GB" altLang="en-US" sz="2000" baseline="-25000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2</a:t>
                  </a:r>
                  <a:endParaRPr lang="en-GB" altLang="en-US" sz="2200" baseline="-25000" dirty="0">
                    <a:solidFill>
                      <a:srgbClr val="FF0000"/>
                    </a:solidFill>
                    <a:ea typeface="ＭＳ Ｐゴシック" panose="020B0600070205080204" pitchFamily="34" charset="-128"/>
                  </a:endParaRPr>
                </a:p>
              </p:txBody>
            </p:sp>
            <p:sp>
              <p:nvSpPr>
                <p:cNvPr id="99" name="Text Box 1113">
                  <a:extLst>
                    <a:ext uri="{FF2B5EF4-FFF2-40B4-BE49-F238E27FC236}">
                      <a16:creationId xmlns:a16="http://schemas.microsoft.com/office/drawing/2014/main" id="{C51B0239-2AAD-49F9-6442-84EA7F5F966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2" y="1008"/>
                  <a:ext cx="288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B0B0B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1pPr>
                  <a:lvl2pPr marL="571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2pPr>
                  <a:lvl3pPr marL="1143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3pPr>
                  <a:lvl4pPr marL="1714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4pPr>
                  <a:lvl5pPr marL="2286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5pPr>
                  <a:lvl6pPr marL="27432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6pPr>
                  <a:lvl7pPr marL="32004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7pPr>
                  <a:lvl8pPr marL="3657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8pPr>
                  <a:lvl9pPr marL="41148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2000" i="1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f</a:t>
                  </a:r>
                  <a:r>
                    <a:rPr lang="en-GB" altLang="en-US" sz="2000" baseline="-25000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1</a:t>
                  </a:r>
                </a:p>
              </p:txBody>
            </p:sp>
            <p:sp>
              <p:nvSpPr>
                <p:cNvPr id="100" name="Text Box 1114">
                  <a:extLst>
                    <a:ext uri="{FF2B5EF4-FFF2-40B4-BE49-F238E27FC236}">
                      <a16:creationId xmlns:a16="http://schemas.microsoft.com/office/drawing/2014/main" id="{27A9EB58-365D-78C0-B758-FBAAA43C17C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64" y="1008"/>
                  <a:ext cx="1344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B0B0B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1pPr>
                  <a:lvl2pPr marL="571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2pPr>
                  <a:lvl3pPr marL="1143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3pPr>
                  <a:lvl4pPr marL="1714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4pPr>
                  <a:lvl5pPr marL="2286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5pPr>
                  <a:lvl6pPr marL="27432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6pPr>
                  <a:lvl7pPr marL="32004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7pPr>
                  <a:lvl8pPr marL="3657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8pPr>
                  <a:lvl9pPr marL="41148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2000" i="1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m</a:t>
                  </a:r>
                  <a:r>
                    <a:rPr lang="en-GB" altLang="en-US" sz="2000" baseline="-25000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1</a:t>
                  </a:r>
                  <a:r>
                    <a:rPr lang="en-GB" altLang="en-US" sz="2000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 </a:t>
                  </a:r>
                  <a:r>
                    <a:rPr lang="en-GB" altLang="en-US" sz="2000" i="1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f</a:t>
                  </a:r>
                  <a:r>
                    <a:rPr lang="en-GB" altLang="en-US" sz="2000" baseline="-25000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rep</a:t>
                  </a:r>
                  <a:r>
                    <a:rPr lang="en-GB" altLang="en-US" sz="2000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 + </a:t>
                  </a:r>
                  <a:r>
                    <a:rPr lang="en-GB" altLang="en-US" sz="2000" i="1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f</a:t>
                  </a:r>
                  <a:r>
                    <a:rPr lang="en-GB" altLang="en-US" sz="2000" baseline="-25000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0</a:t>
                  </a:r>
                  <a:r>
                    <a:rPr lang="en-GB" altLang="en-US" sz="2000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 + </a:t>
                  </a:r>
                  <a:r>
                    <a:rPr lang="en-GB" altLang="en-US" sz="2000" i="1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f</a:t>
                  </a:r>
                  <a:r>
                    <a:rPr lang="en-GB" altLang="en-US" sz="2000" baseline="-25000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b1</a:t>
                  </a:r>
                </a:p>
              </p:txBody>
            </p:sp>
            <p:sp>
              <p:nvSpPr>
                <p:cNvPr id="101" name="Text Box 1115">
                  <a:extLst>
                    <a:ext uri="{FF2B5EF4-FFF2-40B4-BE49-F238E27FC236}">
                      <a16:creationId xmlns:a16="http://schemas.microsoft.com/office/drawing/2014/main" id="{A560E012-353D-86D6-3E0F-C2B6BA5158D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64" y="720"/>
                  <a:ext cx="1392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B0B0B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1pPr>
                  <a:lvl2pPr marL="571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2pPr>
                  <a:lvl3pPr marL="1143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3pPr>
                  <a:lvl4pPr marL="1714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4pPr>
                  <a:lvl5pPr marL="2286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5pPr>
                  <a:lvl6pPr marL="27432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6pPr>
                  <a:lvl7pPr marL="32004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7pPr>
                  <a:lvl8pPr marL="3657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8pPr>
                  <a:lvl9pPr marL="41148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2000" i="1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m</a:t>
                  </a:r>
                  <a:r>
                    <a:rPr lang="en-GB" altLang="en-US" sz="2000" baseline="-25000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2</a:t>
                  </a:r>
                  <a:r>
                    <a:rPr lang="en-GB" altLang="en-US" sz="2000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 </a:t>
                  </a:r>
                  <a:r>
                    <a:rPr lang="en-GB" altLang="en-US" sz="2000" i="1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f</a:t>
                  </a:r>
                  <a:r>
                    <a:rPr lang="en-GB" altLang="en-US" sz="2000" baseline="-25000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rep</a:t>
                  </a:r>
                  <a:r>
                    <a:rPr lang="en-GB" altLang="en-US" sz="2000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 + </a:t>
                  </a:r>
                  <a:r>
                    <a:rPr lang="en-GB" altLang="en-US" sz="2000" i="1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f</a:t>
                  </a:r>
                  <a:r>
                    <a:rPr lang="en-GB" altLang="en-US" sz="2000" baseline="-25000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0</a:t>
                  </a:r>
                  <a:r>
                    <a:rPr lang="en-GB" altLang="en-US" sz="2000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 + </a:t>
                  </a:r>
                  <a:r>
                    <a:rPr lang="en-GB" altLang="en-US" sz="2000" i="1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f</a:t>
                  </a:r>
                  <a:r>
                    <a:rPr lang="en-GB" altLang="en-US" sz="2000" baseline="-25000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b2</a:t>
                  </a:r>
                </a:p>
              </p:txBody>
            </p:sp>
            <p:sp>
              <p:nvSpPr>
                <p:cNvPr id="102" name="Line 1116">
                  <a:extLst>
                    <a:ext uri="{FF2B5EF4-FFF2-40B4-BE49-F238E27FC236}">
                      <a16:creationId xmlns:a16="http://schemas.microsoft.com/office/drawing/2014/main" id="{FD1A4532-D777-908B-1081-685A300E2B7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5" y="1008"/>
                  <a:ext cx="24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3" name="Text Box 1117">
                  <a:extLst>
                    <a:ext uri="{FF2B5EF4-FFF2-40B4-BE49-F238E27FC236}">
                      <a16:creationId xmlns:a16="http://schemas.microsoft.com/office/drawing/2014/main" id="{05847BF7-470E-E112-78F1-4846F0CA315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71" y="882"/>
                  <a:ext cx="288" cy="2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B0B0B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1pPr>
                  <a:lvl2pPr marL="571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2pPr>
                  <a:lvl3pPr marL="1143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3pPr>
                  <a:lvl4pPr marL="1714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4pPr>
                  <a:lvl5pPr marL="2286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5pPr>
                  <a:lvl6pPr marL="27432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6pPr>
                  <a:lvl7pPr marL="32004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7pPr>
                  <a:lvl8pPr marL="3657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8pPr>
                  <a:lvl9pPr marL="41148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2000" i="1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=</a:t>
                  </a:r>
                  <a:endParaRPr lang="en-GB" altLang="en-US" sz="2000" dirty="0">
                    <a:solidFill>
                      <a:srgbClr val="000000"/>
                    </a:solidFill>
                    <a:ea typeface="ＭＳ Ｐゴシック" panose="020B0600070205080204" pitchFamily="34" charset="-128"/>
                  </a:endParaRPr>
                </a:p>
              </p:txBody>
            </p:sp>
            <p:sp>
              <p:nvSpPr>
                <p:cNvPr id="104" name="Line 1118">
                  <a:extLst>
                    <a:ext uri="{FF2B5EF4-FFF2-40B4-BE49-F238E27FC236}">
                      <a16:creationId xmlns:a16="http://schemas.microsoft.com/office/drawing/2014/main" id="{A3864519-29FB-1FD9-155D-0A48DEDB27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64" y="1008"/>
                  <a:ext cx="1344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89" name="Group 1151">
                <a:extLst>
                  <a:ext uri="{FF2B5EF4-FFF2-40B4-BE49-F238E27FC236}">
                    <a16:creationId xmlns:a16="http://schemas.microsoft.com/office/drawing/2014/main" id="{3CE8A9D6-71F1-F257-1909-78D36D06FC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34298" y="2380952"/>
                <a:ext cx="2425700" cy="914400"/>
                <a:chOff x="449" y="1487"/>
                <a:chExt cx="1528" cy="576"/>
              </a:xfrm>
            </p:grpSpPr>
            <p:sp>
              <p:nvSpPr>
                <p:cNvPr id="90" name="Text Box 1120">
                  <a:extLst>
                    <a:ext uri="{FF2B5EF4-FFF2-40B4-BE49-F238E27FC236}">
                      <a16:creationId xmlns:a16="http://schemas.microsoft.com/office/drawing/2014/main" id="{2C4BEFF3-6FEE-2451-BF32-06CEA538B90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9" y="1632"/>
                  <a:ext cx="288" cy="2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B0B0B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1pPr>
                  <a:lvl2pPr marL="571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2pPr>
                  <a:lvl3pPr marL="1143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3pPr>
                  <a:lvl4pPr marL="1714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4pPr>
                  <a:lvl5pPr marL="2286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5pPr>
                  <a:lvl6pPr marL="27432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6pPr>
                  <a:lvl7pPr marL="32004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7pPr>
                  <a:lvl8pPr marL="3657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8pPr>
                  <a:lvl9pPr marL="41148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2000" i="1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=</a:t>
                  </a:r>
                  <a:endParaRPr lang="en-GB" altLang="en-US" sz="2000" dirty="0">
                    <a:solidFill>
                      <a:srgbClr val="000000"/>
                    </a:solidFill>
                    <a:ea typeface="ＭＳ Ｐゴシック" panose="020B0600070205080204" pitchFamily="34" charset="-128"/>
                  </a:endParaRPr>
                </a:p>
              </p:txBody>
            </p:sp>
            <p:sp>
              <p:nvSpPr>
                <p:cNvPr id="91" name="AutoShape 1121">
                  <a:extLst>
                    <a:ext uri="{FF2B5EF4-FFF2-40B4-BE49-F238E27FC236}">
                      <a16:creationId xmlns:a16="http://schemas.microsoft.com/office/drawing/2014/main" id="{6E39156E-9F04-65CC-F532-560471476A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61" y="1487"/>
                  <a:ext cx="816" cy="576"/>
                </a:xfrm>
                <a:prstGeom prst="bracketPair">
                  <a:avLst>
                    <a:gd name="adj" fmla="val 16667"/>
                  </a:avLst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2" name="Text Box 1122">
                  <a:extLst>
                    <a:ext uri="{FF2B5EF4-FFF2-40B4-BE49-F238E27FC236}">
                      <a16:creationId xmlns:a16="http://schemas.microsoft.com/office/drawing/2014/main" id="{4B6907BC-F498-5825-90A3-89B470C1F5A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224" y="1488"/>
                  <a:ext cx="672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B0B0B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1pPr>
                  <a:lvl2pPr marL="571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2pPr>
                  <a:lvl3pPr marL="1143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3pPr>
                  <a:lvl4pPr marL="1714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4pPr>
                  <a:lvl5pPr marL="2286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5pPr>
                  <a:lvl6pPr marL="27432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6pPr>
                  <a:lvl7pPr marL="32004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7pPr>
                  <a:lvl8pPr marL="3657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8pPr>
                  <a:lvl9pPr marL="41148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2000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1 + </a:t>
                  </a:r>
                  <a:r>
                    <a:rPr lang="en-GB" altLang="en-US" sz="2000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  <a:sym typeface="Symbol" panose="05050102010706020507" pitchFamily="18" charset="2"/>
                    </a:rPr>
                    <a:t></a:t>
                  </a:r>
                  <a:r>
                    <a:rPr lang="en-GB" altLang="en-US" sz="2000" baseline="-25000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2</a:t>
                  </a:r>
                </a:p>
              </p:txBody>
            </p:sp>
            <p:sp>
              <p:nvSpPr>
                <p:cNvPr id="93" name="Text Box 1123">
                  <a:extLst>
                    <a:ext uri="{FF2B5EF4-FFF2-40B4-BE49-F238E27FC236}">
                      <a16:creationId xmlns:a16="http://schemas.microsoft.com/office/drawing/2014/main" id="{88B51838-3B15-8BFC-0353-BE841ADF79C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85" y="1776"/>
                  <a:ext cx="768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B0B0B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1pPr>
                  <a:lvl2pPr marL="571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2pPr>
                  <a:lvl3pPr marL="1143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3pPr>
                  <a:lvl4pPr marL="1714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4pPr>
                  <a:lvl5pPr marL="2286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5pPr>
                  <a:lvl6pPr marL="27432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6pPr>
                  <a:lvl7pPr marL="32004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7pPr>
                  <a:lvl8pPr marL="3657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8pPr>
                  <a:lvl9pPr marL="41148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2000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1 + </a:t>
                  </a:r>
                  <a:r>
                    <a:rPr lang="en-GB" altLang="en-US" sz="2000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  <a:sym typeface="Symbol" panose="05050102010706020507" pitchFamily="18" charset="2"/>
                    </a:rPr>
                    <a:t></a:t>
                  </a:r>
                  <a:r>
                    <a:rPr lang="en-GB" altLang="en-US" sz="2000" baseline="-25000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1</a:t>
                  </a:r>
                </a:p>
              </p:txBody>
            </p:sp>
            <p:sp>
              <p:nvSpPr>
                <p:cNvPr id="94" name="Text Box 1124">
                  <a:extLst>
                    <a:ext uri="{FF2B5EF4-FFF2-40B4-BE49-F238E27FC236}">
                      <a16:creationId xmlns:a16="http://schemas.microsoft.com/office/drawing/2014/main" id="{6E2EA478-D624-7212-0C0A-FC77EC82137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29" y="1488"/>
                  <a:ext cx="384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B0B0B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1pPr>
                  <a:lvl2pPr marL="571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2pPr>
                  <a:lvl3pPr marL="1143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3pPr>
                  <a:lvl4pPr marL="1714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4pPr>
                  <a:lvl5pPr marL="2286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5pPr>
                  <a:lvl6pPr marL="27432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6pPr>
                  <a:lvl7pPr marL="32004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7pPr>
                  <a:lvl8pPr marL="3657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8pPr>
                  <a:lvl9pPr marL="41148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2000" i="1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m</a:t>
                  </a:r>
                  <a:r>
                    <a:rPr lang="en-GB" altLang="en-US" sz="2000" baseline="-25000" dirty="0">
                      <a:solidFill>
                        <a:srgbClr val="FF0000"/>
                      </a:solidFill>
                      <a:ea typeface="ＭＳ Ｐゴシック" panose="020B0600070205080204" pitchFamily="34" charset="-128"/>
                    </a:rPr>
                    <a:t>2</a:t>
                  </a:r>
                </a:p>
              </p:txBody>
            </p:sp>
            <p:sp>
              <p:nvSpPr>
                <p:cNvPr id="95" name="Text Box 1125">
                  <a:extLst>
                    <a:ext uri="{FF2B5EF4-FFF2-40B4-BE49-F238E27FC236}">
                      <a16:creationId xmlns:a16="http://schemas.microsoft.com/office/drawing/2014/main" id="{453FEC93-5620-3F8A-EDF0-07CBD753CB6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53" y="1776"/>
                  <a:ext cx="336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B0B0B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1pPr>
                  <a:lvl2pPr marL="571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2pPr>
                  <a:lvl3pPr marL="1143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3pPr>
                  <a:lvl4pPr marL="17145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4pPr>
                  <a:lvl5pPr marL="2286000" defTabSz="7620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5pPr>
                  <a:lvl6pPr marL="27432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6pPr>
                  <a:lvl7pPr marL="32004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7pPr>
                  <a:lvl8pPr marL="3657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8pPr>
                  <a:lvl9pPr marL="41148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 pitchFamily="28" charset="-128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2000" i="1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m</a:t>
                  </a:r>
                  <a:r>
                    <a:rPr lang="en-GB" altLang="en-US" sz="2000" baseline="-25000" dirty="0">
                      <a:solidFill>
                        <a:schemeClr val="accent1"/>
                      </a:solidFill>
                      <a:ea typeface="ＭＳ Ｐゴシック" panose="020B0600070205080204" pitchFamily="34" charset="-128"/>
                    </a:rPr>
                    <a:t>1</a:t>
                  </a:r>
                </a:p>
              </p:txBody>
            </p:sp>
            <p:sp>
              <p:nvSpPr>
                <p:cNvPr id="96" name="Line 1126">
                  <a:extLst>
                    <a:ext uri="{FF2B5EF4-FFF2-40B4-BE49-F238E27FC236}">
                      <a16:creationId xmlns:a16="http://schemas.microsoft.com/office/drawing/2014/main" id="{E5AB24F8-77D5-37A0-843A-04B838CC1E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2" y="1776"/>
                  <a:ext cx="33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7" name="Line 1128">
                  <a:extLst>
                    <a:ext uri="{FF2B5EF4-FFF2-40B4-BE49-F238E27FC236}">
                      <a16:creationId xmlns:a16="http://schemas.microsoft.com/office/drawing/2014/main" id="{E00AFB8E-B52C-0853-9E93-7E0B558A0E5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57" y="1775"/>
                  <a:ext cx="624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D0B2311E-0A1E-4824-4EA9-095B08C4601C}"/>
                </a:ext>
              </a:extLst>
            </p:cNvPr>
            <p:cNvSpPr txBox="1"/>
            <p:nvPr/>
          </p:nvSpPr>
          <p:spPr>
            <a:xfrm>
              <a:off x="6188969" y="4485100"/>
              <a:ext cx="41170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0000"/>
                  </a:solidFill>
                </a:rPr>
                <a:t>i.e.</a:t>
              </a:r>
              <a:r>
                <a:rPr lang="en-GB" sz="2000" i="1" dirty="0">
                  <a:solidFill>
                    <a:srgbClr val="000000"/>
                  </a:solidFill>
                </a:rPr>
                <a:t> f</a:t>
              </a:r>
              <a:r>
                <a:rPr lang="en-GB" sz="2000" baseline="-25000" dirty="0">
                  <a:solidFill>
                    <a:srgbClr val="000000"/>
                  </a:solidFill>
                </a:rPr>
                <a:t>rep</a:t>
              </a:r>
              <a:r>
                <a:rPr lang="en-GB" sz="2000" dirty="0">
                  <a:solidFill>
                    <a:srgbClr val="000000"/>
                  </a:solidFill>
                </a:rPr>
                <a:t> cancels to first order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7375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Timekeeping based on Cs atoms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6F32A79-7458-CA70-5A7B-FEB1283356B8}"/>
              </a:ext>
            </a:extLst>
          </p:cNvPr>
          <p:cNvGrpSpPr/>
          <p:nvPr/>
        </p:nvGrpSpPr>
        <p:grpSpPr>
          <a:xfrm>
            <a:off x="380031" y="1023104"/>
            <a:ext cx="10821370" cy="1915460"/>
            <a:chOff x="380031" y="1023104"/>
            <a:chExt cx="10821370" cy="1915460"/>
          </a:xfrm>
        </p:grpSpPr>
        <p:sp>
          <p:nvSpPr>
            <p:cNvPr id="4" name="Round Single Corner Rectangle 12">
              <a:extLst>
                <a:ext uri="{FF2B5EF4-FFF2-40B4-BE49-F238E27FC236}">
                  <a16:creationId xmlns:a16="http://schemas.microsoft.com/office/drawing/2014/main" id="{556CC97A-6262-7ED7-DF5B-5757C8882DEB}"/>
                </a:ext>
              </a:extLst>
            </p:cNvPr>
            <p:cNvSpPr/>
            <p:nvPr/>
          </p:nvSpPr>
          <p:spPr bwMode="auto">
            <a:xfrm>
              <a:off x="2470252" y="1122527"/>
              <a:ext cx="8731149" cy="1532951"/>
            </a:xfrm>
            <a:prstGeom prst="round1Rect">
              <a:avLst>
                <a:gd name="adj" fmla="val 33506"/>
              </a:avLst>
            </a:prstGeom>
            <a:solidFill>
              <a:srgbClr val="F8A90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21600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GB" sz="2000" dirty="0">
                  <a:solidFill>
                    <a:srgbClr val="000000"/>
                  </a:solidFill>
                </a:rPr>
                <a:t>The </a:t>
              </a:r>
              <a:r>
                <a:rPr lang="en-GB" sz="2000" b="1" dirty="0">
                  <a:solidFill>
                    <a:srgbClr val="000000"/>
                  </a:solidFill>
                </a:rPr>
                <a:t>second</a:t>
              </a:r>
              <a:r>
                <a:rPr lang="en-GB" sz="2000" dirty="0">
                  <a:solidFill>
                    <a:srgbClr val="000000"/>
                  </a:solidFill>
                </a:rPr>
                <a:t>, symbol s, is the SI unit of time. It is defined by taking the </a:t>
              </a:r>
              <a:br>
                <a:rPr lang="en-GB" sz="2000" dirty="0">
                  <a:solidFill>
                    <a:srgbClr val="000000"/>
                  </a:solidFill>
                </a:rPr>
              </a:br>
              <a:r>
                <a:rPr lang="en-GB" sz="2000" dirty="0">
                  <a:solidFill>
                    <a:srgbClr val="000000"/>
                  </a:solidFill>
                </a:rPr>
                <a:t>fixed numerical value of the caesium frequency </a:t>
              </a:r>
              <a:r>
                <a:rPr lang="en-GB" sz="2000" dirty="0">
                  <a:solidFill>
                    <a:srgbClr val="000000"/>
                  </a:solidFill>
                  <a:sym typeface="Symbol" panose="05050102010706020507" pitchFamily="18" charset="2"/>
                </a:rPr>
                <a:t></a:t>
              </a:r>
              <a:r>
                <a:rPr lang="en-GB" sz="2000" baseline="-25000" dirty="0">
                  <a:solidFill>
                    <a:srgbClr val="000000"/>
                  </a:solidFill>
                  <a:sym typeface="Symbol" panose="05050102010706020507" pitchFamily="18" charset="2"/>
                </a:rPr>
                <a:t>Cs</a:t>
              </a:r>
              <a:r>
                <a:rPr lang="en-GB" sz="2000" dirty="0">
                  <a:solidFill>
                    <a:srgbClr val="000000"/>
                  </a:solidFill>
                  <a:sym typeface="Symbol" panose="05050102010706020507" pitchFamily="18" charset="2"/>
                </a:rPr>
                <a:t>, the unperturbed ground-state hyperfine transition frequency of the caesium 133 atom, </a:t>
              </a:r>
              <a:br>
                <a:rPr lang="en-GB" sz="2000" dirty="0">
                  <a:solidFill>
                    <a:srgbClr val="000000"/>
                  </a:solidFill>
                  <a:sym typeface="Symbol" panose="05050102010706020507" pitchFamily="18" charset="2"/>
                </a:rPr>
              </a:br>
              <a:r>
                <a:rPr lang="en-GB" sz="2000" dirty="0">
                  <a:solidFill>
                    <a:srgbClr val="000000"/>
                  </a:solidFill>
                  <a:sym typeface="Symbol" panose="05050102010706020507" pitchFamily="18" charset="2"/>
                </a:rPr>
                <a:t>to be 9 192 631 770 when expressed in the unit Hz, which is equal to s</a:t>
              </a:r>
              <a:r>
                <a:rPr lang="en-GB" sz="2000" baseline="30000" dirty="0">
                  <a:solidFill>
                    <a:srgbClr val="000000"/>
                  </a:solidFill>
                  <a:sym typeface="Symbol" panose="05050102010706020507" pitchFamily="18" charset="2"/>
                </a:rPr>
                <a:t>1</a:t>
              </a:r>
              <a:r>
                <a:rPr lang="en-GB" sz="2000" dirty="0">
                  <a:solidFill>
                    <a:srgbClr val="000000"/>
                  </a:solidFill>
                  <a:sym typeface="Symbol" panose="05050102010706020507" pitchFamily="18" charset="2"/>
                </a:rPr>
                <a:t>.</a:t>
              </a:r>
              <a:endParaRPr lang="en-GB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5" name="Group 4" descr="SI base units and the fundamental constants to which they are related, with the second highlighted.">
              <a:extLst>
                <a:ext uri="{FF2B5EF4-FFF2-40B4-BE49-F238E27FC236}">
                  <a16:creationId xmlns:a16="http://schemas.microsoft.com/office/drawing/2014/main" id="{050DE307-A31F-800E-951E-62FB1676FB9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0031" y="1023104"/>
              <a:ext cx="1915460" cy="1915460"/>
              <a:chOff x="4423597" y="4996818"/>
              <a:chExt cx="1800000" cy="1800000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046D6A81-4293-DB95-AB51-9324A2BB3AB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23597" y="4996818"/>
                <a:ext cx="1800000" cy="180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8C4BF48A-FC5B-79FF-3AF3-2A610F9D0D9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38" t="282" r="422" b="4480"/>
              <a:stretch/>
            </p:blipFill>
            <p:spPr>
              <a:xfrm>
                <a:off x="4423597" y="4996818"/>
                <a:ext cx="1627409" cy="1627409"/>
              </a:xfrm>
              <a:prstGeom prst="rect">
                <a:avLst/>
              </a:prstGeom>
            </p:spPr>
          </p:pic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7DC560D-2081-6556-896B-DDFD52E4BEEF}"/>
              </a:ext>
            </a:extLst>
          </p:cNvPr>
          <p:cNvGrpSpPr/>
          <p:nvPr/>
        </p:nvGrpSpPr>
        <p:grpSpPr>
          <a:xfrm>
            <a:off x="872734" y="3072322"/>
            <a:ext cx="11085118" cy="3592559"/>
            <a:chOff x="872734" y="3072322"/>
            <a:chExt cx="11085118" cy="359255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6239E80-C918-C5F5-7DE2-4FE09D246E99}"/>
                </a:ext>
              </a:extLst>
            </p:cNvPr>
            <p:cNvSpPr txBox="1"/>
            <p:nvPr/>
          </p:nvSpPr>
          <p:spPr>
            <a:xfrm>
              <a:off x="872734" y="6295549"/>
              <a:ext cx="35378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dirty="0">
                  <a:solidFill>
                    <a:schemeClr val="tx2"/>
                  </a:solidFill>
                </a:rPr>
                <a:t>NPL-CsF2 , accuracy 2.0 </a:t>
              </a:r>
              <a:r>
                <a:rPr lang="en-GB" dirty="0">
                  <a:solidFill>
                    <a:schemeClr val="tx2"/>
                  </a:solidFill>
                  <a:sym typeface="Symbol" panose="05050102010706020507" pitchFamily="18" charset="2"/>
                </a:rPr>
                <a:t>10</a:t>
              </a:r>
              <a:r>
                <a:rPr lang="en-GB" baseline="30000" dirty="0">
                  <a:solidFill>
                    <a:schemeClr val="tx2"/>
                  </a:solidFill>
                  <a:sym typeface="Symbol" panose="05050102010706020507" pitchFamily="18" charset="2"/>
                </a:rPr>
                <a:t>16</a:t>
              </a:r>
              <a:endParaRPr lang="en-GB" baseline="30000" dirty="0">
                <a:solidFill>
                  <a:schemeClr val="tx2"/>
                </a:solidFill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AD89AA7-258D-C811-8140-865807788C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95" r="28617"/>
            <a:stretch/>
          </p:blipFill>
          <p:spPr>
            <a:xfrm>
              <a:off x="1859618" y="3072322"/>
              <a:ext cx="1564090" cy="3145962"/>
            </a:xfrm>
            <a:prstGeom prst="roundRect">
              <a:avLst>
                <a:gd name="adj" fmla="val 0"/>
              </a:avLst>
            </a:prstGeom>
            <a:ln w="38100" cap="sq">
              <a:noFill/>
              <a:prstDash val="solid"/>
              <a:miter lim="800000"/>
            </a:ln>
            <a:effectLst/>
          </p:spPr>
        </p:pic>
        <p:sp>
          <p:nvSpPr>
            <p:cNvPr id="23" name="Content Placeholder 2">
              <a:extLst>
                <a:ext uri="{FF2B5EF4-FFF2-40B4-BE49-F238E27FC236}">
                  <a16:creationId xmlns:a16="http://schemas.microsoft.com/office/drawing/2014/main" id="{04220F33-3AA9-38B1-06D6-7E2E789F9B9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684966" y="3693375"/>
              <a:ext cx="8272886" cy="2059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F8A909"/>
                </a:buClr>
                <a:buFont typeface="Wingdings" panose="05000000000000000000" pitchFamily="2" charset="2"/>
                <a:buChar char="§"/>
                <a:defRPr sz="2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1000"/>
                </a:spcBef>
                <a:buClr>
                  <a:schemeClr val="tx2"/>
                </a:buClr>
                <a:buNone/>
              </a:pPr>
              <a:r>
                <a:rPr lang="en-GB" sz="2000" kern="0" dirty="0">
                  <a:solidFill>
                    <a:schemeClr val="tx2"/>
                  </a:solidFill>
                </a:rPr>
                <a:t>Definition is realised using a Cs fountain primary frequency standard</a:t>
              </a:r>
            </a:p>
            <a:p>
              <a:pPr marL="533400" indent="-261938">
                <a:lnSpc>
                  <a:spcPct val="120000"/>
                </a:lnSpc>
                <a:spcBef>
                  <a:spcPts val="1000"/>
                </a:spcBef>
                <a:buClr>
                  <a:schemeClr val="tx2"/>
                </a:buClr>
              </a:pPr>
              <a:r>
                <a:rPr lang="en-GB" sz="2000" kern="0" dirty="0">
                  <a:solidFill>
                    <a:schemeClr val="tx2"/>
                  </a:solidFill>
                </a:rPr>
                <a:t>Used to contribute to the global time scales TAI and UTC</a:t>
              </a:r>
            </a:p>
            <a:p>
              <a:pPr marL="533400" indent="-261938">
                <a:lnSpc>
                  <a:spcPct val="120000"/>
                </a:lnSpc>
                <a:spcBef>
                  <a:spcPts val="1000"/>
                </a:spcBef>
                <a:buClr>
                  <a:schemeClr val="tx2"/>
                </a:buClr>
              </a:pPr>
              <a:r>
                <a:rPr lang="en-GB" sz="2000" kern="0" dirty="0">
                  <a:solidFill>
                    <a:schemeClr val="tx2"/>
                  </a:solidFill>
                </a:rPr>
                <a:t>Used to steer the physical realisations of UTC maintained </a:t>
              </a:r>
              <a:br>
                <a:rPr lang="en-GB" sz="2000" kern="0" dirty="0">
                  <a:solidFill>
                    <a:schemeClr val="tx2"/>
                  </a:solidFill>
                </a:rPr>
              </a:br>
              <a:r>
                <a:rPr lang="en-GB" sz="2000" kern="0" dirty="0">
                  <a:solidFill>
                    <a:schemeClr val="tx2"/>
                  </a:solidFill>
                </a:rPr>
                <a:t>by national timing laboratories, e.g. UTC(NPL)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04149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083C0F-8249-673A-AD96-326C2D6F55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0" t="8181" r="11159" b="26486"/>
          <a:stretch/>
        </p:blipFill>
        <p:spPr bwMode="auto">
          <a:xfrm>
            <a:off x="4634" y="1044000"/>
            <a:ext cx="12204000" cy="58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08D6EA22-0145-7787-2926-1CA0236AACD9}"/>
              </a:ext>
            </a:extLst>
          </p:cNvPr>
          <p:cNvGrpSpPr/>
          <p:nvPr/>
        </p:nvGrpSpPr>
        <p:grpSpPr>
          <a:xfrm>
            <a:off x="3970943" y="1959936"/>
            <a:ext cx="8202430" cy="1913469"/>
            <a:chOff x="3970943" y="2344612"/>
            <a:chExt cx="8202430" cy="1913469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2C76FE9-CFD8-D9D6-FE68-D742D45F38FD}"/>
                </a:ext>
              </a:extLst>
            </p:cNvPr>
            <p:cNvGrpSpPr/>
            <p:nvPr/>
          </p:nvGrpSpPr>
          <p:grpSpPr>
            <a:xfrm>
              <a:off x="3970943" y="2344612"/>
              <a:ext cx="4663723" cy="1697315"/>
              <a:chOff x="3970943" y="2344612"/>
              <a:chExt cx="4663723" cy="1697315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DB2541B-7650-B451-7F10-182990608214}"/>
                  </a:ext>
                </a:extLst>
              </p:cNvPr>
              <p:cNvSpPr txBox="1"/>
              <p:nvPr/>
            </p:nvSpPr>
            <p:spPr>
              <a:xfrm>
                <a:off x="3970943" y="2344612"/>
                <a:ext cx="15659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E71336"/>
                    </a:solidFill>
                  </a:rPr>
                  <a:t>LNE-SYRTE</a:t>
                </a: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EEF84254-F924-4D94-4959-8DA7353E86C4}"/>
                  </a:ext>
                </a:extLst>
              </p:cNvPr>
              <p:cNvSpPr/>
              <p:nvPr/>
            </p:nvSpPr>
            <p:spPr>
              <a:xfrm>
                <a:off x="5558118" y="2462043"/>
                <a:ext cx="134470" cy="134470"/>
              </a:xfrm>
              <a:prstGeom prst="ellipse">
                <a:avLst/>
              </a:prstGeom>
              <a:solidFill>
                <a:srgbClr val="E713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E71336"/>
                  </a:solidFill>
                </a:endParaRP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49749ED7-36DC-50C9-9C54-B620C26441B4}"/>
                  </a:ext>
                </a:extLst>
              </p:cNvPr>
              <p:cNvCxnSpPr>
                <a:cxnSpLocks/>
                <a:stCxn id="36" idx="1"/>
              </p:cNvCxnSpPr>
              <p:nvPr/>
            </p:nvCxnSpPr>
            <p:spPr>
              <a:xfrm flipH="1" flipV="1">
                <a:off x="5692588" y="2596513"/>
                <a:ext cx="2942078" cy="1445414"/>
              </a:xfrm>
              <a:prstGeom prst="straightConnector1">
                <a:avLst/>
              </a:prstGeom>
              <a:ln w="25400">
                <a:solidFill>
                  <a:srgbClr val="E7133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BF4D2B5A-4426-FC33-2C0E-81840498AA45}"/>
                </a:ext>
              </a:extLst>
            </p:cNvPr>
            <p:cNvGrpSpPr/>
            <p:nvPr/>
          </p:nvGrpSpPr>
          <p:grpSpPr>
            <a:xfrm>
              <a:off x="9622912" y="3089573"/>
              <a:ext cx="2550461" cy="952354"/>
              <a:chOff x="9622912" y="3089573"/>
              <a:chExt cx="2550461" cy="952354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7CA9C56F-2E1B-6AA2-B73D-30606188CE35}"/>
                  </a:ext>
                </a:extLst>
              </p:cNvPr>
              <p:cNvSpPr/>
              <p:nvPr/>
            </p:nvSpPr>
            <p:spPr>
              <a:xfrm>
                <a:off x="11577918" y="3089573"/>
                <a:ext cx="134470" cy="134470"/>
              </a:xfrm>
              <a:prstGeom prst="ellipse">
                <a:avLst/>
              </a:prstGeom>
              <a:solidFill>
                <a:srgbClr val="E713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E71336"/>
                  </a:solidFill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A851890-AFD1-F397-EFFA-AC2333C11665}"/>
                  </a:ext>
                </a:extLst>
              </p:cNvPr>
              <p:cNvSpPr txBox="1"/>
              <p:nvPr/>
            </p:nvSpPr>
            <p:spPr>
              <a:xfrm>
                <a:off x="11246820" y="3316714"/>
                <a:ext cx="9265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E71336"/>
                    </a:solidFill>
                  </a:rPr>
                  <a:t>RIKEN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30E8E84B-EA44-F0CF-5575-975FB2F782D0}"/>
                  </a:ext>
                </a:extLst>
              </p:cNvPr>
              <p:cNvCxnSpPr>
                <a:cxnSpLocks/>
                <a:stCxn id="36" idx="3"/>
              </p:cNvCxnSpPr>
              <p:nvPr/>
            </p:nvCxnSpPr>
            <p:spPr>
              <a:xfrm flipV="1">
                <a:off x="9622912" y="3224045"/>
                <a:ext cx="1955006" cy="817882"/>
              </a:xfrm>
              <a:prstGeom prst="straightConnector1">
                <a:avLst/>
              </a:prstGeom>
              <a:ln w="25400">
                <a:solidFill>
                  <a:srgbClr val="E7133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D18FEAB-6B87-0629-A591-AB0825F2B557}"/>
                </a:ext>
              </a:extLst>
            </p:cNvPr>
            <p:cNvSpPr/>
            <p:nvPr/>
          </p:nvSpPr>
          <p:spPr bwMode="auto">
            <a:xfrm>
              <a:off x="8634666" y="3825772"/>
              <a:ext cx="988246" cy="432309"/>
            </a:xfrm>
            <a:prstGeom prst="rect">
              <a:avLst/>
            </a:prstGeom>
            <a:solidFill>
              <a:srgbClr val="E71336"/>
            </a:solidFill>
            <a:ln w="25400" cap="flat" cmpd="sng" algn="ctr">
              <a:solidFill>
                <a:srgbClr val="E7133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2000" dirty="0">
                  <a:solidFill>
                    <a:schemeClr val="bg1"/>
                  </a:solidFill>
                  <a:sym typeface="Symbol" panose="05050102010706020507" pitchFamily="18" charset="2"/>
                </a:rPr>
                <a:t></a:t>
              </a:r>
              <a:r>
                <a:rPr lang="en-GB" sz="2000" baseline="-25000" dirty="0">
                  <a:solidFill>
                    <a:schemeClr val="bg1"/>
                  </a:solidFill>
                </a:rPr>
                <a:t>Yb</a:t>
              </a:r>
              <a:r>
                <a:rPr lang="en-GB" sz="2000" dirty="0">
                  <a:solidFill>
                    <a:schemeClr val="bg1"/>
                  </a:solidFill>
                </a:rPr>
                <a:t>/</a:t>
              </a:r>
              <a:r>
                <a:rPr lang="en-GB" sz="2000" dirty="0">
                  <a:solidFill>
                    <a:schemeClr val="bg1"/>
                  </a:solidFill>
                  <a:sym typeface="Symbol" panose="05050102010706020507" pitchFamily="18" charset="2"/>
                </a:rPr>
                <a:t> </a:t>
              </a:r>
              <a:r>
                <a:rPr lang="en-GB" sz="2000" baseline="-25000" dirty="0">
                  <a:solidFill>
                    <a:schemeClr val="bg1"/>
                  </a:solidFill>
                </a:rPr>
                <a:t>Sr</a:t>
              </a:r>
              <a:endParaRPr lang="en-GB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Local optical frequency ratio measurements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913CABE-1EA2-E979-4328-DE923BF60C43}"/>
              </a:ext>
            </a:extLst>
          </p:cNvPr>
          <p:cNvGrpSpPr/>
          <p:nvPr/>
        </p:nvGrpSpPr>
        <p:grpSpPr>
          <a:xfrm>
            <a:off x="229023" y="2249451"/>
            <a:ext cx="11916560" cy="1840109"/>
            <a:chOff x="229023" y="2634127"/>
            <a:chExt cx="11916560" cy="184010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1D78AF9-2ACD-16A8-06E3-D4E74D22A2CD}"/>
                </a:ext>
              </a:extLst>
            </p:cNvPr>
            <p:cNvSpPr/>
            <p:nvPr/>
          </p:nvSpPr>
          <p:spPr bwMode="auto">
            <a:xfrm>
              <a:off x="3023935" y="4041927"/>
              <a:ext cx="988246" cy="432309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2000">
                  <a:solidFill>
                    <a:schemeClr val="bg1"/>
                  </a:solidFill>
                  <a:sym typeface="Symbol" panose="05050102010706020507" pitchFamily="18" charset="2"/>
                </a:rPr>
                <a:t></a:t>
              </a:r>
              <a:r>
                <a:rPr lang="en-GB" sz="2000" baseline="-25000">
                  <a:solidFill>
                    <a:schemeClr val="bg1"/>
                  </a:solidFill>
                </a:rPr>
                <a:t>Yb</a:t>
              </a:r>
              <a:r>
                <a:rPr lang="en-GB" sz="2000">
                  <a:solidFill>
                    <a:schemeClr val="bg1"/>
                  </a:solidFill>
                </a:rPr>
                <a:t>/</a:t>
              </a:r>
              <a:r>
                <a:rPr lang="en-GB" sz="2000">
                  <a:solidFill>
                    <a:schemeClr val="bg1"/>
                  </a:solidFill>
                  <a:sym typeface="Symbol" panose="05050102010706020507" pitchFamily="18" charset="2"/>
                </a:rPr>
                <a:t> </a:t>
              </a:r>
              <a:r>
                <a:rPr lang="en-GB" sz="2000" baseline="-25000">
                  <a:solidFill>
                    <a:schemeClr val="bg1"/>
                  </a:solidFill>
                </a:rPr>
                <a:t>Sr</a:t>
              </a:r>
              <a:endParaRPr lang="en-GB" sz="2000" b="1">
                <a:solidFill>
                  <a:schemeClr val="bg1"/>
                </a:solidFill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686098-8A04-E62D-38FD-68433E944962}"/>
                </a:ext>
              </a:extLst>
            </p:cNvPr>
            <p:cNvGrpSpPr/>
            <p:nvPr/>
          </p:nvGrpSpPr>
          <p:grpSpPr>
            <a:xfrm>
              <a:off x="229023" y="2634127"/>
              <a:ext cx="11916560" cy="1407800"/>
              <a:chOff x="229023" y="2634127"/>
              <a:chExt cx="11916560" cy="1407800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A3590FF6-5627-B3C5-B98F-414ED53B8D80}"/>
                  </a:ext>
                </a:extLst>
              </p:cNvPr>
              <p:cNvGrpSpPr/>
              <p:nvPr/>
            </p:nvGrpSpPr>
            <p:grpSpPr>
              <a:xfrm>
                <a:off x="229023" y="2684723"/>
                <a:ext cx="3280659" cy="1357204"/>
                <a:chOff x="229023" y="2684723"/>
                <a:chExt cx="3280659" cy="1357204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86C50B54-FB5F-EA50-966F-65C0E95B1B36}"/>
                    </a:ext>
                  </a:extLst>
                </p:cNvPr>
                <p:cNvSpPr/>
                <p:nvPr/>
              </p:nvSpPr>
              <p:spPr>
                <a:xfrm>
                  <a:off x="546581" y="3095534"/>
                  <a:ext cx="107576" cy="10757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4AF9F67-B972-932A-C2F9-598E9034C533}"/>
                    </a:ext>
                  </a:extLst>
                </p:cNvPr>
                <p:cNvSpPr txBox="1"/>
                <p:nvPr/>
              </p:nvSpPr>
              <p:spPr>
                <a:xfrm>
                  <a:off x="229023" y="2684723"/>
                  <a:ext cx="143328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>
                      <a:solidFill>
                        <a:schemeClr val="accent1"/>
                      </a:solidFill>
                    </a:rPr>
                    <a:t>NIST/JILA</a:t>
                  </a:r>
                </a:p>
              </p:txBody>
            </p: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8DAF0AB2-3761-18DA-E6AD-7292AB705F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39587" y="3203110"/>
                  <a:ext cx="2770095" cy="838817"/>
                </a:xfrm>
                <a:prstGeom prst="straightConnector1">
                  <a:avLst/>
                </a:prstGeom>
                <a:ln w="25400">
                  <a:solidFill>
                    <a:schemeClr val="accent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CDA632B7-DC38-1ECE-D2A6-D52237248810}"/>
                  </a:ext>
                </a:extLst>
              </p:cNvPr>
              <p:cNvGrpSpPr/>
              <p:nvPr/>
            </p:nvGrpSpPr>
            <p:grpSpPr>
              <a:xfrm>
                <a:off x="3509682" y="2634127"/>
                <a:ext cx="2563906" cy="1407800"/>
                <a:chOff x="3509682" y="2634127"/>
                <a:chExt cx="2563906" cy="1407800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1D375832-2EB6-BBF3-A925-7F4E8FB78A41}"/>
                    </a:ext>
                  </a:extLst>
                </p:cNvPr>
                <p:cNvSpPr/>
                <p:nvPr/>
              </p:nvSpPr>
              <p:spPr>
                <a:xfrm>
                  <a:off x="5966012" y="2730983"/>
                  <a:ext cx="107576" cy="10757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665CB3F5-414A-D327-98E2-B467866025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9682" y="2869390"/>
                  <a:ext cx="2456330" cy="1172537"/>
                </a:xfrm>
                <a:prstGeom prst="straightConnector1">
                  <a:avLst/>
                </a:prstGeom>
                <a:ln w="25400">
                  <a:solidFill>
                    <a:schemeClr val="accent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65B3F66-B022-8385-F487-D41F1B97E762}"/>
                    </a:ext>
                  </a:extLst>
                </p:cNvPr>
                <p:cNvSpPr txBox="1"/>
                <p:nvPr/>
              </p:nvSpPr>
              <p:spPr>
                <a:xfrm>
                  <a:off x="4528383" y="2634127"/>
                  <a:ext cx="140427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>
                      <a:solidFill>
                        <a:schemeClr val="accent1"/>
                      </a:solidFill>
                    </a:rPr>
                    <a:t>INRIM/PTB</a:t>
                  </a:r>
                </a:p>
              </p:txBody>
            </p:sp>
          </p:grp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6AB79A55-0339-90B1-AA9B-E14C908ADE32}"/>
                  </a:ext>
                </a:extLst>
              </p:cNvPr>
              <p:cNvGrpSpPr/>
              <p:nvPr/>
            </p:nvGrpSpPr>
            <p:grpSpPr>
              <a:xfrm>
                <a:off x="3509681" y="2777377"/>
                <a:ext cx="8635902" cy="1264550"/>
                <a:chOff x="3509681" y="2777377"/>
                <a:chExt cx="8635902" cy="1264550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F80879ED-7348-C645-656E-943F86C54B0D}"/>
                    </a:ext>
                  </a:extLst>
                </p:cNvPr>
                <p:cNvSpPr/>
                <p:nvPr/>
              </p:nvSpPr>
              <p:spPr>
                <a:xfrm>
                  <a:off x="11555730" y="3131802"/>
                  <a:ext cx="107576" cy="10757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0CFAAFC8-68E7-BA09-B939-0C196D04D7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9681" y="3203110"/>
                  <a:ext cx="7942732" cy="838817"/>
                </a:xfrm>
                <a:prstGeom prst="straightConnector1">
                  <a:avLst/>
                </a:prstGeom>
                <a:ln w="25400">
                  <a:solidFill>
                    <a:schemeClr val="accent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A716B26-8C62-8119-2E10-857B3B2F4CA0}"/>
                    </a:ext>
                  </a:extLst>
                </p:cNvPr>
                <p:cNvSpPr txBox="1"/>
                <p:nvPr/>
              </p:nvSpPr>
              <p:spPr>
                <a:xfrm>
                  <a:off x="11073697" y="2777377"/>
                  <a:ext cx="107188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>
                      <a:solidFill>
                        <a:schemeClr val="accent1"/>
                      </a:solidFill>
                    </a:rPr>
                    <a:t>RIKEN</a:t>
                  </a:r>
                </a:p>
              </p:txBody>
            </p:sp>
          </p:grp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80A87BF-8B58-C00C-98C0-EF1AEBA7B003}"/>
              </a:ext>
            </a:extLst>
          </p:cNvPr>
          <p:cNvSpPr txBox="1"/>
          <p:nvPr/>
        </p:nvSpPr>
        <p:spPr>
          <a:xfrm>
            <a:off x="6084938" y="1944710"/>
            <a:ext cx="718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</a:rPr>
              <a:t>PTB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4ACC7EC-8001-0D95-AD19-DD6A13F56AF6}"/>
              </a:ext>
            </a:extLst>
          </p:cNvPr>
          <p:cNvGrpSpPr/>
          <p:nvPr/>
        </p:nvGrpSpPr>
        <p:grpSpPr>
          <a:xfrm>
            <a:off x="5264653" y="1343451"/>
            <a:ext cx="2451763" cy="830772"/>
            <a:chOff x="5264653" y="1728127"/>
            <a:chExt cx="2451763" cy="830772"/>
          </a:xfrm>
        </p:grpSpPr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BDBF4809-B982-3F85-29C3-E52A121545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8154" y="2263567"/>
              <a:ext cx="144000" cy="144000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D2867F3B-6C49-6302-F49E-5DE2A17A74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93871" y="2414899"/>
              <a:ext cx="144000" cy="144000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13DAF67B-4623-65A3-0431-66729411FE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118" y="1976718"/>
              <a:ext cx="1044389" cy="363913"/>
            </a:xfrm>
            <a:prstGeom prst="straightConnector1">
              <a:avLst/>
            </a:prstGeom>
            <a:ln w="254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5F75F1D8-6048-4BB6-6B17-50F6EBC7C30C}"/>
                </a:ext>
              </a:extLst>
            </p:cNvPr>
            <p:cNvCxnSpPr>
              <a:cxnSpLocks/>
              <a:stCxn id="28" idx="1"/>
            </p:cNvCxnSpPr>
            <p:nvPr/>
          </p:nvCxnSpPr>
          <p:spPr>
            <a:xfrm flipH="1">
              <a:off x="6037871" y="1968051"/>
              <a:ext cx="548158" cy="442799"/>
            </a:xfrm>
            <a:prstGeom prst="straightConnector1">
              <a:avLst/>
            </a:prstGeom>
            <a:ln w="254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5493411-811F-E2F1-3E5D-8C16E096CC37}"/>
                </a:ext>
              </a:extLst>
            </p:cNvPr>
            <p:cNvSpPr txBox="1"/>
            <p:nvPr/>
          </p:nvSpPr>
          <p:spPr>
            <a:xfrm>
              <a:off x="5264653" y="1932287"/>
              <a:ext cx="6826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accent6"/>
                  </a:solidFill>
                </a:rPr>
                <a:t>NPL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76BF414-7DA1-9698-7194-C0F1E210754D}"/>
                </a:ext>
              </a:extLst>
            </p:cNvPr>
            <p:cNvSpPr/>
            <p:nvPr/>
          </p:nvSpPr>
          <p:spPr bwMode="auto">
            <a:xfrm>
              <a:off x="6586029" y="1728127"/>
              <a:ext cx="1130387" cy="479847"/>
            </a:xfrm>
            <a:prstGeom prst="rect">
              <a:avLst/>
            </a:prstGeom>
            <a:solidFill>
              <a:schemeClr val="accent6"/>
            </a:solidFill>
            <a:ln w="254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2000" dirty="0">
                  <a:solidFill>
                    <a:schemeClr val="bg1"/>
                  </a:solidFill>
                  <a:sym typeface="Symbol" panose="05050102010706020507" pitchFamily="18" charset="2"/>
                </a:rPr>
                <a:t></a:t>
              </a:r>
              <a:r>
                <a:rPr lang="en-GB" sz="2000" baseline="-25000" dirty="0">
                  <a:solidFill>
                    <a:schemeClr val="bg1"/>
                  </a:solidFill>
                </a:rPr>
                <a:t>Yb+</a:t>
              </a:r>
              <a:r>
                <a:rPr lang="en-GB" sz="2000" dirty="0">
                  <a:solidFill>
                    <a:schemeClr val="bg1"/>
                  </a:solidFill>
                </a:rPr>
                <a:t>/</a:t>
              </a:r>
              <a:r>
                <a:rPr lang="en-GB" sz="2000" dirty="0">
                  <a:solidFill>
                    <a:schemeClr val="bg1"/>
                  </a:solidFill>
                  <a:sym typeface="Symbol" panose="05050102010706020507" pitchFamily="18" charset="2"/>
                </a:rPr>
                <a:t> </a:t>
              </a:r>
              <a:r>
                <a:rPr lang="en-GB" sz="2000" baseline="-25000" dirty="0">
                  <a:solidFill>
                    <a:schemeClr val="bg1"/>
                  </a:solidFill>
                </a:rPr>
                <a:t>Sr</a:t>
              </a:r>
              <a:endParaRPr lang="en-GB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5" name="Rectangle 1027">
            <a:extLst>
              <a:ext uri="{FF2B5EF4-FFF2-40B4-BE49-F238E27FC236}">
                <a16:creationId xmlns:a16="http://schemas.microsoft.com/office/drawing/2014/main" id="{85997B94-E832-6150-AF0E-EAF291D24229}"/>
              </a:ext>
            </a:extLst>
          </p:cNvPr>
          <p:cNvSpPr txBox="1">
            <a:spLocks noChangeArrowheads="1"/>
          </p:cNvSpPr>
          <p:nvPr/>
        </p:nvSpPr>
        <p:spPr>
          <a:xfrm>
            <a:off x="670422" y="4684316"/>
            <a:ext cx="10885308" cy="1795899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</a:ln>
        </p:spPr>
        <p:txBody>
          <a:bodyPr lIns="180000" tIns="72000" rIns="180000" bIns="72000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§"/>
              <a:defRPr sz="24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69875" indent="-269875">
              <a:spcBef>
                <a:spcPts val="800"/>
              </a:spcBef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Limited only by the stability and accuracy of the optical clocks themselves</a:t>
            </a:r>
          </a:p>
          <a:p>
            <a:pPr marL="685800" lvl="1">
              <a:spcBef>
                <a:spcPts val="800"/>
              </a:spcBef>
              <a:buClr>
                <a:schemeClr val="tx2"/>
              </a:buClr>
              <a:buFont typeface="Symbol" panose="05050102010706020507" pitchFamily="18" charset="2"/>
              <a:buChar char="-"/>
            </a:pPr>
            <a:r>
              <a:rPr lang="en-GB" sz="1800" dirty="0">
                <a:solidFill>
                  <a:schemeClr val="tx2"/>
                </a:solidFill>
              </a:rPr>
              <a:t>Low parts in 10</a:t>
            </a:r>
            <a:r>
              <a:rPr lang="en-GB" sz="1800" baseline="30000" dirty="0">
                <a:solidFill>
                  <a:schemeClr val="tx2"/>
                </a:solidFill>
              </a:rPr>
              <a:t>18</a:t>
            </a:r>
            <a:r>
              <a:rPr lang="en-GB" sz="1800" dirty="0">
                <a:solidFill>
                  <a:schemeClr val="tx2"/>
                </a:solidFill>
              </a:rPr>
              <a:t> achievable in a few hours</a:t>
            </a:r>
          </a:p>
          <a:p>
            <a:pPr marL="685800" lvl="1">
              <a:spcBef>
                <a:spcPts val="800"/>
              </a:spcBef>
              <a:buClr>
                <a:schemeClr val="tx2"/>
              </a:buClr>
              <a:buFont typeface="Symbol" panose="05050102010706020507" pitchFamily="18" charset="2"/>
              <a:buChar char="-"/>
            </a:pPr>
            <a:r>
              <a:rPr lang="en-GB" sz="1800" dirty="0">
                <a:solidFill>
                  <a:schemeClr val="tx2"/>
                </a:solidFill>
              </a:rPr>
              <a:t>Can demonstrate reproducibility to an accuracy beyond that of the realisation of the SI second</a:t>
            </a:r>
          </a:p>
          <a:p>
            <a:pPr marL="269875" indent="-269875">
              <a:spcBef>
                <a:spcPts val="800"/>
              </a:spcBef>
              <a:buClr>
                <a:schemeClr val="tx2"/>
              </a:buClr>
            </a:pPr>
            <a:r>
              <a:rPr lang="en-GB" sz="1800" dirty="0">
                <a:solidFill>
                  <a:schemeClr val="tx2"/>
                </a:solidFill>
              </a:rPr>
              <a:t>Clock comparisons without a direct link!</a:t>
            </a:r>
          </a:p>
        </p:txBody>
      </p:sp>
    </p:spTree>
    <p:extLst>
      <p:ext uri="{BB962C8B-B14F-4D97-AF65-F5344CB8AC3E}">
        <p14:creationId xmlns:p14="http://schemas.microsoft.com/office/powerpoint/2010/main" val="35912513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Remote clock comparisons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DC49113-48D1-11EF-2EF7-129F1477BE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787" y="4461196"/>
            <a:ext cx="891043" cy="8910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D650B0D-1971-7F1C-0B86-BC7CDBA01B16}"/>
              </a:ext>
            </a:extLst>
          </p:cNvPr>
          <p:cNvSpPr txBox="1"/>
          <p:nvPr/>
        </p:nvSpPr>
        <p:spPr>
          <a:xfrm>
            <a:off x="1669089" y="5352238"/>
            <a:ext cx="1909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/>
              <a:t>Clock A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3C6C11-8680-352D-F9A2-67947788A1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2828" y="4461195"/>
            <a:ext cx="891043" cy="89104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FA2872D-DE22-9E14-FDA7-498F3384827B}"/>
              </a:ext>
            </a:extLst>
          </p:cNvPr>
          <p:cNvSpPr txBox="1"/>
          <p:nvPr/>
        </p:nvSpPr>
        <p:spPr>
          <a:xfrm>
            <a:off x="9392828" y="5323805"/>
            <a:ext cx="1909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/>
              <a:t>Clock B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63A7EB8-90A7-D1D1-A0E1-9DD9008B2043}"/>
              </a:ext>
            </a:extLst>
          </p:cNvPr>
          <p:cNvSpPr/>
          <p:nvPr/>
        </p:nvSpPr>
        <p:spPr>
          <a:xfrm>
            <a:off x="5485598" y="2838778"/>
            <a:ext cx="1131722" cy="112398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1D790CE-C107-1723-638C-F21B5B9FB2DA}"/>
              </a:ext>
            </a:extLst>
          </p:cNvPr>
          <p:cNvGrpSpPr/>
          <p:nvPr/>
        </p:nvGrpSpPr>
        <p:grpSpPr>
          <a:xfrm>
            <a:off x="3053318" y="4416238"/>
            <a:ext cx="6094415" cy="936000"/>
            <a:chOff x="3053318" y="4416238"/>
            <a:chExt cx="6094415" cy="936000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B0D0D45F-A3A3-851C-7CC1-E383991114AA}"/>
                </a:ext>
              </a:extLst>
            </p:cNvPr>
            <p:cNvGrpSpPr/>
            <p:nvPr/>
          </p:nvGrpSpPr>
          <p:grpSpPr>
            <a:xfrm>
              <a:off x="6312445" y="4416238"/>
              <a:ext cx="1695655" cy="936000"/>
              <a:chOff x="6580356" y="5198937"/>
              <a:chExt cx="1695655" cy="936000"/>
            </a:xfrm>
          </p:grpSpPr>
          <p:pic>
            <p:nvPicPr>
              <p:cNvPr id="84" name="Picture 83">
                <a:extLst>
                  <a:ext uri="{FF2B5EF4-FFF2-40B4-BE49-F238E27FC236}">
                    <a16:creationId xmlns:a16="http://schemas.microsoft.com/office/drawing/2014/main" id="{068EA001-58E3-48BC-797D-7667102320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540000" flipH="1">
                <a:off x="6580356" y="5198937"/>
                <a:ext cx="1695655" cy="936000"/>
              </a:xfrm>
              <a:prstGeom prst="rect">
                <a:avLst/>
              </a:prstGeom>
            </p:spPr>
          </p:pic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D1DE9F3D-C758-4C55-E6DB-A254915ACD6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0769"/>
              <a:stretch/>
            </p:blipFill>
            <p:spPr>
              <a:xfrm>
                <a:off x="6827233" y="5219240"/>
                <a:ext cx="468000" cy="324000"/>
              </a:xfrm>
              <a:prstGeom prst="rect">
                <a:avLst/>
              </a:prstGeom>
            </p:spPr>
          </p:pic>
        </p:grp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42703604-9049-1D5B-81D3-649CEA19806F}"/>
                </a:ext>
              </a:extLst>
            </p:cNvPr>
            <p:cNvCxnSpPr>
              <a:cxnSpLocks/>
            </p:cNvCxnSpPr>
            <p:nvPr/>
          </p:nvCxnSpPr>
          <p:spPr>
            <a:xfrm>
              <a:off x="3053318" y="5292748"/>
              <a:ext cx="6094415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DE339EF-A448-CF76-F173-E2B740AA96D7}"/>
                </a:ext>
              </a:extLst>
            </p:cNvPr>
            <p:cNvSpPr txBox="1"/>
            <p:nvPr/>
          </p:nvSpPr>
          <p:spPr>
            <a:xfrm>
              <a:off x="4000520" y="4444999"/>
              <a:ext cx="224673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Transportable </a:t>
              </a:r>
              <a:br>
                <a:rPr lang="en-GB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en-GB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optical clocks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13147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537082"/>
          </a:xfrm>
        </p:spPr>
        <p:txBody>
          <a:bodyPr/>
          <a:lstStyle/>
          <a:p>
            <a:r>
              <a:rPr lang="en-GB" dirty="0"/>
              <a:t>Transportable optical clocks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5C361D7-90A8-1055-7361-F83B15961B52}"/>
              </a:ext>
            </a:extLst>
          </p:cNvPr>
          <p:cNvGrpSpPr/>
          <p:nvPr/>
        </p:nvGrpSpPr>
        <p:grpSpPr>
          <a:xfrm>
            <a:off x="4872433" y="1107338"/>
            <a:ext cx="7173387" cy="3912531"/>
            <a:chOff x="4872433" y="1107338"/>
            <a:chExt cx="7173387" cy="391253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465A175-8BC9-EEA8-81CA-EC5BCBA50E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6961" t="3166" r="4024" b="4077"/>
            <a:stretch/>
          </p:blipFill>
          <p:spPr>
            <a:xfrm>
              <a:off x="4872433" y="1107338"/>
              <a:ext cx="2199201" cy="3912531"/>
            </a:xfrm>
            <a:prstGeom prst="rect">
              <a:avLst/>
            </a:prstGeom>
          </p:spPr>
        </p:pic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7AF012E5-3DD7-55D6-60A1-26B70B6A395B}"/>
                </a:ext>
              </a:extLst>
            </p:cNvPr>
            <p:cNvGrpSpPr/>
            <p:nvPr/>
          </p:nvGrpSpPr>
          <p:grpSpPr>
            <a:xfrm>
              <a:off x="7110929" y="2509935"/>
              <a:ext cx="4934891" cy="713983"/>
              <a:chOff x="7110929" y="2615123"/>
              <a:chExt cx="4934891" cy="713983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4DD4A5D-663E-104A-1406-2ABDF62DFFB3}"/>
                  </a:ext>
                </a:extLst>
              </p:cNvPr>
              <p:cNvSpPr txBox="1"/>
              <p:nvPr/>
            </p:nvSpPr>
            <p:spPr>
              <a:xfrm>
                <a:off x="7110929" y="2990552"/>
                <a:ext cx="493489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M. </a:t>
                </a:r>
                <a:r>
                  <a:rPr lang="en-GB" sz="1600" dirty="0" err="1"/>
                  <a:t>Takamoto</a:t>
                </a:r>
                <a:r>
                  <a:rPr lang="en-GB" sz="1600" dirty="0"/>
                  <a:t> </a:t>
                </a:r>
                <a:r>
                  <a:rPr lang="en-GB" sz="1600" i="1" dirty="0"/>
                  <a:t>et al</a:t>
                </a:r>
                <a:r>
                  <a:rPr lang="en-GB" sz="1600" dirty="0"/>
                  <a:t>., Nature Photonics 14, 411 (2020)</a:t>
                </a:r>
                <a:endParaRPr lang="en-GB" sz="1600" baseline="30000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6729AC9-7F05-1483-4E0A-9BDCC95ABEF3}"/>
                  </a:ext>
                </a:extLst>
              </p:cNvPr>
              <p:cNvSpPr txBox="1"/>
              <p:nvPr/>
            </p:nvSpPr>
            <p:spPr>
              <a:xfrm>
                <a:off x="7110929" y="2615123"/>
                <a:ext cx="47095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tx2"/>
                    </a:solidFill>
                  </a:rPr>
                  <a:t>RIKEN transportable Sr optical lattice clock</a:t>
                </a:r>
                <a:endParaRPr lang="en-GB" baseline="30000" dirty="0">
                  <a:solidFill>
                    <a:schemeClr val="tx2"/>
                  </a:solidFill>
                </a:endParaRPr>
              </a:p>
            </p:txBody>
          </p:sp>
        </p:grp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326BD66-F813-F501-D28D-62C66DED03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71635" y="1149066"/>
              <a:ext cx="3977924" cy="1360869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E84FD68-F6B6-CCC2-EFA2-B2CE05EBCEA7}"/>
              </a:ext>
            </a:extLst>
          </p:cNvPr>
          <p:cNvGrpSpPr/>
          <p:nvPr/>
        </p:nvGrpSpPr>
        <p:grpSpPr>
          <a:xfrm>
            <a:off x="3631685" y="3572794"/>
            <a:ext cx="8309549" cy="3137891"/>
            <a:chOff x="3631685" y="3572794"/>
            <a:chExt cx="8309549" cy="3137891"/>
          </a:xfrm>
        </p:grpSpPr>
        <p:pic>
          <p:nvPicPr>
            <p:cNvPr id="2050" name="Picture 2" descr="On this Picture you can see opticlock constructions">
              <a:extLst>
                <a:ext uri="{FF2B5EF4-FFF2-40B4-BE49-F238E27FC236}">
                  <a16:creationId xmlns:a16="http://schemas.microsoft.com/office/drawing/2014/main" id="{348585FA-F229-94D3-F10A-C52697BD25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2573" y="3572794"/>
              <a:ext cx="2668661" cy="31378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4A3446A-CD10-B3FA-B7FF-2A2F120BE5D6}"/>
                </a:ext>
              </a:extLst>
            </p:cNvPr>
            <p:cNvGrpSpPr/>
            <p:nvPr/>
          </p:nvGrpSpPr>
          <p:grpSpPr>
            <a:xfrm>
              <a:off x="3631685" y="5981840"/>
              <a:ext cx="5567928" cy="718102"/>
              <a:chOff x="7110929" y="2611004"/>
              <a:chExt cx="5567928" cy="718102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3E22D07-8CFE-4C00-58B5-96D588C30AB0}"/>
                  </a:ext>
                </a:extLst>
              </p:cNvPr>
              <p:cNvSpPr txBox="1"/>
              <p:nvPr/>
            </p:nvSpPr>
            <p:spPr>
              <a:xfrm>
                <a:off x="7110929" y="2990552"/>
                <a:ext cx="55061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J. </a:t>
                </a:r>
                <a:r>
                  <a:rPr lang="en-GB" sz="1600" dirty="0" err="1"/>
                  <a:t>Stuhler</a:t>
                </a:r>
                <a:r>
                  <a:rPr lang="en-GB" sz="1600" dirty="0"/>
                  <a:t> </a:t>
                </a:r>
                <a:r>
                  <a:rPr lang="en-GB" sz="1600" i="1" dirty="0"/>
                  <a:t>et al</a:t>
                </a:r>
                <a:r>
                  <a:rPr lang="en-GB" sz="1600" dirty="0"/>
                  <a:t>., Measurement: Sensors 18, 100264 (2021)</a:t>
                </a:r>
                <a:endParaRPr lang="en-GB" sz="1600" baseline="30000" dirty="0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8E47A2E-AA61-C8F1-8625-B64019309034}"/>
                  </a:ext>
                </a:extLst>
              </p:cNvPr>
              <p:cNvSpPr txBox="1"/>
              <p:nvPr/>
            </p:nvSpPr>
            <p:spPr>
              <a:xfrm>
                <a:off x="7743966" y="2611004"/>
                <a:ext cx="49348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err="1">
                    <a:solidFill>
                      <a:schemeClr val="tx2"/>
                    </a:solidFill>
                  </a:rPr>
                  <a:t>Opticlock</a:t>
                </a:r>
                <a:r>
                  <a:rPr lang="en-GB" dirty="0">
                    <a:solidFill>
                      <a:schemeClr val="tx2"/>
                    </a:solidFill>
                  </a:rPr>
                  <a:t>: transportable Yb</a:t>
                </a:r>
                <a:r>
                  <a:rPr lang="en-GB" baseline="30000" dirty="0">
                    <a:solidFill>
                      <a:schemeClr val="tx2"/>
                    </a:solidFill>
                  </a:rPr>
                  <a:t>+</a:t>
                </a:r>
                <a:r>
                  <a:rPr lang="en-GB" dirty="0">
                    <a:solidFill>
                      <a:schemeClr val="tx2"/>
                    </a:solidFill>
                  </a:rPr>
                  <a:t> (E2) optical clock</a:t>
                </a:r>
                <a:endParaRPr lang="en-GB" baseline="30000" dirty="0">
                  <a:solidFill>
                    <a:schemeClr val="tx2"/>
                  </a:solidFill>
                </a:endParaRP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96B61DC-6856-5F89-874D-E75BE3F69E01}"/>
              </a:ext>
            </a:extLst>
          </p:cNvPr>
          <p:cNvGrpSpPr/>
          <p:nvPr/>
        </p:nvGrpSpPr>
        <p:grpSpPr>
          <a:xfrm>
            <a:off x="207946" y="1107338"/>
            <a:ext cx="4440710" cy="4392328"/>
            <a:chOff x="207946" y="1107338"/>
            <a:chExt cx="4440710" cy="439232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52F9050-EDCA-90FD-2B9D-16A35F1CC3B8}"/>
                </a:ext>
              </a:extLst>
            </p:cNvPr>
            <p:cNvGrpSpPr/>
            <p:nvPr/>
          </p:nvGrpSpPr>
          <p:grpSpPr>
            <a:xfrm>
              <a:off x="207946" y="4767943"/>
              <a:ext cx="4440710" cy="731723"/>
              <a:chOff x="349024" y="5744822"/>
              <a:chExt cx="4440710" cy="731723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DE6BCC2-4269-A130-1323-4C384A964669}"/>
                  </a:ext>
                </a:extLst>
              </p:cNvPr>
              <p:cNvSpPr txBox="1"/>
              <p:nvPr/>
            </p:nvSpPr>
            <p:spPr>
              <a:xfrm>
                <a:off x="349024" y="6137991"/>
                <a:ext cx="43424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J. Grotti </a:t>
                </a:r>
                <a:r>
                  <a:rPr lang="en-GB" sz="1600" i="1" dirty="0"/>
                  <a:t>et al</a:t>
                </a:r>
                <a:r>
                  <a:rPr lang="en-GB" sz="1600" dirty="0"/>
                  <a:t>., Nature Physics 14, 437 (2018)</a:t>
                </a:r>
                <a:endParaRPr lang="en-GB" sz="1600" baseline="30000" dirty="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965522-B9BD-B18E-BB18-A185448A10EF}"/>
                  </a:ext>
                </a:extLst>
              </p:cNvPr>
              <p:cNvSpPr txBox="1"/>
              <p:nvPr/>
            </p:nvSpPr>
            <p:spPr>
              <a:xfrm>
                <a:off x="349024" y="5744822"/>
                <a:ext cx="44407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tx2"/>
                    </a:solidFill>
                  </a:rPr>
                  <a:t>PTB transportable Sr optical lattice clock</a:t>
                </a:r>
                <a:endParaRPr lang="en-GB" baseline="30000" dirty="0">
                  <a:solidFill>
                    <a:schemeClr val="tx2"/>
                  </a:solidFill>
                </a:endParaRPr>
              </a:p>
            </p:txBody>
          </p:sp>
        </p:grp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2209F3B5-1B03-7706-20E3-FA7EEBBDC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0766" y="1107338"/>
              <a:ext cx="3649870" cy="36606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907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Remote clock comparisons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DC49113-48D1-11EF-2EF7-129F1477BE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787" y="4461196"/>
            <a:ext cx="891043" cy="8910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D650B0D-1971-7F1C-0B86-BC7CDBA01B16}"/>
              </a:ext>
            </a:extLst>
          </p:cNvPr>
          <p:cNvSpPr txBox="1"/>
          <p:nvPr/>
        </p:nvSpPr>
        <p:spPr>
          <a:xfrm>
            <a:off x="1669089" y="5352238"/>
            <a:ext cx="1909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/>
              <a:t>Clock A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3C6C11-8680-352D-F9A2-67947788A1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2828" y="4461195"/>
            <a:ext cx="891043" cy="89104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FA2872D-DE22-9E14-FDA7-498F3384827B}"/>
              </a:ext>
            </a:extLst>
          </p:cNvPr>
          <p:cNvSpPr txBox="1"/>
          <p:nvPr/>
        </p:nvSpPr>
        <p:spPr>
          <a:xfrm>
            <a:off x="9392828" y="5323805"/>
            <a:ext cx="1909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/>
              <a:t>Clock B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63A7EB8-90A7-D1D1-A0E1-9DD9008B2043}"/>
              </a:ext>
            </a:extLst>
          </p:cNvPr>
          <p:cNvSpPr/>
          <p:nvPr/>
        </p:nvSpPr>
        <p:spPr>
          <a:xfrm>
            <a:off x="5485598" y="2838778"/>
            <a:ext cx="1131722" cy="112398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1D790CE-C107-1723-638C-F21B5B9FB2DA}"/>
              </a:ext>
            </a:extLst>
          </p:cNvPr>
          <p:cNvGrpSpPr/>
          <p:nvPr/>
        </p:nvGrpSpPr>
        <p:grpSpPr>
          <a:xfrm>
            <a:off x="3053318" y="4416238"/>
            <a:ext cx="6094415" cy="936000"/>
            <a:chOff x="3053318" y="4416238"/>
            <a:chExt cx="6094415" cy="936000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B0D0D45F-A3A3-851C-7CC1-E383991114AA}"/>
                </a:ext>
              </a:extLst>
            </p:cNvPr>
            <p:cNvGrpSpPr/>
            <p:nvPr/>
          </p:nvGrpSpPr>
          <p:grpSpPr>
            <a:xfrm>
              <a:off x="6312445" y="4416238"/>
              <a:ext cx="1695655" cy="936000"/>
              <a:chOff x="6580356" y="5198937"/>
              <a:chExt cx="1695655" cy="936000"/>
            </a:xfrm>
          </p:grpSpPr>
          <p:pic>
            <p:nvPicPr>
              <p:cNvPr id="84" name="Picture 83">
                <a:extLst>
                  <a:ext uri="{FF2B5EF4-FFF2-40B4-BE49-F238E27FC236}">
                    <a16:creationId xmlns:a16="http://schemas.microsoft.com/office/drawing/2014/main" id="{068EA001-58E3-48BC-797D-7667102320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540000" flipH="1">
                <a:off x="6580356" y="5198937"/>
                <a:ext cx="1695655" cy="936000"/>
              </a:xfrm>
              <a:prstGeom prst="rect">
                <a:avLst/>
              </a:prstGeom>
            </p:spPr>
          </p:pic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D1DE9F3D-C758-4C55-E6DB-A254915ACD6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0769"/>
              <a:stretch/>
            </p:blipFill>
            <p:spPr>
              <a:xfrm>
                <a:off x="6827233" y="5219240"/>
                <a:ext cx="468000" cy="324000"/>
              </a:xfrm>
              <a:prstGeom prst="rect">
                <a:avLst/>
              </a:prstGeom>
            </p:spPr>
          </p:pic>
        </p:grp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42703604-9049-1D5B-81D3-649CEA19806F}"/>
                </a:ext>
              </a:extLst>
            </p:cNvPr>
            <p:cNvCxnSpPr>
              <a:cxnSpLocks/>
            </p:cNvCxnSpPr>
            <p:nvPr/>
          </p:nvCxnSpPr>
          <p:spPr>
            <a:xfrm>
              <a:off x="3053318" y="5292748"/>
              <a:ext cx="6094415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DE339EF-A448-CF76-F173-E2B740AA96D7}"/>
                </a:ext>
              </a:extLst>
            </p:cNvPr>
            <p:cNvSpPr txBox="1"/>
            <p:nvPr/>
          </p:nvSpPr>
          <p:spPr>
            <a:xfrm>
              <a:off x="4000520" y="4444999"/>
              <a:ext cx="224673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Transportable </a:t>
              </a:r>
              <a:br>
                <a:rPr lang="en-GB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en-GB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optical clocks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3EAF200B-7E5E-C8FC-F453-8610AAB13B61}"/>
              </a:ext>
            </a:extLst>
          </p:cNvPr>
          <p:cNvSpPr/>
          <p:nvPr/>
        </p:nvSpPr>
        <p:spPr>
          <a:xfrm>
            <a:off x="2767233" y="4376122"/>
            <a:ext cx="6602652" cy="106351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3F0341F-D61F-4E1F-0667-1AA6502CC8F4}"/>
              </a:ext>
            </a:extLst>
          </p:cNvPr>
          <p:cNvGrpSpPr/>
          <p:nvPr/>
        </p:nvGrpSpPr>
        <p:grpSpPr>
          <a:xfrm>
            <a:off x="523181" y="1384533"/>
            <a:ext cx="8957175" cy="3016224"/>
            <a:chOff x="523181" y="1384533"/>
            <a:chExt cx="8957175" cy="3016224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278BE25-AA04-CAD4-A8E6-953EBBCA8E28}"/>
                </a:ext>
              </a:extLst>
            </p:cNvPr>
            <p:cNvGrpSpPr/>
            <p:nvPr/>
          </p:nvGrpSpPr>
          <p:grpSpPr>
            <a:xfrm>
              <a:off x="2609873" y="1384533"/>
              <a:ext cx="6870483" cy="3016224"/>
              <a:chOff x="2609873" y="1384533"/>
              <a:chExt cx="6870483" cy="3016224"/>
            </a:xfrm>
          </p:grpSpPr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B6A1F8DA-ECF9-39DA-BE96-5E4907EBC20F}"/>
                  </a:ext>
                </a:extLst>
              </p:cNvPr>
              <p:cNvSpPr txBox="1"/>
              <p:nvPr/>
            </p:nvSpPr>
            <p:spPr>
              <a:xfrm>
                <a:off x="6397495" y="1564871"/>
                <a:ext cx="98163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/>
                  <a:t>GEO</a:t>
                </a: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16F9012-84E8-3989-3DD6-E51F6E1242EE}"/>
                  </a:ext>
                </a:extLst>
              </p:cNvPr>
              <p:cNvGrpSpPr/>
              <p:nvPr/>
            </p:nvGrpSpPr>
            <p:grpSpPr>
              <a:xfrm>
                <a:off x="6096000" y="1815782"/>
                <a:ext cx="3384356" cy="2584975"/>
                <a:chOff x="6096000" y="1815782"/>
                <a:chExt cx="3384356" cy="2584975"/>
              </a:xfrm>
            </p:grpSpPr>
            <p:grpSp>
              <p:nvGrpSpPr>
                <p:cNvPr id="92" name="Group 91">
                  <a:extLst>
                    <a:ext uri="{FF2B5EF4-FFF2-40B4-BE49-F238E27FC236}">
                      <a16:creationId xmlns:a16="http://schemas.microsoft.com/office/drawing/2014/main" id="{3C0D5537-44FE-B50F-13B3-B5EA2E163BB8}"/>
                    </a:ext>
                  </a:extLst>
                </p:cNvPr>
                <p:cNvGrpSpPr/>
                <p:nvPr/>
              </p:nvGrpSpPr>
              <p:grpSpPr>
                <a:xfrm flipH="1">
                  <a:off x="6096000" y="1917495"/>
                  <a:ext cx="3307099" cy="2483262"/>
                  <a:chOff x="2609873" y="1810528"/>
                  <a:chExt cx="3307099" cy="2483262"/>
                </a:xfrm>
              </p:grpSpPr>
              <p:cxnSp>
                <p:nvCxnSpPr>
                  <p:cNvPr id="99" name="Straight Arrow Connector 98">
                    <a:extLst>
                      <a:ext uri="{FF2B5EF4-FFF2-40B4-BE49-F238E27FC236}">
                        <a16:creationId xmlns:a16="http://schemas.microsoft.com/office/drawing/2014/main" id="{E475B782-B176-A9B1-2EC8-BB9E069480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180000" flipV="1">
                    <a:off x="3825520" y="2833830"/>
                    <a:ext cx="0" cy="1096626"/>
                  </a:xfrm>
                  <a:prstGeom prst="straightConnector1">
                    <a:avLst/>
                  </a:prstGeom>
                  <a:ln w="25400">
                    <a:solidFill>
                      <a:schemeClr val="accent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Arrow Connector 99">
                    <a:extLst>
                      <a:ext uri="{FF2B5EF4-FFF2-40B4-BE49-F238E27FC236}">
                        <a16:creationId xmlns:a16="http://schemas.microsoft.com/office/drawing/2014/main" id="{5898EB54-4A13-B07B-7632-3F5F15372E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09873" y="1810528"/>
                    <a:ext cx="3307099" cy="2483262"/>
                  </a:xfrm>
                  <a:prstGeom prst="straightConnector1">
                    <a:avLst/>
                  </a:prstGeom>
                  <a:ln w="25400">
                    <a:solidFill>
                      <a:schemeClr val="accent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90618DF6-895B-732A-7A90-1C4A90481884}"/>
                    </a:ext>
                  </a:extLst>
                </p:cNvPr>
                <p:cNvGrpSpPr/>
                <p:nvPr/>
              </p:nvGrpSpPr>
              <p:grpSpPr>
                <a:xfrm flipV="1">
                  <a:off x="6173257" y="1815782"/>
                  <a:ext cx="3307099" cy="2483262"/>
                  <a:chOff x="2609873" y="1810528"/>
                  <a:chExt cx="3307099" cy="2483262"/>
                </a:xfrm>
              </p:grpSpPr>
              <p:cxnSp>
                <p:nvCxnSpPr>
                  <p:cNvPr id="97" name="Straight Arrow Connector 96">
                    <a:extLst>
                      <a:ext uri="{FF2B5EF4-FFF2-40B4-BE49-F238E27FC236}">
                        <a16:creationId xmlns:a16="http://schemas.microsoft.com/office/drawing/2014/main" id="{49EF65BD-9055-8022-8138-EBBB3336C14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180000" flipV="1">
                    <a:off x="3825520" y="2833830"/>
                    <a:ext cx="0" cy="1096626"/>
                  </a:xfrm>
                  <a:prstGeom prst="straightConnector1">
                    <a:avLst/>
                  </a:prstGeom>
                  <a:ln w="25400">
                    <a:solidFill>
                      <a:schemeClr val="accent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Arrow Connector 97">
                    <a:extLst>
                      <a:ext uri="{FF2B5EF4-FFF2-40B4-BE49-F238E27FC236}">
                        <a16:creationId xmlns:a16="http://schemas.microsoft.com/office/drawing/2014/main" id="{AD6818AF-28E3-C5B6-828F-5D9C3A3A64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09873" y="1810528"/>
                    <a:ext cx="3307099" cy="2483262"/>
                  </a:xfrm>
                  <a:prstGeom prst="straightConnector1">
                    <a:avLst/>
                  </a:prstGeom>
                  <a:ln w="25400">
                    <a:solidFill>
                      <a:schemeClr val="accent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7B3A8903-61A0-0506-88ED-54BCE1B19444}"/>
                  </a:ext>
                </a:extLst>
              </p:cNvPr>
              <p:cNvGrpSpPr/>
              <p:nvPr/>
            </p:nvGrpSpPr>
            <p:grpSpPr>
              <a:xfrm>
                <a:off x="2609873" y="1810528"/>
                <a:ext cx="3391538" cy="2570658"/>
                <a:chOff x="2609873" y="1810528"/>
                <a:chExt cx="3391538" cy="2570658"/>
              </a:xfrm>
            </p:grpSpPr>
            <p:grpSp>
              <p:nvGrpSpPr>
                <p:cNvPr id="91" name="Group 90">
                  <a:extLst>
                    <a:ext uri="{FF2B5EF4-FFF2-40B4-BE49-F238E27FC236}">
                      <a16:creationId xmlns:a16="http://schemas.microsoft.com/office/drawing/2014/main" id="{3275688A-7C44-5ECD-90C3-9B6BDB42BAC4}"/>
                    </a:ext>
                  </a:extLst>
                </p:cNvPr>
                <p:cNvGrpSpPr/>
                <p:nvPr/>
              </p:nvGrpSpPr>
              <p:grpSpPr>
                <a:xfrm>
                  <a:off x="2609873" y="1810528"/>
                  <a:ext cx="3307099" cy="2483262"/>
                  <a:chOff x="2609873" y="1810528"/>
                  <a:chExt cx="3307099" cy="2483262"/>
                </a:xfrm>
              </p:grpSpPr>
              <p:cxnSp>
                <p:nvCxnSpPr>
                  <p:cNvPr id="101" name="Straight Arrow Connector 100">
                    <a:extLst>
                      <a:ext uri="{FF2B5EF4-FFF2-40B4-BE49-F238E27FC236}">
                        <a16:creationId xmlns:a16="http://schemas.microsoft.com/office/drawing/2014/main" id="{4C849337-7B8A-320F-F0EA-5A32EE39335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180000" flipV="1">
                    <a:off x="3825520" y="2833830"/>
                    <a:ext cx="0" cy="1096626"/>
                  </a:xfrm>
                  <a:prstGeom prst="straightConnector1">
                    <a:avLst/>
                  </a:prstGeom>
                  <a:ln w="25400">
                    <a:solidFill>
                      <a:schemeClr val="accent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Arrow Connector 101">
                    <a:extLst>
                      <a:ext uri="{FF2B5EF4-FFF2-40B4-BE49-F238E27FC236}">
                        <a16:creationId xmlns:a16="http://schemas.microsoft.com/office/drawing/2014/main" id="{0666340F-FFCD-3505-D912-174B38A921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09873" y="1810528"/>
                    <a:ext cx="3307099" cy="2483262"/>
                  </a:xfrm>
                  <a:prstGeom prst="straightConnector1">
                    <a:avLst/>
                  </a:prstGeom>
                  <a:ln w="25400">
                    <a:solidFill>
                      <a:schemeClr val="accent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4" name="Group 93">
                  <a:extLst>
                    <a:ext uri="{FF2B5EF4-FFF2-40B4-BE49-F238E27FC236}">
                      <a16:creationId xmlns:a16="http://schemas.microsoft.com/office/drawing/2014/main" id="{F5D06117-3977-29A9-125E-F55DD9BE8C30}"/>
                    </a:ext>
                  </a:extLst>
                </p:cNvPr>
                <p:cNvGrpSpPr/>
                <p:nvPr/>
              </p:nvGrpSpPr>
              <p:grpSpPr>
                <a:xfrm flipH="1" flipV="1">
                  <a:off x="2694312" y="1897924"/>
                  <a:ext cx="3307099" cy="2483262"/>
                  <a:chOff x="2609873" y="1810528"/>
                  <a:chExt cx="3307099" cy="2483262"/>
                </a:xfrm>
              </p:grpSpPr>
              <p:cxnSp>
                <p:nvCxnSpPr>
                  <p:cNvPr id="95" name="Straight Arrow Connector 94">
                    <a:extLst>
                      <a:ext uri="{FF2B5EF4-FFF2-40B4-BE49-F238E27FC236}">
                        <a16:creationId xmlns:a16="http://schemas.microsoft.com/office/drawing/2014/main" id="{25FF6B49-F493-0439-C4ED-F22F0E87C0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180000" flipV="1">
                    <a:off x="3825520" y="2833830"/>
                    <a:ext cx="0" cy="1096626"/>
                  </a:xfrm>
                  <a:prstGeom prst="straightConnector1">
                    <a:avLst/>
                  </a:prstGeom>
                  <a:ln w="25400">
                    <a:solidFill>
                      <a:schemeClr val="accent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Arrow Connector 95">
                    <a:extLst>
                      <a:ext uri="{FF2B5EF4-FFF2-40B4-BE49-F238E27FC236}">
                        <a16:creationId xmlns:a16="http://schemas.microsoft.com/office/drawing/2014/main" id="{38EB7DAC-0C5D-BB98-E65D-C9E8CB7E88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09873" y="1810528"/>
                    <a:ext cx="3307099" cy="2483262"/>
                  </a:xfrm>
                  <a:prstGeom prst="straightConnector1">
                    <a:avLst/>
                  </a:prstGeom>
                  <a:ln w="25400">
                    <a:solidFill>
                      <a:schemeClr val="accent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pic>
            <p:nvPicPr>
              <p:cNvPr id="112" name="Picture 111" descr="A picture containing satellite, transport&#10;&#10;Description automatically generated">
                <a:extLst>
                  <a:ext uri="{FF2B5EF4-FFF2-40B4-BE49-F238E27FC236}">
                    <a16:creationId xmlns:a16="http://schemas.microsoft.com/office/drawing/2014/main" id="{249C05C1-4E90-49B4-1E6B-48581E3925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6961" b="91531" l="7706" r="91087">
                            <a14:foregroundMark x1="19264" y1="6961" x2="19264" y2="6961"/>
                            <a14:foregroundMark x1="91087" y1="62819" x2="91087" y2="62819"/>
                            <a14:foregroundMark x1="77401" y1="91647" x2="77401" y2="91647"/>
                            <a14:foregroundMark x1="9546" y1="55452" x2="9546" y2="55452"/>
                            <a14:foregroundMark x1="7706" y1="72042" x2="7706" y2="7204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5556563" y="1384533"/>
                <a:ext cx="912657" cy="904784"/>
              </a:xfrm>
              <a:prstGeom prst="rect">
                <a:avLst/>
              </a:prstGeom>
            </p:spPr>
          </p:pic>
        </p:grp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A7C583F7-9A02-D243-A677-2DB22007F829}"/>
                </a:ext>
              </a:extLst>
            </p:cNvPr>
            <p:cNvSpPr txBox="1"/>
            <p:nvPr/>
          </p:nvSpPr>
          <p:spPr>
            <a:xfrm>
              <a:off x="523181" y="1659648"/>
              <a:ext cx="420129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accent1"/>
                  </a:solidFill>
                </a:rPr>
                <a:t>Two-way satellite time and frequency transfer (TWSTFT)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2673B11-FFDB-7C0D-33AC-022A2862F4B0}"/>
              </a:ext>
            </a:extLst>
          </p:cNvPr>
          <p:cNvGrpSpPr/>
          <p:nvPr/>
        </p:nvGrpSpPr>
        <p:grpSpPr>
          <a:xfrm>
            <a:off x="1716238" y="2301501"/>
            <a:ext cx="7473534" cy="2472846"/>
            <a:chOff x="1716238" y="2301501"/>
            <a:chExt cx="7473534" cy="2472846"/>
          </a:xfrm>
        </p:grpSpPr>
        <p:pic>
          <p:nvPicPr>
            <p:cNvPr id="113" name="Picture 112" descr="A picture containing satellite, transport&#10;&#10;Description automatically generated">
              <a:extLst>
                <a:ext uri="{FF2B5EF4-FFF2-40B4-BE49-F238E27FC236}">
                  <a16:creationId xmlns:a16="http://schemas.microsoft.com/office/drawing/2014/main" id="{29748D8E-F506-6650-B3D4-EDE91E554D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961" b="91531" l="7706" r="91087">
                          <a14:foregroundMark x1="19264" y1="6961" x2="19264" y2="6961"/>
                          <a14:foregroundMark x1="91087" y1="62819" x2="91087" y2="62819"/>
                          <a14:foregroundMark x1="77401" y1="91647" x2="77401" y2="91647"/>
                          <a14:foregroundMark x1="9546" y1="55452" x2="9546" y2="55452"/>
                          <a14:foregroundMark x1="7706" y1="72042" x2="7706" y2="7204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464165" y="2301501"/>
              <a:ext cx="912657" cy="904784"/>
            </a:xfrm>
            <a:prstGeom prst="rect">
              <a:avLst/>
            </a:prstGeom>
          </p:spPr>
        </p:pic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62E086BB-C0AC-5B86-C9E5-E845804C4B02}"/>
                </a:ext>
              </a:extLst>
            </p:cNvPr>
            <p:cNvSpPr txBox="1"/>
            <p:nvPr/>
          </p:nvSpPr>
          <p:spPr>
            <a:xfrm>
              <a:off x="6230999" y="2537935"/>
              <a:ext cx="98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/>
                <a:t>MEO</a:t>
              </a: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6F2B614F-FCB3-F085-1E20-67B5DA2DBF18}"/>
                </a:ext>
              </a:extLst>
            </p:cNvPr>
            <p:cNvGrpSpPr/>
            <p:nvPr/>
          </p:nvGrpSpPr>
          <p:grpSpPr>
            <a:xfrm>
              <a:off x="6525772" y="2773981"/>
              <a:ext cx="2664000" cy="2000366"/>
              <a:chOff x="6525772" y="2773981"/>
              <a:chExt cx="2664000" cy="2000366"/>
            </a:xfrm>
          </p:grpSpPr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9BB945A3-1856-3C15-F474-BB541BAEE76D}"/>
                  </a:ext>
                </a:extLst>
              </p:cNvPr>
              <p:cNvCxnSpPr>
                <a:cxnSpLocks/>
              </p:cNvCxnSpPr>
              <p:nvPr/>
            </p:nvCxnSpPr>
            <p:spPr>
              <a:xfrm rot="17940000">
                <a:off x="7471463" y="3118341"/>
                <a:ext cx="0" cy="883376"/>
              </a:xfrm>
              <a:prstGeom prst="straightConnector1">
                <a:avLst/>
              </a:prstGeom>
              <a:ln w="254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3B8BCD7E-6258-6A69-2583-D3490F531688}"/>
                  </a:ext>
                </a:extLst>
              </p:cNvPr>
              <p:cNvCxnSpPr>
                <a:cxnSpLocks/>
              </p:cNvCxnSpPr>
              <p:nvPr/>
            </p:nvCxnSpPr>
            <p:spPr>
              <a:xfrm rot="21120000">
                <a:off x="6525772" y="2773981"/>
                <a:ext cx="2664000" cy="2000366"/>
              </a:xfrm>
              <a:prstGeom prst="straightConnector1">
                <a:avLst/>
              </a:prstGeom>
              <a:ln w="25400">
                <a:solidFill>
                  <a:schemeClr val="accent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D734187-F28D-2688-1D94-AC4DCA51C6FA}"/>
                </a:ext>
              </a:extLst>
            </p:cNvPr>
            <p:cNvGrpSpPr/>
            <p:nvPr/>
          </p:nvGrpSpPr>
          <p:grpSpPr>
            <a:xfrm>
              <a:off x="2888538" y="2898676"/>
              <a:ext cx="2448000" cy="1838174"/>
              <a:chOff x="2888538" y="2898676"/>
              <a:chExt cx="2448000" cy="1838174"/>
            </a:xfrm>
          </p:grpSpPr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0227DD16-1B38-C709-4E10-C94B5E27CA8E}"/>
                  </a:ext>
                </a:extLst>
              </p:cNvPr>
              <p:cNvCxnSpPr>
                <a:cxnSpLocks/>
              </p:cNvCxnSpPr>
              <p:nvPr/>
            </p:nvCxnSpPr>
            <p:spPr>
              <a:xfrm rot="3540000" flipH="1">
                <a:off x="4460441" y="3202846"/>
                <a:ext cx="0" cy="811751"/>
              </a:xfrm>
              <a:prstGeom prst="straightConnector1">
                <a:avLst/>
              </a:prstGeom>
              <a:ln w="254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F28A24CF-FEA4-48ED-C4A9-12231FE6B302}"/>
                  </a:ext>
                </a:extLst>
              </p:cNvPr>
              <p:cNvCxnSpPr>
                <a:cxnSpLocks/>
              </p:cNvCxnSpPr>
              <p:nvPr/>
            </p:nvCxnSpPr>
            <p:spPr>
              <a:xfrm rot="360000" flipH="1">
                <a:off x="2888538" y="2898676"/>
                <a:ext cx="2448000" cy="1838174"/>
              </a:xfrm>
              <a:prstGeom prst="straightConnector1">
                <a:avLst/>
              </a:prstGeom>
              <a:ln w="25400">
                <a:solidFill>
                  <a:schemeClr val="accent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1B591EA-72C2-0D58-36B2-9FB019F19FB0}"/>
                </a:ext>
              </a:extLst>
            </p:cNvPr>
            <p:cNvSpPr txBox="1"/>
            <p:nvPr/>
          </p:nvSpPr>
          <p:spPr>
            <a:xfrm>
              <a:off x="1716238" y="2543466"/>
              <a:ext cx="23817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chemeClr val="accent6"/>
                  </a:solidFill>
                </a:rPr>
                <a:t>GNSS links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67964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2DFA7C-825A-0E03-5077-B460DC23D3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0" t="3230" r="11159" b="33025"/>
          <a:stretch/>
        </p:blipFill>
        <p:spPr bwMode="auto">
          <a:xfrm>
            <a:off x="4634" y="1098000"/>
            <a:ext cx="12204000" cy="57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76F091CB-2DAB-4567-D961-C79B3DF7FBFC}"/>
              </a:ext>
            </a:extLst>
          </p:cNvPr>
          <p:cNvGrpSpPr/>
          <p:nvPr/>
        </p:nvGrpSpPr>
        <p:grpSpPr>
          <a:xfrm>
            <a:off x="3415156" y="1729801"/>
            <a:ext cx="4151768" cy="4810021"/>
            <a:chOff x="3432443" y="1621359"/>
            <a:chExt cx="4151768" cy="481002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F5AB011-ED3C-0D07-D2AC-73F299E59520}"/>
                </a:ext>
              </a:extLst>
            </p:cNvPr>
            <p:cNvGrpSpPr/>
            <p:nvPr/>
          </p:nvGrpSpPr>
          <p:grpSpPr>
            <a:xfrm>
              <a:off x="4892296" y="1621359"/>
              <a:ext cx="1551743" cy="866226"/>
              <a:chOff x="4188218" y="1091279"/>
              <a:chExt cx="1551743" cy="866226"/>
            </a:xfrm>
          </p:grpSpPr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D6742D35-791D-0460-928F-2D5A6928D583}"/>
                  </a:ext>
                </a:extLst>
              </p:cNvPr>
              <p:cNvCxnSpPr>
                <a:stCxn id="26" idx="4"/>
              </p:cNvCxnSpPr>
              <p:nvPr/>
            </p:nvCxnSpPr>
            <p:spPr bwMode="auto">
              <a:xfrm flipV="1">
                <a:off x="4788720" y="1091279"/>
                <a:ext cx="252141" cy="8662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336143D9-C2C3-430E-859B-8FDCD8E6794C}"/>
                  </a:ext>
                </a:extLst>
              </p:cNvPr>
              <p:cNvGrpSpPr/>
              <p:nvPr/>
            </p:nvGrpSpPr>
            <p:grpSpPr>
              <a:xfrm>
                <a:off x="4188218" y="1536702"/>
                <a:ext cx="668741" cy="420803"/>
                <a:chOff x="3466530" y="1312462"/>
                <a:chExt cx="668741" cy="420803"/>
              </a:xfrm>
            </p:grpSpPr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6380453A-E16B-987B-C2CB-F4452C5B9274}"/>
                    </a:ext>
                  </a:extLst>
                </p:cNvPr>
                <p:cNvSpPr/>
                <p:nvPr/>
              </p:nvSpPr>
              <p:spPr bwMode="auto">
                <a:xfrm>
                  <a:off x="3998793" y="1596787"/>
                  <a:ext cx="136478" cy="136478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accent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9D62F44-E3C2-FACC-48EA-BCE7ECB199C9}"/>
                    </a:ext>
                  </a:extLst>
                </p:cNvPr>
                <p:cNvSpPr txBox="1"/>
                <p:nvPr/>
              </p:nvSpPr>
              <p:spPr>
                <a:xfrm>
                  <a:off x="3466530" y="1312462"/>
                  <a:ext cx="60050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>
                      <a:solidFill>
                        <a:schemeClr val="accent1"/>
                      </a:solidFill>
                    </a:rPr>
                    <a:t>Yb</a:t>
                  </a:r>
                  <a:r>
                    <a:rPr lang="en-GB" baseline="30000" dirty="0">
                      <a:solidFill>
                        <a:schemeClr val="accent1"/>
                      </a:solidFill>
                    </a:rPr>
                    <a:t>+</a:t>
                  </a:r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AB281B8D-AB9C-74AD-55E6-1B032AFA74FA}"/>
                  </a:ext>
                </a:extLst>
              </p:cNvPr>
              <p:cNvGrpSpPr/>
              <p:nvPr/>
            </p:nvGrpSpPr>
            <p:grpSpPr>
              <a:xfrm>
                <a:off x="5139459" y="1448253"/>
                <a:ext cx="600502" cy="500972"/>
                <a:chOff x="4310114" y="1285021"/>
                <a:chExt cx="600502" cy="500972"/>
              </a:xfrm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3DA52122-41A0-6B03-BE83-5AE25700553E}"/>
                    </a:ext>
                  </a:extLst>
                </p:cNvPr>
                <p:cNvSpPr/>
                <p:nvPr/>
              </p:nvSpPr>
              <p:spPr bwMode="auto">
                <a:xfrm>
                  <a:off x="4356000" y="1649515"/>
                  <a:ext cx="136478" cy="136478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accent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D68EF10D-D611-FBA4-8C35-4C9EFBF7D36C}"/>
                    </a:ext>
                  </a:extLst>
                </p:cNvPr>
                <p:cNvSpPr txBox="1"/>
                <p:nvPr/>
              </p:nvSpPr>
              <p:spPr>
                <a:xfrm>
                  <a:off x="4310114" y="1285021"/>
                  <a:ext cx="60050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>
                      <a:solidFill>
                        <a:schemeClr val="accent1"/>
                      </a:solidFill>
                    </a:rPr>
                    <a:t>Yb</a:t>
                  </a:r>
                  <a:r>
                    <a:rPr lang="en-GB" baseline="30000" dirty="0">
                      <a:solidFill>
                        <a:schemeClr val="accent1"/>
                      </a:solidFill>
                    </a:rPr>
                    <a:t>+</a:t>
                  </a:r>
                </a:p>
              </p:txBody>
            </p:sp>
          </p:grp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28C43798-B8B4-9D78-90A8-576CCE4C7CAD}"/>
                  </a:ext>
                </a:extLst>
              </p:cNvPr>
              <p:cNvCxnSpPr/>
              <p:nvPr/>
            </p:nvCxnSpPr>
            <p:spPr bwMode="auto">
              <a:xfrm flipH="1" flipV="1">
                <a:off x="5025333" y="1091280"/>
                <a:ext cx="228252" cy="781727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A6BE4C4-761E-CB47-7C61-DBDC2E96213C}"/>
                </a:ext>
              </a:extLst>
            </p:cNvPr>
            <p:cNvGrpSpPr/>
            <p:nvPr/>
          </p:nvGrpSpPr>
          <p:grpSpPr>
            <a:xfrm>
              <a:off x="3432443" y="4496450"/>
              <a:ext cx="4151768" cy="1934930"/>
              <a:chOff x="2765048" y="4189775"/>
              <a:chExt cx="4151768" cy="193493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E2F37C8-4C00-3F88-7D88-BAC9207C8891}"/>
                  </a:ext>
                </a:extLst>
              </p:cNvPr>
              <p:cNvSpPr/>
              <p:nvPr/>
            </p:nvSpPr>
            <p:spPr bwMode="auto">
              <a:xfrm>
                <a:off x="2765048" y="4189775"/>
                <a:ext cx="4151768" cy="1934930"/>
              </a:xfrm>
              <a:prstGeom prst="rect">
                <a:avLst/>
              </a:prstGeom>
              <a:solidFill>
                <a:schemeClr val="bg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ts val="200"/>
                  </a:spcBef>
                </a:pPr>
                <a:endParaRPr lang="en-GB" sz="200" b="1" dirty="0">
                  <a:solidFill>
                    <a:schemeClr val="tx2"/>
                  </a:solidFill>
                </a:endParaRPr>
              </a:p>
              <a:p>
                <a:pPr>
                  <a:spcBef>
                    <a:spcPts val="200"/>
                  </a:spcBef>
                </a:pPr>
                <a:r>
                  <a:rPr lang="en-GB" b="1" dirty="0">
                    <a:solidFill>
                      <a:schemeClr val="tx2"/>
                    </a:solidFill>
                  </a:rPr>
                  <a:t>PTB – NPL</a:t>
                </a:r>
              </a:p>
              <a:p>
                <a:br>
                  <a:rPr lang="en-GB" sz="300" dirty="0">
                    <a:solidFill>
                      <a:schemeClr val="tx2"/>
                    </a:solidFill>
                  </a:rPr>
                </a:br>
                <a:r>
                  <a:rPr lang="en-GB" dirty="0">
                    <a:solidFill>
                      <a:schemeClr val="tx2"/>
                    </a:solidFill>
                  </a:rPr>
                  <a:t>GPS Precise Point Positioning (PPP) </a:t>
                </a:r>
                <a:br>
                  <a:rPr lang="en-GB" dirty="0">
                    <a:solidFill>
                      <a:schemeClr val="tx2"/>
                    </a:solidFill>
                  </a:rPr>
                </a:br>
                <a:endParaRPr lang="en-GB" sz="300" dirty="0">
                  <a:solidFill>
                    <a:schemeClr val="tx2"/>
                  </a:solidFill>
                </a:endParaRPr>
              </a:p>
              <a:p>
                <a:r>
                  <a:rPr lang="en-GB" dirty="0">
                    <a:solidFill>
                      <a:schemeClr val="tx2"/>
                    </a:solidFill>
                  </a:rPr>
                  <a:t>Remote comparison of </a:t>
                </a:r>
                <a:r>
                  <a:rPr lang="en-GB" baseline="30000" dirty="0">
                    <a:solidFill>
                      <a:schemeClr val="tx2"/>
                    </a:solidFill>
                  </a:rPr>
                  <a:t>171</a:t>
                </a:r>
                <a:r>
                  <a:rPr lang="en-GB" dirty="0">
                    <a:solidFill>
                      <a:schemeClr val="tx2"/>
                    </a:solidFill>
                  </a:rPr>
                  <a:t>Yb</a:t>
                </a:r>
                <a:r>
                  <a:rPr lang="en-GB" baseline="30000" dirty="0">
                    <a:solidFill>
                      <a:schemeClr val="tx2"/>
                    </a:solidFill>
                  </a:rPr>
                  <a:t>+</a:t>
                </a:r>
                <a:r>
                  <a:rPr lang="en-GB" dirty="0">
                    <a:solidFill>
                      <a:schemeClr val="tx2"/>
                    </a:solidFill>
                  </a:rPr>
                  <a:t> (E2) </a:t>
                </a:r>
                <a:br>
                  <a:rPr lang="en-GB" dirty="0">
                    <a:solidFill>
                      <a:schemeClr val="tx2"/>
                    </a:solidFill>
                  </a:rPr>
                </a:br>
                <a:r>
                  <a:rPr lang="en-GB" dirty="0">
                    <a:solidFill>
                      <a:schemeClr val="tx2"/>
                    </a:solidFill>
                  </a:rPr>
                  <a:t>optical  clocks</a:t>
                </a:r>
              </a:p>
              <a:p>
                <a:endParaRPr lang="en-GB" sz="300" dirty="0">
                  <a:solidFill>
                    <a:schemeClr val="tx2"/>
                  </a:solidFill>
                </a:endParaRPr>
              </a:p>
              <a:p>
                <a:r>
                  <a:rPr lang="en-GB" dirty="0">
                    <a:solidFill>
                      <a:schemeClr val="tx2"/>
                    </a:solidFill>
                  </a:rPr>
                  <a:t>Fractional difference (</a:t>
                </a:r>
                <a:r>
                  <a:rPr lang="en-GB" dirty="0">
                    <a:solidFill>
                      <a:schemeClr val="tx2"/>
                    </a:solidFill>
                    <a:sym typeface="Symbol" panose="05050102010706020507" pitchFamily="18" charset="2"/>
                  </a:rPr>
                  <a:t>1.3  1.2)10</a:t>
                </a:r>
                <a:r>
                  <a:rPr lang="en-GB" baseline="30000" dirty="0">
                    <a:solidFill>
                      <a:schemeClr val="tx2"/>
                    </a:solidFill>
                    <a:sym typeface="Symbol" panose="05050102010706020507" pitchFamily="18" charset="2"/>
                  </a:rPr>
                  <a:t>15</a:t>
                </a:r>
              </a:p>
              <a:p>
                <a:endParaRPr lang="en-GB" sz="300" dirty="0">
                  <a:solidFill>
                    <a:schemeClr val="tx2"/>
                  </a:solidFill>
                  <a:sym typeface="Symbol" panose="05050102010706020507" pitchFamily="18" charset="2"/>
                </a:endParaRPr>
              </a:p>
              <a:p>
                <a:r>
                  <a:rPr lang="en-GB" sz="1400" dirty="0">
                    <a:sym typeface="Symbol" panose="05050102010706020507" pitchFamily="18" charset="2"/>
                  </a:rPr>
                  <a:t>J. Leute </a:t>
                </a:r>
                <a:r>
                  <a:rPr lang="en-GB" sz="1400" i="1" dirty="0">
                    <a:sym typeface="Symbol" panose="05050102010706020507" pitchFamily="18" charset="2"/>
                  </a:rPr>
                  <a:t>et al</a:t>
                </a:r>
                <a:r>
                  <a:rPr lang="en-GB" sz="1400" dirty="0">
                    <a:sym typeface="Symbol" panose="05050102010706020507" pitchFamily="18" charset="2"/>
                  </a:rPr>
                  <a:t>., IEEE Trans. UFFC 63, 891 (2016) </a:t>
                </a:r>
                <a:endParaRPr lang="en-GB" sz="1400" dirty="0"/>
              </a:p>
              <a:p>
                <a:endParaRPr lang="en-GB" sz="300" dirty="0">
                  <a:solidFill>
                    <a:schemeClr val="accent1"/>
                  </a:solidFill>
                </a:endParaRPr>
              </a:p>
            </p:txBody>
          </p:sp>
          <p:pic>
            <p:nvPicPr>
              <p:cNvPr id="19" name="Picture 9" descr="C:\Documents and Settings\hsm\Desktop\emrp_logo.jpg">
                <a:extLst>
                  <a:ext uri="{FF2B5EF4-FFF2-40B4-BE49-F238E27FC236}">
                    <a16:creationId xmlns:a16="http://schemas.microsoft.com/office/drawing/2014/main" id="{16231551-F9A4-1F21-3081-9581232B973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76644" y="4289404"/>
                <a:ext cx="1036320" cy="3108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48582"/>
          </a:xfrm>
        </p:spPr>
        <p:txBody>
          <a:bodyPr/>
          <a:lstStyle/>
          <a:p>
            <a:r>
              <a:rPr lang="en-GB" dirty="0"/>
              <a:t>Optical clock comparisons via satellite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F817F04-102D-E5DD-B8BB-578F445D22DF}"/>
              </a:ext>
            </a:extLst>
          </p:cNvPr>
          <p:cNvGrpSpPr/>
          <p:nvPr/>
        </p:nvGrpSpPr>
        <p:grpSpPr>
          <a:xfrm>
            <a:off x="244096" y="1246969"/>
            <a:ext cx="3917889" cy="2790535"/>
            <a:chOff x="244096" y="1246969"/>
            <a:chExt cx="3917889" cy="279053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F32E646-939D-FA33-19DC-762FC505B915}"/>
                </a:ext>
              </a:extLst>
            </p:cNvPr>
            <p:cNvSpPr/>
            <p:nvPr/>
          </p:nvSpPr>
          <p:spPr bwMode="auto">
            <a:xfrm>
              <a:off x="244096" y="1246969"/>
              <a:ext cx="3917889" cy="2790535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GB" b="1" dirty="0">
                  <a:solidFill>
                    <a:schemeClr val="tx2"/>
                  </a:solidFill>
                </a:rPr>
                <a:t>NPL – SYRTE – PTB</a:t>
              </a:r>
            </a:p>
            <a:p>
              <a:br>
                <a:rPr lang="en-GB" sz="300" dirty="0">
                  <a:solidFill>
                    <a:schemeClr val="tx2"/>
                  </a:solidFill>
                </a:rPr>
              </a:br>
              <a:r>
                <a:rPr lang="en-GB" dirty="0">
                  <a:solidFill>
                    <a:schemeClr val="tx2"/>
                  </a:solidFill>
                </a:rPr>
                <a:t>Broadband two-way satellite time </a:t>
              </a:r>
              <a:br>
                <a:rPr lang="en-GB" dirty="0">
                  <a:solidFill>
                    <a:schemeClr val="tx2"/>
                  </a:solidFill>
                </a:rPr>
              </a:br>
              <a:r>
                <a:rPr lang="en-GB" dirty="0">
                  <a:solidFill>
                    <a:schemeClr val="tx2"/>
                  </a:solidFill>
                </a:rPr>
                <a:t>and frequency transfer (TWSTFT)</a:t>
              </a:r>
            </a:p>
            <a:p>
              <a:endParaRPr lang="en-GB" sz="300" dirty="0">
                <a:solidFill>
                  <a:schemeClr val="tx2"/>
                </a:solidFill>
              </a:endParaRPr>
            </a:p>
            <a:p>
              <a:r>
                <a:rPr lang="en-GB" dirty="0">
                  <a:solidFill>
                    <a:schemeClr val="tx2"/>
                  </a:solidFill>
                </a:rPr>
                <a:t>Dedicated transponder (expensive!)</a:t>
              </a:r>
            </a:p>
            <a:p>
              <a:endParaRPr lang="en-GB" sz="300" dirty="0">
                <a:solidFill>
                  <a:schemeClr val="tx2"/>
                </a:solidFill>
              </a:endParaRPr>
            </a:p>
            <a:p>
              <a:r>
                <a:rPr lang="en-GB" dirty="0">
                  <a:solidFill>
                    <a:schemeClr val="tx2"/>
                  </a:solidFill>
                </a:rPr>
                <a:t>Remote comparison of 5 optical </a:t>
              </a:r>
              <a:br>
                <a:rPr lang="en-GB" dirty="0">
                  <a:solidFill>
                    <a:schemeClr val="tx2"/>
                  </a:solidFill>
                </a:rPr>
              </a:br>
              <a:r>
                <a:rPr lang="en-GB" dirty="0">
                  <a:solidFill>
                    <a:schemeClr val="tx2"/>
                  </a:solidFill>
                </a:rPr>
                <a:t>clocks in 3 European laboratories</a:t>
              </a:r>
            </a:p>
            <a:p>
              <a:endParaRPr lang="en-GB" sz="300" dirty="0">
                <a:solidFill>
                  <a:schemeClr val="tx2"/>
                </a:solidFill>
              </a:endParaRPr>
            </a:p>
            <a:p>
              <a:r>
                <a:rPr lang="en-GB" dirty="0">
                  <a:solidFill>
                    <a:schemeClr val="tx2"/>
                  </a:solidFill>
                </a:rPr>
                <a:t>Comparison uncertainties at the </a:t>
              </a:r>
              <a:br>
                <a:rPr lang="en-GB" dirty="0">
                  <a:solidFill>
                    <a:schemeClr val="tx2"/>
                  </a:solidFill>
                </a:rPr>
              </a:br>
              <a:r>
                <a:rPr lang="en-GB" dirty="0">
                  <a:solidFill>
                    <a:schemeClr val="tx2"/>
                  </a:solidFill>
                </a:rPr>
                <a:t>low parts in 10</a:t>
              </a:r>
              <a:r>
                <a:rPr lang="en-GB" baseline="30000" dirty="0">
                  <a:solidFill>
                    <a:schemeClr val="tx2"/>
                  </a:solidFill>
                </a:rPr>
                <a:t>16</a:t>
              </a:r>
              <a:r>
                <a:rPr lang="en-GB" dirty="0">
                  <a:solidFill>
                    <a:schemeClr val="tx2"/>
                  </a:solidFill>
                </a:rPr>
                <a:t> level</a:t>
              </a:r>
              <a:endParaRPr lang="en-GB" baseline="30000" dirty="0">
                <a:solidFill>
                  <a:schemeClr val="tx2"/>
                </a:solidFill>
              </a:endParaRPr>
            </a:p>
            <a:p>
              <a:endParaRPr lang="en-GB" sz="300" dirty="0">
                <a:solidFill>
                  <a:srgbClr val="000000"/>
                </a:solidFill>
              </a:endParaRPr>
            </a:p>
            <a:p>
              <a:r>
                <a:rPr lang="en-GB" sz="1400" dirty="0"/>
                <a:t>F. Riedel </a:t>
              </a:r>
              <a:r>
                <a:rPr lang="en-GB" sz="1400" i="1" dirty="0"/>
                <a:t>et al</a:t>
              </a:r>
              <a:r>
                <a:rPr lang="en-GB" sz="1400" dirty="0"/>
                <a:t>., Metrologia 57, 045005 (2020)</a:t>
              </a:r>
            </a:p>
            <a:p>
              <a:endParaRPr lang="en-GB" sz="2000" dirty="0">
                <a:solidFill>
                  <a:srgbClr val="000000"/>
                </a:solidFill>
              </a:endParaRPr>
            </a:p>
          </p:txBody>
        </p:sp>
        <p:pic>
          <p:nvPicPr>
            <p:cNvPr id="32" name="Picture 9" descr="C:\Documents and Settings\hsm\Desktop\emrp_logo.jpg">
              <a:extLst>
                <a:ext uri="{FF2B5EF4-FFF2-40B4-BE49-F238E27FC236}">
                  <a16:creationId xmlns:a16="http://schemas.microsoft.com/office/drawing/2014/main" id="{1EFDCCE2-77D2-06BB-FE52-D4CB866C85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4657" y="1302419"/>
              <a:ext cx="1036320" cy="310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E84FA498-6D3B-DE5D-51B0-E7558A07FABF}"/>
              </a:ext>
            </a:extLst>
          </p:cNvPr>
          <p:cNvSpPr txBox="1"/>
          <p:nvPr/>
        </p:nvSpPr>
        <p:spPr>
          <a:xfrm>
            <a:off x="244096" y="4859969"/>
            <a:ext cx="2800561" cy="1684289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lIns="108000" tIns="72000" rIns="108000" bIns="72000" rtlCol="0">
            <a:spAutoFit/>
          </a:bodyPr>
          <a:lstStyle/>
          <a:p>
            <a:r>
              <a:rPr lang="en-GB" b="1" dirty="0">
                <a:solidFill>
                  <a:srgbClr val="BF1A2F"/>
                </a:solidFill>
              </a:rPr>
              <a:t>Long averaging times required</a:t>
            </a:r>
          </a:p>
          <a:p>
            <a:pPr>
              <a:spcBef>
                <a:spcPts val="1200"/>
              </a:spcBef>
            </a:pPr>
            <a:r>
              <a:rPr lang="en-GB" b="1" dirty="0">
                <a:solidFill>
                  <a:srgbClr val="BF1A2F"/>
                </a:solidFill>
              </a:rPr>
              <a:t>Uncertainty achieved does not match clock performance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8FC1460-6C6B-CA6B-6153-19EA2C18250A}"/>
              </a:ext>
            </a:extLst>
          </p:cNvPr>
          <p:cNvGrpSpPr/>
          <p:nvPr/>
        </p:nvGrpSpPr>
        <p:grpSpPr>
          <a:xfrm>
            <a:off x="5792035" y="1244728"/>
            <a:ext cx="6255906" cy="5295094"/>
            <a:chOff x="5776832" y="1031062"/>
            <a:chExt cx="6255906" cy="529509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DD10419-ED38-C4B2-7A6D-62995E6A8294}"/>
                </a:ext>
              </a:extLst>
            </p:cNvPr>
            <p:cNvGrpSpPr/>
            <p:nvPr/>
          </p:nvGrpSpPr>
          <p:grpSpPr>
            <a:xfrm>
              <a:off x="5776832" y="1312566"/>
              <a:ext cx="6255906" cy="5013590"/>
              <a:chOff x="5778496" y="1433669"/>
              <a:chExt cx="6255906" cy="5013590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A39072E4-8ADA-A69E-12DF-174C1BB1758E}"/>
                  </a:ext>
                </a:extLst>
              </p:cNvPr>
              <p:cNvGrpSpPr/>
              <p:nvPr/>
            </p:nvGrpSpPr>
            <p:grpSpPr>
              <a:xfrm>
                <a:off x="5778496" y="1433669"/>
                <a:ext cx="6255906" cy="2169711"/>
                <a:chOff x="5773862" y="1529918"/>
                <a:chExt cx="6255906" cy="2169711"/>
              </a:xfrm>
            </p:grpSpPr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82296BE1-0925-BE2E-4625-F31912A16904}"/>
                    </a:ext>
                  </a:extLst>
                </p:cNvPr>
                <p:cNvCxnSpPr>
                  <a:cxnSpLocks/>
                  <a:stCxn id="14" idx="3"/>
                </p:cNvCxnSpPr>
                <p:nvPr/>
              </p:nvCxnSpPr>
              <p:spPr bwMode="auto">
                <a:xfrm flipV="1">
                  <a:off x="5907760" y="1529919"/>
                  <a:ext cx="2871088" cy="1034572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E7133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43DCD93E-8670-DA8E-338A-4B958C4D3320}"/>
                    </a:ext>
                  </a:extLst>
                </p:cNvPr>
                <p:cNvGrpSpPr/>
                <p:nvPr/>
              </p:nvGrpSpPr>
              <p:grpSpPr>
                <a:xfrm>
                  <a:off x="5773862" y="2448000"/>
                  <a:ext cx="600502" cy="444823"/>
                  <a:chOff x="4310328" y="1677745"/>
                  <a:chExt cx="600502" cy="444823"/>
                </a:xfrm>
              </p:grpSpPr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51D77CA6-50DD-35D8-05E0-2A5942A8CF5F}"/>
                      </a:ext>
                    </a:extLst>
                  </p:cNvPr>
                  <p:cNvSpPr txBox="1"/>
                  <p:nvPr/>
                </p:nvSpPr>
                <p:spPr>
                  <a:xfrm>
                    <a:off x="4310328" y="1753236"/>
                    <a:ext cx="60050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dirty="0">
                        <a:solidFill>
                          <a:srgbClr val="E71336"/>
                        </a:solidFill>
                      </a:rPr>
                      <a:t>Sr</a:t>
                    </a:r>
                    <a:endParaRPr lang="en-GB" baseline="30000" dirty="0">
                      <a:solidFill>
                        <a:srgbClr val="E71336"/>
                      </a:solidFill>
                    </a:endParaRPr>
                  </a:p>
                </p:txBody>
              </p:sp>
              <p:sp>
                <p:nvSpPr>
                  <p:cNvPr id="14" name="Oval 13">
                    <a:extLst>
                      <a:ext uri="{FF2B5EF4-FFF2-40B4-BE49-F238E27FC236}">
                        <a16:creationId xmlns:a16="http://schemas.microsoft.com/office/drawing/2014/main" id="{1D1E7C90-0D82-2E1D-CBC2-F9C929A214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24239" y="1677745"/>
                    <a:ext cx="136478" cy="136478"/>
                  </a:xfrm>
                  <a:prstGeom prst="ellipse">
                    <a:avLst/>
                  </a:prstGeom>
                  <a:solidFill>
                    <a:srgbClr val="E71336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GB" sz="2400">
                      <a:latin typeface="Arial" pitchFamily="34" charset="0"/>
                      <a:ea typeface="ヒラギノ角ゴ Pro W3" pitchFamily="28" charset="-128"/>
                    </a:endParaRPr>
                  </a:p>
                </p:txBody>
              </p:sp>
            </p:grpSp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8E6CA637-C944-891E-C681-9C296FBD2104}"/>
                    </a:ext>
                  </a:extLst>
                </p:cNvPr>
                <p:cNvGrpSpPr/>
                <p:nvPr/>
              </p:nvGrpSpPr>
              <p:grpSpPr>
                <a:xfrm>
                  <a:off x="11546331" y="3231280"/>
                  <a:ext cx="483437" cy="468349"/>
                  <a:chOff x="8660563" y="2257886"/>
                  <a:chExt cx="483437" cy="468349"/>
                </a:xfrm>
              </p:grpSpPr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2A286174-3921-E36A-BAA7-78A53116D319}"/>
                      </a:ext>
                    </a:extLst>
                  </p:cNvPr>
                  <p:cNvSpPr txBox="1"/>
                  <p:nvPr/>
                </p:nvSpPr>
                <p:spPr>
                  <a:xfrm>
                    <a:off x="8660563" y="2326125"/>
                    <a:ext cx="48343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2000">
                        <a:solidFill>
                          <a:srgbClr val="BF1A2F"/>
                        </a:solidFill>
                      </a:rPr>
                      <a:t>Sr</a:t>
                    </a:r>
                    <a:endParaRPr lang="en-GB" sz="2000" baseline="30000">
                      <a:solidFill>
                        <a:srgbClr val="BF1A2F"/>
                      </a:solidFill>
                    </a:endParaRPr>
                  </a:p>
                </p:txBody>
              </p:sp>
              <p:sp>
                <p:nvSpPr>
                  <p:cNvPr id="12" name="Oval 11">
                    <a:extLst>
                      <a:ext uri="{FF2B5EF4-FFF2-40B4-BE49-F238E27FC236}">
                        <a16:creationId xmlns:a16="http://schemas.microsoft.com/office/drawing/2014/main" id="{AB517118-6FB6-E526-8A66-D575289437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60563" y="2257886"/>
                    <a:ext cx="136478" cy="13647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GB" sz="2400">
                      <a:latin typeface="Arial" pitchFamily="34" charset="0"/>
                      <a:ea typeface="ヒラギノ角ゴ Pro W3" pitchFamily="28" charset="-128"/>
                    </a:endParaRPr>
                  </a:p>
                </p:txBody>
              </p:sp>
            </p:grp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F0FE635A-9B23-4AE6-CC82-C1429BCE6A84}"/>
                    </a:ext>
                  </a:extLst>
                </p:cNvPr>
                <p:cNvCxnSpPr>
                  <a:cxnSpLocks/>
                  <a:endCxn id="12" idx="1"/>
                </p:cNvCxnSpPr>
                <p:nvPr/>
              </p:nvCxnSpPr>
              <p:spPr bwMode="auto">
                <a:xfrm>
                  <a:off x="8778849" y="1529918"/>
                  <a:ext cx="2787469" cy="1721349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E7133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DB366979-4E4E-1BE7-A9F9-BB622FEEE8B2}"/>
                  </a:ext>
                </a:extLst>
              </p:cNvPr>
              <p:cNvSpPr/>
              <p:nvPr/>
            </p:nvSpPr>
            <p:spPr bwMode="auto">
              <a:xfrm>
                <a:off x="7853429" y="3748659"/>
                <a:ext cx="4080936" cy="2698600"/>
              </a:xfrm>
              <a:prstGeom prst="rect">
                <a:avLst/>
              </a:prstGeom>
              <a:solidFill>
                <a:schemeClr val="bg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GB" b="1" dirty="0">
                    <a:solidFill>
                      <a:schemeClr val="tx2"/>
                    </a:solidFill>
                  </a:rPr>
                  <a:t>NICT – PTB</a:t>
                </a:r>
              </a:p>
              <a:p>
                <a:br>
                  <a:rPr lang="en-GB" sz="300" dirty="0">
                    <a:solidFill>
                      <a:schemeClr val="tx2"/>
                    </a:solidFill>
                  </a:rPr>
                </a:br>
                <a:r>
                  <a:rPr lang="en-GB" dirty="0">
                    <a:solidFill>
                      <a:schemeClr val="tx2"/>
                    </a:solidFill>
                  </a:rPr>
                  <a:t>Carrier-phase-based two-way satellite </a:t>
                </a:r>
                <a:br>
                  <a:rPr lang="en-GB" dirty="0">
                    <a:solidFill>
                      <a:schemeClr val="tx2"/>
                    </a:solidFill>
                  </a:rPr>
                </a:br>
                <a:r>
                  <a:rPr lang="en-GB" dirty="0">
                    <a:solidFill>
                      <a:schemeClr val="tx2"/>
                    </a:solidFill>
                  </a:rPr>
                  <a:t>time and frequency transfer (TWCP)</a:t>
                </a:r>
              </a:p>
              <a:p>
                <a:endParaRPr lang="en-GB" sz="300" dirty="0">
                  <a:solidFill>
                    <a:schemeClr val="tx2"/>
                  </a:solidFill>
                </a:endParaRPr>
              </a:p>
              <a:p>
                <a:r>
                  <a:rPr lang="en-GB" dirty="0">
                    <a:solidFill>
                      <a:schemeClr val="tx2"/>
                    </a:solidFill>
                  </a:rPr>
                  <a:t>Remote comparison of </a:t>
                </a:r>
                <a:br>
                  <a:rPr lang="en-GB" dirty="0">
                    <a:solidFill>
                      <a:schemeClr val="tx2"/>
                    </a:solidFill>
                  </a:rPr>
                </a:br>
                <a:r>
                  <a:rPr lang="en-GB" baseline="30000" dirty="0">
                    <a:solidFill>
                      <a:schemeClr val="tx2"/>
                    </a:solidFill>
                  </a:rPr>
                  <a:t>87</a:t>
                </a:r>
                <a:r>
                  <a:rPr lang="en-GB" dirty="0">
                    <a:solidFill>
                      <a:schemeClr val="tx2"/>
                    </a:solidFill>
                  </a:rPr>
                  <a:t>Sr lattice clocks separated </a:t>
                </a:r>
                <a:br>
                  <a:rPr lang="en-GB" dirty="0">
                    <a:solidFill>
                      <a:schemeClr val="tx2"/>
                    </a:solidFill>
                  </a:rPr>
                </a:br>
                <a:r>
                  <a:rPr lang="en-GB" dirty="0">
                    <a:solidFill>
                      <a:schemeClr val="tx2"/>
                    </a:solidFill>
                  </a:rPr>
                  <a:t>by a baseline of 9000 km</a:t>
                </a:r>
              </a:p>
              <a:p>
                <a:endParaRPr lang="en-GB" sz="300" dirty="0">
                  <a:solidFill>
                    <a:schemeClr val="tx2"/>
                  </a:solidFill>
                </a:endParaRPr>
              </a:p>
              <a:p>
                <a:r>
                  <a:rPr lang="en-GB" dirty="0">
                    <a:solidFill>
                      <a:schemeClr val="tx2"/>
                    </a:solidFill>
                  </a:rPr>
                  <a:t>Fractional difference </a:t>
                </a:r>
                <a:br>
                  <a:rPr lang="en-GB" dirty="0">
                    <a:solidFill>
                      <a:schemeClr val="tx2"/>
                    </a:solidFill>
                  </a:rPr>
                </a:br>
                <a:r>
                  <a:rPr lang="en-GB" dirty="0">
                    <a:solidFill>
                      <a:schemeClr val="tx2"/>
                    </a:solidFill>
                  </a:rPr>
                  <a:t>(1.1±1.6)×10</a:t>
                </a:r>
                <a:r>
                  <a:rPr lang="en-GB" baseline="30000" dirty="0">
                    <a:solidFill>
                      <a:schemeClr val="tx2"/>
                    </a:solidFill>
                  </a:rPr>
                  <a:t>−15</a:t>
                </a:r>
              </a:p>
              <a:p>
                <a:endParaRPr lang="en-GB" sz="300" dirty="0">
                  <a:solidFill>
                    <a:srgbClr val="000000"/>
                  </a:solidFill>
                </a:endParaRPr>
              </a:p>
              <a:p>
                <a:r>
                  <a:rPr lang="en-GB" sz="1400" dirty="0"/>
                  <a:t>Hachisu </a:t>
                </a:r>
                <a:r>
                  <a:rPr lang="en-GB" sz="1400" i="1" dirty="0"/>
                  <a:t>et al</a:t>
                </a:r>
                <a:r>
                  <a:rPr lang="en-GB" sz="1400" dirty="0"/>
                  <a:t>, Opt. Lett. 39, 4072 (2014)</a:t>
                </a:r>
              </a:p>
              <a:p>
                <a:endParaRPr lang="en-GB" sz="2000" dirty="0">
                  <a:solidFill>
                    <a:srgbClr val="000000"/>
                  </a:solidFill>
                </a:endParaRPr>
              </a:p>
            </p:txBody>
          </p:sp>
        </p:grpSp>
        <p:pic>
          <p:nvPicPr>
            <p:cNvPr id="47" name="Picture 46" descr="A picture containing satellite, transport&#10;&#10;Description automatically generated">
              <a:extLst>
                <a:ext uri="{FF2B5EF4-FFF2-40B4-BE49-F238E27FC236}">
                  <a16:creationId xmlns:a16="http://schemas.microsoft.com/office/drawing/2014/main" id="{C5CEB280-260B-FA84-478B-B6B33F1D77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961" b="91531" l="7706" r="91087">
                          <a14:foregroundMark x1="19264" y1="6961" x2="19264" y2="6961"/>
                          <a14:foregroundMark x1="91087" y1="62819" x2="91087" y2="62819"/>
                          <a14:foregroundMark x1="77401" y1="91647" x2="77401" y2="91647"/>
                          <a14:foregroundMark x1="9546" y1="55452" x2="9546" y2="55452"/>
                          <a14:foregroundMark x1="7706" y1="72042" x2="7706" y2="7204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533917" y="1031062"/>
              <a:ext cx="489014" cy="484796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2CDDB8E-F445-6D68-FF35-6EDD65B42C79}"/>
              </a:ext>
            </a:extLst>
          </p:cNvPr>
          <p:cNvGrpSpPr/>
          <p:nvPr/>
        </p:nvGrpSpPr>
        <p:grpSpPr>
          <a:xfrm>
            <a:off x="5027149" y="1415139"/>
            <a:ext cx="1007297" cy="1667655"/>
            <a:chOff x="5009726" y="1247264"/>
            <a:chExt cx="1007297" cy="1667655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E9AA90A-E5C7-C2C0-A8A1-8576A4F05256}"/>
                </a:ext>
              </a:extLst>
            </p:cNvPr>
            <p:cNvGrpSpPr/>
            <p:nvPr/>
          </p:nvGrpSpPr>
          <p:grpSpPr>
            <a:xfrm>
              <a:off x="5009726" y="1650619"/>
              <a:ext cx="941809" cy="1264300"/>
              <a:chOff x="5022226" y="1721735"/>
              <a:chExt cx="941809" cy="1264300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955DF35B-0927-5097-6938-F45ACA8AF9A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5762838" y="1746287"/>
                <a:ext cx="201197" cy="586647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E7133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D8C7463D-1D38-1C13-1239-364D70A2DC29}"/>
                  </a:ext>
                </a:extLst>
              </p:cNvPr>
              <p:cNvGrpSpPr/>
              <p:nvPr/>
            </p:nvGrpSpPr>
            <p:grpSpPr>
              <a:xfrm>
                <a:off x="5391692" y="1813144"/>
                <a:ext cx="483437" cy="1172891"/>
                <a:chOff x="4710204" y="1288925"/>
                <a:chExt cx="483437" cy="1172891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CA1D1A20-E21B-C105-C468-F80BAC3A1FA4}"/>
                    </a:ext>
                  </a:extLst>
                </p:cNvPr>
                <p:cNvCxnSpPr>
                  <a:cxnSpLocks/>
                  <a:stCxn id="42" idx="4"/>
                </p:cNvCxnSpPr>
                <p:nvPr/>
              </p:nvCxnSpPr>
              <p:spPr bwMode="auto">
                <a:xfrm flipV="1">
                  <a:off x="4951923" y="1288925"/>
                  <a:ext cx="112713" cy="842442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E7133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EA36BBC6-6410-49D2-1A37-839F3BF26376}"/>
                    </a:ext>
                  </a:extLst>
                </p:cNvPr>
                <p:cNvGrpSpPr/>
                <p:nvPr/>
              </p:nvGrpSpPr>
              <p:grpSpPr>
                <a:xfrm>
                  <a:off x="4710204" y="1994889"/>
                  <a:ext cx="483437" cy="466927"/>
                  <a:chOff x="8861612" y="1470623"/>
                  <a:chExt cx="483437" cy="466927"/>
                </a:xfrm>
              </p:grpSpPr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874267CE-3974-4FB8-591C-0B51DB203496}"/>
                      </a:ext>
                    </a:extLst>
                  </p:cNvPr>
                  <p:cNvSpPr txBox="1"/>
                  <p:nvPr/>
                </p:nvSpPr>
                <p:spPr>
                  <a:xfrm>
                    <a:off x="8861612" y="1568218"/>
                    <a:ext cx="48343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dirty="0">
                        <a:solidFill>
                          <a:srgbClr val="E71336"/>
                        </a:solidFill>
                      </a:rPr>
                      <a:t>Sr</a:t>
                    </a:r>
                    <a:endParaRPr lang="en-GB" baseline="30000" dirty="0">
                      <a:solidFill>
                        <a:srgbClr val="E71336"/>
                      </a:solidFill>
                    </a:endParaRPr>
                  </a:p>
                </p:txBody>
              </p:sp>
              <p:sp>
                <p:nvSpPr>
                  <p:cNvPr id="42" name="Oval 41">
                    <a:extLst>
                      <a:ext uri="{FF2B5EF4-FFF2-40B4-BE49-F238E27FC236}">
                        <a16:creationId xmlns:a16="http://schemas.microsoft.com/office/drawing/2014/main" id="{E031DF2A-AF97-DF53-24B9-124D42F0BB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35092" y="1470623"/>
                    <a:ext cx="136478" cy="136478"/>
                  </a:xfrm>
                  <a:prstGeom prst="ellipse">
                    <a:avLst/>
                  </a:prstGeom>
                  <a:solidFill>
                    <a:srgbClr val="E71336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1600">
                      <a:solidFill>
                        <a:srgbClr val="E71336"/>
                      </a:solidFill>
                    </a:endParaRPr>
                  </a:p>
                </p:txBody>
              </p:sp>
            </p:grp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D8BBE802-BA46-5E46-2231-5F7DCDFBF7DD}"/>
                  </a:ext>
                </a:extLst>
              </p:cNvPr>
              <p:cNvGrpSpPr/>
              <p:nvPr/>
            </p:nvGrpSpPr>
            <p:grpSpPr>
              <a:xfrm>
                <a:off x="5022226" y="1721735"/>
                <a:ext cx="741246" cy="902322"/>
                <a:chOff x="4276530" y="1212307"/>
                <a:chExt cx="741246" cy="902322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79CDAE6C-4C8F-4920-34E5-9CF65B22999D}"/>
                    </a:ext>
                  </a:extLst>
                </p:cNvPr>
                <p:cNvGrpSpPr/>
                <p:nvPr/>
              </p:nvGrpSpPr>
              <p:grpSpPr>
                <a:xfrm>
                  <a:off x="4276530" y="1745297"/>
                  <a:ext cx="527485" cy="369332"/>
                  <a:chOff x="8458212" y="1245073"/>
                  <a:chExt cx="527485" cy="369332"/>
                </a:xfrm>
              </p:grpSpPr>
              <p:sp>
                <p:nvSpPr>
                  <p:cNvPr id="38" name="Oval 37">
                    <a:extLst>
                      <a:ext uri="{FF2B5EF4-FFF2-40B4-BE49-F238E27FC236}">
                        <a16:creationId xmlns:a16="http://schemas.microsoft.com/office/drawing/2014/main" id="{A07ED4C7-CE7A-129B-024B-68B6D2E7C8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49219" y="1316329"/>
                    <a:ext cx="136478" cy="136478"/>
                  </a:xfrm>
                  <a:prstGeom prst="ellipse">
                    <a:avLst/>
                  </a:prstGeom>
                  <a:solidFill>
                    <a:srgbClr val="E71336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 sz="1600">
                      <a:solidFill>
                        <a:srgbClr val="E71336"/>
                      </a:solidFill>
                    </a:endParaRPr>
                  </a:p>
                </p:txBody>
              </p:sp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08EE103F-82F6-ABD9-F256-DC30F2ED39D8}"/>
                      </a:ext>
                    </a:extLst>
                  </p:cNvPr>
                  <p:cNvSpPr txBox="1"/>
                  <p:nvPr/>
                </p:nvSpPr>
                <p:spPr>
                  <a:xfrm>
                    <a:off x="8458212" y="1245073"/>
                    <a:ext cx="48343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>
                        <a:solidFill>
                          <a:srgbClr val="E71336"/>
                        </a:solidFill>
                      </a:rPr>
                      <a:t>Sr</a:t>
                    </a:r>
                    <a:endParaRPr lang="en-GB" baseline="30000">
                      <a:solidFill>
                        <a:srgbClr val="E71336"/>
                      </a:solidFill>
                    </a:endParaRPr>
                  </a:p>
                </p:txBody>
              </p:sp>
            </p:grp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ECC0CE34-635B-0D50-1DEE-2AB0BBC2DC79}"/>
                    </a:ext>
                  </a:extLst>
                </p:cNvPr>
                <p:cNvCxnSpPr/>
                <p:nvPr/>
              </p:nvCxnSpPr>
              <p:spPr bwMode="auto">
                <a:xfrm flipV="1">
                  <a:off x="4740421" y="1212307"/>
                  <a:ext cx="277355" cy="62698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E7133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pic>
          <p:nvPicPr>
            <p:cNvPr id="46" name="Picture 45" descr="A picture containing satellite, transport&#10;&#10;Description automatically generated">
              <a:extLst>
                <a:ext uri="{FF2B5EF4-FFF2-40B4-BE49-F238E27FC236}">
                  <a16:creationId xmlns:a16="http://schemas.microsoft.com/office/drawing/2014/main" id="{82AE1795-B8C4-08BC-4A53-3D3F48309F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961" b="91531" l="7706" r="91087">
                          <a14:foregroundMark x1="19264" y1="6961" x2="19264" y2="6961"/>
                          <a14:foregroundMark x1="91087" y1="62819" x2="91087" y2="62819"/>
                          <a14:foregroundMark x1="77401" y1="91647" x2="77401" y2="91647"/>
                          <a14:foregroundMark x1="9546" y1="55452" x2="9546" y2="55452"/>
                          <a14:foregroundMark x1="7706" y1="72042" x2="7706" y2="7204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528009" y="1375058"/>
              <a:ext cx="489014" cy="484796"/>
            </a:xfrm>
            <a:prstGeom prst="rect">
              <a:avLst/>
            </a:prstGeom>
          </p:spPr>
        </p:pic>
        <p:pic>
          <p:nvPicPr>
            <p:cNvPr id="51" name="Picture 50" descr="A picture containing satellite, transport&#10;&#10;Description automatically generated">
              <a:extLst>
                <a:ext uri="{FF2B5EF4-FFF2-40B4-BE49-F238E27FC236}">
                  <a16:creationId xmlns:a16="http://schemas.microsoft.com/office/drawing/2014/main" id="{AEFEFD07-5DDF-4C4E-F3C8-F3B7D8604C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961" b="91531" l="7706" r="91087">
                          <a14:foregroundMark x1="19264" y1="6961" x2="19264" y2="6961"/>
                          <a14:foregroundMark x1="91087" y1="62819" x2="91087" y2="62819"/>
                          <a14:foregroundMark x1="77401" y1="91647" x2="77401" y2="91647"/>
                          <a14:foregroundMark x1="9546" y1="55452" x2="9546" y2="55452"/>
                          <a14:foregroundMark x1="7706" y1="72042" x2="7706" y2="7204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213365" y="1247264"/>
              <a:ext cx="489014" cy="4847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67316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Remote clock comparisons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DC49113-48D1-11EF-2EF7-129F1477BE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787" y="4461196"/>
            <a:ext cx="891043" cy="8910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D650B0D-1971-7F1C-0B86-BC7CDBA01B16}"/>
              </a:ext>
            </a:extLst>
          </p:cNvPr>
          <p:cNvSpPr txBox="1"/>
          <p:nvPr/>
        </p:nvSpPr>
        <p:spPr>
          <a:xfrm>
            <a:off x="1669089" y="5352238"/>
            <a:ext cx="1909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/>
              <a:t>Clock A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3C6C11-8680-352D-F9A2-67947788A1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2828" y="4461195"/>
            <a:ext cx="891043" cy="89104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FA2872D-DE22-9E14-FDA7-498F3384827B}"/>
              </a:ext>
            </a:extLst>
          </p:cNvPr>
          <p:cNvSpPr txBox="1"/>
          <p:nvPr/>
        </p:nvSpPr>
        <p:spPr>
          <a:xfrm>
            <a:off x="9392828" y="5323805"/>
            <a:ext cx="1909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/>
              <a:t>Clock B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63A7EB8-90A7-D1D1-A0E1-9DD9008B2043}"/>
              </a:ext>
            </a:extLst>
          </p:cNvPr>
          <p:cNvSpPr/>
          <p:nvPr/>
        </p:nvSpPr>
        <p:spPr>
          <a:xfrm>
            <a:off x="5485598" y="2838778"/>
            <a:ext cx="1131722" cy="112398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1D790CE-C107-1723-638C-F21B5B9FB2DA}"/>
              </a:ext>
            </a:extLst>
          </p:cNvPr>
          <p:cNvGrpSpPr/>
          <p:nvPr/>
        </p:nvGrpSpPr>
        <p:grpSpPr>
          <a:xfrm>
            <a:off x="3053318" y="4416238"/>
            <a:ext cx="6094415" cy="936000"/>
            <a:chOff x="3053318" y="4416238"/>
            <a:chExt cx="6094415" cy="936000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B0D0D45F-A3A3-851C-7CC1-E383991114AA}"/>
                </a:ext>
              </a:extLst>
            </p:cNvPr>
            <p:cNvGrpSpPr/>
            <p:nvPr/>
          </p:nvGrpSpPr>
          <p:grpSpPr>
            <a:xfrm>
              <a:off x="6312445" y="4416238"/>
              <a:ext cx="1695655" cy="936000"/>
              <a:chOff x="6580356" y="5198937"/>
              <a:chExt cx="1695655" cy="936000"/>
            </a:xfrm>
          </p:grpSpPr>
          <p:pic>
            <p:nvPicPr>
              <p:cNvPr id="84" name="Picture 83">
                <a:extLst>
                  <a:ext uri="{FF2B5EF4-FFF2-40B4-BE49-F238E27FC236}">
                    <a16:creationId xmlns:a16="http://schemas.microsoft.com/office/drawing/2014/main" id="{068EA001-58E3-48BC-797D-7667102320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540000" flipH="1">
                <a:off x="6580356" y="5198937"/>
                <a:ext cx="1695655" cy="936000"/>
              </a:xfrm>
              <a:prstGeom prst="rect">
                <a:avLst/>
              </a:prstGeom>
            </p:spPr>
          </p:pic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D1DE9F3D-C758-4C55-E6DB-A254915ACD6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0769"/>
              <a:stretch/>
            </p:blipFill>
            <p:spPr>
              <a:xfrm>
                <a:off x="6827233" y="5219240"/>
                <a:ext cx="468000" cy="324000"/>
              </a:xfrm>
              <a:prstGeom prst="rect">
                <a:avLst/>
              </a:prstGeom>
            </p:spPr>
          </p:pic>
        </p:grp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42703604-9049-1D5B-81D3-649CEA19806F}"/>
                </a:ext>
              </a:extLst>
            </p:cNvPr>
            <p:cNvCxnSpPr>
              <a:cxnSpLocks/>
            </p:cNvCxnSpPr>
            <p:nvPr/>
          </p:nvCxnSpPr>
          <p:spPr>
            <a:xfrm>
              <a:off x="3053318" y="5292748"/>
              <a:ext cx="6094415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DE339EF-A448-CF76-F173-E2B740AA96D7}"/>
                </a:ext>
              </a:extLst>
            </p:cNvPr>
            <p:cNvSpPr txBox="1"/>
            <p:nvPr/>
          </p:nvSpPr>
          <p:spPr>
            <a:xfrm>
              <a:off x="4000520" y="4444999"/>
              <a:ext cx="224673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Transportable </a:t>
              </a:r>
              <a:br>
                <a:rPr lang="en-GB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en-GB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optical clocks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3EAF200B-7E5E-C8FC-F453-8610AAB13B61}"/>
              </a:ext>
            </a:extLst>
          </p:cNvPr>
          <p:cNvSpPr/>
          <p:nvPr/>
        </p:nvSpPr>
        <p:spPr>
          <a:xfrm>
            <a:off x="2767233" y="4409956"/>
            <a:ext cx="6602652" cy="106351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3F0341F-D61F-4E1F-0667-1AA6502CC8F4}"/>
              </a:ext>
            </a:extLst>
          </p:cNvPr>
          <p:cNvGrpSpPr/>
          <p:nvPr/>
        </p:nvGrpSpPr>
        <p:grpSpPr>
          <a:xfrm>
            <a:off x="523181" y="1384533"/>
            <a:ext cx="8957175" cy="3016224"/>
            <a:chOff x="523181" y="1384533"/>
            <a:chExt cx="8957175" cy="3016224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278BE25-AA04-CAD4-A8E6-953EBBCA8E28}"/>
                </a:ext>
              </a:extLst>
            </p:cNvPr>
            <p:cNvGrpSpPr/>
            <p:nvPr/>
          </p:nvGrpSpPr>
          <p:grpSpPr>
            <a:xfrm>
              <a:off x="2609873" y="1384533"/>
              <a:ext cx="6870483" cy="3016224"/>
              <a:chOff x="2609873" y="1384533"/>
              <a:chExt cx="6870483" cy="3016224"/>
            </a:xfrm>
          </p:grpSpPr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B6A1F8DA-ECF9-39DA-BE96-5E4907EBC20F}"/>
                  </a:ext>
                </a:extLst>
              </p:cNvPr>
              <p:cNvSpPr txBox="1"/>
              <p:nvPr/>
            </p:nvSpPr>
            <p:spPr>
              <a:xfrm>
                <a:off x="6397495" y="1564871"/>
                <a:ext cx="98163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/>
                  <a:t>GEO</a:t>
                </a: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16F9012-84E8-3989-3DD6-E51F6E1242EE}"/>
                  </a:ext>
                </a:extLst>
              </p:cNvPr>
              <p:cNvGrpSpPr/>
              <p:nvPr/>
            </p:nvGrpSpPr>
            <p:grpSpPr>
              <a:xfrm>
                <a:off x="6096000" y="1815782"/>
                <a:ext cx="3384356" cy="2584975"/>
                <a:chOff x="6096000" y="1815782"/>
                <a:chExt cx="3384356" cy="2584975"/>
              </a:xfrm>
            </p:grpSpPr>
            <p:grpSp>
              <p:nvGrpSpPr>
                <p:cNvPr id="92" name="Group 91">
                  <a:extLst>
                    <a:ext uri="{FF2B5EF4-FFF2-40B4-BE49-F238E27FC236}">
                      <a16:creationId xmlns:a16="http://schemas.microsoft.com/office/drawing/2014/main" id="{3C0D5537-44FE-B50F-13B3-B5EA2E163BB8}"/>
                    </a:ext>
                  </a:extLst>
                </p:cNvPr>
                <p:cNvGrpSpPr/>
                <p:nvPr/>
              </p:nvGrpSpPr>
              <p:grpSpPr>
                <a:xfrm flipH="1">
                  <a:off x="6096000" y="1917495"/>
                  <a:ext cx="3307099" cy="2483262"/>
                  <a:chOff x="2609873" y="1810528"/>
                  <a:chExt cx="3307099" cy="2483262"/>
                </a:xfrm>
              </p:grpSpPr>
              <p:cxnSp>
                <p:nvCxnSpPr>
                  <p:cNvPr id="99" name="Straight Arrow Connector 98">
                    <a:extLst>
                      <a:ext uri="{FF2B5EF4-FFF2-40B4-BE49-F238E27FC236}">
                        <a16:creationId xmlns:a16="http://schemas.microsoft.com/office/drawing/2014/main" id="{E475B782-B176-A9B1-2EC8-BB9E069480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180000" flipV="1">
                    <a:off x="3825520" y="2833830"/>
                    <a:ext cx="0" cy="1096626"/>
                  </a:xfrm>
                  <a:prstGeom prst="straightConnector1">
                    <a:avLst/>
                  </a:prstGeom>
                  <a:ln w="25400">
                    <a:solidFill>
                      <a:schemeClr val="accent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Arrow Connector 99">
                    <a:extLst>
                      <a:ext uri="{FF2B5EF4-FFF2-40B4-BE49-F238E27FC236}">
                        <a16:creationId xmlns:a16="http://schemas.microsoft.com/office/drawing/2014/main" id="{5898EB54-4A13-B07B-7632-3F5F15372E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09873" y="1810528"/>
                    <a:ext cx="3307099" cy="2483262"/>
                  </a:xfrm>
                  <a:prstGeom prst="straightConnector1">
                    <a:avLst/>
                  </a:prstGeom>
                  <a:ln w="25400">
                    <a:solidFill>
                      <a:schemeClr val="accent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90618DF6-895B-732A-7A90-1C4A90481884}"/>
                    </a:ext>
                  </a:extLst>
                </p:cNvPr>
                <p:cNvGrpSpPr/>
                <p:nvPr/>
              </p:nvGrpSpPr>
              <p:grpSpPr>
                <a:xfrm flipV="1">
                  <a:off x="6173257" y="1815782"/>
                  <a:ext cx="3307099" cy="2483262"/>
                  <a:chOff x="2609873" y="1810528"/>
                  <a:chExt cx="3307099" cy="2483262"/>
                </a:xfrm>
              </p:grpSpPr>
              <p:cxnSp>
                <p:nvCxnSpPr>
                  <p:cNvPr id="97" name="Straight Arrow Connector 96">
                    <a:extLst>
                      <a:ext uri="{FF2B5EF4-FFF2-40B4-BE49-F238E27FC236}">
                        <a16:creationId xmlns:a16="http://schemas.microsoft.com/office/drawing/2014/main" id="{49EF65BD-9055-8022-8138-EBBB3336C14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180000" flipV="1">
                    <a:off x="3825520" y="2833830"/>
                    <a:ext cx="0" cy="1096626"/>
                  </a:xfrm>
                  <a:prstGeom prst="straightConnector1">
                    <a:avLst/>
                  </a:prstGeom>
                  <a:ln w="25400">
                    <a:solidFill>
                      <a:schemeClr val="accent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Arrow Connector 97">
                    <a:extLst>
                      <a:ext uri="{FF2B5EF4-FFF2-40B4-BE49-F238E27FC236}">
                        <a16:creationId xmlns:a16="http://schemas.microsoft.com/office/drawing/2014/main" id="{AD6818AF-28E3-C5B6-828F-5D9C3A3A64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09873" y="1810528"/>
                    <a:ext cx="3307099" cy="2483262"/>
                  </a:xfrm>
                  <a:prstGeom prst="straightConnector1">
                    <a:avLst/>
                  </a:prstGeom>
                  <a:ln w="25400">
                    <a:solidFill>
                      <a:schemeClr val="accent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7B3A8903-61A0-0506-88ED-54BCE1B19444}"/>
                  </a:ext>
                </a:extLst>
              </p:cNvPr>
              <p:cNvGrpSpPr/>
              <p:nvPr/>
            </p:nvGrpSpPr>
            <p:grpSpPr>
              <a:xfrm>
                <a:off x="2609873" y="1810528"/>
                <a:ext cx="3391538" cy="2570658"/>
                <a:chOff x="2609873" y="1810528"/>
                <a:chExt cx="3391538" cy="2570658"/>
              </a:xfrm>
            </p:grpSpPr>
            <p:grpSp>
              <p:nvGrpSpPr>
                <p:cNvPr id="91" name="Group 90">
                  <a:extLst>
                    <a:ext uri="{FF2B5EF4-FFF2-40B4-BE49-F238E27FC236}">
                      <a16:creationId xmlns:a16="http://schemas.microsoft.com/office/drawing/2014/main" id="{3275688A-7C44-5ECD-90C3-9B6BDB42BAC4}"/>
                    </a:ext>
                  </a:extLst>
                </p:cNvPr>
                <p:cNvGrpSpPr/>
                <p:nvPr/>
              </p:nvGrpSpPr>
              <p:grpSpPr>
                <a:xfrm>
                  <a:off x="2609873" y="1810528"/>
                  <a:ext cx="3307099" cy="2483262"/>
                  <a:chOff x="2609873" y="1810528"/>
                  <a:chExt cx="3307099" cy="2483262"/>
                </a:xfrm>
              </p:grpSpPr>
              <p:cxnSp>
                <p:nvCxnSpPr>
                  <p:cNvPr id="101" name="Straight Arrow Connector 100">
                    <a:extLst>
                      <a:ext uri="{FF2B5EF4-FFF2-40B4-BE49-F238E27FC236}">
                        <a16:creationId xmlns:a16="http://schemas.microsoft.com/office/drawing/2014/main" id="{4C849337-7B8A-320F-F0EA-5A32EE39335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180000" flipV="1">
                    <a:off x="3825520" y="2833830"/>
                    <a:ext cx="0" cy="1096626"/>
                  </a:xfrm>
                  <a:prstGeom prst="straightConnector1">
                    <a:avLst/>
                  </a:prstGeom>
                  <a:ln w="25400">
                    <a:solidFill>
                      <a:schemeClr val="accent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Arrow Connector 101">
                    <a:extLst>
                      <a:ext uri="{FF2B5EF4-FFF2-40B4-BE49-F238E27FC236}">
                        <a16:creationId xmlns:a16="http://schemas.microsoft.com/office/drawing/2014/main" id="{0666340F-FFCD-3505-D912-174B38A921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09873" y="1810528"/>
                    <a:ext cx="3307099" cy="2483262"/>
                  </a:xfrm>
                  <a:prstGeom prst="straightConnector1">
                    <a:avLst/>
                  </a:prstGeom>
                  <a:ln w="25400">
                    <a:solidFill>
                      <a:schemeClr val="accent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4" name="Group 93">
                  <a:extLst>
                    <a:ext uri="{FF2B5EF4-FFF2-40B4-BE49-F238E27FC236}">
                      <a16:creationId xmlns:a16="http://schemas.microsoft.com/office/drawing/2014/main" id="{F5D06117-3977-29A9-125E-F55DD9BE8C30}"/>
                    </a:ext>
                  </a:extLst>
                </p:cNvPr>
                <p:cNvGrpSpPr/>
                <p:nvPr/>
              </p:nvGrpSpPr>
              <p:grpSpPr>
                <a:xfrm flipH="1" flipV="1">
                  <a:off x="2694312" y="1897924"/>
                  <a:ext cx="3307099" cy="2483262"/>
                  <a:chOff x="2609873" y="1810528"/>
                  <a:chExt cx="3307099" cy="2483262"/>
                </a:xfrm>
              </p:grpSpPr>
              <p:cxnSp>
                <p:nvCxnSpPr>
                  <p:cNvPr id="95" name="Straight Arrow Connector 94">
                    <a:extLst>
                      <a:ext uri="{FF2B5EF4-FFF2-40B4-BE49-F238E27FC236}">
                        <a16:creationId xmlns:a16="http://schemas.microsoft.com/office/drawing/2014/main" id="{25FF6B49-F493-0439-C4ED-F22F0E87C0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180000" flipV="1">
                    <a:off x="3825520" y="2833830"/>
                    <a:ext cx="0" cy="1096626"/>
                  </a:xfrm>
                  <a:prstGeom prst="straightConnector1">
                    <a:avLst/>
                  </a:prstGeom>
                  <a:ln w="25400">
                    <a:solidFill>
                      <a:schemeClr val="accent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Arrow Connector 95">
                    <a:extLst>
                      <a:ext uri="{FF2B5EF4-FFF2-40B4-BE49-F238E27FC236}">
                        <a16:creationId xmlns:a16="http://schemas.microsoft.com/office/drawing/2014/main" id="{38EB7DAC-0C5D-BB98-E65D-C9E8CB7E88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09873" y="1810528"/>
                    <a:ext cx="3307099" cy="2483262"/>
                  </a:xfrm>
                  <a:prstGeom prst="straightConnector1">
                    <a:avLst/>
                  </a:prstGeom>
                  <a:ln w="25400">
                    <a:solidFill>
                      <a:schemeClr val="accent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pic>
            <p:nvPicPr>
              <p:cNvPr id="112" name="Picture 111" descr="A picture containing satellite, transport&#10;&#10;Description automatically generated">
                <a:extLst>
                  <a:ext uri="{FF2B5EF4-FFF2-40B4-BE49-F238E27FC236}">
                    <a16:creationId xmlns:a16="http://schemas.microsoft.com/office/drawing/2014/main" id="{249C05C1-4E90-49B4-1E6B-48581E3925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6961" b="91531" l="7706" r="91087">
                            <a14:foregroundMark x1="19264" y1="6961" x2="19264" y2="6961"/>
                            <a14:foregroundMark x1="91087" y1="62819" x2="91087" y2="62819"/>
                            <a14:foregroundMark x1="77401" y1="91647" x2="77401" y2="91647"/>
                            <a14:foregroundMark x1="9546" y1="55452" x2="9546" y2="55452"/>
                            <a14:foregroundMark x1="7706" y1="72042" x2="7706" y2="7204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5556563" y="1384533"/>
                <a:ext cx="912657" cy="904784"/>
              </a:xfrm>
              <a:prstGeom prst="rect">
                <a:avLst/>
              </a:prstGeom>
            </p:spPr>
          </p:pic>
        </p:grp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A7C583F7-9A02-D243-A677-2DB22007F829}"/>
                </a:ext>
              </a:extLst>
            </p:cNvPr>
            <p:cNvSpPr txBox="1"/>
            <p:nvPr/>
          </p:nvSpPr>
          <p:spPr>
            <a:xfrm>
              <a:off x="523181" y="1659648"/>
              <a:ext cx="420129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accent1"/>
                  </a:solidFill>
                </a:rPr>
                <a:t>Two-way satellite time and frequency transfer (TWSTFT)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2673B11-FFDB-7C0D-33AC-022A2862F4B0}"/>
              </a:ext>
            </a:extLst>
          </p:cNvPr>
          <p:cNvGrpSpPr/>
          <p:nvPr/>
        </p:nvGrpSpPr>
        <p:grpSpPr>
          <a:xfrm>
            <a:off x="1716238" y="2301501"/>
            <a:ext cx="7473534" cy="2472846"/>
            <a:chOff x="1716238" y="2301501"/>
            <a:chExt cx="7473534" cy="2472846"/>
          </a:xfrm>
        </p:grpSpPr>
        <p:pic>
          <p:nvPicPr>
            <p:cNvPr id="113" name="Picture 112" descr="A picture containing satellite, transport&#10;&#10;Description automatically generated">
              <a:extLst>
                <a:ext uri="{FF2B5EF4-FFF2-40B4-BE49-F238E27FC236}">
                  <a16:creationId xmlns:a16="http://schemas.microsoft.com/office/drawing/2014/main" id="{29748D8E-F506-6650-B3D4-EDE91E554D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961" b="91531" l="7706" r="91087">
                          <a14:foregroundMark x1="19264" y1="6961" x2="19264" y2="6961"/>
                          <a14:foregroundMark x1="91087" y1="62819" x2="91087" y2="62819"/>
                          <a14:foregroundMark x1="77401" y1="91647" x2="77401" y2="91647"/>
                          <a14:foregroundMark x1="9546" y1="55452" x2="9546" y2="55452"/>
                          <a14:foregroundMark x1="7706" y1="72042" x2="7706" y2="7204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464165" y="2301501"/>
              <a:ext cx="912657" cy="904784"/>
            </a:xfrm>
            <a:prstGeom prst="rect">
              <a:avLst/>
            </a:prstGeom>
          </p:spPr>
        </p:pic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62E086BB-C0AC-5B86-C9E5-E845804C4B02}"/>
                </a:ext>
              </a:extLst>
            </p:cNvPr>
            <p:cNvSpPr txBox="1"/>
            <p:nvPr/>
          </p:nvSpPr>
          <p:spPr>
            <a:xfrm>
              <a:off x="6230999" y="2537935"/>
              <a:ext cx="98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/>
                <a:t>MEO</a:t>
              </a: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6F2B614F-FCB3-F085-1E20-67B5DA2DBF18}"/>
                </a:ext>
              </a:extLst>
            </p:cNvPr>
            <p:cNvGrpSpPr/>
            <p:nvPr/>
          </p:nvGrpSpPr>
          <p:grpSpPr>
            <a:xfrm>
              <a:off x="6525772" y="2773981"/>
              <a:ext cx="2664000" cy="2000366"/>
              <a:chOff x="6525772" y="2773981"/>
              <a:chExt cx="2664000" cy="2000366"/>
            </a:xfrm>
          </p:grpSpPr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9BB945A3-1856-3C15-F474-BB541BAEE76D}"/>
                  </a:ext>
                </a:extLst>
              </p:cNvPr>
              <p:cNvCxnSpPr>
                <a:cxnSpLocks/>
              </p:cNvCxnSpPr>
              <p:nvPr/>
            </p:nvCxnSpPr>
            <p:spPr>
              <a:xfrm rot="17940000">
                <a:off x="7471463" y="3118341"/>
                <a:ext cx="0" cy="883376"/>
              </a:xfrm>
              <a:prstGeom prst="straightConnector1">
                <a:avLst/>
              </a:prstGeom>
              <a:ln w="254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3B8BCD7E-6258-6A69-2583-D3490F531688}"/>
                  </a:ext>
                </a:extLst>
              </p:cNvPr>
              <p:cNvCxnSpPr>
                <a:cxnSpLocks/>
              </p:cNvCxnSpPr>
              <p:nvPr/>
            </p:nvCxnSpPr>
            <p:spPr>
              <a:xfrm rot="21120000">
                <a:off x="6525772" y="2773981"/>
                <a:ext cx="2664000" cy="2000366"/>
              </a:xfrm>
              <a:prstGeom prst="straightConnector1">
                <a:avLst/>
              </a:prstGeom>
              <a:ln w="25400">
                <a:solidFill>
                  <a:schemeClr val="accent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D734187-F28D-2688-1D94-AC4DCA51C6FA}"/>
                </a:ext>
              </a:extLst>
            </p:cNvPr>
            <p:cNvGrpSpPr/>
            <p:nvPr/>
          </p:nvGrpSpPr>
          <p:grpSpPr>
            <a:xfrm>
              <a:off x="2888538" y="2898676"/>
              <a:ext cx="2448000" cy="1838174"/>
              <a:chOff x="2888538" y="2898676"/>
              <a:chExt cx="2448000" cy="1838174"/>
            </a:xfrm>
          </p:grpSpPr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0227DD16-1B38-C709-4E10-C94B5E27CA8E}"/>
                  </a:ext>
                </a:extLst>
              </p:cNvPr>
              <p:cNvCxnSpPr>
                <a:cxnSpLocks/>
              </p:cNvCxnSpPr>
              <p:nvPr/>
            </p:nvCxnSpPr>
            <p:spPr>
              <a:xfrm rot="3540000" flipH="1">
                <a:off x="4460441" y="3202846"/>
                <a:ext cx="0" cy="811751"/>
              </a:xfrm>
              <a:prstGeom prst="straightConnector1">
                <a:avLst/>
              </a:prstGeom>
              <a:ln w="254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F28A24CF-FEA4-48ED-C4A9-12231FE6B302}"/>
                  </a:ext>
                </a:extLst>
              </p:cNvPr>
              <p:cNvCxnSpPr>
                <a:cxnSpLocks/>
              </p:cNvCxnSpPr>
              <p:nvPr/>
            </p:nvCxnSpPr>
            <p:spPr>
              <a:xfrm rot="360000" flipH="1">
                <a:off x="2888538" y="2898676"/>
                <a:ext cx="2448000" cy="1838174"/>
              </a:xfrm>
              <a:prstGeom prst="straightConnector1">
                <a:avLst/>
              </a:prstGeom>
              <a:ln w="25400">
                <a:solidFill>
                  <a:schemeClr val="accent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1B591EA-72C2-0D58-36B2-9FB019F19FB0}"/>
                </a:ext>
              </a:extLst>
            </p:cNvPr>
            <p:cNvSpPr txBox="1"/>
            <p:nvPr/>
          </p:nvSpPr>
          <p:spPr>
            <a:xfrm>
              <a:off x="1716238" y="2543466"/>
              <a:ext cx="23817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chemeClr val="accent6"/>
                  </a:solidFill>
                </a:rPr>
                <a:t>GNSS links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796B32CA-332F-2D1E-E080-B966FB389F65}"/>
              </a:ext>
            </a:extLst>
          </p:cNvPr>
          <p:cNvSpPr/>
          <p:nvPr/>
        </p:nvSpPr>
        <p:spPr>
          <a:xfrm>
            <a:off x="699194" y="1284424"/>
            <a:ext cx="2022721" cy="3042873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66F357D-484B-AA40-D7C0-DBC449D70B50}"/>
              </a:ext>
            </a:extLst>
          </p:cNvPr>
          <p:cNvSpPr/>
          <p:nvPr/>
        </p:nvSpPr>
        <p:spPr>
          <a:xfrm>
            <a:off x="2701087" y="1454609"/>
            <a:ext cx="6614484" cy="321998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C8B814-1C41-05DA-49D2-AC02DEECD182}"/>
              </a:ext>
            </a:extLst>
          </p:cNvPr>
          <p:cNvSpPr/>
          <p:nvPr/>
        </p:nvSpPr>
        <p:spPr>
          <a:xfrm>
            <a:off x="9316008" y="1377156"/>
            <a:ext cx="2022721" cy="3042873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155806E-EA81-F449-84AD-C23490E5DBEA}"/>
              </a:ext>
            </a:extLst>
          </p:cNvPr>
          <p:cNvGrpSpPr/>
          <p:nvPr/>
        </p:nvGrpSpPr>
        <p:grpSpPr>
          <a:xfrm>
            <a:off x="2968495" y="3214729"/>
            <a:ext cx="8712509" cy="1912072"/>
            <a:chOff x="2968495" y="3214729"/>
            <a:chExt cx="8712509" cy="191207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714F0DA-D788-321A-E4E3-D560989040CC}"/>
                </a:ext>
              </a:extLst>
            </p:cNvPr>
            <p:cNvGrpSpPr/>
            <p:nvPr/>
          </p:nvGrpSpPr>
          <p:grpSpPr>
            <a:xfrm>
              <a:off x="2968495" y="3235660"/>
              <a:ext cx="8712509" cy="1891141"/>
              <a:chOff x="3029183" y="3289728"/>
              <a:chExt cx="8712509" cy="1891141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B07B61A1-4DF5-1D86-E1DA-436CDD8227A9}"/>
                  </a:ext>
                </a:extLst>
              </p:cNvPr>
              <p:cNvGrpSpPr/>
              <p:nvPr/>
            </p:nvGrpSpPr>
            <p:grpSpPr>
              <a:xfrm>
                <a:off x="3029183" y="3289728"/>
                <a:ext cx="5975154" cy="1891141"/>
                <a:chOff x="3029183" y="3289728"/>
                <a:chExt cx="5975154" cy="1891141"/>
              </a:xfrm>
            </p:grpSpPr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32632958-B8CA-0AB5-8752-20E21D4FD54F}"/>
                    </a:ext>
                  </a:extLst>
                </p:cNvPr>
                <p:cNvSpPr txBox="1"/>
                <p:nvPr/>
              </p:nvSpPr>
              <p:spPr>
                <a:xfrm>
                  <a:off x="6380335" y="3289728"/>
                  <a:ext cx="98163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/>
                    <a:t>LEO</a:t>
                  </a:r>
                </a:p>
              </p:txBody>
            </p: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1C478650-BB13-494E-33FC-9777FEFF4571}"/>
                    </a:ext>
                  </a:extLst>
                </p:cNvPr>
                <p:cNvGrpSpPr/>
                <p:nvPr/>
              </p:nvGrpSpPr>
              <p:grpSpPr>
                <a:xfrm>
                  <a:off x="3029183" y="3447197"/>
                  <a:ext cx="2228581" cy="1733672"/>
                  <a:chOff x="3029183" y="3447197"/>
                  <a:chExt cx="2228581" cy="1733672"/>
                </a:xfrm>
              </p:grpSpPr>
              <p:grpSp>
                <p:nvGrpSpPr>
                  <p:cNvPr id="28" name="Group 27">
                    <a:extLst>
                      <a:ext uri="{FF2B5EF4-FFF2-40B4-BE49-F238E27FC236}">
                        <a16:creationId xmlns:a16="http://schemas.microsoft.com/office/drawing/2014/main" id="{D499BE37-72A0-E6FC-045E-B4478E84F030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900000" flipH="1" flipV="1">
                    <a:off x="3029183" y="3447197"/>
                    <a:ext cx="2196000" cy="1648950"/>
                    <a:chOff x="2609873" y="1810528"/>
                    <a:chExt cx="3307099" cy="2483262"/>
                  </a:xfrm>
                </p:grpSpPr>
                <p:cxnSp>
                  <p:nvCxnSpPr>
                    <p:cNvPr id="33" name="Straight Arrow Connector 32">
                      <a:extLst>
                        <a:ext uri="{FF2B5EF4-FFF2-40B4-BE49-F238E27FC236}">
                          <a16:creationId xmlns:a16="http://schemas.microsoft.com/office/drawing/2014/main" id="{2094A474-95B1-9EDC-AE93-F7360131F63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3180000" flipV="1">
                      <a:off x="3825520" y="2833830"/>
                      <a:ext cx="0" cy="1096626"/>
                    </a:xfrm>
                    <a:prstGeom prst="straightConnector1">
                      <a:avLst/>
                    </a:prstGeom>
                    <a:ln w="25400">
                      <a:solidFill>
                        <a:srgbClr val="531CB3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Straight Arrow Connector 33">
                      <a:extLst>
                        <a:ext uri="{FF2B5EF4-FFF2-40B4-BE49-F238E27FC236}">
                          <a16:creationId xmlns:a16="http://schemas.microsoft.com/office/drawing/2014/main" id="{D3ABBCDD-0D43-CDA1-760D-1B797C6EE66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609873" y="1810528"/>
                      <a:ext cx="3307099" cy="2483262"/>
                    </a:xfrm>
                    <a:prstGeom prst="straightConnector1">
                      <a:avLst/>
                    </a:prstGeom>
                    <a:ln w="25400">
                      <a:solidFill>
                        <a:srgbClr val="531CB3"/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9" name="Group 28">
                    <a:extLst>
                      <a:ext uri="{FF2B5EF4-FFF2-40B4-BE49-F238E27FC236}">
                        <a16:creationId xmlns:a16="http://schemas.microsoft.com/office/drawing/2014/main" id="{9B3919C1-AB4F-1F78-A1B2-CDE9746EC31D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900000">
                    <a:off x="3061764" y="3531919"/>
                    <a:ext cx="2196000" cy="1648950"/>
                    <a:chOff x="2609873" y="1810528"/>
                    <a:chExt cx="3307099" cy="2483262"/>
                  </a:xfrm>
                </p:grpSpPr>
                <p:cxnSp>
                  <p:nvCxnSpPr>
                    <p:cNvPr id="31" name="Straight Arrow Connector 30">
                      <a:extLst>
                        <a:ext uri="{FF2B5EF4-FFF2-40B4-BE49-F238E27FC236}">
                          <a16:creationId xmlns:a16="http://schemas.microsoft.com/office/drawing/2014/main" id="{DDE58033-E13D-A6DA-9CD1-A67ABE64631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3180000" flipV="1">
                      <a:off x="3825520" y="2833830"/>
                      <a:ext cx="0" cy="1096626"/>
                    </a:xfrm>
                    <a:prstGeom prst="straightConnector1">
                      <a:avLst/>
                    </a:prstGeom>
                    <a:ln w="25400">
                      <a:solidFill>
                        <a:srgbClr val="531CB3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Arrow Connector 31">
                      <a:extLst>
                        <a:ext uri="{FF2B5EF4-FFF2-40B4-BE49-F238E27FC236}">
                          <a16:creationId xmlns:a16="http://schemas.microsoft.com/office/drawing/2014/main" id="{83C1253D-E413-1D88-C558-6E2452AC5A7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609873" y="1810528"/>
                      <a:ext cx="3307099" cy="2483262"/>
                    </a:xfrm>
                    <a:prstGeom prst="straightConnector1">
                      <a:avLst/>
                    </a:prstGeom>
                    <a:ln w="25400">
                      <a:solidFill>
                        <a:srgbClr val="531CB3"/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2238E987-8FC5-CEFA-8F0A-2D38AFEFA5D7}"/>
                    </a:ext>
                  </a:extLst>
                </p:cNvPr>
                <p:cNvGrpSpPr/>
                <p:nvPr/>
              </p:nvGrpSpPr>
              <p:grpSpPr>
                <a:xfrm flipH="1">
                  <a:off x="6775756" y="3399680"/>
                  <a:ext cx="2228581" cy="1733672"/>
                  <a:chOff x="3029183" y="3447197"/>
                  <a:chExt cx="2228581" cy="1733672"/>
                </a:xfrm>
              </p:grpSpPr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057A493D-B3FD-E165-E98F-840BEA4D5803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900000" flipH="1" flipV="1">
                    <a:off x="3029183" y="3447197"/>
                    <a:ext cx="2196000" cy="1648950"/>
                    <a:chOff x="2609873" y="1810528"/>
                    <a:chExt cx="3307099" cy="2483262"/>
                  </a:xfrm>
                </p:grpSpPr>
                <p:cxnSp>
                  <p:nvCxnSpPr>
                    <p:cNvPr id="26" name="Straight Arrow Connector 25">
                      <a:extLst>
                        <a:ext uri="{FF2B5EF4-FFF2-40B4-BE49-F238E27FC236}">
                          <a16:creationId xmlns:a16="http://schemas.microsoft.com/office/drawing/2014/main" id="{134FF4D0-A59F-6F11-7A30-A6400203148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3180000" flipV="1">
                      <a:off x="3825520" y="2833830"/>
                      <a:ext cx="0" cy="1096626"/>
                    </a:xfrm>
                    <a:prstGeom prst="straightConnector1">
                      <a:avLst/>
                    </a:prstGeom>
                    <a:ln w="25400">
                      <a:solidFill>
                        <a:srgbClr val="531CB3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Arrow Connector 26">
                      <a:extLst>
                        <a:ext uri="{FF2B5EF4-FFF2-40B4-BE49-F238E27FC236}">
                          <a16:creationId xmlns:a16="http://schemas.microsoft.com/office/drawing/2014/main" id="{6E3E44C4-0972-2051-4F9E-0E6E770225D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609873" y="1810528"/>
                      <a:ext cx="3307099" cy="2483262"/>
                    </a:xfrm>
                    <a:prstGeom prst="straightConnector1">
                      <a:avLst/>
                    </a:prstGeom>
                    <a:ln w="25400">
                      <a:solidFill>
                        <a:srgbClr val="531CB3"/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" name="Group 22">
                    <a:extLst>
                      <a:ext uri="{FF2B5EF4-FFF2-40B4-BE49-F238E27FC236}">
                        <a16:creationId xmlns:a16="http://schemas.microsoft.com/office/drawing/2014/main" id="{6A6C8D81-EA27-AE4B-3FED-D77BAC500C57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900000">
                    <a:off x="3061764" y="3531919"/>
                    <a:ext cx="2196000" cy="1648950"/>
                    <a:chOff x="2609873" y="1810528"/>
                    <a:chExt cx="3307099" cy="2483262"/>
                  </a:xfrm>
                </p:grpSpPr>
                <p:cxnSp>
                  <p:nvCxnSpPr>
                    <p:cNvPr id="24" name="Straight Arrow Connector 23">
                      <a:extLst>
                        <a:ext uri="{FF2B5EF4-FFF2-40B4-BE49-F238E27FC236}">
                          <a16:creationId xmlns:a16="http://schemas.microsoft.com/office/drawing/2014/main" id="{7DDC84BF-D90A-3BFC-30F2-B6D59B804CF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3180000" flipV="1">
                      <a:off x="3825520" y="2833830"/>
                      <a:ext cx="0" cy="1096626"/>
                    </a:xfrm>
                    <a:prstGeom prst="straightConnector1">
                      <a:avLst/>
                    </a:prstGeom>
                    <a:ln w="25400">
                      <a:solidFill>
                        <a:srgbClr val="531CB3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Straight Arrow Connector 24">
                      <a:extLst>
                        <a:ext uri="{FF2B5EF4-FFF2-40B4-BE49-F238E27FC236}">
                          <a16:creationId xmlns:a16="http://schemas.microsoft.com/office/drawing/2014/main" id="{47A772AE-BA5B-758E-794F-6357C36BE7E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609873" y="1810528"/>
                      <a:ext cx="3307099" cy="2483262"/>
                    </a:xfrm>
                    <a:prstGeom prst="straightConnector1">
                      <a:avLst/>
                    </a:prstGeom>
                    <a:ln w="25400">
                      <a:solidFill>
                        <a:srgbClr val="531CB3"/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D4A03F7-E53A-70C8-5AD5-63677A73A9CA}"/>
                  </a:ext>
                </a:extLst>
              </p:cNvPr>
              <p:cNvSpPr txBox="1"/>
              <p:nvPr/>
            </p:nvSpPr>
            <p:spPr>
              <a:xfrm>
                <a:off x="7882565" y="3404424"/>
                <a:ext cx="385912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b="1" dirty="0">
                    <a:solidFill>
                      <a:srgbClr val="531CB3"/>
                    </a:solidFill>
                  </a:rPr>
                  <a:t>Optical or microwave links to satellites in low Earth orbit</a:t>
                </a:r>
              </a:p>
            </p:txBody>
          </p:sp>
        </p:grpSp>
        <p:pic>
          <p:nvPicPr>
            <p:cNvPr id="35" name="Picture 34" descr="A picture containing satellite, transport&#10;&#10;Description automatically generated">
              <a:extLst>
                <a:ext uri="{FF2B5EF4-FFF2-40B4-BE49-F238E27FC236}">
                  <a16:creationId xmlns:a16="http://schemas.microsoft.com/office/drawing/2014/main" id="{CC25BF58-A49B-F638-B94B-7694513964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961" b="91531" l="7706" r="91087">
                          <a14:foregroundMark x1="19264" y1="6961" x2="19264" y2="6961"/>
                          <a14:foregroundMark x1="91087" y1="62819" x2="91087" y2="62819"/>
                          <a14:foregroundMark x1="77401" y1="91647" x2="77401" y2="91647"/>
                          <a14:foregroundMark x1="9546" y1="55452" x2="9546" y2="55452"/>
                          <a14:foregroundMark x1="7706" y1="72042" x2="7706" y2="7204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466581" y="3214729"/>
              <a:ext cx="912657" cy="9047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073139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ACES microwave link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0D80C3B1-3617-3523-04CF-A5ADB0563C92}"/>
              </a:ext>
            </a:extLst>
          </p:cNvPr>
          <p:cNvSpPr txBox="1">
            <a:spLocks/>
          </p:cNvSpPr>
          <p:nvPr/>
        </p:nvSpPr>
        <p:spPr bwMode="auto">
          <a:xfrm>
            <a:off x="277167" y="1198129"/>
            <a:ext cx="8596864" cy="409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A909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533400" indent="-261938">
              <a:lnSpc>
                <a:spcPct val="114000"/>
              </a:lnSpc>
              <a:spcBef>
                <a:spcPts val="2400"/>
              </a:spcBef>
              <a:buClr>
                <a:schemeClr val="tx2"/>
              </a:buClr>
            </a:pPr>
            <a:r>
              <a:rPr lang="en-GB" sz="2000" kern="0" dirty="0">
                <a:solidFill>
                  <a:schemeClr val="tx2"/>
                </a:solidFill>
              </a:rPr>
              <a:t>Part of the Atomic Clock Ensemble in Space (ACES) payload </a:t>
            </a:r>
            <a:br>
              <a:rPr lang="en-GB" sz="2000" kern="0" dirty="0">
                <a:solidFill>
                  <a:schemeClr val="tx2"/>
                </a:solidFill>
              </a:rPr>
            </a:br>
            <a:r>
              <a:rPr lang="en-GB" sz="2000" kern="0" dirty="0">
                <a:solidFill>
                  <a:schemeClr val="tx2"/>
                </a:solidFill>
              </a:rPr>
              <a:t>to be installed on the International Space Station</a:t>
            </a:r>
          </a:p>
          <a:p>
            <a:pPr marL="533400" indent="-261938">
              <a:lnSpc>
                <a:spcPct val="114000"/>
              </a:lnSpc>
              <a:spcBef>
                <a:spcPts val="2400"/>
              </a:spcBef>
              <a:buClr>
                <a:schemeClr val="tx2"/>
              </a:buClr>
            </a:pPr>
            <a:r>
              <a:rPr lang="en-GB" sz="2000" kern="0" dirty="0">
                <a:solidFill>
                  <a:schemeClr val="tx2"/>
                </a:solidFill>
              </a:rPr>
              <a:t>Bidirectional Ku-band link with high modulation rate of 100 </a:t>
            </a:r>
            <a:r>
              <a:rPr lang="en-GB" sz="2000" kern="0" dirty="0" err="1">
                <a:solidFill>
                  <a:schemeClr val="tx2"/>
                </a:solidFill>
              </a:rPr>
              <a:t>Mchips</a:t>
            </a:r>
            <a:r>
              <a:rPr lang="en-GB" sz="2000" kern="0" dirty="0">
                <a:solidFill>
                  <a:schemeClr val="tx2"/>
                </a:solidFill>
              </a:rPr>
              <a:t>/s</a:t>
            </a:r>
          </a:p>
          <a:p>
            <a:pPr marL="533400" indent="-261938">
              <a:lnSpc>
                <a:spcPct val="114000"/>
              </a:lnSpc>
              <a:spcBef>
                <a:spcPts val="2400"/>
              </a:spcBef>
              <a:buClr>
                <a:schemeClr val="tx2"/>
              </a:buClr>
            </a:pPr>
            <a:r>
              <a:rPr lang="en-GB" sz="2000" kern="0" dirty="0">
                <a:solidFill>
                  <a:schemeClr val="tx2"/>
                </a:solidFill>
              </a:rPr>
              <a:t>Additional S-band downlink allows ionospheric delay </a:t>
            </a:r>
            <a:br>
              <a:rPr lang="en-GB" sz="2000" kern="0" dirty="0">
                <a:solidFill>
                  <a:schemeClr val="tx2"/>
                </a:solidFill>
              </a:rPr>
            </a:br>
            <a:r>
              <a:rPr lang="en-GB" sz="2000" kern="0" dirty="0">
                <a:solidFill>
                  <a:schemeClr val="tx2"/>
                </a:solidFill>
              </a:rPr>
              <a:t>to be determined and cancelled</a:t>
            </a:r>
          </a:p>
          <a:p>
            <a:pPr marL="533400" indent="-261938">
              <a:lnSpc>
                <a:spcPct val="114000"/>
              </a:lnSpc>
              <a:spcBef>
                <a:spcPts val="2400"/>
              </a:spcBef>
              <a:buClr>
                <a:schemeClr val="tx2"/>
              </a:buClr>
            </a:pPr>
            <a:r>
              <a:rPr lang="en-GB" sz="2000" kern="0" dirty="0">
                <a:solidFill>
                  <a:schemeClr val="tx2"/>
                </a:solidFill>
              </a:rPr>
              <a:t>Specified performance ADEV </a:t>
            </a:r>
            <a:r>
              <a:rPr lang="en-GB" sz="2000" kern="0" dirty="0">
                <a:solidFill>
                  <a:schemeClr val="tx2"/>
                </a:solidFill>
                <a:sym typeface="Symbol" panose="05050102010706020507" pitchFamily="18" charset="2"/>
              </a:rPr>
              <a:t> 1.610</a:t>
            </a:r>
            <a:r>
              <a:rPr lang="en-GB" sz="2000" kern="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16</a:t>
            </a:r>
            <a:r>
              <a:rPr lang="en-GB" sz="2000" kern="0" dirty="0">
                <a:solidFill>
                  <a:schemeClr val="tx2"/>
                </a:solidFill>
                <a:sym typeface="Symbol" panose="05050102010706020507" pitchFamily="18" charset="2"/>
              </a:rPr>
              <a:t> @ 1 day, </a:t>
            </a:r>
            <a:br>
              <a:rPr lang="en-GB" sz="2000" kern="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GB" sz="2000" kern="0" dirty="0">
                <a:solidFill>
                  <a:schemeClr val="tx2"/>
                </a:solidFill>
                <a:sym typeface="Symbol" panose="05050102010706020507" pitchFamily="18" charset="2"/>
              </a:rPr>
              <a:t>but intercontinental frequency comparison accuracies </a:t>
            </a:r>
            <a:br>
              <a:rPr lang="en-GB" sz="2000" kern="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GB" sz="2000" kern="0" dirty="0">
                <a:solidFill>
                  <a:schemeClr val="tx2"/>
                </a:solidFill>
                <a:sym typeface="Symbol" panose="05050102010706020507" pitchFamily="18" charset="2"/>
              </a:rPr>
              <a:t>at the 10</a:t>
            </a:r>
            <a:r>
              <a:rPr lang="en-GB" sz="2000" kern="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17</a:t>
            </a:r>
            <a:r>
              <a:rPr lang="en-GB" sz="2000" kern="0" dirty="0">
                <a:solidFill>
                  <a:schemeClr val="tx2"/>
                </a:solidFill>
                <a:sym typeface="Symbol" panose="05050102010706020507" pitchFamily="18" charset="2"/>
              </a:rPr>
              <a:t> level achievable with one week of averaging </a:t>
            </a:r>
            <a:br>
              <a:rPr lang="en-GB" sz="2000" kern="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GB" sz="2000" kern="0" dirty="0">
                <a:solidFill>
                  <a:schemeClr val="tx2"/>
                </a:solidFill>
                <a:sym typeface="Symbol" panose="05050102010706020507" pitchFamily="18" charset="2"/>
              </a:rPr>
              <a:t>if no cycle slips</a:t>
            </a:r>
            <a:endParaRPr lang="en-GB" sz="2000" kern="0" dirty="0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C70DBE0-FCE5-2766-1632-BF904716210B}"/>
              </a:ext>
            </a:extLst>
          </p:cNvPr>
          <p:cNvSpPr txBox="1"/>
          <p:nvPr/>
        </p:nvSpPr>
        <p:spPr>
          <a:xfrm>
            <a:off x="531965" y="5772329"/>
            <a:ext cx="3913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Free-space optical links also </a:t>
            </a:r>
            <a:br>
              <a:rPr lang="en-GB" sz="2000" dirty="0">
                <a:solidFill>
                  <a:schemeClr val="accent1"/>
                </a:solidFill>
              </a:rPr>
            </a:br>
            <a:r>
              <a:rPr lang="en-GB" sz="2000" dirty="0">
                <a:solidFill>
                  <a:schemeClr val="accent1"/>
                </a:solidFill>
              </a:rPr>
              <a:t>being investigated, e.g. at NIST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3B00042-D50A-EF2B-5699-B6F6637DB755}"/>
              </a:ext>
            </a:extLst>
          </p:cNvPr>
          <p:cNvGrpSpPr/>
          <p:nvPr/>
        </p:nvGrpSpPr>
        <p:grpSpPr>
          <a:xfrm>
            <a:off x="8403142" y="3306951"/>
            <a:ext cx="3483878" cy="3389266"/>
            <a:chOff x="6378388" y="2034771"/>
            <a:chExt cx="3483878" cy="3389266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8B9C430-BA53-5D10-8C76-1A37A47F3A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8388" y="2034771"/>
              <a:ext cx="3341316" cy="3060000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016BA8D-63C8-815C-FAB8-D54E57A48359}"/>
                </a:ext>
              </a:extLst>
            </p:cNvPr>
            <p:cNvSpPr txBox="1"/>
            <p:nvPr/>
          </p:nvSpPr>
          <p:spPr>
            <a:xfrm>
              <a:off x="6520950" y="5008539"/>
              <a:ext cx="3341316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i="1" dirty="0">
                  <a:effectLst/>
                </a:rPr>
                <a:t>Image: </a:t>
              </a:r>
              <a:r>
                <a:rPr lang="en-GB" sz="1050" i="1" dirty="0">
                  <a:effectLst/>
                </a:rPr>
                <a:t>W. Schäfer, T. Feldmann,</a:t>
              </a:r>
              <a:r>
                <a:rPr lang="pt-BR" sz="1050" i="1" dirty="0">
                  <a:effectLst/>
                </a:rPr>
                <a:t> </a:t>
              </a:r>
              <a:br>
                <a:rPr lang="pt-BR" sz="1050" i="1" dirty="0">
                  <a:effectLst/>
                </a:rPr>
              </a:br>
              <a:r>
                <a:rPr lang="pt-BR" sz="1050" i="1" dirty="0">
                  <a:effectLst/>
                </a:rPr>
                <a:t>J. Phys.: Conf. Ser., 723 012038, 2016, CC BY 3.0.</a:t>
              </a:r>
              <a:r>
                <a:rPr lang="en-GB" sz="1050" i="1" dirty="0">
                  <a:effectLst/>
                </a:rPr>
                <a:t>   </a:t>
              </a:r>
              <a:endParaRPr lang="en-GB" sz="1050" i="1" dirty="0"/>
            </a:p>
          </p:txBody>
        </p: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D0531A26-7D9D-DD1B-A343-BACC9DE5E1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9868" y="1161261"/>
            <a:ext cx="2612018" cy="2011961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E3F9AA05-4DB4-2F5D-F755-9938B9290F89}"/>
              </a:ext>
            </a:extLst>
          </p:cNvPr>
          <p:cNvSpPr txBox="1"/>
          <p:nvPr/>
        </p:nvSpPr>
        <p:spPr>
          <a:xfrm>
            <a:off x="8874031" y="3179993"/>
            <a:ext cx="301298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50" b="1" i="1" dirty="0">
                <a:effectLst/>
              </a:rPr>
              <a:t>Image: </a:t>
            </a:r>
            <a:r>
              <a:rPr lang="en-GB" sz="1050" b="0" i="1" dirty="0">
                <a:effectLst/>
              </a:rPr>
              <a:t>ESA–D. </a:t>
            </a:r>
            <a:r>
              <a:rPr lang="en-GB" sz="1050" b="0" i="1" dirty="0" err="1">
                <a:effectLst/>
              </a:rPr>
              <a:t>Ducros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2756898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1747863-194D-5E09-2E3A-0B622E90BF9A}"/>
              </a:ext>
            </a:extLst>
          </p:cNvPr>
          <p:cNvGrpSpPr/>
          <p:nvPr/>
        </p:nvGrpSpPr>
        <p:grpSpPr>
          <a:xfrm>
            <a:off x="2968495" y="3235660"/>
            <a:ext cx="8712509" cy="1891141"/>
            <a:chOff x="3029183" y="3289728"/>
            <a:chExt cx="8712509" cy="189114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1C4683E-A6B0-9CC9-28E2-7B8085535011}"/>
                </a:ext>
              </a:extLst>
            </p:cNvPr>
            <p:cNvGrpSpPr/>
            <p:nvPr/>
          </p:nvGrpSpPr>
          <p:grpSpPr>
            <a:xfrm>
              <a:off x="3029183" y="3289728"/>
              <a:ext cx="5975154" cy="1891141"/>
              <a:chOff x="3029183" y="3289728"/>
              <a:chExt cx="5975154" cy="1891141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6290194-E751-70D0-A469-ADD9C545A99B}"/>
                  </a:ext>
                </a:extLst>
              </p:cNvPr>
              <p:cNvSpPr txBox="1"/>
              <p:nvPr/>
            </p:nvSpPr>
            <p:spPr>
              <a:xfrm>
                <a:off x="6380335" y="3289728"/>
                <a:ext cx="98163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/>
                  <a:t>LEO</a:t>
                </a:r>
              </a:p>
            </p:txBody>
          </p: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D97A394E-5004-AB50-BF9C-6245AFE2684B}"/>
                  </a:ext>
                </a:extLst>
              </p:cNvPr>
              <p:cNvGrpSpPr/>
              <p:nvPr/>
            </p:nvGrpSpPr>
            <p:grpSpPr>
              <a:xfrm>
                <a:off x="3029183" y="3447197"/>
                <a:ext cx="2228581" cy="1733672"/>
                <a:chOff x="3029183" y="3447197"/>
                <a:chExt cx="2228581" cy="1733672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1F412B56-AAC9-6F15-4135-535107D85BC6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900000" flipH="1" flipV="1">
                  <a:off x="3029183" y="3447197"/>
                  <a:ext cx="2196000" cy="1648950"/>
                  <a:chOff x="2609873" y="1810528"/>
                  <a:chExt cx="3307099" cy="2483262"/>
                </a:xfrm>
              </p:grpSpPr>
              <p:cxnSp>
                <p:nvCxnSpPr>
                  <p:cNvPr id="38" name="Straight Arrow Connector 37">
                    <a:extLst>
                      <a:ext uri="{FF2B5EF4-FFF2-40B4-BE49-F238E27FC236}">
                        <a16:creationId xmlns:a16="http://schemas.microsoft.com/office/drawing/2014/main" id="{998F8E4D-F0AD-D999-DF10-496FEB10FA9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180000" flipV="1">
                    <a:off x="3825520" y="2833830"/>
                    <a:ext cx="0" cy="1096626"/>
                  </a:xfrm>
                  <a:prstGeom prst="straightConnector1">
                    <a:avLst/>
                  </a:prstGeom>
                  <a:ln w="25400">
                    <a:solidFill>
                      <a:srgbClr val="531CB3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Arrow Connector 38">
                    <a:extLst>
                      <a:ext uri="{FF2B5EF4-FFF2-40B4-BE49-F238E27FC236}">
                        <a16:creationId xmlns:a16="http://schemas.microsoft.com/office/drawing/2014/main" id="{AC0A0A17-CC2E-1D1A-BE39-A4C381B5F9B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09873" y="1810528"/>
                    <a:ext cx="3307099" cy="2483262"/>
                  </a:xfrm>
                  <a:prstGeom prst="straightConnector1">
                    <a:avLst/>
                  </a:prstGeom>
                  <a:ln w="25400">
                    <a:solidFill>
                      <a:srgbClr val="531CB3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E9D27723-F73A-B74B-3B59-0E3D22CB9FD7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900000">
                  <a:off x="3061764" y="3531919"/>
                  <a:ext cx="2196000" cy="1648950"/>
                  <a:chOff x="2609873" y="1810528"/>
                  <a:chExt cx="3307099" cy="2483262"/>
                </a:xfrm>
              </p:grpSpPr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47B560E9-B6D8-5E6F-0150-EABC1A97F56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180000" flipV="1">
                    <a:off x="3825520" y="2833830"/>
                    <a:ext cx="0" cy="1096626"/>
                  </a:xfrm>
                  <a:prstGeom prst="straightConnector1">
                    <a:avLst/>
                  </a:prstGeom>
                  <a:ln w="25400">
                    <a:solidFill>
                      <a:srgbClr val="531CB3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Arrow Connector 36">
                    <a:extLst>
                      <a:ext uri="{FF2B5EF4-FFF2-40B4-BE49-F238E27FC236}">
                        <a16:creationId xmlns:a16="http://schemas.microsoft.com/office/drawing/2014/main" id="{DDEFBFC4-E90B-0CCB-2108-BE202BAA7F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09873" y="1810528"/>
                    <a:ext cx="3307099" cy="2483262"/>
                  </a:xfrm>
                  <a:prstGeom prst="straightConnector1">
                    <a:avLst/>
                  </a:prstGeom>
                  <a:ln w="25400">
                    <a:solidFill>
                      <a:srgbClr val="531CB3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3B218FF5-08C4-03BF-F93D-4F9063825C74}"/>
                  </a:ext>
                </a:extLst>
              </p:cNvPr>
              <p:cNvGrpSpPr/>
              <p:nvPr/>
            </p:nvGrpSpPr>
            <p:grpSpPr>
              <a:xfrm flipH="1">
                <a:off x="6775756" y="3399680"/>
                <a:ext cx="2228581" cy="1733672"/>
                <a:chOff x="3029183" y="3447197"/>
                <a:chExt cx="2228581" cy="1733672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8519E8BC-BBDE-557C-7819-9D488B8A7ED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900000" flipH="1" flipV="1">
                  <a:off x="3029183" y="3447197"/>
                  <a:ext cx="2196000" cy="1648950"/>
                  <a:chOff x="2609873" y="1810528"/>
                  <a:chExt cx="3307099" cy="2483262"/>
                </a:xfrm>
              </p:grpSpPr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871C63D8-35B0-7BA0-3292-826BCE7E74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180000" flipV="1">
                    <a:off x="3825520" y="2833830"/>
                    <a:ext cx="0" cy="1096626"/>
                  </a:xfrm>
                  <a:prstGeom prst="straightConnector1">
                    <a:avLst/>
                  </a:prstGeom>
                  <a:ln w="25400">
                    <a:solidFill>
                      <a:srgbClr val="531CB3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Arrow Connector 19">
                    <a:extLst>
                      <a:ext uri="{FF2B5EF4-FFF2-40B4-BE49-F238E27FC236}">
                        <a16:creationId xmlns:a16="http://schemas.microsoft.com/office/drawing/2014/main" id="{98E5AC60-EE7B-7E95-1DF6-504886DF4E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09873" y="1810528"/>
                    <a:ext cx="3307099" cy="2483262"/>
                  </a:xfrm>
                  <a:prstGeom prst="straightConnector1">
                    <a:avLst/>
                  </a:prstGeom>
                  <a:ln w="25400">
                    <a:solidFill>
                      <a:srgbClr val="531CB3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86C6B2CA-9EA7-29B7-FEEE-79C298E4D7FF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900000">
                  <a:off x="3061764" y="3531919"/>
                  <a:ext cx="2196000" cy="1648950"/>
                  <a:chOff x="2609873" y="1810528"/>
                  <a:chExt cx="3307099" cy="2483262"/>
                </a:xfrm>
              </p:grpSpPr>
              <p:cxnSp>
                <p:nvCxnSpPr>
                  <p:cNvPr id="17" name="Straight Arrow Connector 16">
                    <a:extLst>
                      <a:ext uri="{FF2B5EF4-FFF2-40B4-BE49-F238E27FC236}">
                        <a16:creationId xmlns:a16="http://schemas.microsoft.com/office/drawing/2014/main" id="{428F03C8-B5F1-4985-F750-B3A563081A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180000" flipV="1">
                    <a:off x="3825520" y="2833830"/>
                    <a:ext cx="0" cy="1096626"/>
                  </a:xfrm>
                  <a:prstGeom prst="straightConnector1">
                    <a:avLst/>
                  </a:prstGeom>
                  <a:ln w="25400">
                    <a:solidFill>
                      <a:srgbClr val="531CB3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Arrow Connector 17">
                    <a:extLst>
                      <a:ext uri="{FF2B5EF4-FFF2-40B4-BE49-F238E27FC236}">
                        <a16:creationId xmlns:a16="http://schemas.microsoft.com/office/drawing/2014/main" id="{B426A478-1763-D338-C5DB-4A9B4EAE7D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09873" y="1810528"/>
                    <a:ext cx="3307099" cy="2483262"/>
                  </a:xfrm>
                  <a:prstGeom prst="straightConnector1">
                    <a:avLst/>
                  </a:prstGeom>
                  <a:ln w="25400">
                    <a:solidFill>
                      <a:srgbClr val="531CB3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CB38413-0F55-6404-B0AC-F0E3BF468E94}"/>
                </a:ext>
              </a:extLst>
            </p:cNvPr>
            <p:cNvSpPr txBox="1"/>
            <p:nvPr/>
          </p:nvSpPr>
          <p:spPr>
            <a:xfrm>
              <a:off x="7882565" y="3404424"/>
              <a:ext cx="38591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531CB3"/>
                  </a:solidFill>
                </a:rPr>
                <a:t>Optical or microwave links to satellites in low Earth orbit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Remote clock comparisons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DC49113-48D1-11EF-2EF7-129F1477BE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787" y="4461196"/>
            <a:ext cx="891043" cy="8910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D650B0D-1971-7F1C-0B86-BC7CDBA01B16}"/>
              </a:ext>
            </a:extLst>
          </p:cNvPr>
          <p:cNvSpPr txBox="1"/>
          <p:nvPr/>
        </p:nvSpPr>
        <p:spPr>
          <a:xfrm>
            <a:off x="1669089" y="5352238"/>
            <a:ext cx="1909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/>
              <a:t>Clock A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3C6C11-8680-352D-F9A2-67947788A1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2828" y="4461195"/>
            <a:ext cx="891043" cy="89104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FA2872D-DE22-9E14-FDA7-498F3384827B}"/>
              </a:ext>
            </a:extLst>
          </p:cNvPr>
          <p:cNvSpPr txBox="1"/>
          <p:nvPr/>
        </p:nvSpPr>
        <p:spPr>
          <a:xfrm>
            <a:off x="9392828" y="5323805"/>
            <a:ext cx="1909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/>
              <a:t>Clock B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63A7EB8-90A7-D1D1-A0E1-9DD9008B2043}"/>
              </a:ext>
            </a:extLst>
          </p:cNvPr>
          <p:cNvSpPr/>
          <p:nvPr/>
        </p:nvSpPr>
        <p:spPr>
          <a:xfrm>
            <a:off x="5485598" y="2838778"/>
            <a:ext cx="1131722" cy="112398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1D790CE-C107-1723-638C-F21B5B9FB2DA}"/>
              </a:ext>
            </a:extLst>
          </p:cNvPr>
          <p:cNvGrpSpPr/>
          <p:nvPr/>
        </p:nvGrpSpPr>
        <p:grpSpPr>
          <a:xfrm>
            <a:off x="3053318" y="4416238"/>
            <a:ext cx="6094415" cy="936000"/>
            <a:chOff x="3053318" y="4416238"/>
            <a:chExt cx="6094415" cy="936000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B0D0D45F-A3A3-851C-7CC1-E383991114AA}"/>
                </a:ext>
              </a:extLst>
            </p:cNvPr>
            <p:cNvGrpSpPr/>
            <p:nvPr/>
          </p:nvGrpSpPr>
          <p:grpSpPr>
            <a:xfrm>
              <a:off x="6312445" y="4416238"/>
              <a:ext cx="1695655" cy="936000"/>
              <a:chOff x="6580356" y="5198937"/>
              <a:chExt cx="1695655" cy="936000"/>
            </a:xfrm>
          </p:grpSpPr>
          <p:pic>
            <p:nvPicPr>
              <p:cNvPr id="84" name="Picture 83">
                <a:extLst>
                  <a:ext uri="{FF2B5EF4-FFF2-40B4-BE49-F238E27FC236}">
                    <a16:creationId xmlns:a16="http://schemas.microsoft.com/office/drawing/2014/main" id="{068EA001-58E3-48BC-797D-7667102320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540000" flipH="1">
                <a:off x="6580356" y="5198937"/>
                <a:ext cx="1695655" cy="936000"/>
              </a:xfrm>
              <a:prstGeom prst="rect">
                <a:avLst/>
              </a:prstGeom>
            </p:spPr>
          </p:pic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D1DE9F3D-C758-4C55-E6DB-A254915ACD6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0769"/>
              <a:stretch/>
            </p:blipFill>
            <p:spPr>
              <a:xfrm>
                <a:off x="6827233" y="5219240"/>
                <a:ext cx="468000" cy="324000"/>
              </a:xfrm>
              <a:prstGeom prst="rect">
                <a:avLst/>
              </a:prstGeom>
            </p:spPr>
          </p:pic>
        </p:grp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42703604-9049-1D5B-81D3-649CEA19806F}"/>
                </a:ext>
              </a:extLst>
            </p:cNvPr>
            <p:cNvCxnSpPr>
              <a:cxnSpLocks/>
            </p:cNvCxnSpPr>
            <p:nvPr/>
          </p:nvCxnSpPr>
          <p:spPr>
            <a:xfrm>
              <a:off x="3053318" y="5292748"/>
              <a:ext cx="6094415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DE339EF-A448-CF76-F173-E2B740AA96D7}"/>
                </a:ext>
              </a:extLst>
            </p:cNvPr>
            <p:cNvSpPr txBox="1"/>
            <p:nvPr/>
          </p:nvSpPr>
          <p:spPr>
            <a:xfrm>
              <a:off x="4000520" y="4444999"/>
              <a:ext cx="224673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Transportable </a:t>
              </a:r>
              <a:br>
                <a:rPr lang="en-GB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en-GB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optical clocks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A209120F-A5E5-AC01-5DC5-42C7D02ABFDE}"/>
              </a:ext>
            </a:extLst>
          </p:cNvPr>
          <p:cNvGrpSpPr/>
          <p:nvPr/>
        </p:nvGrpSpPr>
        <p:grpSpPr>
          <a:xfrm>
            <a:off x="523181" y="1564871"/>
            <a:ext cx="8957175" cy="2835886"/>
            <a:chOff x="523181" y="1564871"/>
            <a:chExt cx="8957175" cy="2835886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6C25416-3D03-5FD3-1826-BF0511F1205E}"/>
                </a:ext>
              </a:extLst>
            </p:cNvPr>
            <p:cNvGrpSpPr/>
            <p:nvPr/>
          </p:nvGrpSpPr>
          <p:grpSpPr>
            <a:xfrm>
              <a:off x="2609873" y="1564871"/>
              <a:ext cx="6870483" cy="2835886"/>
              <a:chOff x="2609873" y="1564871"/>
              <a:chExt cx="6870483" cy="2835886"/>
            </a:xfrm>
          </p:grpSpPr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B6A1F8DA-ECF9-39DA-BE96-5E4907EBC20F}"/>
                  </a:ext>
                </a:extLst>
              </p:cNvPr>
              <p:cNvSpPr txBox="1"/>
              <p:nvPr/>
            </p:nvSpPr>
            <p:spPr>
              <a:xfrm>
                <a:off x="6397495" y="1564871"/>
                <a:ext cx="98163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/>
                  <a:t>GEO</a:t>
                </a:r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5B3B278B-9AF7-263B-3F9E-740F2694C6AE}"/>
                  </a:ext>
                </a:extLst>
              </p:cNvPr>
              <p:cNvGrpSpPr/>
              <p:nvPr/>
            </p:nvGrpSpPr>
            <p:grpSpPr>
              <a:xfrm>
                <a:off x="2609873" y="1810528"/>
                <a:ext cx="6870483" cy="2590229"/>
                <a:chOff x="2609873" y="1810528"/>
                <a:chExt cx="6870483" cy="2590229"/>
              </a:xfrm>
            </p:grpSpPr>
            <p:grpSp>
              <p:nvGrpSpPr>
                <p:cNvPr id="91" name="Group 90">
                  <a:extLst>
                    <a:ext uri="{FF2B5EF4-FFF2-40B4-BE49-F238E27FC236}">
                      <a16:creationId xmlns:a16="http://schemas.microsoft.com/office/drawing/2014/main" id="{3275688A-7C44-5ECD-90C3-9B6BDB42BAC4}"/>
                    </a:ext>
                  </a:extLst>
                </p:cNvPr>
                <p:cNvGrpSpPr/>
                <p:nvPr/>
              </p:nvGrpSpPr>
              <p:grpSpPr>
                <a:xfrm>
                  <a:off x="2609873" y="1810528"/>
                  <a:ext cx="3307099" cy="2483262"/>
                  <a:chOff x="2609873" y="1810528"/>
                  <a:chExt cx="3307099" cy="2483262"/>
                </a:xfrm>
              </p:grpSpPr>
              <p:cxnSp>
                <p:nvCxnSpPr>
                  <p:cNvPr id="101" name="Straight Arrow Connector 100">
                    <a:extLst>
                      <a:ext uri="{FF2B5EF4-FFF2-40B4-BE49-F238E27FC236}">
                        <a16:creationId xmlns:a16="http://schemas.microsoft.com/office/drawing/2014/main" id="{4C849337-7B8A-320F-F0EA-5A32EE39335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180000" flipV="1">
                    <a:off x="3825520" y="2833830"/>
                    <a:ext cx="0" cy="1096626"/>
                  </a:xfrm>
                  <a:prstGeom prst="straightConnector1">
                    <a:avLst/>
                  </a:prstGeom>
                  <a:ln w="25400">
                    <a:solidFill>
                      <a:srgbClr val="0B699C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Arrow Connector 101">
                    <a:extLst>
                      <a:ext uri="{FF2B5EF4-FFF2-40B4-BE49-F238E27FC236}">
                        <a16:creationId xmlns:a16="http://schemas.microsoft.com/office/drawing/2014/main" id="{0666340F-FFCD-3505-D912-174B38A921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09873" y="1810528"/>
                    <a:ext cx="3307099" cy="2483262"/>
                  </a:xfrm>
                  <a:prstGeom prst="straightConnector1">
                    <a:avLst/>
                  </a:prstGeom>
                  <a:ln w="25400">
                    <a:solidFill>
                      <a:srgbClr val="0B699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2" name="Group 91">
                  <a:extLst>
                    <a:ext uri="{FF2B5EF4-FFF2-40B4-BE49-F238E27FC236}">
                      <a16:creationId xmlns:a16="http://schemas.microsoft.com/office/drawing/2014/main" id="{3C0D5537-44FE-B50F-13B3-B5EA2E163BB8}"/>
                    </a:ext>
                  </a:extLst>
                </p:cNvPr>
                <p:cNvGrpSpPr/>
                <p:nvPr/>
              </p:nvGrpSpPr>
              <p:grpSpPr>
                <a:xfrm flipH="1">
                  <a:off x="6096000" y="1917495"/>
                  <a:ext cx="3307099" cy="2483262"/>
                  <a:chOff x="2609873" y="1810528"/>
                  <a:chExt cx="3307099" cy="2483262"/>
                </a:xfrm>
              </p:grpSpPr>
              <p:cxnSp>
                <p:nvCxnSpPr>
                  <p:cNvPr id="99" name="Straight Arrow Connector 98">
                    <a:extLst>
                      <a:ext uri="{FF2B5EF4-FFF2-40B4-BE49-F238E27FC236}">
                        <a16:creationId xmlns:a16="http://schemas.microsoft.com/office/drawing/2014/main" id="{E475B782-B176-A9B1-2EC8-BB9E069480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180000" flipV="1">
                    <a:off x="3825520" y="2833830"/>
                    <a:ext cx="0" cy="1096626"/>
                  </a:xfrm>
                  <a:prstGeom prst="straightConnector1">
                    <a:avLst/>
                  </a:prstGeom>
                  <a:ln w="25400">
                    <a:solidFill>
                      <a:srgbClr val="0B699C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Arrow Connector 99">
                    <a:extLst>
                      <a:ext uri="{FF2B5EF4-FFF2-40B4-BE49-F238E27FC236}">
                        <a16:creationId xmlns:a16="http://schemas.microsoft.com/office/drawing/2014/main" id="{5898EB54-4A13-B07B-7632-3F5F15372E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09873" y="1810528"/>
                    <a:ext cx="3307099" cy="2483262"/>
                  </a:xfrm>
                  <a:prstGeom prst="straightConnector1">
                    <a:avLst/>
                  </a:prstGeom>
                  <a:ln w="25400">
                    <a:solidFill>
                      <a:srgbClr val="0B699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90618DF6-895B-732A-7A90-1C4A90481884}"/>
                    </a:ext>
                  </a:extLst>
                </p:cNvPr>
                <p:cNvGrpSpPr/>
                <p:nvPr/>
              </p:nvGrpSpPr>
              <p:grpSpPr>
                <a:xfrm flipV="1">
                  <a:off x="6173257" y="1815782"/>
                  <a:ext cx="3307099" cy="2483262"/>
                  <a:chOff x="2609873" y="1810528"/>
                  <a:chExt cx="3307099" cy="2483262"/>
                </a:xfrm>
              </p:grpSpPr>
              <p:cxnSp>
                <p:nvCxnSpPr>
                  <p:cNvPr id="97" name="Straight Arrow Connector 96">
                    <a:extLst>
                      <a:ext uri="{FF2B5EF4-FFF2-40B4-BE49-F238E27FC236}">
                        <a16:creationId xmlns:a16="http://schemas.microsoft.com/office/drawing/2014/main" id="{49EF65BD-9055-8022-8138-EBBB3336C14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180000" flipV="1">
                    <a:off x="3825520" y="2833830"/>
                    <a:ext cx="0" cy="1096626"/>
                  </a:xfrm>
                  <a:prstGeom prst="straightConnector1">
                    <a:avLst/>
                  </a:prstGeom>
                  <a:ln w="25400">
                    <a:solidFill>
                      <a:srgbClr val="0B699C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Arrow Connector 97">
                    <a:extLst>
                      <a:ext uri="{FF2B5EF4-FFF2-40B4-BE49-F238E27FC236}">
                        <a16:creationId xmlns:a16="http://schemas.microsoft.com/office/drawing/2014/main" id="{AD6818AF-28E3-C5B6-828F-5D9C3A3A64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09873" y="1810528"/>
                    <a:ext cx="3307099" cy="2483262"/>
                  </a:xfrm>
                  <a:prstGeom prst="straightConnector1">
                    <a:avLst/>
                  </a:prstGeom>
                  <a:ln w="25400">
                    <a:solidFill>
                      <a:srgbClr val="0B699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4" name="Group 93">
                  <a:extLst>
                    <a:ext uri="{FF2B5EF4-FFF2-40B4-BE49-F238E27FC236}">
                      <a16:creationId xmlns:a16="http://schemas.microsoft.com/office/drawing/2014/main" id="{F5D06117-3977-29A9-125E-F55DD9BE8C30}"/>
                    </a:ext>
                  </a:extLst>
                </p:cNvPr>
                <p:cNvGrpSpPr/>
                <p:nvPr/>
              </p:nvGrpSpPr>
              <p:grpSpPr>
                <a:xfrm flipH="1" flipV="1">
                  <a:off x="2694312" y="1897924"/>
                  <a:ext cx="3307099" cy="2483262"/>
                  <a:chOff x="2609873" y="1810528"/>
                  <a:chExt cx="3307099" cy="2483262"/>
                </a:xfrm>
              </p:grpSpPr>
              <p:cxnSp>
                <p:nvCxnSpPr>
                  <p:cNvPr id="95" name="Straight Arrow Connector 94">
                    <a:extLst>
                      <a:ext uri="{FF2B5EF4-FFF2-40B4-BE49-F238E27FC236}">
                        <a16:creationId xmlns:a16="http://schemas.microsoft.com/office/drawing/2014/main" id="{25FF6B49-F493-0439-C4ED-F22F0E87C0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3180000" flipV="1">
                    <a:off x="3825520" y="2833830"/>
                    <a:ext cx="0" cy="1096626"/>
                  </a:xfrm>
                  <a:prstGeom prst="straightConnector1">
                    <a:avLst/>
                  </a:prstGeom>
                  <a:ln w="25400">
                    <a:solidFill>
                      <a:srgbClr val="0B699C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Arrow Connector 95">
                    <a:extLst>
                      <a:ext uri="{FF2B5EF4-FFF2-40B4-BE49-F238E27FC236}">
                        <a16:creationId xmlns:a16="http://schemas.microsoft.com/office/drawing/2014/main" id="{38EB7DAC-0C5D-BB98-E65D-C9E8CB7E88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09873" y="1810528"/>
                    <a:ext cx="3307099" cy="2483262"/>
                  </a:xfrm>
                  <a:prstGeom prst="straightConnector1">
                    <a:avLst/>
                  </a:prstGeom>
                  <a:ln w="25400">
                    <a:solidFill>
                      <a:srgbClr val="0B699C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A7C583F7-9A02-D243-A677-2DB22007F829}"/>
                </a:ext>
              </a:extLst>
            </p:cNvPr>
            <p:cNvSpPr txBox="1"/>
            <p:nvPr/>
          </p:nvSpPr>
          <p:spPr>
            <a:xfrm>
              <a:off x="523181" y="1659648"/>
              <a:ext cx="420129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0B699C"/>
                  </a:solidFill>
                </a:rPr>
                <a:t>Two-way satellite time and frequency transfer (TWSTFT)</a:t>
              </a:r>
              <a:endParaRPr lang="en-GB" sz="2000" b="1" dirty="0"/>
            </a:p>
          </p:txBody>
        </p:sp>
      </p:grpSp>
      <p:pic>
        <p:nvPicPr>
          <p:cNvPr id="112" name="Picture 111" descr="A picture containing satellite, transport&#10;&#10;Description automatically generated">
            <a:extLst>
              <a:ext uri="{FF2B5EF4-FFF2-40B4-BE49-F238E27FC236}">
                <a16:creationId xmlns:a16="http://schemas.microsoft.com/office/drawing/2014/main" id="{249C05C1-4E90-49B4-1E6B-48581E3925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961" b="91531" l="7706" r="91087">
                        <a14:foregroundMark x1="19264" y1="6961" x2="19264" y2="6961"/>
                        <a14:foregroundMark x1="91087" y1="62819" x2="91087" y2="62819"/>
                        <a14:foregroundMark x1="77401" y1="91647" x2="77401" y2="91647"/>
                        <a14:foregroundMark x1="9546" y1="55452" x2="9546" y2="55452"/>
                        <a14:foregroundMark x1="7706" y1="72042" x2="7706" y2="720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56563" y="1384533"/>
            <a:ext cx="912657" cy="904784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C4ACA3CB-B2A2-C1EE-69D6-9DA7B9ED0FFE}"/>
              </a:ext>
            </a:extLst>
          </p:cNvPr>
          <p:cNvGrpSpPr/>
          <p:nvPr/>
        </p:nvGrpSpPr>
        <p:grpSpPr>
          <a:xfrm>
            <a:off x="1716238" y="2301501"/>
            <a:ext cx="7473534" cy="2472846"/>
            <a:chOff x="1716238" y="2301501"/>
            <a:chExt cx="7473534" cy="2472846"/>
          </a:xfrm>
        </p:grpSpPr>
        <p:pic>
          <p:nvPicPr>
            <p:cNvPr id="25" name="Picture 24" descr="A picture containing satellite, transport&#10;&#10;Description automatically generated">
              <a:extLst>
                <a:ext uri="{FF2B5EF4-FFF2-40B4-BE49-F238E27FC236}">
                  <a16:creationId xmlns:a16="http://schemas.microsoft.com/office/drawing/2014/main" id="{93B62BD3-4AED-7AEE-B2CA-3B2F88511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961" b="91531" l="7706" r="91087">
                          <a14:foregroundMark x1="19264" y1="6961" x2="19264" y2="6961"/>
                          <a14:foregroundMark x1="91087" y1="62819" x2="91087" y2="62819"/>
                          <a14:foregroundMark x1="77401" y1="91647" x2="77401" y2="91647"/>
                          <a14:foregroundMark x1="9546" y1="55452" x2="9546" y2="55452"/>
                          <a14:foregroundMark x1="7706" y1="72042" x2="7706" y2="7204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464165" y="2301501"/>
              <a:ext cx="912657" cy="904784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1847AA1-A740-523A-19FE-8E95D9489336}"/>
                </a:ext>
              </a:extLst>
            </p:cNvPr>
            <p:cNvSpPr txBox="1"/>
            <p:nvPr/>
          </p:nvSpPr>
          <p:spPr>
            <a:xfrm>
              <a:off x="6230999" y="2537935"/>
              <a:ext cx="9816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/>
                <a:t>MEO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1CA4F60-4167-9773-EB5F-3C719AD477B0}"/>
                </a:ext>
              </a:extLst>
            </p:cNvPr>
            <p:cNvGrpSpPr/>
            <p:nvPr/>
          </p:nvGrpSpPr>
          <p:grpSpPr>
            <a:xfrm>
              <a:off x="6525772" y="2773981"/>
              <a:ext cx="2664000" cy="2000366"/>
              <a:chOff x="6525772" y="2773981"/>
              <a:chExt cx="2664000" cy="2000366"/>
            </a:xfrm>
          </p:grpSpPr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105DE287-B0F6-C7C6-B05F-E3114F5F73D8}"/>
                  </a:ext>
                </a:extLst>
              </p:cNvPr>
              <p:cNvCxnSpPr>
                <a:cxnSpLocks/>
              </p:cNvCxnSpPr>
              <p:nvPr/>
            </p:nvCxnSpPr>
            <p:spPr>
              <a:xfrm rot="17940000">
                <a:off x="7471463" y="3118341"/>
                <a:ext cx="0" cy="883376"/>
              </a:xfrm>
              <a:prstGeom prst="straightConnector1">
                <a:avLst/>
              </a:prstGeom>
              <a:ln w="254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ABAB3F14-0A3A-8718-9BDD-F0D7BCFD1D9E}"/>
                  </a:ext>
                </a:extLst>
              </p:cNvPr>
              <p:cNvCxnSpPr>
                <a:cxnSpLocks/>
              </p:cNvCxnSpPr>
              <p:nvPr/>
            </p:nvCxnSpPr>
            <p:spPr>
              <a:xfrm rot="21120000">
                <a:off x="6525772" y="2773981"/>
                <a:ext cx="2664000" cy="2000366"/>
              </a:xfrm>
              <a:prstGeom prst="straightConnector1">
                <a:avLst/>
              </a:prstGeom>
              <a:ln w="25400">
                <a:solidFill>
                  <a:schemeClr val="accent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E3E6EF4-A563-95E7-3424-9C8FA519491F}"/>
                </a:ext>
              </a:extLst>
            </p:cNvPr>
            <p:cNvGrpSpPr/>
            <p:nvPr/>
          </p:nvGrpSpPr>
          <p:grpSpPr>
            <a:xfrm>
              <a:off x="2888538" y="2898676"/>
              <a:ext cx="2448000" cy="1838174"/>
              <a:chOff x="2888538" y="2898676"/>
              <a:chExt cx="2448000" cy="1838174"/>
            </a:xfrm>
          </p:grpSpPr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A0F03F6C-C52D-8C9B-9499-442FBB3B4869}"/>
                  </a:ext>
                </a:extLst>
              </p:cNvPr>
              <p:cNvCxnSpPr>
                <a:cxnSpLocks/>
              </p:cNvCxnSpPr>
              <p:nvPr/>
            </p:nvCxnSpPr>
            <p:spPr>
              <a:xfrm rot="3540000" flipH="1">
                <a:off x="4460441" y="3202846"/>
                <a:ext cx="0" cy="811751"/>
              </a:xfrm>
              <a:prstGeom prst="straightConnector1">
                <a:avLst/>
              </a:prstGeom>
              <a:ln w="254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CA344480-F294-36B6-3CFC-B479412CBCC8}"/>
                  </a:ext>
                </a:extLst>
              </p:cNvPr>
              <p:cNvCxnSpPr>
                <a:cxnSpLocks/>
              </p:cNvCxnSpPr>
              <p:nvPr/>
            </p:nvCxnSpPr>
            <p:spPr>
              <a:xfrm rot="360000" flipH="1">
                <a:off x="2888538" y="2898676"/>
                <a:ext cx="2448000" cy="1838174"/>
              </a:xfrm>
              <a:prstGeom prst="straightConnector1">
                <a:avLst/>
              </a:prstGeom>
              <a:ln w="25400">
                <a:solidFill>
                  <a:schemeClr val="accent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E817754-DD47-C32D-F679-3D54A4784017}"/>
                </a:ext>
              </a:extLst>
            </p:cNvPr>
            <p:cNvSpPr txBox="1"/>
            <p:nvPr/>
          </p:nvSpPr>
          <p:spPr>
            <a:xfrm>
              <a:off x="1716238" y="2543466"/>
              <a:ext cx="23817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chemeClr val="accent6"/>
                  </a:solidFill>
                </a:rPr>
                <a:t>GNSS links</a:t>
              </a:r>
            </a:p>
          </p:txBody>
        </p:sp>
      </p:grpSp>
      <p:pic>
        <p:nvPicPr>
          <p:cNvPr id="40" name="Picture 39" descr="A picture containing satellite, transport&#10;&#10;Description automatically generated">
            <a:extLst>
              <a:ext uri="{FF2B5EF4-FFF2-40B4-BE49-F238E27FC236}">
                <a16:creationId xmlns:a16="http://schemas.microsoft.com/office/drawing/2014/main" id="{7DC9B5D3-FFA4-6015-362B-1AEAE32868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961" b="91531" l="7706" r="91087">
                        <a14:foregroundMark x1="19264" y1="6961" x2="19264" y2="6961"/>
                        <a14:foregroundMark x1="91087" y1="62819" x2="91087" y2="62819"/>
                        <a14:foregroundMark x1="77401" y1="91647" x2="77401" y2="91647"/>
                        <a14:foregroundMark x1="9546" y1="55452" x2="9546" y2="55452"/>
                        <a14:foregroundMark x1="7706" y1="72042" x2="7706" y2="720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66581" y="3214729"/>
            <a:ext cx="912657" cy="90478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7996260-A2A5-AB0D-C045-74EC7217A9B4}"/>
              </a:ext>
            </a:extLst>
          </p:cNvPr>
          <p:cNvSpPr/>
          <p:nvPr/>
        </p:nvSpPr>
        <p:spPr>
          <a:xfrm>
            <a:off x="621922" y="1206812"/>
            <a:ext cx="11509800" cy="321874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7E121C-E5DD-01A7-E751-E0B8D4EBAF73}"/>
              </a:ext>
            </a:extLst>
          </p:cNvPr>
          <p:cNvSpPr/>
          <p:nvPr/>
        </p:nvSpPr>
        <p:spPr>
          <a:xfrm>
            <a:off x="2678794" y="4378100"/>
            <a:ext cx="6660000" cy="969423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EAB01F8-6E2D-B831-CC4A-A745D9F865C0}"/>
              </a:ext>
            </a:extLst>
          </p:cNvPr>
          <p:cNvSpPr/>
          <p:nvPr/>
        </p:nvSpPr>
        <p:spPr>
          <a:xfrm>
            <a:off x="2931459" y="5432612"/>
            <a:ext cx="6293223" cy="522104"/>
          </a:xfrm>
          <a:custGeom>
            <a:avLst/>
            <a:gdLst>
              <a:gd name="connsiteX0" fmla="*/ 0 w 6293223"/>
              <a:gd name="connsiteY0" fmla="*/ 0 h 632012"/>
              <a:gd name="connsiteX1" fmla="*/ 3307976 w 6293223"/>
              <a:gd name="connsiteY1" fmla="*/ 632012 h 632012"/>
              <a:gd name="connsiteX2" fmla="*/ 6293223 w 6293223"/>
              <a:gd name="connsiteY2" fmla="*/ 0 h 63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93223" h="632012">
                <a:moveTo>
                  <a:pt x="0" y="0"/>
                </a:moveTo>
                <a:cubicBezTo>
                  <a:pt x="1129553" y="316006"/>
                  <a:pt x="2259106" y="632012"/>
                  <a:pt x="3307976" y="632012"/>
                </a:cubicBezTo>
                <a:cubicBezTo>
                  <a:pt x="4356846" y="632012"/>
                  <a:pt x="5325034" y="316006"/>
                  <a:pt x="6293223" y="0"/>
                </a:cubicBezTo>
              </a:path>
            </a:pathLst>
          </a:custGeom>
          <a:noFill/>
          <a:ln w="25400">
            <a:solidFill>
              <a:srgbClr val="E713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4E9D43-4038-8A68-2AB9-27560E1BFF95}"/>
              </a:ext>
            </a:extLst>
          </p:cNvPr>
          <p:cNvSpPr txBox="1"/>
          <p:nvPr/>
        </p:nvSpPr>
        <p:spPr>
          <a:xfrm>
            <a:off x="2609873" y="5924726"/>
            <a:ext cx="2381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E71336"/>
                </a:solidFill>
              </a:rPr>
              <a:t>Optical fibre links</a:t>
            </a:r>
          </a:p>
        </p:txBody>
      </p:sp>
    </p:spTree>
    <p:extLst>
      <p:ext uri="{BB962C8B-B14F-4D97-AF65-F5344CB8AC3E}">
        <p14:creationId xmlns:p14="http://schemas.microsoft.com/office/powerpoint/2010/main" val="32846465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European optical fibre network for clock comparisons</a:t>
            </a:r>
          </a:p>
        </p:txBody>
      </p:sp>
      <p:pic>
        <p:nvPicPr>
          <p:cNvPr id="3" name="image39.jpg">
            <a:extLst>
              <a:ext uri="{FF2B5EF4-FFF2-40B4-BE49-F238E27FC236}">
                <a16:creationId xmlns:a16="http://schemas.microsoft.com/office/drawing/2014/main" id="{36D19BDD-ACE3-21E0-611D-F824B2E9D1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35" t="37371" r="5864" b="14592"/>
          <a:stretch/>
        </p:blipFill>
        <p:spPr>
          <a:xfrm>
            <a:off x="0" y="1046074"/>
            <a:ext cx="12204000" cy="5832000"/>
          </a:xfrm>
          <a:prstGeom prst="rect">
            <a:avLst/>
          </a:prstGeom>
          <a:ln w="12700">
            <a:noFill/>
            <a:miter lim="400000"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E95C5A8-031D-6011-5834-86F7320EB26E}"/>
              </a:ext>
            </a:extLst>
          </p:cNvPr>
          <p:cNvSpPr/>
          <p:nvPr/>
        </p:nvSpPr>
        <p:spPr>
          <a:xfrm>
            <a:off x="0" y="961054"/>
            <a:ext cx="12203999" cy="5990252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16DDBF1-7501-8507-1738-911ABAEA5BF9}"/>
              </a:ext>
            </a:extLst>
          </p:cNvPr>
          <p:cNvGrpSpPr/>
          <p:nvPr/>
        </p:nvGrpSpPr>
        <p:grpSpPr>
          <a:xfrm>
            <a:off x="179816" y="1998413"/>
            <a:ext cx="4807331" cy="2927683"/>
            <a:chOff x="2127979" y="2556844"/>
            <a:chExt cx="4807331" cy="292768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DE571AA-9186-E196-E178-FFD99B7C6753}"/>
                </a:ext>
              </a:extLst>
            </p:cNvPr>
            <p:cNvGrpSpPr/>
            <p:nvPr/>
          </p:nvGrpSpPr>
          <p:grpSpPr>
            <a:xfrm>
              <a:off x="2586829" y="2556844"/>
              <a:ext cx="4067721" cy="2618581"/>
              <a:chOff x="3385614" y="2545145"/>
              <a:chExt cx="4067721" cy="2618581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8965424D-A59B-2A5B-0C74-4423505F89DA}"/>
                  </a:ext>
                </a:extLst>
              </p:cNvPr>
              <p:cNvGrpSpPr/>
              <p:nvPr/>
            </p:nvGrpSpPr>
            <p:grpSpPr>
              <a:xfrm>
                <a:off x="4132820" y="2881695"/>
                <a:ext cx="2552176" cy="2282031"/>
                <a:chOff x="4132820" y="2881695"/>
                <a:chExt cx="2552176" cy="2282031"/>
              </a:xfrm>
            </p:grpSpPr>
            <p:sp>
              <p:nvSpPr>
                <p:cNvPr id="20" name="Shape 366">
                  <a:extLst>
                    <a:ext uri="{FF2B5EF4-FFF2-40B4-BE49-F238E27FC236}">
                      <a16:creationId xmlns:a16="http://schemas.microsoft.com/office/drawing/2014/main" id="{564B19B1-0CE6-0850-D120-FCC325EC8BFA}"/>
                    </a:ext>
                  </a:extLst>
                </p:cNvPr>
                <p:cNvSpPr/>
                <p:nvPr/>
              </p:nvSpPr>
              <p:spPr>
                <a:xfrm>
                  <a:off x="4132820" y="2881695"/>
                  <a:ext cx="99028" cy="990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>
                  <a:solidFill>
                    <a:srgbClr val="BF1B0F"/>
                  </a:solidFill>
                  <a:round/>
                </a:ln>
              </p:spPr>
              <p:txBody>
                <a:bodyPr lIns="0" tIns="0" rIns="0" bIns="0"/>
                <a:lstStyle/>
                <a:p>
                  <a:pPr lvl="0">
                    <a:defRPr sz="2400">
                      <a:solidFill>
                        <a:srgbClr val="005596"/>
                      </a:solidFill>
                    </a:defRPr>
                  </a:pPr>
                  <a:endParaRPr/>
                </a:p>
              </p:txBody>
            </p:sp>
            <p:sp>
              <p:nvSpPr>
                <p:cNvPr id="21" name="Shape 366">
                  <a:extLst>
                    <a:ext uri="{FF2B5EF4-FFF2-40B4-BE49-F238E27FC236}">
                      <a16:creationId xmlns:a16="http://schemas.microsoft.com/office/drawing/2014/main" id="{893F9369-37D8-CEEF-B4D3-3BAF17ED033E}"/>
                    </a:ext>
                  </a:extLst>
                </p:cNvPr>
                <p:cNvSpPr/>
                <p:nvPr/>
              </p:nvSpPr>
              <p:spPr>
                <a:xfrm>
                  <a:off x="6585968" y="2941564"/>
                  <a:ext cx="99028" cy="990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>
                  <a:solidFill>
                    <a:srgbClr val="BF1B0F"/>
                  </a:solidFill>
                  <a:round/>
                </a:ln>
              </p:spPr>
              <p:txBody>
                <a:bodyPr lIns="0" tIns="0" rIns="0" bIns="0"/>
                <a:lstStyle/>
                <a:p>
                  <a:pPr lvl="0">
                    <a:defRPr sz="2400">
                      <a:solidFill>
                        <a:srgbClr val="005596"/>
                      </a:solidFill>
                    </a:defRPr>
                  </a:pPr>
                  <a:endParaRPr/>
                </a:p>
              </p:txBody>
            </p:sp>
            <p:sp>
              <p:nvSpPr>
                <p:cNvPr id="22" name="Shape 366">
                  <a:extLst>
                    <a:ext uri="{FF2B5EF4-FFF2-40B4-BE49-F238E27FC236}">
                      <a16:creationId xmlns:a16="http://schemas.microsoft.com/office/drawing/2014/main" id="{30AF1BC2-0270-7BEC-472A-CB3E3CBC5E8D}"/>
                    </a:ext>
                  </a:extLst>
                </p:cNvPr>
                <p:cNvSpPr/>
                <p:nvPr/>
              </p:nvSpPr>
              <p:spPr>
                <a:xfrm>
                  <a:off x="4614600" y="3607297"/>
                  <a:ext cx="99028" cy="990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>
                  <a:solidFill>
                    <a:srgbClr val="BF1B0F"/>
                  </a:solidFill>
                  <a:round/>
                </a:ln>
              </p:spPr>
              <p:txBody>
                <a:bodyPr lIns="0" tIns="0" rIns="0" bIns="0"/>
                <a:lstStyle/>
                <a:p>
                  <a:pPr lvl="0">
                    <a:defRPr sz="2400">
                      <a:solidFill>
                        <a:srgbClr val="005596"/>
                      </a:solidFill>
                    </a:defRPr>
                  </a:pPr>
                  <a:endParaRPr/>
                </a:p>
              </p:txBody>
            </p:sp>
            <p:sp>
              <p:nvSpPr>
                <p:cNvPr id="23" name="Shape 366">
                  <a:extLst>
                    <a:ext uri="{FF2B5EF4-FFF2-40B4-BE49-F238E27FC236}">
                      <a16:creationId xmlns:a16="http://schemas.microsoft.com/office/drawing/2014/main" id="{598191E7-54A8-A960-099C-6C770642ECF5}"/>
                    </a:ext>
                  </a:extLst>
                </p:cNvPr>
                <p:cNvSpPr/>
                <p:nvPr/>
              </p:nvSpPr>
              <p:spPr>
                <a:xfrm>
                  <a:off x="4565085" y="3557783"/>
                  <a:ext cx="99028" cy="990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>
                  <a:solidFill>
                    <a:srgbClr val="BF1B0F"/>
                  </a:solidFill>
                  <a:round/>
                </a:ln>
              </p:spPr>
              <p:txBody>
                <a:bodyPr lIns="0" tIns="0" rIns="0" bIns="0"/>
                <a:lstStyle/>
                <a:p>
                  <a:pPr lvl="0">
                    <a:defRPr sz="2400">
                      <a:solidFill>
                        <a:srgbClr val="005596"/>
                      </a:solidFill>
                    </a:defRPr>
                  </a:pPr>
                  <a:endParaRPr/>
                </a:p>
              </p:txBody>
            </p:sp>
            <p:sp>
              <p:nvSpPr>
                <p:cNvPr id="24" name="Shape 366">
                  <a:extLst>
                    <a:ext uri="{FF2B5EF4-FFF2-40B4-BE49-F238E27FC236}">
                      <a16:creationId xmlns:a16="http://schemas.microsoft.com/office/drawing/2014/main" id="{F4F13E0E-2410-F365-EB0E-E5BBF45ECD37}"/>
                    </a:ext>
                  </a:extLst>
                </p:cNvPr>
                <p:cNvSpPr/>
                <p:nvPr/>
              </p:nvSpPr>
              <p:spPr>
                <a:xfrm>
                  <a:off x="5620824" y="5064698"/>
                  <a:ext cx="99028" cy="990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>
                  <a:solidFill>
                    <a:srgbClr val="BF1B0F"/>
                  </a:solidFill>
                  <a:round/>
                </a:ln>
              </p:spPr>
              <p:txBody>
                <a:bodyPr lIns="0" tIns="0" rIns="0" bIns="0"/>
                <a:lstStyle/>
                <a:p>
                  <a:pPr lvl="0">
                    <a:defRPr sz="2400">
                      <a:solidFill>
                        <a:srgbClr val="005596"/>
                      </a:solidFill>
                    </a:defRPr>
                  </a:pPr>
                  <a:endParaRPr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1F05EDDF-19BE-02FC-C83B-8C2BDB680A08}"/>
                    </a:ext>
                  </a:extLst>
                </p:cNvPr>
                <p:cNvSpPr/>
                <p:nvPr/>
              </p:nvSpPr>
              <p:spPr>
                <a:xfrm>
                  <a:off x="4231037" y="2944678"/>
                  <a:ext cx="429187" cy="619932"/>
                </a:xfrm>
                <a:custGeom>
                  <a:avLst/>
                  <a:gdLst>
                    <a:gd name="connsiteX0" fmla="*/ 0 w 429187"/>
                    <a:gd name="connsiteY0" fmla="*/ 0 h 619932"/>
                    <a:gd name="connsiteX1" fmla="*/ 387458 w 429187"/>
                    <a:gd name="connsiteY1" fmla="*/ 278969 h 619932"/>
                    <a:gd name="connsiteX2" fmla="*/ 418455 w 429187"/>
                    <a:gd name="connsiteY2" fmla="*/ 619932 h 619932"/>
                    <a:gd name="connsiteX3" fmla="*/ 418455 w 429187"/>
                    <a:gd name="connsiteY3" fmla="*/ 619932 h 619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9187" h="619932">
                      <a:moveTo>
                        <a:pt x="0" y="0"/>
                      </a:moveTo>
                      <a:cubicBezTo>
                        <a:pt x="158858" y="87823"/>
                        <a:pt x="317716" y="175647"/>
                        <a:pt x="387458" y="278969"/>
                      </a:cubicBezTo>
                      <a:cubicBezTo>
                        <a:pt x="457200" y="382291"/>
                        <a:pt x="418455" y="619932"/>
                        <a:pt x="418455" y="619932"/>
                      </a:cubicBezTo>
                      <a:lnTo>
                        <a:pt x="418455" y="619932"/>
                      </a:ln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61F14815-1EC0-3FD4-9E23-750A5662F20B}"/>
                    </a:ext>
                  </a:extLst>
                </p:cNvPr>
                <p:cNvSpPr/>
                <p:nvPr/>
              </p:nvSpPr>
              <p:spPr>
                <a:xfrm>
                  <a:off x="4709739" y="3022169"/>
                  <a:ext cx="1908037" cy="667894"/>
                </a:xfrm>
                <a:custGeom>
                  <a:avLst/>
                  <a:gdLst>
                    <a:gd name="connsiteX0" fmla="*/ 0 w 1844298"/>
                    <a:gd name="connsiteY0" fmla="*/ 619933 h 667894"/>
                    <a:gd name="connsiteX1" fmla="*/ 1038386 w 1844298"/>
                    <a:gd name="connsiteY1" fmla="*/ 604434 h 667894"/>
                    <a:gd name="connsiteX2" fmla="*/ 1844298 w 1844298"/>
                    <a:gd name="connsiteY2" fmla="*/ 0 h 667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44298" h="667894">
                      <a:moveTo>
                        <a:pt x="0" y="619933"/>
                      </a:moveTo>
                      <a:cubicBezTo>
                        <a:pt x="365501" y="663844"/>
                        <a:pt x="731003" y="707756"/>
                        <a:pt x="1038386" y="604434"/>
                      </a:cubicBezTo>
                      <a:cubicBezTo>
                        <a:pt x="1345769" y="501112"/>
                        <a:pt x="1595033" y="250556"/>
                        <a:pt x="1844298" y="0"/>
                      </a:cubicBez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654085A0-7787-4298-4C1E-AE65C89B3002}"/>
                    </a:ext>
                  </a:extLst>
                </p:cNvPr>
                <p:cNvSpPr/>
                <p:nvPr/>
              </p:nvSpPr>
              <p:spPr>
                <a:xfrm>
                  <a:off x="4664990" y="3673098"/>
                  <a:ext cx="976393" cy="1456841"/>
                </a:xfrm>
                <a:custGeom>
                  <a:avLst/>
                  <a:gdLst>
                    <a:gd name="connsiteX0" fmla="*/ 0 w 976393"/>
                    <a:gd name="connsiteY0" fmla="*/ 0 h 1456841"/>
                    <a:gd name="connsiteX1" fmla="*/ 309966 w 976393"/>
                    <a:gd name="connsiteY1" fmla="*/ 1115878 h 1456841"/>
                    <a:gd name="connsiteX2" fmla="*/ 976393 w 976393"/>
                    <a:gd name="connsiteY2" fmla="*/ 1456841 h 1456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76393" h="1456841">
                      <a:moveTo>
                        <a:pt x="0" y="0"/>
                      </a:moveTo>
                      <a:cubicBezTo>
                        <a:pt x="73617" y="436535"/>
                        <a:pt x="147234" y="873071"/>
                        <a:pt x="309966" y="1115878"/>
                      </a:cubicBezTo>
                      <a:cubicBezTo>
                        <a:pt x="472698" y="1358685"/>
                        <a:pt x="724545" y="1407763"/>
                        <a:pt x="976393" y="1456841"/>
                      </a:cubicBez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D5877CE-2097-1694-D9B1-23926CE92A10}"/>
                  </a:ext>
                </a:extLst>
              </p:cNvPr>
              <p:cNvSpPr txBox="1"/>
              <p:nvPr/>
            </p:nvSpPr>
            <p:spPr>
              <a:xfrm>
                <a:off x="3789335" y="2545145"/>
                <a:ext cx="8834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NPL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4D8707E-16E1-5034-19BB-5867DADCC6BC}"/>
                  </a:ext>
                </a:extLst>
              </p:cNvPr>
              <p:cNvSpPr txBox="1"/>
              <p:nvPr/>
            </p:nvSpPr>
            <p:spPr>
              <a:xfrm>
                <a:off x="6569932" y="2652837"/>
                <a:ext cx="8834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PTB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9E0B7E4-F5CA-C828-51CA-4B269AB8071F}"/>
                  </a:ext>
                </a:extLst>
              </p:cNvPr>
              <p:cNvSpPr txBox="1"/>
              <p:nvPr/>
            </p:nvSpPr>
            <p:spPr>
              <a:xfrm>
                <a:off x="3385614" y="3697425"/>
                <a:ext cx="13433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LNE-SYRTE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6FD4627-15C6-941B-0121-94F87AE4C0C5}"/>
                  </a:ext>
                </a:extLst>
              </p:cNvPr>
              <p:cNvSpPr txBox="1"/>
              <p:nvPr/>
            </p:nvSpPr>
            <p:spPr>
              <a:xfrm>
                <a:off x="5302761" y="4744880"/>
                <a:ext cx="8834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INRIM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0512A0B-47F9-3F17-747A-800724883EA3}"/>
                  </a:ext>
                </a:extLst>
              </p:cNvPr>
              <p:cNvSpPr txBox="1"/>
              <p:nvPr/>
            </p:nvSpPr>
            <p:spPr>
              <a:xfrm>
                <a:off x="3978373" y="3414850"/>
                <a:ext cx="8834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LPL</a:t>
                </a:r>
              </a:p>
            </p:txBody>
          </p:sp>
        </p:grp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E2445050-E28A-F447-D55D-23FCA59C6262}"/>
                </a:ext>
              </a:extLst>
            </p:cNvPr>
            <p:cNvSpPr/>
            <p:nvPr/>
          </p:nvSpPr>
          <p:spPr>
            <a:xfrm>
              <a:off x="2791949" y="2877562"/>
              <a:ext cx="466531" cy="404199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Sr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D61F58C-72B3-C42C-6B0D-644DB5100386}"/>
                </a:ext>
              </a:extLst>
            </p:cNvPr>
            <p:cNvSpPr/>
            <p:nvPr/>
          </p:nvSpPr>
          <p:spPr>
            <a:xfrm>
              <a:off x="6468779" y="3140286"/>
              <a:ext cx="466531" cy="404199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Sr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8B243F5-B8F1-E150-E154-4B97054E0DEC}"/>
                </a:ext>
              </a:extLst>
            </p:cNvPr>
            <p:cNvSpPr/>
            <p:nvPr/>
          </p:nvSpPr>
          <p:spPr>
            <a:xfrm>
              <a:off x="3925686" y="3191627"/>
              <a:ext cx="466531" cy="404199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Sr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73CAC92-0566-0DA6-E42D-A8A06603548B}"/>
                </a:ext>
              </a:extLst>
            </p:cNvPr>
            <p:cNvSpPr/>
            <p:nvPr/>
          </p:nvSpPr>
          <p:spPr>
            <a:xfrm>
              <a:off x="5013838" y="5080328"/>
              <a:ext cx="562790" cy="40419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Yb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D87E702-3216-70E3-2C32-466B8D9759EA}"/>
                </a:ext>
              </a:extLst>
            </p:cNvPr>
            <p:cNvSpPr/>
            <p:nvPr/>
          </p:nvSpPr>
          <p:spPr>
            <a:xfrm>
              <a:off x="4445105" y="3178698"/>
              <a:ext cx="550071" cy="404199"/>
            </a:xfrm>
            <a:prstGeom prst="roundRect">
              <a:avLst/>
            </a:prstGeom>
            <a:solidFill>
              <a:srgbClr val="664D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</a:rPr>
                <a:t>Hg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C41603A-2BCE-49E9-329E-13B6313796F8}"/>
                </a:ext>
              </a:extLst>
            </p:cNvPr>
            <p:cNvSpPr/>
            <p:nvPr/>
          </p:nvSpPr>
          <p:spPr>
            <a:xfrm>
              <a:off x="2127979" y="2877562"/>
              <a:ext cx="602503" cy="404199"/>
            </a:xfrm>
            <a:prstGeom prst="roundRect">
              <a:avLst/>
            </a:prstGeom>
            <a:solidFill>
              <a:srgbClr val="0C0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</a:rPr>
                <a:t>Yb</a:t>
              </a:r>
              <a:r>
                <a:rPr lang="en-GB" sz="1600" baseline="30000" dirty="0">
                  <a:solidFill>
                    <a:schemeClr val="bg1"/>
                  </a:solidFill>
                </a:rPr>
                <a:t>+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BACA538C-BF3D-1372-2905-446ECB4A273F}"/>
                </a:ext>
              </a:extLst>
            </p:cNvPr>
            <p:cNvSpPr/>
            <p:nvPr/>
          </p:nvSpPr>
          <p:spPr>
            <a:xfrm>
              <a:off x="5818991" y="3138918"/>
              <a:ext cx="602503" cy="404199"/>
            </a:xfrm>
            <a:prstGeom prst="roundRect">
              <a:avLst/>
            </a:prstGeom>
            <a:solidFill>
              <a:srgbClr val="0C0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</a:rPr>
                <a:t>Yb</a:t>
              </a:r>
              <a:r>
                <a:rPr lang="en-GB" sz="1600" baseline="30000" dirty="0">
                  <a:solidFill>
                    <a:schemeClr val="bg1"/>
                  </a:solidFill>
                </a:rPr>
                <a:t>+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827DC90-A5B8-7B28-D020-73A9CDDC934D}"/>
              </a:ext>
            </a:extLst>
          </p:cNvPr>
          <p:cNvGrpSpPr/>
          <p:nvPr/>
        </p:nvGrpSpPr>
        <p:grpSpPr>
          <a:xfrm>
            <a:off x="5397635" y="1306379"/>
            <a:ext cx="6606100" cy="3554484"/>
            <a:chOff x="5324644" y="1101172"/>
            <a:chExt cx="6606100" cy="3554484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6EEC226-B0C4-8103-9F75-AD248F455696}"/>
                </a:ext>
              </a:extLst>
            </p:cNvPr>
            <p:cNvSpPr/>
            <p:nvPr/>
          </p:nvSpPr>
          <p:spPr>
            <a:xfrm>
              <a:off x="5324644" y="1101172"/>
              <a:ext cx="6606100" cy="355448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0" name="Picture 9" descr="D:\! MyStuff\Talks\Celebrating science\carrier transfer.jpg">
              <a:extLst>
                <a:ext uri="{FF2B5EF4-FFF2-40B4-BE49-F238E27FC236}">
                  <a16:creationId xmlns:a16="http://schemas.microsoft.com/office/drawing/2014/main" id="{43DE786B-E2DD-D81E-3953-D8396B08BA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2768" y="1191117"/>
              <a:ext cx="5218939" cy="3410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DD16682-CF33-FA18-1A19-AB2E2BD7D765}"/>
                </a:ext>
              </a:extLst>
            </p:cNvPr>
            <p:cNvSpPr txBox="1"/>
            <p:nvPr/>
          </p:nvSpPr>
          <p:spPr>
            <a:xfrm>
              <a:off x="5391864" y="1199410"/>
              <a:ext cx="4579417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Uses the 1.5 µm transmission band </a:t>
              </a:r>
              <a:br>
                <a:rPr lang="en-GB" dirty="0"/>
              </a:br>
              <a:r>
                <a:rPr lang="en-GB" dirty="0"/>
                <a:t>of standard telecommunications fibre</a:t>
              </a:r>
            </a:p>
            <a:p>
              <a:pPr>
                <a:spcBef>
                  <a:spcPts val="1200"/>
                </a:spcBef>
              </a:pPr>
              <a:r>
                <a:rPr lang="en-GB" dirty="0"/>
                <a:t>Environmentally induced phase fluctuations must be measured and corrected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8AD8547-F037-72C9-FA1C-A871C39178CC}"/>
                </a:ext>
              </a:extLst>
            </p:cNvPr>
            <p:cNvSpPr txBox="1"/>
            <p:nvPr/>
          </p:nvSpPr>
          <p:spPr>
            <a:xfrm>
              <a:off x="8640231" y="3265426"/>
              <a:ext cx="2817867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Sources of noise:</a:t>
              </a:r>
            </a:p>
            <a:p>
              <a:pPr>
                <a:spcBef>
                  <a:spcPts val="1200"/>
                </a:spcBef>
              </a:pPr>
              <a:r>
                <a:rPr lang="en-GB" dirty="0"/>
                <a:t>Vibrations</a:t>
              </a:r>
            </a:p>
            <a:p>
              <a:pPr>
                <a:spcBef>
                  <a:spcPts val="1200"/>
                </a:spcBef>
              </a:pPr>
              <a:r>
                <a:rPr lang="en-GB" dirty="0"/>
                <a:t>Temperature changes</a:t>
              </a:r>
            </a:p>
          </p:txBody>
        </p:sp>
        <p:grpSp>
          <p:nvGrpSpPr>
            <p:cNvPr id="33" name="Group 19">
              <a:extLst>
                <a:ext uri="{FF2B5EF4-FFF2-40B4-BE49-F238E27FC236}">
                  <a16:creationId xmlns:a16="http://schemas.microsoft.com/office/drawing/2014/main" id="{6BFF359C-F253-60F5-58EE-BE2B66BA6FB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003010" y="3677876"/>
              <a:ext cx="1144405" cy="360000"/>
              <a:chOff x="3312" y="2352"/>
              <a:chExt cx="960" cy="302"/>
            </a:xfrm>
          </p:grpSpPr>
          <p:pic>
            <p:nvPicPr>
              <p:cNvPr id="37" name="Picture 16" descr="C:\Documents and Settings\gm1\My Documents\Downloads\car-icon.gif">
                <a:extLst>
                  <a:ext uri="{FF2B5EF4-FFF2-40B4-BE49-F238E27FC236}">
                    <a16:creationId xmlns:a16="http://schemas.microsoft.com/office/drawing/2014/main" id="{C5F135A7-A277-C897-FFBD-575179A078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12" y="2400"/>
                <a:ext cx="240" cy="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" name="Picture 17" descr="C:\Documents and Settings\gm1\My Documents\Downloads\Roadworks_Severe_Current.jpg">
                <a:extLst>
                  <a:ext uri="{FF2B5EF4-FFF2-40B4-BE49-F238E27FC236}">
                    <a16:creationId xmlns:a16="http://schemas.microsoft.com/office/drawing/2014/main" id="{6C6B9C68-EFB9-0F59-AB32-306DA74D7C6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4" y="2352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" name="Picture 18" descr="C:\Documents and Settings\gm1\My Documents\Downloads\4815_trainIcon.png">
                <a:extLst>
                  <a:ext uri="{FF2B5EF4-FFF2-40B4-BE49-F238E27FC236}">
                    <a16:creationId xmlns:a16="http://schemas.microsoft.com/office/drawing/2014/main" id="{CCC7C5F0-6B07-596B-2D1E-A5BD1D83CE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00" y="2352"/>
                <a:ext cx="336" cy="3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4" name="Group 22">
              <a:extLst>
                <a:ext uri="{FF2B5EF4-FFF2-40B4-BE49-F238E27FC236}">
                  <a16:creationId xmlns:a16="http://schemas.microsoft.com/office/drawing/2014/main" id="{400CB588-797E-6141-04B6-37D18F7E4AA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975755" y="4130820"/>
              <a:ext cx="763773" cy="360000"/>
              <a:chOff x="4032" y="2832"/>
              <a:chExt cx="611" cy="288"/>
            </a:xfrm>
          </p:grpSpPr>
          <p:pic>
            <p:nvPicPr>
              <p:cNvPr id="35" name="Picture 20" descr="C:\Documents and Settings\gm1\My Documents\Downloads\moonIcon.png">
                <a:extLst>
                  <a:ext uri="{FF2B5EF4-FFF2-40B4-BE49-F238E27FC236}">
                    <a16:creationId xmlns:a16="http://schemas.microsoft.com/office/drawing/2014/main" id="{769BE09C-FE79-D9B2-C00E-613BA5F81E9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68" y="2832"/>
                <a:ext cx="275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" name="Picture 21" descr="C:\Documents and Settings\gm1\My Documents\Downloads\SunIcon.jpg">
                <a:extLst>
                  <a:ext uri="{FF2B5EF4-FFF2-40B4-BE49-F238E27FC236}">
                    <a16:creationId xmlns:a16="http://schemas.microsoft.com/office/drawing/2014/main" id="{47916E59-73A4-766A-14EA-86A0D3E765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2" y="2832"/>
                <a:ext cx="28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7A662F8C-CF04-5FDB-4B1C-29D984F21272}"/>
              </a:ext>
            </a:extLst>
          </p:cNvPr>
          <p:cNvSpPr txBox="1"/>
          <p:nvPr/>
        </p:nvSpPr>
        <p:spPr>
          <a:xfrm>
            <a:off x="6951966" y="5160819"/>
            <a:ext cx="5039231" cy="1348401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lIns="180000" tIns="180000" rIns="108000" bIns="180000" rtlCol="0">
            <a:spAutoFit/>
          </a:bodyPr>
          <a:lstStyle/>
          <a:p>
            <a:r>
              <a:rPr lang="en-GB" b="1" dirty="0">
                <a:solidFill>
                  <a:srgbClr val="BF1A2F"/>
                </a:solidFill>
              </a:rPr>
              <a:t>Frequency comparison uncertainties currently reaching the low part in 10</a:t>
            </a:r>
            <a:r>
              <a:rPr lang="en-GB" b="1" baseline="30000" dirty="0">
                <a:solidFill>
                  <a:srgbClr val="BF1A2F"/>
                </a:solidFill>
              </a:rPr>
              <a:t>17</a:t>
            </a:r>
            <a:r>
              <a:rPr lang="en-GB" b="1" dirty="0">
                <a:solidFill>
                  <a:srgbClr val="BF1A2F"/>
                </a:solidFill>
              </a:rPr>
              <a:t> level</a:t>
            </a:r>
          </a:p>
          <a:p>
            <a:pPr>
              <a:spcBef>
                <a:spcPts val="1200"/>
              </a:spcBef>
            </a:pPr>
            <a:r>
              <a:rPr lang="en-GB" b="1" dirty="0">
                <a:solidFill>
                  <a:srgbClr val="BF1A2F"/>
                </a:solidFill>
              </a:rPr>
              <a:t>&lt; 1 part in 10</a:t>
            </a:r>
            <a:r>
              <a:rPr lang="en-GB" b="1" baseline="30000" dirty="0">
                <a:solidFill>
                  <a:srgbClr val="BF1A2F"/>
                </a:solidFill>
              </a:rPr>
              <a:t>18</a:t>
            </a:r>
            <a:r>
              <a:rPr lang="en-GB" b="1" dirty="0">
                <a:solidFill>
                  <a:srgbClr val="BF1A2F"/>
                </a:solidFill>
              </a:rPr>
              <a:t> possible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A717BFE4-F549-6158-52D7-9194E0B8AAE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179" t="59742" r="1662" b="23388"/>
          <a:stretch/>
        </p:blipFill>
        <p:spPr>
          <a:xfrm>
            <a:off x="104234" y="5764250"/>
            <a:ext cx="6743498" cy="76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11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Tests of fundamental physics using the network</a:t>
            </a:r>
          </a:p>
        </p:txBody>
      </p:sp>
      <p:pic>
        <p:nvPicPr>
          <p:cNvPr id="3" name="image39.jpg">
            <a:extLst>
              <a:ext uri="{FF2B5EF4-FFF2-40B4-BE49-F238E27FC236}">
                <a16:creationId xmlns:a16="http://schemas.microsoft.com/office/drawing/2014/main" id="{36D19BDD-ACE3-21E0-611D-F824B2E9D1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35" t="37371" r="5864" b="14592"/>
          <a:stretch/>
        </p:blipFill>
        <p:spPr>
          <a:xfrm>
            <a:off x="0" y="1046074"/>
            <a:ext cx="12204000" cy="5832000"/>
          </a:xfrm>
          <a:prstGeom prst="rect">
            <a:avLst/>
          </a:prstGeom>
          <a:ln w="12700">
            <a:noFill/>
            <a:miter lim="400000"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E95C5A8-031D-6011-5834-86F7320EB26E}"/>
              </a:ext>
            </a:extLst>
          </p:cNvPr>
          <p:cNvSpPr/>
          <p:nvPr/>
        </p:nvSpPr>
        <p:spPr>
          <a:xfrm>
            <a:off x="0" y="961054"/>
            <a:ext cx="12203999" cy="5990252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16DDBF1-7501-8507-1738-911ABAEA5BF9}"/>
              </a:ext>
            </a:extLst>
          </p:cNvPr>
          <p:cNvGrpSpPr/>
          <p:nvPr/>
        </p:nvGrpSpPr>
        <p:grpSpPr>
          <a:xfrm>
            <a:off x="179816" y="1998413"/>
            <a:ext cx="4807331" cy="2618581"/>
            <a:chOff x="2127979" y="2556844"/>
            <a:chExt cx="4807331" cy="261858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DE571AA-9186-E196-E178-FFD99B7C6753}"/>
                </a:ext>
              </a:extLst>
            </p:cNvPr>
            <p:cNvGrpSpPr/>
            <p:nvPr/>
          </p:nvGrpSpPr>
          <p:grpSpPr>
            <a:xfrm>
              <a:off x="2586829" y="2556844"/>
              <a:ext cx="4067721" cy="2618581"/>
              <a:chOff x="3385614" y="2545145"/>
              <a:chExt cx="4067721" cy="2618581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8965424D-A59B-2A5B-0C74-4423505F89DA}"/>
                  </a:ext>
                </a:extLst>
              </p:cNvPr>
              <p:cNvGrpSpPr/>
              <p:nvPr/>
            </p:nvGrpSpPr>
            <p:grpSpPr>
              <a:xfrm>
                <a:off x="4132820" y="2881695"/>
                <a:ext cx="2552176" cy="2282031"/>
                <a:chOff x="4132820" y="2881695"/>
                <a:chExt cx="2552176" cy="2282031"/>
              </a:xfrm>
            </p:grpSpPr>
            <p:sp>
              <p:nvSpPr>
                <p:cNvPr id="20" name="Shape 366">
                  <a:extLst>
                    <a:ext uri="{FF2B5EF4-FFF2-40B4-BE49-F238E27FC236}">
                      <a16:creationId xmlns:a16="http://schemas.microsoft.com/office/drawing/2014/main" id="{564B19B1-0CE6-0850-D120-FCC325EC8BFA}"/>
                    </a:ext>
                  </a:extLst>
                </p:cNvPr>
                <p:cNvSpPr/>
                <p:nvPr/>
              </p:nvSpPr>
              <p:spPr>
                <a:xfrm>
                  <a:off x="4132820" y="2881695"/>
                  <a:ext cx="99028" cy="990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>
                  <a:solidFill>
                    <a:srgbClr val="BF1B0F"/>
                  </a:solidFill>
                  <a:round/>
                </a:ln>
              </p:spPr>
              <p:txBody>
                <a:bodyPr lIns="0" tIns="0" rIns="0" bIns="0"/>
                <a:lstStyle/>
                <a:p>
                  <a:pPr lvl="0">
                    <a:defRPr sz="2400">
                      <a:solidFill>
                        <a:srgbClr val="005596"/>
                      </a:solidFill>
                    </a:defRPr>
                  </a:pPr>
                  <a:endParaRPr/>
                </a:p>
              </p:txBody>
            </p:sp>
            <p:sp>
              <p:nvSpPr>
                <p:cNvPr id="21" name="Shape 366">
                  <a:extLst>
                    <a:ext uri="{FF2B5EF4-FFF2-40B4-BE49-F238E27FC236}">
                      <a16:creationId xmlns:a16="http://schemas.microsoft.com/office/drawing/2014/main" id="{893F9369-37D8-CEEF-B4D3-3BAF17ED033E}"/>
                    </a:ext>
                  </a:extLst>
                </p:cNvPr>
                <p:cNvSpPr/>
                <p:nvPr/>
              </p:nvSpPr>
              <p:spPr>
                <a:xfrm>
                  <a:off x="6585968" y="2941564"/>
                  <a:ext cx="99028" cy="990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>
                  <a:solidFill>
                    <a:srgbClr val="BF1B0F"/>
                  </a:solidFill>
                  <a:round/>
                </a:ln>
              </p:spPr>
              <p:txBody>
                <a:bodyPr lIns="0" tIns="0" rIns="0" bIns="0"/>
                <a:lstStyle/>
                <a:p>
                  <a:pPr lvl="0">
                    <a:defRPr sz="2400">
                      <a:solidFill>
                        <a:srgbClr val="005596"/>
                      </a:solidFill>
                    </a:defRPr>
                  </a:pPr>
                  <a:endParaRPr/>
                </a:p>
              </p:txBody>
            </p:sp>
            <p:sp>
              <p:nvSpPr>
                <p:cNvPr id="22" name="Shape 366">
                  <a:extLst>
                    <a:ext uri="{FF2B5EF4-FFF2-40B4-BE49-F238E27FC236}">
                      <a16:creationId xmlns:a16="http://schemas.microsoft.com/office/drawing/2014/main" id="{30AF1BC2-0270-7BEC-472A-CB3E3CBC5E8D}"/>
                    </a:ext>
                  </a:extLst>
                </p:cNvPr>
                <p:cNvSpPr/>
                <p:nvPr/>
              </p:nvSpPr>
              <p:spPr>
                <a:xfrm>
                  <a:off x="4614600" y="3607297"/>
                  <a:ext cx="99028" cy="990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>
                  <a:solidFill>
                    <a:srgbClr val="BF1B0F"/>
                  </a:solidFill>
                  <a:round/>
                </a:ln>
              </p:spPr>
              <p:txBody>
                <a:bodyPr lIns="0" tIns="0" rIns="0" bIns="0"/>
                <a:lstStyle/>
                <a:p>
                  <a:pPr lvl="0">
                    <a:defRPr sz="2400">
                      <a:solidFill>
                        <a:srgbClr val="005596"/>
                      </a:solidFill>
                    </a:defRPr>
                  </a:pPr>
                  <a:endParaRPr/>
                </a:p>
              </p:txBody>
            </p:sp>
            <p:sp>
              <p:nvSpPr>
                <p:cNvPr id="23" name="Shape 366">
                  <a:extLst>
                    <a:ext uri="{FF2B5EF4-FFF2-40B4-BE49-F238E27FC236}">
                      <a16:creationId xmlns:a16="http://schemas.microsoft.com/office/drawing/2014/main" id="{598191E7-54A8-A960-099C-6C770642ECF5}"/>
                    </a:ext>
                  </a:extLst>
                </p:cNvPr>
                <p:cNvSpPr/>
                <p:nvPr/>
              </p:nvSpPr>
              <p:spPr>
                <a:xfrm>
                  <a:off x="4565085" y="3557783"/>
                  <a:ext cx="99028" cy="990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>
                  <a:solidFill>
                    <a:srgbClr val="BF1B0F"/>
                  </a:solidFill>
                  <a:round/>
                </a:ln>
              </p:spPr>
              <p:txBody>
                <a:bodyPr lIns="0" tIns="0" rIns="0" bIns="0"/>
                <a:lstStyle/>
                <a:p>
                  <a:pPr lvl="0">
                    <a:defRPr sz="2400">
                      <a:solidFill>
                        <a:srgbClr val="005596"/>
                      </a:solidFill>
                    </a:defRPr>
                  </a:pPr>
                  <a:endParaRPr/>
                </a:p>
              </p:txBody>
            </p:sp>
            <p:sp>
              <p:nvSpPr>
                <p:cNvPr id="24" name="Shape 366">
                  <a:extLst>
                    <a:ext uri="{FF2B5EF4-FFF2-40B4-BE49-F238E27FC236}">
                      <a16:creationId xmlns:a16="http://schemas.microsoft.com/office/drawing/2014/main" id="{F4F13E0E-2410-F365-EB0E-E5BBF45ECD37}"/>
                    </a:ext>
                  </a:extLst>
                </p:cNvPr>
                <p:cNvSpPr/>
                <p:nvPr/>
              </p:nvSpPr>
              <p:spPr>
                <a:xfrm>
                  <a:off x="5620824" y="5064698"/>
                  <a:ext cx="99028" cy="990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>
                  <a:solidFill>
                    <a:srgbClr val="BF1B0F"/>
                  </a:solidFill>
                  <a:round/>
                </a:ln>
              </p:spPr>
              <p:txBody>
                <a:bodyPr lIns="0" tIns="0" rIns="0" bIns="0"/>
                <a:lstStyle/>
                <a:p>
                  <a:pPr lvl="0">
                    <a:defRPr sz="2400">
                      <a:solidFill>
                        <a:srgbClr val="005596"/>
                      </a:solidFill>
                    </a:defRPr>
                  </a:pPr>
                  <a:endParaRPr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1F05EDDF-19BE-02FC-C83B-8C2BDB680A08}"/>
                    </a:ext>
                  </a:extLst>
                </p:cNvPr>
                <p:cNvSpPr/>
                <p:nvPr/>
              </p:nvSpPr>
              <p:spPr>
                <a:xfrm>
                  <a:off x="4231037" y="2944678"/>
                  <a:ext cx="429187" cy="619932"/>
                </a:xfrm>
                <a:custGeom>
                  <a:avLst/>
                  <a:gdLst>
                    <a:gd name="connsiteX0" fmla="*/ 0 w 429187"/>
                    <a:gd name="connsiteY0" fmla="*/ 0 h 619932"/>
                    <a:gd name="connsiteX1" fmla="*/ 387458 w 429187"/>
                    <a:gd name="connsiteY1" fmla="*/ 278969 h 619932"/>
                    <a:gd name="connsiteX2" fmla="*/ 418455 w 429187"/>
                    <a:gd name="connsiteY2" fmla="*/ 619932 h 619932"/>
                    <a:gd name="connsiteX3" fmla="*/ 418455 w 429187"/>
                    <a:gd name="connsiteY3" fmla="*/ 619932 h 619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9187" h="619932">
                      <a:moveTo>
                        <a:pt x="0" y="0"/>
                      </a:moveTo>
                      <a:cubicBezTo>
                        <a:pt x="158858" y="87823"/>
                        <a:pt x="317716" y="175647"/>
                        <a:pt x="387458" y="278969"/>
                      </a:cubicBezTo>
                      <a:cubicBezTo>
                        <a:pt x="457200" y="382291"/>
                        <a:pt x="418455" y="619932"/>
                        <a:pt x="418455" y="619932"/>
                      </a:cubicBezTo>
                      <a:lnTo>
                        <a:pt x="418455" y="619932"/>
                      </a:ln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61F14815-1EC0-3FD4-9E23-750A5662F20B}"/>
                    </a:ext>
                  </a:extLst>
                </p:cNvPr>
                <p:cNvSpPr/>
                <p:nvPr/>
              </p:nvSpPr>
              <p:spPr>
                <a:xfrm>
                  <a:off x="4709739" y="3022169"/>
                  <a:ext cx="1908037" cy="667894"/>
                </a:xfrm>
                <a:custGeom>
                  <a:avLst/>
                  <a:gdLst>
                    <a:gd name="connsiteX0" fmla="*/ 0 w 1844298"/>
                    <a:gd name="connsiteY0" fmla="*/ 619933 h 667894"/>
                    <a:gd name="connsiteX1" fmla="*/ 1038386 w 1844298"/>
                    <a:gd name="connsiteY1" fmla="*/ 604434 h 667894"/>
                    <a:gd name="connsiteX2" fmla="*/ 1844298 w 1844298"/>
                    <a:gd name="connsiteY2" fmla="*/ 0 h 667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44298" h="667894">
                      <a:moveTo>
                        <a:pt x="0" y="619933"/>
                      </a:moveTo>
                      <a:cubicBezTo>
                        <a:pt x="365501" y="663844"/>
                        <a:pt x="731003" y="707756"/>
                        <a:pt x="1038386" y="604434"/>
                      </a:cubicBezTo>
                      <a:cubicBezTo>
                        <a:pt x="1345769" y="501112"/>
                        <a:pt x="1595033" y="250556"/>
                        <a:pt x="1844298" y="0"/>
                      </a:cubicBez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654085A0-7787-4298-4C1E-AE65C89B3002}"/>
                    </a:ext>
                  </a:extLst>
                </p:cNvPr>
                <p:cNvSpPr/>
                <p:nvPr/>
              </p:nvSpPr>
              <p:spPr>
                <a:xfrm>
                  <a:off x="4664990" y="3673098"/>
                  <a:ext cx="976393" cy="1456841"/>
                </a:xfrm>
                <a:custGeom>
                  <a:avLst/>
                  <a:gdLst>
                    <a:gd name="connsiteX0" fmla="*/ 0 w 976393"/>
                    <a:gd name="connsiteY0" fmla="*/ 0 h 1456841"/>
                    <a:gd name="connsiteX1" fmla="*/ 309966 w 976393"/>
                    <a:gd name="connsiteY1" fmla="*/ 1115878 h 1456841"/>
                    <a:gd name="connsiteX2" fmla="*/ 976393 w 976393"/>
                    <a:gd name="connsiteY2" fmla="*/ 1456841 h 1456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76393" h="1456841">
                      <a:moveTo>
                        <a:pt x="0" y="0"/>
                      </a:moveTo>
                      <a:cubicBezTo>
                        <a:pt x="73617" y="436535"/>
                        <a:pt x="147234" y="873071"/>
                        <a:pt x="309966" y="1115878"/>
                      </a:cubicBezTo>
                      <a:cubicBezTo>
                        <a:pt x="472698" y="1358685"/>
                        <a:pt x="724545" y="1407763"/>
                        <a:pt x="976393" y="1456841"/>
                      </a:cubicBez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D5877CE-2097-1694-D9B1-23926CE92A10}"/>
                  </a:ext>
                </a:extLst>
              </p:cNvPr>
              <p:cNvSpPr txBox="1"/>
              <p:nvPr/>
            </p:nvSpPr>
            <p:spPr>
              <a:xfrm>
                <a:off x="3789335" y="2545145"/>
                <a:ext cx="8834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NPL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4D8707E-16E1-5034-19BB-5867DADCC6BC}"/>
                  </a:ext>
                </a:extLst>
              </p:cNvPr>
              <p:cNvSpPr txBox="1"/>
              <p:nvPr/>
            </p:nvSpPr>
            <p:spPr>
              <a:xfrm>
                <a:off x="6569932" y="2652837"/>
                <a:ext cx="8834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PTB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9E0B7E4-F5CA-C828-51CA-4B269AB8071F}"/>
                  </a:ext>
                </a:extLst>
              </p:cNvPr>
              <p:cNvSpPr txBox="1"/>
              <p:nvPr/>
            </p:nvSpPr>
            <p:spPr>
              <a:xfrm>
                <a:off x="3385614" y="3697425"/>
                <a:ext cx="13433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LNE-SYRTE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6FD4627-15C6-941B-0121-94F87AE4C0C5}"/>
                  </a:ext>
                </a:extLst>
              </p:cNvPr>
              <p:cNvSpPr txBox="1"/>
              <p:nvPr/>
            </p:nvSpPr>
            <p:spPr>
              <a:xfrm>
                <a:off x="5302761" y="4744880"/>
                <a:ext cx="8834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INRIM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0512A0B-47F9-3F17-747A-800724883EA3}"/>
                  </a:ext>
                </a:extLst>
              </p:cNvPr>
              <p:cNvSpPr txBox="1"/>
              <p:nvPr/>
            </p:nvSpPr>
            <p:spPr>
              <a:xfrm>
                <a:off x="3978373" y="3414850"/>
                <a:ext cx="8834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LPL</a:t>
                </a:r>
              </a:p>
            </p:txBody>
          </p:sp>
        </p:grp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E2445050-E28A-F447-D55D-23FCA59C6262}"/>
                </a:ext>
              </a:extLst>
            </p:cNvPr>
            <p:cNvSpPr/>
            <p:nvPr/>
          </p:nvSpPr>
          <p:spPr>
            <a:xfrm>
              <a:off x="2791949" y="2877562"/>
              <a:ext cx="466531" cy="404199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Sr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D61F58C-72B3-C42C-6B0D-644DB5100386}"/>
                </a:ext>
              </a:extLst>
            </p:cNvPr>
            <p:cNvSpPr/>
            <p:nvPr/>
          </p:nvSpPr>
          <p:spPr>
            <a:xfrm>
              <a:off x="6468779" y="3140286"/>
              <a:ext cx="466531" cy="404199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Sr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8B243F5-B8F1-E150-E154-4B97054E0DEC}"/>
                </a:ext>
              </a:extLst>
            </p:cNvPr>
            <p:cNvSpPr/>
            <p:nvPr/>
          </p:nvSpPr>
          <p:spPr>
            <a:xfrm>
              <a:off x="3925686" y="3191627"/>
              <a:ext cx="466531" cy="404199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Sr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D87E702-3216-70E3-2C32-466B8D9759EA}"/>
                </a:ext>
              </a:extLst>
            </p:cNvPr>
            <p:cNvSpPr/>
            <p:nvPr/>
          </p:nvSpPr>
          <p:spPr>
            <a:xfrm>
              <a:off x="4445105" y="3178698"/>
              <a:ext cx="550071" cy="404199"/>
            </a:xfrm>
            <a:prstGeom prst="roundRect">
              <a:avLst/>
            </a:prstGeom>
            <a:solidFill>
              <a:srgbClr val="664D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</a:rPr>
                <a:t>Hg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C41603A-2BCE-49E9-329E-13B6313796F8}"/>
                </a:ext>
              </a:extLst>
            </p:cNvPr>
            <p:cNvSpPr/>
            <p:nvPr/>
          </p:nvSpPr>
          <p:spPr>
            <a:xfrm>
              <a:off x="2127979" y="2877562"/>
              <a:ext cx="602503" cy="404199"/>
            </a:xfrm>
            <a:prstGeom prst="roundRect">
              <a:avLst/>
            </a:prstGeom>
            <a:solidFill>
              <a:srgbClr val="0C0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</a:rPr>
                <a:t>Yb</a:t>
              </a:r>
              <a:r>
                <a:rPr lang="en-GB" sz="1600" baseline="30000" dirty="0">
                  <a:solidFill>
                    <a:schemeClr val="bg1"/>
                  </a:solidFill>
                </a:rPr>
                <a:t>+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BACA538C-BF3D-1372-2905-446ECB4A273F}"/>
                </a:ext>
              </a:extLst>
            </p:cNvPr>
            <p:cNvSpPr/>
            <p:nvPr/>
          </p:nvSpPr>
          <p:spPr>
            <a:xfrm>
              <a:off x="5818991" y="3138918"/>
              <a:ext cx="602503" cy="404199"/>
            </a:xfrm>
            <a:prstGeom prst="roundRect">
              <a:avLst/>
            </a:prstGeom>
            <a:solidFill>
              <a:srgbClr val="0C0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</a:rPr>
                <a:t>Yb</a:t>
              </a:r>
              <a:r>
                <a:rPr lang="en-GB" sz="1600" baseline="30000" dirty="0">
                  <a:solidFill>
                    <a:schemeClr val="bg1"/>
                  </a:solidFill>
                </a:rPr>
                <a:t>+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6352AD4-AF74-AFFB-5821-1DFFF5519204}"/>
              </a:ext>
            </a:extLst>
          </p:cNvPr>
          <p:cNvSpPr txBox="1"/>
          <p:nvPr/>
        </p:nvSpPr>
        <p:spPr>
          <a:xfrm>
            <a:off x="5351935" y="1304280"/>
            <a:ext cx="6589682" cy="261319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lIns="180000" tIns="108000" rIns="180000" bIns="72000" rtlCol="0">
            <a:spAutoFit/>
          </a:bodyPr>
          <a:lstStyle/>
          <a:p>
            <a:r>
              <a:rPr lang="en-GB" sz="2000" b="1" dirty="0">
                <a:solidFill>
                  <a:schemeClr val="accent1"/>
                </a:solidFill>
              </a:rPr>
              <a:t>Test of Lorentz invariance</a:t>
            </a:r>
          </a:p>
          <a:p>
            <a:pPr>
              <a:spcBef>
                <a:spcPts val="600"/>
              </a:spcBef>
            </a:pPr>
            <a:r>
              <a:rPr lang="en-GB" sz="2000" dirty="0">
                <a:solidFill>
                  <a:schemeClr val="tx2"/>
                </a:solidFill>
              </a:rPr>
              <a:t>Comparison of Sr optical lattice clocks in 3 laboratories</a:t>
            </a:r>
          </a:p>
          <a:p>
            <a:pPr>
              <a:spcBef>
                <a:spcPts val="600"/>
              </a:spcBef>
            </a:pPr>
            <a:r>
              <a:rPr lang="en-GB" sz="2000" dirty="0">
                <a:solidFill>
                  <a:schemeClr val="tx2"/>
                </a:solidFill>
              </a:rPr>
              <a:t>Search for daily variations in clock frequency differences tests the assumption that there is no preferred frame of reference in the universe</a:t>
            </a:r>
          </a:p>
          <a:p>
            <a:pPr>
              <a:spcBef>
                <a:spcPts val="600"/>
              </a:spcBef>
            </a:pPr>
            <a:r>
              <a:rPr lang="en-GB" sz="2000" dirty="0">
                <a:solidFill>
                  <a:schemeClr val="tx2"/>
                </a:solidFill>
              </a:rPr>
              <a:t>Factor of 2 improvement on previous tests</a:t>
            </a:r>
          </a:p>
          <a:p>
            <a:pPr>
              <a:spcBef>
                <a:spcPts val="600"/>
              </a:spcBef>
            </a:pPr>
            <a:r>
              <a:rPr lang="en-GB" dirty="0"/>
              <a:t>P. Delva </a:t>
            </a:r>
            <a:r>
              <a:rPr lang="en-GB" i="1" dirty="0"/>
              <a:t>et al</a:t>
            </a:r>
            <a:r>
              <a:rPr lang="en-GB" dirty="0"/>
              <a:t>., Phys. Rev. Lett. 118, 221102 (2017)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968F122-5817-2434-C243-013D683406A5}"/>
              </a:ext>
            </a:extLst>
          </p:cNvPr>
          <p:cNvSpPr txBox="1"/>
          <p:nvPr/>
        </p:nvSpPr>
        <p:spPr>
          <a:xfrm>
            <a:off x="1385872" y="4199168"/>
            <a:ext cx="10590321" cy="199764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lIns="180000" tIns="108000" rIns="180000" bIns="72000" rtlCol="0">
            <a:spAutoFit/>
          </a:bodyPr>
          <a:lstStyle/>
          <a:p>
            <a:r>
              <a:rPr lang="en-GB" sz="2000" b="1" dirty="0">
                <a:solidFill>
                  <a:schemeClr val="accent1"/>
                </a:solidFill>
              </a:rPr>
              <a:t>Search for transient variations of the fine structure constant and dark matter</a:t>
            </a:r>
          </a:p>
          <a:p>
            <a:pPr>
              <a:spcBef>
                <a:spcPts val="600"/>
              </a:spcBef>
            </a:pPr>
            <a:r>
              <a:rPr lang="en-GB" sz="2000" dirty="0">
                <a:solidFill>
                  <a:schemeClr val="tx2"/>
                </a:solidFill>
              </a:rPr>
              <a:t>Comparison of Sr, Hg and Yb</a:t>
            </a:r>
            <a:r>
              <a:rPr lang="en-GB" sz="2000" baseline="30000" dirty="0">
                <a:solidFill>
                  <a:schemeClr val="tx2"/>
                </a:solidFill>
              </a:rPr>
              <a:t>+</a:t>
            </a:r>
            <a:r>
              <a:rPr lang="en-GB" sz="2000" dirty="0">
                <a:solidFill>
                  <a:schemeClr val="tx2"/>
                </a:solidFill>
              </a:rPr>
              <a:t> optical clocks in 3 laboratories</a:t>
            </a:r>
          </a:p>
          <a:p>
            <a:pPr>
              <a:spcBef>
                <a:spcPts val="600"/>
              </a:spcBef>
            </a:pPr>
            <a:r>
              <a:rPr lang="en-GB" sz="2000" dirty="0">
                <a:solidFill>
                  <a:schemeClr val="tx2"/>
                </a:solidFill>
              </a:rPr>
              <a:t>Search for variations in optical frequency ratios that are coherent across the entire network</a:t>
            </a:r>
          </a:p>
          <a:p>
            <a:pPr>
              <a:spcBef>
                <a:spcPts val="600"/>
              </a:spcBef>
            </a:pPr>
            <a:r>
              <a:rPr lang="en-GB" sz="2000" dirty="0">
                <a:solidFill>
                  <a:schemeClr val="tx2"/>
                </a:solidFill>
              </a:rPr>
              <a:t>Improved constraints on transient variations of </a:t>
            </a:r>
            <a:r>
              <a:rPr lang="en-GB" sz="2000" dirty="0">
                <a:solidFill>
                  <a:schemeClr val="tx2"/>
                </a:solidFill>
                <a:sym typeface="Symbol" panose="05050102010706020507" pitchFamily="18" charset="2"/>
              </a:rPr>
              <a:t>, especially for timescales &gt; 100 s</a:t>
            </a:r>
            <a:endParaRPr lang="en-GB" sz="20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GB" dirty="0"/>
              <a:t>B. M. Roberts </a:t>
            </a:r>
            <a:r>
              <a:rPr lang="en-GB" i="1" dirty="0"/>
              <a:t>et al</a:t>
            </a:r>
            <a:r>
              <a:rPr lang="en-GB" dirty="0"/>
              <a:t>., New J. Phys. 22, 093010 (2020) </a:t>
            </a:r>
          </a:p>
        </p:txBody>
      </p:sp>
    </p:spTree>
    <p:extLst>
      <p:ext uri="{BB962C8B-B14F-4D97-AF65-F5344CB8AC3E}">
        <p14:creationId xmlns:p14="http://schemas.microsoft.com/office/powerpoint/2010/main" val="148973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Coordinated Universal Time (UTC)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8FCC3B8-7EB9-B2CE-D2E3-C1F9C8336F16}"/>
              </a:ext>
            </a:extLst>
          </p:cNvPr>
          <p:cNvGrpSpPr/>
          <p:nvPr/>
        </p:nvGrpSpPr>
        <p:grpSpPr>
          <a:xfrm>
            <a:off x="858512" y="1192876"/>
            <a:ext cx="6969597" cy="4823913"/>
            <a:chOff x="858512" y="946846"/>
            <a:chExt cx="6969597" cy="482391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C684279-6813-D285-E719-34E18F70A15F}"/>
                </a:ext>
              </a:extLst>
            </p:cNvPr>
            <p:cNvGrpSpPr/>
            <p:nvPr/>
          </p:nvGrpSpPr>
          <p:grpSpPr>
            <a:xfrm>
              <a:off x="4613483" y="951300"/>
              <a:ext cx="3214626" cy="4819459"/>
              <a:chOff x="4613483" y="951300"/>
              <a:chExt cx="3214626" cy="4819459"/>
            </a:xfrm>
          </p:grpSpPr>
          <p:sp>
            <p:nvSpPr>
              <p:cNvPr id="14" name="Rectangle 6">
                <a:extLst>
                  <a:ext uri="{FF2B5EF4-FFF2-40B4-BE49-F238E27FC236}">
                    <a16:creationId xmlns:a16="http://schemas.microsoft.com/office/drawing/2014/main" id="{9CEA687E-CAD6-AF60-0BA8-8808999AA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3483" y="951300"/>
                <a:ext cx="3214626" cy="4819459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prstDash val="sysDash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EAEAEA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endParaRPr lang="en-US" altLang="en-US" sz="2400" dirty="0"/>
              </a:p>
            </p:txBody>
          </p:sp>
          <p:sp>
            <p:nvSpPr>
              <p:cNvPr id="15" name="Text Box 33">
                <a:extLst>
                  <a:ext uri="{FF2B5EF4-FFF2-40B4-BE49-F238E27FC236}">
                    <a16:creationId xmlns:a16="http://schemas.microsoft.com/office/drawing/2014/main" id="{3CE0D792-4BBA-E24B-69D0-4CCECF8AB2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67714" y="951301"/>
                <a:ext cx="2590800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algn="ctr" eaLnBrk="1" hangingPunct="1"/>
                <a:r>
                  <a:rPr lang="en-GB" altLang="en-US" sz="1800" b="1" baseline="0" dirty="0">
                    <a:solidFill>
                      <a:schemeClr val="tx2"/>
                    </a:solidFill>
                    <a:latin typeface="+mn-lt"/>
                  </a:rPr>
                  <a:t>BIPM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83E0285-DDA5-F3B3-A531-F3837CA585CB}"/>
                </a:ext>
              </a:extLst>
            </p:cNvPr>
            <p:cNvGrpSpPr/>
            <p:nvPr/>
          </p:nvGrpSpPr>
          <p:grpSpPr>
            <a:xfrm>
              <a:off x="858512" y="946846"/>
              <a:ext cx="3249649" cy="4133850"/>
              <a:chOff x="858512" y="946846"/>
              <a:chExt cx="3249649" cy="4133850"/>
            </a:xfrm>
          </p:grpSpPr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DD553BA4-78DF-4436-7297-356AF93427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8512" y="946846"/>
                <a:ext cx="3249649" cy="4133850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prstDash val="sysDash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EAEAEA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endParaRPr lang="en-US" altLang="en-US" sz="2400" dirty="0"/>
              </a:p>
            </p:txBody>
          </p:sp>
          <p:sp>
            <p:nvSpPr>
              <p:cNvPr id="13" name="Text Box 34">
                <a:extLst>
                  <a:ext uri="{FF2B5EF4-FFF2-40B4-BE49-F238E27FC236}">
                    <a16:creationId xmlns:a16="http://schemas.microsoft.com/office/drawing/2014/main" id="{AB464305-41EF-114C-184C-D9256DE9101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59555" y="946847"/>
                <a:ext cx="2514600" cy="6771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algn="ctr" eaLnBrk="1" hangingPunct="1"/>
                <a:r>
                  <a:rPr lang="en-GB" altLang="en-US" b="1" baseline="0" dirty="0">
                    <a:solidFill>
                      <a:schemeClr val="tx2"/>
                    </a:solidFill>
                    <a:latin typeface="+mn-lt"/>
                    <a:sym typeface="Symbol" panose="05050102010706020507" pitchFamily="18" charset="2"/>
                  </a:rPr>
                  <a:t></a:t>
                </a:r>
                <a:r>
                  <a:rPr lang="en-GB" altLang="en-US" b="1" baseline="0" dirty="0">
                    <a:solidFill>
                      <a:schemeClr val="tx2"/>
                    </a:solidFill>
                    <a:latin typeface="+mn-lt"/>
                  </a:rPr>
                  <a:t> </a:t>
                </a:r>
                <a:r>
                  <a:rPr lang="en-GB" altLang="en-US" sz="1800" b="1" baseline="0" dirty="0">
                    <a:solidFill>
                      <a:schemeClr val="tx2"/>
                    </a:solidFill>
                    <a:latin typeface="+mn-lt"/>
                  </a:rPr>
                  <a:t>80 National </a:t>
                </a:r>
              </a:p>
              <a:p>
                <a:pPr algn="ctr" eaLnBrk="1" hangingPunct="1"/>
                <a:r>
                  <a:rPr lang="en-GB" altLang="en-US" sz="1800" b="1" baseline="0" dirty="0">
                    <a:solidFill>
                      <a:schemeClr val="tx2"/>
                    </a:solidFill>
                    <a:latin typeface="+mn-lt"/>
                  </a:rPr>
                  <a:t>Timing Institutes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F5591C4-953F-3903-0255-13244447EEB5}"/>
                </a:ext>
              </a:extLst>
            </p:cNvPr>
            <p:cNvGrpSpPr/>
            <p:nvPr/>
          </p:nvGrpSpPr>
          <p:grpSpPr>
            <a:xfrm>
              <a:off x="1488155" y="1438663"/>
              <a:ext cx="5942660" cy="2309304"/>
              <a:chOff x="1488155" y="1438663"/>
              <a:chExt cx="5942660" cy="2309304"/>
            </a:xfrm>
          </p:grpSpPr>
          <p:sp>
            <p:nvSpPr>
              <p:cNvPr id="7" name="Text Box 7">
                <a:extLst>
                  <a:ext uri="{FF2B5EF4-FFF2-40B4-BE49-F238E27FC236}">
                    <a16:creationId xmlns:a16="http://schemas.microsoft.com/office/drawing/2014/main" id="{B4870875-61D7-5552-BB6A-D62A9887A6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88155" y="1731072"/>
                <a:ext cx="2196000" cy="646331"/>
              </a:xfrm>
              <a:prstGeom prst="rect">
                <a:avLst/>
              </a:prstGeom>
              <a:solidFill>
                <a:srgbClr val="E71336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9pPr>
              </a:lstStyle>
              <a:p>
                <a:pPr algn="ctr">
                  <a:defRPr/>
                </a:pP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Local UTC(</a:t>
                </a:r>
                <a:r>
                  <a:rPr lang="en-GB" sz="1800" i="1" dirty="0">
                    <a:solidFill>
                      <a:schemeClr val="bg1"/>
                    </a:solidFill>
                    <a:latin typeface="+mn-lt"/>
                  </a:rPr>
                  <a:t>k</a:t>
                </a: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)</a:t>
                </a:r>
              </a:p>
              <a:p>
                <a:pPr algn="ctr">
                  <a:defRPr/>
                </a:pP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time scales</a:t>
                </a:r>
              </a:p>
            </p:txBody>
          </p:sp>
          <p:sp>
            <p:nvSpPr>
              <p:cNvPr id="8" name="Text Box 8">
                <a:extLst>
                  <a:ext uri="{FF2B5EF4-FFF2-40B4-BE49-F238E27FC236}">
                    <a16:creationId xmlns:a16="http://schemas.microsoft.com/office/drawing/2014/main" id="{DF041DAD-2146-9FC4-E106-F791F6FBCC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88155" y="2955967"/>
                <a:ext cx="2196000" cy="792000"/>
              </a:xfrm>
              <a:prstGeom prst="rect">
                <a:avLst/>
              </a:prstGeom>
              <a:solidFill>
                <a:srgbClr val="E71336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lIns="72000" tIns="72000" rIns="72000" bIns="108000" anchor="ctr" anchorCtr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9pPr>
              </a:lstStyle>
              <a:p>
                <a:pPr algn="ctr">
                  <a:defRPr/>
                </a:pPr>
                <a:r>
                  <a:rPr lang="en-GB" sz="2000" dirty="0">
                    <a:solidFill>
                      <a:schemeClr val="bg1"/>
                    </a:solidFill>
                  </a:rPr>
                  <a:t>~ </a:t>
                </a: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500 commercial</a:t>
                </a:r>
              </a:p>
              <a:p>
                <a:pPr algn="ctr">
                  <a:defRPr/>
                </a:pP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atomic clocks</a:t>
                </a:r>
              </a:p>
            </p:txBody>
          </p:sp>
          <p:sp>
            <p:nvSpPr>
              <p:cNvPr id="9" name="Text Box 10">
                <a:extLst>
                  <a:ext uri="{FF2B5EF4-FFF2-40B4-BE49-F238E27FC236}">
                    <a16:creationId xmlns:a16="http://schemas.microsoft.com/office/drawing/2014/main" id="{DD31ACD5-AC51-AE11-14BC-36EC14D91D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82815" y="1438663"/>
                <a:ext cx="2448000" cy="646331"/>
              </a:xfrm>
              <a:prstGeom prst="rect">
                <a:avLst/>
              </a:prstGeom>
              <a:solidFill>
                <a:schemeClr val="accent1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9pPr>
              </a:lstStyle>
              <a:p>
                <a:pPr algn="ctr">
                  <a:defRPr/>
                </a:pP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Free Atomic Time</a:t>
                </a:r>
              </a:p>
              <a:p>
                <a:pPr algn="ctr">
                  <a:defRPr/>
                </a:pP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(EAL)</a:t>
                </a:r>
              </a:p>
            </p:txBody>
          </p:sp>
          <p:sp>
            <p:nvSpPr>
              <p:cNvPr id="10" name="Line 18">
                <a:extLst>
                  <a:ext uri="{FF2B5EF4-FFF2-40B4-BE49-F238E27FC236}">
                    <a16:creationId xmlns:a16="http://schemas.microsoft.com/office/drawing/2014/main" id="{157D9062-E214-5B0C-53EF-ADFC375A66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84155" y="1731070"/>
                <a:ext cx="1298660" cy="1618617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dirty="0"/>
              </a:p>
            </p:txBody>
          </p:sp>
          <p:cxnSp>
            <p:nvCxnSpPr>
              <p:cNvPr id="11" name="Straight Arrow Connector 2">
                <a:extLst>
                  <a:ext uri="{FF2B5EF4-FFF2-40B4-BE49-F238E27FC236}">
                    <a16:creationId xmlns:a16="http://schemas.microsoft.com/office/drawing/2014/main" id="{B449F9F5-3E9D-C576-C6CD-6990E7B8D396}"/>
                  </a:ext>
                </a:extLst>
              </p:cNvPr>
              <p:cNvCxnSpPr>
                <a:cxnSpLocks noChangeShapeType="1"/>
                <a:stCxn id="8" idx="0"/>
                <a:endCxn id="7" idx="2"/>
              </p:cNvCxnSpPr>
              <p:nvPr/>
            </p:nvCxnSpPr>
            <p:spPr bwMode="auto">
              <a:xfrm flipV="1">
                <a:off x="2586155" y="2377403"/>
                <a:ext cx="0" cy="578564"/>
              </a:xfrm>
              <a:prstGeom prst="straightConnector1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8204C4-EC63-90BE-D8E2-9D75365CF8EA}"/>
              </a:ext>
            </a:extLst>
          </p:cNvPr>
          <p:cNvGrpSpPr/>
          <p:nvPr/>
        </p:nvGrpSpPr>
        <p:grpSpPr>
          <a:xfrm>
            <a:off x="4982819" y="2355818"/>
            <a:ext cx="6011472" cy="3292278"/>
            <a:chOff x="4982819" y="2109788"/>
            <a:chExt cx="6011472" cy="329227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C3569F9-D27F-B86A-56A1-052CF3FB82AA}"/>
                </a:ext>
              </a:extLst>
            </p:cNvPr>
            <p:cNvGrpSpPr/>
            <p:nvPr/>
          </p:nvGrpSpPr>
          <p:grpSpPr>
            <a:xfrm>
              <a:off x="6220796" y="2109788"/>
              <a:ext cx="4773495" cy="2598385"/>
              <a:chOff x="6220796" y="2109788"/>
              <a:chExt cx="4773495" cy="2598385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50B5E500-3C41-D676-A672-FC35B1E38F57}"/>
                  </a:ext>
                </a:extLst>
              </p:cNvPr>
              <p:cNvGrpSpPr/>
              <p:nvPr/>
            </p:nvGrpSpPr>
            <p:grpSpPr>
              <a:xfrm>
                <a:off x="6220796" y="3804064"/>
                <a:ext cx="2501132" cy="369887"/>
                <a:chOff x="6393687" y="4030693"/>
                <a:chExt cx="2501132" cy="369887"/>
              </a:xfrm>
            </p:grpSpPr>
            <p:sp>
              <p:nvSpPr>
                <p:cNvPr id="28" name="Text Box 30">
                  <a:extLst>
                    <a:ext uri="{FF2B5EF4-FFF2-40B4-BE49-F238E27FC236}">
                      <a16:creationId xmlns:a16="http://schemas.microsoft.com/office/drawing/2014/main" id="{5465AC34-B73A-41D5-EC07-D83ED7E7959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462351" y="4030693"/>
                  <a:ext cx="1674812" cy="36988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9pPr>
                </a:lstStyle>
                <a:p>
                  <a:pPr>
                    <a:defRPr/>
                  </a:pPr>
                  <a:r>
                    <a:rPr lang="en-GB" sz="1800" dirty="0">
                      <a:solidFill>
                        <a:srgbClr val="000000"/>
                      </a:solidFill>
                      <a:latin typeface="+mn-lt"/>
                    </a:rPr>
                    <a:t>leap seconds</a:t>
                  </a:r>
                </a:p>
              </p:txBody>
            </p:sp>
            <p:cxnSp>
              <p:nvCxnSpPr>
                <p:cNvPr id="29" name="Straight Arrow Connector 13">
                  <a:extLst>
                    <a:ext uri="{FF2B5EF4-FFF2-40B4-BE49-F238E27FC236}">
                      <a16:creationId xmlns:a16="http://schemas.microsoft.com/office/drawing/2014/main" id="{92C343EE-0F2B-911F-4FC6-242BB03A8EA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6393687" y="4382894"/>
                  <a:ext cx="2501132" cy="0"/>
                </a:xfrm>
                <a:prstGeom prst="straightConnector1">
                  <a:avLst/>
                </a:prstGeom>
                <a:noFill/>
                <a:ln w="38100" algn="ctr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A04A0455-F9FA-7081-4A59-A305BE936288}"/>
                  </a:ext>
                </a:extLst>
              </p:cNvPr>
              <p:cNvGrpSpPr/>
              <p:nvPr/>
            </p:nvGrpSpPr>
            <p:grpSpPr>
              <a:xfrm>
                <a:off x="8328403" y="2109788"/>
                <a:ext cx="2665888" cy="2598385"/>
                <a:chOff x="8501294" y="2336417"/>
                <a:chExt cx="2665888" cy="2598385"/>
              </a:xfrm>
            </p:grpSpPr>
            <p:sp>
              <p:nvSpPr>
                <p:cNvPr id="23" name="Rectangle 14">
                  <a:extLst>
                    <a:ext uri="{FF2B5EF4-FFF2-40B4-BE49-F238E27FC236}">
                      <a16:creationId xmlns:a16="http://schemas.microsoft.com/office/drawing/2014/main" id="{45D14305-40ED-E0DB-C53C-3F79D0E801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01294" y="2336417"/>
                  <a:ext cx="2665888" cy="2598385"/>
                </a:xfrm>
                <a:prstGeom prst="rect">
                  <a:avLst/>
                </a:prstGeom>
                <a:noFill/>
                <a:ln w="25400">
                  <a:solidFill>
                    <a:srgbClr val="000000"/>
                  </a:solidFill>
                  <a:prstDash val="sysDash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EAEAEA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742950" indent="-285750"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1143000" indent="-228600"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600200" indent="-228600"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2057400" indent="-228600"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endParaRPr lang="en-US" altLang="en-US" sz="2400" dirty="0"/>
                </a:p>
              </p:txBody>
            </p:sp>
            <p:sp>
              <p:nvSpPr>
                <p:cNvPr id="24" name="Text Box 15">
                  <a:extLst>
                    <a:ext uri="{FF2B5EF4-FFF2-40B4-BE49-F238E27FC236}">
                      <a16:creationId xmlns:a16="http://schemas.microsoft.com/office/drawing/2014/main" id="{0318A68B-5CF2-0DC5-D07B-EB7C67D15C7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841063" y="2811321"/>
                  <a:ext cx="1981200" cy="660400"/>
                </a:xfrm>
                <a:prstGeom prst="rect">
                  <a:avLst/>
                </a:prstGeom>
                <a:solidFill>
                  <a:schemeClr val="accent6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9pPr>
                </a:lstStyle>
                <a:p>
                  <a:pPr algn="ctr">
                    <a:defRPr/>
                  </a:pPr>
                  <a:r>
                    <a:rPr lang="en-GB" sz="1800" dirty="0">
                      <a:solidFill>
                        <a:schemeClr val="bg1"/>
                      </a:solidFill>
                      <a:latin typeface="+mn-lt"/>
                    </a:rPr>
                    <a:t>Earth rotation</a:t>
                  </a:r>
                </a:p>
                <a:p>
                  <a:pPr algn="ctr">
                    <a:defRPr/>
                  </a:pPr>
                  <a:r>
                    <a:rPr lang="en-GB" sz="1800" dirty="0">
                      <a:solidFill>
                        <a:schemeClr val="bg1"/>
                      </a:solidFill>
                      <a:latin typeface="+mn-lt"/>
                    </a:rPr>
                    <a:t>measurements</a:t>
                  </a:r>
                </a:p>
              </p:txBody>
            </p:sp>
            <p:sp>
              <p:nvSpPr>
                <p:cNvPr id="25" name="Text Box 16">
                  <a:extLst>
                    <a:ext uri="{FF2B5EF4-FFF2-40B4-BE49-F238E27FC236}">
                      <a16:creationId xmlns:a16="http://schemas.microsoft.com/office/drawing/2014/main" id="{09DEF4A9-3660-B060-3878-1890945D5B2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849001" y="4019409"/>
                  <a:ext cx="1981200" cy="660400"/>
                </a:xfrm>
                <a:prstGeom prst="rect">
                  <a:avLst/>
                </a:prstGeom>
                <a:solidFill>
                  <a:schemeClr val="accent6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ヒラギノ角ゴ Pro W3" pitchFamily="28" charset="-128"/>
                    </a:defRPr>
                  </a:lvl9pPr>
                </a:lstStyle>
                <a:p>
                  <a:pPr algn="ctr">
                    <a:defRPr/>
                  </a:pPr>
                  <a:r>
                    <a:rPr lang="en-GB" sz="1800" dirty="0">
                      <a:solidFill>
                        <a:schemeClr val="bg1"/>
                      </a:solidFill>
                      <a:latin typeface="+mn-lt"/>
                    </a:rPr>
                    <a:t>Universal Time</a:t>
                  </a:r>
                </a:p>
                <a:p>
                  <a:pPr algn="ctr">
                    <a:defRPr/>
                  </a:pPr>
                  <a:r>
                    <a:rPr lang="en-GB" sz="1800" dirty="0">
                      <a:solidFill>
                        <a:schemeClr val="bg1"/>
                      </a:solidFill>
                      <a:latin typeface="+mn-lt"/>
                    </a:rPr>
                    <a:t>(UT1)</a:t>
                  </a:r>
                </a:p>
              </p:txBody>
            </p:sp>
            <p:sp>
              <p:nvSpPr>
                <p:cNvPr id="26" name="Text Box 35">
                  <a:extLst>
                    <a:ext uri="{FF2B5EF4-FFF2-40B4-BE49-F238E27FC236}">
                      <a16:creationId xmlns:a16="http://schemas.microsoft.com/office/drawing/2014/main" id="{28B1C9A6-A47E-DC18-38D6-CE75571A751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578332" y="2346932"/>
                  <a:ext cx="2522538" cy="3693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742950" indent="-285750"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1143000" indent="-228600"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600200" indent="-228600"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2057400" indent="-228600"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algn="ctr" eaLnBrk="1" hangingPunct="1"/>
                  <a:r>
                    <a:rPr lang="en-GB" altLang="en-US" sz="1800" b="1" baseline="0" dirty="0">
                      <a:solidFill>
                        <a:schemeClr val="tx2"/>
                      </a:solidFill>
                      <a:latin typeface="+mn-lt"/>
                    </a:rPr>
                    <a:t>IERS</a:t>
                  </a:r>
                </a:p>
              </p:txBody>
            </p:sp>
            <p:cxnSp>
              <p:nvCxnSpPr>
                <p:cNvPr id="27" name="Straight Arrow Connector 49">
                  <a:extLst>
                    <a:ext uri="{FF2B5EF4-FFF2-40B4-BE49-F238E27FC236}">
                      <a16:creationId xmlns:a16="http://schemas.microsoft.com/office/drawing/2014/main" id="{72C59C3B-D170-D116-BF50-855ABE9C660E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9831663" y="3460454"/>
                  <a:ext cx="7938" cy="558724"/>
                </a:xfrm>
                <a:prstGeom prst="straightConnector1">
                  <a:avLst/>
                </a:prstGeom>
                <a:noFill/>
                <a:ln w="38100" algn="ctr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F6A92A9-E432-002B-E336-4BC315A2DE45}"/>
                </a:ext>
              </a:extLst>
            </p:cNvPr>
            <p:cNvGrpSpPr/>
            <p:nvPr/>
          </p:nvGrpSpPr>
          <p:grpSpPr>
            <a:xfrm>
              <a:off x="4982819" y="3673330"/>
              <a:ext cx="2448000" cy="1728736"/>
              <a:chOff x="4982819" y="3673330"/>
              <a:chExt cx="2448000" cy="1728736"/>
            </a:xfrm>
          </p:grpSpPr>
          <p:sp>
            <p:nvSpPr>
              <p:cNvPr id="19" name="Text Box 12">
                <a:extLst>
                  <a:ext uri="{FF2B5EF4-FFF2-40B4-BE49-F238E27FC236}">
                    <a16:creationId xmlns:a16="http://schemas.microsoft.com/office/drawing/2014/main" id="{A6E316DA-CD43-B8A9-8072-58B6B58C1B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82819" y="4478736"/>
                <a:ext cx="2448000" cy="923330"/>
              </a:xfrm>
              <a:prstGeom prst="rect">
                <a:avLst/>
              </a:prstGeom>
              <a:solidFill>
                <a:schemeClr val="accent1"/>
              </a:solidFill>
              <a:ln w="508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9pPr>
              </a:lstStyle>
              <a:p>
                <a:pPr algn="ctr">
                  <a:defRPr/>
                </a:pP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Coordinated </a:t>
                </a:r>
                <a:br>
                  <a:rPr lang="en-GB" sz="1800" dirty="0">
                    <a:solidFill>
                      <a:schemeClr val="bg1"/>
                    </a:solidFill>
                    <a:latin typeface="+mn-lt"/>
                  </a:rPr>
                </a:b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Universal Time</a:t>
                </a:r>
              </a:p>
              <a:p>
                <a:pPr algn="ctr">
                  <a:defRPr/>
                </a:pP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(UTC)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03CDD975-BB7F-3B09-AC45-EC0B7F0BF1FF}"/>
                  </a:ext>
                </a:extLst>
              </p:cNvPr>
              <p:cNvCxnSpPr>
                <a:cxnSpLocks noChangeShapeType="1"/>
                <a:stCxn id="38" idx="2"/>
                <a:endCxn id="19" idx="0"/>
              </p:cNvCxnSpPr>
              <p:nvPr/>
            </p:nvCxnSpPr>
            <p:spPr bwMode="auto">
              <a:xfrm>
                <a:off x="6206819" y="3673330"/>
                <a:ext cx="0" cy="805406"/>
              </a:xfrm>
              <a:prstGeom prst="straightConnector1">
                <a:avLst/>
              </a:prstGeom>
              <a:noFill/>
              <a:ln w="38100" algn="ctr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D709EC6-BBAE-29E9-4B98-033E3C72D137}"/>
              </a:ext>
            </a:extLst>
          </p:cNvPr>
          <p:cNvGrpSpPr/>
          <p:nvPr/>
        </p:nvGrpSpPr>
        <p:grpSpPr>
          <a:xfrm>
            <a:off x="1107155" y="2331024"/>
            <a:ext cx="6323664" cy="2759384"/>
            <a:chOff x="1107155" y="2084994"/>
            <a:chExt cx="6323664" cy="275938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5D5D67DE-7AD4-A40B-425F-3E8DEF8A71CD}"/>
                </a:ext>
              </a:extLst>
            </p:cNvPr>
            <p:cNvGrpSpPr/>
            <p:nvPr/>
          </p:nvGrpSpPr>
          <p:grpSpPr>
            <a:xfrm>
              <a:off x="3655237" y="2084994"/>
              <a:ext cx="3775582" cy="2476704"/>
              <a:chOff x="3655237" y="2084994"/>
              <a:chExt cx="3775582" cy="2476704"/>
            </a:xfrm>
          </p:grpSpPr>
          <p:sp>
            <p:nvSpPr>
              <p:cNvPr id="38" name="Text Box 11">
                <a:extLst>
                  <a:ext uri="{FF2B5EF4-FFF2-40B4-BE49-F238E27FC236}">
                    <a16:creationId xmlns:a16="http://schemas.microsoft.com/office/drawing/2014/main" id="{E76D1115-5AF9-7EF5-7F30-7CEAAA8BFA7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82819" y="2750000"/>
                <a:ext cx="2448000" cy="923330"/>
              </a:xfrm>
              <a:prstGeom prst="rect">
                <a:avLst/>
              </a:prstGeom>
              <a:solidFill>
                <a:schemeClr val="accent1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9pPr>
              </a:lstStyle>
              <a:p>
                <a:pPr algn="ctr">
                  <a:defRPr/>
                </a:pP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International </a:t>
                </a:r>
                <a:br>
                  <a:rPr lang="en-GB" sz="1800" dirty="0">
                    <a:solidFill>
                      <a:schemeClr val="bg1"/>
                    </a:solidFill>
                    <a:latin typeface="+mn-lt"/>
                  </a:rPr>
                </a:b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Atomic Time </a:t>
                </a:r>
                <a:br>
                  <a:rPr lang="en-GB" sz="1800" dirty="0">
                    <a:solidFill>
                      <a:schemeClr val="bg1"/>
                    </a:solidFill>
                    <a:latin typeface="+mn-lt"/>
                  </a:rPr>
                </a:b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(TAI)</a:t>
                </a:r>
              </a:p>
            </p:txBody>
          </p:sp>
          <p:sp>
            <p:nvSpPr>
              <p:cNvPr id="39" name="Line 24">
                <a:extLst>
                  <a:ext uri="{FF2B5EF4-FFF2-40B4-BE49-F238E27FC236}">
                    <a16:creationId xmlns:a16="http://schemas.microsoft.com/office/drawing/2014/main" id="{DAAB6F27-D510-C4D2-797B-16BF359AE9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55237" y="3245092"/>
                <a:ext cx="1341554" cy="131660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dirty="0"/>
              </a:p>
            </p:txBody>
          </p:sp>
          <p:cxnSp>
            <p:nvCxnSpPr>
              <p:cNvPr id="40" name="Straight Arrow Connector 37">
                <a:extLst>
                  <a:ext uri="{FF2B5EF4-FFF2-40B4-BE49-F238E27FC236}">
                    <a16:creationId xmlns:a16="http://schemas.microsoft.com/office/drawing/2014/main" id="{EE1B28E8-E0AA-62E3-F088-07882A8857E8}"/>
                  </a:ext>
                </a:extLst>
              </p:cNvPr>
              <p:cNvCxnSpPr>
                <a:cxnSpLocks noChangeShapeType="1"/>
                <a:stCxn id="9" idx="2"/>
                <a:endCxn id="38" idx="0"/>
              </p:cNvCxnSpPr>
              <p:nvPr/>
            </p:nvCxnSpPr>
            <p:spPr bwMode="auto">
              <a:xfrm>
                <a:off x="6206815" y="2084994"/>
                <a:ext cx="4" cy="665006"/>
              </a:xfrm>
              <a:prstGeom prst="straightConnector1">
                <a:avLst/>
              </a:prstGeom>
              <a:noFill/>
              <a:ln w="38100" algn="ctr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7B109270-838F-3F59-A524-701A7F7106C1}"/>
                </a:ext>
              </a:extLst>
            </p:cNvPr>
            <p:cNvGrpSpPr/>
            <p:nvPr/>
          </p:nvGrpSpPr>
          <p:grpSpPr>
            <a:xfrm>
              <a:off x="1107155" y="2319671"/>
              <a:ext cx="2577000" cy="2524707"/>
              <a:chOff x="1107155" y="2319671"/>
              <a:chExt cx="2577000" cy="2524707"/>
            </a:xfrm>
          </p:grpSpPr>
          <p:sp>
            <p:nvSpPr>
              <p:cNvPr id="33" name="Text Box 9">
                <a:extLst>
                  <a:ext uri="{FF2B5EF4-FFF2-40B4-BE49-F238E27FC236}">
                    <a16:creationId xmlns:a16="http://schemas.microsoft.com/office/drawing/2014/main" id="{B356BD22-877C-11AF-0A98-8887C73E10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88155" y="4198047"/>
                <a:ext cx="2196000" cy="646331"/>
              </a:xfrm>
              <a:prstGeom prst="rect">
                <a:avLst/>
              </a:prstGeom>
              <a:solidFill>
                <a:srgbClr val="E71336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9pPr>
              </a:lstStyle>
              <a:p>
                <a:pPr algn="ctr">
                  <a:defRPr/>
                </a:pPr>
                <a:r>
                  <a:rPr lang="en-GB" sz="1800" dirty="0">
                    <a:solidFill>
                      <a:schemeClr val="bg1"/>
                    </a:solidFill>
                  </a:rPr>
                  <a:t>~ </a:t>
                </a: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12</a:t>
                </a:r>
                <a:r>
                  <a:rPr lang="en-GB" sz="1800" dirty="0">
                    <a:solidFill>
                      <a:schemeClr val="bg1"/>
                    </a:solidFill>
                  </a:rPr>
                  <a:t> </a:t>
                </a: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Cs primary</a:t>
                </a:r>
              </a:p>
              <a:p>
                <a:pPr algn="ctr">
                  <a:defRPr/>
                </a:pP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standards</a:t>
                </a:r>
              </a:p>
            </p:txBody>
          </p: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B707DFF1-3810-0E8D-C417-5B04D231D7E9}"/>
                  </a:ext>
                </a:extLst>
              </p:cNvPr>
              <p:cNvGrpSpPr/>
              <p:nvPr/>
            </p:nvGrpSpPr>
            <p:grpSpPr>
              <a:xfrm>
                <a:off x="1107155" y="2319671"/>
                <a:ext cx="404735" cy="2263053"/>
                <a:chOff x="1421237" y="2545342"/>
                <a:chExt cx="404735" cy="2263053"/>
              </a:xfrm>
            </p:grpSpPr>
            <p:cxnSp>
              <p:nvCxnSpPr>
                <p:cNvPr id="35" name="Straight Arrow Connector 2">
                  <a:extLst>
                    <a:ext uri="{FF2B5EF4-FFF2-40B4-BE49-F238E27FC236}">
                      <a16:creationId xmlns:a16="http://schemas.microsoft.com/office/drawing/2014/main" id="{7518A5A8-1CAE-7CA5-7DE4-6EB4304BCB2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1433095" y="2545342"/>
                  <a:ext cx="3443" cy="2251769"/>
                </a:xfrm>
                <a:prstGeom prst="straightConnector1">
                  <a:avLst/>
                </a:prstGeom>
                <a:noFill/>
                <a:ln w="38100" algn="ctr">
                  <a:solidFill>
                    <a:schemeClr val="tx1"/>
                  </a:solidFill>
                  <a:round/>
                  <a:headEnd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6" name="Straight Arrow Connector 2">
                  <a:extLst>
                    <a:ext uri="{FF2B5EF4-FFF2-40B4-BE49-F238E27FC236}">
                      <a16:creationId xmlns:a16="http://schemas.microsoft.com/office/drawing/2014/main" id="{07920F71-E4E5-8CA4-91A6-8CF9925F6CE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V="1">
                  <a:off x="1635472" y="2354842"/>
                  <a:ext cx="0" cy="381000"/>
                </a:xfrm>
                <a:prstGeom prst="straightConnector1">
                  <a:avLst/>
                </a:prstGeom>
                <a:noFill/>
                <a:ln w="38100" algn="ctr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7" name="Straight Arrow Connector 2">
                  <a:extLst>
                    <a:ext uri="{FF2B5EF4-FFF2-40B4-BE49-F238E27FC236}">
                      <a16:creationId xmlns:a16="http://schemas.microsoft.com/office/drawing/2014/main" id="{E2FAC4E5-28A0-FC2E-F1B9-3638A851AED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V="1">
                  <a:off x="1611737" y="4617895"/>
                  <a:ext cx="0" cy="381000"/>
                </a:xfrm>
                <a:prstGeom prst="straightConnector1">
                  <a:avLst/>
                </a:prstGeom>
                <a:noFill/>
                <a:ln w="38100" algn="ctr">
                  <a:solidFill>
                    <a:schemeClr val="tx1"/>
                  </a:solidFill>
                  <a:round/>
                  <a:headEnd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246C27E-168B-C382-4571-96A6FC0DBFC1}"/>
              </a:ext>
            </a:extLst>
          </p:cNvPr>
          <p:cNvGrpSpPr/>
          <p:nvPr/>
        </p:nvGrpSpPr>
        <p:grpSpPr>
          <a:xfrm>
            <a:off x="410505" y="2179262"/>
            <a:ext cx="11688807" cy="4479691"/>
            <a:chOff x="410505" y="1933232"/>
            <a:chExt cx="11688807" cy="4479691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E14500BC-EDF6-DD2F-58F2-EC812FF8AD4F}"/>
                </a:ext>
              </a:extLst>
            </p:cNvPr>
            <p:cNvGrpSpPr/>
            <p:nvPr/>
          </p:nvGrpSpPr>
          <p:grpSpPr>
            <a:xfrm>
              <a:off x="410505" y="1933232"/>
              <a:ext cx="7020314" cy="4479691"/>
              <a:chOff x="410505" y="1933232"/>
              <a:chExt cx="7020314" cy="4479691"/>
            </a:xfrm>
          </p:grpSpPr>
          <p:cxnSp>
            <p:nvCxnSpPr>
              <p:cNvPr id="44" name="Straight Arrow Connector 6">
                <a:extLst>
                  <a:ext uri="{FF2B5EF4-FFF2-40B4-BE49-F238E27FC236}">
                    <a16:creationId xmlns:a16="http://schemas.microsoft.com/office/drawing/2014/main" id="{765FD2FF-85FC-9B87-8FF3-A5661499173E}"/>
                  </a:ext>
                </a:extLst>
              </p:cNvPr>
              <p:cNvCxnSpPr>
                <a:cxnSpLocks noChangeShapeType="1"/>
                <a:stCxn id="19" idx="2"/>
                <a:endCxn id="48" idx="0"/>
              </p:cNvCxnSpPr>
              <p:nvPr/>
            </p:nvCxnSpPr>
            <p:spPr bwMode="auto">
              <a:xfrm>
                <a:off x="6206819" y="5402066"/>
                <a:ext cx="0" cy="640969"/>
              </a:xfrm>
              <a:prstGeom prst="straightConnector1">
                <a:avLst/>
              </a:prstGeom>
              <a:noFill/>
              <a:ln w="38100" algn="ctr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5" name="Line 27">
                <a:extLst>
                  <a:ext uri="{FF2B5EF4-FFF2-40B4-BE49-F238E27FC236}">
                    <a16:creationId xmlns:a16="http://schemas.microsoft.com/office/drawing/2014/main" id="{56EA5BC3-4229-7E82-C9E5-651D720FFC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0507" y="1933232"/>
                <a:ext cx="111057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6" name="Line 25">
                <a:extLst>
                  <a:ext uri="{FF2B5EF4-FFF2-40B4-BE49-F238E27FC236}">
                    <a16:creationId xmlns:a16="http://schemas.microsoft.com/office/drawing/2014/main" id="{166C6AF4-827D-B66D-4ED0-B85E0381BC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0505" y="6224875"/>
                <a:ext cx="4572313" cy="974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7" name="Line 26">
                <a:extLst>
                  <a:ext uri="{FF2B5EF4-FFF2-40B4-BE49-F238E27FC236}">
                    <a16:creationId xmlns:a16="http://schemas.microsoft.com/office/drawing/2014/main" id="{823C11B2-D56E-183A-10EB-03D3F9026A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1252" y="1933233"/>
                <a:ext cx="10517" cy="4309129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8" name="Text Box 13">
                <a:extLst>
                  <a:ext uri="{FF2B5EF4-FFF2-40B4-BE49-F238E27FC236}">
                    <a16:creationId xmlns:a16="http://schemas.microsoft.com/office/drawing/2014/main" id="{3C8D50BC-698E-1F5A-18CE-AF57440E5C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82819" y="6043035"/>
                <a:ext cx="2448000" cy="369888"/>
              </a:xfrm>
              <a:prstGeom prst="rect">
                <a:avLst/>
              </a:prstGeom>
              <a:solidFill>
                <a:schemeClr val="accent1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</a:defRPr>
                </a:lvl9pPr>
              </a:lstStyle>
              <a:p>
                <a:pPr algn="ctr">
                  <a:defRPr/>
                </a:pPr>
                <a:r>
                  <a:rPr lang="en-GB" sz="1800" dirty="0">
                    <a:solidFill>
                      <a:schemeClr val="bg1"/>
                    </a:solidFill>
                    <a:latin typeface="+mn-lt"/>
                  </a:rPr>
                  <a:t>BIPM Circular T</a:t>
                </a: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D6ECF59-7CFC-F34E-A1C9-DABB4060E594}"/>
                </a:ext>
              </a:extLst>
            </p:cNvPr>
            <p:cNvSpPr txBox="1"/>
            <p:nvPr/>
          </p:nvSpPr>
          <p:spPr>
            <a:xfrm>
              <a:off x="8328403" y="5705037"/>
              <a:ext cx="377090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69875">
                <a:spcBef>
                  <a:spcPts val="600"/>
                </a:spcBef>
                <a:buClr>
                  <a:srgbClr val="1994C4"/>
                </a:buClr>
              </a:pPr>
              <a:r>
                <a:rPr lang="en-GB" sz="2000" dirty="0">
                  <a:solidFill>
                    <a:schemeClr val="tx2"/>
                  </a:solidFill>
                </a:rPr>
                <a:t>UTC is a paper time scale, computed monthly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4136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D531904-6C85-B349-44E5-39C8DE56D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40" y="1113245"/>
            <a:ext cx="8821338" cy="4467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March 2022 comparison campaign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0629126-6A73-B9F6-6D13-03C0A4E800AD}"/>
              </a:ext>
            </a:extLst>
          </p:cNvPr>
          <p:cNvSpPr txBox="1"/>
          <p:nvPr/>
        </p:nvSpPr>
        <p:spPr>
          <a:xfrm>
            <a:off x="0" y="5584160"/>
            <a:ext cx="5324670" cy="1291086"/>
          </a:xfrm>
          <a:prstGeom prst="rect">
            <a:avLst/>
          </a:prstGeom>
          <a:solidFill>
            <a:schemeClr val="bg1"/>
          </a:solidFill>
        </p:spPr>
        <p:txBody>
          <a:bodyPr wrap="square" lIns="216000" tIns="144000" rIns="216000" bIns="144000" rtlCol="0">
            <a:spAutoFit/>
          </a:bodyPr>
          <a:lstStyle/>
          <a:p>
            <a:pPr marL="266700" indent="-266700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11 optical clocks in 7 different countries</a:t>
            </a:r>
          </a:p>
          <a:p>
            <a:pPr marL="266700" indent="-266700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Used satellite links as well as fibre links, so more optical clocks could participate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48BD4E0-D047-71F3-7532-12474712EC78}"/>
              </a:ext>
            </a:extLst>
          </p:cNvPr>
          <p:cNvGrpSpPr/>
          <p:nvPr/>
        </p:nvGrpSpPr>
        <p:grpSpPr>
          <a:xfrm>
            <a:off x="5576273" y="3477069"/>
            <a:ext cx="6575827" cy="3405674"/>
            <a:chOff x="5576273" y="3477069"/>
            <a:chExt cx="6575827" cy="3405674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CFC669C6-1017-866A-6B76-BDD0A0B9B0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76273" y="3477069"/>
              <a:ext cx="4540898" cy="3405674"/>
            </a:xfrm>
            <a:prstGeom prst="rect">
              <a:avLst/>
            </a:prstGeom>
          </p:spPr>
        </p:pic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9F59C51-D689-17D3-258A-77B13B4DB3C2}"/>
                </a:ext>
              </a:extLst>
            </p:cNvPr>
            <p:cNvGrpSpPr/>
            <p:nvPr/>
          </p:nvGrpSpPr>
          <p:grpSpPr>
            <a:xfrm>
              <a:off x="10047633" y="3584039"/>
              <a:ext cx="2041179" cy="796388"/>
              <a:chOff x="7298699" y="1653541"/>
              <a:chExt cx="2041179" cy="796388"/>
            </a:xfrm>
          </p:grpSpPr>
          <p:sp>
            <p:nvSpPr>
              <p:cNvPr id="48" name="Right Brace 47">
                <a:extLst>
                  <a:ext uri="{FF2B5EF4-FFF2-40B4-BE49-F238E27FC236}">
                    <a16:creationId xmlns:a16="http://schemas.microsoft.com/office/drawing/2014/main" id="{CC3F7145-999E-DA43-5B57-2AD95704616A}"/>
                  </a:ext>
                </a:extLst>
              </p:cNvPr>
              <p:cNvSpPr/>
              <p:nvPr/>
            </p:nvSpPr>
            <p:spPr>
              <a:xfrm>
                <a:off x="7298699" y="1653541"/>
                <a:ext cx="235670" cy="796388"/>
              </a:xfrm>
              <a:prstGeom prst="rightBrac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0F9AB71-41DE-7CB2-475A-BF87B0EDB4A0}"/>
                  </a:ext>
                </a:extLst>
              </p:cNvPr>
              <p:cNvSpPr txBox="1"/>
              <p:nvPr/>
            </p:nvSpPr>
            <p:spPr>
              <a:xfrm>
                <a:off x="7581127" y="1691345"/>
                <a:ext cx="1758751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Optical fibre links </a:t>
                </a:r>
                <a:br>
                  <a:rPr lang="en-GB" sz="1400" dirty="0"/>
                </a:br>
                <a:r>
                  <a:rPr lang="en-GB" sz="1400" dirty="0"/>
                  <a:t>between INRIM, </a:t>
                </a:r>
                <a:br>
                  <a:rPr lang="en-GB" sz="1400" dirty="0"/>
                </a:br>
                <a:r>
                  <a:rPr lang="en-GB" sz="1400" dirty="0"/>
                  <a:t>LNE-SYRTE &amp; PTB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0997F61-D467-BC9D-571F-B2F061920935}"/>
                </a:ext>
              </a:extLst>
            </p:cNvPr>
            <p:cNvGrpSpPr/>
            <p:nvPr/>
          </p:nvGrpSpPr>
          <p:grpSpPr>
            <a:xfrm>
              <a:off x="9998674" y="4542515"/>
              <a:ext cx="2153426" cy="1575423"/>
              <a:chOff x="7503833" y="3497943"/>
              <a:chExt cx="2153426" cy="1575423"/>
            </a:xfrm>
          </p:grpSpPr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A4614FBA-D831-1121-7AF1-64917D43C8B8}"/>
                  </a:ext>
                </a:extLst>
              </p:cNvPr>
              <p:cNvSpPr txBox="1"/>
              <p:nvPr/>
            </p:nvSpPr>
            <p:spPr>
              <a:xfrm>
                <a:off x="8119659" y="3746310"/>
                <a:ext cx="15376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solidFill>
                      <a:schemeClr val="accent4">
                        <a:lumMod val="75000"/>
                      </a:schemeClr>
                    </a:solidFill>
                  </a:rPr>
                  <a:t>Local links with </a:t>
                </a:r>
                <a:br>
                  <a:rPr lang="en-GB" sz="1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r>
                  <a:rPr lang="en-GB" sz="1400" dirty="0">
                    <a:solidFill>
                      <a:schemeClr val="accent4">
                        <a:lumMod val="75000"/>
                      </a:schemeClr>
                    </a:solidFill>
                  </a:rPr>
                  <a:t>ultrastable lasers</a:t>
                </a:r>
              </a:p>
            </p:txBody>
          </p: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E3F5C348-E095-DEC4-FC76-260F70FEE3AB}"/>
                  </a:ext>
                </a:extLst>
              </p:cNvPr>
              <p:cNvCxnSpPr>
                <a:cxnSpLocks/>
                <a:stCxn id="51" idx="1"/>
              </p:cNvCxnSpPr>
              <p:nvPr/>
            </p:nvCxnSpPr>
            <p:spPr>
              <a:xfrm flipH="1" flipV="1">
                <a:off x="7503833" y="3497943"/>
                <a:ext cx="615826" cy="509977"/>
              </a:xfrm>
              <a:prstGeom prst="straightConnector1">
                <a:avLst/>
              </a:prstGeom>
              <a:ln w="19050">
                <a:solidFill>
                  <a:schemeClr val="accent4">
                    <a:lumMod val="75000"/>
                  </a:schemeClr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A0402933-B554-D616-2D74-B1F8844BAD95}"/>
                  </a:ext>
                </a:extLst>
              </p:cNvPr>
              <p:cNvCxnSpPr>
                <a:cxnSpLocks/>
                <a:stCxn id="51" idx="1"/>
              </p:cNvCxnSpPr>
              <p:nvPr/>
            </p:nvCxnSpPr>
            <p:spPr>
              <a:xfrm flipH="1">
                <a:off x="7503833" y="4007920"/>
                <a:ext cx="615826" cy="0"/>
              </a:xfrm>
              <a:prstGeom prst="straightConnector1">
                <a:avLst/>
              </a:prstGeom>
              <a:ln w="19050">
                <a:solidFill>
                  <a:schemeClr val="accent4">
                    <a:lumMod val="75000"/>
                  </a:schemeClr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A89B4040-3117-2BAA-71A5-0B138926D524}"/>
                  </a:ext>
                </a:extLst>
              </p:cNvPr>
              <p:cNvCxnSpPr>
                <a:cxnSpLocks/>
                <a:stCxn id="51" idx="1"/>
              </p:cNvCxnSpPr>
              <p:nvPr/>
            </p:nvCxnSpPr>
            <p:spPr>
              <a:xfrm flipH="1">
                <a:off x="7503833" y="4007920"/>
                <a:ext cx="615826" cy="1065446"/>
              </a:xfrm>
              <a:prstGeom prst="straightConnector1">
                <a:avLst/>
              </a:prstGeom>
              <a:ln w="19050">
                <a:solidFill>
                  <a:schemeClr val="accent4">
                    <a:lumMod val="75000"/>
                  </a:schemeClr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CC1994AD-ACF9-6C19-290E-235C88E2F6C6}"/>
                </a:ext>
              </a:extLst>
            </p:cNvPr>
            <p:cNvGrpSpPr/>
            <p:nvPr/>
          </p:nvGrpSpPr>
          <p:grpSpPr>
            <a:xfrm>
              <a:off x="9975938" y="4787960"/>
              <a:ext cx="2055882" cy="1585845"/>
              <a:chOff x="9855091" y="4421259"/>
              <a:chExt cx="2055882" cy="1585845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A4437C56-2971-3DBB-1A79-0B89A21FEB87}"/>
                  </a:ext>
                </a:extLst>
              </p:cNvPr>
              <p:cNvSpPr txBox="1"/>
              <p:nvPr/>
            </p:nvSpPr>
            <p:spPr>
              <a:xfrm>
                <a:off x="10620235" y="5060293"/>
                <a:ext cx="12907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Optical clocks</a:t>
                </a:r>
              </a:p>
            </p:txBody>
          </p: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93628FAB-665C-E17D-CF6A-1AD17D48D8F5}"/>
                  </a:ext>
                </a:extLst>
              </p:cNvPr>
              <p:cNvCxnSpPr>
                <a:cxnSpLocks/>
                <a:stCxn id="56" idx="1"/>
              </p:cNvCxnSpPr>
              <p:nvPr/>
            </p:nvCxnSpPr>
            <p:spPr>
              <a:xfrm flipH="1" flipV="1">
                <a:off x="9866459" y="4421259"/>
                <a:ext cx="753776" cy="79292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8F0B157B-F557-676A-7826-173BA46089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66459" y="4965459"/>
                <a:ext cx="765144" cy="252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54CF8605-A7B4-41C2-C733-8195D486DC98}"/>
                  </a:ext>
                </a:extLst>
              </p:cNvPr>
              <p:cNvCxnSpPr>
                <a:cxnSpLocks/>
                <a:stCxn id="56" idx="1"/>
              </p:cNvCxnSpPr>
              <p:nvPr/>
            </p:nvCxnSpPr>
            <p:spPr>
              <a:xfrm flipH="1" flipV="1">
                <a:off x="9855091" y="5214181"/>
                <a:ext cx="765144" cy="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4B805B5E-8496-B4AF-16EC-D26E905A02D0}"/>
                  </a:ext>
                </a:extLst>
              </p:cNvPr>
              <p:cNvCxnSpPr>
                <a:cxnSpLocks/>
                <a:stCxn id="56" idx="1"/>
              </p:cNvCxnSpPr>
              <p:nvPr/>
            </p:nvCxnSpPr>
            <p:spPr>
              <a:xfrm flipH="1">
                <a:off x="9877827" y="5214182"/>
                <a:ext cx="742408" cy="215637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2E974F6C-1C8B-BDC7-85F4-B30287C719DD}"/>
                  </a:ext>
                </a:extLst>
              </p:cNvPr>
              <p:cNvCxnSpPr>
                <a:cxnSpLocks/>
                <a:stCxn id="56" idx="1"/>
              </p:cNvCxnSpPr>
              <p:nvPr/>
            </p:nvCxnSpPr>
            <p:spPr>
              <a:xfrm flipH="1">
                <a:off x="9877827" y="5214182"/>
                <a:ext cx="742408" cy="792922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98228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57913"/>
          </a:xfrm>
        </p:spPr>
        <p:txBody>
          <a:bodyPr/>
          <a:lstStyle/>
          <a:p>
            <a:r>
              <a:rPr lang="en-GB" dirty="0"/>
              <a:t>Towards intercontinental clock comparisons via fibre?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9D7EB3-61F1-3847-0ADE-8728D25D06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4" t="4170" r="165" b="15698"/>
          <a:stretch/>
        </p:blipFill>
        <p:spPr>
          <a:xfrm>
            <a:off x="0" y="1062000"/>
            <a:ext cx="12204000" cy="5796000"/>
          </a:xfrm>
          <a:prstGeom prst="rect">
            <a:avLst/>
          </a:prstGeom>
        </p:spPr>
      </p:pic>
      <p:sp>
        <p:nvSpPr>
          <p:cNvPr id="4" name="Rectangle 1027">
            <a:extLst>
              <a:ext uri="{FF2B5EF4-FFF2-40B4-BE49-F238E27FC236}">
                <a16:creationId xmlns:a16="http://schemas.microsoft.com/office/drawing/2014/main" id="{9B762D1A-7081-41B4-5D89-AF11535A468C}"/>
              </a:ext>
            </a:extLst>
          </p:cNvPr>
          <p:cNvSpPr txBox="1">
            <a:spLocks noChangeArrowheads="1"/>
          </p:cNvSpPr>
          <p:nvPr/>
        </p:nvSpPr>
        <p:spPr>
          <a:xfrm>
            <a:off x="231020" y="1155226"/>
            <a:ext cx="8091886" cy="3519411"/>
          </a:xfrm>
          <a:prstGeom prst="rect">
            <a:avLst/>
          </a:prstGeom>
          <a:solidFill>
            <a:schemeClr val="bg1"/>
          </a:solidFill>
          <a:ln w="22225">
            <a:solidFill>
              <a:schemeClr val="bg1">
                <a:lumMod val="50000"/>
              </a:schemeClr>
            </a:solidFill>
          </a:ln>
        </p:spPr>
        <p:txBody>
          <a:bodyPr lIns="252000" tIns="18000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§"/>
              <a:defRPr sz="24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69875" indent="-269875">
              <a:spcBef>
                <a:spcPts val="1200"/>
              </a:spcBef>
              <a:buClr>
                <a:schemeClr val="tx2"/>
              </a:buClr>
            </a:pPr>
            <a:r>
              <a:rPr lang="en-GB" sz="2000" dirty="0">
                <a:solidFill>
                  <a:schemeClr val="tx2"/>
                </a:solidFill>
              </a:rPr>
              <a:t>Transatlantic fibre linking Halifax and Southport (5860 km long)</a:t>
            </a:r>
          </a:p>
          <a:p>
            <a:pPr marL="269875" indent="-269875">
              <a:spcBef>
                <a:spcPts val="1200"/>
              </a:spcBef>
              <a:buClr>
                <a:schemeClr val="tx2"/>
              </a:buClr>
            </a:pPr>
            <a:r>
              <a:rPr lang="en-GB" sz="2000" dirty="0">
                <a:solidFill>
                  <a:schemeClr val="tx2"/>
                </a:solidFill>
              </a:rPr>
              <a:t>So far mainly used for </a:t>
            </a:r>
            <a:r>
              <a:rPr lang="en-GB" sz="2000" b="1" dirty="0">
                <a:solidFill>
                  <a:schemeClr val="accent1"/>
                </a:solidFill>
              </a:rPr>
              <a:t>environmental sensing</a:t>
            </a:r>
          </a:p>
          <a:p>
            <a:pPr marL="625475" lvl="1" indent="-271463">
              <a:spcBef>
                <a:spcPts val="600"/>
              </a:spcBef>
              <a:buClr>
                <a:schemeClr val="tx2"/>
              </a:buClr>
              <a:buFont typeface="Symbol" panose="05050102010706020507" pitchFamily="18" charset="2"/>
              <a:buChar char="-"/>
            </a:pPr>
            <a:r>
              <a:rPr lang="en-GB" sz="1800" dirty="0">
                <a:solidFill>
                  <a:schemeClr val="tx2"/>
                </a:solidFill>
              </a:rPr>
              <a:t>Initial demonstration: G. Marra et al., Science 361, 486 (2018)</a:t>
            </a:r>
          </a:p>
          <a:p>
            <a:pPr marL="625475" lvl="1" indent="-271463">
              <a:spcBef>
                <a:spcPts val="600"/>
              </a:spcBef>
              <a:buClr>
                <a:schemeClr val="tx2"/>
              </a:buClr>
              <a:buFont typeface="Symbol" panose="05050102010706020507" pitchFamily="18" charset="2"/>
              <a:buChar char="-"/>
            </a:pPr>
            <a:r>
              <a:rPr lang="en-GB" sz="1800" dirty="0">
                <a:solidFill>
                  <a:schemeClr val="tx2"/>
                </a:solidFill>
              </a:rPr>
              <a:t>Isolation of signals from individual spans between optical repeaters: G. Marra et al., Science 376, 874 (2022)</a:t>
            </a:r>
          </a:p>
          <a:p>
            <a:pPr marL="269875" indent="-269875">
              <a:spcBef>
                <a:spcPts val="1200"/>
              </a:spcBef>
              <a:buClr>
                <a:schemeClr val="tx2"/>
              </a:buClr>
            </a:pPr>
            <a:r>
              <a:rPr lang="en-GB" sz="2000" dirty="0">
                <a:solidFill>
                  <a:schemeClr val="tx2"/>
                </a:solidFill>
              </a:rPr>
              <a:t>Also offers prospects for </a:t>
            </a:r>
            <a:r>
              <a:rPr lang="en-GB" sz="2000" b="1" dirty="0">
                <a:solidFill>
                  <a:schemeClr val="accent1"/>
                </a:solidFill>
              </a:rPr>
              <a:t>intercontinental clock comparisons</a:t>
            </a:r>
          </a:p>
          <a:p>
            <a:pPr marL="800100" lvl="1" indent="-342900">
              <a:spcBef>
                <a:spcPts val="600"/>
              </a:spcBef>
              <a:buClr>
                <a:schemeClr val="tx2"/>
              </a:buClr>
              <a:buFont typeface="Symbol" panose="05050102010706020507" pitchFamily="18" charset="2"/>
              <a:buChar char="-"/>
            </a:pPr>
            <a:r>
              <a:rPr lang="en-GB" sz="1800" dirty="0">
                <a:solidFill>
                  <a:schemeClr val="tx2"/>
                </a:solidFill>
              </a:rPr>
              <a:t>Environmentally induced noise lower than for terrestrial fibres</a:t>
            </a:r>
          </a:p>
          <a:p>
            <a:pPr marL="800100" lvl="1" indent="-342900">
              <a:spcBef>
                <a:spcPts val="600"/>
              </a:spcBef>
              <a:buClr>
                <a:schemeClr val="tx2"/>
              </a:buClr>
              <a:buFont typeface="Symbol" panose="05050102010706020507" pitchFamily="18" charset="2"/>
              <a:buChar char="-"/>
            </a:pPr>
            <a:r>
              <a:rPr lang="en-GB" sz="1800" dirty="0">
                <a:solidFill>
                  <a:schemeClr val="tx2"/>
                </a:solidFill>
              </a:rPr>
              <a:t>Encouraging predictions of stability achievable using two adjacent fibres for noise cancellation</a:t>
            </a:r>
          </a:p>
        </p:txBody>
      </p:sp>
      <p:pic>
        <p:nvPicPr>
          <p:cNvPr id="5" name="Picture 7" descr="A picture containing cart, computer, warehouse&#10;&#10;Description automatically generated">
            <a:extLst>
              <a:ext uri="{FF2B5EF4-FFF2-40B4-BE49-F238E27FC236}">
                <a16:creationId xmlns:a16="http://schemas.microsoft.com/office/drawing/2014/main" id="{EFB2746C-54A1-9DBC-CEBD-BB29D3029B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4038" y="1155226"/>
            <a:ext cx="1351374" cy="2346794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C69039-15E3-FD43-9F0C-3484F01B80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3926" y="2647739"/>
            <a:ext cx="2732599" cy="1162487"/>
          </a:xfrm>
          <a:prstGeom prst="rect">
            <a:avLst/>
          </a:prstGeom>
        </p:spPr>
      </p:pic>
      <p:sp>
        <p:nvSpPr>
          <p:cNvPr id="7" name="Rectangle 1027">
            <a:extLst>
              <a:ext uri="{FF2B5EF4-FFF2-40B4-BE49-F238E27FC236}">
                <a16:creationId xmlns:a16="http://schemas.microsoft.com/office/drawing/2014/main" id="{2424BAA6-90A7-1270-787F-8E3F5EC2453A}"/>
              </a:ext>
            </a:extLst>
          </p:cNvPr>
          <p:cNvSpPr txBox="1">
            <a:spLocks noChangeArrowheads="1"/>
          </p:cNvSpPr>
          <p:nvPr/>
        </p:nvSpPr>
        <p:spPr>
          <a:xfrm>
            <a:off x="746449" y="6243073"/>
            <a:ext cx="3125755" cy="641229"/>
          </a:xfrm>
          <a:prstGeom prst="rect">
            <a:avLst/>
          </a:prstGeom>
          <a:noFill/>
        </p:spPr>
        <p:txBody>
          <a:bodyPr lIns="180000" tIns="18000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§"/>
              <a:defRPr sz="24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Bef>
                <a:spcPts val="1200"/>
              </a:spcBef>
              <a:buClr>
                <a:srgbClr val="1994C4"/>
              </a:buClr>
              <a:buNone/>
            </a:pPr>
            <a:r>
              <a:rPr lang="en-GB" sz="1200" b="1" dirty="0">
                <a:solidFill>
                  <a:srgbClr val="FFFF00"/>
                </a:solidFill>
              </a:rPr>
              <a:t>Actual number of repeaters (128) </a:t>
            </a:r>
            <a:br>
              <a:rPr lang="en-GB" sz="1200" b="1" dirty="0">
                <a:solidFill>
                  <a:srgbClr val="FFFF00"/>
                </a:solidFill>
              </a:rPr>
            </a:br>
            <a:r>
              <a:rPr lang="en-GB" sz="1200" b="1" dirty="0">
                <a:solidFill>
                  <a:srgbClr val="FFFF00"/>
                </a:solidFill>
              </a:rPr>
              <a:t>reduced for illustrative purposes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EF8718F-7CC4-8248-02A6-6388DDEF7C5F}"/>
              </a:ext>
            </a:extLst>
          </p:cNvPr>
          <p:cNvGrpSpPr/>
          <p:nvPr/>
        </p:nvGrpSpPr>
        <p:grpSpPr>
          <a:xfrm>
            <a:off x="8714792" y="4991280"/>
            <a:ext cx="1803916" cy="1803916"/>
            <a:chOff x="8492440" y="4873836"/>
            <a:chExt cx="1803916" cy="180391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443CAFB-96EA-FB17-92C2-8E1962DCD4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964" t="2768" r="7963" b="4573"/>
            <a:stretch/>
          </p:blipFill>
          <p:spPr>
            <a:xfrm>
              <a:off x="8492440" y="4873836"/>
              <a:ext cx="1803916" cy="1803916"/>
            </a:xfrm>
            <a:prstGeom prst="ellipse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8755C64-D670-7363-BC44-100E9CCABEB5}"/>
                </a:ext>
              </a:extLst>
            </p:cNvPr>
            <p:cNvCxnSpPr>
              <a:cxnSpLocks/>
              <a:stCxn id="9" idx="1"/>
            </p:cNvCxnSpPr>
            <p:nvPr/>
          </p:nvCxnSpPr>
          <p:spPr>
            <a:xfrm flipH="1" flipV="1">
              <a:off x="8567110" y="4958409"/>
              <a:ext cx="189507" cy="179604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198163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Mandatory criteria and ancillary conditions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007DD3-98E9-713B-827C-67DDAF31CBC2}"/>
              </a:ext>
            </a:extLst>
          </p:cNvPr>
          <p:cNvGrpSpPr/>
          <p:nvPr/>
        </p:nvGrpSpPr>
        <p:grpSpPr>
          <a:xfrm>
            <a:off x="44775" y="4658524"/>
            <a:ext cx="2697949" cy="1927163"/>
            <a:chOff x="-111965" y="4261616"/>
            <a:chExt cx="2697949" cy="19271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0B8E79A-31E7-7840-CA71-60A6686F9138}"/>
                </a:ext>
              </a:extLst>
            </p:cNvPr>
            <p:cNvSpPr txBox="1"/>
            <p:nvPr/>
          </p:nvSpPr>
          <p:spPr>
            <a:xfrm>
              <a:off x="-111965" y="5111561"/>
              <a:ext cx="269794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1"/>
                  </a:solidFill>
                </a:rPr>
                <a:t>Status should be advanced,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even if not completely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achieved at the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time of redefinition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5C3732B-59D5-E09F-0228-BB9690559CE6}"/>
                </a:ext>
              </a:extLst>
            </p:cNvPr>
            <p:cNvSpPr/>
            <p:nvPr/>
          </p:nvSpPr>
          <p:spPr>
            <a:xfrm>
              <a:off x="593735" y="4261616"/>
              <a:ext cx="1480457" cy="73449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Ancillary conditions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78D2830-FF73-1C11-FA10-2408B53565B0}"/>
              </a:ext>
            </a:extLst>
          </p:cNvPr>
          <p:cNvGrpSpPr/>
          <p:nvPr/>
        </p:nvGrpSpPr>
        <p:grpSpPr>
          <a:xfrm>
            <a:off x="279197" y="2412383"/>
            <a:ext cx="2423012" cy="1455498"/>
            <a:chOff x="81943" y="2087176"/>
            <a:chExt cx="2423012" cy="145549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52BF424-DE82-7FDF-E4CE-C4FF60574689}"/>
                </a:ext>
              </a:extLst>
            </p:cNvPr>
            <p:cNvSpPr txBox="1"/>
            <p:nvPr/>
          </p:nvSpPr>
          <p:spPr>
            <a:xfrm>
              <a:off x="81943" y="2957899"/>
              <a:ext cx="2423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C00000"/>
                  </a:solidFill>
                </a:rPr>
                <a:t>Must be achieved before changing the definition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E91A0146-3BDB-57D1-6B16-47872151DC51}"/>
                </a:ext>
              </a:extLst>
            </p:cNvPr>
            <p:cNvSpPr/>
            <p:nvPr/>
          </p:nvSpPr>
          <p:spPr>
            <a:xfrm>
              <a:off x="593735" y="2087176"/>
              <a:ext cx="1480458" cy="741529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Mandatory criteria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E830757-19B8-D611-25C1-05A5D578A857}"/>
              </a:ext>
            </a:extLst>
          </p:cNvPr>
          <p:cNvSpPr txBox="1"/>
          <p:nvPr/>
        </p:nvSpPr>
        <p:spPr>
          <a:xfrm>
            <a:off x="3204140" y="4555317"/>
            <a:ext cx="8231155" cy="217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High reliability of optical frequency standards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High reliability of ultra high stability T/F links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Continuous improvement of the realization and time scales after redefinition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Regular contributions of optical clocks to UTC(</a:t>
            </a:r>
            <a:r>
              <a:rPr lang="en-GB" sz="1700" i="1" dirty="0">
                <a:solidFill>
                  <a:srgbClr val="C5E8FF"/>
                </a:solidFill>
              </a:rPr>
              <a:t>k</a:t>
            </a:r>
            <a:r>
              <a:rPr lang="en-GB" sz="1700" dirty="0">
                <a:solidFill>
                  <a:srgbClr val="C5E8FF"/>
                </a:solidFill>
              </a:rPr>
              <a:t>)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Availability of commercial optical clocks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Improved quality of the dissemination towards users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DB597C-D75A-3DA1-CE25-B4E3E0021D36}"/>
              </a:ext>
            </a:extLst>
          </p:cNvPr>
          <p:cNvSpPr txBox="1"/>
          <p:nvPr/>
        </p:nvSpPr>
        <p:spPr>
          <a:xfrm>
            <a:off x="3214706" y="1767456"/>
            <a:ext cx="894308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Validation that optical frequency standards (OFS) are at a level 100 times better than Cs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Continuity with the definition based on Cs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Regular contributions of OFS to TAI as secondary representations of the second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Availability of sustainable techniques for OFS comparisons</a:t>
            </a:r>
          </a:p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Knowledge of the local geopotential with a sufficient uncertainty level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Definition allowing future more accurate realisations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Access to the realisation of the new definition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37C3532-9E89-FCAA-9B0A-940B48AF331B}"/>
              </a:ext>
            </a:extLst>
          </p:cNvPr>
          <p:cNvGrpSpPr/>
          <p:nvPr/>
        </p:nvGrpSpPr>
        <p:grpSpPr>
          <a:xfrm>
            <a:off x="2585982" y="1767456"/>
            <a:ext cx="597159" cy="4973676"/>
            <a:chOff x="2585982" y="1767456"/>
            <a:chExt cx="597159" cy="4973676"/>
          </a:xfrm>
        </p:grpSpPr>
        <p:sp>
          <p:nvSpPr>
            <p:cNvPr id="12" name="Arrow: Up 11">
              <a:extLst>
                <a:ext uri="{FF2B5EF4-FFF2-40B4-BE49-F238E27FC236}">
                  <a16:creationId xmlns:a16="http://schemas.microsoft.com/office/drawing/2014/main" id="{54EA0D1D-CC6B-E770-4034-6BB492EA103F}"/>
                </a:ext>
              </a:extLst>
            </p:cNvPr>
            <p:cNvSpPr/>
            <p:nvPr/>
          </p:nvSpPr>
          <p:spPr>
            <a:xfrm>
              <a:off x="2585982" y="1767456"/>
              <a:ext cx="597159" cy="4973676"/>
            </a:xfrm>
            <a:prstGeom prst="upArrow">
              <a:avLst/>
            </a:prstGeom>
            <a:gradFill>
              <a:gsLst>
                <a:gs pos="0">
                  <a:srgbClr val="C00000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40FB76E-68E5-07F4-C5F0-B3555D9E43E8}"/>
                </a:ext>
              </a:extLst>
            </p:cNvPr>
            <p:cNvSpPr txBox="1"/>
            <p:nvPr/>
          </p:nvSpPr>
          <p:spPr>
            <a:xfrm>
              <a:off x="2665198" y="2052000"/>
              <a:ext cx="430887" cy="109328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Achieved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B4EA0B8-B811-B48C-1BC1-17CF08BA6067}"/>
                </a:ext>
              </a:extLst>
            </p:cNvPr>
            <p:cNvSpPr txBox="1"/>
            <p:nvPr/>
          </p:nvSpPr>
          <p:spPr>
            <a:xfrm>
              <a:off x="2666886" y="5137534"/>
              <a:ext cx="430887" cy="136227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In progress</a:t>
              </a: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7AE2ABD-650F-7B36-3293-4D6AC58FD21D}"/>
              </a:ext>
            </a:extLst>
          </p:cNvPr>
          <p:cNvCxnSpPr>
            <a:cxnSpLocks/>
          </p:cNvCxnSpPr>
          <p:nvPr/>
        </p:nvCxnSpPr>
        <p:spPr>
          <a:xfrm>
            <a:off x="173853" y="4445617"/>
            <a:ext cx="11844293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476E222-C159-4E80-0E28-B96F5D84115F}"/>
              </a:ext>
            </a:extLst>
          </p:cNvPr>
          <p:cNvGrpSpPr/>
          <p:nvPr/>
        </p:nvGrpSpPr>
        <p:grpSpPr>
          <a:xfrm>
            <a:off x="371476" y="1074319"/>
            <a:ext cx="5030948" cy="531195"/>
            <a:chOff x="371476" y="1074319"/>
            <a:chExt cx="5030948" cy="531195"/>
          </a:xfrm>
        </p:grpSpPr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73EB0EC9-7560-3529-2B43-3011A465C0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76" y="1074319"/>
              <a:ext cx="1228255" cy="531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23232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B197568-05B1-D656-51F3-77A01A160521}"/>
                </a:ext>
              </a:extLst>
            </p:cNvPr>
            <p:cNvSpPr txBox="1"/>
            <p:nvPr/>
          </p:nvSpPr>
          <p:spPr>
            <a:xfrm>
              <a:off x="1746160" y="1175381"/>
              <a:ext cx="365626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tx2"/>
                  </a:solidFill>
                </a:rPr>
                <a:t>https://arxiv.org/abs/2307.14141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74086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11260"/>
          </a:xfrm>
        </p:spPr>
        <p:txBody>
          <a:bodyPr/>
          <a:lstStyle/>
          <a:p>
            <a:r>
              <a:rPr lang="en-GB" dirty="0"/>
              <a:t>Clocks and gravity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B4EEF8D-1FDF-7F1B-D29E-ED0AE14BAE99}"/>
              </a:ext>
            </a:extLst>
          </p:cNvPr>
          <p:cNvGrpSpPr/>
          <p:nvPr/>
        </p:nvGrpSpPr>
        <p:grpSpPr>
          <a:xfrm>
            <a:off x="295527" y="1223317"/>
            <a:ext cx="10980337" cy="2346028"/>
            <a:chOff x="327003" y="1211804"/>
            <a:chExt cx="10980337" cy="2346028"/>
          </a:xfrm>
        </p:grpSpPr>
        <p:sp>
          <p:nvSpPr>
            <p:cNvPr id="4" name="Rounded Rectangle 27">
              <a:extLst>
                <a:ext uri="{FF2B5EF4-FFF2-40B4-BE49-F238E27FC236}">
                  <a16:creationId xmlns:a16="http://schemas.microsoft.com/office/drawing/2014/main" id="{05F66050-FB17-C2E2-5EFA-687BF7188161}"/>
                </a:ext>
              </a:extLst>
            </p:cNvPr>
            <p:cNvSpPr/>
            <p:nvPr/>
          </p:nvSpPr>
          <p:spPr bwMode="auto">
            <a:xfrm>
              <a:off x="935180" y="1850905"/>
              <a:ext cx="1997486" cy="567847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2000" dirty="0">
                  <a:solidFill>
                    <a:schemeClr val="bg1"/>
                  </a:solidFill>
                  <a:sym typeface="Symbol" panose="05050102010706020507" pitchFamily="18" charset="2"/>
                </a:rPr>
                <a:t></a:t>
              </a:r>
              <a:r>
                <a:rPr lang="en-GB" sz="2000" i="1" dirty="0">
                  <a:solidFill>
                    <a:schemeClr val="bg1"/>
                  </a:solidFill>
                  <a:sym typeface="Symbol" panose="05050102010706020507" pitchFamily="18" charset="2"/>
                </a:rPr>
                <a:t>f</a:t>
              </a:r>
              <a:r>
                <a:rPr lang="en-GB" sz="2000" dirty="0">
                  <a:solidFill>
                    <a:schemeClr val="bg1"/>
                  </a:solidFill>
                  <a:sym typeface="Symbol" panose="05050102010706020507" pitchFamily="18" charset="2"/>
                </a:rPr>
                <a:t> = </a:t>
              </a:r>
              <a:r>
                <a:rPr lang="en-GB" sz="2000" i="1" dirty="0">
                  <a:solidFill>
                    <a:schemeClr val="bg1"/>
                  </a:solidFill>
                  <a:sym typeface="Symbol" panose="05050102010706020507" pitchFamily="18" charset="2"/>
                </a:rPr>
                <a:t>f</a:t>
              </a:r>
              <a:r>
                <a:rPr lang="en-GB" sz="2000" dirty="0">
                  <a:solidFill>
                    <a:schemeClr val="bg1"/>
                  </a:solidFill>
                  <a:sym typeface="Symbol" panose="05050102010706020507" pitchFamily="18" charset="2"/>
                </a:rPr>
                <a:t> </a:t>
              </a:r>
              <a:r>
                <a:rPr lang="en-GB" sz="2000" i="1" dirty="0">
                  <a:solidFill>
                    <a:schemeClr val="bg1"/>
                  </a:solidFill>
                  <a:sym typeface="Symbol" panose="05050102010706020507" pitchFamily="18" charset="2"/>
                </a:rPr>
                <a:t>W</a:t>
              </a:r>
              <a:r>
                <a:rPr lang="en-GB" sz="2000" dirty="0">
                  <a:solidFill>
                    <a:schemeClr val="bg1"/>
                  </a:solidFill>
                  <a:sym typeface="Symbol" panose="05050102010706020507" pitchFamily="18" charset="2"/>
                </a:rPr>
                <a:t> / </a:t>
              </a:r>
              <a:r>
                <a:rPr lang="en-GB" sz="2000" i="1" dirty="0">
                  <a:solidFill>
                    <a:schemeClr val="bg1"/>
                  </a:solidFill>
                  <a:sym typeface="Symbol" panose="05050102010706020507" pitchFamily="18" charset="2"/>
                </a:rPr>
                <a:t>c</a:t>
              </a:r>
              <a:r>
                <a:rPr lang="en-GB" sz="2000" baseline="30000" dirty="0">
                  <a:solidFill>
                    <a:schemeClr val="bg1"/>
                  </a:solidFill>
                  <a:sym typeface="Symbol" panose="05050102010706020507" pitchFamily="18" charset="2"/>
                </a:rPr>
                <a:t>2</a:t>
              </a:r>
              <a:endParaRPr lang="en-GB" sz="20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3170FEC-2586-87AC-4035-CD31F6203908}"/>
                </a:ext>
              </a:extLst>
            </p:cNvPr>
            <p:cNvSpPr txBox="1"/>
            <p:nvPr/>
          </p:nvSpPr>
          <p:spPr>
            <a:xfrm>
              <a:off x="3332360" y="1908328"/>
              <a:ext cx="797498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5963">
                <a:spcBef>
                  <a:spcPts val="600"/>
                </a:spcBef>
              </a:pPr>
              <a:r>
                <a:rPr lang="en-GB" dirty="0">
                  <a:solidFill>
                    <a:srgbClr val="000000"/>
                  </a:solidFill>
                  <a:sym typeface="Symbol" panose="05050102010706020507" pitchFamily="18" charset="2"/>
                </a:rPr>
                <a:t></a:t>
              </a:r>
              <a:r>
                <a:rPr lang="en-GB" i="1" dirty="0">
                  <a:solidFill>
                    <a:srgbClr val="000000"/>
                  </a:solidFill>
                  <a:sym typeface="Symbol" panose="05050102010706020507" pitchFamily="18" charset="2"/>
                </a:rPr>
                <a:t>W</a:t>
              </a:r>
              <a:r>
                <a:rPr lang="en-GB" dirty="0">
                  <a:solidFill>
                    <a:srgbClr val="000000"/>
                  </a:solidFill>
                  <a:sym typeface="Symbol" panose="05050102010706020507" pitchFamily="18" charset="2"/>
                </a:rPr>
                <a:t>  = gravity potential difference (gravitational + centrifugal components) </a:t>
              </a:r>
            </a:p>
            <a:p>
              <a:pPr defTabSz="715963">
                <a:spcBef>
                  <a:spcPts val="600"/>
                </a:spcBef>
              </a:pPr>
              <a:r>
                <a:rPr lang="en-GB" i="1" dirty="0">
                  <a:solidFill>
                    <a:srgbClr val="000000"/>
                  </a:solidFill>
                  <a:sym typeface="Symbol" panose="05050102010706020507" pitchFamily="18" charset="2"/>
                </a:rPr>
                <a:t>f</a:t>
              </a:r>
              <a:r>
                <a:rPr lang="en-GB" dirty="0">
                  <a:solidFill>
                    <a:srgbClr val="000000"/>
                  </a:solidFill>
                  <a:sym typeface="Symbol" panose="05050102010706020507" pitchFamily="18" charset="2"/>
                </a:rPr>
                <a:t> = clock frequency </a:t>
              </a:r>
            </a:p>
            <a:p>
              <a:pPr defTabSz="715963">
                <a:spcBef>
                  <a:spcPts val="600"/>
                </a:spcBef>
              </a:pPr>
              <a:r>
                <a:rPr lang="en-GB" i="1" dirty="0">
                  <a:solidFill>
                    <a:srgbClr val="000000"/>
                  </a:solidFill>
                  <a:sym typeface="Symbol" panose="05050102010706020507" pitchFamily="18" charset="2"/>
                </a:rPr>
                <a:t>c</a:t>
              </a:r>
              <a:r>
                <a:rPr lang="en-GB" dirty="0">
                  <a:solidFill>
                    <a:srgbClr val="000000"/>
                  </a:solidFill>
                  <a:sym typeface="Symbol" panose="05050102010706020507" pitchFamily="18" charset="2"/>
                </a:rPr>
                <a:t> = speed of light</a:t>
              </a:r>
            </a:p>
          </p:txBody>
        </p:sp>
        <p:sp>
          <p:nvSpPr>
            <p:cNvPr id="6" name="Rectangle 1027">
              <a:extLst>
                <a:ext uri="{FF2B5EF4-FFF2-40B4-BE49-F238E27FC236}">
                  <a16:creationId xmlns:a16="http://schemas.microsoft.com/office/drawing/2014/main" id="{DE8E69F4-F476-9F93-D7BE-A47D96DAE4A8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327003" y="1211804"/>
              <a:ext cx="8078015" cy="507679"/>
            </a:xfrm>
            <a:prstGeom prst="rect">
              <a:avLst/>
            </a:prstGeom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99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003399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>
                <a:spcBef>
                  <a:spcPts val="800"/>
                </a:spcBef>
                <a:buClr>
                  <a:schemeClr val="tx2"/>
                </a:buClr>
              </a:pPr>
              <a:r>
                <a:rPr lang="en-GB" sz="2000" dirty="0">
                  <a:solidFill>
                    <a:schemeClr val="tx2"/>
                  </a:solidFill>
                </a:rPr>
                <a:t>Relativistic redshift between two Earth-bound clocks at rest is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567ADAB-5383-5F21-E28E-37D7FEF4BCA6}"/>
                </a:ext>
              </a:extLst>
            </p:cNvPr>
            <p:cNvSpPr txBox="1"/>
            <p:nvPr/>
          </p:nvSpPr>
          <p:spPr>
            <a:xfrm>
              <a:off x="677339" y="3157722"/>
              <a:ext cx="84008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chemeClr val="tx2"/>
                  </a:solidFill>
                </a:rPr>
                <a:t>Correction terms &lt; 10</a:t>
              </a:r>
              <a:r>
                <a:rPr lang="en-GB" sz="2000" baseline="30000" dirty="0">
                  <a:solidFill>
                    <a:schemeClr val="tx2"/>
                  </a:solidFill>
                  <a:sym typeface="Symbol" panose="05050102010706020507" pitchFamily="18" charset="2"/>
                </a:rPr>
                <a:t>18 </a:t>
              </a:r>
              <a:r>
                <a:rPr lang="en-GB" sz="2000" dirty="0">
                  <a:solidFill>
                    <a:schemeClr val="tx2"/>
                  </a:solidFill>
                  <a:sym typeface="Symbol" panose="05050102010706020507" pitchFamily="18" charset="2"/>
                </a:rPr>
                <a:t>as long as time-variable effects are considered</a:t>
              </a:r>
              <a:endParaRPr lang="en-GB" sz="2000" baseline="-25000" dirty="0">
                <a:solidFill>
                  <a:schemeClr val="tx2"/>
                </a:solidFill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B42FFAA3-D433-C885-5A32-33C8F100C1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" t="13662" r="-459" b="24200"/>
          <a:stretch/>
        </p:blipFill>
        <p:spPr>
          <a:xfrm>
            <a:off x="5714517" y="3189514"/>
            <a:ext cx="6501660" cy="36684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E650C7-C804-B8FA-4BF7-B3457F88D2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227" y="2809306"/>
            <a:ext cx="891043" cy="8910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B7AF0C-C5C0-1E21-04B5-FED5D32CA1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668" y="5836606"/>
            <a:ext cx="891043" cy="8910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4DF68AE-CDED-84B6-3C0A-68A4CC986C17}"/>
              </a:ext>
            </a:extLst>
          </p:cNvPr>
          <p:cNvSpPr txBox="1"/>
          <p:nvPr/>
        </p:nvSpPr>
        <p:spPr>
          <a:xfrm>
            <a:off x="7879862" y="5544941"/>
            <a:ext cx="4018700" cy="1068736"/>
          </a:xfrm>
          <a:prstGeom prst="rect">
            <a:avLst/>
          </a:prstGeom>
          <a:solidFill>
            <a:schemeClr val="bg1"/>
          </a:solidFill>
        </p:spPr>
        <p:txBody>
          <a:bodyPr wrap="square" lIns="108000" tIns="72000" rIns="108000" bIns="72000" rtlCol="0" anchor="ctr" anchorCtr="0">
            <a:spAutoFit/>
          </a:bodyPr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Frequency shift </a:t>
            </a:r>
            <a:r>
              <a:rPr lang="en-GB" sz="2000" dirty="0">
                <a:solidFill>
                  <a:srgbClr val="000000"/>
                </a:solidFill>
                <a:latin typeface="Symbol" panose="05050102010706020507" pitchFamily="18" charset="2"/>
              </a:rPr>
              <a:t>~</a:t>
            </a:r>
            <a:r>
              <a:rPr lang="en-GB" sz="2000" dirty="0">
                <a:solidFill>
                  <a:srgbClr val="000000"/>
                </a:solidFill>
              </a:rPr>
              <a:t> 1 part in 10</a:t>
            </a:r>
            <a:r>
              <a:rPr lang="en-GB" sz="2000" baseline="30000" dirty="0">
                <a:solidFill>
                  <a:srgbClr val="000000"/>
                </a:solidFill>
              </a:rPr>
              <a:t>16 </a:t>
            </a:r>
            <a:r>
              <a:rPr lang="en-GB" sz="2000" dirty="0">
                <a:solidFill>
                  <a:srgbClr val="000000"/>
                </a:solidFill>
              </a:rPr>
              <a:t>per metre difference in height </a:t>
            </a:r>
            <a:br>
              <a:rPr lang="en-GB" sz="2000" dirty="0">
                <a:solidFill>
                  <a:srgbClr val="000000"/>
                </a:solidFill>
              </a:rPr>
            </a:br>
            <a:r>
              <a:rPr lang="en-GB" sz="2000" dirty="0">
                <a:solidFill>
                  <a:srgbClr val="000000"/>
                </a:solidFill>
              </a:rPr>
              <a:t>at the Earth’s surface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9465710-380C-A6A5-5412-DE593B04E307}"/>
              </a:ext>
            </a:extLst>
          </p:cNvPr>
          <p:cNvGrpSpPr/>
          <p:nvPr/>
        </p:nvGrpSpPr>
        <p:grpSpPr>
          <a:xfrm>
            <a:off x="295527" y="4145744"/>
            <a:ext cx="7290260" cy="1962521"/>
            <a:chOff x="454813" y="4634615"/>
            <a:chExt cx="6501662" cy="1429965"/>
          </a:xfrm>
        </p:grpSpPr>
        <p:sp>
          <p:nvSpPr>
            <p:cNvPr id="14" name="Rectangle 1027">
              <a:extLst>
                <a:ext uri="{FF2B5EF4-FFF2-40B4-BE49-F238E27FC236}">
                  <a16:creationId xmlns:a16="http://schemas.microsoft.com/office/drawing/2014/main" id="{16226B3F-27E2-C7D2-CB71-D364C4ABE15C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454814" y="5258095"/>
              <a:ext cx="6501661" cy="806485"/>
            </a:xfrm>
            <a:prstGeom prst="rect">
              <a:avLst/>
            </a:prstGeom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99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003399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>
                <a:spcBef>
                  <a:spcPts val="800"/>
                </a:spcBef>
                <a:buClr>
                  <a:schemeClr val="tx2"/>
                </a:buClr>
              </a:pPr>
              <a:r>
                <a:rPr lang="en-GB" sz="2000" b="1" dirty="0">
                  <a:solidFill>
                    <a:schemeClr val="accent1"/>
                  </a:solidFill>
                </a:rPr>
                <a:t>Absolute potentials </a:t>
              </a:r>
              <a:r>
                <a:rPr lang="en-GB" sz="2000" dirty="0">
                  <a:solidFill>
                    <a:schemeClr val="tx2"/>
                  </a:solidFill>
                </a:rPr>
                <a:t>needed for contributions to international time scales (relative to conventional </a:t>
              </a:r>
              <a:r>
                <a:rPr lang="en-GB" sz="2000" i="1" dirty="0">
                  <a:solidFill>
                    <a:schemeClr val="tx2"/>
                  </a:solidFill>
                </a:rPr>
                <a:t>W</a:t>
              </a:r>
              <a:r>
                <a:rPr lang="en-GB" sz="2000" baseline="-25000" dirty="0">
                  <a:solidFill>
                    <a:schemeClr val="tx2"/>
                  </a:solidFill>
                </a:rPr>
                <a:t>0</a:t>
              </a:r>
              <a:r>
                <a:rPr lang="en-GB" sz="2000" dirty="0">
                  <a:solidFill>
                    <a:schemeClr val="tx2"/>
                  </a:solidFill>
                </a:rPr>
                <a:t>)</a:t>
              </a:r>
            </a:p>
          </p:txBody>
        </p:sp>
        <p:sp>
          <p:nvSpPr>
            <p:cNvPr id="15" name="Rectangle 1027">
              <a:extLst>
                <a:ext uri="{FF2B5EF4-FFF2-40B4-BE49-F238E27FC236}">
                  <a16:creationId xmlns:a16="http://schemas.microsoft.com/office/drawing/2014/main" id="{4215E146-A4B0-B878-5460-9BD95717BB46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454813" y="4634615"/>
              <a:ext cx="6501661" cy="607437"/>
            </a:xfrm>
            <a:prstGeom prst="rect">
              <a:avLst/>
            </a:prstGeom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99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003399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itchFamily="2" charset="2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>
                <a:spcBef>
                  <a:spcPts val="800"/>
                </a:spcBef>
                <a:buClr>
                  <a:schemeClr val="tx2"/>
                </a:buClr>
              </a:pPr>
              <a:r>
                <a:rPr lang="en-GB" sz="2000" b="1" dirty="0">
                  <a:solidFill>
                    <a:schemeClr val="accent1"/>
                  </a:solidFill>
                </a:rPr>
                <a:t>Potential differences </a:t>
              </a:r>
              <a:r>
                <a:rPr lang="en-GB" sz="2000" dirty="0">
                  <a:solidFill>
                    <a:schemeClr val="tx2"/>
                  </a:solidFill>
                  <a:sym typeface="Symbol" panose="05050102010706020507" pitchFamily="18" charset="2"/>
                </a:rPr>
                <a:t></a:t>
              </a:r>
              <a:r>
                <a:rPr lang="en-GB" sz="2000" i="1" dirty="0">
                  <a:solidFill>
                    <a:schemeClr val="tx2"/>
                  </a:solidFill>
                  <a:sym typeface="Symbol" panose="05050102010706020507" pitchFamily="18" charset="2"/>
                </a:rPr>
                <a:t>W</a:t>
              </a:r>
              <a:r>
                <a:rPr lang="en-GB" sz="2000" dirty="0">
                  <a:solidFill>
                    <a:schemeClr val="tx2"/>
                  </a:solidFill>
                  <a:sym typeface="Symbol" panose="05050102010706020507" pitchFamily="18" charset="2"/>
                </a:rPr>
                <a:t> sufficient for clock comparisons</a:t>
              </a:r>
              <a:endParaRPr lang="en-GB" sz="20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0683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11260"/>
          </a:xfrm>
        </p:spPr>
        <p:txBody>
          <a:bodyPr/>
          <a:lstStyle/>
          <a:p>
            <a:r>
              <a:rPr lang="en-GB" dirty="0"/>
              <a:t>Definition of International Atomic Time (TAI)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661A7D7-A19B-8C9B-B5FF-568532367FC1}"/>
              </a:ext>
            </a:extLst>
          </p:cNvPr>
          <p:cNvSpPr txBox="1">
            <a:spLocks/>
          </p:cNvSpPr>
          <p:nvPr/>
        </p:nvSpPr>
        <p:spPr bwMode="auto">
          <a:xfrm>
            <a:off x="371476" y="1259830"/>
            <a:ext cx="4896833" cy="1176664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21600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§"/>
              <a:defRPr sz="22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Bef>
                <a:spcPts val="1800"/>
              </a:spcBef>
              <a:buNone/>
            </a:pPr>
            <a:r>
              <a:rPr lang="en-GB" sz="2000" b="1" kern="0" dirty="0">
                <a:solidFill>
                  <a:schemeClr val="accent1"/>
                </a:solidFill>
              </a:rPr>
              <a:t>Proper quantities </a:t>
            </a:r>
            <a:r>
              <a:rPr lang="en-GB" sz="2000" kern="0" dirty="0">
                <a:solidFill>
                  <a:srgbClr val="000000"/>
                </a:solidFill>
              </a:rPr>
              <a:t>are the direct results </a:t>
            </a:r>
            <a:br>
              <a:rPr lang="en-GB" sz="2000" kern="0" dirty="0">
                <a:solidFill>
                  <a:srgbClr val="000000"/>
                </a:solidFill>
              </a:rPr>
            </a:br>
            <a:r>
              <a:rPr lang="en-GB" sz="2000" kern="0" dirty="0">
                <a:solidFill>
                  <a:srgbClr val="000000"/>
                </a:solidFill>
              </a:rPr>
              <a:t>of observations, e.g. measurement of local time </a:t>
            </a:r>
            <a:r>
              <a:rPr lang="en-GB" sz="2000" kern="0" dirty="0">
                <a:solidFill>
                  <a:srgbClr val="000000"/>
                </a:solidFill>
                <a:sym typeface="Symbol" panose="05050102010706020507" pitchFamily="18" charset="2"/>
              </a:rPr>
              <a:t> by an ideal clock</a:t>
            </a:r>
            <a:endParaRPr lang="en-GB" sz="2000" kern="0" dirty="0">
              <a:solidFill>
                <a:srgbClr val="000000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0B8F507-391E-328C-9612-8BE72362808A}"/>
              </a:ext>
            </a:extLst>
          </p:cNvPr>
          <p:cNvSpPr txBox="1">
            <a:spLocks/>
          </p:cNvSpPr>
          <p:nvPr/>
        </p:nvSpPr>
        <p:spPr bwMode="auto">
          <a:xfrm>
            <a:off x="5830297" y="1259830"/>
            <a:ext cx="4550229" cy="117403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21600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§"/>
              <a:defRPr sz="22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Bef>
                <a:spcPts val="1800"/>
              </a:spcBef>
              <a:buNone/>
            </a:pPr>
            <a:r>
              <a:rPr lang="en-GB" sz="2000" b="1" kern="0" dirty="0">
                <a:solidFill>
                  <a:schemeClr val="accent1"/>
                </a:solidFill>
              </a:rPr>
              <a:t>Coordinate quantities </a:t>
            </a:r>
            <a:r>
              <a:rPr lang="en-GB" sz="2000" kern="0" dirty="0">
                <a:solidFill>
                  <a:srgbClr val="000000"/>
                </a:solidFill>
              </a:rPr>
              <a:t>are dependent on conventional choices, e.g. International Atomic Time (TAI)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3B4FD79-D20F-C740-386C-800F34C4CBA3}"/>
              </a:ext>
            </a:extLst>
          </p:cNvPr>
          <p:cNvSpPr txBox="1">
            <a:spLocks/>
          </p:cNvSpPr>
          <p:nvPr/>
        </p:nvSpPr>
        <p:spPr>
          <a:xfrm>
            <a:off x="244983" y="2856466"/>
            <a:ext cx="11674874" cy="37185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994C4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994C4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00"/>
              </a:spcBef>
              <a:buFont typeface="Wingdings" panose="05000000000000000000" pitchFamily="2" charset="2"/>
              <a:buNone/>
            </a:pPr>
            <a:r>
              <a:rPr lang="en-GB" sz="2200" b="1" dirty="0">
                <a:solidFill>
                  <a:schemeClr val="accent1"/>
                </a:solidFill>
              </a:rPr>
              <a:t>Recommendation CCTF 3 (2017)</a:t>
            </a:r>
          </a:p>
          <a:p>
            <a:pPr marL="354013" indent="-260350">
              <a:lnSpc>
                <a:spcPct val="114000"/>
              </a:lnSpc>
              <a:spcBef>
                <a:spcPts val="900"/>
              </a:spcBef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TAI is a continuous time scale produced by the BIPM based on the best realizations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of the SI second …</a:t>
            </a:r>
          </a:p>
          <a:p>
            <a:pPr marL="354013" indent="-260350">
              <a:lnSpc>
                <a:spcPct val="114000"/>
              </a:lnSpc>
              <a:spcBef>
                <a:spcPts val="900"/>
              </a:spcBef>
              <a:buClr>
                <a:schemeClr val="tx2"/>
              </a:buClr>
            </a:pPr>
            <a:r>
              <a:rPr lang="en-GB" kern="0" dirty="0">
                <a:solidFill>
                  <a:schemeClr val="tx2"/>
                </a:solidFill>
              </a:rPr>
              <a:t>In the transformation from the proper time of a clock to TAI, the relativistic rate shift </a:t>
            </a:r>
            <a:br>
              <a:rPr lang="en-GB" kern="0" dirty="0">
                <a:solidFill>
                  <a:schemeClr val="tx2"/>
                </a:solidFill>
              </a:rPr>
            </a:br>
            <a:r>
              <a:rPr lang="en-GB" kern="0" dirty="0">
                <a:solidFill>
                  <a:schemeClr val="tx2"/>
                </a:solidFill>
              </a:rPr>
              <a:t>is computed with respect to the conventionally adopted equipotential </a:t>
            </a:r>
            <a:r>
              <a:rPr lang="en-GB" i="1" dirty="0">
                <a:solidFill>
                  <a:schemeClr val="accent1"/>
                </a:solidFill>
              </a:rPr>
              <a:t>W</a:t>
            </a:r>
            <a:r>
              <a:rPr lang="en-GB" baseline="-25000" dirty="0">
                <a:solidFill>
                  <a:schemeClr val="accent1"/>
                </a:solidFill>
              </a:rPr>
              <a:t>0</a:t>
            </a:r>
            <a:r>
              <a:rPr lang="en-GB" dirty="0">
                <a:solidFill>
                  <a:schemeClr val="accent1"/>
                </a:solidFill>
              </a:rPr>
              <a:t> = 62 636 856.0 m</a:t>
            </a:r>
            <a:r>
              <a:rPr lang="en-GB" baseline="30000" dirty="0">
                <a:solidFill>
                  <a:schemeClr val="accent1"/>
                </a:solidFill>
              </a:rPr>
              <a:t>2</a:t>
            </a:r>
            <a:r>
              <a:rPr lang="en-GB" dirty="0">
                <a:solidFill>
                  <a:schemeClr val="accent1"/>
                </a:solidFill>
              </a:rPr>
              <a:t>s</a:t>
            </a:r>
            <a:r>
              <a:rPr lang="en-GB" baseline="30000" dirty="0">
                <a:solidFill>
                  <a:schemeClr val="accent1"/>
                </a:solidFill>
              </a:rPr>
              <a:t>−2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br>
              <a:rPr lang="en-GB" dirty="0">
                <a:solidFill>
                  <a:schemeClr val="accent1"/>
                </a:solidFill>
              </a:rPr>
            </a:br>
            <a:r>
              <a:rPr lang="en-GB" kern="0" dirty="0">
                <a:solidFill>
                  <a:schemeClr val="tx2"/>
                </a:solidFill>
              </a:rPr>
              <a:t>of the Earth’s gravity potential …</a:t>
            </a:r>
          </a:p>
          <a:p>
            <a:pPr marL="354013" indent="-260350">
              <a:lnSpc>
                <a:spcPct val="114000"/>
              </a:lnSpc>
              <a:spcBef>
                <a:spcPts val="900"/>
              </a:spcBef>
              <a:buClr>
                <a:schemeClr val="tx2"/>
              </a:buClr>
            </a:pPr>
            <a:r>
              <a:rPr lang="en-GB" kern="0" dirty="0">
                <a:solidFill>
                  <a:schemeClr val="tx2"/>
                </a:solidFill>
              </a:rPr>
              <a:t>UTC … is the only recommended time scale for international reference and the basis of </a:t>
            </a:r>
            <a:br>
              <a:rPr lang="en-GB" kern="0" dirty="0">
                <a:solidFill>
                  <a:schemeClr val="tx2"/>
                </a:solidFill>
              </a:rPr>
            </a:br>
            <a:r>
              <a:rPr lang="en-GB" kern="0" dirty="0">
                <a:solidFill>
                  <a:schemeClr val="tx2"/>
                </a:solidFill>
              </a:rPr>
              <a:t>civil time in most countries</a:t>
            </a:r>
          </a:p>
          <a:p>
            <a:pPr marL="354013" indent="-260350">
              <a:lnSpc>
                <a:spcPct val="114000"/>
              </a:lnSpc>
              <a:spcBef>
                <a:spcPts val="900"/>
              </a:spcBef>
              <a:buClr>
                <a:schemeClr val="tx2"/>
              </a:buClr>
            </a:pPr>
            <a:r>
              <a:rPr lang="en-GB" kern="0" dirty="0">
                <a:solidFill>
                  <a:schemeClr val="tx2"/>
                </a:solidFill>
              </a:rPr>
              <a:t>UTC differs from TAI only by an integral number of seconds …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7468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Physical geodesy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921A0-AB7D-A120-E3E1-AC22A037DC19}"/>
              </a:ext>
            </a:extLst>
          </p:cNvPr>
          <p:cNvSpPr txBox="1">
            <a:spLocks/>
          </p:cNvSpPr>
          <p:nvPr/>
        </p:nvSpPr>
        <p:spPr>
          <a:xfrm>
            <a:off x="143671" y="1206172"/>
            <a:ext cx="11846165" cy="42257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994C4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994C4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indent="-260350">
              <a:lnSpc>
                <a:spcPct val="114000"/>
              </a:lnSpc>
              <a:spcBef>
                <a:spcPts val="900"/>
              </a:spcBef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Determination of </a:t>
            </a:r>
            <a:r>
              <a:rPr lang="en-GB" i="1" dirty="0">
                <a:solidFill>
                  <a:schemeClr val="tx2"/>
                </a:solidFill>
              </a:rPr>
              <a:t>W</a:t>
            </a:r>
            <a:r>
              <a:rPr lang="en-GB" dirty="0">
                <a:solidFill>
                  <a:schemeClr val="tx2"/>
                </a:solidFill>
              </a:rPr>
              <a:t>(</a:t>
            </a:r>
            <a:r>
              <a:rPr lang="en-GB" b="1" i="1" u="sng" dirty="0">
                <a:solidFill>
                  <a:schemeClr val="tx2"/>
                </a:solidFill>
              </a:rPr>
              <a:t>r</a:t>
            </a:r>
            <a:r>
              <a:rPr lang="en-GB" dirty="0">
                <a:solidFill>
                  <a:schemeClr val="tx2"/>
                </a:solidFill>
              </a:rPr>
              <a:t>) is one of the primary goals of geodesy </a:t>
            </a:r>
          </a:p>
          <a:p>
            <a:pPr marL="811213" lvl="1" indent="-260350">
              <a:lnSpc>
                <a:spcPct val="114000"/>
              </a:lnSpc>
              <a:spcBef>
                <a:spcPts val="900"/>
              </a:spcBef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Cannot be computed directly</a:t>
            </a:r>
          </a:p>
          <a:p>
            <a:pPr marL="811213" lvl="1" indent="-260350">
              <a:lnSpc>
                <a:spcPct val="114000"/>
              </a:lnSpc>
              <a:spcBef>
                <a:spcPts val="900"/>
              </a:spcBef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Has to be determined indirectly through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measurements taken at or near the Earth’s surface</a:t>
            </a:r>
          </a:p>
          <a:p>
            <a:pPr marL="354013" indent="-260350">
              <a:lnSpc>
                <a:spcPct val="114000"/>
              </a:lnSpc>
              <a:spcBef>
                <a:spcPts val="2400"/>
              </a:spcBef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A complicated problem, closely related to the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definition of heights, equipotential surfaces,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and the geoid</a:t>
            </a:r>
          </a:p>
          <a:p>
            <a:pPr marL="354013" indent="-260350">
              <a:lnSpc>
                <a:spcPct val="114000"/>
              </a:lnSpc>
              <a:spcBef>
                <a:spcPts val="2400"/>
              </a:spcBef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Required uncertainty for optical clock comparisons</a:t>
            </a:r>
            <a:r>
              <a:rPr lang="en-GB" kern="0" dirty="0">
                <a:solidFill>
                  <a:schemeClr val="tx2"/>
                </a:solidFill>
              </a:rPr>
              <a:t> </a:t>
            </a:r>
            <a:br>
              <a:rPr lang="en-GB" kern="0" dirty="0">
                <a:solidFill>
                  <a:schemeClr val="tx2"/>
                </a:solidFill>
              </a:rPr>
            </a:br>
            <a:r>
              <a:rPr lang="en-GB" kern="0" dirty="0">
                <a:solidFill>
                  <a:schemeClr val="tx2"/>
                </a:solidFill>
              </a:rPr>
              <a:t>~ 0.1 m</a:t>
            </a:r>
            <a:r>
              <a:rPr lang="en-GB" kern="0" baseline="30000" dirty="0">
                <a:solidFill>
                  <a:schemeClr val="tx2"/>
                </a:solidFill>
              </a:rPr>
              <a:t>2</a:t>
            </a:r>
            <a:r>
              <a:rPr lang="en-GB" kern="0" dirty="0">
                <a:solidFill>
                  <a:schemeClr val="tx2"/>
                </a:solidFill>
              </a:rPr>
              <a:t>s</a:t>
            </a:r>
            <a:r>
              <a:rPr lang="en-GB" kern="0" baseline="30000" dirty="0">
                <a:solidFill>
                  <a:schemeClr val="tx2"/>
                </a:solidFill>
              </a:rPr>
              <a:t>−2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C74E43-A1C2-B8A8-7D0A-3ECC10306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4001" y="2129525"/>
            <a:ext cx="4429737" cy="2598950"/>
          </a:xfrm>
          <a:prstGeom prst="rect">
            <a:avLst/>
          </a:prstGeom>
        </p:spPr>
      </p:pic>
      <p:sp>
        <p:nvSpPr>
          <p:cNvPr id="5" name="Text Box 3">
            <a:extLst>
              <a:ext uri="{FF2B5EF4-FFF2-40B4-BE49-F238E27FC236}">
                <a16:creationId xmlns:a16="http://schemas.microsoft.com/office/drawing/2014/main" id="{0BA5045F-3EE5-7682-779F-EC22D9F9AB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476" y="5910213"/>
            <a:ext cx="548577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65113" indent="-265113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marL="0" indent="0">
              <a:spcBef>
                <a:spcPts val="1000"/>
              </a:spcBef>
              <a:buClr>
                <a:srgbClr val="003399"/>
              </a:buClr>
              <a:defRPr/>
            </a:pPr>
            <a:r>
              <a:rPr lang="en-GB" altLang="en-US" sz="1800" baseline="0" dirty="0">
                <a:solidFill>
                  <a:schemeClr val="accent1"/>
                </a:solidFill>
                <a:latin typeface="+mn-lt"/>
                <a:ea typeface="MS PGothic" pitchFamily="34" charset="-128"/>
                <a:sym typeface="Symbol" panose="05050102010706020507" pitchFamily="18" charset="2"/>
              </a:rPr>
              <a:t>H. Denker </a:t>
            </a:r>
            <a:r>
              <a:rPr lang="en-GB" altLang="en-US" sz="1800" i="1" baseline="0" dirty="0">
                <a:solidFill>
                  <a:schemeClr val="accent1"/>
                </a:solidFill>
                <a:latin typeface="+mn-lt"/>
                <a:ea typeface="MS PGothic" pitchFamily="34" charset="-128"/>
                <a:sym typeface="Symbol" panose="05050102010706020507" pitchFamily="18" charset="2"/>
              </a:rPr>
              <a:t>et al.</a:t>
            </a:r>
            <a:r>
              <a:rPr lang="en-GB" altLang="en-US" sz="1800" baseline="0" dirty="0">
                <a:solidFill>
                  <a:schemeClr val="accent1"/>
                </a:solidFill>
                <a:latin typeface="+mn-lt"/>
                <a:ea typeface="MS PGothic" pitchFamily="34" charset="-128"/>
                <a:sym typeface="Symbol" panose="05050102010706020507" pitchFamily="18" charset="2"/>
              </a:rPr>
              <a:t>, </a:t>
            </a:r>
            <a:br>
              <a:rPr lang="en-GB" altLang="en-US" sz="1800" baseline="0" dirty="0">
                <a:solidFill>
                  <a:schemeClr val="accent1"/>
                </a:solidFill>
                <a:latin typeface="+mn-lt"/>
                <a:ea typeface="MS PGothic" pitchFamily="34" charset="-128"/>
                <a:sym typeface="Symbol" panose="05050102010706020507" pitchFamily="18" charset="2"/>
              </a:rPr>
            </a:br>
            <a:r>
              <a:rPr lang="en-GB" altLang="en-US" sz="1800" baseline="0" dirty="0">
                <a:solidFill>
                  <a:schemeClr val="accent1"/>
                </a:solidFill>
                <a:latin typeface="+mn-lt"/>
                <a:ea typeface="MS PGothic" pitchFamily="34" charset="-128"/>
                <a:sym typeface="Symbol" panose="05050102010706020507" pitchFamily="18" charset="2"/>
              </a:rPr>
              <a:t>Journal of Geodesy 92, 487 – 516 (2018)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6FBEEE4-AABA-F273-CFD3-DE86A41EC6D2}"/>
              </a:ext>
            </a:extLst>
          </p:cNvPr>
          <p:cNvSpPr txBox="1">
            <a:spLocks/>
          </p:cNvSpPr>
          <p:nvPr/>
        </p:nvSpPr>
        <p:spPr bwMode="auto">
          <a:xfrm>
            <a:off x="7572484" y="4916522"/>
            <a:ext cx="4211254" cy="1813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§"/>
              <a:defRPr sz="22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700" i="1" kern="0" dirty="0">
                <a:solidFill>
                  <a:srgbClr val="000000"/>
                </a:solidFill>
              </a:rPr>
              <a:t>h</a:t>
            </a:r>
            <a:r>
              <a:rPr lang="en-GB" sz="1700" kern="0" dirty="0">
                <a:solidFill>
                  <a:srgbClr val="000000"/>
                </a:solidFill>
              </a:rPr>
              <a:t> = ellipsoidal height (purely geometric) </a:t>
            </a:r>
            <a:br>
              <a:rPr lang="en-GB" sz="1700" kern="0" dirty="0">
                <a:solidFill>
                  <a:srgbClr val="000000"/>
                </a:solidFill>
              </a:rPr>
            </a:br>
            <a:r>
              <a:rPr lang="en-GB" sz="1700" kern="0" dirty="0">
                <a:solidFill>
                  <a:srgbClr val="000000"/>
                </a:solidFill>
              </a:rPr>
              <a:t>e.g. from GNSS</a:t>
            </a:r>
          </a:p>
          <a:p>
            <a:pPr marL="0" indent="0">
              <a:spcBef>
                <a:spcPts val="400"/>
              </a:spcBef>
              <a:spcAft>
                <a:spcPts val="600"/>
              </a:spcAft>
              <a:buNone/>
            </a:pPr>
            <a:r>
              <a:rPr lang="en-GB" sz="1700" i="1" kern="0" dirty="0">
                <a:solidFill>
                  <a:srgbClr val="000000"/>
                </a:solidFill>
              </a:rPr>
              <a:t>H</a:t>
            </a:r>
            <a:r>
              <a:rPr lang="en-GB" sz="1700" kern="0" dirty="0">
                <a:solidFill>
                  <a:srgbClr val="000000"/>
                </a:solidFill>
              </a:rPr>
              <a:t> = orthometric height (physical height), </a:t>
            </a:r>
            <a:br>
              <a:rPr lang="en-GB" sz="1700" kern="0" dirty="0">
                <a:solidFill>
                  <a:srgbClr val="000000"/>
                </a:solidFill>
              </a:rPr>
            </a:br>
            <a:r>
              <a:rPr lang="en-GB" sz="1700" kern="0" dirty="0">
                <a:solidFill>
                  <a:srgbClr val="000000"/>
                </a:solidFill>
              </a:rPr>
              <a:t>measured along the curved plumb line</a:t>
            </a:r>
          </a:p>
          <a:p>
            <a:pPr marL="0" indent="0">
              <a:spcBef>
                <a:spcPts val="400"/>
              </a:spcBef>
              <a:spcAft>
                <a:spcPts val="600"/>
              </a:spcAft>
              <a:buNone/>
            </a:pPr>
            <a:r>
              <a:rPr lang="en-GB" sz="1700" i="1" kern="0" dirty="0">
                <a:solidFill>
                  <a:srgbClr val="000000"/>
                </a:solidFill>
              </a:rPr>
              <a:t>N</a:t>
            </a:r>
            <a:r>
              <a:rPr lang="en-GB" sz="1700" kern="0" dirty="0">
                <a:solidFill>
                  <a:srgbClr val="000000"/>
                </a:solidFill>
              </a:rPr>
              <a:t> = geoid height or geoid undulation</a:t>
            </a:r>
          </a:p>
          <a:p>
            <a:endParaRPr lang="en-GB" sz="2000" kern="0" baseline="30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0284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Gravity potential for optical clock comparisons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3681E15-E9E3-BC13-A844-84F1CE9D135C}"/>
              </a:ext>
            </a:extLst>
          </p:cNvPr>
          <p:cNvGrpSpPr/>
          <p:nvPr/>
        </p:nvGrpSpPr>
        <p:grpSpPr>
          <a:xfrm>
            <a:off x="8852055" y="4945253"/>
            <a:ext cx="3233501" cy="1732016"/>
            <a:chOff x="8852055" y="4945253"/>
            <a:chExt cx="3233501" cy="173201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59928CF-77CA-6A83-E561-B2B0A273F2FD}"/>
                </a:ext>
              </a:extLst>
            </p:cNvPr>
            <p:cNvSpPr txBox="1"/>
            <p:nvPr/>
          </p:nvSpPr>
          <p:spPr>
            <a:xfrm>
              <a:off x="10356078" y="5429329"/>
              <a:ext cx="17294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b="1" dirty="0">
                  <a:solidFill>
                    <a:srgbClr val="000000"/>
                  </a:solidFill>
                </a:rPr>
                <a:t>ITOC project</a:t>
              </a:r>
            </a:p>
          </p:txBody>
        </p:sp>
        <p:pic>
          <p:nvPicPr>
            <p:cNvPr id="5" name="Picture 9" descr="C:\Documents and Settings\hsm\Desktop\emrp_logo.jpg">
              <a:extLst>
                <a:ext uri="{FF2B5EF4-FFF2-40B4-BE49-F238E27FC236}">
                  <a16:creationId xmlns:a16="http://schemas.microsoft.com/office/drawing/2014/main" id="{6FB8DC4D-C93A-60EB-7B0C-CAB67F300F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19777" y="4945253"/>
              <a:ext cx="1402080" cy="420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2D8A7CB-C563-D053-4EA7-4F540CB807CD}"/>
                </a:ext>
              </a:extLst>
            </p:cNvPr>
            <p:cNvGrpSpPr/>
            <p:nvPr/>
          </p:nvGrpSpPr>
          <p:grpSpPr>
            <a:xfrm>
              <a:off x="8852055" y="5912542"/>
              <a:ext cx="3069802" cy="764727"/>
              <a:chOff x="8852055" y="5912542"/>
              <a:chExt cx="3069802" cy="764727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01FA24B-5196-2BCA-C427-ECA433BC4FA8}"/>
                  </a:ext>
                </a:extLst>
              </p:cNvPr>
              <p:cNvGrpSpPr/>
              <p:nvPr/>
            </p:nvGrpSpPr>
            <p:grpSpPr>
              <a:xfrm>
                <a:off x="9075675" y="5912542"/>
                <a:ext cx="2805350" cy="311636"/>
                <a:chOff x="5967053" y="6326729"/>
                <a:chExt cx="2805350" cy="311636"/>
              </a:xfrm>
            </p:grpSpPr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689A0463-C7BE-B558-4A44-319AE7B7EA0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67053" y="6371326"/>
                  <a:ext cx="648840" cy="2502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1" name="Picture 4">
                  <a:extLst>
                    <a:ext uri="{FF2B5EF4-FFF2-40B4-BE49-F238E27FC236}">
                      <a16:creationId xmlns:a16="http://schemas.microsoft.com/office/drawing/2014/main" id="{0E46441D-CE41-9B61-81FD-59609EDAD94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727053" y="6359057"/>
                  <a:ext cx="279321" cy="2531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" name="Picture 5">
                  <a:extLst>
                    <a:ext uri="{FF2B5EF4-FFF2-40B4-BE49-F238E27FC236}">
                      <a16:creationId xmlns:a16="http://schemas.microsoft.com/office/drawing/2014/main" id="{925ACED0-133C-D5CE-50D1-5BCC6E155A9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39852" y="6359057"/>
                  <a:ext cx="538249" cy="27930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" name="Picture 8">
                  <a:extLst>
                    <a:ext uri="{FF2B5EF4-FFF2-40B4-BE49-F238E27FC236}">
                      <a16:creationId xmlns:a16="http://schemas.microsoft.com/office/drawing/2014/main" id="{ADC56FFF-E137-C5A3-47A0-A10E9A2EA59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13463" y="6326729"/>
                  <a:ext cx="567371" cy="2809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BC80AEA5-AD92-3758-1499-6D489669297B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259175" y="6326729"/>
                  <a:ext cx="513228" cy="253995"/>
                </a:xfrm>
                <a:prstGeom prst="rect">
                  <a:avLst/>
                </a:prstGeom>
              </p:spPr>
            </p:pic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0034CFD5-2AD5-F1F8-BAC3-CD735BB50EB4}"/>
                  </a:ext>
                </a:extLst>
              </p:cNvPr>
              <p:cNvGrpSpPr/>
              <p:nvPr/>
            </p:nvGrpSpPr>
            <p:grpSpPr>
              <a:xfrm>
                <a:off x="8852055" y="6345326"/>
                <a:ext cx="3069802" cy="331943"/>
                <a:chOff x="8852055" y="6345326"/>
                <a:chExt cx="3069802" cy="331943"/>
              </a:xfrm>
            </p:grpSpPr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4ED10F32-BA06-8D76-1AB6-A25BC7C8763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203729" y="6371500"/>
                  <a:ext cx="686249" cy="2107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58A6335C-C22A-A8E6-2487-F4E4FE8E345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938718" y="6345326"/>
                  <a:ext cx="364863" cy="3319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04D22838-D733-D7AD-C5B6-6480010C519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336779" y="6371740"/>
                  <a:ext cx="585078" cy="21510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4" name="Picture 3">
                  <a:extLst>
                    <a:ext uri="{FF2B5EF4-FFF2-40B4-BE49-F238E27FC236}">
                      <a16:creationId xmlns:a16="http://schemas.microsoft.com/office/drawing/2014/main" id="{7959FF05-62E1-2C85-BE5B-33C6F625A6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852055" y="6359057"/>
                  <a:ext cx="682943" cy="2628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" name="Picture 15" descr="C:\Users\huntem01\Dropbox\DPG2013\pictures\ptb-logo.jpg">
                  <a:extLst>
                    <a:ext uri="{FF2B5EF4-FFF2-40B4-BE49-F238E27FC236}">
                      <a16:creationId xmlns:a16="http://schemas.microsoft.com/office/drawing/2014/main" id="{7FA685AB-F56C-0BD3-32E2-4C11D46F965F}"/>
                    </a:ext>
                  </a:extLst>
                </p:cNvPr>
                <p:cNvPicPr>
                  <a:picLocks noChangeAspect="1" noChangeArrowheads="1"/>
                </p:cNvPicPr>
                <p:nvPr userDrawn="1"/>
              </p:nvPicPr>
              <p:blipFill>
                <a:blip r:embed="rId12" cstate="print"/>
                <a:srcRect/>
                <a:stretch>
                  <a:fillRect/>
                </a:stretch>
              </p:blipFill>
              <p:spPr bwMode="auto">
                <a:xfrm>
                  <a:off x="9604087" y="6395030"/>
                  <a:ext cx="498099" cy="182714"/>
                </a:xfrm>
                <a:prstGeom prst="rect">
                  <a:avLst/>
                </a:prstGeom>
                <a:noFill/>
              </p:spPr>
            </p:pic>
          </p:grpSp>
        </p:grpSp>
      </p:grp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00A55241-C932-8073-1AD4-8DD9BAA79675}"/>
              </a:ext>
            </a:extLst>
          </p:cNvPr>
          <p:cNvSpPr txBox="1">
            <a:spLocks/>
          </p:cNvSpPr>
          <p:nvPr/>
        </p:nvSpPr>
        <p:spPr>
          <a:xfrm>
            <a:off x="2467485" y="1149956"/>
            <a:ext cx="8784731" cy="32290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994C4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994C4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00"/>
              </a:spcBef>
              <a:buFont typeface="Wingdings" panose="05000000000000000000" pitchFamily="2" charset="2"/>
              <a:buNone/>
            </a:pPr>
            <a:r>
              <a:rPr lang="en-GB" sz="2200" b="1" dirty="0">
                <a:solidFill>
                  <a:schemeClr val="accent1"/>
                </a:solidFill>
              </a:rPr>
              <a:t>Geometric levelling approach</a:t>
            </a:r>
          </a:p>
          <a:p>
            <a:pPr marL="354013" indent="-260350">
              <a:lnSpc>
                <a:spcPct val="11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Based on geometrical levelling and gravity observations</a:t>
            </a:r>
          </a:p>
          <a:p>
            <a:pPr marL="354013" indent="-260350">
              <a:lnSpc>
                <a:spcPct val="11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A differential technique – gives only potential differences</a:t>
            </a:r>
          </a:p>
          <a:p>
            <a:pPr marL="354013" indent="-260350">
              <a:lnSpc>
                <a:spcPct val="11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Used for local clock comparisons at INRIM, LNE-SYRTE, NPL and PTB</a:t>
            </a:r>
          </a:p>
          <a:p>
            <a:pPr marL="354013" indent="-260350">
              <a:lnSpc>
                <a:spcPct val="11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Sub-mm accuracy over short distances,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but systematic errors accumulate over larger distances</a:t>
            </a:r>
          </a:p>
          <a:p>
            <a:pPr marL="354013" indent="-260350">
              <a:lnSpc>
                <a:spcPct val="11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Usually connected to a national tide gauge,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leading to inconsistencies of &gt; 0.5 m across Europe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2019927-9986-7C51-8199-EA7F94BF855B}"/>
              </a:ext>
            </a:extLst>
          </p:cNvPr>
          <p:cNvGrpSpPr>
            <a:grpSpLocks noChangeAspect="1"/>
          </p:cNvGrpSpPr>
          <p:nvPr/>
        </p:nvGrpSpPr>
        <p:grpSpPr>
          <a:xfrm>
            <a:off x="371476" y="1186091"/>
            <a:ext cx="1800000" cy="1821677"/>
            <a:chOff x="246308" y="1032645"/>
            <a:chExt cx="2988000" cy="3024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5739944-9DDD-8EA7-82AE-29901892E056}"/>
                </a:ext>
              </a:extLst>
            </p:cNvPr>
            <p:cNvSpPr/>
            <p:nvPr/>
          </p:nvSpPr>
          <p:spPr>
            <a:xfrm>
              <a:off x="246308" y="1032645"/>
              <a:ext cx="2988000" cy="302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98D5AA0-46D9-D8DE-A38C-A15FEB9710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28202" t="1975" r="1881" b="4345"/>
            <a:stretch/>
          </p:blipFill>
          <p:spPr>
            <a:xfrm>
              <a:off x="337310" y="1104645"/>
              <a:ext cx="2805997" cy="2880000"/>
            </a:xfrm>
            <a:prstGeom prst="rect">
              <a:avLst/>
            </a:prstGeom>
          </p:spPr>
        </p:pic>
      </p:grp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4F27390B-C84B-EEED-C7B5-0F020B81A079}"/>
              </a:ext>
            </a:extLst>
          </p:cNvPr>
          <p:cNvSpPr txBox="1">
            <a:spLocks/>
          </p:cNvSpPr>
          <p:nvPr/>
        </p:nvSpPr>
        <p:spPr>
          <a:xfrm>
            <a:off x="2467485" y="4503679"/>
            <a:ext cx="5868712" cy="15110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994C4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994C4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00"/>
              </a:spcBef>
              <a:buFont typeface="Wingdings" panose="05000000000000000000" pitchFamily="2" charset="2"/>
              <a:buNone/>
            </a:pPr>
            <a:r>
              <a:rPr lang="en-GB" sz="2200" b="1" dirty="0">
                <a:solidFill>
                  <a:schemeClr val="accent1"/>
                </a:solidFill>
              </a:rPr>
              <a:t>GNSS/geoid approach</a:t>
            </a:r>
          </a:p>
          <a:p>
            <a:pPr marL="354013" indent="-260350">
              <a:lnSpc>
                <a:spcPct val="11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Combines results from gravity field modelling with GNSS position measurements</a:t>
            </a:r>
          </a:p>
          <a:p>
            <a:pPr marL="354013" indent="-260350">
              <a:lnSpc>
                <a:spcPct val="11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Can deliver absolute potential values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275A152-3565-7D3F-EA16-D971B983B222}"/>
              </a:ext>
            </a:extLst>
          </p:cNvPr>
          <p:cNvGrpSpPr>
            <a:grpSpLocks noChangeAspect="1"/>
          </p:cNvGrpSpPr>
          <p:nvPr/>
        </p:nvGrpSpPr>
        <p:grpSpPr>
          <a:xfrm>
            <a:off x="442310" y="4561742"/>
            <a:ext cx="1800000" cy="2016002"/>
            <a:chOff x="3716474" y="885469"/>
            <a:chExt cx="2700000" cy="30240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F7E8778-462D-8588-D93A-9929DAED243E}"/>
                </a:ext>
              </a:extLst>
            </p:cNvPr>
            <p:cNvSpPr/>
            <p:nvPr/>
          </p:nvSpPr>
          <p:spPr>
            <a:xfrm>
              <a:off x="3716474" y="885469"/>
              <a:ext cx="2700000" cy="302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A1AB2AE-9D89-8F20-3676-B7EF2FC8436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796961" y="957469"/>
              <a:ext cx="2539026" cy="2880000"/>
              <a:chOff x="3433965" y="3088965"/>
              <a:chExt cx="2839517" cy="3220855"/>
            </a:xfrm>
          </p:grpSpPr>
          <p:pic>
            <p:nvPicPr>
              <p:cNvPr id="27" name="Picture 4">
                <a:extLst>
                  <a:ext uri="{FF2B5EF4-FFF2-40B4-BE49-F238E27FC236}">
                    <a16:creationId xmlns:a16="http://schemas.microsoft.com/office/drawing/2014/main" id="{3480F401-B47B-6411-1E91-1490307E8F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396" b="14462"/>
              <a:stretch/>
            </p:blipFill>
            <p:spPr bwMode="auto">
              <a:xfrm>
                <a:off x="3433965" y="4581820"/>
                <a:ext cx="2839517" cy="172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Picture 1">
                <a:extLst>
                  <a:ext uri="{FF2B5EF4-FFF2-40B4-BE49-F238E27FC236}">
                    <a16:creationId xmlns:a16="http://schemas.microsoft.com/office/drawing/2014/main" id="{E7E79F2C-1BDF-D31C-1316-265EABBEF6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59" t="5724" r="23268" b="9790"/>
              <a:stretch>
                <a:fillRect/>
              </a:stretch>
            </p:blipFill>
            <p:spPr bwMode="auto">
              <a:xfrm>
                <a:off x="3435995" y="3088965"/>
                <a:ext cx="1382410" cy="1411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2">
                <a:extLst>
                  <a:ext uri="{FF2B5EF4-FFF2-40B4-BE49-F238E27FC236}">
                    <a16:creationId xmlns:a16="http://schemas.microsoft.com/office/drawing/2014/main" id="{A3A33949-C910-44F6-3E80-B9C7D030AD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153" r="3539"/>
              <a:stretch>
                <a:fillRect/>
              </a:stretch>
            </p:blipFill>
            <p:spPr bwMode="auto">
              <a:xfrm>
                <a:off x="4909903" y="3096601"/>
                <a:ext cx="1348669" cy="1398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3773178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Gravity measurement campaigns</a:t>
            </a:r>
          </a:p>
        </p:txBody>
      </p:sp>
      <p:pic>
        <p:nvPicPr>
          <p:cNvPr id="3" name="image39.jpg">
            <a:extLst>
              <a:ext uri="{FF2B5EF4-FFF2-40B4-BE49-F238E27FC236}">
                <a16:creationId xmlns:a16="http://schemas.microsoft.com/office/drawing/2014/main" id="{4B376302-203A-7971-ADC6-8B4DB3AE12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7017" t="25626" r="23004" b="18857"/>
          <a:stretch/>
        </p:blipFill>
        <p:spPr>
          <a:xfrm>
            <a:off x="0" y="828000"/>
            <a:ext cx="12204000" cy="6048000"/>
          </a:xfrm>
          <a:prstGeom prst="rect">
            <a:avLst/>
          </a:prstGeom>
          <a:ln w="12700">
            <a:noFill/>
            <a:miter lim="400000"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E3505E0-6615-A833-7DBE-45CB2AFECE92}"/>
              </a:ext>
            </a:extLst>
          </p:cNvPr>
          <p:cNvSpPr/>
          <p:nvPr/>
        </p:nvSpPr>
        <p:spPr>
          <a:xfrm>
            <a:off x="0" y="772367"/>
            <a:ext cx="12204000" cy="6103633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D378000-332C-8A98-9009-B22020AB82DD}"/>
              </a:ext>
            </a:extLst>
          </p:cNvPr>
          <p:cNvGrpSpPr/>
          <p:nvPr/>
        </p:nvGrpSpPr>
        <p:grpSpPr>
          <a:xfrm>
            <a:off x="6259368" y="4300460"/>
            <a:ext cx="5433096" cy="2270700"/>
            <a:chOff x="6259368" y="4300460"/>
            <a:chExt cx="5433096" cy="2270700"/>
          </a:xfrm>
        </p:grpSpPr>
        <p:sp>
          <p:nvSpPr>
            <p:cNvPr id="6" name="Shape 366">
              <a:extLst>
                <a:ext uri="{FF2B5EF4-FFF2-40B4-BE49-F238E27FC236}">
                  <a16:creationId xmlns:a16="http://schemas.microsoft.com/office/drawing/2014/main" id="{C0EDBFCB-92BD-CE05-6553-FDEABEC6FFB1}"/>
                </a:ext>
              </a:extLst>
            </p:cNvPr>
            <p:cNvSpPr/>
            <p:nvPr/>
          </p:nvSpPr>
          <p:spPr>
            <a:xfrm>
              <a:off x="6259368" y="5280565"/>
              <a:ext cx="99028" cy="99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BF1B0F"/>
              </a:solidFill>
              <a:round/>
            </a:ln>
          </p:spPr>
          <p:txBody>
            <a:bodyPr lIns="0" tIns="0" rIns="0" bIns="0"/>
            <a:lstStyle/>
            <a:p>
              <a:pPr lvl="0">
                <a:defRPr sz="2400">
                  <a:solidFill>
                    <a:srgbClr val="005596"/>
                  </a:solidFill>
                </a:defRPr>
              </a:pPr>
              <a:endParaRPr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9213F118-0416-C880-6388-1B8D921F66CC}"/>
                </a:ext>
              </a:extLst>
            </p:cNvPr>
            <p:cNvCxnSpPr>
              <a:stCxn id="11" idx="1"/>
            </p:cNvCxnSpPr>
            <p:nvPr/>
          </p:nvCxnSpPr>
          <p:spPr bwMode="auto">
            <a:xfrm flipH="1" flipV="1">
              <a:off x="6397577" y="5299165"/>
              <a:ext cx="1740593" cy="125505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410303C-10F5-2FB3-77B4-C82021442B18}"/>
                </a:ext>
              </a:extLst>
            </p:cNvPr>
            <p:cNvGrpSpPr/>
            <p:nvPr/>
          </p:nvGrpSpPr>
          <p:grpSpPr>
            <a:xfrm>
              <a:off x="8134021" y="4300460"/>
              <a:ext cx="3558443" cy="2270700"/>
              <a:chOff x="7788232" y="4448283"/>
              <a:chExt cx="3558443" cy="2270700"/>
            </a:xfrm>
          </p:grpSpPr>
          <p:pic>
            <p:nvPicPr>
              <p:cNvPr id="9" name="Picture 3">
                <a:extLst>
                  <a:ext uri="{FF2B5EF4-FFF2-40B4-BE49-F238E27FC236}">
                    <a16:creationId xmlns:a16="http://schemas.microsoft.com/office/drawing/2014/main" id="{3DDF2DBC-7D1C-3AC8-E99A-3BDEE31A4C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24" b="10194"/>
              <a:stretch/>
            </p:blipFill>
            <p:spPr bwMode="auto">
              <a:xfrm>
                <a:off x="7818326" y="4464000"/>
                <a:ext cx="2305448" cy="15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5">
                <a:extLst>
                  <a:ext uri="{FF2B5EF4-FFF2-40B4-BE49-F238E27FC236}">
                    <a16:creationId xmlns:a16="http://schemas.microsoft.com/office/drawing/2014/main" id="{8858B698-B055-7A44-FB45-D158932DAC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47" t="10803" r="10101" b="3685"/>
              <a:stretch>
                <a:fillRect/>
              </a:stretch>
            </p:blipFill>
            <p:spPr bwMode="auto">
              <a:xfrm>
                <a:off x="10122631" y="4458784"/>
                <a:ext cx="1222994" cy="162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63DA9C5-2F3E-DF35-D03D-FF8C53A88B07}"/>
                  </a:ext>
                </a:extLst>
              </p:cNvPr>
              <p:cNvSpPr/>
              <p:nvPr/>
            </p:nvSpPr>
            <p:spPr bwMode="auto">
              <a:xfrm>
                <a:off x="7792381" y="4448283"/>
                <a:ext cx="3554294" cy="224842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ヒラギノ角ゴ Pro W3" pitchFamily="28" charset="-128"/>
                </a:endParaRPr>
              </a:p>
            </p:txBody>
          </p:sp>
          <p:sp>
            <p:nvSpPr>
              <p:cNvPr id="12" name="TextBox 27">
                <a:extLst>
                  <a:ext uri="{FF2B5EF4-FFF2-40B4-BE49-F238E27FC236}">
                    <a16:creationId xmlns:a16="http://schemas.microsoft.com/office/drawing/2014/main" id="{FDF54339-583F-8D6E-747A-4711DEEB89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92381" y="6034983"/>
                <a:ext cx="3553290" cy="684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0000"/>
                </a:solidFill>
              </a:ln>
            </p:spPr>
            <p:txBody>
              <a:bodyPr wrap="square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9pPr>
              </a:lstStyle>
              <a:p>
                <a:pPr marL="271463" indent="-185738">
                  <a:spcBef>
                    <a:spcPts val="600"/>
                  </a:spcBef>
                  <a:buClr>
                    <a:srgbClr val="1994C4"/>
                  </a:buClr>
                  <a:buFont typeface="Wingdings" panose="05000000000000000000" pitchFamily="2" charset="2"/>
                  <a:buChar char="§"/>
                  <a:defRPr/>
                </a:pPr>
                <a:r>
                  <a:rPr lang="en-GB" altLang="en-US" sz="1600" dirty="0">
                    <a:solidFill>
                      <a:srgbClr val="000000"/>
                    </a:solidFill>
                    <a:latin typeface="+mn-lt"/>
                  </a:rPr>
                  <a:t>1</a:t>
                </a:r>
                <a:r>
                  <a:rPr lang="en-GB" altLang="en-US" sz="1600" baseline="0" dirty="0">
                    <a:solidFill>
                      <a:srgbClr val="000000"/>
                    </a:solidFill>
                    <a:latin typeface="+mn-lt"/>
                  </a:rPr>
                  <a:t> absolute gravity measurement</a:t>
                </a:r>
              </a:p>
              <a:p>
                <a:pPr marL="271463" indent="-185738">
                  <a:spcBef>
                    <a:spcPts val="600"/>
                  </a:spcBef>
                  <a:buClr>
                    <a:srgbClr val="1994C4"/>
                  </a:buClr>
                  <a:buFont typeface="Wingdings" panose="05000000000000000000" pitchFamily="2" charset="2"/>
                  <a:buChar char="§"/>
                  <a:defRPr/>
                </a:pPr>
                <a:r>
                  <a:rPr lang="en-GB" altLang="en-US" sz="1600" dirty="0">
                    <a:solidFill>
                      <a:srgbClr val="000000"/>
                    </a:solidFill>
                    <a:latin typeface="+mn-lt"/>
                  </a:rPr>
                  <a:t>35</a:t>
                </a:r>
                <a:r>
                  <a:rPr lang="en-GB" altLang="en-US" sz="1600" baseline="0" dirty="0">
                    <a:solidFill>
                      <a:srgbClr val="000000"/>
                    </a:solidFill>
                    <a:latin typeface="+mn-lt"/>
                  </a:rPr>
                  <a:t> relative gravity measurements</a:t>
                </a:r>
              </a:p>
            </p:txBody>
          </p:sp>
          <p:sp>
            <p:nvSpPr>
              <p:cNvPr id="13" name="TextBox 27">
                <a:extLst>
                  <a:ext uri="{FF2B5EF4-FFF2-40B4-BE49-F238E27FC236}">
                    <a16:creationId xmlns:a16="http://schemas.microsoft.com/office/drawing/2014/main" id="{3DD63FCB-82B8-C691-0829-6AA1B2725E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88232" y="4448283"/>
                <a:ext cx="1908000" cy="360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0000"/>
                </a:solidFill>
              </a:ln>
            </p:spPr>
            <p:txBody>
              <a:bodyPr wrap="square" lIns="108000" tIns="36000" rIns="36000" bIns="36000" anchor="ctr" anchorCtr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9pPr>
              </a:lstStyle>
              <a:p>
                <a:pPr>
                  <a:buClr>
                    <a:srgbClr val="003399"/>
                  </a:buClr>
                  <a:defRPr/>
                </a:pPr>
                <a:r>
                  <a:rPr lang="en-GB" altLang="en-US" sz="1600" b="1" baseline="0" dirty="0">
                    <a:solidFill>
                      <a:srgbClr val="1994C4"/>
                    </a:solidFill>
                    <a:latin typeface="+mn-lt"/>
                  </a:rPr>
                  <a:t>INRIM</a:t>
                </a:r>
                <a:r>
                  <a:rPr lang="en-GB" altLang="en-US" sz="1600" b="1" baseline="0" dirty="0">
                    <a:solidFill>
                      <a:srgbClr val="0033CC"/>
                    </a:solidFill>
                    <a:latin typeface="+mn-lt"/>
                  </a:rPr>
                  <a:t> </a:t>
                </a:r>
                <a:r>
                  <a:rPr lang="en-GB" altLang="en-US" sz="1600" dirty="0">
                    <a:solidFill>
                      <a:srgbClr val="000000"/>
                    </a:solidFill>
                    <a:latin typeface="+mn-lt"/>
                  </a:rPr>
                  <a:t>(Sept 2013)</a:t>
                </a:r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079096-C28E-BB67-1209-8ED3ED68BAB5}"/>
              </a:ext>
            </a:extLst>
          </p:cNvPr>
          <p:cNvGrpSpPr/>
          <p:nvPr/>
        </p:nvGrpSpPr>
        <p:grpSpPr>
          <a:xfrm>
            <a:off x="7059374" y="1434527"/>
            <a:ext cx="4644023" cy="2270700"/>
            <a:chOff x="7059374" y="1434527"/>
            <a:chExt cx="4644023" cy="2270700"/>
          </a:xfrm>
        </p:grpSpPr>
        <p:sp>
          <p:nvSpPr>
            <p:cNvPr id="15" name="Shape 366">
              <a:extLst>
                <a:ext uri="{FF2B5EF4-FFF2-40B4-BE49-F238E27FC236}">
                  <a16:creationId xmlns:a16="http://schemas.microsoft.com/office/drawing/2014/main" id="{1BE74594-4612-6C41-7518-B2D896434014}"/>
                </a:ext>
              </a:extLst>
            </p:cNvPr>
            <p:cNvSpPr/>
            <p:nvPr/>
          </p:nvSpPr>
          <p:spPr>
            <a:xfrm>
              <a:off x="7059374" y="3337777"/>
              <a:ext cx="99028" cy="99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BF1B0F"/>
              </a:solidFill>
              <a:round/>
            </a:ln>
          </p:spPr>
          <p:txBody>
            <a:bodyPr lIns="0" tIns="0" rIns="0" bIns="0"/>
            <a:lstStyle/>
            <a:p>
              <a:pPr lvl="0">
                <a:defRPr sz="2400">
                  <a:solidFill>
                    <a:srgbClr val="005596"/>
                  </a:solidFill>
                </a:defRPr>
              </a:pPr>
              <a:endParaRPr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A62C41C-8E3F-D485-9884-4358DEBBB57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222115" y="2904037"/>
              <a:ext cx="889550" cy="43374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3E78B68-23AA-EC18-4DED-139EFC52AB39}"/>
                </a:ext>
              </a:extLst>
            </p:cNvPr>
            <p:cNvGrpSpPr/>
            <p:nvPr/>
          </p:nvGrpSpPr>
          <p:grpSpPr>
            <a:xfrm>
              <a:off x="8130384" y="1434527"/>
              <a:ext cx="3573013" cy="2270700"/>
              <a:chOff x="8332946" y="1452819"/>
              <a:chExt cx="3573013" cy="2270700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F07CD77A-8DF4-04B3-755F-99E93C708F5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642" b="18477"/>
              <a:stretch/>
            </p:blipFill>
            <p:spPr>
              <a:xfrm>
                <a:off x="8341590" y="1478240"/>
                <a:ext cx="3564369" cy="1548000"/>
              </a:xfrm>
              <a:prstGeom prst="rect">
                <a:avLst/>
              </a:prstGeom>
            </p:spPr>
          </p:pic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6D614C6-0467-EBDA-F7A6-2752EFE3AB96}"/>
                  </a:ext>
                </a:extLst>
              </p:cNvPr>
              <p:cNvSpPr/>
              <p:nvPr/>
            </p:nvSpPr>
            <p:spPr bwMode="auto">
              <a:xfrm>
                <a:off x="8332946" y="1452819"/>
                <a:ext cx="3554294" cy="224842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ヒラギノ角ゴ Pro W3" pitchFamily="28" charset="-128"/>
                </a:endParaRPr>
              </a:p>
            </p:txBody>
          </p:sp>
          <p:sp>
            <p:nvSpPr>
              <p:cNvPr id="20" name="TextBox 27">
                <a:extLst>
                  <a:ext uri="{FF2B5EF4-FFF2-40B4-BE49-F238E27FC236}">
                    <a16:creationId xmlns:a16="http://schemas.microsoft.com/office/drawing/2014/main" id="{CC45B23F-E749-4E7E-650A-A2337ECFB7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32946" y="3039519"/>
                <a:ext cx="3553290" cy="684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0000"/>
                </a:solidFill>
              </a:ln>
            </p:spPr>
            <p:txBody>
              <a:bodyPr wrap="square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9pPr>
              </a:lstStyle>
              <a:p>
                <a:pPr marL="271463" indent="-185738">
                  <a:spcBef>
                    <a:spcPts val="600"/>
                  </a:spcBef>
                  <a:buClr>
                    <a:srgbClr val="1994C4"/>
                  </a:buClr>
                  <a:buFont typeface="Wingdings" panose="05000000000000000000" pitchFamily="2" charset="2"/>
                  <a:buChar char="§"/>
                  <a:defRPr/>
                </a:pPr>
                <a:r>
                  <a:rPr lang="en-GB" altLang="en-US" sz="1600" dirty="0">
                    <a:solidFill>
                      <a:srgbClr val="000000"/>
                    </a:solidFill>
                    <a:latin typeface="+mn-lt"/>
                  </a:rPr>
                  <a:t>1</a:t>
                </a:r>
                <a:r>
                  <a:rPr lang="en-GB" altLang="en-US" sz="1600" baseline="0" dirty="0">
                    <a:solidFill>
                      <a:srgbClr val="000000"/>
                    </a:solidFill>
                    <a:latin typeface="+mn-lt"/>
                  </a:rPr>
                  <a:t> absolute gravity measurement</a:t>
                </a:r>
              </a:p>
              <a:p>
                <a:pPr marL="271463" indent="-185738">
                  <a:spcBef>
                    <a:spcPts val="600"/>
                  </a:spcBef>
                  <a:buClr>
                    <a:srgbClr val="1994C4"/>
                  </a:buClr>
                  <a:buFont typeface="Wingdings" panose="05000000000000000000" pitchFamily="2" charset="2"/>
                  <a:buChar char="§"/>
                  <a:defRPr/>
                </a:pPr>
                <a:r>
                  <a:rPr lang="en-GB" altLang="en-US" sz="1600" dirty="0">
                    <a:solidFill>
                      <a:srgbClr val="000000"/>
                    </a:solidFill>
                    <a:latin typeface="+mn-lt"/>
                  </a:rPr>
                  <a:t>83</a:t>
                </a:r>
                <a:r>
                  <a:rPr lang="en-GB" altLang="en-US" sz="1600" baseline="0" dirty="0">
                    <a:solidFill>
                      <a:srgbClr val="000000"/>
                    </a:solidFill>
                    <a:latin typeface="+mn-lt"/>
                  </a:rPr>
                  <a:t> relative gravity measurements</a:t>
                </a:r>
              </a:p>
            </p:txBody>
          </p:sp>
          <p:sp>
            <p:nvSpPr>
              <p:cNvPr id="21" name="TextBox 27">
                <a:extLst>
                  <a:ext uri="{FF2B5EF4-FFF2-40B4-BE49-F238E27FC236}">
                    <a16:creationId xmlns:a16="http://schemas.microsoft.com/office/drawing/2014/main" id="{D8F73E93-B1E7-E3BA-073B-3DB1848AFB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40732" y="1458112"/>
                <a:ext cx="2448000" cy="360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0000"/>
                </a:solidFill>
              </a:ln>
            </p:spPr>
            <p:txBody>
              <a:bodyPr wrap="square" lIns="108000" tIns="36000" rIns="36000" bIns="36000" anchor="ctr" anchorCtr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9pPr>
              </a:lstStyle>
              <a:p>
                <a:pPr>
                  <a:buClr>
                    <a:srgbClr val="003399"/>
                  </a:buClr>
                  <a:defRPr/>
                </a:pPr>
                <a:r>
                  <a:rPr lang="en-GB" altLang="en-US" sz="1600" b="1" baseline="0" dirty="0">
                    <a:solidFill>
                      <a:srgbClr val="1994C4"/>
                    </a:solidFill>
                    <a:latin typeface="+mn-lt"/>
                  </a:rPr>
                  <a:t>PTB</a:t>
                </a:r>
                <a:r>
                  <a:rPr lang="en-GB" altLang="en-US" sz="1600" b="1" baseline="0" dirty="0">
                    <a:solidFill>
                      <a:srgbClr val="0033CC"/>
                    </a:solidFill>
                    <a:latin typeface="+mn-lt"/>
                  </a:rPr>
                  <a:t> </a:t>
                </a:r>
                <a:r>
                  <a:rPr lang="en-GB" altLang="en-US" sz="1600" dirty="0">
                    <a:solidFill>
                      <a:srgbClr val="000000"/>
                    </a:solidFill>
                    <a:latin typeface="+mn-lt"/>
                  </a:rPr>
                  <a:t>(Mar and Oct 2014)</a:t>
                </a:r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5915DCC-E734-62B5-E19D-1158145EEEF1}"/>
              </a:ext>
            </a:extLst>
          </p:cNvPr>
          <p:cNvGrpSpPr/>
          <p:nvPr/>
        </p:nvGrpSpPr>
        <p:grpSpPr>
          <a:xfrm>
            <a:off x="230134" y="1066250"/>
            <a:ext cx="4832246" cy="2271527"/>
            <a:chOff x="230134" y="1066250"/>
            <a:chExt cx="4832246" cy="2271527"/>
          </a:xfrm>
        </p:grpSpPr>
        <p:sp>
          <p:nvSpPr>
            <p:cNvPr id="23" name="Shape 366">
              <a:extLst>
                <a:ext uri="{FF2B5EF4-FFF2-40B4-BE49-F238E27FC236}">
                  <a16:creationId xmlns:a16="http://schemas.microsoft.com/office/drawing/2014/main" id="{16225B68-5B45-C49F-456A-001BC8814C1F}"/>
                </a:ext>
              </a:extLst>
            </p:cNvPr>
            <p:cNvSpPr/>
            <p:nvPr/>
          </p:nvSpPr>
          <p:spPr>
            <a:xfrm>
              <a:off x="4963352" y="3238749"/>
              <a:ext cx="99028" cy="99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BF1B0F"/>
              </a:solidFill>
              <a:round/>
            </a:ln>
          </p:spPr>
          <p:txBody>
            <a:bodyPr lIns="0" tIns="0" rIns="0" bIns="0"/>
            <a:lstStyle/>
            <a:p>
              <a:pPr lvl="0">
                <a:defRPr sz="2400">
                  <a:solidFill>
                    <a:srgbClr val="005596"/>
                  </a:solidFill>
                </a:defRPr>
              </a:pPr>
              <a:endParaRPr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BFEDC980-27D4-5EE7-B208-A990F3F6DC6E}"/>
                </a:ext>
              </a:extLst>
            </p:cNvPr>
            <p:cNvCxnSpPr/>
            <p:nvPr/>
          </p:nvCxnSpPr>
          <p:spPr bwMode="auto">
            <a:xfrm>
              <a:off x="3806843" y="2581159"/>
              <a:ext cx="1109823" cy="67642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7A4B5E3-E96E-897B-2D14-1D9ADD7834DF}"/>
                </a:ext>
              </a:extLst>
            </p:cNvPr>
            <p:cNvGrpSpPr/>
            <p:nvPr/>
          </p:nvGrpSpPr>
          <p:grpSpPr>
            <a:xfrm>
              <a:off x="230134" y="1066250"/>
              <a:ext cx="3558444" cy="2270700"/>
              <a:chOff x="287574" y="990329"/>
              <a:chExt cx="3558444" cy="2270700"/>
            </a:xfrm>
          </p:grpSpPr>
          <p:pic>
            <p:nvPicPr>
              <p:cNvPr id="26" name="Picture 1">
                <a:extLst>
                  <a:ext uri="{FF2B5EF4-FFF2-40B4-BE49-F238E27FC236}">
                    <a16:creationId xmlns:a16="http://schemas.microsoft.com/office/drawing/2014/main" id="{8FE2FD05-D4EF-75C5-2087-DD5FD7A154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59" t="5556" r="23268" b="9637"/>
              <a:stretch/>
            </p:blipFill>
            <p:spPr bwMode="auto">
              <a:xfrm>
                <a:off x="312294" y="1010527"/>
                <a:ext cx="1551716" cy="158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C286545-D321-61A0-2193-23623A9B22E8}"/>
                  </a:ext>
                </a:extLst>
              </p:cNvPr>
              <p:cNvSpPr/>
              <p:nvPr/>
            </p:nvSpPr>
            <p:spPr bwMode="auto">
              <a:xfrm>
                <a:off x="291724" y="990329"/>
                <a:ext cx="3554294" cy="224842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ヒラギノ角ゴ Pro W3" pitchFamily="28" charset="-128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38032AE-AD59-7D57-9CFB-55DE6E2D65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1724" y="2577029"/>
                <a:ext cx="3553290" cy="684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0000"/>
                </a:solidFill>
              </a:ln>
            </p:spPr>
            <p:txBody>
              <a:bodyPr wrap="square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9pPr>
              </a:lstStyle>
              <a:p>
                <a:pPr marL="271463" indent="-185738">
                  <a:spcBef>
                    <a:spcPts val="600"/>
                  </a:spcBef>
                  <a:buClr>
                    <a:srgbClr val="1994C4"/>
                  </a:buClr>
                  <a:buFont typeface="Wingdings" panose="05000000000000000000" pitchFamily="2" charset="2"/>
                  <a:buChar char="§"/>
                  <a:defRPr/>
                </a:pPr>
                <a:r>
                  <a:rPr lang="en-GB" altLang="en-US" sz="1600" baseline="0" dirty="0">
                    <a:solidFill>
                      <a:srgbClr val="000000"/>
                    </a:solidFill>
                    <a:latin typeface="+mn-lt"/>
                  </a:rPr>
                  <a:t>2 absolute gravity measurements</a:t>
                </a:r>
              </a:p>
              <a:p>
                <a:pPr marL="271463" indent="-185738">
                  <a:spcBef>
                    <a:spcPts val="600"/>
                  </a:spcBef>
                  <a:buClr>
                    <a:srgbClr val="1994C4"/>
                  </a:buClr>
                  <a:buFont typeface="Wingdings" panose="05000000000000000000" pitchFamily="2" charset="2"/>
                  <a:buChar char="§"/>
                  <a:defRPr/>
                </a:pPr>
                <a:r>
                  <a:rPr lang="en-GB" altLang="en-US" sz="1600" baseline="0" dirty="0">
                    <a:solidFill>
                      <a:srgbClr val="000000"/>
                    </a:solidFill>
                    <a:latin typeface="+mn-lt"/>
                  </a:rPr>
                  <a:t>64 relative gravity measurements</a:t>
                </a:r>
              </a:p>
            </p:txBody>
          </p:sp>
          <p:pic>
            <p:nvPicPr>
              <p:cNvPr id="29" name="Picture 4">
                <a:extLst>
                  <a:ext uri="{FF2B5EF4-FFF2-40B4-BE49-F238E27FC236}">
                    <a16:creationId xmlns:a16="http://schemas.microsoft.com/office/drawing/2014/main" id="{87F31F73-1EF8-7547-E8C6-E1AF47B53C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88" t="4396" r="16542" b="14462"/>
              <a:stretch/>
            </p:blipFill>
            <p:spPr bwMode="auto">
              <a:xfrm>
                <a:off x="1865014" y="1010527"/>
                <a:ext cx="1980000" cy="158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TextBox 27">
                <a:extLst>
                  <a:ext uri="{FF2B5EF4-FFF2-40B4-BE49-F238E27FC236}">
                    <a16:creationId xmlns:a16="http://schemas.microsoft.com/office/drawing/2014/main" id="{084CDC86-63A4-DF71-C27B-D472E20AD0F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7574" y="990329"/>
                <a:ext cx="1692000" cy="360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0000"/>
                </a:solidFill>
              </a:ln>
            </p:spPr>
            <p:txBody>
              <a:bodyPr wrap="square" lIns="108000" tIns="36000" rIns="36000" bIns="36000" anchor="ctr" anchorCtr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9pPr>
              </a:lstStyle>
              <a:p>
                <a:pPr>
                  <a:buClr>
                    <a:srgbClr val="003399"/>
                  </a:buClr>
                  <a:defRPr/>
                </a:pPr>
                <a:r>
                  <a:rPr lang="en-GB" altLang="en-US" sz="1600" b="1" baseline="0" dirty="0">
                    <a:solidFill>
                      <a:srgbClr val="1994C4"/>
                    </a:solidFill>
                    <a:latin typeface="+mn-lt"/>
                  </a:rPr>
                  <a:t>NPL</a:t>
                </a:r>
                <a:r>
                  <a:rPr lang="en-GB" altLang="en-US" sz="1600" b="1" baseline="0" dirty="0">
                    <a:solidFill>
                      <a:srgbClr val="0033CC"/>
                    </a:solidFill>
                    <a:latin typeface="+mn-lt"/>
                  </a:rPr>
                  <a:t> </a:t>
                </a:r>
                <a:r>
                  <a:rPr lang="en-GB" altLang="en-US" sz="1600" dirty="0">
                    <a:solidFill>
                      <a:srgbClr val="000000"/>
                    </a:solidFill>
                    <a:latin typeface="+mn-lt"/>
                  </a:rPr>
                  <a:t>(Mar 2014)</a:t>
                </a:r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6A7EDB5-F123-954E-0B57-721447A43105}"/>
              </a:ext>
            </a:extLst>
          </p:cNvPr>
          <p:cNvGrpSpPr/>
          <p:nvPr/>
        </p:nvGrpSpPr>
        <p:grpSpPr>
          <a:xfrm>
            <a:off x="266492" y="3924000"/>
            <a:ext cx="5212427" cy="2270700"/>
            <a:chOff x="266492" y="3924000"/>
            <a:chExt cx="5212427" cy="2270700"/>
          </a:xfrm>
        </p:grpSpPr>
        <p:sp>
          <p:nvSpPr>
            <p:cNvPr id="32" name="Shape 366">
              <a:extLst>
                <a:ext uri="{FF2B5EF4-FFF2-40B4-BE49-F238E27FC236}">
                  <a16:creationId xmlns:a16="http://schemas.microsoft.com/office/drawing/2014/main" id="{E367D409-81E9-D18D-EE7C-4FBE39D4990C}"/>
                </a:ext>
              </a:extLst>
            </p:cNvPr>
            <p:cNvSpPr/>
            <p:nvPr/>
          </p:nvSpPr>
          <p:spPr>
            <a:xfrm>
              <a:off x="5379891" y="3924000"/>
              <a:ext cx="99028" cy="99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BF1B0F"/>
              </a:solidFill>
              <a:round/>
            </a:ln>
          </p:spPr>
          <p:txBody>
            <a:bodyPr lIns="0" tIns="0" rIns="0" bIns="0"/>
            <a:lstStyle/>
            <a:p>
              <a:pPr lvl="0">
                <a:defRPr sz="2400">
                  <a:solidFill>
                    <a:srgbClr val="005596"/>
                  </a:solidFill>
                </a:defRPr>
              </a:pPr>
              <a:endParaRPr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36134CA8-41A9-10EF-63D7-B52B470113D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38600" y="4023029"/>
              <a:ext cx="1457887" cy="596355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7F175E0-50F5-9953-3B21-C6A3195A568F}"/>
                </a:ext>
              </a:extLst>
            </p:cNvPr>
            <p:cNvGrpSpPr/>
            <p:nvPr/>
          </p:nvGrpSpPr>
          <p:grpSpPr>
            <a:xfrm>
              <a:off x="266492" y="3924000"/>
              <a:ext cx="3554766" cy="2270700"/>
              <a:chOff x="178371" y="3343677"/>
              <a:chExt cx="3554766" cy="2270700"/>
            </a:xfrm>
          </p:grpSpPr>
          <p:pic>
            <p:nvPicPr>
              <p:cNvPr id="35" name="Picture 15">
                <a:extLst>
                  <a:ext uri="{FF2B5EF4-FFF2-40B4-BE49-F238E27FC236}">
                    <a16:creationId xmlns:a16="http://schemas.microsoft.com/office/drawing/2014/main" id="{3FA215A2-2CEF-9C01-9DB5-C5EEA669F55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20" b="1602"/>
              <a:stretch/>
            </p:blipFill>
            <p:spPr bwMode="auto">
              <a:xfrm>
                <a:off x="183559" y="3358866"/>
                <a:ext cx="2207970" cy="162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" name="Picture 12">
                <a:extLst>
                  <a:ext uri="{FF2B5EF4-FFF2-40B4-BE49-F238E27FC236}">
                    <a16:creationId xmlns:a16="http://schemas.microsoft.com/office/drawing/2014/main" id="{1658B71C-E0B9-D892-54AB-76A17D78E98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70" r="-5070"/>
              <a:stretch/>
            </p:blipFill>
            <p:spPr bwMode="auto">
              <a:xfrm rot="5400000">
                <a:off x="2169372" y="3590596"/>
                <a:ext cx="1778323" cy="1332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TextBox 27">
                <a:extLst>
                  <a:ext uri="{FF2B5EF4-FFF2-40B4-BE49-F238E27FC236}">
                    <a16:creationId xmlns:a16="http://schemas.microsoft.com/office/drawing/2014/main" id="{29FA4187-823A-21E4-EFF4-C599F5B0058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8371" y="3345610"/>
                <a:ext cx="2412000" cy="360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0000"/>
                </a:solidFill>
              </a:ln>
            </p:spPr>
            <p:txBody>
              <a:bodyPr wrap="square" lIns="108000" tIns="36000" rIns="36000" bIns="36000" anchor="ctr" anchorCtr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9pPr>
              </a:lstStyle>
              <a:p>
                <a:pPr>
                  <a:buClr>
                    <a:srgbClr val="003399"/>
                  </a:buClr>
                  <a:defRPr/>
                </a:pPr>
                <a:r>
                  <a:rPr lang="en-GB" altLang="en-US" sz="1600" b="1" dirty="0">
                    <a:solidFill>
                      <a:srgbClr val="1994C4"/>
                    </a:solidFill>
                    <a:latin typeface="+mn-lt"/>
                  </a:rPr>
                  <a:t>LNE-SYRTE</a:t>
                </a:r>
                <a:r>
                  <a:rPr lang="en-GB" altLang="en-US" sz="1600" b="1" dirty="0">
                    <a:solidFill>
                      <a:srgbClr val="000000"/>
                    </a:solidFill>
                    <a:latin typeface="+mn-lt"/>
                  </a:rPr>
                  <a:t> </a:t>
                </a:r>
                <a:r>
                  <a:rPr lang="en-GB" altLang="en-US" sz="1600" dirty="0">
                    <a:solidFill>
                      <a:srgbClr val="000000"/>
                    </a:solidFill>
                    <a:latin typeface="+mn-lt"/>
                  </a:rPr>
                  <a:t>(Oct 2014)</a:t>
                </a:r>
                <a:endParaRPr lang="en-GB" altLang="en-US" sz="1600" baseline="0" dirty="0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BFF42203-A7AE-0F3D-6B03-2D5739E2D4D3}"/>
                  </a:ext>
                </a:extLst>
              </p:cNvPr>
              <p:cNvSpPr/>
              <p:nvPr/>
            </p:nvSpPr>
            <p:spPr bwMode="auto">
              <a:xfrm>
                <a:off x="178843" y="3343677"/>
                <a:ext cx="3554294" cy="2248420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ヒラギノ角ゴ Pro W3" pitchFamily="28" charset="-128"/>
                </a:endParaRPr>
              </a:p>
            </p:txBody>
          </p:sp>
          <p:sp>
            <p:nvSpPr>
              <p:cNvPr id="39" name="TextBox 27">
                <a:extLst>
                  <a:ext uri="{FF2B5EF4-FFF2-40B4-BE49-F238E27FC236}">
                    <a16:creationId xmlns:a16="http://schemas.microsoft.com/office/drawing/2014/main" id="{3A3AEBBA-D270-FD20-5DE8-184A8310AD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8843" y="4930377"/>
                <a:ext cx="3553290" cy="684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0000"/>
                </a:solidFill>
              </a:ln>
            </p:spPr>
            <p:txBody>
              <a:bodyPr wrap="square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charset="0"/>
                    <a:ea typeface="ヒラギノ角ゴ Pro W3" pitchFamily="28" charset="-128"/>
                    <a:cs typeface="+mn-cs"/>
                  </a:defRPr>
                </a:lvl9pPr>
              </a:lstStyle>
              <a:p>
                <a:pPr marL="271463" indent="-185738">
                  <a:spcBef>
                    <a:spcPts val="600"/>
                  </a:spcBef>
                  <a:buClr>
                    <a:srgbClr val="1994C4"/>
                  </a:buClr>
                  <a:buFont typeface="Wingdings" panose="05000000000000000000" pitchFamily="2" charset="2"/>
                  <a:buChar char="§"/>
                  <a:defRPr/>
                </a:pPr>
                <a:r>
                  <a:rPr lang="en-GB" altLang="en-US" sz="1600" dirty="0">
                    <a:solidFill>
                      <a:srgbClr val="000000"/>
                    </a:solidFill>
                    <a:latin typeface="+mn-lt"/>
                  </a:rPr>
                  <a:t>3</a:t>
                </a:r>
                <a:r>
                  <a:rPr lang="en-GB" altLang="en-US" sz="1600" baseline="0" dirty="0">
                    <a:solidFill>
                      <a:srgbClr val="000000"/>
                    </a:solidFill>
                    <a:latin typeface="+mn-lt"/>
                  </a:rPr>
                  <a:t> absolute gravity measurements</a:t>
                </a:r>
              </a:p>
              <a:p>
                <a:pPr marL="271463" indent="-185738">
                  <a:spcBef>
                    <a:spcPts val="600"/>
                  </a:spcBef>
                  <a:buClr>
                    <a:srgbClr val="1994C4"/>
                  </a:buClr>
                  <a:buFont typeface="Wingdings" panose="05000000000000000000" pitchFamily="2" charset="2"/>
                  <a:buChar char="§"/>
                  <a:defRPr/>
                </a:pPr>
                <a:r>
                  <a:rPr lang="en-GB" altLang="en-US" sz="1600" dirty="0">
                    <a:solidFill>
                      <a:srgbClr val="000000"/>
                    </a:solidFill>
                    <a:latin typeface="+mn-lt"/>
                  </a:rPr>
                  <a:t>99</a:t>
                </a:r>
                <a:r>
                  <a:rPr lang="en-GB" altLang="en-US" sz="1600" baseline="0" dirty="0">
                    <a:solidFill>
                      <a:srgbClr val="000000"/>
                    </a:solidFill>
                    <a:latin typeface="+mn-lt"/>
                  </a:rPr>
                  <a:t> relative gravity measurements</a:t>
                </a:r>
              </a:p>
            </p:txBody>
          </p:sp>
        </p:grpSp>
      </p:grpSp>
      <p:sp>
        <p:nvSpPr>
          <p:cNvPr id="40" name="Shape 345">
            <a:extLst>
              <a:ext uri="{FF2B5EF4-FFF2-40B4-BE49-F238E27FC236}">
                <a16:creationId xmlns:a16="http://schemas.microsoft.com/office/drawing/2014/main" id="{56458298-561E-DD51-9795-BEEF152C0E03}"/>
              </a:ext>
            </a:extLst>
          </p:cNvPr>
          <p:cNvSpPr/>
          <p:nvPr/>
        </p:nvSpPr>
        <p:spPr>
          <a:xfrm>
            <a:off x="10669303" y="6661775"/>
            <a:ext cx="1436292" cy="16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r">
              <a:defRPr sz="1000">
                <a:solidFill>
                  <a:srgbClr val="00559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 dirty="0">
                <a:solidFill>
                  <a:srgbClr val="000000"/>
                </a:solidFill>
              </a:rPr>
              <a:t>Map ©iStock.com/</a:t>
            </a:r>
            <a:r>
              <a:rPr sz="1100" dirty="0" err="1">
                <a:solidFill>
                  <a:srgbClr val="000000"/>
                </a:solidFill>
              </a:rPr>
              <a:t>scibak</a:t>
            </a:r>
            <a:endParaRPr sz="1100" dirty="0">
              <a:solidFill>
                <a:srgbClr val="000000"/>
              </a:solidFill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5C9273D7-3971-4043-46DF-4F65DE8AF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34" y="6357780"/>
            <a:ext cx="1371666" cy="423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DE3D30F-3872-0D19-747B-D2EC0E3A3207}"/>
              </a:ext>
            </a:extLst>
          </p:cNvPr>
          <p:cNvSpPr/>
          <p:nvPr/>
        </p:nvSpPr>
        <p:spPr bwMode="auto">
          <a:xfrm>
            <a:off x="4231848" y="1083295"/>
            <a:ext cx="3455266" cy="1493734"/>
          </a:xfrm>
          <a:prstGeom prst="rect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447675" indent="-27305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r>
              <a:rPr lang="en-GB" sz="2000" dirty="0">
                <a:solidFill>
                  <a:schemeClr val="bg1"/>
                </a:solidFill>
              </a:rPr>
              <a:t>Consistency checks of historical gravity data</a:t>
            </a:r>
          </a:p>
          <a:p>
            <a:pPr marL="447675" indent="-27305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r>
              <a:rPr lang="en-GB" sz="2000" dirty="0">
                <a:solidFill>
                  <a:schemeClr val="bg1"/>
                </a:solidFill>
              </a:rPr>
              <a:t>Filled gaps in coverage</a:t>
            </a:r>
          </a:p>
        </p:txBody>
      </p:sp>
    </p:spTree>
    <p:extLst>
      <p:ext uri="{BB962C8B-B14F-4D97-AF65-F5344CB8AC3E}">
        <p14:creationId xmlns:p14="http://schemas.microsoft.com/office/powerpoint/2010/main" val="27436734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9774010" cy="1290638"/>
          </a:xfrm>
        </p:spPr>
        <p:txBody>
          <a:bodyPr/>
          <a:lstStyle/>
          <a:p>
            <a:r>
              <a:rPr lang="en-GB" dirty="0"/>
              <a:t>New European Gravimetric (Quasi)Geoid Model (EGG2015)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46D1E17E-5F8F-8ABA-70C5-1D9AB3AB8D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60" y="1498192"/>
            <a:ext cx="43815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17">
            <a:extLst>
              <a:ext uri="{FF2B5EF4-FFF2-40B4-BE49-F238E27FC236}">
                <a16:creationId xmlns:a16="http://schemas.microsoft.com/office/drawing/2014/main" id="{AFF51B6D-C7EA-A5B3-B76D-98446A25D45C}"/>
              </a:ext>
            </a:extLst>
          </p:cNvPr>
          <p:cNvSpPr/>
          <p:nvPr/>
        </p:nvSpPr>
        <p:spPr bwMode="auto">
          <a:xfrm>
            <a:off x="6729097" y="4634728"/>
            <a:ext cx="3271906" cy="612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ヒラギノ角ゴ Pro W3" pitchFamily="28" charset="-128"/>
              </a:rPr>
              <a:t>Accuracy ~ 0.2 m</a:t>
            </a:r>
            <a:r>
              <a:rPr kumimoji="0" lang="en-GB" sz="2200" b="0" i="0" u="none" strike="noStrike" cap="none" normalizeH="0" baseline="3000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ヒラギノ角ゴ Pro W3" pitchFamily="28" charset="-128"/>
              </a:rPr>
              <a:t>2</a:t>
            </a:r>
            <a:r>
              <a:rPr kumimoji="0" lang="en-GB" sz="2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ヒラギノ角ゴ Pro W3" pitchFamily="28" charset="-128"/>
              </a:rPr>
              <a:t>s</a:t>
            </a:r>
            <a:r>
              <a:rPr kumimoji="0" lang="en-GB" sz="2200" b="0" i="0" u="none" strike="noStrike" cap="none" normalizeH="0" baseline="3000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ヒラギノ角ゴ Pro W3" pitchFamily="28" charset="-128"/>
              </a:rPr>
              <a:t>−2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DF3052C-E2F6-90E2-3C19-EC8934066D4A}"/>
              </a:ext>
            </a:extLst>
          </p:cNvPr>
          <p:cNvSpPr txBox="1">
            <a:spLocks/>
          </p:cNvSpPr>
          <p:nvPr/>
        </p:nvSpPr>
        <p:spPr bwMode="auto">
          <a:xfrm>
            <a:off x="5352180" y="1611272"/>
            <a:ext cx="6468344" cy="296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A909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69875" indent="-269875">
              <a:lnSpc>
                <a:spcPct val="110000"/>
              </a:lnSpc>
              <a:spcBef>
                <a:spcPts val="2400"/>
              </a:spcBef>
              <a:buClr>
                <a:schemeClr val="tx2"/>
              </a:buClr>
            </a:pPr>
            <a:r>
              <a:rPr lang="en-GB" sz="2000" kern="0" dirty="0">
                <a:solidFill>
                  <a:schemeClr val="tx2"/>
                </a:solidFill>
              </a:rPr>
              <a:t>Long wavelength components computed </a:t>
            </a:r>
            <a:br>
              <a:rPr lang="en-GB" sz="2000" kern="0" dirty="0">
                <a:solidFill>
                  <a:schemeClr val="tx2"/>
                </a:solidFill>
              </a:rPr>
            </a:br>
            <a:r>
              <a:rPr lang="en-GB" sz="2000" kern="0" dirty="0">
                <a:solidFill>
                  <a:schemeClr val="tx2"/>
                </a:solidFill>
              </a:rPr>
              <a:t>from a global geopotential model (GOCO05S)</a:t>
            </a:r>
          </a:p>
          <a:p>
            <a:pPr marL="269875" indent="-269875">
              <a:lnSpc>
                <a:spcPct val="110000"/>
              </a:lnSpc>
              <a:spcBef>
                <a:spcPts val="2400"/>
              </a:spcBef>
              <a:buClr>
                <a:schemeClr val="tx2"/>
              </a:buClr>
            </a:pPr>
            <a:r>
              <a:rPr lang="en-GB" sz="2000" kern="0" dirty="0">
                <a:solidFill>
                  <a:schemeClr val="tx2"/>
                </a:solidFill>
              </a:rPr>
              <a:t>Short wavelength components computed from high resolution digital elevation models (topographic data)</a:t>
            </a:r>
          </a:p>
          <a:p>
            <a:pPr marL="269875" indent="-269875">
              <a:lnSpc>
                <a:spcPct val="110000"/>
              </a:lnSpc>
              <a:spcBef>
                <a:spcPts val="2400"/>
              </a:spcBef>
              <a:buClr>
                <a:schemeClr val="tx2"/>
              </a:buClr>
            </a:pPr>
            <a:r>
              <a:rPr lang="en-GB" altLang="en-US" sz="2000" kern="0" dirty="0">
                <a:solidFill>
                  <a:schemeClr val="tx2"/>
                </a:solidFill>
                <a:ea typeface="MS PGothic" pitchFamily="34" charset="-128"/>
              </a:rPr>
              <a:t>Medium wavelength structures recovered from </a:t>
            </a:r>
            <a:br>
              <a:rPr lang="en-GB" altLang="en-US" sz="2000" kern="0" dirty="0">
                <a:solidFill>
                  <a:schemeClr val="tx2"/>
                </a:solidFill>
                <a:ea typeface="MS PGothic" pitchFamily="34" charset="-128"/>
              </a:rPr>
            </a:br>
            <a:r>
              <a:rPr lang="en-GB" altLang="en-US" sz="2000" kern="0" dirty="0">
                <a:solidFill>
                  <a:schemeClr val="tx2"/>
                </a:solidFill>
                <a:ea typeface="MS PGothic" pitchFamily="34" charset="-128"/>
              </a:rPr>
              <a:t>terrestrial gravity data</a:t>
            </a:r>
            <a:endParaRPr lang="en-GB" altLang="en-US" sz="2000" dirty="0">
              <a:solidFill>
                <a:schemeClr val="tx2"/>
              </a:solidFill>
              <a:ea typeface="MS PGothic" pitchFamily="34" charset="-128"/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F9123008-B90C-4BFE-E823-A9DD397A8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087" y="6305218"/>
            <a:ext cx="62658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65113" indent="-265113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marL="0" indent="0">
              <a:spcBef>
                <a:spcPts val="1000"/>
              </a:spcBef>
              <a:buClr>
                <a:srgbClr val="003399"/>
              </a:buClr>
              <a:defRPr/>
            </a:pPr>
            <a:r>
              <a:rPr lang="en-GB" altLang="en-US" sz="1800" baseline="0" dirty="0">
                <a:solidFill>
                  <a:schemeClr val="accent1"/>
                </a:solidFill>
                <a:latin typeface="+mn-lt"/>
                <a:ea typeface="MS PGothic" pitchFamily="34" charset="-128"/>
                <a:sym typeface="Symbol" panose="05050102010706020507" pitchFamily="18" charset="2"/>
              </a:rPr>
              <a:t>H. Denker </a:t>
            </a:r>
            <a:r>
              <a:rPr lang="en-GB" altLang="en-US" sz="1800" i="1" baseline="0" dirty="0">
                <a:solidFill>
                  <a:schemeClr val="accent1"/>
                </a:solidFill>
                <a:latin typeface="+mn-lt"/>
                <a:ea typeface="MS PGothic" pitchFamily="34" charset="-128"/>
                <a:sym typeface="Symbol" panose="05050102010706020507" pitchFamily="18" charset="2"/>
              </a:rPr>
              <a:t>et al.</a:t>
            </a:r>
            <a:r>
              <a:rPr lang="en-GB" altLang="en-US" sz="1800" baseline="0" dirty="0">
                <a:solidFill>
                  <a:schemeClr val="accent1"/>
                </a:solidFill>
                <a:latin typeface="+mn-lt"/>
                <a:ea typeface="MS PGothic" pitchFamily="34" charset="-128"/>
                <a:sym typeface="Symbol" panose="05050102010706020507" pitchFamily="18" charset="2"/>
              </a:rPr>
              <a:t>, Journal of Geodesy 92, 487 – 516 (2018)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5A180D-996B-488E-607D-FE2269C3E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1247" y="6246380"/>
            <a:ext cx="1371666" cy="423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5BAD38-7F24-0D2A-902B-74EA2CD91A52}"/>
              </a:ext>
            </a:extLst>
          </p:cNvPr>
          <p:cNvSpPr txBox="1">
            <a:spLocks/>
          </p:cNvSpPr>
          <p:nvPr/>
        </p:nvSpPr>
        <p:spPr bwMode="auto">
          <a:xfrm>
            <a:off x="5687083" y="5428312"/>
            <a:ext cx="6265830" cy="641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A909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Bef>
                <a:spcPts val="1800"/>
              </a:spcBef>
              <a:buClr>
                <a:srgbClr val="002060"/>
              </a:buClr>
              <a:buNone/>
            </a:pPr>
            <a:r>
              <a:rPr lang="en-GB" sz="2000" kern="0" dirty="0">
                <a:solidFill>
                  <a:schemeClr val="tx2"/>
                </a:solidFill>
              </a:rPr>
              <a:t>Equivalent to 2 cm or 2×10</a:t>
            </a:r>
            <a:r>
              <a:rPr lang="en-GB" sz="2000" kern="0" baseline="30000" dirty="0">
                <a:solidFill>
                  <a:schemeClr val="tx2"/>
                </a:solidFill>
              </a:rPr>
              <a:t>−18</a:t>
            </a:r>
            <a:r>
              <a:rPr lang="en-GB" sz="2000" kern="0" dirty="0">
                <a:solidFill>
                  <a:schemeClr val="tx2"/>
                </a:solidFill>
              </a:rPr>
              <a:t> in fractional accuracy</a:t>
            </a:r>
            <a:endParaRPr lang="en-GB" altLang="en-US" sz="2000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31911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Time-variable components of the gravity potential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3ED09823-EECB-9610-070D-1A6D9FB609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476" y="1076808"/>
            <a:ext cx="501876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65113" indent="-265113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marL="0" indent="0">
              <a:spcBef>
                <a:spcPct val="50000"/>
              </a:spcBef>
              <a:buClr>
                <a:srgbClr val="003399"/>
              </a:buClr>
              <a:defRPr/>
            </a:pPr>
            <a:r>
              <a:rPr lang="en-GB" altLang="en-US" baseline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Largest effect is Solid Earth tides:</a:t>
            </a:r>
            <a:endParaRPr lang="en-GB" altLang="en-US" baseline="0" dirty="0">
              <a:solidFill>
                <a:schemeClr val="tx2"/>
              </a:solidFill>
              <a:latin typeface="+mn-lt"/>
              <a:ea typeface="MS PGothic" pitchFamily="34" charset="-128"/>
              <a:sym typeface="Symbol" panose="05050102010706020507" pitchFamily="18" charset="2"/>
            </a:endParaRPr>
          </a:p>
        </p:txBody>
      </p:sp>
      <p:pic>
        <p:nvPicPr>
          <p:cNvPr id="4" name="Grafik 1">
            <a:extLst>
              <a:ext uri="{FF2B5EF4-FFF2-40B4-BE49-F238E27FC236}">
                <a16:creationId xmlns:a16="http://schemas.microsoft.com/office/drawing/2014/main" id="{472D002A-9D4D-C1B2-7D2A-0CFC646145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0" t="4765" r="7974" b="803"/>
          <a:stretch/>
        </p:blipFill>
        <p:spPr>
          <a:xfrm>
            <a:off x="291419" y="2431224"/>
            <a:ext cx="5375958" cy="3263978"/>
          </a:xfrm>
          <a:prstGeom prst="rect">
            <a:avLst/>
          </a:prstGeom>
        </p:spPr>
      </p:pic>
      <p:pic>
        <p:nvPicPr>
          <p:cNvPr id="5" name="Grafik 2">
            <a:extLst>
              <a:ext uri="{FF2B5EF4-FFF2-40B4-BE49-F238E27FC236}">
                <a16:creationId xmlns:a16="http://schemas.microsoft.com/office/drawing/2014/main" id="{BCFD12AD-494A-B57A-27EB-39608353451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t="5643" r="8221" b="608"/>
          <a:stretch/>
        </p:blipFill>
        <p:spPr>
          <a:xfrm>
            <a:off x="6041806" y="2475492"/>
            <a:ext cx="5357174" cy="3240371"/>
          </a:xfrm>
          <a:prstGeom prst="rect">
            <a:avLst/>
          </a:prstGeom>
        </p:spPr>
      </p:pic>
      <p:cxnSp>
        <p:nvCxnSpPr>
          <p:cNvPr id="6" name="Gerade Verbindung 11">
            <a:extLst>
              <a:ext uri="{FF2B5EF4-FFF2-40B4-BE49-F238E27FC236}">
                <a16:creationId xmlns:a16="http://schemas.microsoft.com/office/drawing/2014/main" id="{86AEDEC9-4F6A-48AE-1EA7-46F7B01297CD}"/>
              </a:ext>
            </a:extLst>
          </p:cNvPr>
          <p:cNvCxnSpPr/>
          <p:nvPr/>
        </p:nvCxnSpPr>
        <p:spPr bwMode="auto">
          <a:xfrm>
            <a:off x="7513200" y="5695202"/>
            <a:ext cx="379087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accent5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Gerade Verbindung 13">
            <a:extLst>
              <a:ext uri="{FF2B5EF4-FFF2-40B4-BE49-F238E27FC236}">
                <a16:creationId xmlns:a16="http://schemas.microsoft.com/office/drawing/2014/main" id="{0D9BFB7A-8B48-877D-5F1F-1452283F4947}"/>
              </a:ext>
            </a:extLst>
          </p:cNvPr>
          <p:cNvCxnSpPr/>
          <p:nvPr/>
        </p:nvCxnSpPr>
        <p:spPr bwMode="auto">
          <a:xfrm>
            <a:off x="7513200" y="3051280"/>
            <a:ext cx="0" cy="2754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 Verbindung 15">
            <a:extLst>
              <a:ext uri="{FF2B5EF4-FFF2-40B4-BE49-F238E27FC236}">
                <a16:creationId xmlns:a16="http://schemas.microsoft.com/office/drawing/2014/main" id="{57237D84-A757-32B1-4286-B562CD65985C}"/>
              </a:ext>
            </a:extLst>
          </p:cNvPr>
          <p:cNvCxnSpPr/>
          <p:nvPr/>
        </p:nvCxnSpPr>
        <p:spPr bwMode="auto">
          <a:xfrm>
            <a:off x="7862400" y="4901778"/>
            <a:ext cx="0" cy="864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 Verbindung 13">
            <a:extLst>
              <a:ext uri="{FF2B5EF4-FFF2-40B4-BE49-F238E27FC236}">
                <a16:creationId xmlns:a16="http://schemas.microsoft.com/office/drawing/2014/main" id="{D854A8F7-8F1B-0842-D13C-96DC229D4EAD}"/>
              </a:ext>
            </a:extLst>
          </p:cNvPr>
          <p:cNvCxnSpPr/>
          <p:nvPr/>
        </p:nvCxnSpPr>
        <p:spPr bwMode="auto">
          <a:xfrm>
            <a:off x="7225961" y="3010643"/>
            <a:ext cx="1142908" cy="996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2424CCA-B145-EACF-51A4-8BAE6ED4380F}"/>
              </a:ext>
            </a:extLst>
          </p:cNvPr>
          <p:cNvCxnSpPr/>
          <p:nvPr/>
        </p:nvCxnSpPr>
        <p:spPr bwMode="auto">
          <a:xfrm>
            <a:off x="8137329" y="3051280"/>
            <a:ext cx="0" cy="18360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accent6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11" name="Rounded Rectangle 34">
            <a:extLst>
              <a:ext uri="{FF2B5EF4-FFF2-40B4-BE49-F238E27FC236}">
                <a16:creationId xmlns:a16="http://schemas.microsoft.com/office/drawing/2014/main" id="{BFC5193E-9A55-375B-E68B-5C6939D71A9D}"/>
              </a:ext>
            </a:extLst>
          </p:cNvPr>
          <p:cNvSpPr/>
          <p:nvPr/>
        </p:nvSpPr>
        <p:spPr bwMode="auto">
          <a:xfrm>
            <a:off x="3093235" y="2230518"/>
            <a:ext cx="5503929" cy="46967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ヒラギノ角ゴ Pro W3" pitchFamily="28" charset="-128"/>
              </a:rPr>
              <a:t>G</a:t>
            </a: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ヒラギノ角ゴ Pro W3" pitchFamily="28" charset="-128"/>
              </a:rPr>
              <a:t>ravity potential differences between NPL and PTB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C53CCE3-5736-D3F4-F5E3-5C13224EF46E}"/>
              </a:ext>
            </a:extLst>
          </p:cNvPr>
          <p:cNvSpPr txBox="1">
            <a:spLocks/>
          </p:cNvSpPr>
          <p:nvPr/>
        </p:nvSpPr>
        <p:spPr bwMode="auto">
          <a:xfrm>
            <a:off x="4599366" y="1083518"/>
            <a:ext cx="7539005" cy="1486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A909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1800"/>
              </a:spcBef>
              <a:buClr>
                <a:schemeClr val="tx2"/>
              </a:buClr>
            </a:pPr>
            <a:r>
              <a:rPr lang="en-GB" altLang="en-US" sz="2000" dirty="0">
                <a:solidFill>
                  <a:schemeClr val="tx2"/>
                </a:solidFill>
                <a:ea typeface="MS PGothic" pitchFamily="34" charset="-128"/>
              </a:rPr>
              <a:t>Peak-to-peak range ~ 5 m</a:t>
            </a:r>
            <a:r>
              <a:rPr lang="en-GB" altLang="en-US" sz="2000" baseline="30000" dirty="0">
                <a:solidFill>
                  <a:schemeClr val="tx2"/>
                </a:solidFill>
                <a:ea typeface="MS PGothic" pitchFamily="34" charset="-128"/>
              </a:rPr>
              <a:t>2</a:t>
            </a:r>
            <a:r>
              <a:rPr lang="en-GB" altLang="en-US" sz="2000" dirty="0">
                <a:solidFill>
                  <a:schemeClr val="tx2"/>
                </a:solidFill>
                <a:ea typeface="MS PGothic" pitchFamily="34" charset="-128"/>
              </a:rPr>
              <a:t>/s</a:t>
            </a:r>
            <a:r>
              <a:rPr lang="en-GB" altLang="en-US" sz="2000" baseline="30000" dirty="0">
                <a:solidFill>
                  <a:schemeClr val="tx2"/>
                </a:solidFill>
                <a:ea typeface="MS PGothic" pitchFamily="34" charset="-128"/>
              </a:rPr>
              <a:t>2</a:t>
            </a:r>
            <a:r>
              <a:rPr lang="en-GB" altLang="en-US" sz="2000" dirty="0">
                <a:solidFill>
                  <a:schemeClr val="tx2"/>
                </a:solidFill>
                <a:ea typeface="MS PGothic" pitchFamily="34" charset="-128"/>
              </a:rPr>
              <a:t> 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GB" altLang="en-US" sz="2000" dirty="0">
                <a:solidFill>
                  <a:schemeClr val="tx2"/>
                </a:solidFill>
                <a:ea typeface="MS PGothic" pitchFamily="34" charset="-128"/>
                <a:sym typeface="Symbol" panose="05050102010706020507" pitchFamily="18" charset="2"/>
              </a:rPr>
              <a:t>Differences increase as East-West separation increases</a:t>
            </a:r>
          </a:p>
        </p:txBody>
      </p:sp>
      <p:sp>
        <p:nvSpPr>
          <p:cNvPr id="13" name="Text Box 3">
            <a:extLst>
              <a:ext uri="{FF2B5EF4-FFF2-40B4-BE49-F238E27FC236}">
                <a16:creationId xmlns:a16="http://schemas.microsoft.com/office/drawing/2014/main" id="{07128757-118C-12DB-DD6A-F78E94D198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432" y="6383649"/>
            <a:ext cx="52875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65113" indent="-265113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marL="0" indent="0">
              <a:spcBef>
                <a:spcPts val="1000"/>
              </a:spcBef>
              <a:buClr>
                <a:srgbClr val="003399"/>
              </a:buClr>
              <a:defRPr/>
            </a:pPr>
            <a:r>
              <a:rPr lang="en-GB" altLang="en-US" sz="1800" baseline="0" dirty="0">
                <a:solidFill>
                  <a:schemeClr val="accent1"/>
                </a:solidFill>
                <a:ea typeface="MS PGothic" pitchFamily="34" charset="-128"/>
                <a:sym typeface="Symbol" panose="05050102010706020507" pitchFamily="18" charset="2"/>
              </a:rPr>
              <a:t>C. Voigt </a:t>
            </a:r>
            <a:r>
              <a:rPr lang="en-GB" altLang="en-US" sz="1800" i="1" baseline="0" dirty="0">
                <a:solidFill>
                  <a:schemeClr val="accent1"/>
                </a:solidFill>
                <a:ea typeface="MS PGothic" pitchFamily="34" charset="-128"/>
                <a:sym typeface="Symbol" panose="05050102010706020507" pitchFamily="18" charset="2"/>
              </a:rPr>
              <a:t>et al.</a:t>
            </a:r>
            <a:r>
              <a:rPr lang="en-GB" altLang="en-US" sz="1800" baseline="0" dirty="0">
                <a:solidFill>
                  <a:schemeClr val="accent1"/>
                </a:solidFill>
                <a:ea typeface="MS PGothic" pitchFamily="34" charset="-128"/>
                <a:sym typeface="Symbol" panose="05050102010706020507" pitchFamily="18" charset="2"/>
              </a:rPr>
              <a:t>, Metrologia 53, 1365 – 1383 (2016)</a:t>
            </a:r>
          </a:p>
        </p:txBody>
      </p:sp>
      <p:sp>
        <p:nvSpPr>
          <p:cNvPr id="14" name="Rounded Rectangle 49">
            <a:extLst>
              <a:ext uri="{FF2B5EF4-FFF2-40B4-BE49-F238E27FC236}">
                <a16:creationId xmlns:a16="http://schemas.microsoft.com/office/drawing/2014/main" id="{D3B94CF8-6301-07F7-DD88-5DB8DD32E11E}"/>
              </a:ext>
            </a:extLst>
          </p:cNvPr>
          <p:cNvSpPr/>
          <p:nvPr/>
        </p:nvSpPr>
        <p:spPr bwMode="auto">
          <a:xfrm>
            <a:off x="8363724" y="3717449"/>
            <a:ext cx="1515256" cy="641391"/>
          </a:xfrm>
          <a:prstGeom prst="roundRec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800" b="1" dirty="0">
                <a:solidFill>
                  <a:schemeClr val="bg1"/>
                </a:solidFill>
              </a:rPr>
              <a:t>1.3 m</a:t>
            </a:r>
            <a:r>
              <a:rPr lang="de-DE" sz="1800" b="1" baseline="30000" dirty="0">
                <a:solidFill>
                  <a:schemeClr val="bg1"/>
                </a:solidFill>
              </a:rPr>
              <a:t>2</a:t>
            </a:r>
            <a:r>
              <a:rPr lang="de-DE" sz="1800" b="1" dirty="0">
                <a:solidFill>
                  <a:schemeClr val="bg1"/>
                </a:solidFill>
              </a:rPr>
              <a:t>/s</a:t>
            </a:r>
            <a:r>
              <a:rPr lang="de-DE" sz="1800" b="1" baseline="30000" dirty="0">
                <a:solidFill>
                  <a:schemeClr val="bg1"/>
                </a:solidFill>
              </a:rPr>
              <a:t>2</a:t>
            </a:r>
            <a:r>
              <a:rPr lang="de-DE" sz="18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de-DE" sz="1800" b="1" dirty="0">
                <a:solidFill>
                  <a:schemeClr val="bg1"/>
                </a:solidFill>
              </a:rPr>
              <a:t>(1.3</a:t>
            </a:r>
            <a:r>
              <a:rPr lang="de-DE" sz="1800" b="1" dirty="0">
                <a:solidFill>
                  <a:schemeClr val="bg1"/>
                </a:solidFill>
                <a:sym typeface="Symbol" panose="05050102010706020507" pitchFamily="18" charset="2"/>
              </a:rPr>
              <a:t>10</a:t>
            </a:r>
            <a:r>
              <a:rPr lang="de-DE" sz="1800" b="1" baseline="30000" dirty="0">
                <a:solidFill>
                  <a:schemeClr val="bg1"/>
                </a:solidFill>
                <a:sym typeface="Symbol" panose="05050102010706020507" pitchFamily="18" charset="2"/>
              </a:rPr>
              <a:t>17</a:t>
            </a:r>
            <a:r>
              <a:rPr lang="de-DE" sz="1800" b="1" dirty="0">
                <a:solidFill>
                  <a:schemeClr val="bg1"/>
                </a:solidFill>
                <a:sym typeface="Symbol" panose="05050102010706020507" pitchFamily="18" charset="2"/>
              </a:rPr>
              <a:t>)</a:t>
            </a:r>
            <a:endParaRPr lang="de-DE" sz="1800" b="1" dirty="0">
              <a:solidFill>
                <a:schemeClr val="bg1"/>
              </a:solidFill>
            </a:endParaRPr>
          </a:p>
        </p:txBody>
      </p:sp>
      <p:sp>
        <p:nvSpPr>
          <p:cNvPr id="15" name="Rounded Rectangle 50">
            <a:extLst>
              <a:ext uri="{FF2B5EF4-FFF2-40B4-BE49-F238E27FC236}">
                <a16:creationId xmlns:a16="http://schemas.microsoft.com/office/drawing/2014/main" id="{B9DD8FB1-4298-C041-2586-EAC601D2DBBB}"/>
              </a:ext>
            </a:extLst>
          </p:cNvPr>
          <p:cNvSpPr/>
          <p:nvPr/>
        </p:nvSpPr>
        <p:spPr bwMode="auto">
          <a:xfrm>
            <a:off x="7150938" y="5855589"/>
            <a:ext cx="1103610" cy="357890"/>
          </a:xfrm>
          <a:prstGeom prst="round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800" b="1" dirty="0">
                <a:solidFill>
                  <a:schemeClr val="bg1"/>
                </a:solidFill>
              </a:rPr>
              <a:t>7 hours</a:t>
            </a:r>
          </a:p>
        </p:txBody>
      </p:sp>
      <p:cxnSp>
        <p:nvCxnSpPr>
          <p:cNvPr id="16" name="Gerade Verbindung 13">
            <a:extLst>
              <a:ext uri="{FF2B5EF4-FFF2-40B4-BE49-F238E27FC236}">
                <a16:creationId xmlns:a16="http://schemas.microsoft.com/office/drawing/2014/main" id="{2A152A56-B3F3-C60C-B91D-1569D4A3E176}"/>
              </a:ext>
            </a:extLst>
          </p:cNvPr>
          <p:cNvCxnSpPr/>
          <p:nvPr/>
        </p:nvCxnSpPr>
        <p:spPr bwMode="auto">
          <a:xfrm>
            <a:off x="7250976" y="4889500"/>
            <a:ext cx="1142908" cy="996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C670C9D8-9EA5-3D28-C9E4-12D8A6EF6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1247" y="6246380"/>
            <a:ext cx="1371666" cy="423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1356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UTC(</a:t>
            </a:r>
            <a:r>
              <a:rPr lang="en-GB" i="1" dirty="0"/>
              <a:t>k</a:t>
            </a:r>
            <a:r>
              <a:rPr lang="en-GB" dirty="0"/>
              <a:t>) time scales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242DA88-6C99-DD0F-377C-9B7DCBD49EDE}"/>
              </a:ext>
            </a:extLst>
          </p:cNvPr>
          <p:cNvGrpSpPr/>
          <p:nvPr/>
        </p:nvGrpSpPr>
        <p:grpSpPr>
          <a:xfrm>
            <a:off x="5436045" y="830854"/>
            <a:ext cx="6587507" cy="2246054"/>
            <a:chOff x="5436045" y="830854"/>
            <a:chExt cx="6587507" cy="2246054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35CB3965-EC40-056F-2BED-D33875E4AB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36045" y="1681471"/>
              <a:ext cx="1748526" cy="1395437"/>
            </a:xfrm>
            <a:prstGeom prst="straightConnector1">
              <a:avLst/>
            </a:prstGeom>
            <a:ln w="25400"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10A2A7C6-5430-F033-D34B-4933C19CED82}"/>
                </a:ext>
              </a:extLst>
            </p:cNvPr>
            <p:cNvCxnSpPr>
              <a:cxnSpLocks/>
            </p:cNvCxnSpPr>
            <p:nvPr/>
          </p:nvCxnSpPr>
          <p:spPr>
            <a:xfrm>
              <a:off x="7867114" y="1495577"/>
              <a:ext cx="3635533" cy="1105531"/>
            </a:xfrm>
            <a:prstGeom prst="straightConnector1">
              <a:avLst/>
            </a:prstGeom>
            <a:ln w="25400"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6E2C051-0287-82D3-90C5-78CE121916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6202" y="830854"/>
              <a:ext cx="802851" cy="80285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6FA4FB7-420F-DE70-090D-89EE10C18BCA}"/>
                </a:ext>
              </a:extLst>
            </p:cNvPr>
            <p:cNvSpPr txBox="1"/>
            <p:nvPr/>
          </p:nvSpPr>
          <p:spPr>
            <a:xfrm>
              <a:off x="8907424" y="1226464"/>
              <a:ext cx="31161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chemeClr val="tx2"/>
                  </a:solidFill>
                </a:rPr>
                <a:t>Satellite links to other UTC(</a:t>
              </a:r>
              <a:r>
                <a:rPr lang="en-GB" sz="2000" i="1" dirty="0">
                  <a:solidFill>
                    <a:schemeClr val="tx2"/>
                  </a:solidFill>
                </a:rPr>
                <a:t>k</a:t>
              </a:r>
              <a:r>
                <a:rPr lang="en-GB" sz="2000" dirty="0">
                  <a:solidFill>
                    <a:schemeClr val="tx2"/>
                  </a:solidFill>
                </a:rPr>
                <a:t>) laboratories</a:t>
              </a:r>
              <a:endParaRPr lang="en-GB" sz="2000" baseline="30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06DF937-EFEB-9E65-BD5F-CAFFA2E7EA26}"/>
              </a:ext>
            </a:extLst>
          </p:cNvPr>
          <p:cNvGrpSpPr/>
          <p:nvPr/>
        </p:nvGrpSpPr>
        <p:grpSpPr>
          <a:xfrm>
            <a:off x="4803277" y="3184164"/>
            <a:ext cx="5577249" cy="3512151"/>
            <a:chOff x="4896583" y="2839443"/>
            <a:chExt cx="5577249" cy="3512151"/>
          </a:xfrm>
        </p:grpSpPr>
        <p:pic>
          <p:nvPicPr>
            <p:cNvPr id="9" name="Picture 3">
              <a:extLst>
                <a:ext uri="{FF2B5EF4-FFF2-40B4-BE49-F238E27FC236}">
                  <a16:creationId xmlns:a16="http://schemas.microsoft.com/office/drawing/2014/main" id="{FD826F50-BDF7-0FB4-EE9A-A4FE8EC1A9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931" y="2839443"/>
              <a:ext cx="968355" cy="133200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1AAE16D-192F-3A36-0B12-9FE3899A8FC9}"/>
                </a:ext>
              </a:extLst>
            </p:cNvPr>
            <p:cNvGrpSpPr/>
            <p:nvPr/>
          </p:nvGrpSpPr>
          <p:grpSpPr>
            <a:xfrm>
              <a:off x="4896583" y="4088747"/>
              <a:ext cx="5577249" cy="2262847"/>
              <a:chOff x="4896583" y="4088747"/>
              <a:chExt cx="5577249" cy="2262847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A8343308-67AF-98A6-6F1F-66095869CD4D}"/>
                  </a:ext>
                </a:extLst>
              </p:cNvPr>
              <p:cNvGrpSpPr/>
              <p:nvPr/>
            </p:nvGrpSpPr>
            <p:grpSpPr>
              <a:xfrm>
                <a:off x="7960420" y="4729829"/>
                <a:ext cx="2513412" cy="1274327"/>
                <a:chOff x="7960420" y="4729829"/>
                <a:chExt cx="2513412" cy="1274327"/>
              </a:xfrm>
            </p:grpSpPr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152AA2AE-0A30-5C3B-825F-B18C8B6CA7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662177" y="4729829"/>
                  <a:ext cx="1161154" cy="873667"/>
                </a:xfrm>
                <a:prstGeom prst="round2DiagRect">
                  <a:avLst>
                    <a:gd name="adj1" fmla="val 16667"/>
                    <a:gd name="adj2" fmla="val 0"/>
                  </a:avLst>
                </a:prstGeom>
                <a:ln w="88900" cap="sq">
                  <a:noFill/>
                  <a:miter lim="800000"/>
                </a:ln>
                <a:effectLst/>
              </p:spPr>
            </p:pic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03DA311C-BF05-AFD1-8E96-016360FDF0DB}"/>
                    </a:ext>
                  </a:extLst>
                </p:cNvPr>
                <p:cNvSpPr txBox="1"/>
                <p:nvPr/>
              </p:nvSpPr>
              <p:spPr>
                <a:xfrm>
                  <a:off x="8348586" y="5604046"/>
                  <a:ext cx="212524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>
                      <a:solidFill>
                        <a:schemeClr val="tx2"/>
                      </a:solidFill>
                    </a:rPr>
                    <a:t>Cs beam clocks</a:t>
                  </a:r>
                </a:p>
              </p:txBody>
            </p: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DA001304-E056-5F10-F175-BA352E87EBE7}"/>
                    </a:ext>
                  </a:extLst>
                </p:cNvPr>
                <p:cNvGrpSpPr/>
                <p:nvPr/>
              </p:nvGrpSpPr>
              <p:grpSpPr>
                <a:xfrm>
                  <a:off x="7960420" y="5033959"/>
                  <a:ext cx="540000" cy="265765"/>
                  <a:chOff x="8066764" y="5161375"/>
                  <a:chExt cx="540000" cy="265765"/>
                </a:xfrm>
              </p:grpSpPr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59297D5B-98AE-3159-68CC-AACC31C80D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066764" y="5161375"/>
                    <a:ext cx="540000" cy="1"/>
                  </a:xfrm>
                  <a:prstGeom prst="straightConnector1">
                    <a:avLst/>
                  </a:prstGeom>
                  <a:ln w="25400">
                    <a:solidFill>
                      <a:srgbClr val="000000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3">
                    <a:extLst>
                      <a:ext uri="{FF2B5EF4-FFF2-40B4-BE49-F238E27FC236}">
                        <a16:creationId xmlns:a16="http://schemas.microsoft.com/office/drawing/2014/main" id="{640B2706-8882-43A1-CD7D-388239FDC00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066764" y="5427139"/>
                    <a:ext cx="540000" cy="1"/>
                  </a:xfrm>
                  <a:prstGeom prst="straightConnector1">
                    <a:avLst/>
                  </a:prstGeom>
                  <a:ln w="25400">
                    <a:solidFill>
                      <a:srgbClr val="000000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9BA9A8B-0F41-F1EE-082E-D2AE8ACC62F3}"/>
                  </a:ext>
                </a:extLst>
              </p:cNvPr>
              <p:cNvGrpSpPr/>
              <p:nvPr/>
            </p:nvGrpSpPr>
            <p:grpSpPr>
              <a:xfrm>
                <a:off x="4896583" y="4088747"/>
                <a:ext cx="3010913" cy="2262847"/>
                <a:chOff x="4896583" y="4088747"/>
                <a:chExt cx="3010913" cy="2262847"/>
              </a:xfrm>
            </p:grpSpPr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F2851AA-4920-2779-EA6E-3543BA38BAE2}"/>
                    </a:ext>
                  </a:extLst>
                </p:cNvPr>
                <p:cNvSpPr txBox="1"/>
                <p:nvPr/>
              </p:nvSpPr>
              <p:spPr>
                <a:xfrm>
                  <a:off x="5529348" y="5951484"/>
                  <a:ext cx="230336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>
                      <a:solidFill>
                        <a:schemeClr val="tx2"/>
                      </a:solidFill>
                    </a:rPr>
                    <a:t>Hydrogen masers</a:t>
                  </a:r>
                </a:p>
              </p:txBody>
            </p: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3ECA4B24-E453-E7CE-95F3-C15060F755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663683" y="4171444"/>
                  <a:ext cx="426615" cy="380164"/>
                </a:xfrm>
                <a:prstGeom prst="straightConnector1">
                  <a:avLst/>
                </a:prstGeom>
                <a:ln w="25400">
                  <a:solidFill>
                    <a:srgbClr val="00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5FDD1EC7-6FCF-5EC5-F967-F0DC18AA6A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18085" y="4239043"/>
                  <a:ext cx="77369" cy="312565"/>
                </a:xfrm>
                <a:prstGeom prst="straightConnector1">
                  <a:avLst/>
                </a:prstGeom>
                <a:ln w="25400">
                  <a:solidFill>
                    <a:srgbClr val="00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B32DF320-14A0-7E85-7D8E-8924AE39BB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17862" y="4088747"/>
                  <a:ext cx="1001270" cy="454675"/>
                </a:xfrm>
                <a:prstGeom prst="straightConnector1">
                  <a:avLst/>
                </a:prstGeom>
                <a:ln w="25400">
                  <a:solidFill>
                    <a:srgbClr val="00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pic>
              <p:nvPicPr>
                <p:cNvPr id="17" name="Picture 3">
                  <a:extLst>
                    <a:ext uri="{FF2B5EF4-FFF2-40B4-BE49-F238E27FC236}">
                      <a16:creationId xmlns:a16="http://schemas.microsoft.com/office/drawing/2014/main" id="{665EDCB9-5A5E-742C-D2A2-ECFD57CA619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96583" y="4658864"/>
                  <a:ext cx="968355" cy="1332000"/>
                </a:xfrm>
                <a:prstGeom prst="rect">
                  <a:avLst/>
                </a:pr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8" name="Picture 3">
                  <a:extLst>
                    <a:ext uri="{FF2B5EF4-FFF2-40B4-BE49-F238E27FC236}">
                      <a16:creationId xmlns:a16="http://schemas.microsoft.com/office/drawing/2014/main" id="{3AE02230-A592-70DA-AAE8-65294BB663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17862" y="4658864"/>
                  <a:ext cx="968355" cy="1332000"/>
                </a:xfrm>
                <a:prstGeom prst="rect">
                  <a:avLst/>
                </a:pr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9" name="Picture 3">
                  <a:extLst>
                    <a:ext uri="{FF2B5EF4-FFF2-40B4-BE49-F238E27FC236}">
                      <a16:creationId xmlns:a16="http://schemas.microsoft.com/office/drawing/2014/main" id="{79F01F2C-4801-3A00-93E7-764A4FE4CC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939141" y="4658864"/>
                  <a:ext cx="968355" cy="1332000"/>
                </a:xfrm>
                <a:prstGeom prst="rect">
                  <a:avLst/>
                </a:pr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DD9D1E7-F99E-EC18-3F2B-211033575812}"/>
              </a:ext>
            </a:extLst>
          </p:cNvPr>
          <p:cNvGrpSpPr/>
          <p:nvPr/>
        </p:nvGrpSpPr>
        <p:grpSpPr>
          <a:xfrm>
            <a:off x="5996992" y="3246915"/>
            <a:ext cx="5579123" cy="977524"/>
            <a:chOff x="6090298" y="2902194"/>
            <a:chExt cx="5579123" cy="97752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ECF2042-2072-5E6D-0205-AAB2742F8192}"/>
                </a:ext>
              </a:extLst>
            </p:cNvPr>
            <p:cNvSpPr txBox="1"/>
            <p:nvPr/>
          </p:nvSpPr>
          <p:spPr>
            <a:xfrm>
              <a:off x="8062359" y="2902194"/>
              <a:ext cx="163685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chemeClr val="accent1"/>
                  </a:solidFill>
                </a:rPr>
                <a:t>UTC(NPL)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D17C707-5BCE-E479-4734-4F18DAEFC198}"/>
                </a:ext>
              </a:extLst>
            </p:cNvPr>
            <p:cNvSpPr txBox="1"/>
            <p:nvPr/>
          </p:nvSpPr>
          <p:spPr>
            <a:xfrm>
              <a:off x="6178177" y="3479608"/>
              <a:ext cx="54912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accent1"/>
                  </a:solidFill>
                </a:rPr>
                <a:t>Time and frequency dissemination services</a:t>
              </a:r>
            </a:p>
          </p:txBody>
        </p:sp>
        <p:sp>
          <p:nvSpPr>
            <p:cNvPr id="28" name="Arrow: Right 27">
              <a:extLst>
                <a:ext uri="{FF2B5EF4-FFF2-40B4-BE49-F238E27FC236}">
                  <a16:creationId xmlns:a16="http://schemas.microsoft.com/office/drawing/2014/main" id="{C8AF8FAF-1833-326F-535A-03E655C2CDB1}"/>
                </a:ext>
              </a:extLst>
            </p:cNvPr>
            <p:cNvSpPr/>
            <p:nvPr/>
          </p:nvSpPr>
          <p:spPr>
            <a:xfrm>
              <a:off x="6090298" y="3284376"/>
              <a:ext cx="5143759" cy="226957"/>
            </a:xfrm>
            <a:prstGeom prst="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9227159-DCE9-D3C7-8BA8-09605E77DD2F}"/>
              </a:ext>
            </a:extLst>
          </p:cNvPr>
          <p:cNvGrpSpPr/>
          <p:nvPr/>
        </p:nvGrpSpPr>
        <p:grpSpPr>
          <a:xfrm>
            <a:off x="805503" y="1469522"/>
            <a:ext cx="3970603" cy="1826145"/>
            <a:chOff x="898809" y="1124801"/>
            <a:chExt cx="3970603" cy="1826145"/>
          </a:xfrm>
        </p:grpSpPr>
        <p:cxnSp>
          <p:nvCxnSpPr>
            <p:cNvPr id="30" name="Connector: Elbow 39">
              <a:extLst>
                <a:ext uri="{FF2B5EF4-FFF2-40B4-BE49-F238E27FC236}">
                  <a16:creationId xmlns:a16="http://schemas.microsoft.com/office/drawing/2014/main" id="{9D24C0D6-E1D1-F6B6-53C0-DB5746A5ADE8}"/>
                </a:ext>
              </a:extLst>
            </p:cNvPr>
            <p:cNvCxnSpPr>
              <a:cxnSpLocks/>
            </p:cNvCxnSpPr>
            <p:nvPr/>
          </p:nvCxnSpPr>
          <p:spPr>
            <a:xfrm>
              <a:off x="3163078" y="1703622"/>
              <a:ext cx="1706334" cy="1247324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8C3C1F7-5E9D-6BA9-3DCD-748B157044A3}"/>
                </a:ext>
              </a:extLst>
            </p:cNvPr>
            <p:cNvGrpSpPr/>
            <p:nvPr/>
          </p:nvGrpSpPr>
          <p:grpSpPr>
            <a:xfrm>
              <a:off x="898809" y="1124801"/>
              <a:ext cx="2196955" cy="1584650"/>
              <a:chOff x="889476" y="1090464"/>
              <a:chExt cx="2196955" cy="1584650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9D4AF9A8-8A82-56F3-742F-4A0858B5A70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14677" r="18802" b="5494"/>
              <a:stretch/>
            </p:blipFill>
            <p:spPr>
              <a:xfrm>
                <a:off x="889476" y="1090464"/>
                <a:ext cx="2094346" cy="1157642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miter lim="800000"/>
              </a:ln>
              <a:effectLst/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906F46A-49C5-8402-9F1B-30A837F4EBF2}"/>
                  </a:ext>
                </a:extLst>
              </p:cNvPr>
              <p:cNvSpPr txBox="1"/>
              <p:nvPr/>
            </p:nvSpPr>
            <p:spPr>
              <a:xfrm>
                <a:off x="1029464" y="2275004"/>
                <a:ext cx="205696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tx2"/>
                    </a:solidFill>
                  </a:rPr>
                  <a:t>BIPM Circular T</a:t>
                </a:r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741B8D8-CCFB-5B52-8A97-48E308A972CF}"/>
              </a:ext>
            </a:extLst>
          </p:cNvPr>
          <p:cNvGrpSpPr/>
          <p:nvPr/>
        </p:nvGrpSpPr>
        <p:grpSpPr>
          <a:xfrm>
            <a:off x="171250" y="3406606"/>
            <a:ext cx="4604856" cy="2918752"/>
            <a:chOff x="264556" y="3061885"/>
            <a:chExt cx="4604856" cy="2918752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6140CE0-C98C-CC4B-9A3C-455D2A7A9E1B}"/>
                </a:ext>
              </a:extLst>
            </p:cNvPr>
            <p:cNvGrpSpPr/>
            <p:nvPr/>
          </p:nvGrpSpPr>
          <p:grpSpPr>
            <a:xfrm>
              <a:off x="264556" y="3061885"/>
              <a:ext cx="3740874" cy="2918752"/>
              <a:chOff x="264556" y="3061885"/>
              <a:chExt cx="3740874" cy="2918752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3EE3F7E-09C1-0061-9FE8-2DEEF97C7838}"/>
                  </a:ext>
                </a:extLst>
              </p:cNvPr>
              <p:cNvSpPr txBox="1"/>
              <p:nvPr/>
            </p:nvSpPr>
            <p:spPr>
              <a:xfrm>
                <a:off x="264556" y="4888030"/>
                <a:ext cx="3740874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dirty="0">
                    <a:solidFill>
                      <a:schemeClr val="tx2"/>
                    </a:solidFill>
                  </a:rPr>
                  <a:t>Cs fountain primary </a:t>
                </a:r>
                <a:br>
                  <a:rPr lang="en-GB" sz="2000" dirty="0">
                    <a:solidFill>
                      <a:schemeClr val="tx2"/>
                    </a:solidFill>
                  </a:rPr>
                </a:br>
                <a:r>
                  <a:rPr lang="en-GB" sz="2000" dirty="0">
                    <a:solidFill>
                      <a:schemeClr val="tx2"/>
                    </a:solidFill>
                  </a:rPr>
                  <a:t>frequency standard, NPL-CsF2 </a:t>
                </a:r>
              </a:p>
              <a:p>
                <a:pPr algn="ctr">
                  <a:spcBef>
                    <a:spcPts val="600"/>
                  </a:spcBef>
                </a:pPr>
                <a:r>
                  <a:rPr lang="en-GB" sz="2000" dirty="0">
                    <a:solidFill>
                      <a:schemeClr val="tx2"/>
                    </a:solidFill>
                  </a:rPr>
                  <a:t>Accuracy 2.0 </a:t>
                </a:r>
                <a:r>
                  <a:rPr lang="en-GB" sz="2000" dirty="0">
                    <a:solidFill>
                      <a:schemeClr val="tx2"/>
                    </a:solidFill>
                    <a:sym typeface="Symbol" panose="05050102010706020507" pitchFamily="18" charset="2"/>
                  </a:rPr>
                  <a:t>10</a:t>
                </a:r>
                <a:r>
                  <a:rPr lang="en-GB" sz="2000" baseline="30000" dirty="0">
                    <a:solidFill>
                      <a:schemeClr val="tx2"/>
                    </a:solidFill>
                    <a:sym typeface="Symbol" panose="05050102010706020507" pitchFamily="18" charset="2"/>
                  </a:rPr>
                  <a:t>16</a:t>
                </a:r>
                <a:endParaRPr lang="en-GB" sz="2000" baseline="300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38" name="Picture 19">
                <a:extLst>
                  <a:ext uri="{FF2B5EF4-FFF2-40B4-BE49-F238E27FC236}">
                    <a16:creationId xmlns:a16="http://schemas.microsoft.com/office/drawing/2014/main" id="{B62CF97B-F94F-FF2F-A5D2-624658A98F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508" t="38379"/>
              <a:stretch>
                <a:fillRect/>
              </a:stretch>
            </p:blipFill>
            <p:spPr bwMode="auto">
              <a:xfrm>
                <a:off x="1165015" y="3061885"/>
                <a:ext cx="1543269" cy="1756622"/>
              </a:xfrm>
              <a:prstGeom prst="rect">
                <a:avLst/>
              </a:prstGeom>
              <a:ln w="88900" cap="sq">
                <a:solidFill>
                  <a:srgbClr val="FFFFFF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36" name="Connector: Elbow 39">
              <a:extLst>
                <a:ext uri="{FF2B5EF4-FFF2-40B4-BE49-F238E27FC236}">
                  <a16:creationId xmlns:a16="http://schemas.microsoft.com/office/drawing/2014/main" id="{A4D6C272-0D38-4BAA-AF37-6454E4EA91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93155" y="3635633"/>
              <a:ext cx="1876257" cy="304563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088087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Mandatory criteria and ancillary conditions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007DD3-98E9-713B-827C-67DDAF31CBC2}"/>
              </a:ext>
            </a:extLst>
          </p:cNvPr>
          <p:cNvGrpSpPr/>
          <p:nvPr/>
        </p:nvGrpSpPr>
        <p:grpSpPr>
          <a:xfrm>
            <a:off x="44775" y="4658524"/>
            <a:ext cx="2697949" cy="1927163"/>
            <a:chOff x="-111965" y="4261616"/>
            <a:chExt cx="2697949" cy="19271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0B8E79A-31E7-7840-CA71-60A6686F9138}"/>
                </a:ext>
              </a:extLst>
            </p:cNvPr>
            <p:cNvSpPr txBox="1"/>
            <p:nvPr/>
          </p:nvSpPr>
          <p:spPr>
            <a:xfrm>
              <a:off x="-111965" y="5111561"/>
              <a:ext cx="269794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1"/>
                  </a:solidFill>
                </a:rPr>
                <a:t>Status should be advanced,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even if not completely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achieved at the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time of redefinition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5C3732B-59D5-E09F-0228-BB9690559CE6}"/>
                </a:ext>
              </a:extLst>
            </p:cNvPr>
            <p:cNvSpPr/>
            <p:nvPr/>
          </p:nvSpPr>
          <p:spPr>
            <a:xfrm>
              <a:off x="593735" y="4261616"/>
              <a:ext cx="1480457" cy="73449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Ancillary conditions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78D2830-FF73-1C11-FA10-2408B53565B0}"/>
              </a:ext>
            </a:extLst>
          </p:cNvPr>
          <p:cNvGrpSpPr/>
          <p:nvPr/>
        </p:nvGrpSpPr>
        <p:grpSpPr>
          <a:xfrm>
            <a:off x="279197" y="2412383"/>
            <a:ext cx="2423012" cy="1455498"/>
            <a:chOff x="81943" y="2087176"/>
            <a:chExt cx="2423012" cy="145549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52BF424-DE82-7FDF-E4CE-C4FF60574689}"/>
                </a:ext>
              </a:extLst>
            </p:cNvPr>
            <p:cNvSpPr txBox="1"/>
            <p:nvPr/>
          </p:nvSpPr>
          <p:spPr>
            <a:xfrm>
              <a:off x="81943" y="2957899"/>
              <a:ext cx="2423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C00000"/>
                  </a:solidFill>
                </a:rPr>
                <a:t>Must be achieved before changing the definition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E91A0146-3BDB-57D1-6B16-47872151DC51}"/>
                </a:ext>
              </a:extLst>
            </p:cNvPr>
            <p:cNvSpPr/>
            <p:nvPr/>
          </p:nvSpPr>
          <p:spPr>
            <a:xfrm>
              <a:off x="593735" y="2087176"/>
              <a:ext cx="1480458" cy="741529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Mandatory criteria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E830757-19B8-D611-25C1-05A5D578A857}"/>
              </a:ext>
            </a:extLst>
          </p:cNvPr>
          <p:cNvSpPr txBox="1"/>
          <p:nvPr/>
        </p:nvSpPr>
        <p:spPr>
          <a:xfrm>
            <a:off x="3204140" y="4555317"/>
            <a:ext cx="8231155" cy="217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High reliability of optical frequency standards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High reliability of ultra high stability T/F links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Continuous improvement of the realization and time scales after redefinition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Regular contributions of optical clocks to UTC(</a:t>
            </a:r>
            <a:r>
              <a:rPr lang="en-GB" sz="1700" i="1" dirty="0">
                <a:solidFill>
                  <a:srgbClr val="C5E8FF"/>
                </a:solidFill>
              </a:rPr>
              <a:t>k</a:t>
            </a:r>
            <a:r>
              <a:rPr lang="en-GB" sz="1700" dirty="0">
                <a:solidFill>
                  <a:srgbClr val="C5E8FF"/>
                </a:solidFill>
              </a:rPr>
              <a:t>)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Availability of commercial optical clocks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Improved quality of the dissemination towards users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DB597C-D75A-3DA1-CE25-B4E3E0021D36}"/>
              </a:ext>
            </a:extLst>
          </p:cNvPr>
          <p:cNvSpPr txBox="1"/>
          <p:nvPr/>
        </p:nvSpPr>
        <p:spPr>
          <a:xfrm>
            <a:off x="3214706" y="1767456"/>
            <a:ext cx="894308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Validation that optical frequency standards (OFS) are at a level 100 times better than Cs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Continuity with the definition based on Cs</a:t>
            </a:r>
          </a:p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Regular contributions of OFS to TAI as secondary representations of the second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Availability of sustainable techniques for OFS comparisons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Knowledge of the local geopotential with a sufficient uncertainty level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Definition allowing future more accurate realisations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Access to the realisation of the new definition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37C3532-9E89-FCAA-9B0A-940B48AF331B}"/>
              </a:ext>
            </a:extLst>
          </p:cNvPr>
          <p:cNvGrpSpPr/>
          <p:nvPr/>
        </p:nvGrpSpPr>
        <p:grpSpPr>
          <a:xfrm>
            <a:off x="2585982" y="1767456"/>
            <a:ext cx="597159" cy="4973676"/>
            <a:chOff x="2585982" y="1767456"/>
            <a:chExt cx="597159" cy="4973676"/>
          </a:xfrm>
        </p:grpSpPr>
        <p:sp>
          <p:nvSpPr>
            <p:cNvPr id="12" name="Arrow: Up 11">
              <a:extLst>
                <a:ext uri="{FF2B5EF4-FFF2-40B4-BE49-F238E27FC236}">
                  <a16:creationId xmlns:a16="http://schemas.microsoft.com/office/drawing/2014/main" id="{54EA0D1D-CC6B-E770-4034-6BB492EA103F}"/>
                </a:ext>
              </a:extLst>
            </p:cNvPr>
            <p:cNvSpPr/>
            <p:nvPr/>
          </p:nvSpPr>
          <p:spPr>
            <a:xfrm>
              <a:off x="2585982" y="1767456"/>
              <a:ext cx="597159" cy="4973676"/>
            </a:xfrm>
            <a:prstGeom prst="upArrow">
              <a:avLst/>
            </a:prstGeom>
            <a:gradFill>
              <a:gsLst>
                <a:gs pos="0">
                  <a:srgbClr val="C00000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40FB76E-68E5-07F4-C5F0-B3555D9E43E8}"/>
                </a:ext>
              </a:extLst>
            </p:cNvPr>
            <p:cNvSpPr txBox="1"/>
            <p:nvPr/>
          </p:nvSpPr>
          <p:spPr>
            <a:xfrm>
              <a:off x="2665198" y="2052000"/>
              <a:ext cx="430887" cy="109328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Achieved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B4EA0B8-B811-B48C-1BC1-17CF08BA6067}"/>
                </a:ext>
              </a:extLst>
            </p:cNvPr>
            <p:cNvSpPr txBox="1"/>
            <p:nvPr/>
          </p:nvSpPr>
          <p:spPr>
            <a:xfrm>
              <a:off x="2666886" y="5137534"/>
              <a:ext cx="430887" cy="136227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In progress</a:t>
              </a: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7AE2ABD-650F-7B36-3293-4D6AC58FD21D}"/>
              </a:ext>
            </a:extLst>
          </p:cNvPr>
          <p:cNvCxnSpPr>
            <a:cxnSpLocks/>
          </p:cNvCxnSpPr>
          <p:nvPr/>
        </p:nvCxnSpPr>
        <p:spPr>
          <a:xfrm>
            <a:off x="173853" y="4445617"/>
            <a:ext cx="11844293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476E222-C159-4E80-0E28-B96F5D84115F}"/>
              </a:ext>
            </a:extLst>
          </p:cNvPr>
          <p:cNvGrpSpPr/>
          <p:nvPr/>
        </p:nvGrpSpPr>
        <p:grpSpPr>
          <a:xfrm>
            <a:off x="371476" y="1074319"/>
            <a:ext cx="5030948" cy="531195"/>
            <a:chOff x="371476" y="1074319"/>
            <a:chExt cx="5030948" cy="531195"/>
          </a:xfrm>
        </p:grpSpPr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73EB0EC9-7560-3529-2B43-3011A465C0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76" y="1074319"/>
              <a:ext cx="1228255" cy="531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23232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B197568-05B1-D656-51F3-77A01A160521}"/>
                </a:ext>
              </a:extLst>
            </p:cNvPr>
            <p:cNvSpPr txBox="1"/>
            <p:nvPr/>
          </p:nvSpPr>
          <p:spPr>
            <a:xfrm>
              <a:off x="1746160" y="1175381"/>
              <a:ext cx="365626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tx2"/>
                  </a:solidFill>
                </a:rPr>
                <a:t>https://arxiv.org/abs/2307.14141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88156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Optical clock contributions to TAI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5F74BB-F176-1D6F-B121-C08A2D45FF02}"/>
              </a:ext>
            </a:extLst>
          </p:cNvPr>
          <p:cNvGrpSpPr/>
          <p:nvPr/>
        </p:nvGrpSpPr>
        <p:grpSpPr>
          <a:xfrm>
            <a:off x="371476" y="2970656"/>
            <a:ext cx="4811053" cy="3640969"/>
            <a:chOff x="230912" y="3056866"/>
            <a:chExt cx="4811053" cy="3640969"/>
          </a:xfrm>
        </p:grpSpPr>
        <p:sp>
          <p:nvSpPr>
            <p:cNvPr id="4" name="Text Box 1039">
              <a:extLst>
                <a:ext uri="{FF2B5EF4-FFF2-40B4-BE49-F238E27FC236}">
                  <a16:creationId xmlns:a16="http://schemas.microsoft.com/office/drawing/2014/main" id="{98F560C4-DF60-02FA-CB37-4741667F70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912" y="6328503"/>
              <a:ext cx="185943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003399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003399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GB" altLang="en-US" sz="1800" dirty="0">
                  <a:solidFill>
                    <a:srgbClr val="000000"/>
                  </a:solidFill>
                  <a:latin typeface="+mn-lt"/>
                  <a:ea typeface="MS PGothic" panose="020B0600070205080204" pitchFamily="34" charset="-128"/>
                </a:rPr>
                <a:t>Sr lattice clock</a:t>
              </a:r>
            </a:p>
          </p:txBody>
        </p:sp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4FEAA388-B99D-ACFF-AC17-436572E931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076" y="4935868"/>
              <a:ext cx="1859433" cy="1393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BEC8B8C-5E2A-821C-A69A-8810B141B414}"/>
                </a:ext>
              </a:extLst>
            </p:cNvPr>
            <p:cNvGrpSpPr/>
            <p:nvPr/>
          </p:nvGrpSpPr>
          <p:grpSpPr>
            <a:xfrm>
              <a:off x="2372039" y="3191989"/>
              <a:ext cx="2669926" cy="3321180"/>
              <a:chOff x="2019280" y="3219450"/>
              <a:chExt cx="2669926" cy="3321180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DCA9D54-C1B5-DC8C-503F-F3944B6E9614}"/>
                  </a:ext>
                </a:extLst>
              </p:cNvPr>
              <p:cNvSpPr txBox="1"/>
              <p:nvPr/>
            </p:nvSpPr>
            <p:spPr>
              <a:xfrm>
                <a:off x="2019280" y="4215586"/>
                <a:ext cx="4700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i="1" dirty="0">
                    <a:solidFill>
                      <a:srgbClr val="5A5A5A"/>
                    </a:solidFill>
                  </a:rPr>
                  <a:t>f</a:t>
                </a:r>
                <a:r>
                  <a:rPr lang="en-GB" sz="1800" baseline="-25000" dirty="0">
                    <a:solidFill>
                      <a:srgbClr val="5A5A5A"/>
                    </a:solidFill>
                  </a:rPr>
                  <a:t>rep</a:t>
                </a: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0D77BE0-728A-89F8-2260-B142C4B62F0F}"/>
                  </a:ext>
                </a:extLst>
              </p:cNvPr>
              <p:cNvGrpSpPr/>
              <p:nvPr/>
            </p:nvGrpSpPr>
            <p:grpSpPr>
              <a:xfrm>
                <a:off x="2362332" y="3219450"/>
                <a:ext cx="2160001" cy="3198307"/>
                <a:chOff x="5936408" y="3287490"/>
                <a:chExt cx="1979552" cy="3160531"/>
              </a:xfrm>
            </p:grpSpPr>
            <p:pic>
              <p:nvPicPr>
                <p:cNvPr id="17" name="Picture 4">
                  <a:extLst>
                    <a:ext uri="{FF2B5EF4-FFF2-40B4-BE49-F238E27FC236}">
                      <a16:creationId xmlns:a16="http://schemas.microsoft.com/office/drawing/2014/main" id="{D88661DB-DCEE-A558-6533-DCEC32F0043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14820" y="3388021"/>
                  <a:ext cx="1901140" cy="306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A184494F-771B-3975-39B7-B58F77050EDF}"/>
                    </a:ext>
                  </a:extLst>
                </p:cNvPr>
                <p:cNvSpPr/>
                <p:nvPr/>
              </p:nvSpPr>
              <p:spPr bwMode="auto">
                <a:xfrm>
                  <a:off x="6004991" y="3287490"/>
                  <a:ext cx="1584000" cy="53053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08AED927-5CAB-CA62-C8CB-836562374280}"/>
                    </a:ext>
                  </a:extLst>
                </p:cNvPr>
                <p:cNvSpPr/>
                <p:nvPr/>
              </p:nvSpPr>
              <p:spPr bwMode="auto">
                <a:xfrm>
                  <a:off x="5936408" y="3595804"/>
                  <a:ext cx="860583" cy="53053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7E1F68A-97B6-1694-161D-5ABC3A353C3D}"/>
                  </a:ext>
                </a:extLst>
              </p:cNvPr>
              <p:cNvSpPr txBox="1"/>
              <p:nvPr/>
            </p:nvSpPr>
            <p:spPr>
              <a:xfrm>
                <a:off x="4355460" y="6171298"/>
                <a:ext cx="33374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800" i="1" dirty="0">
                    <a:solidFill>
                      <a:srgbClr val="5A5A5A"/>
                    </a:solidFill>
                  </a:rPr>
                  <a:t>f</a:t>
                </a:r>
                <a:r>
                  <a:rPr lang="en-GB" sz="1800" baseline="-25000" dirty="0">
                    <a:solidFill>
                      <a:srgbClr val="5A5A5A"/>
                    </a:solidFill>
                  </a:rPr>
                  <a:t>0</a:t>
                </a:r>
              </a:p>
            </p:txBody>
          </p:sp>
          <p:sp>
            <p:nvSpPr>
              <p:cNvPr id="16" name="Text Box 80">
                <a:extLst>
                  <a:ext uri="{FF2B5EF4-FFF2-40B4-BE49-F238E27FC236}">
                    <a16:creationId xmlns:a16="http://schemas.microsoft.com/office/drawing/2014/main" id="{99CDC05C-0464-2586-9391-ED7E43952E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17640" y="3289272"/>
                <a:ext cx="1836227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defTabSz="762000"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defTabSz="762000"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defTabSz="762000"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defTabSz="762000"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defTabSz="762000"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GB" altLang="en-US" sz="1800" baseline="0" dirty="0">
                    <a:solidFill>
                      <a:srgbClr val="0B0B0B"/>
                    </a:solidFill>
                    <a:latin typeface="+mn-lt"/>
                    <a:ea typeface="MS PGothic" panose="020B0600070205080204" pitchFamily="34" charset="-128"/>
                  </a:rPr>
                  <a:t>Femtosecond</a:t>
                </a:r>
                <a:br>
                  <a:rPr lang="en-GB" altLang="en-US" sz="1800" baseline="0" dirty="0">
                    <a:solidFill>
                      <a:srgbClr val="0B0B0B"/>
                    </a:solidFill>
                    <a:latin typeface="+mn-lt"/>
                    <a:ea typeface="MS PGothic" panose="020B0600070205080204" pitchFamily="34" charset="-128"/>
                  </a:rPr>
                </a:br>
                <a:r>
                  <a:rPr lang="en-GB" altLang="en-US" sz="1800" baseline="0" dirty="0">
                    <a:solidFill>
                      <a:srgbClr val="0B0B0B"/>
                    </a:solidFill>
                    <a:latin typeface="+mn-lt"/>
                    <a:ea typeface="MS PGothic" panose="020B0600070205080204" pitchFamily="34" charset="-128"/>
                  </a:rPr>
                  <a:t>comb</a:t>
                </a:r>
                <a:endParaRPr lang="en-GB" altLang="en-US" sz="1800" dirty="0">
                  <a:solidFill>
                    <a:srgbClr val="0B0B0B"/>
                  </a:solidFill>
                  <a:latin typeface="+mn-lt"/>
                  <a:ea typeface="MS PGothic" panose="020B0600070205080204" pitchFamily="34" charset="-128"/>
                </a:endParaRPr>
              </a:p>
            </p:txBody>
          </p:sp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7B52B17-2AE1-C15C-7232-BADF3FA4B168}"/>
                </a:ext>
              </a:extLst>
            </p:cNvPr>
            <p:cNvCxnSpPr/>
            <p:nvPr/>
          </p:nvCxnSpPr>
          <p:spPr bwMode="auto">
            <a:xfrm flipH="1">
              <a:off x="2151509" y="5635798"/>
              <a:ext cx="2160000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C0000"/>
              </a:solidFill>
              <a:prstDash val="solid"/>
              <a:round/>
              <a:headEnd type="arrow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BED5D09-C58C-C35E-DC85-71DDC036CCD3}"/>
                </a:ext>
              </a:extLst>
            </p:cNvPr>
            <p:cNvGrpSpPr/>
            <p:nvPr/>
          </p:nvGrpSpPr>
          <p:grpSpPr>
            <a:xfrm>
              <a:off x="246309" y="3056866"/>
              <a:ext cx="2376744" cy="1683166"/>
              <a:chOff x="7427167" y="775612"/>
              <a:chExt cx="2376744" cy="1683166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540F42DE-D982-E806-4E60-00DC7DCCA72C}"/>
                  </a:ext>
                </a:extLst>
              </p:cNvPr>
              <p:cNvGrpSpPr/>
              <p:nvPr/>
            </p:nvGrpSpPr>
            <p:grpSpPr>
              <a:xfrm>
                <a:off x="7427167" y="775612"/>
                <a:ext cx="1165062" cy="1683166"/>
                <a:chOff x="6438302" y="2849362"/>
                <a:chExt cx="1165062" cy="1683166"/>
              </a:xfrm>
            </p:grpSpPr>
            <p:pic>
              <p:nvPicPr>
                <p:cNvPr id="11" name="Picture 53">
                  <a:extLst>
                    <a:ext uri="{FF2B5EF4-FFF2-40B4-BE49-F238E27FC236}">
                      <a16:creationId xmlns:a16="http://schemas.microsoft.com/office/drawing/2014/main" id="{DF5526E9-980C-FEEA-DB4B-0F632E2D063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1247"/>
                <a:stretch>
                  <a:fillRect/>
                </a:stretch>
              </p:blipFill>
              <p:spPr bwMode="auto">
                <a:xfrm>
                  <a:off x="6536491" y="2849362"/>
                  <a:ext cx="960669" cy="1344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2" name="Text Box 80">
                  <a:extLst>
                    <a:ext uri="{FF2B5EF4-FFF2-40B4-BE49-F238E27FC236}">
                      <a16:creationId xmlns:a16="http://schemas.microsoft.com/office/drawing/2014/main" id="{03D2E119-D6C6-3E6E-4A79-2BBA28C446A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438302" y="4163196"/>
                  <a:ext cx="1165062" cy="3693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 defTabSz="762000"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1pPr>
                  <a:lvl2pPr marL="742950" indent="-285750" defTabSz="762000"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2pPr>
                  <a:lvl3pPr marL="1143000" indent="-228600" defTabSz="762000"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3pPr>
                  <a:lvl4pPr marL="1600200" indent="-228600" defTabSz="762000"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4pPr>
                  <a:lvl5pPr marL="2057400" indent="-228600" defTabSz="762000"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5pPr>
                  <a:lvl6pPr marL="25146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6pPr>
                  <a:lvl7pPr marL="29718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7pPr>
                  <a:lvl8pPr marL="34290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8pPr>
                  <a:lvl9pPr marL="38862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1800" baseline="0" dirty="0">
                      <a:solidFill>
                        <a:srgbClr val="0B0B0B"/>
                      </a:solidFill>
                      <a:latin typeface="+mn-lt"/>
                      <a:ea typeface="MS PGothic" panose="020B0600070205080204" pitchFamily="34" charset="-128"/>
                    </a:rPr>
                    <a:t>H-maser</a:t>
                  </a:r>
                  <a:endParaRPr lang="en-GB" altLang="en-US" sz="1800" dirty="0">
                    <a:solidFill>
                      <a:srgbClr val="0B0B0B"/>
                    </a:solidFill>
                    <a:latin typeface="+mn-lt"/>
                    <a:ea typeface="MS PGothic" panose="020B0600070205080204" pitchFamily="34" charset="-128"/>
                  </a:endParaRPr>
                </a:p>
              </p:txBody>
            </p:sp>
          </p:grpSp>
          <p:sp>
            <p:nvSpPr>
              <p:cNvPr id="10" name="Line 1067">
                <a:extLst>
                  <a:ext uri="{FF2B5EF4-FFF2-40B4-BE49-F238E27FC236}">
                    <a16:creationId xmlns:a16="http://schemas.microsoft.com/office/drawing/2014/main" id="{ED225004-ADD8-805B-0266-1107DB6552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486025" y="1334948"/>
                <a:ext cx="1317886" cy="571922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20" name="Rectangle 1027">
            <a:extLst>
              <a:ext uri="{FF2B5EF4-FFF2-40B4-BE49-F238E27FC236}">
                <a16:creationId xmlns:a16="http://schemas.microsoft.com/office/drawing/2014/main" id="{70C03320-92E5-BD6B-1C52-8156EDA23E9E}"/>
              </a:ext>
            </a:extLst>
          </p:cNvPr>
          <p:cNvSpPr txBox="1">
            <a:spLocks noChangeArrowheads="1"/>
          </p:cNvSpPr>
          <p:nvPr/>
        </p:nvSpPr>
        <p:spPr>
          <a:xfrm>
            <a:off x="230912" y="979378"/>
            <a:ext cx="11961088" cy="138968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§"/>
              <a:defRPr sz="24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66700" indent="-266700">
              <a:spcBef>
                <a:spcPts val="1200"/>
              </a:spcBef>
              <a:buClr>
                <a:schemeClr val="tx2"/>
              </a:buClr>
            </a:pPr>
            <a:r>
              <a:rPr lang="en-GB" sz="2000" dirty="0">
                <a:solidFill>
                  <a:schemeClr val="tx2"/>
                </a:solidFill>
                <a:sym typeface="Symbol" panose="05050102010706020507" pitchFamily="18" charset="2"/>
              </a:rPr>
              <a:t>Calibrate a commercial clock for which phase comparison data is submitted </a:t>
            </a:r>
            <a:br>
              <a:rPr lang="en-GB" sz="200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GB" sz="2000" dirty="0">
                <a:solidFill>
                  <a:schemeClr val="tx2"/>
                </a:solidFill>
                <a:sym typeface="Symbol" panose="05050102010706020507" pitchFamily="18" charset="2"/>
              </a:rPr>
              <a:t>on a continuous basis to the BIPM</a:t>
            </a:r>
          </a:p>
          <a:p>
            <a:pPr marL="266700" indent="-266700">
              <a:spcBef>
                <a:spcPts val="1200"/>
              </a:spcBef>
              <a:buClr>
                <a:schemeClr val="tx2"/>
              </a:buClr>
            </a:pPr>
            <a:r>
              <a:rPr lang="en-GB" sz="2000" dirty="0">
                <a:solidFill>
                  <a:schemeClr val="tx2"/>
                </a:solidFill>
                <a:sym typeface="Symbol" panose="05050102010706020507" pitchFamily="18" charset="2"/>
              </a:rPr>
              <a:t>Use the frequency of the optical clock as listed in the “Recommended values of standard frequencies” </a:t>
            </a:r>
            <a:r>
              <a:rPr lang="en-GB" sz="2000" dirty="0">
                <a:solidFill>
                  <a:schemeClr val="accent1"/>
                </a:solidFill>
                <a:sym typeface="Symbol" panose="05050102010706020507" pitchFamily="18" charset="2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http://www.bipm.org/en/publications/mises-en-pratique/standard-frequencies-second</a:t>
            </a:r>
            <a:r>
              <a:rPr lang="en-GB" sz="2000" dirty="0">
                <a:solidFill>
                  <a:schemeClr val="accent1"/>
                </a:solidFill>
                <a:sym typeface="Symbol" panose="05050102010706020507" pitchFamily="18" charset="2"/>
              </a:rPr>
              <a:t> </a:t>
            </a:r>
          </a:p>
          <a:p>
            <a:pPr marL="266700" indent="-266700">
              <a:spcBef>
                <a:spcPts val="1800"/>
              </a:spcBef>
              <a:buClr>
                <a:srgbClr val="1994C4"/>
              </a:buClr>
            </a:pPr>
            <a:endParaRPr lang="en-GB" sz="2000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21" name="Rectangle 1027">
            <a:extLst>
              <a:ext uri="{FF2B5EF4-FFF2-40B4-BE49-F238E27FC236}">
                <a16:creationId xmlns:a16="http://schemas.microsoft.com/office/drawing/2014/main" id="{C297D26D-2176-E458-8C5E-ED52867CA9CE}"/>
              </a:ext>
            </a:extLst>
          </p:cNvPr>
          <p:cNvSpPr txBox="1">
            <a:spLocks noChangeArrowheads="1"/>
          </p:cNvSpPr>
          <p:nvPr/>
        </p:nvSpPr>
        <p:spPr>
          <a:xfrm>
            <a:off x="5616542" y="3052979"/>
            <a:ext cx="6202485" cy="320168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§"/>
              <a:defRPr sz="24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66700" indent="-266700">
              <a:spcBef>
                <a:spcPts val="1200"/>
              </a:spcBef>
              <a:buClr>
                <a:schemeClr val="tx2"/>
              </a:buClr>
            </a:pPr>
            <a:r>
              <a:rPr lang="en-GB" sz="2000" dirty="0">
                <a:solidFill>
                  <a:schemeClr val="tx2"/>
                </a:solidFill>
                <a:sym typeface="Symbol" panose="05050102010706020507" pitchFamily="18" charset="2"/>
              </a:rPr>
              <a:t>For first submission of a new standard</a:t>
            </a:r>
          </a:p>
          <a:p>
            <a:pPr lvl="1" indent="-342900">
              <a:spcBef>
                <a:spcPts val="600"/>
              </a:spcBef>
              <a:buClr>
                <a:schemeClr val="tx2"/>
              </a:buClr>
              <a:buFont typeface="Symbol" panose="05050102010706020507" pitchFamily="18" charset="2"/>
              <a:buChar char="-"/>
            </a:pPr>
            <a:r>
              <a:rPr lang="en-GB" sz="1800" dirty="0">
                <a:solidFill>
                  <a:schemeClr val="tx2"/>
                </a:solidFill>
                <a:sym typeface="Symbol" panose="05050102010706020507" pitchFamily="18" charset="2"/>
              </a:rPr>
              <a:t>Several calibration values must be provided </a:t>
            </a:r>
            <a:br>
              <a:rPr lang="en-GB" sz="180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GB" sz="1800" dirty="0">
                <a:solidFill>
                  <a:schemeClr val="tx2"/>
                </a:solidFill>
                <a:sym typeface="Symbol" panose="05050102010706020507" pitchFamily="18" charset="2"/>
              </a:rPr>
              <a:t>(do not need to be contiguous)</a:t>
            </a:r>
          </a:p>
          <a:p>
            <a:pPr lvl="1" indent="-342900">
              <a:spcBef>
                <a:spcPts val="600"/>
              </a:spcBef>
              <a:buClr>
                <a:schemeClr val="tx2"/>
              </a:buClr>
              <a:buFont typeface="Symbol" panose="05050102010706020507" pitchFamily="18" charset="2"/>
              <a:buChar char="-"/>
            </a:pPr>
            <a:r>
              <a:rPr lang="en-GB" sz="1800" dirty="0">
                <a:solidFill>
                  <a:schemeClr val="tx2"/>
                </a:solidFill>
                <a:sym typeface="Symbol" panose="05050102010706020507" pitchFamily="18" charset="2"/>
              </a:rPr>
              <a:t>Operation of the frequency standard and its </a:t>
            </a:r>
            <a:br>
              <a:rPr lang="en-GB" sz="180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GB" sz="1800" dirty="0">
                <a:solidFill>
                  <a:schemeClr val="tx2"/>
                </a:solidFill>
                <a:sym typeface="Symbol" panose="05050102010706020507" pitchFamily="18" charset="2"/>
              </a:rPr>
              <a:t>uncertainty evaluation must be described </a:t>
            </a:r>
            <a:br>
              <a:rPr lang="en-GB" sz="180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GB" sz="1800" dirty="0">
                <a:solidFill>
                  <a:schemeClr val="tx2"/>
                </a:solidFill>
                <a:sym typeface="Symbol" panose="05050102010706020507" pitchFamily="18" charset="2"/>
              </a:rPr>
              <a:t>in a peer-reviewed publication</a:t>
            </a:r>
          </a:p>
          <a:p>
            <a:pPr marL="266700" indent="-266700">
              <a:spcBef>
                <a:spcPts val="1400"/>
              </a:spcBef>
              <a:buClr>
                <a:schemeClr val="tx2"/>
              </a:buClr>
            </a:pPr>
            <a:r>
              <a:rPr lang="en-GB" sz="2000" dirty="0">
                <a:solidFill>
                  <a:schemeClr val="tx2"/>
                </a:solidFill>
                <a:sym typeface="Symbol" panose="05050102010706020507" pitchFamily="18" charset="2"/>
              </a:rPr>
              <a:t>Material must be reviewed and approved by </a:t>
            </a:r>
            <a:br>
              <a:rPr lang="en-GB" sz="200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GB" sz="2000" dirty="0">
                <a:solidFill>
                  <a:schemeClr val="tx2"/>
                </a:solidFill>
                <a:sym typeface="Symbol" panose="05050102010706020507" pitchFamily="18" charset="2"/>
              </a:rPr>
              <a:t>the CCTF WGPSFS before the clock can be used </a:t>
            </a:r>
            <a:br>
              <a:rPr lang="en-GB" sz="2000" dirty="0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GB" sz="2000" dirty="0">
                <a:solidFill>
                  <a:schemeClr val="tx2"/>
                </a:solidFill>
                <a:sym typeface="Symbol" panose="05050102010706020507" pitchFamily="18" charset="2"/>
              </a:rPr>
              <a:t>for steering of TAI </a:t>
            </a:r>
          </a:p>
        </p:txBody>
      </p:sp>
    </p:spTree>
    <p:extLst>
      <p:ext uri="{BB962C8B-B14F-4D97-AF65-F5344CB8AC3E}">
        <p14:creationId xmlns:p14="http://schemas.microsoft.com/office/powerpoint/2010/main" val="177499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39252"/>
          </a:xfrm>
        </p:spPr>
        <p:txBody>
          <a:bodyPr/>
          <a:lstStyle/>
          <a:p>
            <a:r>
              <a:rPr lang="en-GB" dirty="0"/>
              <a:t>List of recommended frequency values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529D5B-267C-55C0-CD49-696723B24E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37" t="-1402" r="5098" b="462"/>
          <a:stretch/>
        </p:blipFill>
        <p:spPr>
          <a:xfrm>
            <a:off x="357377" y="3099395"/>
            <a:ext cx="2665000" cy="2340000"/>
          </a:xfrm>
          <a:prstGeom prst="rect">
            <a:avLst/>
          </a:prstGeom>
          <a:ln w="19050">
            <a:solidFill>
              <a:srgbClr val="00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C219E1-E66D-A4F6-1635-BECF332D2449}"/>
              </a:ext>
            </a:extLst>
          </p:cNvPr>
          <p:cNvSpPr txBox="1"/>
          <p:nvPr/>
        </p:nvSpPr>
        <p:spPr>
          <a:xfrm>
            <a:off x="0" y="965494"/>
            <a:ext cx="1149531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5625" indent="-285750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Recommended frequencies and uncertainties are assigned by the CCL-CCTF Frequency Standards Working Group (WGFS)</a:t>
            </a:r>
          </a:p>
          <a:p>
            <a:pPr marL="555625" indent="-285750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Values are periodically updated and published at </a:t>
            </a:r>
            <a:br>
              <a:rPr lang="en-GB" sz="2000" dirty="0"/>
            </a:br>
            <a:r>
              <a:rPr lang="en-GB" sz="20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https://www.bipm.org/en/publications/mises-en-pratique/standard-frequencies.html</a:t>
            </a:r>
            <a:endParaRPr lang="en-GB" sz="2000" dirty="0">
              <a:solidFill>
                <a:schemeClr val="accent1"/>
              </a:solidFill>
            </a:endParaRPr>
          </a:p>
          <a:p>
            <a:pPr marL="555625" indent="-285750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Straightforward with only absolute frequency measurements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A3DE18-3ABE-8BDC-48F8-FE163CCEAE07}"/>
              </a:ext>
            </a:extLst>
          </p:cNvPr>
          <p:cNvGrpSpPr/>
          <p:nvPr/>
        </p:nvGrpSpPr>
        <p:grpSpPr>
          <a:xfrm>
            <a:off x="0" y="3080528"/>
            <a:ext cx="11495314" cy="3536658"/>
            <a:chOff x="0" y="3080528"/>
            <a:chExt cx="11495314" cy="353665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33C7E5E-8065-117F-2EB9-420DA5BE6FF6}"/>
                </a:ext>
              </a:extLst>
            </p:cNvPr>
            <p:cNvGrpSpPr/>
            <p:nvPr/>
          </p:nvGrpSpPr>
          <p:grpSpPr>
            <a:xfrm>
              <a:off x="3182023" y="3080528"/>
              <a:ext cx="8313291" cy="2358867"/>
              <a:chOff x="3550967" y="3159994"/>
              <a:chExt cx="8313291" cy="2358867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08B11082-A526-ED66-95A0-9F424191F17B}"/>
                  </a:ext>
                </a:extLst>
              </p:cNvPr>
              <p:cNvGrpSpPr/>
              <p:nvPr/>
            </p:nvGrpSpPr>
            <p:grpSpPr>
              <a:xfrm>
                <a:off x="6375612" y="3159994"/>
                <a:ext cx="2665000" cy="2358867"/>
                <a:chOff x="6374946" y="3169426"/>
                <a:chExt cx="2665000" cy="2358867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DB87BDEF-915E-E611-E285-10AB7ED62D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9489" t="-1871" r="4045" b="933"/>
                <a:stretch/>
              </p:blipFill>
              <p:spPr>
                <a:xfrm>
                  <a:off x="6374946" y="3188293"/>
                  <a:ext cx="2665000" cy="2340000"/>
                </a:xfrm>
                <a:prstGeom prst="rect">
                  <a:avLst/>
                </a:prstGeom>
                <a:ln w="19050">
                  <a:solidFill>
                    <a:srgbClr val="000000"/>
                  </a:solidFill>
                </a:ln>
              </p:spPr>
            </p:pic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86A59DB3-8B80-B511-ADEB-2731F7BCDAA7}"/>
                    </a:ext>
                  </a:extLst>
                </p:cNvPr>
                <p:cNvSpPr/>
                <p:nvPr/>
              </p:nvSpPr>
              <p:spPr bwMode="auto">
                <a:xfrm>
                  <a:off x="8391946" y="3169426"/>
                  <a:ext cx="648000" cy="288000"/>
                </a:xfrm>
                <a:prstGeom prst="rect">
                  <a:avLst/>
                </a:prstGeom>
                <a:solidFill>
                  <a:srgbClr val="5EB4D6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600" b="1" dirty="0">
                      <a:solidFill>
                        <a:schemeClr val="bg1"/>
                      </a:solidFill>
                      <a:latin typeface="Arial" pitchFamily="34" charset="0"/>
                      <a:ea typeface="ヒラギノ角ゴ Pro W3" pitchFamily="28" charset="-128"/>
                    </a:rPr>
                    <a:t>2017</a:t>
                  </a: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A15D76F7-EED3-2E9A-DBE2-659DD859609D}"/>
                  </a:ext>
                </a:extLst>
              </p:cNvPr>
              <p:cNvGrpSpPr/>
              <p:nvPr/>
            </p:nvGrpSpPr>
            <p:grpSpPr>
              <a:xfrm>
                <a:off x="3550967" y="3159994"/>
                <a:ext cx="2665000" cy="2358867"/>
                <a:chOff x="4399822" y="3116012"/>
                <a:chExt cx="2665000" cy="2358867"/>
              </a:xfrm>
            </p:grpSpPr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E619BF7B-D781-ABC8-6788-FD5B68B91A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8437" t="-1402" r="5098" b="462"/>
                <a:stretch/>
              </p:blipFill>
              <p:spPr>
                <a:xfrm>
                  <a:off x="4399822" y="3134879"/>
                  <a:ext cx="2665000" cy="2340000"/>
                </a:xfrm>
                <a:prstGeom prst="rect">
                  <a:avLst/>
                </a:prstGeom>
                <a:ln w="19050">
                  <a:solidFill>
                    <a:srgbClr val="000000"/>
                  </a:solidFill>
                </a:ln>
              </p:spPr>
            </p:pic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D98AB076-28E9-8A05-6C6A-70C5CDCF3079}"/>
                    </a:ext>
                  </a:extLst>
                </p:cNvPr>
                <p:cNvSpPr/>
                <p:nvPr/>
              </p:nvSpPr>
              <p:spPr bwMode="auto">
                <a:xfrm>
                  <a:off x="6416822" y="3116012"/>
                  <a:ext cx="648000" cy="288000"/>
                </a:xfrm>
                <a:prstGeom prst="rect">
                  <a:avLst/>
                </a:prstGeom>
                <a:solidFill>
                  <a:srgbClr val="5EB4D6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600" b="1" dirty="0">
                      <a:solidFill>
                        <a:schemeClr val="bg1"/>
                      </a:solidFill>
                      <a:latin typeface="Arial" pitchFamily="34" charset="0"/>
                      <a:ea typeface="ヒラギノ角ゴ Pro W3" pitchFamily="28" charset="-128"/>
                    </a:rPr>
                    <a:t>2015</a:t>
                  </a: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F975C939-C1F7-E7D8-7171-8DD9A954CF29}"/>
                  </a:ext>
                </a:extLst>
              </p:cNvPr>
              <p:cNvGrpSpPr/>
              <p:nvPr/>
            </p:nvGrpSpPr>
            <p:grpSpPr>
              <a:xfrm>
                <a:off x="9200258" y="3159994"/>
                <a:ext cx="2664000" cy="2349432"/>
                <a:chOff x="9200258" y="3178861"/>
                <a:chExt cx="2664000" cy="2349432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642156D9-5D37-C94F-F0AA-969FC4D68C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11280" t="1295" r="7440" b="1759"/>
                <a:stretch/>
              </p:blipFill>
              <p:spPr>
                <a:xfrm>
                  <a:off x="9200258" y="3188293"/>
                  <a:ext cx="2664000" cy="2340000"/>
                </a:xfrm>
                <a:prstGeom prst="rect">
                  <a:avLst/>
                </a:prstGeom>
                <a:ln w="19050">
                  <a:solidFill>
                    <a:srgbClr val="000000"/>
                  </a:solidFill>
                </a:ln>
              </p:spPr>
            </p:pic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6FF8641C-8E0B-C569-F46D-6DA93AB1587B}"/>
                    </a:ext>
                  </a:extLst>
                </p:cNvPr>
                <p:cNvSpPr/>
                <p:nvPr/>
              </p:nvSpPr>
              <p:spPr bwMode="auto">
                <a:xfrm>
                  <a:off x="11216258" y="3178861"/>
                  <a:ext cx="648000" cy="288000"/>
                </a:xfrm>
                <a:prstGeom prst="rect">
                  <a:avLst/>
                </a:prstGeom>
                <a:solidFill>
                  <a:srgbClr val="5EB4D6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600" b="1" dirty="0">
                      <a:solidFill>
                        <a:schemeClr val="bg1"/>
                      </a:solidFill>
                      <a:latin typeface="Arial" pitchFamily="34" charset="0"/>
                      <a:ea typeface="ヒラギノ角ゴ Pro W3" pitchFamily="28" charset="-128"/>
                    </a:rPr>
                    <a:t>2021</a:t>
                  </a:r>
                </a:p>
              </p:txBody>
            </p:sp>
          </p:grp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F12F561-B4D5-54F4-9E07-5BEA0D4F88FA}"/>
                </a:ext>
              </a:extLst>
            </p:cNvPr>
            <p:cNvSpPr txBox="1"/>
            <p:nvPr/>
          </p:nvSpPr>
          <p:spPr>
            <a:xfrm>
              <a:off x="0" y="5832356"/>
              <a:ext cx="1149531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55625" indent="-285750">
                <a:spcBef>
                  <a:spcPts val="6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r>
                <a:rPr lang="en-GB" sz="2000" dirty="0">
                  <a:solidFill>
                    <a:schemeClr val="tx2"/>
                  </a:solidFill>
                </a:rPr>
                <a:t>Direct optical frequency ratio measurements make the situation more complicated</a:t>
              </a:r>
            </a:p>
            <a:p>
              <a:pPr marL="555625" indent="-285750">
                <a:spcBef>
                  <a:spcPts val="6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r>
                <a:rPr lang="en-GB" sz="2000" dirty="0">
                  <a:solidFill>
                    <a:schemeClr val="tx2"/>
                  </a:solidFill>
                </a:rPr>
                <a:t>No longer possible to treat each optical clock in isolation when considering the available 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529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Handling over-determined sets of clock comparison data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59A250-0C2B-0F8D-858A-7E4485AB97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8974" y="1051929"/>
            <a:ext cx="3584251" cy="20560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AF8D1C-31EF-D47A-8795-72A456AE4CF3}"/>
              </a:ext>
            </a:extLst>
          </p:cNvPr>
          <p:cNvSpPr txBox="1"/>
          <p:nvPr/>
        </p:nvSpPr>
        <p:spPr>
          <a:xfrm>
            <a:off x="1880627" y="2826779"/>
            <a:ext cx="50602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H. S. Margolis and P. Gill, Metrologia 52, 628 (2015)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7F5803-529C-6413-C49A-E16A6AB966D4}"/>
              </a:ext>
            </a:extLst>
          </p:cNvPr>
          <p:cNvSpPr txBox="1"/>
          <p:nvPr/>
        </p:nvSpPr>
        <p:spPr>
          <a:xfrm>
            <a:off x="0" y="1051929"/>
            <a:ext cx="787533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5625" indent="-285750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Methods have been developed for analysing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over-determined sets of clock comparison data</a:t>
            </a:r>
          </a:p>
          <a:p>
            <a:pPr marL="1069975" lvl="1" indent="-342900">
              <a:spcBef>
                <a:spcPts val="600"/>
              </a:spcBef>
              <a:buClr>
                <a:schemeClr val="tx2"/>
              </a:buClr>
              <a:buFont typeface="Symbol" panose="05050102010706020507" pitchFamily="18" charset="2"/>
              <a:buChar char="-"/>
            </a:pPr>
            <a:r>
              <a:rPr lang="en-GB" sz="2000" dirty="0">
                <a:solidFill>
                  <a:schemeClr val="tx2"/>
                </a:solidFill>
              </a:rPr>
              <a:t>To check the level of internal self-consistency</a:t>
            </a:r>
          </a:p>
          <a:p>
            <a:pPr marL="1069975" lvl="1" indent="-342900">
              <a:spcBef>
                <a:spcPts val="600"/>
              </a:spcBef>
              <a:buClr>
                <a:schemeClr val="tx2"/>
              </a:buClr>
              <a:buFont typeface="Symbol" panose="05050102010706020507" pitchFamily="18" charset="2"/>
              <a:buChar char="-"/>
            </a:pPr>
            <a:r>
              <a:rPr lang="en-GB" sz="2000" dirty="0">
                <a:solidFill>
                  <a:schemeClr val="tx2"/>
                </a:solidFill>
              </a:rPr>
              <a:t>To derive a self-consistent set of optimal values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for the ratios between their operating frequencies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71C3090-8435-B548-0685-A0D3774676E0}"/>
              </a:ext>
            </a:extLst>
          </p:cNvPr>
          <p:cNvGrpSpPr/>
          <p:nvPr/>
        </p:nvGrpSpPr>
        <p:grpSpPr>
          <a:xfrm>
            <a:off x="0" y="5389735"/>
            <a:ext cx="11173090" cy="1207337"/>
            <a:chOff x="0" y="3906604"/>
            <a:chExt cx="11173090" cy="120733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7D4DF3E-8A34-5B67-562C-2047E75F380E}"/>
                </a:ext>
              </a:extLst>
            </p:cNvPr>
            <p:cNvSpPr txBox="1"/>
            <p:nvPr/>
          </p:nvSpPr>
          <p:spPr>
            <a:xfrm>
              <a:off x="0" y="3906604"/>
              <a:ext cx="1117309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55625" indent="-285750">
                <a:spcBef>
                  <a:spcPts val="6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r>
                <a:rPr lang="en-GB" sz="2000" dirty="0">
                  <a:solidFill>
                    <a:schemeClr val="tx2"/>
                  </a:solidFill>
                </a:rPr>
                <a:t>All data stored as </a:t>
              </a:r>
              <a:r>
                <a:rPr lang="en-GB" sz="2000" b="1" dirty="0">
                  <a:solidFill>
                    <a:schemeClr val="accent1"/>
                  </a:solidFill>
                </a:rPr>
                <a:t>frequency ratios</a:t>
              </a:r>
              <a:r>
                <a:rPr lang="en-GB" sz="2000" dirty="0">
                  <a:solidFill>
                    <a:schemeClr val="accent1"/>
                  </a:solidFill>
                </a:rPr>
                <a:t> </a:t>
              </a:r>
              <a:br>
                <a:rPr lang="en-GB" sz="2000" dirty="0">
                  <a:solidFill>
                    <a:schemeClr val="tx2"/>
                  </a:solidFill>
                </a:rPr>
              </a:br>
              <a:r>
                <a:rPr lang="en-GB" sz="2000" dirty="0">
                  <a:solidFill>
                    <a:schemeClr val="tx2"/>
                  </a:solidFill>
                </a:rPr>
                <a:t>(optical frequency ratios, microwave frequency ratios or optical-microwave frequency ratios)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321CF0D-ABE5-3FC1-4B0F-3957FDC46845}"/>
                </a:ext>
              </a:extLst>
            </p:cNvPr>
            <p:cNvSpPr txBox="1"/>
            <p:nvPr/>
          </p:nvSpPr>
          <p:spPr>
            <a:xfrm>
              <a:off x="0" y="4713831"/>
              <a:ext cx="111730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55625" indent="-285750">
                <a:spcBef>
                  <a:spcPts val="6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r>
                <a:rPr lang="en-GB" sz="2000" b="1" dirty="0">
                  <a:solidFill>
                    <a:schemeClr val="accent1"/>
                  </a:solidFill>
                </a:rPr>
                <a:t>Correlations</a:t>
              </a:r>
              <a:r>
                <a:rPr lang="en-GB" sz="2000" dirty="0">
                  <a:solidFill>
                    <a:schemeClr val="tx2"/>
                  </a:solidFill>
                </a:rPr>
                <a:t> between measured quantities can be included (where known)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8346410-103A-84B6-AD48-2B27B4AC65AA}"/>
              </a:ext>
            </a:extLst>
          </p:cNvPr>
          <p:cNvGrpSpPr/>
          <p:nvPr/>
        </p:nvGrpSpPr>
        <p:grpSpPr>
          <a:xfrm>
            <a:off x="0" y="3299152"/>
            <a:ext cx="11083225" cy="1925182"/>
            <a:chOff x="0" y="3299152"/>
            <a:chExt cx="11083225" cy="192518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11FF20C-465F-7EAD-0CAC-61188D4870D9}"/>
                </a:ext>
              </a:extLst>
            </p:cNvPr>
            <p:cNvSpPr txBox="1"/>
            <p:nvPr/>
          </p:nvSpPr>
          <p:spPr>
            <a:xfrm>
              <a:off x="0" y="3299152"/>
              <a:ext cx="11083225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33400" indent="-261938">
                <a:spcBef>
                  <a:spcPts val="6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r>
                <a:rPr lang="en-GB" sz="2000" dirty="0">
                  <a:solidFill>
                    <a:schemeClr val="tx2"/>
                  </a:solidFill>
                </a:rPr>
                <a:t>Use a </a:t>
              </a:r>
              <a:r>
                <a:rPr lang="en-GB" sz="2000" b="1" dirty="0">
                  <a:solidFill>
                    <a:schemeClr val="accent1"/>
                  </a:solidFill>
                </a:rPr>
                <a:t>least-squares adjustment procedure</a:t>
              </a:r>
              <a:r>
                <a:rPr lang="en-GB" sz="2000" dirty="0">
                  <a:solidFill>
                    <a:schemeClr val="tx2"/>
                  </a:solidFill>
                </a:rPr>
                <a:t>, based on the approach used by CODATA to provide a self-consistent set of recommended values of the fundamental physical constants</a:t>
              </a:r>
            </a:p>
            <a:p>
              <a:pPr marL="533400" indent="-261938">
                <a:spcBef>
                  <a:spcPts val="6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r>
                <a:rPr lang="en-GB" sz="2000" dirty="0">
                  <a:solidFill>
                    <a:schemeClr val="tx2"/>
                  </a:solidFill>
                </a:rPr>
                <a:t>First used to update the list of recommended frequency values in September 2015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0CEF2E3-06E1-6CC3-E965-471A3A684D89}"/>
                </a:ext>
              </a:extLst>
            </p:cNvPr>
            <p:cNvGrpSpPr/>
            <p:nvPr/>
          </p:nvGrpSpPr>
          <p:grpSpPr>
            <a:xfrm>
              <a:off x="432764" y="4483421"/>
              <a:ext cx="8103996" cy="740913"/>
              <a:chOff x="432764" y="4460419"/>
              <a:chExt cx="8103996" cy="740913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5FAEF4A-1FBD-6C1D-30AD-F90114C504F2}"/>
                  </a:ext>
                </a:extLst>
              </p:cNvPr>
              <p:cNvSpPr txBox="1"/>
              <p:nvPr/>
            </p:nvSpPr>
            <p:spPr>
              <a:xfrm>
                <a:off x="1954653" y="4862778"/>
                <a:ext cx="506021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L. Robertsson, Metrologia 53, 1272 (2016)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AC0110B-AAC4-9190-E39C-CE6DFB5B06AE}"/>
                  </a:ext>
                </a:extLst>
              </p:cNvPr>
              <p:cNvSpPr txBox="1"/>
              <p:nvPr/>
            </p:nvSpPr>
            <p:spPr>
              <a:xfrm>
                <a:off x="432764" y="4460419"/>
                <a:ext cx="81039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728662" lvl="1">
                  <a:spcBef>
                    <a:spcPts val="600"/>
                  </a:spcBef>
                  <a:buClr>
                    <a:schemeClr val="tx2"/>
                  </a:buClr>
                </a:pPr>
                <a:r>
                  <a:rPr lang="en-GB" sz="2000" dirty="0">
                    <a:solidFill>
                      <a:schemeClr val="tx2"/>
                    </a:solidFill>
                  </a:rPr>
                  <a:t>By 2017 a second independent technique was also available</a:t>
                </a:r>
              </a:p>
            </p:txBody>
          </p:sp>
          <p:sp>
            <p:nvSpPr>
              <p:cNvPr id="16" name="Double Bracket 15">
                <a:extLst>
                  <a:ext uri="{FF2B5EF4-FFF2-40B4-BE49-F238E27FC236}">
                    <a16:creationId xmlns:a16="http://schemas.microsoft.com/office/drawing/2014/main" id="{7C58B8FE-7373-3FB0-F2D4-9FF6489D98D8}"/>
                  </a:ext>
                </a:extLst>
              </p:cNvPr>
              <p:cNvSpPr/>
              <p:nvPr/>
            </p:nvSpPr>
            <p:spPr>
              <a:xfrm>
                <a:off x="1049473" y="4497160"/>
                <a:ext cx="7147469" cy="704172"/>
              </a:xfrm>
              <a:prstGeom prst="bracketPair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2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7745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Importance of correlations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C90CE1-98E4-AB9B-49ED-D6A08048E840}"/>
              </a:ext>
            </a:extLst>
          </p:cNvPr>
          <p:cNvSpPr txBox="1"/>
          <p:nvPr/>
        </p:nvSpPr>
        <p:spPr>
          <a:xfrm>
            <a:off x="-25193" y="1091236"/>
            <a:ext cx="11898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5625" indent="-285750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Neglecting correlations can lead to </a:t>
            </a:r>
            <a:r>
              <a:rPr lang="en-GB" sz="2000" b="1" dirty="0">
                <a:solidFill>
                  <a:schemeClr val="accent1"/>
                </a:solidFill>
              </a:rPr>
              <a:t>biased frequency values </a:t>
            </a:r>
            <a:r>
              <a:rPr lang="en-GB" sz="2000" dirty="0">
                <a:solidFill>
                  <a:schemeClr val="tx2"/>
                </a:solidFill>
              </a:rPr>
              <a:t>and</a:t>
            </a:r>
            <a:r>
              <a:rPr lang="en-GB" sz="2000" dirty="0"/>
              <a:t> </a:t>
            </a:r>
            <a:r>
              <a:rPr lang="en-GB" sz="2000" b="1" dirty="0">
                <a:solidFill>
                  <a:schemeClr val="accent1"/>
                </a:solidFill>
              </a:rPr>
              <a:t>underestimated uncertainties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5763F9-0371-4DF0-F173-002278E7D79A}"/>
              </a:ext>
            </a:extLst>
          </p:cNvPr>
          <p:cNvSpPr txBox="1"/>
          <p:nvPr/>
        </p:nvSpPr>
        <p:spPr>
          <a:xfrm>
            <a:off x="-25193" y="1632503"/>
            <a:ext cx="100475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5625" indent="-285750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Correlations can arise from both </a:t>
            </a:r>
            <a:r>
              <a:rPr lang="en-GB" sz="2000" b="1" dirty="0">
                <a:solidFill>
                  <a:schemeClr val="accent1"/>
                </a:solidFill>
              </a:rPr>
              <a:t>statistical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tx2"/>
                </a:solidFill>
              </a:rPr>
              <a:t>and</a:t>
            </a:r>
            <a:r>
              <a:rPr lang="en-GB" sz="2000" dirty="0"/>
              <a:t> </a:t>
            </a:r>
            <a:r>
              <a:rPr lang="en-GB" sz="2000" b="1" dirty="0">
                <a:solidFill>
                  <a:schemeClr val="accent1"/>
                </a:solidFill>
              </a:rPr>
              <a:t>systematic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tx2"/>
                </a:solidFill>
              </a:rPr>
              <a:t>uncertainties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1F46E1-8BE7-529E-15AD-9F51101D0407}"/>
              </a:ext>
            </a:extLst>
          </p:cNvPr>
          <p:cNvSpPr txBox="1"/>
          <p:nvPr/>
        </p:nvSpPr>
        <p:spPr>
          <a:xfrm>
            <a:off x="-25193" y="2204797"/>
            <a:ext cx="1166326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5625" indent="-285750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Consider</a:t>
            </a:r>
          </a:p>
          <a:p>
            <a:pPr marL="1184275" lvl="1" indent="-457200">
              <a:spcBef>
                <a:spcPts val="600"/>
              </a:spcBef>
              <a:buClr>
                <a:schemeClr val="tx2"/>
              </a:buClr>
              <a:buFont typeface="+mj-lt"/>
              <a:buAutoNum type="alphaLcParenR"/>
            </a:pPr>
            <a:r>
              <a:rPr lang="en-GB" sz="2000" dirty="0">
                <a:solidFill>
                  <a:schemeClr val="tx2"/>
                </a:solidFill>
              </a:rPr>
              <a:t>Correlations between clocks based on the </a:t>
            </a:r>
            <a:r>
              <a:rPr lang="en-GB" sz="2000" b="1" dirty="0">
                <a:solidFill>
                  <a:schemeClr val="accent1"/>
                </a:solidFill>
              </a:rPr>
              <a:t>same atomic species</a:t>
            </a:r>
          </a:p>
          <a:p>
            <a:pPr marL="1641475" lvl="2" indent="-457200">
              <a:spcBef>
                <a:spcPts val="600"/>
              </a:spcBef>
              <a:buClr>
                <a:schemeClr val="tx2"/>
              </a:buClr>
              <a:buFont typeface="Symbol" panose="05050102010706020507" pitchFamily="18" charset="2"/>
              <a:buChar char="-"/>
            </a:pPr>
            <a:r>
              <a:rPr lang="en-GB" sz="2000" dirty="0">
                <a:solidFill>
                  <a:schemeClr val="tx2"/>
                </a:solidFill>
              </a:rPr>
              <a:t>E.g. due to common theoretical or experimental values of atomic coefficients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06DC31-518C-D8B4-7732-EF1968699894}"/>
              </a:ext>
            </a:extLst>
          </p:cNvPr>
          <p:cNvSpPr txBox="1"/>
          <p:nvPr/>
        </p:nvSpPr>
        <p:spPr>
          <a:xfrm>
            <a:off x="-25194" y="3448060"/>
            <a:ext cx="1166326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84275" lvl="1" indent="-457200">
              <a:spcBef>
                <a:spcPts val="600"/>
              </a:spcBef>
              <a:buClr>
                <a:schemeClr val="tx2"/>
              </a:buClr>
              <a:buFont typeface="+mj-lt"/>
              <a:buAutoNum type="alphaLcParenR" startAt="2"/>
            </a:pPr>
            <a:r>
              <a:rPr lang="en-GB" sz="2000" dirty="0">
                <a:solidFill>
                  <a:schemeClr val="tx2"/>
                </a:solidFill>
              </a:rPr>
              <a:t>Correlations between </a:t>
            </a:r>
            <a:r>
              <a:rPr lang="en-GB" sz="2000" b="1" dirty="0">
                <a:solidFill>
                  <a:schemeClr val="accent1"/>
                </a:solidFill>
              </a:rPr>
              <a:t>different clocks in the same institution</a:t>
            </a:r>
          </a:p>
          <a:p>
            <a:pPr marL="1641475" lvl="2" indent="-457200">
              <a:spcBef>
                <a:spcPts val="600"/>
              </a:spcBef>
              <a:buClr>
                <a:schemeClr val="tx2"/>
              </a:buClr>
              <a:buFont typeface="Symbol" panose="05050102010706020507" pitchFamily="18" charset="2"/>
              <a:buChar char="-"/>
            </a:pPr>
            <a:r>
              <a:rPr lang="en-GB" sz="2000" dirty="0">
                <a:solidFill>
                  <a:schemeClr val="tx2"/>
                </a:solidFill>
              </a:rPr>
              <a:t>E.g. due to common gravitational redshift correction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15961F-E834-117E-F9C8-4526A3C7C8F7}"/>
              </a:ext>
            </a:extLst>
          </p:cNvPr>
          <p:cNvSpPr txBox="1"/>
          <p:nvPr/>
        </p:nvSpPr>
        <p:spPr>
          <a:xfrm>
            <a:off x="-25195" y="4313482"/>
            <a:ext cx="116632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84275" lvl="1" indent="-457200">
              <a:spcBef>
                <a:spcPts val="600"/>
              </a:spcBef>
              <a:buClr>
                <a:schemeClr val="tx2"/>
              </a:buClr>
              <a:buFont typeface="+mj-lt"/>
              <a:buAutoNum type="alphaLcParenR" startAt="3"/>
            </a:pPr>
            <a:r>
              <a:rPr lang="en-GB" sz="2000" dirty="0">
                <a:solidFill>
                  <a:schemeClr val="tx2"/>
                </a:solidFill>
              </a:rPr>
              <a:t>Correlations arising from </a:t>
            </a:r>
            <a:r>
              <a:rPr lang="en-GB" sz="2000" b="1" dirty="0">
                <a:solidFill>
                  <a:schemeClr val="accent1"/>
                </a:solidFill>
              </a:rPr>
              <a:t>common data</a:t>
            </a:r>
          </a:p>
          <a:p>
            <a:pPr marL="1641475" lvl="2" indent="-457200">
              <a:spcBef>
                <a:spcPts val="600"/>
              </a:spcBef>
              <a:buClr>
                <a:schemeClr val="tx2"/>
              </a:buClr>
              <a:buFont typeface="Symbol" panose="05050102010706020507" pitchFamily="18" charset="2"/>
              <a:buChar char="-"/>
            </a:pPr>
            <a:r>
              <a:rPr lang="en-GB" sz="2000" dirty="0">
                <a:solidFill>
                  <a:schemeClr val="tx2"/>
                </a:solidFill>
              </a:rPr>
              <a:t>Several ratio measurements involving the same clock, performed at the same time</a:t>
            </a:r>
          </a:p>
          <a:p>
            <a:pPr marL="1641475" lvl="2" indent="-457200">
              <a:spcBef>
                <a:spcPts val="600"/>
              </a:spcBef>
              <a:buClr>
                <a:schemeClr val="tx2"/>
              </a:buClr>
              <a:buFont typeface="Symbol" panose="05050102010706020507" pitchFamily="18" charset="2"/>
              <a:buChar char="-"/>
            </a:pPr>
            <a:r>
              <a:rPr lang="en-GB" sz="2000" dirty="0">
                <a:solidFill>
                  <a:schemeClr val="tx2"/>
                </a:solidFill>
              </a:rPr>
              <a:t>Absolute frequency measurements performed using TAI as a reference,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even if several months apart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718270-0A57-FAAB-9571-A61C3A715533}"/>
              </a:ext>
            </a:extLst>
          </p:cNvPr>
          <p:cNvSpPr txBox="1"/>
          <p:nvPr/>
        </p:nvSpPr>
        <p:spPr>
          <a:xfrm>
            <a:off x="146957" y="5996226"/>
            <a:ext cx="118980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H. S. Margolis and M. Pizzocaro, </a:t>
            </a:r>
            <a:br>
              <a:rPr lang="en-GB" sz="1600" dirty="0"/>
            </a:br>
            <a:r>
              <a:rPr lang="en-GB" sz="1600" dirty="0"/>
              <a:t>Guidelines on the evaluation and reporting of correlation coefficients between frequency ratio measurements (2020)</a:t>
            </a:r>
          </a:p>
          <a:p>
            <a:r>
              <a:rPr lang="en-GB" sz="1600" dirty="0">
                <a:solidFill>
                  <a:srgbClr val="1994C4"/>
                </a:solidFill>
              </a:rPr>
              <a:t>http://empir.npl.co.uk/rocit/project-outputs/</a:t>
            </a:r>
          </a:p>
        </p:txBody>
      </p:sp>
    </p:spTree>
    <p:extLst>
      <p:ext uri="{BB962C8B-B14F-4D97-AF65-F5344CB8AC3E}">
        <p14:creationId xmlns:p14="http://schemas.microsoft.com/office/powerpoint/2010/main" val="2180817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2021 update to the list of recommended frequency values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CEDC29-C50B-70DB-EA8B-63F594FE26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23" r="4033"/>
          <a:stretch/>
        </p:blipFill>
        <p:spPr>
          <a:xfrm>
            <a:off x="246309" y="2967055"/>
            <a:ext cx="4371675" cy="36791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9390FA-2AB5-F0AD-1DD3-A1E6D483B902}"/>
              </a:ext>
            </a:extLst>
          </p:cNvPr>
          <p:cNvSpPr txBox="1"/>
          <p:nvPr/>
        </p:nvSpPr>
        <p:spPr>
          <a:xfrm>
            <a:off x="246309" y="1159493"/>
            <a:ext cx="465226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105 input data points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(72 absolute frequencies, 33 ratios)</a:t>
            </a:r>
          </a:p>
          <a:p>
            <a:pPr marL="266700" indent="-266700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Correlations included for the first time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(483 correlation coefficients)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04571E-C3FE-D766-6C87-E3BCA6F2F8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" t="3269" r="5206" b="14790"/>
          <a:stretch/>
        </p:blipFill>
        <p:spPr bwMode="auto">
          <a:xfrm>
            <a:off x="5275173" y="1056857"/>
            <a:ext cx="6670518" cy="45160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86ABD01-C367-FAE5-8473-8FEEF8217285}"/>
              </a:ext>
            </a:extLst>
          </p:cNvPr>
          <p:cNvSpPr/>
          <p:nvPr/>
        </p:nvSpPr>
        <p:spPr>
          <a:xfrm>
            <a:off x="6096000" y="5829481"/>
            <a:ext cx="5374432" cy="8450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chemeClr val="bg1"/>
                </a:solidFill>
              </a:rPr>
              <a:t>6 secondary representations of the second </a:t>
            </a:r>
            <a:br>
              <a:rPr lang="en-GB" sz="1800" b="1" dirty="0">
                <a:solidFill>
                  <a:schemeClr val="bg1"/>
                </a:solidFill>
              </a:rPr>
            </a:br>
            <a:r>
              <a:rPr lang="en-GB" sz="1800" b="1" dirty="0">
                <a:solidFill>
                  <a:schemeClr val="bg1"/>
                </a:solidFill>
              </a:rPr>
              <a:t>now have uncertainties </a:t>
            </a:r>
            <a:r>
              <a:rPr lang="en-GB" sz="1800" b="1" kern="0" dirty="0">
                <a:solidFill>
                  <a:schemeClr val="bg1"/>
                </a:solidFill>
                <a:sym typeface="Symbol" panose="05050102010706020507" pitchFamily="18" charset="2"/>
              </a:rPr>
              <a:t> 2  10</a:t>
            </a:r>
            <a:r>
              <a:rPr lang="en-GB" sz="1800" b="1" kern="0" baseline="30000" dirty="0">
                <a:solidFill>
                  <a:schemeClr val="bg1"/>
                </a:solidFill>
                <a:sym typeface="Symbol" panose="05050102010706020507" pitchFamily="18" charset="2"/>
              </a:rPr>
              <a:t>16</a:t>
            </a:r>
            <a:endParaRPr lang="en-GB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0004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2DC090E-53BB-01F8-09AC-2C1B453B14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1" t="2372" r="-395" b="-185"/>
          <a:stretch/>
        </p:blipFill>
        <p:spPr>
          <a:xfrm>
            <a:off x="235636" y="1020276"/>
            <a:ext cx="11720728" cy="57216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Optical clock contributions to TAI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FD8FF0-03CF-87C0-A2B2-FEFCAD267B3D}"/>
              </a:ext>
            </a:extLst>
          </p:cNvPr>
          <p:cNvSpPr txBox="1"/>
          <p:nvPr/>
        </p:nvSpPr>
        <p:spPr>
          <a:xfrm>
            <a:off x="1429985" y="1320900"/>
            <a:ext cx="4666015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https://webtai.bipm.org/database/show_psfs.html</a:t>
            </a:r>
            <a:r>
              <a:rPr lang="en-GB" sz="1600" dirty="0">
                <a:solidFill>
                  <a:schemeClr val="accent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014756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Mandatory criteria and ancillary conditions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007DD3-98E9-713B-827C-67DDAF31CBC2}"/>
              </a:ext>
            </a:extLst>
          </p:cNvPr>
          <p:cNvGrpSpPr/>
          <p:nvPr/>
        </p:nvGrpSpPr>
        <p:grpSpPr>
          <a:xfrm>
            <a:off x="44775" y="4658524"/>
            <a:ext cx="2697949" cy="1927163"/>
            <a:chOff x="-111965" y="4261616"/>
            <a:chExt cx="2697949" cy="19271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0B8E79A-31E7-7840-CA71-60A6686F9138}"/>
                </a:ext>
              </a:extLst>
            </p:cNvPr>
            <p:cNvSpPr txBox="1"/>
            <p:nvPr/>
          </p:nvSpPr>
          <p:spPr>
            <a:xfrm>
              <a:off x="-111965" y="5111561"/>
              <a:ext cx="269794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1"/>
                  </a:solidFill>
                </a:rPr>
                <a:t>Status should be advanced,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even if not completely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achieved at the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time of redefinition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5C3732B-59D5-E09F-0228-BB9690559CE6}"/>
                </a:ext>
              </a:extLst>
            </p:cNvPr>
            <p:cNvSpPr/>
            <p:nvPr/>
          </p:nvSpPr>
          <p:spPr>
            <a:xfrm>
              <a:off x="593735" y="4261616"/>
              <a:ext cx="1480457" cy="73449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Ancillary conditions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78D2830-FF73-1C11-FA10-2408B53565B0}"/>
              </a:ext>
            </a:extLst>
          </p:cNvPr>
          <p:cNvGrpSpPr/>
          <p:nvPr/>
        </p:nvGrpSpPr>
        <p:grpSpPr>
          <a:xfrm>
            <a:off x="279197" y="2412383"/>
            <a:ext cx="2423012" cy="1455498"/>
            <a:chOff x="81943" y="2087176"/>
            <a:chExt cx="2423012" cy="145549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52BF424-DE82-7FDF-E4CE-C4FF60574689}"/>
                </a:ext>
              </a:extLst>
            </p:cNvPr>
            <p:cNvSpPr txBox="1"/>
            <p:nvPr/>
          </p:nvSpPr>
          <p:spPr>
            <a:xfrm>
              <a:off x="81943" y="2957899"/>
              <a:ext cx="2423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C00000"/>
                  </a:solidFill>
                </a:rPr>
                <a:t>Must be achieved before changing the definition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E91A0146-3BDB-57D1-6B16-47872151DC51}"/>
                </a:ext>
              </a:extLst>
            </p:cNvPr>
            <p:cNvSpPr/>
            <p:nvPr/>
          </p:nvSpPr>
          <p:spPr>
            <a:xfrm>
              <a:off x="593735" y="2087176"/>
              <a:ext cx="1480458" cy="741529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Mandatory criteria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E830757-19B8-D611-25C1-05A5D578A857}"/>
              </a:ext>
            </a:extLst>
          </p:cNvPr>
          <p:cNvSpPr txBox="1"/>
          <p:nvPr/>
        </p:nvSpPr>
        <p:spPr>
          <a:xfrm>
            <a:off x="3204140" y="4555317"/>
            <a:ext cx="8231155" cy="217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High reliability of optical frequency standards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High reliability of ultra high stability T/F links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Continuous improvement of the realization and time scales after redefinition</a:t>
            </a:r>
          </a:p>
          <a:p>
            <a:pPr marL="285750" indent="-285750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Regular contributions of optical clocks to UTC(</a:t>
            </a:r>
            <a:r>
              <a:rPr lang="en-GB" sz="1700" i="1" dirty="0">
                <a:solidFill>
                  <a:schemeClr val="accent1"/>
                </a:solidFill>
              </a:rPr>
              <a:t>k</a:t>
            </a:r>
            <a:r>
              <a:rPr lang="en-GB" sz="1700" dirty="0">
                <a:solidFill>
                  <a:schemeClr val="accent1"/>
                </a:solidFill>
              </a:rPr>
              <a:t>)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Availability of commercial optical clocks</a:t>
            </a:r>
          </a:p>
          <a:p>
            <a:pPr marL="285750" indent="-285750">
              <a:spcBef>
                <a:spcPts val="800"/>
              </a:spcBef>
              <a:buClr>
                <a:srgbClr val="C5E8FF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5E8FF"/>
                </a:solidFill>
              </a:rPr>
              <a:t>Improved quality of the dissemination towards users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DB597C-D75A-3DA1-CE25-B4E3E0021D36}"/>
              </a:ext>
            </a:extLst>
          </p:cNvPr>
          <p:cNvSpPr txBox="1"/>
          <p:nvPr/>
        </p:nvSpPr>
        <p:spPr>
          <a:xfrm>
            <a:off x="3214706" y="1767456"/>
            <a:ext cx="894308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Validation that optical frequency standards (OFS) are at a level 100 times better than Cs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Continuity with the definition based on Cs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Regular contributions of OFS to TAI as secondary representations of the second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Availability of sustainable techniques for OFS comparisons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Knowledge of the local geopotential with a sufficient uncertainty level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Definition allowing future more accurate realisations</a:t>
            </a:r>
          </a:p>
          <a:p>
            <a:pPr marL="285750" indent="-285750">
              <a:spcBef>
                <a:spcPts val="800"/>
              </a:spcBef>
              <a:buClr>
                <a:srgbClr val="FFD1D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D1D1"/>
                </a:solidFill>
              </a:rPr>
              <a:t>Access to the realisation of the new definition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37C3532-9E89-FCAA-9B0A-940B48AF331B}"/>
              </a:ext>
            </a:extLst>
          </p:cNvPr>
          <p:cNvGrpSpPr/>
          <p:nvPr/>
        </p:nvGrpSpPr>
        <p:grpSpPr>
          <a:xfrm>
            <a:off x="2585982" y="1767456"/>
            <a:ext cx="597159" cy="4973676"/>
            <a:chOff x="2585982" y="1767456"/>
            <a:chExt cx="597159" cy="4973676"/>
          </a:xfrm>
        </p:grpSpPr>
        <p:sp>
          <p:nvSpPr>
            <p:cNvPr id="12" name="Arrow: Up 11">
              <a:extLst>
                <a:ext uri="{FF2B5EF4-FFF2-40B4-BE49-F238E27FC236}">
                  <a16:creationId xmlns:a16="http://schemas.microsoft.com/office/drawing/2014/main" id="{54EA0D1D-CC6B-E770-4034-6BB492EA103F}"/>
                </a:ext>
              </a:extLst>
            </p:cNvPr>
            <p:cNvSpPr/>
            <p:nvPr/>
          </p:nvSpPr>
          <p:spPr>
            <a:xfrm>
              <a:off x="2585982" y="1767456"/>
              <a:ext cx="597159" cy="4973676"/>
            </a:xfrm>
            <a:prstGeom prst="upArrow">
              <a:avLst/>
            </a:prstGeom>
            <a:gradFill>
              <a:gsLst>
                <a:gs pos="0">
                  <a:srgbClr val="C00000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40FB76E-68E5-07F4-C5F0-B3555D9E43E8}"/>
                </a:ext>
              </a:extLst>
            </p:cNvPr>
            <p:cNvSpPr txBox="1"/>
            <p:nvPr/>
          </p:nvSpPr>
          <p:spPr>
            <a:xfrm>
              <a:off x="2665198" y="2052000"/>
              <a:ext cx="430887" cy="109328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Achieved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B4EA0B8-B811-B48C-1BC1-17CF08BA6067}"/>
                </a:ext>
              </a:extLst>
            </p:cNvPr>
            <p:cNvSpPr txBox="1"/>
            <p:nvPr/>
          </p:nvSpPr>
          <p:spPr>
            <a:xfrm>
              <a:off x="2666886" y="5137534"/>
              <a:ext cx="430887" cy="136227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In progress</a:t>
              </a: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7AE2ABD-650F-7B36-3293-4D6AC58FD21D}"/>
              </a:ext>
            </a:extLst>
          </p:cNvPr>
          <p:cNvCxnSpPr>
            <a:cxnSpLocks/>
          </p:cNvCxnSpPr>
          <p:nvPr/>
        </p:nvCxnSpPr>
        <p:spPr>
          <a:xfrm>
            <a:off x="173853" y="4445617"/>
            <a:ext cx="11844293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476E222-C159-4E80-0E28-B96F5D84115F}"/>
              </a:ext>
            </a:extLst>
          </p:cNvPr>
          <p:cNvGrpSpPr/>
          <p:nvPr/>
        </p:nvGrpSpPr>
        <p:grpSpPr>
          <a:xfrm>
            <a:off x="371476" y="1074319"/>
            <a:ext cx="5030948" cy="531195"/>
            <a:chOff x="371476" y="1074319"/>
            <a:chExt cx="5030948" cy="531195"/>
          </a:xfrm>
        </p:grpSpPr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73EB0EC9-7560-3529-2B43-3011A465C0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76" y="1074319"/>
              <a:ext cx="1228255" cy="531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23232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B197568-05B1-D656-51F3-77A01A160521}"/>
                </a:ext>
              </a:extLst>
            </p:cNvPr>
            <p:cNvSpPr txBox="1"/>
            <p:nvPr/>
          </p:nvSpPr>
          <p:spPr>
            <a:xfrm>
              <a:off x="1746160" y="1175381"/>
              <a:ext cx="365626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tx2"/>
                  </a:solidFill>
                </a:rPr>
                <a:t>https://arxiv.org/abs/2307.14141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197711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Optical steering of UTC(</a:t>
            </a:r>
            <a:r>
              <a:rPr lang="en-GB" i="1" dirty="0"/>
              <a:t>k</a:t>
            </a:r>
            <a:r>
              <a:rPr lang="en-GB" dirty="0"/>
              <a:t>) time scale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1E5BC3C-FFAE-0D03-7A37-DE4E43F39493}"/>
              </a:ext>
            </a:extLst>
          </p:cNvPr>
          <p:cNvGrpSpPr/>
          <p:nvPr/>
        </p:nvGrpSpPr>
        <p:grpSpPr>
          <a:xfrm>
            <a:off x="4339081" y="2447829"/>
            <a:ext cx="2164702" cy="2727811"/>
            <a:chOff x="4379045" y="2062513"/>
            <a:chExt cx="2164702" cy="2727811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0C9DC257-71DF-6624-2AFA-A0132848FAF0}"/>
                </a:ext>
              </a:extLst>
            </p:cNvPr>
            <p:cNvCxnSpPr/>
            <p:nvPr/>
          </p:nvCxnSpPr>
          <p:spPr>
            <a:xfrm>
              <a:off x="5468277" y="2062513"/>
              <a:ext cx="0" cy="1080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A7FB637A-45D8-7114-48ED-B73F2EE459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57036" y="3710324"/>
              <a:ext cx="0" cy="1080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7E0EC3D-5DDE-0BC3-CD31-9C0B05EDCA9B}"/>
                </a:ext>
              </a:extLst>
            </p:cNvPr>
            <p:cNvSpPr txBox="1"/>
            <p:nvPr/>
          </p:nvSpPr>
          <p:spPr>
            <a:xfrm>
              <a:off x="4379045" y="3142513"/>
              <a:ext cx="2164702" cy="56781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square" lIns="108000" tIns="144000" rIns="108000" bIns="144000" rtlCol="0" anchor="ctr" anchorCtr="0">
              <a:spAutoFit/>
            </a:bodyPr>
            <a:lstStyle/>
            <a:p>
              <a:pPr algn="ctr"/>
              <a:r>
                <a:rPr lang="en-GB" dirty="0"/>
                <a:t>Phase comparator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357F71D-CFDB-79A9-E454-843339FFA962}"/>
              </a:ext>
            </a:extLst>
          </p:cNvPr>
          <p:cNvGrpSpPr/>
          <p:nvPr/>
        </p:nvGrpSpPr>
        <p:grpSpPr>
          <a:xfrm>
            <a:off x="273091" y="1151451"/>
            <a:ext cx="11688752" cy="2205914"/>
            <a:chOff x="282596" y="937116"/>
            <a:chExt cx="11688752" cy="220591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D183EDA-674B-FCAD-3FB2-D6EE970DF817}"/>
                </a:ext>
              </a:extLst>
            </p:cNvPr>
            <p:cNvGrpSpPr/>
            <p:nvPr/>
          </p:nvGrpSpPr>
          <p:grpSpPr>
            <a:xfrm>
              <a:off x="664584" y="1447985"/>
              <a:ext cx="11306764" cy="1695045"/>
              <a:chOff x="664584" y="1259233"/>
              <a:chExt cx="11306764" cy="1695045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D5B50576-54D9-E1E8-C35A-32C454BCC62C}"/>
                  </a:ext>
                </a:extLst>
              </p:cNvPr>
              <p:cNvGrpSpPr/>
              <p:nvPr/>
            </p:nvGrpSpPr>
            <p:grpSpPr>
              <a:xfrm>
                <a:off x="664584" y="1259233"/>
                <a:ext cx="5507834" cy="1695045"/>
                <a:chOff x="679582" y="1196781"/>
                <a:chExt cx="5507834" cy="1695045"/>
              </a:xfrm>
            </p:grpSpPr>
            <p:pic>
              <p:nvPicPr>
                <p:cNvPr id="12" name="Picture 3">
                  <a:extLst>
                    <a:ext uri="{FF2B5EF4-FFF2-40B4-BE49-F238E27FC236}">
                      <a16:creationId xmlns:a16="http://schemas.microsoft.com/office/drawing/2014/main" id="{A3405E19-0EF6-2227-5B8E-2CDA05608E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6000" y="1196781"/>
                  <a:ext cx="968355" cy="1332000"/>
                </a:xfrm>
                <a:prstGeom prst="rect">
                  <a:avLst/>
                </a:pr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33892F40-C513-50F5-4714-9F5D2E9DAEF5}"/>
                    </a:ext>
                  </a:extLst>
                </p:cNvPr>
                <p:cNvSpPr txBox="1"/>
                <p:nvPr/>
              </p:nvSpPr>
              <p:spPr>
                <a:xfrm>
                  <a:off x="2170932" y="1396433"/>
                  <a:ext cx="2056967" cy="646331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Frequency offset generator</a:t>
                  </a:r>
                </a:p>
              </p:txBody>
            </p:sp>
            <p:cxnSp>
              <p:nvCxnSpPr>
                <p:cNvPr id="14" name="Connector: Elbow 39">
                  <a:extLst>
                    <a:ext uri="{FF2B5EF4-FFF2-40B4-BE49-F238E27FC236}">
                      <a16:creationId xmlns:a16="http://schemas.microsoft.com/office/drawing/2014/main" id="{4AB787A0-E8DD-1BF1-912C-DF14DD57CA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23396" y="1719935"/>
                  <a:ext cx="648000" cy="1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or: Elbow 39">
                  <a:extLst>
                    <a:ext uri="{FF2B5EF4-FFF2-40B4-BE49-F238E27FC236}">
                      <a16:creationId xmlns:a16="http://schemas.microsoft.com/office/drawing/2014/main" id="{880F8E69-AC68-F2B3-B74A-F3306E7216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22932" y="1728781"/>
                  <a:ext cx="648000" cy="1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AE5A507-088C-13A1-7412-19082321F16E}"/>
                    </a:ext>
                  </a:extLst>
                </p:cNvPr>
                <p:cNvSpPr txBox="1"/>
                <p:nvPr/>
              </p:nvSpPr>
              <p:spPr>
                <a:xfrm>
                  <a:off x="4765373" y="1518523"/>
                  <a:ext cx="142204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dirty="0">
                      <a:solidFill>
                        <a:srgbClr val="000000"/>
                      </a:solidFill>
                    </a:rPr>
                    <a:t>UTC(NPL)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53410808-11B3-AFA3-CF05-C2D9AB3D1559}"/>
                    </a:ext>
                  </a:extLst>
                </p:cNvPr>
                <p:cNvSpPr txBox="1"/>
                <p:nvPr/>
              </p:nvSpPr>
              <p:spPr>
                <a:xfrm>
                  <a:off x="679582" y="2491716"/>
                  <a:ext cx="96835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dirty="0">
                      <a:solidFill>
                        <a:srgbClr val="000000"/>
                      </a:solidFill>
                    </a:rPr>
                    <a:t>HM4</a:t>
                  </a:r>
                </a:p>
              </p:txBody>
            </p:sp>
          </p:grp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E662F6A-969E-34E2-C7F7-07BD3289C483}"/>
                  </a:ext>
                </a:extLst>
              </p:cNvPr>
              <p:cNvSpPr txBox="1"/>
              <p:nvPr/>
            </p:nvSpPr>
            <p:spPr>
              <a:xfrm>
                <a:off x="6513287" y="1417401"/>
                <a:ext cx="5458061" cy="70788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dirty="0">
                    <a:solidFill>
                      <a:schemeClr val="tx2"/>
                    </a:solidFill>
                  </a:rPr>
                  <a:t>Frequency steers applied </a:t>
                </a:r>
                <a:r>
                  <a:rPr lang="en-GB" sz="2000" b="1" dirty="0">
                    <a:solidFill>
                      <a:schemeClr val="accent1"/>
                    </a:solidFill>
                  </a:rPr>
                  <a:t>3 times a week</a:t>
                </a:r>
                <a:r>
                  <a:rPr lang="en-GB" sz="2000" dirty="0">
                    <a:solidFill>
                      <a:schemeClr val="tx2"/>
                    </a:solidFill>
                  </a:rPr>
                  <a:t>, </a:t>
                </a:r>
                <a:br>
                  <a:rPr lang="en-GB" sz="2000" dirty="0">
                    <a:solidFill>
                      <a:schemeClr val="tx2"/>
                    </a:solidFill>
                  </a:rPr>
                </a:br>
                <a:r>
                  <a:rPr lang="en-GB" sz="2000" dirty="0">
                    <a:solidFill>
                      <a:schemeClr val="tx2"/>
                    </a:solidFill>
                  </a:rPr>
                  <a:t>based on data from </a:t>
                </a:r>
                <a:r>
                  <a:rPr lang="en-GB" sz="2000" b="1" dirty="0">
                    <a:solidFill>
                      <a:schemeClr val="accent1"/>
                    </a:solidFill>
                  </a:rPr>
                  <a:t>NPL-CsF2</a:t>
                </a:r>
                <a:r>
                  <a:rPr lang="en-GB" sz="2000" dirty="0">
                    <a:solidFill>
                      <a:schemeClr val="tx2"/>
                    </a:solidFill>
                  </a:rPr>
                  <a:t> and </a:t>
                </a:r>
                <a:r>
                  <a:rPr lang="en-GB" sz="2000" b="1" dirty="0">
                    <a:solidFill>
                      <a:schemeClr val="accent1"/>
                    </a:solidFill>
                  </a:rPr>
                  <a:t>Circular T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478C120-3AE5-09F4-7830-9A9CA63BE116}"/>
                </a:ext>
              </a:extLst>
            </p:cNvPr>
            <p:cNvSpPr txBox="1"/>
            <p:nvPr/>
          </p:nvSpPr>
          <p:spPr>
            <a:xfrm>
              <a:off x="282596" y="937116"/>
              <a:ext cx="29018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chemeClr val="accent1"/>
                  </a:solidFill>
                </a:rPr>
                <a:t>UK time scale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A48F261-3DB3-43E4-3D86-7134D58770A1}"/>
              </a:ext>
            </a:extLst>
          </p:cNvPr>
          <p:cNvGrpSpPr/>
          <p:nvPr/>
        </p:nvGrpSpPr>
        <p:grpSpPr>
          <a:xfrm>
            <a:off x="273091" y="4408088"/>
            <a:ext cx="11706161" cy="2281792"/>
            <a:chOff x="282596" y="4439083"/>
            <a:chExt cx="11706161" cy="228179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46E2D91-A304-8443-E0F8-B9D854B3A4DA}"/>
                </a:ext>
              </a:extLst>
            </p:cNvPr>
            <p:cNvGrpSpPr/>
            <p:nvPr/>
          </p:nvGrpSpPr>
          <p:grpSpPr>
            <a:xfrm>
              <a:off x="664584" y="5025830"/>
              <a:ext cx="11324173" cy="1695045"/>
              <a:chOff x="674089" y="4736079"/>
              <a:chExt cx="11324173" cy="1695045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FD72D19-CA60-C383-6CE5-37D46CE3F31D}"/>
                  </a:ext>
                </a:extLst>
              </p:cNvPr>
              <p:cNvSpPr txBox="1"/>
              <p:nvPr/>
            </p:nvSpPr>
            <p:spPr>
              <a:xfrm>
                <a:off x="6505382" y="4988404"/>
                <a:ext cx="5492880" cy="70788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dirty="0">
                    <a:solidFill>
                      <a:schemeClr val="tx2"/>
                    </a:solidFill>
                  </a:rPr>
                  <a:t>Frequency steers applied </a:t>
                </a:r>
                <a:r>
                  <a:rPr lang="en-GB" sz="2000" b="1" dirty="0">
                    <a:solidFill>
                      <a:schemeClr val="accent1"/>
                    </a:solidFill>
                  </a:rPr>
                  <a:t>hourly</a:t>
                </a:r>
                <a:r>
                  <a:rPr lang="en-GB" sz="2000" dirty="0">
                    <a:solidFill>
                      <a:schemeClr val="tx2"/>
                    </a:solidFill>
                  </a:rPr>
                  <a:t>, </a:t>
                </a:r>
                <a:br>
                  <a:rPr lang="en-GB" sz="2000" dirty="0">
                    <a:solidFill>
                      <a:schemeClr val="tx2"/>
                    </a:solidFill>
                  </a:rPr>
                </a:br>
                <a:r>
                  <a:rPr lang="en-GB" sz="2000" dirty="0">
                    <a:solidFill>
                      <a:schemeClr val="tx2"/>
                    </a:solidFill>
                  </a:rPr>
                  <a:t>based on data from </a:t>
                </a:r>
                <a:r>
                  <a:rPr lang="en-GB" sz="2000" b="1" dirty="0">
                    <a:solidFill>
                      <a:schemeClr val="accent1"/>
                    </a:solidFill>
                  </a:rPr>
                  <a:t>Sr and Yb</a:t>
                </a:r>
                <a:r>
                  <a:rPr lang="en-GB" sz="2000" b="1" baseline="30000" dirty="0">
                    <a:solidFill>
                      <a:schemeClr val="accent1"/>
                    </a:solidFill>
                  </a:rPr>
                  <a:t>+</a:t>
                </a:r>
                <a:r>
                  <a:rPr lang="en-GB" sz="2000" b="1" dirty="0">
                    <a:solidFill>
                      <a:schemeClr val="accent1"/>
                    </a:solidFill>
                  </a:rPr>
                  <a:t> optical clocks</a:t>
                </a:r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BCBC5642-7F48-E1E4-FD4B-1B8AE7C782B9}"/>
                  </a:ext>
                </a:extLst>
              </p:cNvPr>
              <p:cNvGrpSpPr/>
              <p:nvPr/>
            </p:nvGrpSpPr>
            <p:grpSpPr>
              <a:xfrm>
                <a:off x="674089" y="4736079"/>
                <a:ext cx="5615322" cy="1695045"/>
                <a:chOff x="679582" y="1196781"/>
                <a:chExt cx="5615322" cy="1695045"/>
              </a:xfrm>
            </p:grpSpPr>
            <p:pic>
              <p:nvPicPr>
                <p:cNvPr id="23" name="Picture 3">
                  <a:extLst>
                    <a:ext uri="{FF2B5EF4-FFF2-40B4-BE49-F238E27FC236}">
                      <a16:creationId xmlns:a16="http://schemas.microsoft.com/office/drawing/2014/main" id="{4EEBC1C4-E018-ED45-38AB-714C508DC6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6000" y="1196781"/>
                  <a:ext cx="968355" cy="1332000"/>
                </a:xfrm>
                <a:prstGeom prst="rect">
                  <a:avLst/>
                </a:pr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A718AD3E-2301-6946-C305-F2548952150B}"/>
                    </a:ext>
                  </a:extLst>
                </p:cNvPr>
                <p:cNvSpPr txBox="1"/>
                <p:nvPr/>
              </p:nvSpPr>
              <p:spPr>
                <a:xfrm>
                  <a:off x="2170932" y="1396433"/>
                  <a:ext cx="2056967" cy="646331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Frequency offset generator</a:t>
                  </a:r>
                </a:p>
              </p:txBody>
            </p:sp>
            <p:cxnSp>
              <p:nvCxnSpPr>
                <p:cNvPr id="25" name="Connector: Elbow 39">
                  <a:extLst>
                    <a:ext uri="{FF2B5EF4-FFF2-40B4-BE49-F238E27FC236}">
                      <a16:creationId xmlns:a16="http://schemas.microsoft.com/office/drawing/2014/main" id="{DE64C385-4B90-5683-9BE8-FDCE01D5C2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23396" y="1719935"/>
                  <a:ext cx="648000" cy="1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nector: Elbow 39">
                  <a:extLst>
                    <a:ext uri="{FF2B5EF4-FFF2-40B4-BE49-F238E27FC236}">
                      <a16:creationId xmlns:a16="http://schemas.microsoft.com/office/drawing/2014/main" id="{FB18EADB-CCFE-3DED-488E-94765F6965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22932" y="1728781"/>
                  <a:ext cx="648000" cy="1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3C12DE73-D959-7CB6-F0C2-CC3FE9530177}"/>
                    </a:ext>
                  </a:extLst>
                </p:cNvPr>
                <p:cNvSpPr txBox="1"/>
                <p:nvPr/>
              </p:nvSpPr>
              <p:spPr>
                <a:xfrm>
                  <a:off x="4765373" y="1518523"/>
                  <a:ext cx="152953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dirty="0" err="1">
                      <a:solidFill>
                        <a:srgbClr val="000000"/>
                      </a:solidFill>
                    </a:rPr>
                    <a:t>UTCx</a:t>
                  </a:r>
                  <a:r>
                    <a:rPr lang="en-GB" sz="2000" dirty="0">
                      <a:solidFill>
                        <a:srgbClr val="000000"/>
                      </a:solidFill>
                    </a:rPr>
                    <a:t>(NPL)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2784B6EA-D4D4-9733-53A8-7B872A961EF4}"/>
                    </a:ext>
                  </a:extLst>
                </p:cNvPr>
                <p:cNvSpPr txBox="1"/>
                <p:nvPr/>
              </p:nvSpPr>
              <p:spPr>
                <a:xfrm>
                  <a:off x="679582" y="2491716"/>
                  <a:ext cx="96835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dirty="0">
                      <a:solidFill>
                        <a:srgbClr val="000000"/>
                      </a:solidFill>
                    </a:rPr>
                    <a:t>HM6</a:t>
                  </a:r>
                </a:p>
              </p:txBody>
            </p:sp>
          </p:grp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FF6AAFD-E1AF-5E06-6245-F8C380685EB6}"/>
                </a:ext>
              </a:extLst>
            </p:cNvPr>
            <p:cNvSpPr txBox="1"/>
            <p:nvPr/>
          </p:nvSpPr>
          <p:spPr>
            <a:xfrm>
              <a:off x="282596" y="4439083"/>
              <a:ext cx="32350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chemeClr val="accent1"/>
                  </a:solidFill>
                </a:rPr>
                <a:t>Experimental prototype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280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Automated data validation and steering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CD402F9-426F-3BE2-95C0-9F16D5C6F0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60" t="14825" r="32705" b="307"/>
          <a:stretch/>
        </p:blipFill>
        <p:spPr>
          <a:xfrm>
            <a:off x="371476" y="1309890"/>
            <a:ext cx="6110384" cy="517032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E2B202F-BA29-C416-2113-FC50B651647F}"/>
              </a:ext>
            </a:extLst>
          </p:cNvPr>
          <p:cNvSpPr txBox="1"/>
          <p:nvPr/>
        </p:nvSpPr>
        <p:spPr>
          <a:xfrm>
            <a:off x="6742810" y="1886810"/>
            <a:ext cx="5077714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>
              <a:spcBef>
                <a:spcPts val="18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Automated validation of hour-long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chunks of data</a:t>
            </a:r>
          </a:p>
          <a:p>
            <a:pPr marL="269875" indent="-269875">
              <a:spcBef>
                <a:spcPts val="18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Maser frequency deviation from 10 MHz computed using the recommended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frequency values for each optical clock,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and corrected using the external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frequency offset generator</a:t>
            </a:r>
          </a:p>
          <a:p>
            <a:pPr marL="269875" indent="-269875">
              <a:spcBef>
                <a:spcPts val="18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Optical clock deadtimes bridged with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predicted values based on previous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maser behaviour.</a:t>
            </a:r>
          </a:p>
          <a:p>
            <a:pPr marL="555625" indent="-285750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372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Optical atomic clocks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1229A36-5843-212E-9440-FDAE6C59E9FA}"/>
              </a:ext>
            </a:extLst>
          </p:cNvPr>
          <p:cNvGrpSpPr/>
          <p:nvPr/>
        </p:nvGrpSpPr>
        <p:grpSpPr>
          <a:xfrm>
            <a:off x="7255245" y="1214207"/>
            <a:ext cx="4565279" cy="1753265"/>
            <a:chOff x="420378" y="1358157"/>
            <a:chExt cx="4565279" cy="175326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14EAF11-79DA-5CA5-627E-5E2B03297E13}"/>
                </a:ext>
              </a:extLst>
            </p:cNvPr>
            <p:cNvSpPr/>
            <p:nvPr/>
          </p:nvSpPr>
          <p:spPr>
            <a:xfrm>
              <a:off x="420378" y="1358157"/>
              <a:ext cx="4565279" cy="175326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5BAC3AB-39E1-A955-7262-17087125FDC6}"/>
                </a:ext>
              </a:extLst>
            </p:cNvPr>
            <p:cNvSpPr txBox="1"/>
            <p:nvPr/>
          </p:nvSpPr>
          <p:spPr>
            <a:xfrm>
              <a:off x="560353" y="1473024"/>
              <a:ext cx="44253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chemeClr val="tx2"/>
                  </a:solidFill>
                </a:rPr>
                <a:t>Theoretically achievable </a:t>
              </a:r>
              <a:br>
                <a:rPr lang="en-GB" sz="2000" dirty="0">
                  <a:solidFill>
                    <a:schemeClr val="tx2"/>
                  </a:solidFill>
                </a:rPr>
              </a:br>
              <a:r>
                <a:rPr lang="en-GB" sz="2000" dirty="0">
                  <a:solidFill>
                    <a:schemeClr val="tx2"/>
                  </a:solidFill>
                </a:rPr>
                <a:t>fractional frequency instability </a:t>
              </a:r>
              <a:r>
                <a:rPr lang="en-GB" sz="2000" dirty="0">
                  <a:solidFill>
                    <a:schemeClr val="tx2"/>
                  </a:solidFill>
                  <a:sym typeface="Symbol" pitchFamily="18" charset="2"/>
                </a:rPr>
                <a:t> </a:t>
              </a:r>
              <a:r>
                <a:rPr lang="en-GB" sz="2000" i="1" dirty="0">
                  <a:solidFill>
                    <a:schemeClr val="tx2"/>
                  </a:solidFill>
                </a:rPr>
                <a:t>Q </a:t>
              </a:r>
              <a:r>
                <a:rPr lang="en-GB" sz="2000" baseline="30000" dirty="0">
                  <a:solidFill>
                    <a:schemeClr val="tx2"/>
                  </a:solidFill>
                  <a:sym typeface="Symbol" panose="05050102010706020507" pitchFamily="18" charset="2"/>
                </a:rPr>
                <a:t></a:t>
              </a:r>
              <a:r>
                <a:rPr lang="en-GB" sz="2000" baseline="30000" dirty="0">
                  <a:solidFill>
                    <a:schemeClr val="tx2"/>
                  </a:solidFill>
                </a:rPr>
                <a:t>1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FB96694-1F13-8095-2763-F3057EF2B9F3}"/>
                </a:ext>
              </a:extLst>
            </p:cNvPr>
            <p:cNvGrpSpPr/>
            <p:nvPr/>
          </p:nvGrpSpPr>
          <p:grpSpPr>
            <a:xfrm>
              <a:off x="1098738" y="2238202"/>
              <a:ext cx="3622214" cy="873220"/>
              <a:chOff x="707643" y="2040185"/>
              <a:chExt cx="3622214" cy="873220"/>
            </a:xfrm>
          </p:grpSpPr>
          <p:sp>
            <p:nvSpPr>
              <p:cNvPr id="7" name="Rectangle 18">
                <a:extLst>
                  <a:ext uri="{FF2B5EF4-FFF2-40B4-BE49-F238E27FC236}">
                    <a16:creationId xmlns:a16="http://schemas.microsoft.com/office/drawing/2014/main" id="{32A5DE5B-B9D1-A597-1425-85B737249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643" y="2218902"/>
                <a:ext cx="830420" cy="5367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GB" altLang="en-US" sz="2000" i="1" dirty="0">
                    <a:solidFill>
                      <a:schemeClr val="accent1"/>
                    </a:solidFill>
                    <a:latin typeface="+mn-lt"/>
                  </a:rPr>
                  <a:t>Q</a:t>
                </a:r>
                <a:r>
                  <a:rPr lang="en-GB" altLang="en-US" sz="2000" dirty="0">
                    <a:solidFill>
                      <a:schemeClr val="accent1"/>
                    </a:solidFill>
                    <a:latin typeface="+mn-lt"/>
                  </a:rPr>
                  <a:t>  = </a:t>
                </a: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29071A62-2F20-C927-1680-6F5AB58A66CA}"/>
                  </a:ext>
                </a:extLst>
              </p:cNvPr>
              <p:cNvGrpSpPr/>
              <p:nvPr/>
            </p:nvGrpSpPr>
            <p:grpSpPr>
              <a:xfrm>
                <a:off x="1398335" y="2040185"/>
                <a:ext cx="922812" cy="873220"/>
                <a:chOff x="8948923" y="4136076"/>
                <a:chExt cx="922812" cy="873220"/>
              </a:xfrm>
            </p:grpSpPr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1B7A4C37-9E0C-C7D7-141E-590CFC48C0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041315" y="4136076"/>
                  <a:ext cx="830420" cy="5367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GB" altLang="en-US" sz="2000" i="1" dirty="0">
                      <a:solidFill>
                        <a:schemeClr val="accent1"/>
                      </a:solidFill>
                      <a:latin typeface="+mn-lt"/>
                    </a:rPr>
                    <a:t>f</a:t>
                  </a:r>
                  <a:r>
                    <a:rPr lang="en-GB" altLang="en-US" sz="2000" baseline="-25000" dirty="0">
                      <a:solidFill>
                        <a:schemeClr val="accent1"/>
                      </a:solidFill>
                      <a:latin typeface="+mn-lt"/>
                    </a:rPr>
                    <a:t>0</a:t>
                  </a:r>
                </a:p>
              </p:txBody>
            </p:sp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6ABB712B-5B47-C1C1-EEAE-116C942EBB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48923" y="4472575"/>
                  <a:ext cx="769660" cy="5367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GB" altLang="en-US" sz="2000" dirty="0">
                      <a:solidFill>
                        <a:schemeClr val="accent1"/>
                      </a:solidFill>
                      <a:sym typeface="Symbol" pitchFamily="18" charset="2"/>
                    </a:rPr>
                    <a:t></a:t>
                  </a:r>
                  <a:r>
                    <a:rPr lang="en-GB" altLang="en-US" sz="2000" i="1" dirty="0">
                      <a:solidFill>
                        <a:schemeClr val="accent1"/>
                      </a:solidFill>
                      <a:latin typeface="+mn-lt"/>
                    </a:rPr>
                    <a:t>f</a:t>
                  </a:r>
                </a:p>
              </p:txBody>
            </p:sp>
            <p:cxnSp>
              <p:nvCxnSpPr>
                <p:cNvPr id="12" name="Straight Connector 7">
                  <a:extLst>
                    <a:ext uri="{FF2B5EF4-FFF2-40B4-BE49-F238E27FC236}">
                      <a16:creationId xmlns:a16="http://schemas.microsoft.com/office/drawing/2014/main" id="{08EDF063-317A-2621-B08F-E2CFBFC9F37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9024288" y="4519655"/>
                  <a:ext cx="330005" cy="1013"/>
                </a:xfrm>
                <a:prstGeom prst="line">
                  <a:avLst/>
                </a:prstGeom>
                <a:noFill/>
                <a:ln w="9525" algn="ctr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9" name="TextBox 12">
                <a:extLst>
                  <a:ext uri="{FF2B5EF4-FFF2-40B4-BE49-F238E27FC236}">
                    <a16:creationId xmlns:a16="http://schemas.microsoft.com/office/drawing/2014/main" id="{23E83B63-CD6E-BB02-DD98-13AA375E75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17433" y="2218902"/>
                <a:ext cx="241242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r>
                  <a:rPr lang="en-GB" altLang="en-US" sz="2000" dirty="0">
                    <a:solidFill>
                      <a:schemeClr val="accent1"/>
                    </a:solidFill>
                    <a:latin typeface="+mn-lt"/>
                  </a:rPr>
                  <a:t>=  line quality factor</a:t>
                </a:r>
              </a:p>
            </p:txBody>
          </p:sp>
        </p:grpSp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74DB5BAD-A49B-85DD-AAF3-7462D0591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609875"/>
              </p:ext>
            </p:extLst>
          </p:nvPr>
        </p:nvGraphicFramePr>
        <p:xfrm>
          <a:off x="7413614" y="3446021"/>
          <a:ext cx="4266990" cy="113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4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57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68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8960"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 marL="72000" marR="72000" marT="36000" marB="3600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Microwave</a:t>
                      </a:r>
                    </a:p>
                  </a:txBody>
                  <a:tcPr marL="72000" marR="72000" marT="36000" marB="3600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Optical</a:t>
                      </a:r>
                    </a:p>
                  </a:txBody>
                  <a:tcPr marL="72000" marR="72000" marT="36000" marB="3600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9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2000" b="1" i="1" baseline="0" dirty="0">
                          <a:solidFill>
                            <a:srgbClr val="000000"/>
                          </a:solidFill>
                          <a:ea typeface="ＭＳ Ｐゴシック" pitchFamily="96" charset="-128"/>
                          <a:sym typeface="Symbol" pitchFamily="18" charset="2"/>
                        </a:rPr>
                        <a:t>f</a:t>
                      </a:r>
                      <a:r>
                        <a:rPr lang="en-GB" altLang="en-US" sz="2000" b="1" i="0" baseline="-25000" dirty="0">
                          <a:solidFill>
                            <a:srgbClr val="000000"/>
                          </a:solidFill>
                          <a:ea typeface="ＭＳ Ｐゴシック" pitchFamily="96" charset="-128"/>
                          <a:sym typeface="Symbol" pitchFamily="18" charset="2"/>
                        </a:rPr>
                        <a:t>0</a:t>
                      </a:r>
                      <a:endParaRPr lang="en-GB" sz="2000" b="1" i="0" baseline="-25000" dirty="0">
                        <a:solidFill>
                          <a:srgbClr val="000000"/>
                        </a:solidFill>
                      </a:endParaRPr>
                    </a:p>
                  </a:txBody>
                  <a:tcPr marL="72000" marR="72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000000"/>
                          </a:solidFill>
                        </a:rPr>
                        <a:t>~ 10</a:t>
                      </a:r>
                      <a:r>
                        <a:rPr lang="en-GB" sz="2000" baseline="30000" dirty="0">
                          <a:solidFill>
                            <a:srgbClr val="000000"/>
                          </a:solidFill>
                        </a:rPr>
                        <a:t>10</a:t>
                      </a:r>
                      <a:r>
                        <a:rPr lang="en-GB" sz="2000" baseline="0" dirty="0">
                          <a:solidFill>
                            <a:srgbClr val="000000"/>
                          </a:solidFill>
                        </a:rPr>
                        <a:t> Hz</a:t>
                      </a:r>
                      <a:endParaRPr lang="en-GB" sz="2000" dirty="0">
                        <a:solidFill>
                          <a:srgbClr val="000000"/>
                        </a:solidFill>
                      </a:endParaRPr>
                    </a:p>
                  </a:txBody>
                  <a:tcPr marL="72000" marR="72000" marT="36000" marB="36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</a:rPr>
                        <a:t>~ 10</a:t>
                      </a:r>
                      <a:r>
                        <a:rPr lang="en-GB" sz="2000" baseline="30000" dirty="0">
                          <a:solidFill>
                            <a:srgbClr val="000000"/>
                          </a:solidFill>
                        </a:rPr>
                        <a:t>15</a:t>
                      </a:r>
                      <a:r>
                        <a:rPr lang="en-GB" sz="2000" baseline="0" dirty="0">
                          <a:solidFill>
                            <a:srgbClr val="000000"/>
                          </a:solidFill>
                        </a:rPr>
                        <a:t> Hz</a:t>
                      </a:r>
                      <a:endParaRPr lang="en-GB" sz="2000" dirty="0">
                        <a:solidFill>
                          <a:srgbClr val="000000"/>
                        </a:solidFill>
                      </a:endParaRPr>
                    </a:p>
                  </a:txBody>
                  <a:tcPr marL="72000" marR="72000" marT="36000" marB="360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9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2000" b="1" baseline="0" dirty="0">
                          <a:solidFill>
                            <a:srgbClr val="000000"/>
                          </a:solidFill>
                          <a:ea typeface="ＭＳ Ｐゴシック" pitchFamily="96" charset="-128"/>
                          <a:sym typeface="Symbol" pitchFamily="18" charset="2"/>
                        </a:rPr>
                        <a:t></a:t>
                      </a:r>
                      <a:r>
                        <a:rPr lang="en-GB" altLang="en-US" sz="2000" b="1" i="1" baseline="0" dirty="0">
                          <a:solidFill>
                            <a:srgbClr val="000000"/>
                          </a:solidFill>
                          <a:ea typeface="ＭＳ Ｐゴシック" pitchFamily="96" charset="-128"/>
                          <a:sym typeface="Symbol" pitchFamily="18" charset="2"/>
                        </a:rPr>
                        <a:t>f</a:t>
                      </a:r>
                      <a:endParaRPr lang="en-GB" sz="2000" b="1" i="1" dirty="0">
                        <a:solidFill>
                          <a:srgbClr val="000000"/>
                        </a:solidFill>
                      </a:endParaRPr>
                    </a:p>
                  </a:txBody>
                  <a:tcPr marL="72000" marR="72000" marT="36000" marB="36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</a:rPr>
                        <a:t>~ 1 Hz</a:t>
                      </a:r>
                    </a:p>
                  </a:txBody>
                  <a:tcPr marL="72000" marR="72000" marT="36000" marB="36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</a:rPr>
                        <a:t>~ 1 Hz</a:t>
                      </a:r>
                    </a:p>
                  </a:txBody>
                  <a:tcPr marL="72000" marR="72000" marT="36000" marB="360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Rectangle 23">
            <a:extLst>
              <a:ext uri="{FF2B5EF4-FFF2-40B4-BE49-F238E27FC236}">
                <a16:creationId xmlns:a16="http://schemas.microsoft.com/office/drawing/2014/main" id="{50B54D7C-62D1-FE61-71AA-A648123FC401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8348815" y="5448066"/>
            <a:ext cx="3439750" cy="755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1071563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defTabSz="1071563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defTabSz="1071563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defTabSz="1071563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defTabSz="1071563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1071563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1071563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1071563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1071563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ctr">
              <a:spcBef>
                <a:spcPts val="600"/>
              </a:spcBef>
              <a:buClr>
                <a:srgbClr val="003399"/>
              </a:buClr>
            </a:pPr>
            <a:r>
              <a:rPr lang="en-GB" altLang="en-US" baseline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5 orders of magnitude </a:t>
            </a:r>
            <a:br>
              <a:rPr lang="en-GB" altLang="en-US" baseline="0" dirty="0">
                <a:solidFill>
                  <a:schemeClr val="tx2"/>
                </a:solidFill>
                <a:latin typeface="+mn-lt"/>
                <a:ea typeface="MS PGothic" pitchFamily="34" charset="-128"/>
              </a:rPr>
            </a:br>
            <a:r>
              <a:rPr lang="en-GB" altLang="en-US" baseline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improvement in stability</a:t>
            </a:r>
            <a:br>
              <a:rPr lang="en-GB" altLang="en-US" baseline="0" dirty="0">
                <a:solidFill>
                  <a:schemeClr val="tx2"/>
                </a:solidFill>
                <a:latin typeface="+mn-lt"/>
                <a:ea typeface="MS PGothic" pitchFamily="34" charset="-128"/>
              </a:rPr>
            </a:br>
            <a:r>
              <a:rPr lang="en-GB" altLang="en-US" baseline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(in principle)</a:t>
            </a:r>
            <a:endParaRPr lang="en-GB" altLang="en-US" baseline="3000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15" name="Curved Up Arrow 26">
            <a:extLst>
              <a:ext uri="{FF2B5EF4-FFF2-40B4-BE49-F238E27FC236}">
                <a16:creationId xmlns:a16="http://schemas.microsoft.com/office/drawing/2014/main" id="{76D847EE-71C0-A862-5912-121466AB55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4025" y="4743536"/>
            <a:ext cx="2341782" cy="537415"/>
          </a:xfrm>
          <a:prstGeom prst="curvedUpArrow">
            <a:avLst>
              <a:gd name="adj1" fmla="val 25024"/>
              <a:gd name="adj2" fmla="val 50048"/>
              <a:gd name="adj3" fmla="val 25000"/>
            </a:avLst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/>
          <a:lstStyle>
            <a:lvl1pPr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endParaRPr lang="en-US" altLang="en-US" dirty="0">
              <a:solidFill>
                <a:srgbClr val="003399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ABD70F3-A68C-FF55-6F00-A4EE2F46A189}"/>
              </a:ext>
            </a:extLst>
          </p:cNvPr>
          <p:cNvGrpSpPr/>
          <p:nvPr/>
        </p:nvGrpSpPr>
        <p:grpSpPr>
          <a:xfrm>
            <a:off x="336878" y="1132066"/>
            <a:ext cx="6314074" cy="5394607"/>
            <a:chOff x="242998" y="985317"/>
            <a:chExt cx="6314074" cy="539460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CF589A6-0C7C-D282-DDEC-126935F66A9F}"/>
                </a:ext>
              </a:extLst>
            </p:cNvPr>
            <p:cNvSpPr txBox="1"/>
            <p:nvPr/>
          </p:nvSpPr>
          <p:spPr>
            <a:xfrm>
              <a:off x="242998" y="3562568"/>
              <a:ext cx="23594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tx2"/>
                  </a:solidFill>
                </a:rPr>
                <a:t>Ultrastable laser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307BBAE-6E9A-3DDF-050D-37B3B6E5CAE6}"/>
                </a:ext>
              </a:extLst>
            </p:cNvPr>
            <p:cNvSpPr txBox="1"/>
            <p:nvPr/>
          </p:nvSpPr>
          <p:spPr>
            <a:xfrm>
              <a:off x="3813023" y="3250205"/>
              <a:ext cx="274404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Atomic reference </a:t>
              </a:r>
              <a:br>
                <a:rPr lang="en-GB" dirty="0">
                  <a:solidFill>
                    <a:schemeClr val="tx2"/>
                  </a:solidFill>
                </a:rPr>
              </a:br>
              <a:r>
                <a:rPr lang="en-GB" dirty="0">
                  <a:solidFill>
                    <a:schemeClr val="tx2"/>
                  </a:solidFill>
                </a:rPr>
                <a:t>(narrow optical transition </a:t>
              </a:r>
              <a:br>
                <a:rPr lang="en-GB" dirty="0">
                  <a:solidFill>
                    <a:schemeClr val="tx2"/>
                  </a:solidFill>
                </a:rPr>
              </a:br>
              <a:r>
                <a:rPr lang="en-GB" dirty="0">
                  <a:solidFill>
                    <a:schemeClr val="tx2"/>
                  </a:solidFill>
                </a:rPr>
                <a:t>in an ion or atom)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AEC782F-7FAA-6E5D-5D46-BC5108B1FCD1}"/>
                </a:ext>
              </a:extLst>
            </p:cNvPr>
            <p:cNvSpPr txBox="1"/>
            <p:nvPr/>
          </p:nvSpPr>
          <p:spPr>
            <a:xfrm>
              <a:off x="3897646" y="5733593"/>
              <a:ext cx="23963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Femtosecond optical frequency comb</a:t>
              </a:r>
            </a:p>
          </p:txBody>
        </p:sp>
        <p:pic>
          <p:nvPicPr>
            <p:cNvPr id="27" name="Picture 26" descr="ule_cavity">
              <a:extLst>
                <a:ext uri="{FF2B5EF4-FFF2-40B4-BE49-F238E27FC236}">
                  <a16:creationId xmlns:a16="http://schemas.microsoft.com/office/drawing/2014/main" id="{C3BEDB0D-A254-B287-D3A3-305204EFD6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346" y="2108469"/>
              <a:ext cx="1444554" cy="1413687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7" descr="high_rep_rate_comb_2_cropped">
              <a:extLst>
                <a:ext uri="{FF2B5EF4-FFF2-40B4-BE49-F238E27FC236}">
                  <a16:creationId xmlns:a16="http://schemas.microsoft.com/office/drawing/2014/main" id="{1DB97EAE-BDA8-0F18-DB3C-A5A2E4F099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8492" y="4565671"/>
              <a:ext cx="1634686" cy="113744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6267CF2-8264-8259-B4B7-E8341AA1FB12}"/>
                </a:ext>
              </a:extLst>
            </p:cNvPr>
            <p:cNvGrpSpPr/>
            <p:nvPr/>
          </p:nvGrpSpPr>
          <p:grpSpPr>
            <a:xfrm>
              <a:off x="3857183" y="1959116"/>
              <a:ext cx="2587357" cy="1354485"/>
              <a:chOff x="841230" y="1447378"/>
              <a:chExt cx="2587357" cy="1354485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3AD2FE7B-8EF6-8750-4A0B-0E36DD7761C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09" t="1277" r="9139" b="9301"/>
              <a:stretch/>
            </p:blipFill>
            <p:spPr>
              <a:xfrm>
                <a:off x="2061628" y="1471175"/>
                <a:ext cx="1366959" cy="1315466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8C70FBBD-D6B2-1DFD-3363-AC7CB97751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478" t="22416" r="24488" b="34324"/>
              <a:stretch/>
            </p:blipFill>
            <p:spPr>
              <a:xfrm>
                <a:off x="841230" y="1447378"/>
                <a:ext cx="1286920" cy="1354485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13DBD038-4B50-7211-D9B8-45F57070BD4A}"/>
                </a:ext>
              </a:extLst>
            </p:cNvPr>
            <p:cNvCxnSpPr/>
            <p:nvPr/>
          </p:nvCxnSpPr>
          <p:spPr>
            <a:xfrm flipV="1">
              <a:off x="1923792" y="2588768"/>
              <a:ext cx="1800000" cy="0"/>
            </a:xfrm>
            <a:prstGeom prst="straightConnector1">
              <a:avLst/>
            </a:prstGeom>
            <a:ln w="34925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1AB17454-9738-2E3E-74A1-D3CCA290EE61}"/>
                </a:ext>
              </a:extLst>
            </p:cNvPr>
            <p:cNvGrpSpPr/>
            <p:nvPr/>
          </p:nvGrpSpPr>
          <p:grpSpPr>
            <a:xfrm>
              <a:off x="2715792" y="2590891"/>
              <a:ext cx="1371116" cy="2579296"/>
              <a:chOff x="4168342" y="2247197"/>
              <a:chExt cx="2372254" cy="576000"/>
            </a:xfrm>
          </p:grpSpPr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A0E0D11C-E8E5-5696-F737-5B1D1C7EE5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68342" y="2823197"/>
                <a:ext cx="2372254" cy="0"/>
              </a:xfrm>
              <a:prstGeom prst="straightConnector1">
                <a:avLst/>
              </a:prstGeom>
              <a:ln w="34925">
                <a:solidFill>
                  <a:schemeClr val="accent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5CC058FD-31C8-C779-45E9-9326054D452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3887964" y="2535197"/>
                <a:ext cx="576000" cy="0"/>
              </a:xfrm>
              <a:prstGeom prst="straightConnector1">
                <a:avLst/>
              </a:prstGeom>
              <a:ln w="34925">
                <a:solidFill>
                  <a:schemeClr val="accent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A0424A4-EE31-5940-DBE2-3DFD0C67752E}"/>
                </a:ext>
              </a:extLst>
            </p:cNvPr>
            <p:cNvGrpSpPr/>
            <p:nvPr/>
          </p:nvGrpSpPr>
          <p:grpSpPr>
            <a:xfrm>
              <a:off x="1072421" y="1343113"/>
              <a:ext cx="4005160" cy="725383"/>
              <a:chOff x="1075732" y="1071496"/>
              <a:chExt cx="4005160" cy="725383"/>
            </a:xfrm>
          </p:grpSpPr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242A0C7E-7E21-0D32-9123-B864F82D9B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75732" y="1080738"/>
                <a:ext cx="3996000" cy="0"/>
              </a:xfrm>
              <a:prstGeom prst="straightConnector1">
                <a:avLst/>
              </a:prstGeom>
              <a:ln w="34925">
                <a:solidFill>
                  <a:schemeClr val="accent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A1338F41-A03B-A680-6548-BAF9D8A33C5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715732" y="1436879"/>
                <a:ext cx="720000" cy="0"/>
              </a:xfrm>
              <a:prstGeom prst="straightConnector1">
                <a:avLst/>
              </a:prstGeom>
              <a:ln w="34925">
                <a:solidFill>
                  <a:schemeClr val="accent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CA46D433-759A-077E-F593-06CFFA6D5C7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4828892" y="1323496"/>
                <a:ext cx="504000" cy="0"/>
              </a:xfrm>
              <a:prstGeom prst="straightConnector1">
                <a:avLst/>
              </a:prstGeom>
              <a:ln w="34925">
                <a:solidFill>
                  <a:srgbClr val="1994C4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B0C71A7-F259-E675-0EFC-A5DD9177CBD2}"/>
                </a:ext>
              </a:extLst>
            </p:cNvPr>
            <p:cNvSpPr txBox="1"/>
            <p:nvPr/>
          </p:nvSpPr>
          <p:spPr>
            <a:xfrm>
              <a:off x="1698396" y="985317"/>
              <a:ext cx="27440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Frequency control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367231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AAF7F893-FF0C-6931-654F-AD0F9EE918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80" t="11046" r="8001" b="2343"/>
          <a:stretch/>
        </p:blipFill>
        <p:spPr>
          <a:xfrm>
            <a:off x="221210" y="1046375"/>
            <a:ext cx="7492153" cy="52684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Stability of the optically steered time scale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E49A3F-AD53-3A90-46E8-F5CEDB593119}"/>
              </a:ext>
            </a:extLst>
          </p:cNvPr>
          <p:cNvGrpSpPr/>
          <p:nvPr/>
        </p:nvGrpSpPr>
        <p:grpSpPr>
          <a:xfrm>
            <a:off x="4237235" y="1293048"/>
            <a:ext cx="6098593" cy="828197"/>
            <a:chOff x="5671410" y="1155921"/>
            <a:chExt cx="6098593" cy="828197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114107A7-1C71-F2DD-88A6-346E38ACD6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71410" y="1510196"/>
              <a:ext cx="1049584" cy="47392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85EFB42-3FE6-A6BF-439F-3B52579B07E3}"/>
                </a:ext>
              </a:extLst>
            </p:cNvPr>
            <p:cNvSpPr txBox="1"/>
            <p:nvPr/>
          </p:nvSpPr>
          <p:spPr>
            <a:xfrm>
              <a:off x="6776264" y="1155921"/>
              <a:ext cx="499373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Phase step in output of frequency offset generator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76A9EF4-FF36-7EB4-FA49-35EE428915B7}"/>
              </a:ext>
            </a:extLst>
          </p:cNvPr>
          <p:cNvGrpSpPr/>
          <p:nvPr/>
        </p:nvGrpSpPr>
        <p:grpSpPr>
          <a:xfrm>
            <a:off x="5139302" y="1664054"/>
            <a:ext cx="5487017" cy="1342752"/>
            <a:chOff x="6978164" y="1571885"/>
            <a:chExt cx="5487017" cy="1342752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27BDF0C-D38F-026C-4AC7-B0AA809B2D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78164" y="1980290"/>
              <a:ext cx="1210975" cy="93434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26D1C6F0-D339-F5A7-8988-51D245AB2A0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21157" y="1845534"/>
              <a:ext cx="873714" cy="12114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1A2A787-02A3-8418-EA45-3D0FD8D3A83F}"/>
                </a:ext>
              </a:extLst>
            </p:cNvPr>
            <p:cNvSpPr txBox="1"/>
            <p:nvPr/>
          </p:nvSpPr>
          <p:spPr>
            <a:xfrm>
              <a:off x="8185006" y="1571885"/>
              <a:ext cx="4280175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Incorrect steers applied due to improperly flagged optical clock uptimes 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BAC36F3-F5EA-6986-6103-4EA0C233EEB5}"/>
              </a:ext>
            </a:extLst>
          </p:cNvPr>
          <p:cNvGrpSpPr/>
          <p:nvPr/>
        </p:nvGrpSpPr>
        <p:grpSpPr>
          <a:xfrm>
            <a:off x="5530707" y="2152986"/>
            <a:ext cx="3647249" cy="693240"/>
            <a:chOff x="7222340" y="2412820"/>
            <a:chExt cx="3647249" cy="69324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5ABBC38-CC93-CFA6-A63D-F0783BABB2AE}"/>
                </a:ext>
              </a:extLst>
            </p:cNvPr>
            <p:cNvSpPr txBox="1"/>
            <p:nvPr/>
          </p:nvSpPr>
          <p:spPr>
            <a:xfrm>
              <a:off x="8851088" y="2736728"/>
              <a:ext cx="201850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8000"/>
                  </a:solidFill>
                </a:rPr>
                <a:t>Manual correction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646744B-43F1-CC17-4010-FA13B66B2FB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22340" y="2412820"/>
              <a:ext cx="1628748" cy="475159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B77FB38-EB1E-1A2A-1730-1C5F4AE7C6E5}"/>
              </a:ext>
            </a:extLst>
          </p:cNvPr>
          <p:cNvSpPr txBox="1"/>
          <p:nvPr/>
        </p:nvSpPr>
        <p:spPr>
          <a:xfrm>
            <a:off x="8087462" y="3017093"/>
            <a:ext cx="3217403" cy="97640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lIns="144000" tIns="72000" rIns="144000" bIns="72000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Maximum 0.64 ns deviation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from UTC, despite gaps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in optical clock data (</a:t>
            </a:r>
            <a:r>
              <a:rPr lang="en-GB" dirty="0">
                <a:solidFill>
                  <a:schemeClr val="tx2"/>
                </a:solidFill>
                <a:sym typeface="Symbol" panose="05050102010706020507" pitchFamily="18" charset="2"/>
              </a:rPr>
              <a:t>32.3%)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FBB46A-E1F4-2266-5F74-A7AB1F961F0C}"/>
              </a:ext>
            </a:extLst>
          </p:cNvPr>
          <p:cNvSpPr txBox="1"/>
          <p:nvPr/>
        </p:nvSpPr>
        <p:spPr>
          <a:xfrm>
            <a:off x="8087462" y="4200939"/>
            <a:ext cx="3793932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>
              <a:spcBef>
                <a:spcPts val="9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Similar tests performed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at LNE-SYRTE</a:t>
            </a:r>
          </a:p>
          <a:p>
            <a:pPr marL="269875" indent="-269875">
              <a:spcBef>
                <a:spcPts val="9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Direct comparison between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the two prototype time scales</a:t>
            </a:r>
          </a:p>
          <a:p>
            <a:pPr marL="269875" indent="-269875">
              <a:spcBef>
                <a:spcPts val="9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Agreement better than between the corresponding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operational time scales</a:t>
            </a:r>
          </a:p>
        </p:txBody>
      </p:sp>
    </p:spTree>
    <p:extLst>
      <p:ext uri="{BB962C8B-B14F-4D97-AF65-F5344CB8AC3E}">
        <p14:creationId xmlns:p14="http://schemas.microsoft.com/office/powerpoint/2010/main" val="259381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Mandatory criteria and ancillary conditions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007DD3-98E9-713B-827C-67DDAF31CBC2}"/>
              </a:ext>
            </a:extLst>
          </p:cNvPr>
          <p:cNvGrpSpPr/>
          <p:nvPr/>
        </p:nvGrpSpPr>
        <p:grpSpPr>
          <a:xfrm>
            <a:off x="44775" y="4658524"/>
            <a:ext cx="2697949" cy="1927163"/>
            <a:chOff x="-111965" y="4261616"/>
            <a:chExt cx="2697949" cy="19271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0B8E79A-31E7-7840-CA71-60A6686F9138}"/>
                </a:ext>
              </a:extLst>
            </p:cNvPr>
            <p:cNvSpPr txBox="1"/>
            <p:nvPr/>
          </p:nvSpPr>
          <p:spPr>
            <a:xfrm>
              <a:off x="-111965" y="5111561"/>
              <a:ext cx="269794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1"/>
                  </a:solidFill>
                </a:rPr>
                <a:t>Status should be advanced,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even if not completely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achieved at the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time of redefinition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5C3732B-59D5-E09F-0228-BB9690559CE6}"/>
                </a:ext>
              </a:extLst>
            </p:cNvPr>
            <p:cNvSpPr/>
            <p:nvPr/>
          </p:nvSpPr>
          <p:spPr>
            <a:xfrm>
              <a:off x="593735" y="4261616"/>
              <a:ext cx="1480457" cy="73449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Ancillary conditions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78D2830-FF73-1C11-FA10-2408B53565B0}"/>
              </a:ext>
            </a:extLst>
          </p:cNvPr>
          <p:cNvGrpSpPr/>
          <p:nvPr/>
        </p:nvGrpSpPr>
        <p:grpSpPr>
          <a:xfrm>
            <a:off x="279197" y="2412383"/>
            <a:ext cx="2423012" cy="1455498"/>
            <a:chOff x="81943" y="2087176"/>
            <a:chExt cx="2423012" cy="145549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52BF424-DE82-7FDF-E4CE-C4FF60574689}"/>
                </a:ext>
              </a:extLst>
            </p:cNvPr>
            <p:cNvSpPr txBox="1"/>
            <p:nvPr/>
          </p:nvSpPr>
          <p:spPr>
            <a:xfrm>
              <a:off x="81943" y="2957899"/>
              <a:ext cx="2423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C00000"/>
                  </a:solidFill>
                </a:rPr>
                <a:t>Must be achieved before changing the definition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E91A0146-3BDB-57D1-6B16-47872151DC51}"/>
                </a:ext>
              </a:extLst>
            </p:cNvPr>
            <p:cNvSpPr/>
            <p:nvPr/>
          </p:nvSpPr>
          <p:spPr>
            <a:xfrm>
              <a:off x="593735" y="2087176"/>
              <a:ext cx="1480458" cy="741529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Mandatory criteria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E830757-19B8-D611-25C1-05A5D578A857}"/>
              </a:ext>
            </a:extLst>
          </p:cNvPr>
          <p:cNvSpPr txBox="1"/>
          <p:nvPr/>
        </p:nvSpPr>
        <p:spPr>
          <a:xfrm>
            <a:off x="3204140" y="4555317"/>
            <a:ext cx="8231155" cy="217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High reliability of optical frequency standards</a:t>
            </a:r>
          </a:p>
          <a:p>
            <a:pPr marL="285750" indent="-285750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High reliability of ultra high stability T/F links</a:t>
            </a:r>
          </a:p>
          <a:p>
            <a:pPr marL="285750" indent="-285750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Continuous improvement of the realization and time scales after redefinition</a:t>
            </a:r>
          </a:p>
          <a:p>
            <a:pPr marL="285750" indent="-285750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Regular contributions of optical clocks to UTC(</a:t>
            </a:r>
            <a:r>
              <a:rPr lang="en-GB" sz="1700" i="1" dirty="0">
                <a:solidFill>
                  <a:schemeClr val="accent1"/>
                </a:solidFill>
              </a:rPr>
              <a:t>k</a:t>
            </a:r>
            <a:r>
              <a:rPr lang="en-GB" sz="1700" dirty="0">
                <a:solidFill>
                  <a:schemeClr val="accent1"/>
                </a:solidFill>
              </a:rPr>
              <a:t>)</a:t>
            </a:r>
          </a:p>
          <a:p>
            <a:pPr marL="285750" indent="-285750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Availability of commercial optical clocks</a:t>
            </a:r>
          </a:p>
          <a:p>
            <a:pPr marL="285750" indent="-285750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Improved quality of the dissemination towards users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DB597C-D75A-3DA1-CE25-B4E3E0021D36}"/>
              </a:ext>
            </a:extLst>
          </p:cNvPr>
          <p:cNvSpPr txBox="1"/>
          <p:nvPr/>
        </p:nvSpPr>
        <p:spPr>
          <a:xfrm>
            <a:off x="3214706" y="1767456"/>
            <a:ext cx="894308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Validation that optical frequency standards (OFS) are at a level 100 times better than Cs</a:t>
            </a:r>
          </a:p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Continuity with the definition based on Cs</a:t>
            </a:r>
          </a:p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Regular contributions of OFS to TAI as secondary representations of the second</a:t>
            </a:r>
          </a:p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Availability of sustainable techniques for OFS comparisons</a:t>
            </a:r>
          </a:p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Knowledge of the local geopotential with a sufficient uncertainty level</a:t>
            </a:r>
          </a:p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Definition allowing future more accurate realisations</a:t>
            </a:r>
          </a:p>
          <a:p>
            <a:pPr marL="285750" indent="-285750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Access to the realisation of the new definition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37C3532-9E89-FCAA-9B0A-940B48AF331B}"/>
              </a:ext>
            </a:extLst>
          </p:cNvPr>
          <p:cNvGrpSpPr/>
          <p:nvPr/>
        </p:nvGrpSpPr>
        <p:grpSpPr>
          <a:xfrm>
            <a:off x="2585982" y="1767456"/>
            <a:ext cx="597159" cy="4973676"/>
            <a:chOff x="2585982" y="1767456"/>
            <a:chExt cx="597159" cy="4973676"/>
          </a:xfrm>
        </p:grpSpPr>
        <p:sp>
          <p:nvSpPr>
            <p:cNvPr id="12" name="Arrow: Up 11">
              <a:extLst>
                <a:ext uri="{FF2B5EF4-FFF2-40B4-BE49-F238E27FC236}">
                  <a16:creationId xmlns:a16="http://schemas.microsoft.com/office/drawing/2014/main" id="{54EA0D1D-CC6B-E770-4034-6BB492EA103F}"/>
                </a:ext>
              </a:extLst>
            </p:cNvPr>
            <p:cNvSpPr/>
            <p:nvPr/>
          </p:nvSpPr>
          <p:spPr>
            <a:xfrm>
              <a:off x="2585982" y="1767456"/>
              <a:ext cx="597159" cy="4973676"/>
            </a:xfrm>
            <a:prstGeom prst="upArrow">
              <a:avLst/>
            </a:prstGeom>
            <a:gradFill>
              <a:gsLst>
                <a:gs pos="0">
                  <a:srgbClr val="C00000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40FB76E-68E5-07F4-C5F0-B3555D9E43E8}"/>
                </a:ext>
              </a:extLst>
            </p:cNvPr>
            <p:cNvSpPr txBox="1"/>
            <p:nvPr/>
          </p:nvSpPr>
          <p:spPr>
            <a:xfrm>
              <a:off x="2665198" y="2052000"/>
              <a:ext cx="430887" cy="109328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Achieved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B4EA0B8-B811-B48C-1BC1-17CF08BA6067}"/>
                </a:ext>
              </a:extLst>
            </p:cNvPr>
            <p:cNvSpPr txBox="1"/>
            <p:nvPr/>
          </p:nvSpPr>
          <p:spPr>
            <a:xfrm>
              <a:off x="2666886" y="5137534"/>
              <a:ext cx="430887" cy="136227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In progress</a:t>
              </a: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7AE2ABD-650F-7B36-3293-4D6AC58FD21D}"/>
              </a:ext>
            </a:extLst>
          </p:cNvPr>
          <p:cNvCxnSpPr>
            <a:cxnSpLocks/>
          </p:cNvCxnSpPr>
          <p:nvPr/>
        </p:nvCxnSpPr>
        <p:spPr>
          <a:xfrm>
            <a:off x="173853" y="4445617"/>
            <a:ext cx="11844293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476E222-C159-4E80-0E28-B96F5D84115F}"/>
              </a:ext>
            </a:extLst>
          </p:cNvPr>
          <p:cNvGrpSpPr/>
          <p:nvPr/>
        </p:nvGrpSpPr>
        <p:grpSpPr>
          <a:xfrm>
            <a:off x="371476" y="1074319"/>
            <a:ext cx="5030948" cy="531195"/>
            <a:chOff x="371476" y="1074319"/>
            <a:chExt cx="5030948" cy="531195"/>
          </a:xfrm>
        </p:grpSpPr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73EB0EC9-7560-3529-2B43-3011A465C0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76" y="1074319"/>
              <a:ext cx="1228255" cy="531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23232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B197568-05B1-D656-51F3-77A01A160521}"/>
                </a:ext>
              </a:extLst>
            </p:cNvPr>
            <p:cNvSpPr txBox="1"/>
            <p:nvPr/>
          </p:nvSpPr>
          <p:spPr>
            <a:xfrm>
              <a:off x="1746160" y="1175381"/>
              <a:ext cx="365626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tx2"/>
                  </a:solidFill>
                </a:rPr>
                <a:t>https://arxiv.org/abs/2307.14141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35F6D2FE-1BA0-8640-B961-CFCD3EE2E8A4}"/>
              </a:ext>
            </a:extLst>
          </p:cNvPr>
          <p:cNvSpPr/>
          <p:nvPr/>
        </p:nvSpPr>
        <p:spPr>
          <a:xfrm>
            <a:off x="461784" y="2638769"/>
            <a:ext cx="10772273" cy="244104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216000" rIns="360000" bIns="216000" rtlCol="0" anchor="ctr"/>
          <a:lstStyle/>
          <a:p>
            <a:pPr>
              <a:spcBef>
                <a:spcPts val="2400"/>
              </a:spcBef>
            </a:pPr>
            <a:r>
              <a:rPr lang="en-GB" sz="2200" dirty="0">
                <a:solidFill>
                  <a:schemeClr val="tx2"/>
                </a:solidFill>
              </a:rPr>
              <a:t>Significant progress is being made towards fulfilment of the mandatory criteria…</a:t>
            </a:r>
          </a:p>
          <a:p>
            <a:pPr>
              <a:spcBef>
                <a:spcPts val="2400"/>
              </a:spcBef>
            </a:pPr>
            <a:r>
              <a:rPr lang="en-GB" sz="2200" dirty="0">
                <a:solidFill>
                  <a:schemeClr val="tx2"/>
                </a:solidFill>
              </a:rPr>
              <a:t>… but need to reach consensus on best option for the redefinition</a:t>
            </a:r>
          </a:p>
        </p:txBody>
      </p:sp>
    </p:spTree>
    <p:extLst>
      <p:ext uri="{BB962C8B-B14F-4D97-AF65-F5344CB8AC3E}">
        <p14:creationId xmlns:p14="http://schemas.microsoft.com/office/powerpoint/2010/main" val="418503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NPL e-learning (free)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CC6E73-8264-62FC-E390-827D9B68CF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1251"/>
          <a:stretch/>
        </p:blipFill>
        <p:spPr>
          <a:xfrm>
            <a:off x="369369" y="4231896"/>
            <a:ext cx="3240000" cy="2248319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568954-0007-FFFC-D852-3695BCD70D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59" b="-1059"/>
          <a:stretch/>
        </p:blipFill>
        <p:spPr>
          <a:xfrm>
            <a:off x="371476" y="1658565"/>
            <a:ext cx="3240000" cy="223729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64F0E19-F5C9-0A7C-7A37-D4EB9DE34A0E}"/>
              </a:ext>
            </a:extLst>
          </p:cNvPr>
          <p:cNvSpPr txBox="1"/>
          <p:nvPr/>
        </p:nvSpPr>
        <p:spPr>
          <a:xfrm>
            <a:off x="270616" y="963424"/>
            <a:ext cx="34375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200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https://elearning.npl.co.uk</a:t>
            </a:r>
            <a:r>
              <a:rPr lang="en-GB" sz="22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AE0D40-7FAD-AEF2-C857-C1EA26CE9E9E}"/>
              </a:ext>
            </a:extLst>
          </p:cNvPr>
          <p:cNvSpPr txBox="1"/>
          <p:nvPr/>
        </p:nvSpPr>
        <p:spPr>
          <a:xfrm>
            <a:off x="3979125" y="4817446"/>
            <a:ext cx="72635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 1 day</a:t>
            </a:r>
          </a:p>
          <a:p>
            <a:pPr>
              <a:spcBef>
                <a:spcPts val="1200"/>
              </a:spcBef>
            </a:pPr>
            <a:r>
              <a:rPr lang="en-GB" dirty="0"/>
              <a:t>Provides an introduction to measurement and data analysis methods </a:t>
            </a:r>
            <a:br>
              <a:rPr lang="en-GB" dirty="0"/>
            </a:br>
            <a:r>
              <a:rPr lang="en-GB" dirty="0"/>
              <a:t>used to quantify clock performance.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B7BB9B-FD55-B894-6FB3-4679A39A62B6}"/>
              </a:ext>
            </a:extLst>
          </p:cNvPr>
          <p:cNvSpPr txBox="1"/>
          <p:nvPr/>
        </p:nvSpPr>
        <p:spPr>
          <a:xfrm>
            <a:off x="3898261" y="2238603"/>
            <a:ext cx="69812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 1 day</a:t>
            </a:r>
          </a:p>
          <a:p>
            <a:pPr>
              <a:spcBef>
                <a:spcPts val="1200"/>
              </a:spcBef>
            </a:pPr>
            <a:r>
              <a:rPr lang="en-GB" dirty="0"/>
              <a:t>Provides an introduction to the measurement of time and frequency, time dissemination methods and time scales.</a:t>
            </a:r>
          </a:p>
        </p:txBody>
      </p:sp>
    </p:spTree>
    <p:extLst>
      <p:ext uri="{BB962C8B-B14F-4D97-AF65-F5344CB8AC3E}">
        <p14:creationId xmlns:p14="http://schemas.microsoft.com/office/powerpoint/2010/main" val="140761023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668590"/>
          </a:xfrm>
        </p:spPr>
        <p:txBody>
          <a:bodyPr/>
          <a:lstStyle/>
          <a:p>
            <a:r>
              <a:rPr lang="en-GB" dirty="0"/>
              <a:t>Time and Frequency department at NPL</a:t>
            </a:r>
          </a:p>
        </p:txBody>
      </p:sp>
      <p:pic>
        <p:nvPicPr>
          <p:cNvPr id="3" name="Picture 2" descr="A group of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DE6E9085-C5BA-C8D9-2B4B-DC25749D8A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6" y="1263558"/>
            <a:ext cx="6868644" cy="45813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C756242-2BCD-59BE-97BA-219EB32C60B7}"/>
              </a:ext>
            </a:extLst>
          </p:cNvPr>
          <p:cNvSpPr txBox="1"/>
          <p:nvPr/>
        </p:nvSpPr>
        <p:spPr>
          <a:xfrm>
            <a:off x="7585216" y="1423800"/>
            <a:ext cx="3826689" cy="1585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200" dirty="0">
                <a:sym typeface="Symbol" panose="05050102010706020507" pitchFamily="18" charset="2"/>
              </a:rPr>
              <a:t> 70 staff across 3 groups:</a:t>
            </a:r>
          </a:p>
          <a:p>
            <a:pPr marL="447675" indent="-269875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National time scale</a:t>
            </a:r>
          </a:p>
          <a:p>
            <a:pPr marL="447675" indent="-269875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Optical frequency metrology</a:t>
            </a:r>
          </a:p>
          <a:p>
            <a:pPr marL="447675" indent="-269875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Atomic clocks and sensors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0B7C26-10AC-040B-8614-926E63964F6F}"/>
              </a:ext>
            </a:extLst>
          </p:cNvPr>
          <p:cNvSpPr txBox="1"/>
          <p:nvPr/>
        </p:nvSpPr>
        <p:spPr>
          <a:xfrm>
            <a:off x="7585216" y="3386274"/>
            <a:ext cx="40147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79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https://jobs.npl.co.uk/vacancies</a:t>
            </a:r>
            <a:r>
              <a:rPr lang="en-GB" sz="200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4506886B-1A8C-5621-0C35-7E7D0D5B7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2" b="6415"/>
          <a:stretch>
            <a:fillRect/>
          </a:stretch>
        </p:blipFill>
        <p:spPr bwMode="auto">
          <a:xfrm>
            <a:off x="5512824" y="4421183"/>
            <a:ext cx="3671323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20">
            <a:extLst>
              <a:ext uri="{FF2B5EF4-FFF2-40B4-BE49-F238E27FC236}">
                <a16:creationId xmlns:a16="http://schemas.microsoft.com/office/drawing/2014/main" id="{2D87E2F3-5E41-D8B4-0F97-A4EEA84DC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8561" y="4421183"/>
            <a:ext cx="21885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6394313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1689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Optical atomic clock technology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5A5316A-3CB8-08B7-D065-86BDF71D4FB6}"/>
              </a:ext>
            </a:extLst>
          </p:cNvPr>
          <p:cNvGrpSpPr/>
          <p:nvPr/>
        </p:nvGrpSpPr>
        <p:grpSpPr>
          <a:xfrm>
            <a:off x="5811559" y="1002459"/>
            <a:ext cx="6380441" cy="5670292"/>
            <a:chOff x="5811559" y="1002459"/>
            <a:chExt cx="6380441" cy="5670292"/>
          </a:xfrm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ACFB480C-206C-AF3B-6B9A-31FCAF397FD5}"/>
                </a:ext>
              </a:extLst>
            </p:cNvPr>
            <p:cNvGrpSpPr/>
            <p:nvPr/>
          </p:nvGrpSpPr>
          <p:grpSpPr>
            <a:xfrm>
              <a:off x="5811559" y="1002459"/>
              <a:ext cx="6380441" cy="5670292"/>
              <a:chOff x="5811559" y="1002459"/>
              <a:chExt cx="6380441" cy="5670292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78739A0-2EF3-E305-71BF-30FEA0C93369}"/>
                  </a:ext>
                </a:extLst>
              </p:cNvPr>
              <p:cNvGrpSpPr/>
              <p:nvPr/>
            </p:nvGrpSpPr>
            <p:grpSpPr>
              <a:xfrm>
                <a:off x="7047284" y="5208157"/>
                <a:ext cx="4470100" cy="1464594"/>
                <a:chOff x="733468" y="3976444"/>
                <a:chExt cx="5270500" cy="2270313"/>
              </a:xfrm>
            </p:grpSpPr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A45F59B8-4D89-7908-496D-0E7B7549847D}"/>
                    </a:ext>
                  </a:extLst>
                </p:cNvPr>
                <p:cNvGrpSpPr/>
                <p:nvPr/>
              </p:nvGrpSpPr>
              <p:grpSpPr>
                <a:xfrm>
                  <a:off x="733468" y="3976444"/>
                  <a:ext cx="5270500" cy="1664099"/>
                  <a:chOff x="733468" y="4349238"/>
                  <a:chExt cx="5270500" cy="1905000"/>
                </a:xfrm>
              </p:grpSpPr>
              <p:sp>
                <p:nvSpPr>
                  <p:cNvPr id="87" name="Oval 6">
                    <a:extLst>
                      <a:ext uri="{FF2B5EF4-FFF2-40B4-BE49-F238E27FC236}">
                        <a16:creationId xmlns:a16="http://schemas.microsoft.com/office/drawing/2014/main" id="{A963031C-E4DF-5F68-1CE2-74E95924EF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22368" y="4438138"/>
                    <a:ext cx="4635500" cy="876300"/>
                  </a:xfrm>
                  <a:prstGeom prst="ellipse">
                    <a:avLst/>
                  </a:prstGeom>
                  <a:noFill/>
                  <a:ln w="38100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grpSp>
                <p:nvGrpSpPr>
                  <p:cNvPr id="88" name="Group 87">
                    <a:extLst>
                      <a:ext uri="{FF2B5EF4-FFF2-40B4-BE49-F238E27FC236}">
                        <a16:creationId xmlns:a16="http://schemas.microsoft.com/office/drawing/2014/main" id="{36510BBA-215D-036D-2F24-6453F6F71244}"/>
                      </a:ext>
                    </a:extLst>
                  </p:cNvPr>
                  <p:cNvGrpSpPr/>
                  <p:nvPr/>
                </p:nvGrpSpPr>
                <p:grpSpPr>
                  <a:xfrm>
                    <a:off x="733468" y="4349238"/>
                    <a:ext cx="5270500" cy="1905000"/>
                    <a:chOff x="733468" y="4349238"/>
                    <a:chExt cx="5270500" cy="1905000"/>
                  </a:xfrm>
                </p:grpSpPr>
                <p:sp>
                  <p:nvSpPr>
                    <p:cNvPr id="89" name="Rectangle 7">
                      <a:extLst>
                        <a:ext uri="{FF2B5EF4-FFF2-40B4-BE49-F238E27FC236}">
                          <a16:creationId xmlns:a16="http://schemas.microsoft.com/office/drawing/2014/main" id="{9FC1DBAB-D3EA-CC17-2FCA-AE115CC947F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96968" y="4349238"/>
                      <a:ext cx="5207000" cy="5715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ヒラギノ角ゴ Pro W3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ヒラギノ角ゴ Pro W3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ヒラギノ角ゴ Pro W3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ヒラギノ角ゴ Pro W3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ヒラギノ角ゴ Pro W3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ヒラギノ角ゴ Pro W3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ヒラギノ角ゴ Pro W3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ヒラギノ角ゴ Pro W3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endParaRPr lang="en-US" altLang="en-US"/>
                    </a:p>
                  </p:txBody>
                </p:sp>
                <p:grpSp>
                  <p:nvGrpSpPr>
                    <p:cNvPr id="90" name="Group 89">
                      <a:extLst>
                        <a:ext uri="{FF2B5EF4-FFF2-40B4-BE49-F238E27FC236}">
                          <a16:creationId xmlns:a16="http://schemas.microsoft.com/office/drawing/2014/main" id="{976EC3C4-DCA6-36CF-E318-DA8AE41DBED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33468" y="4577838"/>
                      <a:ext cx="5270500" cy="1676400"/>
                      <a:chOff x="733468" y="4577838"/>
                      <a:chExt cx="5270500" cy="1828800"/>
                    </a:xfrm>
                  </p:grpSpPr>
                  <p:sp>
                    <p:nvSpPr>
                      <p:cNvPr id="91" name="Oval 5">
                        <a:extLst>
                          <a:ext uri="{FF2B5EF4-FFF2-40B4-BE49-F238E27FC236}">
                            <a16:creationId xmlns:a16="http://schemas.microsoft.com/office/drawing/2014/main" id="{CF538A2D-85DA-817D-47FB-7C1113AE4F2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09668" y="5441438"/>
                        <a:ext cx="4648200" cy="876300"/>
                      </a:xfrm>
                      <a:prstGeom prst="ellipse">
                        <a:avLst/>
                      </a:prstGeom>
                      <a:noFill/>
                      <a:ln w="38100">
                        <a:solidFill>
                          <a:srgbClr val="CC0A2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1pPr>
                        <a:lvl2pPr marL="742950" indent="-28575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2pPr>
                        <a:lvl3pPr marL="11430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3pPr>
                        <a:lvl4pPr marL="16002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4pPr>
                        <a:lvl5pPr marL="20574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9pPr>
                      </a:lstStyle>
                      <a:p>
                        <a:endParaRPr lang="en-US" altLang="en-US"/>
                      </a:p>
                    </p:txBody>
                  </p:sp>
                  <p:sp>
                    <p:nvSpPr>
                      <p:cNvPr id="92" name="Rectangle 8">
                        <a:extLst>
                          <a:ext uri="{FF2B5EF4-FFF2-40B4-BE49-F238E27FC236}">
                            <a16:creationId xmlns:a16="http://schemas.microsoft.com/office/drawing/2014/main" id="{473F367D-404B-2E37-6D53-579408811AC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96968" y="5835138"/>
                        <a:ext cx="5207000" cy="5715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1pPr>
                        <a:lvl2pPr marL="742950" indent="-28575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2pPr>
                        <a:lvl3pPr marL="11430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3pPr>
                        <a:lvl4pPr marL="16002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4pPr>
                        <a:lvl5pPr marL="20574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9pPr>
                      </a:lstStyle>
                      <a:p>
                        <a:endParaRPr lang="en-US" altLang="en-US"/>
                      </a:p>
                    </p:txBody>
                  </p:sp>
                  <p:sp>
                    <p:nvSpPr>
                      <p:cNvPr id="93" name="Oval 9">
                        <a:extLst>
                          <a:ext uri="{FF2B5EF4-FFF2-40B4-BE49-F238E27FC236}">
                            <a16:creationId xmlns:a16="http://schemas.microsoft.com/office/drawing/2014/main" id="{CCC4E09F-BF8D-85BA-EE3E-0D7E2AF964B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356" y="4577838"/>
                        <a:ext cx="215900" cy="1511300"/>
                      </a:xfrm>
                      <a:prstGeom prst="ellipse">
                        <a:avLst/>
                      </a:prstGeom>
                      <a:noFill/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1pPr>
                        <a:lvl2pPr marL="742950" indent="-28575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2pPr>
                        <a:lvl3pPr marL="11430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3pPr>
                        <a:lvl4pPr marL="16002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4pPr>
                        <a:lvl5pPr marL="20574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9pPr>
                      </a:lstStyle>
                      <a:p>
                        <a:endParaRPr lang="en-US" altLang="en-US"/>
                      </a:p>
                    </p:txBody>
                  </p:sp>
                  <p:sp>
                    <p:nvSpPr>
                      <p:cNvPr id="94" name="Rectangle 10">
                        <a:extLst>
                          <a:ext uri="{FF2B5EF4-FFF2-40B4-BE49-F238E27FC236}">
                            <a16:creationId xmlns:a16="http://schemas.microsoft.com/office/drawing/2014/main" id="{00D7ACCF-0FD1-A8EE-717E-F7328EA9DA0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33468" y="4603238"/>
                        <a:ext cx="88900" cy="15113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1pPr>
                        <a:lvl2pPr marL="742950" indent="-28575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2pPr>
                        <a:lvl3pPr marL="11430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3pPr>
                        <a:lvl4pPr marL="16002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4pPr>
                        <a:lvl5pPr marL="20574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9pPr>
                      </a:lstStyle>
                      <a:p>
                        <a:endParaRPr lang="en-US" altLang="en-US"/>
                      </a:p>
                    </p:txBody>
                  </p:sp>
                  <p:sp>
                    <p:nvSpPr>
                      <p:cNvPr id="95" name="AutoShape 11">
                        <a:extLst>
                          <a:ext uri="{FF2B5EF4-FFF2-40B4-BE49-F238E27FC236}">
                            <a16:creationId xmlns:a16="http://schemas.microsoft.com/office/drawing/2014/main" id="{9B5C32D2-906B-4052-04B6-AB4F5E7212C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995906" y="5278378"/>
                        <a:ext cx="976313" cy="206375"/>
                      </a:xfrm>
                      <a:prstGeom prst="leftArrow">
                        <a:avLst>
                          <a:gd name="adj1" fmla="val 49528"/>
                          <a:gd name="adj2" fmla="val 73336"/>
                        </a:avLst>
                      </a:prstGeom>
                      <a:solidFill>
                        <a:srgbClr val="CD0921"/>
                      </a:solidFill>
                      <a:ln w="9525">
                        <a:solidFill>
                          <a:srgbClr val="CC0A2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1pPr>
                        <a:lvl2pPr marL="742950" indent="-28575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2pPr>
                        <a:lvl3pPr marL="11430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3pPr>
                        <a:lvl4pPr marL="16002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4pPr>
                        <a:lvl5pPr marL="20574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9pPr>
                      </a:lstStyle>
                      <a:p>
                        <a:endParaRPr lang="en-US" altLang="en-US"/>
                      </a:p>
                    </p:txBody>
                  </p:sp>
                  <p:sp>
                    <p:nvSpPr>
                      <p:cNvPr id="96" name="AutoShape 12">
                        <a:extLst>
                          <a:ext uri="{FF2B5EF4-FFF2-40B4-BE49-F238E27FC236}">
                            <a16:creationId xmlns:a16="http://schemas.microsoft.com/office/drawing/2014/main" id="{C7E588DC-D2A4-D359-D9D8-33E365C3B2C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85868" y="5278378"/>
                        <a:ext cx="528638" cy="247651"/>
                      </a:xfrm>
                      <a:prstGeom prst="leftRightArrow">
                        <a:avLst>
                          <a:gd name="adj1" fmla="val 33667"/>
                          <a:gd name="adj2" fmla="val 58912"/>
                        </a:avLst>
                      </a:prstGeom>
                      <a:solidFill>
                        <a:srgbClr val="CD0921"/>
                      </a:solidFill>
                      <a:ln w="9525">
                        <a:solidFill>
                          <a:srgbClr val="CC0A2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1pPr>
                        <a:lvl2pPr marL="742950" indent="-28575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2pPr>
                        <a:lvl3pPr marL="11430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3pPr>
                        <a:lvl4pPr marL="16002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4pPr>
                        <a:lvl5pPr marL="20574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Arial" pitchFamily="34" charset="0"/>
                            <a:ea typeface="ヒラギノ角ゴ Pro W3"/>
                            <a:cs typeface="ヒラギノ角ゴ Pro W3"/>
                          </a:defRPr>
                        </a:lvl9pPr>
                      </a:lstStyle>
                      <a:p>
                        <a:endParaRPr lang="en-US" altLang="en-US"/>
                      </a:p>
                    </p:txBody>
                  </p:sp>
                </p:grpSp>
              </p:grpSp>
            </p:grpSp>
            <p:sp>
              <p:nvSpPr>
                <p:cNvPr id="57" name="Text Box 13">
                  <a:extLst>
                    <a:ext uri="{FF2B5EF4-FFF2-40B4-BE49-F238E27FC236}">
                      <a16:creationId xmlns:a16="http://schemas.microsoft.com/office/drawing/2014/main" id="{C857F0CB-2682-D10B-50A8-8B9BA19206C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38889" y="4243445"/>
                  <a:ext cx="311149" cy="3698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FF3399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algn="ctr" eaLnBrk="1" hangingPunct="1">
                    <a:spcBef>
                      <a:spcPct val="20000"/>
                    </a:spcBef>
                  </a:pPr>
                  <a:r>
                    <a:rPr lang="en-GB" altLang="en-US" sz="1800" b="1" dirty="0">
                      <a:solidFill>
                        <a:srgbClr val="CD0921"/>
                      </a:solidFill>
                      <a:latin typeface="Symbol" pitchFamily="18" charset="2"/>
                    </a:rPr>
                    <a:t>l</a:t>
                  </a:r>
                </a:p>
              </p:txBody>
            </p:sp>
            <p:grpSp>
              <p:nvGrpSpPr>
                <p:cNvPr id="58" name="Group 14">
                  <a:extLst>
                    <a:ext uri="{FF2B5EF4-FFF2-40B4-BE49-F238E27FC236}">
                      <a16:creationId xmlns:a16="http://schemas.microsoft.com/office/drawing/2014/main" id="{02C7352D-C3D9-DF9C-A037-A8B625281E5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18638" y="5375219"/>
                  <a:ext cx="3248025" cy="534988"/>
                  <a:chOff x="735" y="2298"/>
                  <a:chExt cx="2046" cy="337"/>
                </a:xfrm>
              </p:grpSpPr>
              <p:sp>
                <p:nvSpPr>
                  <p:cNvPr id="63" name="Oval 15">
                    <a:extLst>
                      <a:ext uri="{FF2B5EF4-FFF2-40B4-BE49-F238E27FC236}">
                        <a16:creationId xmlns:a16="http://schemas.microsoft.com/office/drawing/2014/main" id="{1D7D234D-048A-478B-0E99-F0B2897D4B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76" y="2299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64" name="Oval 16">
                    <a:extLst>
                      <a:ext uri="{FF2B5EF4-FFF2-40B4-BE49-F238E27FC236}">
                        <a16:creationId xmlns:a16="http://schemas.microsoft.com/office/drawing/2014/main" id="{511147CC-952F-4510-5835-84900E7F95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8" y="2299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65" name="Oval 17">
                    <a:extLst>
                      <a:ext uri="{FF2B5EF4-FFF2-40B4-BE49-F238E27FC236}">
                        <a16:creationId xmlns:a16="http://schemas.microsoft.com/office/drawing/2014/main" id="{B4EEC8B7-1F1D-EB33-4C5A-0BC4AF3FDD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64" y="2298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66" name="Oval 18">
                    <a:extLst>
                      <a:ext uri="{FF2B5EF4-FFF2-40B4-BE49-F238E27FC236}">
                        <a16:creationId xmlns:a16="http://schemas.microsoft.com/office/drawing/2014/main" id="{4261CA82-8A2A-F24B-187D-C53AEB9652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4" y="2299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67" name="Oval 19">
                    <a:extLst>
                      <a:ext uri="{FF2B5EF4-FFF2-40B4-BE49-F238E27FC236}">
                        <a16:creationId xmlns:a16="http://schemas.microsoft.com/office/drawing/2014/main" id="{BE90E394-C407-F0A9-1169-B864EACDA6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06" y="2299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68" name="Oval 20">
                    <a:extLst>
                      <a:ext uri="{FF2B5EF4-FFF2-40B4-BE49-F238E27FC236}">
                        <a16:creationId xmlns:a16="http://schemas.microsoft.com/office/drawing/2014/main" id="{7813E621-FEE4-0E52-90AB-74FF1BED5B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2298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69" name="Oval 21">
                    <a:extLst>
                      <a:ext uri="{FF2B5EF4-FFF2-40B4-BE49-F238E27FC236}">
                        <a16:creationId xmlns:a16="http://schemas.microsoft.com/office/drawing/2014/main" id="{3D10E8BC-7939-B51F-773C-4CD743B200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95" y="2299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70" name="Oval 22">
                    <a:extLst>
                      <a:ext uri="{FF2B5EF4-FFF2-40B4-BE49-F238E27FC236}">
                        <a16:creationId xmlns:a16="http://schemas.microsoft.com/office/drawing/2014/main" id="{FDD3CABC-A55D-6153-2CC0-B11B6722C3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67" y="2299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71" name="Oval 23">
                    <a:extLst>
                      <a:ext uri="{FF2B5EF4-FFF2-40B4-BE49-F238E27FC236}">
                        <a16:creationId xmlns:a16="http://schemas.microsoft.com/office/drawing/2014/main" id="{02E926B5-C21F-4C55-FFD6-1834FC90E24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3" y="2298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72" name="Oval 24">
                    <a:extLst>
                      <a:ext uri="{FF2B5EF4-FFF2-40B4-BE49-F238E27FC236}">
                        <a16:creationId xmlns:a16="http://schemas.microsoft.com/office/drawing/2014/main" id="{41E2183C-5BED-74F4-D56F-6CDCADCB9A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53" y="2299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73" name="Oval 25">
                    <a:extLst>
                      <a:ext uri="{FF2B5EF4-FFF2-40B4-BE49-F238E27FC236}">
                        <a16:creationId xmlns:a16="http://schemas.microsoft.com/office/drawing/2014/main" id="{4F9A472B-751E-B676-57C4-9AF630262A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25" y="2299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74" name="Oval 26">
                    <a:extLst>
                      <a:ext uri="{FF2B5EF4-FFF2-40B4-BE49-F238E27FC236}">
                        <a16:creationId xmlns:a16="http://schemas.microsoft.com/office/drawing/2014/main" id="{46ED603D-84C6-5879-1428-D267343126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41" y="2298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75" name="Oval 27">
                    <a:extLst>
                      <a:ext uri="{FF2B5EF4-FFF2-40B4-BE49-F238E27FC236}">
                        <a16:creationId xmlns:a16="http://schemas.microsoft.com/office/drawing/2014/main" id="{46E483AD-E766-9A4C-DA46-00F43BD30E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35" y="2299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76" name="Oval 28">
                    <a:extLst>
                      <a:ext uri="{FF2B5EF4-FFF2-40B4-BE49-F238E27FC236}">
                        <a16:creationId xmlns:a16="http://schemas.microsoft.com/office/drawing/2014/main" id="{1BECBD34-4EE4-3E55-9C9F-768CE779193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07" y="2299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77" name="Oval 29">
                    <a:extLst>
                      <a:ext uri="{FF2B5EF4-FFF2-40B4-BE49-F238E27FC236}">
                        <a16:creationId xmlns:a16="http://schemas.microsoft.com/office/drawing/2014/main" id="{CF964852-AC5D-2331-67AB-DE4E6439D8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23" y="2298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78" name="Oval 30">
                    <a:extLst>
                      <a:ext uri="{FF2B5EF4-FFF2-40B4-BE49-F238E27FC236}">
                        <a16:creationId xmlns:a16="http://schemas.microsoft.com/office/drawing/2014/main" id="{5D132CD4-ECA9-18D4-0F5E-E5670670BE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93" y="2299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79" name="Oval 31">
                    <a:extLst>
                      <a:ext uri="{FF2B5EF4-FFF2-40B4-BE49-F238E27FC236}">
                        <a16:creationId xmlns:a16="http://schemas.microsoft.com/office/drawing/2014/main" id="{5420067E-D0F5-9094-CA0D-4EA3E66370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65" y="2299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80" name="Oval 32">
                    <a:extLst>
                      <a:ext uri="{FF2B5EF4-FFF2-40B4-BE49-F238E27FC236}">
                        <a16:creationId xmlns:a16="http://schemas.microsoft.com/office/drawing/2014/main" id="{27E43077-707D-6156-9579-A0ECA6AD3D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2298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81" name="Oval 33">
                    <a:extLst>
                      <a:ext uri="{FF2B5EF4-FFF2-40B4-BE49-F238E27FC236}">
                        <a16:creationId xmlns:a16="http://schemas.microsoft.com/office/drawing/2014/main" id="{9EA96A4B-580A-DB44-38E5-53283ED67C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54" y="2299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82" name="Oval 34">
                    <a:extLst>
                      <a:ext uri="{FF2B5EF4-FFF2-40B4-BE49-F238E27FC236}">
                        <a16:creationId xmlns:a16="http://schemas.microsoft.com/office/drawing/2014/main" id="{A87ECC71-3B88-AF61-090F-43C26DBE47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26" y="2299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83" name="Oval 35">
                    <a:extLst>
                      <a:ext uri="{FF2B5EF4-FFF2-40B4-BE49-F238E27FC236}">
                        <a16:creationId xmlns:a16="http://schemas.microsoft.com/office/drawing/2014/main" id="{81EC9522-3DEE-38D0-4CFA-E2CB868DEF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42" y="2298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84" name="Oval 36">
                    <a:extLst>
                      <a:ext uri="{FF2B5EF4-FFF2-40B4-BE49-F238E27FC236}">
                        <a16:creationId xmlns:a16="http://schemas.microsoft.com/office/drawing/2014/main" id="{97ABF654-36DE-5FA5-7B01-6D38C8D3A7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12" y="2299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85" name="Oval 37">
                    <a:extLst>
                      <a:ext uri="{FF2B5EF4-FFF2-40B4-BE49-F238E27FC236}">
                        <a16:creationId xmlns:a16="http://schemas.microsoft.com/office/drawing/2014/main" id="{22E3A0B0-B494-B8E5-E145-FC1103EB2E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84" y="2299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86" name="Oval 38">
                    <a:extLst>
                      <a:ext uri="{FF2B5EF4-FFF2-40B4-BE49-F238E27FC236}">
                        <a16:creationId xmlns:a16="http://schemas.microsoft.com/office/drawing/2014/main" id="{0976D8B4-A06E-58FB-FA10-2CA80C68ECC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00" y="2298"/>
                    <a:ext cx="56" cy="336"/>
                  </a:xfrm>
                  <a:prstGeom prst="ellipse">
                    <a:avLst/>
                  </a:prstGeom>
                  <a:solidFill>
                    <a:srgbClr val="CD0921"/>
                  </a:solidFill>
                  <a:ln w="9525">
                    <a:solidFill>
                      <a:srgbClr val="CC0A2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itchFamily="34" charset="0"/>
                        <a:ea typeface="ヒラギノ角ゴ Pro W3"/>
                        <a:cs typeface="ヒラギノ角ゴ Pro W3"/>
                      </a:defRPr>
                    </a:lvl9pPr>
                  </a:lstStyle>
                  <a:p>
                    <a:endParaRPr lang="en-US" altLang="en-US"/>
                  </a:p>
                </p:txBody>
              </p:sp>
            </p:grpSp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06C98F4C-DFEC-C325-7AA4-8776B83440D4}"/>
                    </a:ext>
                  </a:extLst>
                </p:cNvPr>
                <p:cNvGrpSpPr/>
                <p:nvPr/>
              </p:nvGrpSpPr>
              <p:grpSpPr>
                <a:xfrm>
                  <a:off x="1494525" y="4862423"/>
                  <a:ext cx="3352800" cy="495018"/>
                  <a:chOff x="1522456" y="5347010"/>
                  <a:chExt cx="3352800" cy="839788"/>
                </a:xfrm>
              </p:grpSpPr>
              <p:sp>
                <p:nvSpPr>
                  <p:cNvPr id="61" name="Line 39">
                    <a:extLst>
                      <a:ext uri="{FF2B5EF4-FFF2-40B4-BE49-F238E27FC236}">
                        <a16:creationId xmlns:a16="http://schemas.microsoft.com/office/drawing/2014/main" id="{08759777-E4BC-95DB-F8AA-AC7739121C2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522456" y="5347010"/>
                    <a:ext cx="1547813" cy="83978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  <p:sp>
                <p:nvSpPr>
                  <p:cNvPr id="62" name="Line 40">
                    <a:extLst>
                      <a:ext uri="{FF2B5EF4-FFF2-40B4-BE49-F238E27FC236}">
                        <a16:creationId xmlns:a16="http://schemas.microsoft.com/office/drawing/2014/main" id="{E09103EA-2998-D102-2AE8-EE1BDAE97FC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51256" y="5348597"/>
                    <a:ext cx="1524000" cy="83820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60" name="Text Box 41">
                  <a:extLst>
                    <a:ext uri="{FF2B5EF4-FFF2-40B4-BE49-F238E27FC236}">
                      <a16:creationId xmlns:a16="http://schemas.microsoft.com/office/drawing/2014/main" id="{E90DA4CE-13BE-3A8B-9108-A348F64B300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74915" y="5908619"/>
                  <a:ext cx="2378075" cy="3381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algn="ctr" eaLnBrk="1" hangingPunct="1">
                    <a:spcBef>
                      <a:spcPct val="20000"/>
                    </a:spcBef>
                  </a:pPr>
                  <a:r>
                    <a:rPr lang="en-GB" altLang="en-US" sz="1600" dirty="0">
                      <a:solidFill>
                        <a:srgbClr val="000000"/>
                      </a:solidFill>
                      <a:latin typeface="+mn-lt"/>
                      <a:sym typeface="Symbol" pitchFamily="18" charset="2"/>
                    </a:rPr>
                    <a:t>1D lattice, site spacing /2</a:t>
                  </a:r>
                  <a:endParaRPr lang="en-GB" altLang="en-US" sz="1600" dirty="0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4065D7B-DB41-42EB-2F81-F1FF86A27EFB}"/>
                  </a:ext>
                </a:extLst>
              </p:cNvPr>
              <p:cNvSpPr txBox="1"/>
              <p:nvPr/>
            </p:nvSpPr>
            <p:spPr>
              <a:xfrm>
                <a:off x="5811559" y="1002459"/>
                <a:ext cx="6380441" cy="4278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200" b="1" dirty="0">
                    <a:solidFill>
                      <a:schemeClr val="tx2"/>
                    </a:solidFill>
                  </a:rPr>
                  <a:t>Neutral atom optical lattice clocks</a:t>
                </a:r>
              </a:p>
              <a:p>
                <a:pPr marL="446088" indent="-271463">
                  <a:spcBef>
                    <a:spcPts val="600"/>
                  </a:spcBef>
                  <a:buClr>
                    <a:schemeClr val="tx2"/>
                  </a:buClr>
                  <a:buFont typeface="Wingdings" panose="05000000000000000000" pitchFamily="2" charset="2"/>
                  <a:buChar char="§"/>
                </a:pPr>
                <a:r>
                  <a:rPr lang="en-GB" altLang="en-US" sz="2000" baseline="30000" dirty="0">
                    <a:solidFill>
                      <a:schemeClr val="tx2"/>
                    </a:solidFill>
                  </a:rPr>
                  <a:t>1</a:t>
                </a:r>
                <a:r>
                  <a:rPr lang="en-GB" altLang="en-US" sz="2000" dirty="0">
                    <a:solidFill>
                      <a:schemeClr val="tx2"/>
                    </a:solidFill>
                  </a:rPr>
                  <a:t>S</a:t>
                </a:r>
                <a:r>
                  <a:rPr lang="en-GB" altLang="en-US" sz="2000" baseline="-25000" dirty="0">
                    <a:solidFill>
                      <a:schemeClr val="tx2"/>
                    </a:solidFill>
                  </a:rPr>
                  <a:t>0</a:t>
                </a:r>
                <a:r>
                  <a:rPr lang="en-GB" altLang="en-US" sz="2000" dirty="0">
                    <a:solidFill>
                      <a:schemeClr val="tx2"/>
                    </a:solidFill>
                  </a:rPr>
                  <a:t> </a:t>
                </a:r>
                <a:r>
                  <a:rPr lang="en-GB" altLang="en-US" sz="2000" dirty="0">
                    <a:solidFill>
                      <a:schemeClr val="tx2"/>
                    </a:solidFill>
                    <a:cs typeface="Arial" pitchFamily="34" charset="0"/>
                  </a:rPr>
                  <a:t>– </a:t>
                </a:r>
                <a:r>
                  <a:rPr lang="en-GB" altLang="en-US" sz="2000" baseline="30000" dirty="0">
                    <a:solidFill>
                      <a:schemeClr val="tx2"/>
                    </a:solidFill>
                    <a:cs typeface="Arial" pitchFamily="34" charset="0"/>
                  </a:rPr>
                  <a:t>3</a:t>
                </a:r>
                <a:r>
                  <a:rPr lang="en-GB" altLang="en-US" sz="2000" dirty="0">
                    <a:solidFill>
                      <a:schemeClr val="tx2"/>
                    </a:solidFill>
                    <a:cs typeface="Arial" pitchFamily="34" charset="0"/>
                  </a:rPr>
                  <a:t>P</a:t>
                </a:r>
                <a:r>
                  <a:rPr lang="en-GB" altLang="en-US" sz="2000" baseline="-25000" dirty="0">
                    <a:solidFill>
                      <a:schemeClr val="tx2"/>
                    </a:solidFill>
                    <a:cs typeface="Arial" pitchFamily="34" charset="0"/>
                  </a:rPr>
                  <a:t>0</a:t>
                </a:r>
                <a:r>
                  <a:rPr lang="en-GB" altLang="en-US" sz="2000" dirty="0">
                    <a:solidFill>
                      <a:schemeClr val="tx2"/>
                    </a:solidFill>
                    <a:cs typeface="Arial" pitchFamily="34" charset="0"/>
                  </a:rPr>
                  <a:t> clock transitions (mHz natural linewidth) </a:t>
                </a:r>
              </a:p>
              <a:p>
                <a:pPr marL="446088" indent="-271463">
                  <a:spcBef>
                    <a:spcPts val="600"/>
                  </a:spcBef>
                  <a:buClr>
                    <a:schemeClr val="tx2"/>
                  </a:buClr>
                  <a:buFont typeface="Wingdings" panose="05000000000000000000" pitchFamily="2" charset="2"/>
                  <a:buChar char="§"/>
                </a:pPr>
                <a:endParaRPr lang="en-GB" altLang="en-US" sz="2000" dirty="0">
                  <a:solidFill>
                    <a:srgbClr val="000000"/>
                  </a:solidFill>
                  <a:cs typeface="Arial" pitchFamily="34" charset="0"/>
                </a:endParaRPr>
              </a:p>
              <a:p>
                <a:pPr marL="446088" indent="-271463">
                  <a:spcBef>
                    <a:spcPts val="600"/>
                  </a:spcBef>
                  <a:buClr>
                    <a:schemeClr val="tx2"/>
                  </a:buClr>
                  <a:buFont typeface="Wingdings" panose="05000000000000000000" pitchFamily="2" charset="2"/>
                  <a:buChar char="§"/>
                </a:pPr>
                <a:endParaRPr lang="en-GB" altLang="en-US" sz="2000" dirty="0">
                  <a:solidFill>
                    <a:srgbClr val="000000"/>
                  </a:solidFill>
                  <a:cs typeface="Arial" pitchFamily="34" charset="0"/>
                </a:endParaRPr>
              </a:p>
              <a:p>
                <a:pPr marL="446088" indent="-271463">
                  <a:spcBef>
                    <a:spcPts val="600"/>
                  </a:spcBef>
                  <a:buClr>
                    <a:schemeClr val="tx2"/>
                  </a:buClr>
                  <a:buFont typeface="Wingdings" panose="05000000000000000000" pitchFamily="2" charset="2"/>
                  <a:buChar char="§"/>
                </a:pPr>
                <a:endParaRPr lang="en-GB" altLang="en-US" sz="2000" dirty="0">
                  <a:solidFill>
                    <a:srgbClr val="000000"/>
                  </a:solidFill>
                  <a:cs typeface="Arial" pitchFamily="34" charset="0"/>
                </a:endParaRPr>
              </a:p>
              <a:p>
                <a:pPr marL="446088" indent="-271463">
                  <a:spcBef>
                    <a:spcPts val="600"/>
                  </a:spcBef>
                  <a:buClr>
                    <a:schemeClr val="tx2"/>
                  </a:buClr>
                  <a:buFont typeface="Wingdings" panose="05000000000000000000" pitchFamily="2" charset="2"/>
                  <a:buChar char="§"/>
                </a:pPr>
                <a:endParaRPr lang="en-GB" altLang="en-US" sz="2000" dirty="0">
                  <a:solidFill>
                    <a:srgbClr val="000000"/>
                  </a:solidFill>
                  <a:cs typeface="Arial" pitchFamily="34" charset="0"/>
                </a:endParaRPr>
              </a:p>
              <a:p>
                <a:pPr marL="446088" indent="-271463">
                  <a:spcBef>
                    <a:spcPts val="600"/>
                  </a:spcBef>
                  <a:buClr>
                    <a:schemeClr val="tx2"/>
                  </a:buClr>
                  <a:buFont typeface="Wingdings" panose="05000000000000000000" pitchFamily="2" charset="2"/>
                  <a:buChar char="§"/>
                </a:pPr>
                <a:endParaRPr lang="en-GB" altLang="en-US" sz="2000" dirty="0">
                  <a:solidFill>
                    <a:srgbClr val="000000"/>
                  </a:solidFill>
                  <a:cs typeface="Arial" pitchFamily="34" charset="0"/>
                </a:endParaRPr>
              </a:p>
              <a:p>
                <a:pPr marL="446088" indent="-271463">
                  <a:spcBef>
                    <a:spcPts val="1200"/>
                  </a:spcBef>
                  <a:buClr>
                    <a:schemeClr val="tx2"/>
                  </a:buClr>
                  <a:buFont typeface="Wingdings" panose="05000000000000000000" pitchFamily="2" charset="2"/>
                  <a:buChar char="§"/>
                </a:pPr>
                <a:r>
                  <a:rPr lang="en-GB" altLang="en-US" sz="2000" dirty="0">
                    <a:solidFill>
                      <a:schemeClr val="tx2"/>
                    </a:solidFill>
                    <a:cs typeface="Arial" pitchFamily="34" charset="0"/>
                  </a:rPr>
                  <a:t>Atoms confined in an optical lattice</a:t>
                </a:r>
              </a:p>
              <a:p>
                <a:pPr marL="446088" indent="-271463">
                  <a:spcBef>
                    <a:spcPts val="600"/>
                  </a:spcBef>
                  <a:buClr>
                    <a:schemeClr val="tx2"/>
                  </a:buClr>
                  <a:buFont typeface="Wingdings" panose="05000000000000000000" pitchFamily="2" charset="2"/>
                  <a:buChar char="§"/>
                </a:pPr>
                <a:r>
                  <a:rPr lang="en-GB" altLang="en-US" sz="2000" i="1" dirty="0">
                    <a:solidFill>
                      <a:schemeClr val="tx2"/>
                    </a:solidFill>
                    <a:cs typeface="Arial" pitchFamily="34" charset="0"/>
                  </a:rPr>
                  <a:t>N</a:t>
                </a:r>
                <a:r>
                  <a:rPr lang="en-GB" altLang="en-US" sz="2000" dirty="0">
                    <a:solidFill>
                      <a:schemeClr val="tx2"/>
                    </a:solidFill>
                    <a:cs typeface="Arial" pitchFamily="34" charset="0"/>
                  </a:rPr>
                  <a:t> atoms, stability </a:t>
                </a:r>
                <a:r>
                  <a:rPr lang="en-GB" altLang="en-US" sz="2000" dirty="0">
                    <a:solidFill>
                      <a:schemeClr val="tx2"/>
                    </a:solidFill>
                    <a:cs typeface="Arial" pitchFamily="34" charset="0"/>
                    <a:sym typeface="Symbol" pitchFamily="18" charset="2"/>
                  </a:rPr>
                  <a:t> </a:t>
                </a:r>
                <a:r>
                  <a:rPr lang="en-GB" altLang="en-US" sz="2000" i="1" dirty="0">
                    <a:solidFill>
                      <a:schemeClr val="tx2"/>
                    </a:solidFill>
                    <a:cs typeface="Arial" pitchFamily="34" charset="0"/>
                    <a:sym typeface="Symbol" pitchFamily="18" charset="2"/>
                  </a:rPr>
                  <a:t>N</a:t>
                </a:r>
                <a:r>
                  <a:rPr lang="en-GB" altLang="en-US" sz="2000" baseline="30000" dirty="0">
                    <a:solidFill>
                      <a:schemeClr val="tx2"/>
                    </a:solidFill>
                    <a:cs typeface="Arial" pitchFamily="34" charset="0"/>
                    <a:sym typeface="Symbol" pitchFamily="18" charset="2"/>
                  </a:rPr>
                  <a:t>1/2</a:t>
                </a:r>
              </a:p>
              <a:p>
                <a:pPr marL="446088" indent="-271463">
                  <a:spcBef>
                    <a:spcPts val="600"/>
                  </a:spcBef>
                  <a:buClr>
                    <a:schemeClr val="tx2"/>
                  </a:buClr>
                  <a:buFont typeface="Wingdings" panose="05000000000000000000" pitchFamily="2" charset="2"/>
                  <a:buChar char="§"/>
                </a:pPr>
                <a:r>
                  <a:rPr lang="en-GB" altLang="en-US" sz="2000" dirty="0">
                    <a:solidFill>
                      <a:schemeClr val="tx2"/>
                    </a:solidFill>
                    <a:cs typeface="Arial" pitchFamily="34" charset="0"/>
                  </a:rPr>
                  <a:t>AC Stark shift eliminated by operating at </a:t>
                </a:r>
                <a:br>
                  <a:rPr lang="en-GB" altLang="en-US" sz="2000" dirty="0">
                    <a:solidFill>
                      <a:schemeClr val="tx2"/>
                    </a:solidFill>
                    <a:cs typeface="Arial" pitchFamily="34" charset="0"/>
                  </a:rPr>
                </a:br>
                <a:r>
                  <a:rPr lang="en-GB" altLang="en-US" sz="2000" dirty="0">
                    <a:solidFill>
                      <a:schemeClr val="tx2"/>
                    </a:solidFill>
                    <a:cs typeface="Arial" pitchFamily="34" charset="0"/>
                  </a:rPr>
                  <a:t>“magic” wavelength</a:t>
                </a:r>
                <a:endParaRPr lang="en-GB" sz="2000" dirty="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BBB5BCA-1175-F488-552C-08C33CBF3BA5}"/>
                </a:ext>
              </a:extLst>
            </p:cNvPr>
            <p:cNvGrpSpPr/>
            <p:nvPr/>
          </p:nvGrpSpPr>
          <p:grpSpPr>
            <a:xfrm>
              <a:off x="6396708" y="1855017"/>
              <a:ext cx="3767030" cy="1885266"/>
              <a:chOff x="1256422" y="1915853"/>
              <a:chExt cx="3767030" cy="1885266"/>
            </a:xfrm>
          </p:grpSpPr>
          <p:sp>
            <p:nvSpPr>
              <p:cNvPr id="22" name="Line 43">
                <a:extLst>
                  <a:ext uri="{FF2B5EF4-FFF2-40B4-BE49-F238E27FC236}">
                    <a16:creationId xmlns:a16="http://schemas.microsoft.com/office/drawing/2014/main" id="{22CA5602-B55E-70F4-BC27-46D1F57D50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33373" y="2077346"/>
                <a:ext cx="99060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" name="Line 44">
                <a:extLst>
                  <a:ext uri="{FF2B5EF4-FFF2-40B4-BE49-F238E27FC236}">
                    <a16:creationId xmlns:a16="http://schemas.microsoft.com/office/drawing/2014/main" id="{A94FE50E-9883-E2AB-BF58-73AE3CDDEE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2898" y="3624672"/>
                <a:ext cx="99060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" name="Line 48">
                <a:extLst>
                  <a:ext uri="{FF2B5EF4-FFF2-40B4-BE49-F238E27FC236}">
                    <a16:creationId xmlns:a16="http://schemas.microsoft.com/office/drawing/2014/main" id="{D61F7363-BD30-ED56-CB1E-B2029DC940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71498" y="2077346"/>
                <a:ext cx="0" cy="1547326"/>
              </a:xfrm>
              <a:prstGeom prst="line">
                <a:avLst/>
              </a:prstGeom>
              <a:noFill/>
              <a:ln w="31750">
                <a:solidFill>
                  <a:srgbClr val="0066FF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" name="Line 49">
                <a:extLst>
                  <a:ext uri="{FF2B5EF4-FFF2-40B4-BE49-F238E27FC236}">
                    <a16:creationId xmlns:a16="http://schemas.microsoft.com/office/drawing/2014/main" id="{BB148D5F-BE50-5319-DAFE-EB44B201AF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52498" y="2619504"/>
                <a:ext cx="1156578" cy="1005167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" name="Line 50">
                <a:extLst>
                  <a:ext uri="{FF2B5EF4-FFF2-40B4-BE49-F238E27FC236}">
                    <a16:creationId xmlns:a16="http://schemas.microsoft.com/office/drawing/2014/main" id="{D2D61618-35B6-3AE8-9932-9092C69ECB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81098" y="2760992"/>
                <a:ext cx="1016000" cy="863679"/>
              </a:xfrm>
              <a:prstGeom prst="line">
                <a:avLst/>
              </a:prstGeom>
              <a:noFill/>
              <a:ln w="31750">
                <a:solidFill>
                  <a:srgbClr val="CC0000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" name="Text Box 51">
                <a:extLst>
                  <a:ext uri="{FF2B5EF4-FFF2-40B4-BE49-F238E27FC236}">
                    <a16:creationId xmlns:a16="http://schemas.microsoft.com/office/drawing/2014/main" id="{32A9AF6F-B7D5-8D14-848E-678CB4EBF5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50849" y="1915853"/>
                <a:ext cx="533400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GB" altLang="en-US" sz="1600" baseline="30000" dirty="0">
                    <a:latin typeface="+mn-lt"/>
                  </a:rPr>
                  <a:t>1</a:t>
                </a:r>
                <a:r>
                  <a:rPr lang="en-GB" altLang="en-US" sz="1600" dirty="0">
                    <a:latin typeface="+mn-lt"/>
                  </a:rPr>
                  <a:t>P</a:t>
                </a:r>
                <a:r>
                  <a:rPr lang="en-GB" altLang="en-US" sz="1600" baseline="-25000" dirty="0">
                    <a:latin typeface="+mn-lt"/>
                  </a:rPr>
                  <a:t>1</a:t>
                </a:r>
              </a:p>
            </p:txBody>
          </p:sp>
          <p:sp>
            <p:nvSpPr>
              <p:cNvPr id="45" name="Text Box 52">
                <a:extLst>
                  <a:ext uri="{FF2B5EF4-FFF2-40B4-BE49-F238E27FC236}">
                    <a16:creationId xmlns:a16="http://schemas.microsoft.com/office/drawing/2014/main" id="{16AE94DE-6349-48C4-2F9C-8AFEF52173B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50849" y="3462565"/>
                <a:ext cx="533400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GB" altLang="en-US" sz="1600" baseline="30000" dirty="0">
                    <a:latin typeface="+mn-lt"/>
                  </a:rPr>
                  <a:t>1</a:t>
                </a:r>
                <a:r>
                  <a:rPr lang="en-GB" altLang="en-US" sz="1600" dirty="0">
                    <a:latin typeface="+mn-lt"/>
                  </a:rPr>
                  <a:t>S</a:t>
                </a:r>
                <a:r>
                  <a:rPr lang="en-GB" altLang="en-US" sz="1600" baseline="-25000" dirty="0">
                    <a:latin typeface="+mn-lt"/>
                  </a:rPr>
                  <a:t>0</a:t>
                </a:r>
              </a:p>
            </p:txBody>
          </p: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4C4B8D0B-A5B2-0F9D-13DF-B2EA2E735DC3}"/>
                  </a:ext>
                </a:extLst>
              </p:cNvPr>
              <p:cNvGrpSpPr/>
              <p:nvPr/>
            </p:nvGrpSpPr>
            <p:grpSpPr>
              <a:xfrm>
                <a:off x="3580415" y="2263757"/>
                <a:ext cx="1443037" cy="740627"/>
                <a:chOff x="3590698" y="2153795"/>
                <a:chExt cx="1443037" cy="740627"/>
              </a:xfrm>
            </p:grpSpPr>
            <p:sp>
              <p:nvSpPr>
                <p:cNvPr id="50" name="Line 45">
                  <a:extLst>
                    <a:ext uri="{FF2B5EF4-FFF2-40B4-BE49-F238E27FC236}">
                      <a16:creationId xmlns:a16="http://schemas.microsoft.com/office/drawing/2014/main" id="{6499648B-7F9B-435A-2116-A1F103F1FB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90698" y="2333666"/>
                  <a:ext cx="914400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" name="Line 46">
                  <a:extLst>
                    <a:ext uri="{FF2B5EF4-FFF2-40B4-BE49-F238E27FC236}">
                      <a16:creationId xmlns:a16="http://schemas.microsoft.com/office/drawing/2014/main" id="{424E5489-F749-7108-ED6E-B0C2A94302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90698" y="2517476"/>
                  <a:ext cx="914400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2" name="Line 47">
                  <a:extLst>
                    <a:ext uri="{FF2B5EF4-FFF2-40B4-BE49-F238E27FC236}">
                      <a16:creationId xmlns:a16="http://schemas.microsoft.com/office/drawing/2014/main" id="{B8EE99A5-59E4-C543-BD85-226AA87FE6B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90698" y="2634072"/>
                  <a:ext cx="914400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3" name="Text Box 53">
                  <a:extLst>
                    <a:ext uri="{FF2B5EF4-FFF2-40B4-BE49-F238E27FC236}">
                      <a16:creationId xmlns:a16="http://schemas.microsoft.com/office/drawing/2014/main" id="{6D414F31-95F8-A502-6A18-346A9A86CE7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500335" y="2555868"/>
                  <a:ext cx="533400" cy="338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GB" altLang="en-US" sz="1600" baseline="30000" dirty="0">
                      <a:latin typeface="+mn-lt"/>
                    </a:rPr>
                    <a:t>3</a:t>
                  </a:r>
                  <a:r>
                    <a:rPr lang="en-GB" altLang="en-US" sz="1600" dirty="0">
                      <a:latin typeface="+mn-lt"/>
                    </a:rPr>
                    <a:t>P</a:t>
                  </a:r>
                  <a:r>
                    <a:rPr lang="en-GB" altLang="en-US" sz="1600" baseline="-25000" dirty="0">
                      <a:latin typeface="+mn-lt"/>
                    </a:rPr>
                    <a:t>0</a:t>
                  </a:r>
                </a:p>
              </p:txBody>
            </p:sp>
            <p:sp>
              <p:nvSpPr>
                <p:cNvPr id="54" name="Text Box 54">
                  <a:extLst>
                    <a:ext uri="{FF2B5EF4-FFF2-40B4-BE49-F238E27FC236}">
                      <a16:creationId xmlns:a16="http://schemas.microsoft.com/office/drawing/2014/main" id="{25B0023D-FC26-2E25-7385-C1EAF5BFF7A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500335" y="2383922"/>
                  <a:ext cx="533400" cy="338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GB" altLang="en-US" sz="1600" baseline="30000">
                      <a:latin typeface="+mn-lt"/>
                    </a:rPr>
                    <a:t>3</a:t>
                  </a:r>
                  <a:r>
                    <a:rPr lang="en-GB" altLang="en-US" sz="1600">
                      <a:latin typeface="+mn-lt"/>
                    </a:rPr>
                    <a:t>P</a:t>
                  </a:r>
                  <a:r>
                    <a:rPr lang="en-GB" altLang="en-US" sz="1600" baseline="-25000">
                      <a:latin typeface="+mn-lt"/>
                    </a:rPr>
                    <a:t>1</a:t>
                  </a:r>
                </a:p>
              </p:txBody>
            </p:sp>
            <p:sp>
              <p:nvSpPr>
                <p:cNvPr id="55" name="Text Box 55">
                  <a:extLst>
                    <a:ext uri="{FF2B5EF4-FFF2-40B4-BE49-F238E27FC236}">
                      <a16:creationId xmlns:a16="http://schemas.microsoft.com/office/drawing/2014/main" id="{012C8BB5-3283-247C-C677-0517D2FA3F7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500335" y="2153795"/>
                  <a:ext cx="533400" cy="338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GB" altLang="en-US" sz="1600" baseline="30000">
                      <a:latin typeface="+mn-lt"/>
                    </a:rPr>
                    <a:t>3</a:t>
                  </a:r>
                  <a:r>
                    <a:rPr lang="en-GB" altLang="en-US" sz="1600">
                      <a:latin typeface="+mn-lt"/>
                    </a:rPr>
                    <a:t>P</a:t>
                  </a:r>
                  <a:r>
                    <a:rPr lang="en-GB" altLang="en-US" sz="1600" baseline="-25000">
                      <a:latin typeface="+mn-lt"/>
                    </a:rPr>
                    <a:t>2</a:t>
                  </a:r>
                </a:p>
              </p:txBody>
            </p:sp>
          </p:grpSp>
          <p:sp>
            <p:nvSpPr>
              <p:cNvPr id="47" name="Text Box 56">
                <a:extLst>
                  <a:ext uri="{FF2B5EF4-FFF2-40B4-BE49-F238E27FC236}">
                    <a16:creationId xmlns:a16="http://schemas.microsoft.com/office/drawing/2014/main" id="{55AF1D19-09B7-1E69-8590-453D0D002E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56422" y="2489659"/>
                <a:ext cx="1295400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GB" altLang="en-US" sz="1600" dirty="0">
                    <a:solidFill>
                      <a:srgbClr val="0066FF"/>
                    </a:solidFill>
                    <a:latin typeface="+mn-lt"/>
                  </a:rPr>
                  <a:t>1</a:t>
                </a:r>
                <a:r>
                  <a:rPr lang="en-GB" altLang="en-US" sz="1600" baseline="30000" dirty="0">
                    <a:solidFill>
                      <a:srgbClr val="0066FF"/>
                    </a:solidFill>
                    <a:latin typeface="+mn-lt"/>
                  </a:rPr>
                  <a:t>st</a:t>
                </a:r>
                <a:r>
                  <a:rPr lang="en-GB" altLang="en-US" sz="1600" dirty="0">
                    <a:solidFill>
                      <a:srgbClr val="0066FF"/>
                    </a:solidFill>
                    <a:latin typeface="+mn-lt"/>
                  </a:rPr>
                  <a:t>-stage</a:t>
                </a:r>
                <a:br>
                  <a:rPr lang="en-GB" altLang="en-US" sz="1600" dirty="0">
                    <a:solidFill>
                      <a:srgbClr val="0066FF"/>
                    </a:solidFill>
                    <a:latin typeface="+mn-lt"/>
                  </a:rPr>
                </a:br>
                <a:r>
                  <a:rPr lang="en-GB" altLang="en-US" sz="1600" dirty="0">
                    <a:solidFill>
                      <a:srgbClr val="0066FF"/>
                    </a:solidFill>
                    <a:latin typeface="+mn-lt"/>
                  </a:rPr>
                  <a:t>cooling</a:t>
                </a:r>
              </a:p>
            </p:txBody>
          </p:sp>
          <p:sp>
            <p:nvSpPr>
              <p:cNvPr id="48" name="Text Box 57">
                <a:extLst>
                  <a:ext uri="{FF2B5EF4-FFF2-40B4-BE49-F238E27FC236}">
                    <a16:creationId xmlns:a16="http://schemas.microsoft.com/office/drawing/2014/main" id="{027D1939-54F5-4C6D-268E-CDDFE4CD0F7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1498" y="2524966"/>
                <a:ext cx="1295400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GB" altLang="en-US" sz="1600" dirty="0">
                    <a:solidFill>
                      <a:srgbClr val="FF0000"/>
                    </a:solidFill>
                    <a:latin typeface="+mn-lt"/>
                  </a:rPr>
                  <a:t>2</a:t>
                </a:r>
                <a:r>
                  <a:rPr lang="en-GB" altLang="en-US" sz="1600" baseline="30000" dirty="0">
                    <a:solidFill>
                      <a:srgbClr val="FF0000"/>
                    </a:solidFill>
                    <a:latin typeface="+mn-lt"/>
                  </a:rPr>
                  <a:t>nd</a:t>
                </a:r>
                <a:r>
                  <a:rPr lang="en-GB" altLang="en-US" sz="1600" dirty="0">
                    <a:solidFill>
                      <a:srgbClr val="FF0000"/>
                    </a:solidFill>
                    <a:latin typeface="+mn-lt"/>
                  </a:rPr>
                  <a:t>-stage</a:t>
                </a:r>
                <a:br>
                  <a:rPr lang="en-GB" altLang="en-US" sz="1600" dirty="0">
                    <a:solidFill>
                      <a:srgbClr val="FF0000"/>
                    </a:solidFill>
                    <a:latin typeface="+mn-lt"/>
                  </a:rPr>
                </a:br>
                <a:r>
                  <a:rPr lang="en-GB" altLang="en-US" sz="1600" dirty="0">
                    <a:solidFill>
                      <a:srgbClr val="FF0000"/>
                    </a:solidFill>
                    <a:latin typeface="+mn-lt"/>
                  </a:rPr>
                  <a:t>cooling</a:t>
                </a:r>
              </a:p>
            </p:txBody>
          </p:sp>
          <p:sp>
            <p:nvSpPr>
              <p:cNvPr id="49" name="Text Box 58">
                <a:extLst>
                  <a:ext uri="{FF2B5EF4-FFF2-40B4-BE49-F238E27FC236}">
                    <a16:creationId xmlns:a16="http://schemas.microsoft.com/office/drawing/2014/main" id="{ED52A6C7-05C8-33FF-E3FF-171ADD2359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85898" y="2938872"/>
                <a:ext cx="1295400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GB" altLang="en-US" sz="1600" dirty="0">
                    <a:solidFill>
                      <a:srgbClr val="CC0000"/>
                    </a:solidFill>
                    <a:latin typeface="+mn-lt"/>
                  </a:rPr>
                  <a:t>clock transition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C2E3622-BCAB-D4BB-B549-F5559BA1105C}"/>
              </a:ext>
            </a:extLst>
          </p:cNvPr>
          <p:cNvGrpSpPr/>
          <p:nvPr/>
        </p:nvGrpSpPr>
        <p:grpSpPr>
          <a:xfrm>
            <a:off x="251982" y="1002459"/>
            <a:ext cx="5730767" cy="5642746"/>
            <a:chOff x="293174" y="1030005"/>
            <a:chExt cx="5730767" cy="564274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7B16F0D-D28F-A43A-742F-2231CA4AA133}"/>
                </a:ext>
              </a:extLst>
            </p:cNvPr>
            <p:cNvSpPr txBox="1"/>
            <p:nvPr/>
          </p:nvSpPr>
          <p:spPr>
            <a:xfrm>
              <a:off x="293174" y="1030005"/>
              <a:ext cx="5730767" cy="4278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200" b="1" dirty="0">
                  <a:solidFill>
                    <a:schemeClr val="tx2"/>
                  </a:solidFill>
                </a:rPr>
                <a:t>Trapped ion optical clocks</a:t>
              </a:r>
            </a:p>
            <a:p>
              <a:pPr marL="446088" indent="-271463">
                <a:spcBef>
                  <a:spcPts val="6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r>
                <a:rPr lang="en-GB" sz="2000" dirty="0">
                  <a:solidFill>
                    <a:schemeClr val="tx2"/>
                  </a:solidFill>
                </a:rPr>
                <a:t>Based on </a:t>
              </a:r>
              <a:r>
                <a:rPr lang="en-GB" altLang="en-US" sz="2000" dirty="0">
                  <a:solidFill>
                    <a:schemeClr val="tx2"/>
                  </a:solidFill>
                  <a:ea typeface="MS PGothic" pitchFamily="34" charset="-128"/>
                </a:rPr>
                <a:t>“forbidden” (e.g. E2) transitions </a:t>
              </a:r>
              <a:br>
                <a:rPr lang="en-GB" altLang="en-US" sz="2000" dirty="0">
                  <a:solidFill>
                    <a:schemeClr val="tx2"/>
                  </a:solidFill>
                  <a:ea typeface="MS PGothic" pitchFamily="34" charset="-128"/>
                </a:rPr>
              </a:br>
              <a:r>
                <a:rPr lang="en-GB" altLang="en-US" sz="2000" dirty="0">
                  <a:solidFill>
                    <a:schemeClr val="tx2"/>
                  </a:solidFill>
                  <a:ea typeface="MS PGothic" pitchFamily="34" charset="-128"/>
                </a:rPr>
                <a:t>in single trapped ions (Q ~ 10</a:t>
              </a:r>
              <a:r>
                <a:rPr lang="en-GB" altLang="en-US" sz="2000" baseline="30000" dirty="0">
                  <a:solidFill>
                    <a:schemeClr val="tx2"/>
                  </a:solidFill>
                  <a:ea typeface="MS PGothic" pitchFamily="34" charset="-128"/>
                </a:rPr>
                <a:t>15</a:t>
              </a:r>
              <a:r>
                <a:rPr lang="en-GB" altLang="en-US" sz="2000" dirty="0">
                  <a:solidFill>
                    <a:schemeClr val="tx2"/>
                  </a:solidFill>
                  <a:ea typeface="MS PGothic" pitchFamily="34" charset="-128"/>
                </a:rPr>
                <a:t>)</a:t>
              </a:r>
              <a:endParaRPr lang="en-GB" sz="2000" dirty="0">
                <a:solidFill>
                  <a:schemeClr val="tx2"/>
                </a:solidFill>
              </a:endParaRPr>
            </a:p>
            <a:p>
              <a:pPr marL="446088" indent="-271463">
                <a:spcBef>
                  <a:spcPts val="6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GB" sz="2000" dirty="0"/>
            </a:p>
            <a:p>
              <a:pPr marL="446088" indent="-271463">
                <a:spcBef>
                  <a:spcPts val="6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GB" sz="2000" dirty="0"/>
            </a:p>
            <a:p>
              <a:pPr marL="446088" indent="-271463">
                <a:spcBef>
                  <a:spcPts val="6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GB" sz="2000" dirty="0"/>
            </a:p>
            <a:p>
              <a:pPr marL="446088" indent="-271463">
                <a:spcBef>
                  <a:spcPts val="6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GB" sz="2000" dirty="0"/>
            </a:p>
            <a:p>
              <a:pPr marL="446088" indent="-271463">
                <a:spcBef>
                  <a:spcPts val="6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GB" sz="2000" dirty="0"/>
            </a:p>
            <a:p>
              <a:pPr marL="446088" indent="-271463">
                <a:spcBef>
                  <a:spcPts val="18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r>
                <a:rPr lang="en-GB" sz="2000" dirty="0">
                  <a:solidFill>
                    <a:schemeClr val="tx2"/>
                  </a:solidFill>
                </a:rPr>
                <a:t>Long interrogation times possible</a:t>
              </a:r>
            </a:p>
            <a:p>
              <a:pPr marL="446088" indent="-271463">
                <a:spcBef>
                  <a:spcPts val="6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r>
                <a:rPr lang="en-GB" sz="2000" dirty="0">
                  <a:solidFill>
                    <a:schemeClr val="tx2"/>
                  </a:solidFill>
                </a:rPr>
                <a:t>Rf ion trap provides a low perturbation environment</a:t>
              </a:r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37FED5C0-F1B2-16B4-E117-9CE6FCFDB7ED}"/>
                </a:ext>
              </a:extLst>
            </p:cNvPr>
            <p:cNvGrpSpPr/>
            <p:nvPr/>
          </p:nvGrpSpPr>
          <p:grpSpPr>
            <a:xfrm>
              <a:off x="1157362" y="5170983"/>
              <a:ext cx="2984711" cy="1501768"/>
              <a:chOff x="1157362" y="5170983"/>
              <a:chExt cx="2984711" cy="1501768"/>
            </a:xfrm>
          </p:grpSpPr>
          <p:pic>
            <p:nvPicPr>
              <p:cNvPr id="98" name="image10.jpg">
                <a:extLst>
                  <a:ext uri="{FF2B5EF4-FFF2-40B4-BE49-F238E27FC236}">
                    <a16:creationId xmlns:a16="http://schemas.microsoft.com/office/drawing/2014/main" id="{CAF086F6-5AC1-A6D5-92B0-2234C20395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3581" t="17370" r="10797" b="14600"/>
              <a:stretch/>
            </p:blipFill>
            <p:spPr>
              <a:xfrm>
                <a:off x="1157362" y="5373959"/>
                <a:ext cx="1924136" cy="1298792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99" name="Picture 98">
                <a:extLst>
                  <a:ext uri="{FF2B5EF4-FFF2-40B4-BE49-F238E27FC236}">
                    <a16:creationId xmlns:a16="http://schemas.microsoft.com/office/drawing/2014/main" id="{8E21C316-F026-9BA7-B681-187E6F76995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911" t="22416" r="27055" b="34324"/>
              <a:stretch/>
            </p:blipFill>
            <p:spPr>
              <a:xfrm>
                <a:off x="2818228" y="5170983"/>
                <a:ext cx="1323845" cy="1186896"/>
              </a:xfrm>
              <a:prstGeom prst="rect">
                <a:avLst/>
              </a:prstGeom>
            </p:spPr>
          </p:pic>
          <p:sp>
            <p:nvSpPr>
              <p:cNvPr id="100" name="Down Arrow 7">
                <a:extLst>
                  <a:ext uri="{FF2B5EF4-FFF2-40B4-BE49-F238E27FC236}">
                    <a16:creationId xmlns:a16="http://schemas.microsoft.com/office/drawing/2014/main" id="{849C72A2-6FEF-FAF3-75C3-8B0848E49B56}"/>
                  </a:ext>
                </a:extLst>
              </p:cNvPr>
              <p:cNvSpPr/>
              <p:nvPr/>
            </p:nvSpPr>
            <p:spPr bwMode="auto">
              <a:xfrm rot="15480000" flipH="1">
                <a:off x="2868033" y="5246945"/>
                <a:ext cx="50980" cy="1332374"/>
              </a:xfrm>
              <a:prstGeom prst="downArrow">
                <a:avLst>
                  <a:gd name="adj1" fmla="val 50000"/>
                  <a:gd name="adj2" fmla="val 64967"/>
                </a:avLst>
              </a:prstGeom>
              <a:solidFill>
                <a:schemeClr val="accent4"/>
              </a:solidFill>
              <a:ln w="9525" cap="flat" cmpd="sng" algn="ctr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ヒラギノ角ゴ Pro W3" pitchFamily="28" charset="-128"/>
                </a:endParaRPr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F993D9F3-FCA6-2638-D773-AA3DA800FA2D}"/>
                </a:ext>
              </a:extLst>
            </p:cNvPr>
            <p:cNvGrpSpPr/>
            <p:nvPr/>
          </p:nvGrpSpPr>
          <p:grpSpPr>
            <a:xfrm>
              <a:off x="813777" y="2130403"/>
              <a:ext cx="4337992" cy="2004600"/>
              <a:chOff x="1438933" y="1284257"/>
              <a:chExt cx="4337992" cy="2004600"/>
            </a:xfrm>
          </p:grpSpPr>
          <p:sp>
            <p:nvSpPr>
              <p:cNvPr id="102" name="Text Box 1048">
                <a:extLst>
                  <a:ext uri="{FF2B5EF4-FFF2-40B4-BE49-F238E27FC236}">
                    <a16:creationId xmlns:a16="http://schemas.microsoft.com/office/drawing/2014/main" id="{E2170FF2-ABDC-2CC4-ADA6-B2C96796E0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42569" y="1966266"/>
                <a:ext cx="1295400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GB" altLang="en-US" sz="1600" dirty="0">
                    <a:solidFill>
                      <a:srgbClr val="0066FF"/>
                    </a:solidFill>
                    <a:latin typeface="+mn-lt"/>
                    <a:ea typeface="MS PGothic" pitchFamily="34" charset="-128"/>
                  </a:rPr>
                  <a:t>cooling</a:t>
                </a:r>
                <a:br>
                  <a:rPr lang="en-GB" altLang="en-US" sz="1600" dirty="0">
                    <a:solidFill>
                      <a:srgbClr val="0066FF"/>
                    </a:solidFill>
                    <a:latin typeface="+mn-lt"/>
                    <a:ea typeface="MS PGothic" pitchFamily="34" charset="-128"/>
                  </a:rPr>
                </a:br>
                <a:r>
                  <a:rPr lang="en-GB" altLang="en-US" sz="1600" dirty="0">
                    <a:solidFill>
                      <a:srgbClr val="0066FF"/>
                    </a:solidFill>
                    <a:latin typeface="+mn-lt"/>
                    <a:ea typeface="MS PGothic" pitchFamily="34" charset="-128"/>
                  </a:rPr>
                  <a:t>transition</a:t>
                </a:r>
              </a:p>
            </p:txBody>
          </p:sp>
          <p:sp>
            <p:nvSpPr>
              <p:cNvPr id="103" name="Text Box 1049">
                <a:extLst>
                  <a:ext uri="{FF2B5EF4-FFF2-40B4-BE49-F238E27FC236}">
                    <a16:creationId xmlns:a16="http://schemas.microsoft.com/office/drawing/2014/main" id="{0DC3DBAB-3AC9-75D2-1EE1-E5C62503B7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43325" y="2332425"/>
                <a:ext cx="2133600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GB" altLang="en-US" sz="1600" dirty="0">
                    <a:solidFill>
                      <a:srgbClr val="C00000"/>
                    </a:solidFill>
                    <a:latin typeface="+mn-lt"/>
                    <a:ea typeface="MS PGothic" pitchFamily="34" charset="-128"/>
                  </a:rPr>
                  <a:t>reference </a:t>
                </a:r>
                <a:br>
                  <a:rPr lang="en-GB" altLang="en-US" sz="1600" dirty="0">
                    <a:solidFill>
                      <a:srgbClr val="C00000"/>
                    </a:solidFill>
                    <a:latin typeface="+mn-lt"/>
                    <a:ea typeface="MS PGothic" pitchFamily="34" charset="-128"/>
                  </a:rPr>
                </a:br>
                <a:r>
                  <a:rPr lang="en-GB" altLang="en-US" sz="1600" dirty="0">
                    <a:solidFill>
                      <a:srgbClr val="C00000"/>
                    </a:solidFill>
                    <a:latin typeface="+mn-lt"/>
                    <a:ea typeface="MS PGothic" pitchFamily="34" charset="-128"/>
                  </a:rPr>
                  <a:t>(“clock”) transition</a:t>
                </a:r>
              </a:p>
            </p:txBody>
          </p:sp>
          <p:sp>
            <p:nvSpPr>
              <p:cNvPr id="104" name="Text Box 1046">
                <a:extLst>
                  <a:ext uri="{FF2B5EF4-FFF2-40B4-BE49-F238E27FC236}">
                    <a16:creationId xmlns:a16="http://schemas.microsoft.com/office/drawing/2014/main" id="{2A60C3BA-2F72-221E-9352-7AD5A95915F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83867" y="1284257"/>
                <a:ext cx="1143000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GB" altLang="en-US" sz="1600" dirty="0">
                    <a:solidFill>
                      <a:srgbClr val="000000"/>
                    </a:solidFill>
                    <a:latin typeface="+mn-lt"/>
                    <a:ea typeface="MS PGothic" pitchFamily="34" charset="-128"/>
                    <a:sym typeface="Symbol" pitchFamily="18" charset="2"/>
                  </a:rPr>
                  <a:t> 10 ns</a:t>
                </a:r>
                <a:endParaRPr lang="en-GB" altLang="en-US" sz="1600" dirty="0">
                  <a:solidFill>
                    <a:srgbClr val="000000"/>
                  </a:solidFill>
                  <a:latin typeface="+mn-lt"/>
                  <a:ea typeface="MS PGothic" pitchFamily="34" charset="-128"/>
                </a:endParaRPr>
              </a:p>
            </p:txBody>
          </p:sp>
          <p:sp>
            <p:nvSpPr>
              <p:cNvPr id="105" name="Line 1050">
                <a:extLst>
                  <a:ext uri="{FF2B5EF4-FFF2-40B4-BE49-F238E27FC236}">
                    <a16:creationId xmlns:a16="http://schemas.microsoft.com/office/drawing/2014/main" id="{2C2445D7-15D3-F666-76A6-94C4CDEF37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2949889" y="1478274"/>
                <a:ext cx="762000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06" name="Text Box 1047">
                <a:extLst>
                  <a:ext uri="{FF2B5EF4-FFF2-40B4-BE49-F238E27FC236}">
                    <a16:creationId xmlns:a16="http://schemas.microsoft.com/office/drawing/2014/main" id="{412693E6-FC3B-D68C-71C0-09C37F2358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88178" y="1847984"/>
                <a:ext cx="990600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GB" altLang="en-US" sz="1600" dirty="0">
                    <a:solidFill>
                      <a:srgbClr val="000000"/>
                    </a:solidFill>
                    <a:latin typeface="+mn-lt"/>
                    <a:ea typeface="MS PGothic" pitchFamily="34" charset="-128"/>
                    <a:sym typeface="Symbol" pitchFamily="18" charset="2"/>
                  </a:rPr>
                  <a:t></a:t>
                </a:r>
                <a:r>
                  <a:rPr lang="en-GB" altLang="en-US" sz="1600" dirty="0">
                    <a:solidFill>
                      <a:srgbClr val="000000"/>
                    </a:solidFill>
                    <a:latin typeface="+mn-lt"/>
                    <a:ea typeface="MS PGothic" pitchFamily="34" charset="-128"/>
                  </a:rPr>
                  <a:t> </a:t>
                </a:r>
                <a:r>
                  <a:rPr lang="en-GB" altLang="en-US" sz="1600" dirty="0">
                    <a:solidFill>
                      <a:srgbClr val="000000"/>
                    </a:solidFill>
                    <a:latin typeface="+mn-lt"/>
                    <a:ea typeface="MS PGothic" pitchFamily="34" charset="-128"/>
                    <a:sym typeface="Symbol" pitchFamily="18" charset="2"/>
                  </a:rPr>
                  <a:t>1 s</a:t>
                </a:r>
              </a:p>
            </p:txBody>
          </p:sp>
          <p:sp>
            <p:nvSpPr>
              <p:cNvPr id="107" name="Line 1051">
                <a:extLst>
                  <a:ext uri="{FF2B5EF4-FFF2-40B4-BE49-F238E27FC236}">
                    <a16:creationId xmlns:a16="http://schemas.microsoft.com/office/drawing/2014/main" id="{B8EEF6A5-4744-B89C-16CA-75FFC90DBE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948125" y="2055054"/>
                <a:ext cx="762000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08" name="Line 1052">
                <a:extLst>
                  <a:ext uri="{FF2B5EF4-FFF2-40B4-BE49-F238E27FC236}">
                    <a16:creationId xmlns:a16="http://schemas.microsoft.com/office/drawing/2014/main" id="{7A31596C-41D7-8727-CF4D-54C9EB0C06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3407089" y="1478274"/>
                <a:ext cx="0" cy="1620000"/>
              </a:xfrm>
              <a:prstGeom prst="line">
                <a:avLst/>
              </a:prstGeom>
              <a:noFill/>
              <a:ln w="31750">
                <a:solidFill>
                  <a:srgbClr val="0066FF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09" name="Line 1053">
                <a:extLst>
                  <a:ext uri="{FF2B5EF4-FFF2-40B4-BE49-F238E27FC236}">
                    <a16:creationId xmlns:a16="http://schemas.microsoft.com/office/drawing/2014/main" id="{1B10BECF-DC9E-B427-8B08-D0FDBC59C07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54689" y="1478274"/>
                <a:ext cx="0" cy="1620000"/>
              </a:xfrm>
              <a:prstGeom prst="line">
                <a:avLst/>
              </a:prstGeom>
              <a:noFill/>
              <a:ln w="31750">
                <a:solidFill>
                  <a:srgbClr val="0066FF"/>
                </a:solidFill>
                <a:prstDash val="dash"/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10" name="Line 1054">
                <a:extLst>
                  <a:ext uri="{FF2B5EF4-FFF2-40B4-BE49-F238E27FC236}">
                    <a16:creationId xmlns:a16="http://schemas.microsoft.com/office/drawing/2014/main" id="{AD4FB566-7A01-FBDD-96CA-329006DECC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2949889" y="3119580"/>
                <a:ext cx="762000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11" name="Text Box 1055">
                <a:extLst>
                  <a:ext uri="{FF2B5EF4-FFF2-40B4-BE49-F238E27FC236}">
                    <a16:creationId xmlns:a16="http://schemas.microsoft.com/office/drawing/2014/main" id="{3F7EB7BE-ACF9-0FC3-EF7D-9BD332043B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38933" y="2950303"/>
                <a:ext cx="1701445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defTabSz="7620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GB" altLang="en-US" sz="1600" dirty="0">
                    <a:solidFill>
                      <a:srgbClr val="000000"/>
                    </a:solidFill>
                    <a:latin typeface="+mn-lt"/>
                    <a:ea typeface="MS PGothic" pitchFamily="34" charset="-128"/>
                  </a:rPr>
                  <a:t>ground state</a:t>
                </a:r>
              </a:p>
            </p:txBody>
          </p:sp>
          <p:sp>
            <p:nvSpPr>
              <p:cNvPr id="112" name="Line 1056">
                <a:extLst>
                  <a:ext uri="{FF2B5EF4-FFF2-40B4-BE49-F238E27FC236}">
                    <a16:creationId xmlns:a16="http://schemas.microsoft.com/office/drawing/2014/main" id="{AEACC6B6-6DD3-8234-F84B-3FEC859B2C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59489" y="2055053"/>
                <a:ext cx="761978" cy="1043219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55129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Candidates for the atomic reference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EFCA7D3-437B-6D63-4EED-FE17B7072D64}"/>
              </a:ext>
            </a:extLst>
          </p:cNvPr>
          <p:cNvGrpSpPr/>
          <p:nvPr/>
        </p:nvGrpSpPr>
        <p:grpSpPr>
          <a:xfrm>
            <a:off x="399416" y="1474184"/>
            <a:ext cx="8061325" cy="4851400"/>
            <a:chOff x="708412" y="1351176"/>
            <a:chExt cx="8061325" cy="4851400"/>
          </a:xfrm>
        </p:grpSpPr>
        <p:sp>
          <p:nvSpPr>
            <p:cNvPr id="4" name="Rectangle 38">
              <a:extLst>
                <a:ext uri="{FF2B5EF4-FFF2-40B4-BE49-F238E27FC236}">
                  <a16:creationId xmlns:a16="http://schemas.microsoft.com/office/drawing/2014/main" id="{C7D30D77-9D1B-78F6-94D8-63C222B50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412" y="1378004"/>
              <a:ext cx="432039" cy="504060"/>
            </a:xfrm>
            <a:prstGeom prst="rect">
              <a:avLst/>
            </a:prstGeom>
            <a:solidFill>
              <a:schemeClr val="accent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H</a:t>
              </a:r>
            </a:p>
          </p:txBody>
        </p:sp>
        <p:sp>
          <p:nvSpPr>
            <p:cNvPr id="5" name="Rectangle 118">
              <a:extLst>
                <a:ext uri="{FF2B5EF4-FFF2-40B4-BE49-F238E27FC236}">
                  <a16:creationId xmlns:a16="http://schemas.microsoft.com/office/drawing/2014/main" id="{E7AEDD23-CB5A-E0C6-6B5E-C979499DA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412" y="1882064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1400"/>
                <a:t>Li</a:t>
              </a:r>
            </a:p>
          </p:txBody>
        </p:sp>
        <p:sp>
          <p:nvSpPr>
            <p:cNvPr id="6" name="Rectangle 119">
              <a:extLst>
                <a:ext uri="{FF2B5EF4-FFF2-40B4-BE49-F238E27FC236}">
                  <a16:creationId xmlns:a16="http://schemas.microsoft.com/office/drawing/2014/main" id="{3293A2C2-3462-D01A-A46F-EE63F05838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412" y="2386124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1400"/>
                <a:t>Na</a:t>
              </a:r>
            </a:p>
          </p:txBody>
        </p:sp>
        <p:sp>
          <p:nvSpPr>
            <p:cNvPr id="7" name="Rectangle 120">
              <a:extLst>
                <a:ext uri="{FF2B5EF4-FFF2-40B4-BE49-F238E27FC236}">
                  <a16:creationId xmlns:a16="http://schemas.microsoft.com/office/drawing/2014/main" id="{B1D6AE7F-08C6-BAA5-0289-3FD759D26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412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1400"/>
                <a:t>K</a:t>
              </a:r>
            </a:p>
          </p:txBody>
        </p:sp>
        <p:sp>
          <p:nvSpPr>
            <p:cNvPr id="8" name="Rectangle 121">
              <a:extLst>
                <a:ext uri="{FF2B5EF4-FFF2-40B4-BE49-F238E27FC236}">
                  <a16:creationId xmlns:a16="http://schemas.microsoft.com/office/drawing/2014/main" id="{7F675A97-D446-3246-26C1-B722F7999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412" y="3394243"/>
              <a:ext cx="432039" cy="50406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1400"/>
                <a:t>Rb</a:t>
              </a:r>
            </a:p>
          </p:txBody>
        </p:sp>
        <p:sp>
          <p:nvSpPr>
            <p:cNvPr id="9" name="Rectangle 122">
              <a:extLst>
                <a:ext uri="{FF2B5EF4-FFF2-40B4-BE49-F238E27FC236}">
                  <a16:creationId xmlns:a16="http://schemas.microsoft.com/office/drawing/2014/main" id="{7F800159-7811-B01E-D029-7F2CFE672E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412" y="3898303"/>
              <a:ext cx="432039" cy="50406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1400"/>
                <a:t>Cs</a:t>
              </a:r>
            </a:p>
          </p:txBody>
        </p:sp>
        <p:sp>
          <p:nvSpPr>
            <p:cNvPr id="10" name="Rectangle 123">
              <a:extLst>
                <a:ext uri="{FF2B5EF4-FFF2-40B4-BE49-F238E27FC236}">
                  <a16:creationId xmlns:a16="http://schemas.microsoft.com/office/drawing/2014/main" id="{27A625D4-ADDF-D8E6-C96E-297D51C16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412" y="440236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1400"/>
                <a:t>Fr</a:t>
              </a:r>
            </a:p>
          </p:txBody>
        </p:sp>
        <p:sp>
          <p:nvSpPr>
            <p:cNvPr id="11" name="Rectangle 384">
              <a:extLst>
                <a:ext uri="{FF2B5EF4-FFF2-40B4-BE49-F238E27FC236}">
                  <a16:creationId xmlns:a16="http://schemas.microsoft.com/office/drawing/2014/main" id="{BFF24458-A3DE-1688-0D9A-CE3BFA528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69" y="1882064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1400"/>
                <a:t>Be</a:t>
              </a:r>
            </a:p>
          </p:txBody>
        </p:sp>
        <p:sp>
          <p:nvSpPr>
            <p:cNvPr id="12" name="Rectangle 385">
              <a:extLst>
                <a:ext uri="{FF2B5EF4-FFF2-40B4-BE49-F238E27FC236}">
                  <a16:creationId xmlns:a16="http://schemas.microsoft.com/office/drawing/2014/main" id="{E602156B-48C7-274F-E669-B5D40E96D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69" y="2386124"/>
              <a:ext cx="432039" cy="504060"/>
            </a:xfrm>
            <a:prstGeom prst="rect">
              <a:avLst/>
            </a:prstGeom>
            <a:solidFill>
              <a:schemeClr val="accent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Mg</a:t>
              </a:r>
            </a:p>
          </p:txBody>
        </p:sp>
        <p:sp>
          <p:nvSpPr>
            <p:cNvPr id="13" name="Rectangle 386">
              <a:extLst>
                <a:ext uri="{FF2B5EF4-FFF2-40B4-BE49-F238E27FC236}">
                  <a16:creationId xmlns:a16="http://schemas.microsoft.com/office/drawing/2014/main" id="{025DF455-E78D-38F5-31D1-C7404332D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69" y="2890183"/>
              <a:ext cx="432039" cy="504060"/>
            </a:xfrm>
            <a:prstGeom prst="rect">
              <a:avLst/>
            </a:prstGeom>
            <a:solidFill>
              <a:schemeClr val="accent6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Ca</a:t>
              </a:r>
            </a:p>
          </p:txBody>
        </p:sp>
        <p:sp>
          <p:nvSpPr>
            <p:cNvPr id="14" name="Rectangle 387">
              <a:extLst>
                <a:ext uri="{FF2B5EF4-FFF2-40B4-BE49-F238E27FC236}">
                  <a16:creationId xmlns:a16="http://schemas.microsoft.com/office/drawing/2014/main" id="{62591ED3-431C-B1EB-D4BF-DFBE7A108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69" y="3394243"/>
              <a:ext cx="432039" cy="504060"/>
            </a:xfrm>
            <a:prstGeom prst="rect">
              <a:avLst/>
            </a:prstGeom>
            <a:solidFill>
              <a:schemeClr val="accent6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Sr</a:t>
              </a:r>
            </a:p>
          </p:txBody>
        </p:sp>
        <p:sp>
          <p:nvSpPr>
            <p:cNvPr id="15" name="Rectangle 388">
              <a:extLst>
                <a:ext uri="{FF2B5EF4-FFF2-40B4-BE49-F238E27FC236}">
                  <a16:creationId xmlns:a16="http://schemas.microsoft.com/office/drawing/2014/main" id="{B33EE364-F1A2-DA77-97DC-43B4C2FC9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69" y="3898303"/>
              <a:ext cx="432039" cy="504060"/>
            </a:xfrm>
            <a:prstGeom prst="rect">
              <a:avLst/>
            </a:prstGeom>
            <a:solidFill>
              <a:srgbClr val="DE1B76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1400">
                  <a:solidFill>
                    <a:schemeClr val="bg1"/>
                  </a:solidFill>
                </a:rPr>
                <a:t>Ba</a:t>
              </a:r>
            </a:p>
          </p:txBody>
        </p:sp>
        <p:sp>
          <p:nvSpPr>
            <p:cNvPr id="16" name="Rectangle 389">
              <a:extLst>
                <a:ext uri="{FF2B5EF4-FFF2-40B4-BE49-F238E27FC236}">
                  <a16:creationId xmlns:a16="http://schemas.microsoft.com/office/drawing/2014/main" id="{BA25A4EF-2783-878E-90E9-3F6D291F8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69" y="4402362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1400"/>
                <a:t>Ra</a:t>
              </a:r>
            </a:p>
          </p:txBody>
        </p:sp>
        <p:sp>
          <p:nvSpPr>
            <p:cNvPr id="17" name="Rectangle 393">
              <a:extLst>
                <a:ext uri="{FF2B5EF4-FFF2-40B4-BE49-F238E27FC236}">
                  <a16:creationId xmlns:a16="http://schemas.microsoft.com/office/drawing/2014/main" id="{7FE8ECAB-067D-419D-D413-4949E94CC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0726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Sc</a:t>
              </a:r>
            </a:p>
          </p:txBody>
        </p:sp>
        <p:sp>
          <p:nvSpPr>
            <p:cNvPr id="18" name="Rectangle 394">
              <a:extLst>
                <a:ext uri="{FF2B5EF4-FFF2-40B4-BE49-F238E27FC236}">
                  <a16:creationId xmlns:a16="http://schemas.microsoft.com/office/drawing/2014/main" id="{E0CB58E7-6AF1-CBC5-744F-61E1A297A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0726" y="339424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Y</a:t>
              </a:r>
            </a:p>
          </p:txBody>
        </p:sp>
        <p:sp>
          <p:nvSpPr>
            <p:cNvPr id="19" name="Rectangle 395">
              <a:extLst>
                <a:ext uri="{FF2B5EF4-FFF2-40B4-BE49-F238E27FC236}">
                  <a16:creationId xmlns:a16="http://schemas.microsoft.com/office/drawing/2014/main" id="{A455D02B-3F9E-CDBE-54AB-583BB84B7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0726" y="389830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La</a:t>
              </a:r>
            </a:p>
          </p:txBody>
        </p:sp>
        <p:sp>
          <p:nvSpPr>
            <p:cNvPr id="20" name="Rectangle 396">
              <a:extLst>
                <a:ext uri="{FF2B5EF4-FFF2-40B4-BE49-F238E27FC236}">
                  <a16:creationId xmlns:a16="http://schemas.microsoft.com/office/drawing/2014/main" id="{BB196A63-5D12-3518-D065-44E9F164A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0726" y="440236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Ac</a:t>
              </a:r>
            </a:p>
          </p:txBody>
        </p:sp>
        <p:sp>
          <p:nvSpPr>
            <p:cNvPr id="21" name="Rectangle 400">
              <a:extLst>
                <a:ext uri="{FF2B5EF4-FFF2-40B4-BE49-F238E27FC236}">
                  <a16:creationId xmlns:a16="http://schemas.microsoft.com/office/drawing/2014/main" id="{1D0D6AD4-1AED-D359-1EBD-D5FB9B2EF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883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Ti</a:t>
              </a:r>
            </a:p>
          </p:txBody>
        </p:sp>
        <p:sp>
          <p:nvSpPr>
            <p:cNvPr id="22" name="Rectangle 401">
              <a:extLst>
                <a:ext uri="{FF2B5EF4-FFF2-40B4-BE49-F238E27FC236}">
                  <a16:creationId xmlns:a16="http://schemas.microsoft.com/office/drawing/2014/main" id="{6DE1D1C6-7FE2-9AA0-6426-464446186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883" y="339424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Zr</a:t>
              </a:r>
            </a:p>
          </p:txBody>
        </p:sp>
        <p:sp>
          <p:nvSpPr>
            <p:cNvPr id="23" name="Rectangle 402">
              <a:extLst>
                <a:ext uri="{FF2B5EF4-FFF2-40B4-BE49-F238E27FC236}">
                  <a16:creationId xmlns:a16="http://schemas.microsoft.com/office/drawing/2014/main" id="{07CD7AE4-DC21-C36F-8269-F7E860D83A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883" y="389830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Hf</a:t>
              </a:r>
            </a:p>
          </p:txBody>
        </p:sp>
        <p:sp>
          <p:nvSpPr>
            <p:cNvPr id="24" name="Rectangle 403">
              <a:extLst>
                <a:ext uri="{FF2B5EF4-FFF2-40B4-BE49-F238E27FC236}">
                  <a16:creationId xmlns:a16="http://schemas.microsoft.com/office/drawing/2014/main" id="{4A67F0EE-9CD7-C1DA-9CB9-EAF2E14EC5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883" y="440236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 dirty="0"/>
                <a:t>Rf</a:t>
              </a:r>
            </a:p>
          </p:txBody>
        </p:sp>
        <p:sp>
          <p:nvSpPr>
            <p:cNvPr id="25" name="Rectangle 407">
              <a:extLst>
                <a:ext uri="{FF2B5EF4-FFF2-40B4-BE49-F238E27FC236}">
                  <a16:creationId xmlns:a16="http://schemas.microsoft.com/office/drawing/2014/main" id="{7982E739-6C8A-9A73-9BB2-A38DDDF9E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3041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V</a:t>
              </a:r>
            </a:p>
          </p:txBody>
        </p:sp>
        <p:sp>
          <p:nvSpPr>
            <p:cNvPr id="26" name="Rectangle 408">
              <a:extLst>
                <a:ext uri="{FF2B5EF4-FFF2-40B4-BE49-F238E27FC236}">
                  <a16:creationId xmlns:a16="http://schemas.microsoft.com/office/drawing/2014/main" id="{E14364D0-5F7A-810C-A481-4F4418890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3041" y="339424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Nb</a:t>
              </a:r>
            </a:p>
          </p:txBody>
        </p:sp>
        <p:sp>
          <p:nvSpPr>
            <p:cNvPr id="27" name="Rectangle 409">
              <a:extLst>
                <a:ext uri="{FF2B5EF4-FFF2-40B4-BE49-F238E27FC236}">
                  <a16:creationId xmlns:a16="http://schemas.microsoft.com/office/drawing/2014/main" id="{45B7C03D-8957-E817-AD99-808E85286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3041" y="389830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Ta</a:t>
              </a:r>
            </a:p>
          </p:txBody>
        </p:sp>
        <p:sp>
          <p:nvSpPr>
            <p:cNvPr id="28" name="Rectangle 410">
              <a:extLst>
                <a:ext uri="{FF2B5EF4-FFF2-40B4-BE49-F238E27FC236}">
                  <a16:creationId xmlns:a16="http://schemas.microsoft.com/office/drawing/2014/main" id="{7D2E6166-6B53-ABBD-67FC-5529EF41A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3041" y="440236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 dirty="0"/>
                <a:t>Db</a:t>
              </a:r>
            </a:p>
          </p:txBody>
        </p:sp>
        <p:sp>
          <p:nvSpPr>
            <p:cNvPr id="29" name="Rectangle 414">
              <a:extLst>
                <a:ext uri="{FF2B5EF4-FFF2-40B4-BE49-F238E27FC236}">
                  <a16:creationId xmlns:a16="http://schemas.microsoft.com/office/drawing/2014/main" id="{5BA3FB9E-62EE-A7F7-4612-750BD6A888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9198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Cr</a:t>
              </a:r>
            </a:p>
          </p:txBody>
        </p:sp>
        <p:sp>
          <p:nvSpPr>
            <p:cNvPr id="30" name="Rectangle 415">
              <a:extLst>
                <a:ext uri="{FF2B5EF4-FFF2-40B4-BE49-F238E27FC236}">
                  <a16:creationId xmlns:a16="http://schemas.microsoft.com/office/drawing/2014/main" id="{DDE866E8-374E-02FD-A2DA-A98677232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9198" y="339424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Mo</a:t>
              </a:r>
            </a:p>
          </p:txBody>
        </p:sp>
        <p:sp>
          <p:nvSpPr>
            <p:cNvPr id="31" name="Rectangle 416">
              <a:extLst>
                <a:ext uri="{FF2B5EF4-FFF2-40B4-BE49-F238E27FC236}">
                  <a16:creationId xmlns:a16="http://schemas.microsoft.com/office/drawing/2014/main" id="{7093AFDC-02C7-B5C4-5794-6C95A6C0F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9198" y="389830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W</a:t>
              </a:r>
            </a:p>
          </p:txBody>
        </p:sp>
        <p:sp>
          <p:nvSpPr>
            <p:cNvPr id="32" name="Rectangle 417">
              <a:extLst>
                <a:ext uri="{FF2B5EF4-FFF2-40B4-BE49-F238E27FC236}">
                  <a16:creationId xmlns:a16="http://schemas.microsoft.com/office/drawing/2014/main" id="{0647B77E-4378-4D65-2A22-900F256AFA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9198" y="440236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 dirty="0"/>
                <a:t>Sg</a:t>
              </a:r>
            </a:p>
          </p:txBody>
        </p:sp>
        <p:sp>
          <p:nvSpPr>
            <p:cNvPr id="33" name="Rectangle 421">
              <a:extLst>
                <a:ext uri="{FF2B5EF4-FFF2-40B4-BE49-F238E27FC236}">
                  <a16:creationId xmlns:a16="http://schemas.microsoft.com/office/drawing/2014/main" id="{4ECE3AD3-B864-7742-09C8-681684449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5355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Mn</a:t>
              </a:r>
            </a:p>
          </p:txBody>
        </p:sp>
        <p:sp>
          <p:nvSpPr>
            <p:cNvPr id="34" name="Rectangle 422">
              <a:extLst>
                <a:ext uri="{FF2B5EF4-FFF2-40B4-BE49-F238E27FC236}">
                  <a16:creationId xmlns:a16="http://schemas.microsoft.com/office/drawing/2014/main" id="{4A1D17AE-C2D1-EF55-C98D-771740FD2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5355" y="339424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Tc</a:t>
              </a:r>
            </a:p>
          </p:txBody>
        </p:sp>
        <p:sp>
          <p:nvSpPr>
            <p:cNvPr id="35" name="Rectangle 423">
              <a:extLst>
                <a:ext uri="{FF2B5EF4-FFF2-40B4-BE49-F238E27FC236}">
                  <a16:creationId xmlns:a16="http://schemas.microsoft.com/office/drawing/2014/main" id="{A2598066-2DD6-6A71-7BDC-66245E014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5355" y="389830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Re</a:t>
              </a:r>
            </a:p>
          </p:txBody>
        </p:sp>
        <p:sp>
          <p:nvSpPr>
            <p:cNvPr id="36" name="Rectangle 424">
              <a:extLst>
                <a:ext uri="{FF2B5EF4-FFF2-40B4-BE49-F238E27FC236}">
                  <a16:creationId xmlns:a16="http://schemas.microsoft.com/office/drawing/2014/main" id="{BC68674C-CE5A-727C-2696-71866BACA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5355" y="440236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 dirty="0" err="1"/>
                <a:t>Bh</a:t>
              </a:r>
              <a:endParaRPr lang="en-GB" sz="1400" dirty="0"/>
            </a:p>
          </p:txBody>
        </p:sp>
        <p:sp>
          <p:nvSpPr>
            <p:cNvPr id="37" name="Rectangle 428">
              <a:extLst>
                <a:ext uri="{FF2B5EF4-FFF2-40B4-BE49-F238E27FC236}">
                  <a16:creationId xmlns:a16="http://schemas.microsoft.com/office/drawing/2014/main" id="{F69810BF-A5DA-EFAA-7609-0D11FF6FB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1512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Fe</a:t>
              </a:r>
            </a:p>
          </p:txBody>
        </p:sp>
        <p:sp>
          <p:nvSpPr>
            <p:cNvPr id="38" name="Rectangle 429">
              <a:extLst>
                <a:ext uri="{FF2B5EF4-FFF2-40B4-BE49-F238E27FC236}">
                  <a16:creationId xmlns:a16="http://schemas.microsoft.com/office/drawing/2014/main" id="{FC93842D-387D-1C88-FA36-95E4C6DD3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1512" y="339424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Ru</a:t>
              </a:r>
            </a:p>
          </p:txBody>
        </p:sp>
        <p:sp>
          <p:nvSpPr>
            <p:cNvPr id="39" name="Rectangle 430">
              <a:extLst>
                <a:ext uri="{FF2B5EF4-FFF2-40B4-BE49-F238E27FC236}">
                  <a16:creationId xmlns:a16="http://schemas.microsoft.com/office/drawing/2014/main" id="{FA817AA6-F782-132F-5332-3B1AC373F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1512" y="389830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Os</a:t>
              </a:r>
            </a:p>
          </p:txBody>
        </p:sp>
        <p:sp>
          <p:nvSpPr>
            <p:cNvPr id="40" name="Rectangle 431">
              <a:extLst>
                <a:ext uri="{FF2B5EF4-FFF2-40B4-BE49-F238E27FC236}">
                  <a16:creationId xmlns:a16="http://schemas.microsoft.com/office/drawing/2014/main" id="{9903D23D-5F55-0CB6-0212-DA17E740E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1512" y="440236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 dirty="0"/>
                <a:t>Hs</a:t>
              </a:r>
            </a:p>
          </p:txBody>
        </p:sp>
        <p:sp>
          <p:nvSpPr>
            <p:cNvPr id="41" name="Rectangle 435">
              <a:extLst>
                <a:ext uri="{FF2B5EF4-FFF2-40B4-BE49-F238E27FC236}">
                  <a16:creationId xmlns:a16="http://schemas.microsoft.com/office/drawing/2014/main" id="{EFD048CB-FC1F-4D46-FBA6-6B9146DDB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669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Co</a:t>
              </a:r>
            </a:p>
          </p:txBody>
        </p:sp>
        <p:sp>
          <p:nvSpPr>
            <p:cNvPr id="42" name="Rectangle 436">
              <a:extLst>
                <a:ext uri="{FF2B5EF4-FFF2-40B4-BE49-F238E27FC236}">
                  <a16:creationId xmlns:a16="http://schemas.microsoft.com/office/drawing/2014/main" id="{BC5836DC-93B5-27F0-C431-1737E1AFB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669" y="339424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Rh</a:t>
              </a:r>
            </a:p>
          </p:txBody>
        </p:sp>
        <p:sp>
          <p:nvSpPr>
            <p:cNvPr id="43" name="Rectangle 437">
              <a:extLst>
                <a:ext uri="{FF2B5EF4-FFF2-40B4-BE49-F238E27FC236}">
                  <a16:creationId xmlns:a16="http://schemas.microsoft.com/office/drawing/2014/main" id="{73C93FBA-7CA3-3207-B51C-85A74B0A2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669" y="389830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Ir</a:t>
              </a:r>
            </a:p>
          </p:txBody>
        </p:sp>
        <p:sp>
          <p:nvSpPr>
            <p:cNvPr id="44" name="Rectangle 438">
              <a:extLst>
                <a:ext uri="{FF2B5EF4-FFF2-40B4-BE49-F238E27FC236}">
                  <a16:creationId xmlns:a16="http://schemas.microsoft.com/office/drawing/2014/main" id="{F1FE9C86-3AFC-D932-BD5D-2BCC586AF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669" y="440236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 dirty="0"/>
                <a:t>Mt</a:t>
              </a:r>
            </a:p>
          </p:txBody>
        </p:sp>
        <p:sp>
          <p:nvSpPr>
            <p:cNvPr id="45" name="Rectangle 442">
              <a:extLst>
                <a:ext uri="{FF2B5EF4-FFF2-40B4-BE49-F238E27FC236}">
                  <a16:creationId xmlns:a16="http://schemas.microsoft.com/office/drawing/2014/main" id="{89AB4257-D5C0-053B-E810-26D56577E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3826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Ni</a:t>
              </a:r>
            </a:p>
          </p:txBody>
        </p:sp>
        <p:sp>
          <p:nvSpPr>
            <p:cNvPr id="46" name="Rectangle 443">
              <a:extLst>
                <a:ext uri="{FF2B5EF4-FFF2-40B4-BE49-F238E27FC236}">
                  <a16:creationId xmlns:a16="http://schemas.microsoft.com/office/drawing/2014/main" id="{31C93F12-000B-82A1-230E-AE335D3AF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3826" y="339424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Pd</a:t>
              </a:r>
            </a:p>
          </p:txBody>
        </p:sp>
        <p:sp>
          <p:nvSpPr>
            <p:cNvPr id="47" name="Rectangle 444">
              <a:extLst>
                <a:ext uri="{FF2B5EF4-FFF2-40B4-BE49-F238E27FC236}">
                  <a16:creationId xmlns:a16="http://schemas.microsoft.com/office/drawing/2014/main" id="{2EBD7272-306A-E69E-BE34-26D1EA4F7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3826" y="389830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Pt</a:t>
              </a:r>
            </a:p>
          </p:txBody>
        </p:sp>
        <p:sp>
          <p:nvSpPr>
            <p:cNvPr id="48" name="Rectangle 445">
              <a:extLst>
                <a:ext uri="{FF2B5EF4-FFF2-40B4-BE49-F238E27FC236}">
                  <a16:creationId xmlns:a16="http://schemas.microsoft.com/office/drawing/2014/main" id="{25B78805-528F-B671-2039-1780DD329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3826" y="440236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 dirty="0"/>
                <a:t>Ds</a:t>
              </a:r>
            </a:p>
          </p:txBody>
        </p:sp>
        <p:sp>
          <p:nvSpPr>
            <p:cNvPr id="49" name="Rectangle 449">
              <a:extLst>
                <a:ext uri="{FF2B5EF4-FFF2-40B4-BE49-F238E27FC236}">
                  <a16:creationId xmlns:a16="http://schemas.microsoft.com/office/drawing/2014/main" id="{786B9BE2-B847-DE92-D97D-912FEBCC2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9983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Cu</a:t>
              </a:r>
            </a:p>
          </p:txBody>
        </p:sp>
        <p:sp>
          <p:nvSpPr>
            <p:cNvPr id="50" name="Rectangle 450">
              <a:extLst>
                <a:ext uri="{FF2B5EF4-FFF2-40B4-BE49-F238E27FC236}">
                  <a16:creationId xmlns:a16="http://schemas.microsoft.com/office/drawing/2014/main" id="{96E7AC94-A319-C3EF-3D0C-BCDB1AA4D4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9983" y="3394243"/>
              <a:ext cx="432039" cy="504060"/>
            </a:xfrm>
            <a:prstGeom prst="rect">
              <a:avLst/>
            </a:prstGeom>
            <a:solidFill>
              <a:schemeClr val="accent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>
                  <a:solidFill>
                    <a:schemeClr val="bg1"/>
                  </a:solidFill>
                </a:rPr>
                <a:t>Ag</a:t>
              </a:r>
            </a:p>
          </p:txBody>
        </p:sp>
        <p:sp>
          <p:nvSpPr>
            <p:cNvPr id="51" name="Rectangle 451">
              <a:extLst>
                <a:ext uri="{FF2B5EF4-FFF2-40B4-BE49-F238E27FC236}">
                  <a16:creationId xmlns:a16="http://schemas.microsoft.com/office/drawing/2014/main" id="{148852A7-3A93-C313-AE91-A777083D1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9983" y="389830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Au</a:t>
              </a:r>
            </a:p>
          </p:txBody>
        </p:sp>
        <p:sp>
          <p:nvSpPr>
            <p:cNvPr id="52" name="Rectangle 456">
              <a:extLst>
                <a:ext uri="{FF2B5EF4-FFF2-40B4-BE49-F238E27FC236}">
                  <a16:creationId xmlns:a16="http://schemas.microsoft.com/office/drawing/2014/main" id="{4010CCE9-6318-5E57-26E6-783818DBF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140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Zn</a:t>
              </a:r>
            </a:p>
          </p:txBody>
        </p:sp>
        <p:sp>
          <p:nvSpPr>
            <p:cNvPr id="53" name="Rectangle 457">
              <a:extLst>
                <a:ext uri="{FF2B5EF4-FFF2-40B4-BE49-F238E27FC236}">
                  <a16:creationId xmlns:a16="http://schemas.microsoft.com/office/drawing/2014/main" id="{45952216-1236-E65F-1EF8-59D5E8979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140" y="3394243"/>
              <a:ext cx="432039" cy="504060"/>
            </a:xfrm>
            <a:prstGeom prst="rect">
              <a:avLst/>
            </a:prstGeom>
            <a:solidFill>
              <a:schemeClr val="accent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>
                  <a:solidFill>
                    <a:schemeClr val="bg1"/>
                  </a:solidFill>
                </a:rPr>
                <a:t>Cd</a:t>
              </a:r>
            </a:p>
          </p:txBody>
        </p:sp>
        <p:sp>
          <p:nvSpPr>
            <p:cNvPr id="54" name="Rectangle 458">
              <a:extLst>
                <a:ext uri="{FF2B5EF4-FFF2-40B4-BE49-F238E27FC236}">
                  <a16:creationId xmlns:a16="http://schemas.microsoft.com/office/drawing/2014/main" id="{D5F88B9A-3927-69F7-16A7-9F2ECDA1B0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140" y="3898303"/>
              <a:ext cx="432039" cy="504060"/>
            </a:xfrm>
            <a:prstGeom prst="rect">
              <a:avLst/>
            </a:prstGeom>
            <a:solidFill>
              <a:schemeClr val="accent6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>
                  <a:solidFill>
                    <a:schemeClr val="bg1"/>
                  </a:solidFill>
                </a:rPr>
                <a:t>Hg</a:t>
              </a:r>
            </a:p>
          </p:txBody>
        </p:sp>
        <p:sp>
          <p:nvSpPr>
            <p:cNvPr id="55" name="Rectangle 461">
              <a:extLst>
                <a:ext uri="{FF2B5EF4-FFF2-40B4-BE49-F238E27FC236}">
                  <a16:creationId xmlns:a16="http://schemas.microsoft.com/office/drawing/2014/main" id="{7CAC4605-8D54-E4A9-7832-32D128488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2298" y="1882064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B</a:t>
              </a:r>
            </a:p>
          </p:txBody>
        </p:sp>
        <p:sp>
          <p:nvSpPr>
            <p:cNvPr id="56" name="Rectangle 462">
              <a:extLst>
                <a:ext uri="{FF2B5EF4-FFF2-40B4-BE49-F238E27FC236}">
                  <a16:creationId xmlns:a16="http://schemas.microsoft.com/office/drawing/2014/main" id="{0BA44FAB-04D1-0367-5CAB-6FD42013A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2298" y="2386124"/>
              <a:ext cx="432039" cy="504060"/>
            </a:xfrm>
            <a:prstGeom prst="rect">
              <a:avLst/>
            </a:prstGeom>
            <a:solidFill>
              <a:srgbClr val="DE1B76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Al</a:t>
              </a:r>
            </a:p>
          </p:txBody>
        </p:sp>
        <p:sp>
          <p:nvSpPr>
            <p:cNvPr id="57" name="Rectangle 463">
              <a:extLst>
                <a:ext uri="{FF2B5EF4-FFF2-40B4-BE49-F238E27FC236}">
                  <a16:creationId xmlns:a16="http://schemas.microsoft.com/office/drawing/2014/main" id="{79D5E96C-57ED-0905-9C72-547FC3B63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2298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Ga</a:t>
              </a:r>
            </a:p>
          </p:txBody>
        </p:sp>
        <p:sp>
          <p:nvSpPr>
            <p:cNvPr id="58" name="Rectangle 464">
              <a:extLst>
                <a:ext uri="{FF2B5EF4-FFF2-40B4-BE49-F238E27FC236}">
                  <a16:creationId xmlns:a16="http://schemas.microsoft.com/office/drawing/2014/main" id="{5CE8F29D-238E-807D-861E-7B310957C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2298" y="3394243"/>
              <a:ext cx="432039" cy="504060"/>
            </a:xfrm>
            <a:prstGeom prst="rect">
              <a:avLst/>
            </a:prstGeom>
            <a:solidFill>
              <a:srgbClr val="DE1B76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In</a:t>
              </a:r>
            </a:p>
          </p:txBody>
        </p:sp>
        <p:sp>
          <p:nvSpPr>
            <p:cNvPr id="59" name="Rectangle 465">
              <a:extLst>
                <a:ext uri="{FF2B5EF4-FFF2-40B4-BE49-F238E27FC236}">
                  <a16:creationId xmlns:a16="http://schemas.microsoft.com/office/drawing/2014/main" id="{1296D980-41AA-2FAB-6670-D5335AA79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2298" y="389830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Tl</a:t>
              </a:r>
            </a:p>
          </p:txBody>
        </p:sp>
        <p:sp>
          <p:nvSpPr>
            <p:cNvPr id="60" name="Rectangle 468">
              <a:extLst>
                <a:ext uri="{FF2B5EF4-FFF2-40B4-BE49-F238E27FC236}">
                  <a16:creationId xmlns:a16="http://schemas.microsoft.com/office/drawing/2014/main" id="{BBC8CD31-2FAA-EC3B-FFFA-CB7BE603A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8455" y="1882064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C</a:t>
              </a:r>
            </a:p>
          </p:txBody>
        </p:sp>
        <p:sp>
          <p:nvSpPr>
            <p:cNvPr id="61" name="Rectangle 469">
              <a:extLst>
                <a:ext uri="{FF2B5EF4-FFF2-40B4-BE49-F238E27FC236}">
                  <a16:creationId xmlns:a16="http://schemas.microsoft.com/office/drawing/2014/main" id="{3FB78EB5-4F26-52C6-193F-4F5E43275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8455" y="2386124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Si</a:t>
              </a:r>
            </a:p>
          </p:txBody>
        </p:sp>
        <p:sp>
          <p:nvSpPr>
            <p:cNvPr id="62" name="Rectangle 470">
              <a:extLst>
                <a:ext uri="{FF2B5EF4-FFF2-40B4-BE49-F238E27FC236}">
                  <a16:creationId xmlns:a16="http://schemas.microsoft.com/office/drawing/2014/main" id="{303741B8-FFC1-3B69-F66D-6DCBA6EDE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8455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Ge</a:t>
              </a:r>
            </a:p>
          </p:txBody>
        </p:sp>
        <p:sp>
          <p:nvSpPr>
            <p:cNvPr id="63" name="Rectangle 471">
              <a:extLst>
                <a:ext uri="{FF2B5EF4-FFF2-40B4-BE49-F238E27FC236}">
                  <a16:creationId xmlns:a16="http://schemas.microsoft.com/office/drawing/2014/main" id="{27F15CAA-0C9D-E0C9-49D3-3976361CF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8455" y="339424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Sn</a:t>
              </a:r>
            </a:p>
          </p:txBody>
        </p:sp>
        <p:sp>
          <p:nvSpPr>
            <p:cNvPr id="64" name="Rectangle 472">
              <a:extLst>
                <a:ext uri="{FF2B5EF4-FFF2-40B4-BE49-F238E27FC236}">
                  <a16:creationId xmlns:a16="http://schemas.microsoft.com/office/drawing/2014/main" id="{8FAACDFA-1563-54DF-C686-E74322802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8455" y="389830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Pb</a:t>
              </a:r>
            </a:p>
          </p:txBody>
        </p:sp>
        <p:sp>
          <p:nvSpPr>
            <p:cNvPr id="65" name="Rectangle 475">
              <a:extLst>
                <a:ext uri="{FF2B5EF4-FFF2-40B4-BE49-F238E27FC236}">
                  <a16:creationId xmlns:a16="http://schemas.microsoft.com/office/drawing/2014/main" id="{66085C36-7571-01E7-01C4-B4160776F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4612" y="1882064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N</a:t>
              </a:r>
            </a:p>
          </p:txBody>
        </p:sp>
        <p:sp>
          <p:nvSpPr>
            <p:cNvPr id="66" name="Rectangle 476">
              <a:extLst>
                <a:ext uri="{FF2B5EF4-FFF2-40B4-BE49-F238E27FC236}">
                  <a16:creationId xmlns:a16="http://schemas.microsoft.com/office/drawing/2014/main" id="{179C820D-BB7F-9EDA-0EF6-F57C98B65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4612" y="2386124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P</a:t>
              </a:r>
            </a:p>
          </p:txBody>
        </p:sp>
        <p:sp>
          <p:nvSpPr>
            <p:cNvPr id="67" name="Rectangle 477">
              <a:extLst>
                <a:ext uri="{FF2B5EF4-FFF2-40B4-BE49-F238E27FC236}">
                  <a16:creationId xmlns:a16="http://schemas.microsoft.com/office/drawing/2014/main" id="{8F137D83-F4F4-B790-6EAF-F849C1BEA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4612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As</a:t>
              </a:r>
            </a:p>
          </p:txBody>
        </p:sp>
        <p:sp>
          <p:nvSpPr>
            <p:cNvPr id="68" name="Rectangle 478">
              <a:extLst>
                <a:ext uri="{FF2B5EF4-FFF2-40B4-BE49-F238E27FC236}">
                  <a16:creationId xmlns:a16="http://schemas.microsoft.com/office/drawing/2014/main" id="{BA2EF64E-8E01-9EC6-93E4-64631D1CA8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4612" y="339424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Sb</a:t>
              </a:r>
            </a:p>
          </p:txBody>
        </p:sp>
        <p:sp>
          <p:nvSpPr>
            <p:cNvPr id="69" name="Rectangle 479">
              <a:extLst>
                <a:ext uri="{FF2B5EF4-FFF2-40B4-BE49-F238E27FC236}">
                  <a16:creationId xmlns:a16="http://schemas.microsoft.com/office/drawing/2014/main" id="{0F79747B-40DE-16BC-DAC3-F2A57607E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4612" y="389830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Bi</a:t>
              </a:r>
            </a:p>
          </p:txBody>
        </p:sp>
        <p:sp>
          <p:nvSpPr>
            <p:cNvPr id="70" name="Rectangle 482">
              <a:extLst>
                <a:ext uri="{FF2B5EF4-FFF2-40B4-BE49-F238E27FC236}">
                  <a16:creationId xmlns:a16="http://schemas.microsoft.com/office/drawing/2014/main" id="{125A6367-EA3C-00EB-471A-9E624CED02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0769" y="1882064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O</a:t>
              </a:r>
            </a:p>
          </p:txBody>
        </p:sp>
        <p:sp>
          <p:nvSpPr>
            <p:cNvPr id="71" name="Rectangle 483">
              <a:extLst>
                <a:ext uri="{FF2B5EF4-FFF2-40B4-BE49-F238E27FC236}">
                  <a16:creationId xmlns:a16="http://schemas.microsoft.com/office/drawing/2014/main" id="{4127C7E3-B9E2-B506-E82B-AA4FC162E5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0769" y="2386124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S</a:t>
              </a:r>
            </a:p>
          </p:txBody>
        </p:sp>
        <p:sp>
          <p:nvSpPr>
            <p:cNvPr id="72" name="Rectangle 484">
              <a:extLst>
                <a:ext uri="{FF2B5EF4-FFF2-40B4-BE49-F238E27FC236}">
                  <a16:creationId xmlns:a16="http://schemas.microsoft.com/office/drawing/2014/main" id="{1252B35B-2665-CD07-BD5F-DF31599EC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0769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Se</a:t>
              </a:r>
            </a:p>
          </p:txBody>
        </p:sp>
        <p:sp>
          <p:nvSpPr>
            <p:cNvPr id="73" name="Rectangle 485">
              <a:extLst>
                <a:ext uri="{FF2B5EF4-FFF2-40B4-BE49-F238E27FC236}">
                  <a16:creationId xmlns:a16="http://schemas.microsoft.com/office/drawing/2014/main" id="{BDD35770-CDB1-A5FB-0BEB-49C0A4B02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0769" y="339424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Te</a:t>
              </a:r>
            </a:p>
          </p:txBody>
        </p:sp>
        <p:sp>
          <p:nvSpPr>
            <p:cNvPr id="74" name="Rectangle 486">
              <a:extLst>
                <a:ext uri="{FF2B5EF4-FFF2-40B4-BE49-F238E27FC236}">
                  <a16:creationId xmlns:a16="http://schemas.microsoft.com/office/drawing/2014/main" id="{5F4C73C3-28B1-9ABE-B300-0B4AA7C57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0769" y="389830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Po</a:t>
              </a:r>
            </a:p>
          </p:txBody>
        </p:sp>
        <p:sp>
          <p:nvSpPr>
            <p:cNvPr id="75" name="Rectangle 489">
              <a:extLst>
                <a:ext uri="{FF2B5EF4-FFF2-40B4-BE49-F238E27FC236}">
                  <a16:creationId xmlns:a16="http://schemas.microsoft.com/office/drawing/2014/main" id="{1600E206-A78D-79EA-2D3B-149B4A48C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6926" y="1882064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F</a:t>
              </a:r>
            </a:p>
          </p:txBody>
        </p:sp>
        <p:sp>
          <p:nvSpPr>
            <p:cNvPr id="76" name="Rectangle 490">
              <a:extLst>
                <a:ext uri="{FF2B5EF4-FFF2-40B4-BE49-F238E27FC236}">
                  <a16:creationId xmlns:a16="http://schemas.microsoft.com/office/drawing/2014/main" id="{0520CA8C-DA49-6568-183A-48806B444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6926" y="2386124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Cl</a:t>
              </a:r>
            </a:p>
          </p:txBody>
        </p:sp>
        <p:sp>
          <p:nvSpPr>
            <p:cNvPr id="77" name="Rectangle 491">
              <a:extLst>
                <a:ext uri="{FF2B5EF4-FFF2-40B4-BE49-F238E27FC236}">
                  <a16:creationId xmlns:a16="http://schemas.microsoft.com/office/drawing/2014/main" id="{EB937450-BCEE-7619-1085-FB039D1B4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6926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Br</a:t>
              </a:r>
            </a:p>
          </p:txBody>
        </p:sp>
        <p:sp>
          <p:nvSpPr>
            <p:cNvPr id="78" name="Rectangle 492">
              <a:extLst>
                <a:ext uri="{FF2B5EF4-FFF2-40B4-BE49-F238E27FC236}">
                  <a16:creationId xmlns:a16="http://schemas.microsoft.com/office/drawing/2014/main" id="{1456AF5D-B178-7A76-EAF4-8BD2B6396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6926" y="339424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I</a:t>
              </a:r>
            </a:p>
          </p:txBody>
        </p:sp>
        <p:sp>
          <p:nvSpPr>
            <p:cNvPr id="79" name="Rectangle 493">
              <a:extLst>
                <a:ext uri="{FF2B5EF4-FFF2-40B4-BE49-F238E27FC236}">
                  <a16:creationId xmlns:a16="http://schemas.microsoft.com/office/drawing/2014/main" id="{20B65F39-42D5-5982-5EB7-A324E3107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6926" y="389830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At</a:t>
              </a:r>
            </a:p>
          </p:txBody>
        </p:sp>
        <p:sp>
          <p:nvSpPr>
            <p:cNvPr id="80" name="Rectangle 495">
              <a:extLst>
                <a:ext uri="{FF2B5EF4-FFF2-40B4-BE49-F238E27FC236}">
                  <a16:creationId xmlns:a16="http://schemas.microsoft.com/office/drawing/2014/main" id="{FCCA0517-FD47-B13F-C47B-3A1D17C0A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3083" y="1378004"/>
              <a:ext cx="432039" cy="50406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He</a:t>
              </a:r>
            </a:p>
          </p:txBody>
        </p:sp>
        <p:sp>
          <p:nvSpPr>
            <p:cNvPr id="81" name="Rectangle 496">
              <a:extLst>
                <a:ext uri="{FF2B5EF4-FFF2-40B4-BE49-F238E27FC236}">
                  <a16:creationId xmlns:a16="http://schemas.microsoft.com/office/drawing/2014/main" id="{5DE5D8EB-09EB-7F4F-B31B-D70B7B079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3083" y="1882064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Ne</a:t>
              </a:r>
            </a:p>
          </p:txBody>
        </p:sp>
        <p:sp>
          <p:nvSpPr>
            <p:cNvPr id="82" name="Rectangle 497">
              <a:extLst>
                <a:ext uri="{FF2B5EF4-FFF2-40B4-BE49-F238E27FC236}">
                  <a16:creationId xmlns:a16="http://schemas.microsoft.com/office/drawing/2014/main" id="{7A932C34-DCA2-936C-2D98-31C41EDE8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3083" y="2386124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Ar</a:t>
              </a:r>
            </a:p>
          </p:txBody>
        </p:sp>
        <p:sp>
          <p:nvSpPr>
            <p:cNvPr id="83" name="Rectangle 498">
              <a:extLst>
                <a:ext uri="{FF2B5EF4-FFF2-40B4-BE49-F238E27FC236}">
                  <a16:creationId xmlns:a16="http://schemas.microsoft.com/office/drawing/2014/main" id="{E331966C-FCFA-293F-D86F-B3C220FEB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3083" y="289018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Kr</a:t>
              </a:r>
            </a:p>
          </p:txBody>
        </p:sp>
        <p:sp>
          <p:nvSpPr>
            <p:cNvPr id="84" name="Rectangle 499">
              <a:extLst>
                <a:ext uri="{FF2B5EF4-FFF2-40B4-BE49-F238E27FC236}">
                  <a16:creationId xmlns:a16="http://schemas.microsoft.com/office/drawing/2014/main" id="{1021DC59-405D-5403-F0A4-5BEEB3553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3083" y="339424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Xe</a:t>
              </a:r>
            </a:p>
          </p:txBody>
        </p:sp>
        <p:sp>
          <p:nvSpPr>
            <p:cNvPr id="85" name="Rectangle 500">
              <a:extLst>
                <a:ext uri="{FF2B5EF4-FFF2-40B4-BE49-F238E27FC236}">
                  <a16:creationId xmlns:a16="http://schemas.microsoft.com/office/drawing/2014/main" id="{99AA85B6-B868-F1CB-FF3B-E2F26E395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3083" y="3898303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Rn</a:t>
              </a:r>
            </a:p>
          </p:txBody>
        </p:sp>
        <p:sp>
          <p:nvSpPr>
            <p:cNvPr id="86" name="Rectangle 502">
              <a:extLst>
                <a:ext uri="{FF2B5EF4-FFF2-40B4-BE49-F238E27FC236}">
                  <a16:creationId xmlns:a16="http://schemas.microsoft.com/office/drawing/2014/main" id="{5E2FDDD8-5B93-E3AE-EEB1-4F09FA392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8700" y="5194457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Ce</a:t>
              </a:r>
            </a:p>
          </p:txBody>
        </p:sp>
        <p:sp>
          <p:nvSpPr>
            <p:cNvPr id="87" name="Rectangle 503">
              <a:extLst>
                <a:ext uri="{FF2B5EF4-FFF2-40B4-BE49-F238E27FC236}">
                  <a16:creationId xmlns:a16="http://schemas.microsoft.com/office/drawing/2014/main" id="{8D47F41B-59CF-D0DB-7BD2-30324FEFF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8700" y="5698516"/>
              <a:ext cx="432039" cy="504060"/>
            </a:xfrm>
            <a:prstGeom prst="rect">
              <a:avLst/>
            </a:prstGeom>
            <a:solidFill>
              <a:schemeClr val="accent5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>
                  <a:solidFill>
                    <a:schemeClr val="bg1"/>
                  </a:solidFill>
                </a:rPr>
                <a:t>Th</a:t>
              </a:r>
            </a:p>
          </p:txBody>
        </p:sp>
        <p:sp>
          <p:nvSpPr>
            <p:cNvPr id="88" name="Rectangle 504">
              <a:extLst>
                <a:ext uri="{FF2B5EF4-FFF2-40B4-BE49-F238E27FC236}">
                  <a16:creationId xmlns:a16="http://schemas.microsoft.com/office/drawing/2014/main" id="{16C60B0E-2ADD-C34E-EB1F-39E026AEC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8923" y="5194457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Pr</a:t>
              </a:r>
            </a:p>
          </p:txBody>
        </p:sp>
        <p:sp>
          <p:nvSpPr>
            <p:cNvPr id="89" name="Rectangle 505">
              <a:extLst>
                <a:ext uri="{FF2B5EF4-FFF2-40B4-BE49-F238E27FC236}">
                  <a16:creationId xmlns:a16="http://schemas.microsoft.com/office/drawing/2014/main" id="{8CFBEEBE-B071-3528-0655-B96E3F7D3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8923" y="5698516"/>
              <a:ext cx="432039" cy="50406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Pa</a:t>
              </a:r>
            </a:p>
          </p:txBody>
        </p:sp>
        <p:sp>
          <p:nvSpPr>
            <p:cNvPr id="90" name="Rectangle 506">
              <a:extLst>
                <a:ext uri="{FF2B5EF4-FFF2-40B4-BE49-F238E27FC236}">
                  <a16:creationId xmlns:a16="http://schemas.microsoft.com/office/drawing/2014/main" id="{99DF6042-6CF2-F67E-8DF2-E5D4C33A1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8883" y="5194457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Nd</a:t>
              </a:r>
            </a:p>
          </p:txBody>
        </p:sp>
        <p:sp>
          <p:nvSpPr>
            <p:cNvPr id="91" name="Rectangle 507">
              <a:extLst>
                <a:ext uri="{FF2B5EF4-FFF2-40B4-BE49-F238E27FC236}">
                  <a16:creationId xmlns:a16="http://schemas.microsoft.com/office/drawing/2014/main" id="{46AB8121-883B-908F-3275-077472652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8883" y="5698516"/>
              <a:ext cx="432039" cy="50406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U</a:t>
              </a:r>
            </a:p>
          </p:txBody>
        </p:sp>
        <p:sp>
          <p:nvSpPr>
            <p:cNvPr id="92" name="Rectangle 508">
              <a:extLst>
                <a:ext uri="{FF2B5EF4-FFF2-40B4-BE49-F238E27FC236}">
                  <a16:creationId xmlns:a16="http://schemas.microsoft.com/office/drawing/2014/main" id="{03414891-C197-3073-2F1E-0EBA430E9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0922" y="5194457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Pm</a:t>
              </a:r>
            </a:p>
          </p:txBody>
        </p:sp>
        <p:sp>
          <p:nvSpPr>
            <p:cNvPr id="93" name="Rectangle 509">
              <a:extLst>
                <a:ext uri="{FF2B5EF4-FFF2-40B4-BE49-F238E27FC236}">
                  <a16:creationId xmlns:a16="http://schemas.microsoft.com/office/drawing/2014/main" id="{348C9B2F-3138-8DFF-62AA-F0D13B231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0922" y="5698516"/>
              <a:ext cx="432039" cy="50406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Np</a:t>
              </a:r>
            </a:p>
          </p:txBody>
        </p:sp>
        <p:sp>
          <p:nvSpPr>
            <p:cNvPr id="94" name="Rectangle 510">
              <a:extLst>
                <a:ext uri="{FF2B5EF4-FFF2-40B4-BE49-F238E27FC236}">
                  <a16:creationId xmlns:a16="http://schemas.microsoft.com/office/drawing/2014/main" id="{89AE73B6-F2B2-D919-82B0-6220EC4FC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7729" y="5194457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Sm</a:t>
              </a:r>
            </a:p>
          </p:txBody>
        </p:sp>
        <p:sp>
          <p:nvSpPr>
            <p:cNvPr id="95" name="Rectangle 511">
              <a:extLst>
                <a:ext uri="{FF2B5EF4-FFF2-40B4-BE49-F238E27FC236}">
                  <a16:creationId xmlns:a16="http://schemas.microsoft.com/office/drawing/2014/main" id="{F89F4E20-D1BA-EDF3-B50B-6248F9ABE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7729" y="5698516"/>
              <a:ext cx="432039" cy="50406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Pu</a:t>
              </a:r>
            </a:p>
          </p:txBody>
        </p:sp>
        <p:sp>
          <p:nvSpPr>
            <p:cNvPr id="96" name="Rectangle 512">
              <a:extLst>
                <a:ext uri="{FF2B5EF4-FFF2-40B4-BE49-F238E27FC236}">
                  <a16:creationId xmlns:a16="http://schemas.microsoft.com/office/drawing/2014/main" id="{042DFEEA-A9C8-95FF-029C-FF5789C9C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9768" y="5194457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Eu</a:t>
              </a:r>
            </a:p>
          </p:txBody>
        </p:sp>
        <p:sp>
          <p:nvSpPr>
            <p:cNvPr id="97" name="Rectangle 513">
              <a:extLst>
                <a:ext uri="{FF2B5EF4-FFF2-40B4-BE49-F238E27FC236}">
                  <a16:creationId xmlns:a16="http://schemas.microsoft.com/office/drawing/2014/main" id="{6C9A31B4-D09D-CB99-95A4-733302974E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9768" y="5698516"/>
              <a:ext cx="432039" cy="50406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Am</a:t>
              </a:r>
            </a:p>
          </p:txBody>
        </p:sp>
        <p:sp>
          <p:nvSpPr>
            <p:cNvPr id="98" name="Rectangle 514">
              <a:extLst>
                <a:ext uri="{FF2B5EF4-FFF2-40B4-BE49-F238E27FC236}">
                  <a16:creationId xmlns:a16="http://schemas.microsoft.com/office/drawing/2014/main" id="{F3257024-932C-7153-5F0B-0B384A89A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575" y="5194457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Gd</a:t>
              </a:r>
            </a:p>
          </p:txBody>
        </p:sp>
        <p:sp>
          <p:nvSpPr>
            <p:cNvPr id="99" name="Rectangle 515">
              <a:extLst>
                <a:ext uri="{FF2B5EF4-FFF2-40B4-BE49-F238E27FC236}">
                  <a16:creationId xmlns:a16="http://schemas.microsoft.com/office/drawing/2014/main" id="{C8697049-9000-1F41-8E81-A58DA0020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575" y="5698516"/>
              <a:ext cx="432039" cy="50406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Cm</a:t>
              </a:r>
            </a:p>
          </p:txBody>
        </p:sp>
        <p:sp>
          <p:nvSpPr>
            <p:cNvPr id="100" name="Rectangle 516">
              <a:extLst>
                <a:ext uri="{FF2B5EF4-FFF2-40B4-BE49-F238E27FC236}">
                  <a16:creationId xmlns:a16="http://schemas.microsoft.com/office/drawing/2014/main" id="{CD611884-07BD-4650-3B54-B5246066A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615" y="5194457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Tb</a:t>
              </a:r>
            </a:p>
          </p:txBody>
        </p:sp>
        <p:sp>
          <p:nvSpPr>
            <p:cNvPr id="101" name="Rectangle 517">
              <a:extLst>
                <a:ext uri="{FF2B5EF4-FFF2-40B4-BE49-F238E27FC236}">
                  <a16:creationId xmlns:a16="http://schemas.microsoft.com/office/drawing/2014/main" id="{E86F7146-A3BB-865E-2F2E-68EE2E8B2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615" y="5698516"/>
              <a:ext cx="432039" cy="50406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Bk</a:t>
              </a:r>
            </a:p>
          </p:txBody>
        </p:sp>
        <p:sp>
          <p:nvSpPr>
            <p:cNvPr id="102" name="Rectangle 518">
              <a:extLst>
                <a:ext uri="{FF2B5EF4-FFF2-40B4-BE49-F238E27FC236}">
                  <a16:creationId xmlns:a16="http://schemas.microsoft.com/office/drawing/2014/main" id="{01302F1D-5DD6-8CA3-7AE3-9826024AC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5422" y="5194457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Dy</a:t>
              </a:r>
            </a:p>
          </p:txBody>
        </p:sp>
        <p:sp>
          <p:nvSpPr>
            <p:cNvPr id="103" name="Rectangle 519">
              <a:extLst>
                <a:ext uri="{FF2B5EF4-FFF2-40B4-BE49-F238E27FC236}">
                  <a16:creationId xmlns:a16="http://schemas.microsoft.com/office/drawing/2014/main" id="{67CBF4A1-96B8-06F5-3135-209FFCE5A7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5422" y="5698516"/>
              <a:ext cx="432039" cy="50406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Cf</a:t>
              </a:r>
            </a:p>
          </p:txBody>
        </p:sp>
        <p:sp>
          <p:nvSpPr>
            <p:cNvPr id="104" name="Rectangle 520">
              <a:extLst>
                <a:ext uri="{FF2B5EF4-FFF2-40B4-BE49-F238E27FC236}">
                  <a16:creationId xmlns:a16="http://schemas.microsoft.com/office/drawing/2014/main" id="{2055293A-B7F6-D187-3D88-B24D8FD88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7461" y="5194457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Ho</a:t>
              </a:r>
            </a:p>
          </p:txBody>
        </p:sp>
        <p:sp>
          <p:nvSpPr>
            <p:cNvPr id="105" name="Rectangle 521">
              <a:extLst>
                <a:ext uri="{FF2B5EF4-FFF2-40B4-BE49-F238E27FC236}">
                  <a16:creationId xmlns:a16="http://schemas.microsoft.com/office/drawing/2014/main" id="{D96B238B-B108-2FA2-7F76-55624F900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7461" y="5698516"/>
              <a:ext cx="432039" cy="50406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Es</a:t>
              </a:r>
            </a:p>
          </p:txBody>
        </p:sp>
        <p:sp>
          <p:nvSpPr>
            <p:cNvPr id="106" name="Rectangle 522">
              <a:extLst>
                <a:ext uri="{FF2B5EF4-FFF2-40B4-BE49-F238E27FC236}">
                  <a16:creationId xmlns:a16="http://schemas.microsoft.com/office/drawing/2014/main" id="{35970EC0-58EE-40DE-6485-3B4B5FA8C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4268" y="5194457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Er</a:t>
              </a:r>
            </a:p>
          </p:txBody>
        </p:sp>
        <p:sp>
          <p:nvSpPr>
            <p:cNvPr id="107" name="Rectangle 523">
              <a:extLst>
                <a:ext uri="{FF2B5EF4-FFF2-40B4-BE49-F238E27FC236}">
                  <a16:creationId xmlns:a16="http://schemas.microsoft.com/office/drawing/2014/main" id="{09FC93CF-B9F7-5F1B-13ED-91B8F7910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4268" y="5698516"/>
              <a:ext cx="432039" cy="50406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Fm</a:t>
              </a:r>
            </a:p>
          </p:txBody>
        </p:sp>
        <p:sp>
          <p:nvSpPr>
            <p:cNvPr id="108" name="Rectangle 524">
              <a:extLst>
                <a:ext uri="{FF2B5EF4-FFF2-40B4-BE49-F238E27FC236}">
                  <a16:creationId xmlns:a16="http://schemas.microsoft.com/office/drawing/2014/main" id="{05F75D42-C1C1-E001-4B46-06F834B8D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6307" y="5194457"/>
              <a:ext cx="432039" cy="504060"/>
            </a:xfrm>
            <a:prstGeom prst="rect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Tm</a:t>
              </a:r>
            </a:p>
          </p:txBody>
        </p:sp>
        <p:sp>
          <p:nvSpPr>
            <p:cNvPr id="109" name="Rectangle 525">
              <a:extLst>
                <a:ext uri="{FF2B5EF4-FFF2-40B4-BE49-F238E27FC236}">
                  <a16:creationId xmlns:a16="http://schemas.microsoft.com/office/drawing/2014/main" id="{DFC092DF-9776-28C2-D0A7-9718F8944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6307" y="5698516"/>
              <a:ext cx="432039" cy="50406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Md</a:t>
              </a:r>
            </a:p>
          </p:txBody>
        </p:sp>
        <p:sp>
          <p:nvSpPr>
            <p:cNvPr id="110" name="Rectangle 526">
              <a:extLst>
                <a:ext uri="{FF2B5EF4-FFF2-40B4-BE49-F238E27FC236}">
                  <a16:creationId xmlns:a16="http://schemas.microsoft.com/office/drawing/2014/main" id="{A9DBF67B-C526-4ECB-9C70-61176B7FE1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3114" y="5194457"/>
              <a:ext cx="432039" cy="504060"/>
            </a:xfrm>
            <a:prstGeom prst="rect">
              <a:avLst/>
            </a:prstGeom>
            <a:solidFill>
              <a:schemeClr val="accent6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 dirty="0" err="1">
                  <a:solidFill>
                    <a:schemeClr val="bg1"/>
                  </a:solidFill>
                </a:rPr>
                <a:t>Yb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111" name="Rectangle 527">
              <a:extLst>
                <a:ext uri="{FF2B5EF4-FFF2-40B4-BE49-F238E27FC236}">
                  <a16:creationId xmlns:a16="http://schemas.microsoft.com/office/drawing/2014/main" id="{C66ED977-6D95-7BCF-8EA5-8BB8476E73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3114" y="5698516"/>
              <a:ext cx="432039" cy="50406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No</a:t>
              </a:r>
            </a:p>
          </p:txBody>
        </p:sp>
        <p:sp>
          <p:nvSpPr>
            <p:cNvPr id="112" name="Rectangle 528">
              <a:extLst>
                <a:ext uri="{FF2B5EF4-FFF2-40B4-BE49-F238E27FC236}">
                  <a16:creationId xmlns:a16="http://schemas.microsoft.com/office/drawing/2014/main" id="{4C5D60A4-7356-E264-9BF3-F2450B25D4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5154" y="5194457"/>
              <a:ext cx="432039" cy="504060"/>
            </a:xfrm>
            <a:prstGeom prst="rect">
              <a:avLst/>
            </a:prstGeom>
            <a:solidFill>
              <a:srgbClr val="DE1B76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>
                  <a:solidFill>
                    <a:schemeClr val="bg1"/>
                  </a:solidFill>
                </a:rPr>
                <a:t>Lu</a:t>
              </a:r>
            </a:p>
          </p:txBody>
        </p:sp>
        <p:sp>
          <p:nvSpPr>
            <p:cNvPr id="113" name="Rectangle 529">
              <a:extLst>
                <a:ext uri="{FF2B5EF4-FFF2-40B4-BE49-F238E27FC236}">
                  <a16:creationId xmlns:a16="http://schemas.microsoft.com/office/drawing/2014/main" id="{5C113D47-E113-61F7-82F2-BE22C3CEC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5154" y="5698516"/>
              <a:ext cx="432039" cy="50406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/>
            <a:lstStyle/>
            <a:p>
              <a:pPr algn="ctr"/>
              <a:r>
                <a:rPr lang="en-GB" sz="1400"/>
                <a:t>Lr</a:t>
              </a:r>
            </a:p>
          </p:txBody>
        </p:sp>
        <p:sp>
          <p:nvSpPr>
            <p:cNvPr id="114" name="TextBox 544">
              <a:extLst>
                <a:ext uri="{FF2B5EF4-FFF2-40B4-BE49-F238E27FC236}">
                  <a16:creationId xmlns:a16="http://schemas.microsoft.com/office/drawing/2014/main" id="{2F5B9CA3-1871-2BB2-2F20-7E74AC6CD0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2782" y="1351176"/>
              <a:ext cx="355339" cy="215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15" name="TextBox 545">
              <a:extLst>
                <a:ext uri="{FF2B5EF4-FFF2-40B4-BE49-F238E27FC236}">
                  <a16:creationId xmlns:a16="http://schemas.microsoft.com/office/drawing/2014/main" id="{C66A939F-870E-6CF0-76BF-E8A21A3C80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77453" y="1351176"/>
              <a:ext cx="355339" cy="215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2</a:t>
              </a:r>
            </a:p>
          </p:txBody>
        </p:sp>
        <p:sp>
          <p:nvSpPr>
            <p:cNvPr id="116" name="TextBox 546">
              <a:extLst>
                <a:ext uri="{FF2B5EF4-FFF2-40B4-BE49-F238E27FC236}">
                  <a16:creationId xmlns:a16="http://schemas.microsoft.com/office/drawing/2014/main" id="{56EDA1C6-C50C-E291-C5A4-B022526980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2193" y="1855180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3</a:t>
              </a:r>
            </a:p>
          </p:txBody>
        </p:sp>
        <p:sp>
          <p:nvSpPr>
            <p:cNvPr id="117" name="TextBox 547">
              <a:extLst>
                <a:ext uri="{FF2B5EF4-FFF2-40B4-BE49-F238E27FC236}">
                  <a16:creationId xmlns:a16="http://schemas.microsoft.com/office/drawing/2014/main" id="{E47D53C9-0CAD-DE8C-ADDA-3A15D18610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7172" y="1855180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4</a:t>
              </a:r>
            </a:p>
          </p:txBody>
        </p:sp>
        <p:sp>
          <p:nvSpPr>
            <p:cNvPr id="118" name="TextBox 548">
              <a:extLst>
                <a:ext uri="{FF2B5EF4-FFF2-40B4-BE49-F238E27FC236}">
                  <a16:creationId xmlns:a16="http://schemas.microsoft.com/office/drawing/2014/main" id="{00F3690D-A100-5519-A5C3-5059E9AC79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3686" y="1855180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5</a:t>
              </a:r>
            </a:p>
          </p:txBody>
        </p:sp>
        <p:sp>
          <p:nvSpPr>
            <p:cNvPr id="119" name="TextBox 549">
              <a:extLst>
                <a:ext uri="{FF2B5EF4-FFF2-40B4-BE49-F238E27FC236}">
                  <a16:creationId xmlns:a16="http://schemas.microsoft.com/office/drawing/2014/main" id="{80CCA30E-FFCA-E3DF-A947-3693A91D62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5678" y="1855180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6</a:t>
              </a:r>
            </a:p>
          </p:txBody>
        </p:sp>
        <p:sp>
          <p:nvSpPr>
            <p:cNvPr id="120" name="TextBox 550">
              <a:extLst>
                <a:ext uri="{FF2B5EF4-FFF2-40B4-BE49-F238E27FC236}">
                  <a16:creationId xmlns:a16="http://schemas.microsoft.com/office/drawing/2014/main" id="{84BD00C9-E2FF-0046-26AC-215E2ADA61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72069" y="1855180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7</a:t>
              </a:r>
            </a:p>
          </p:txBody>
        </p:sp>
        <p:sp>
          <p:nvSpPr>
            <p:cNvPr id="121" name="TextBox 551">
              <a:extLst>
                <a:ext uri="{FF2B5EF4-FFF2-40B4-BE49-F238E27FC236}">
                  <a16:creationId xmlns:a16="http://schemas.microsoft.com/office/drawing/2014/main" id="{0089F747-E03E-D849-254C-F2EAE4F670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96416" y="1855180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8</a:t>
              </a:r>
            </a:p>
          </p:txBody>
        </p:sp>
        <p:sp>
          <p:nvSpPr>
            <p:cNvPr id="122" name="TextBox 552">
              <a:extLst>
                <a:ext uri="{FF2B5EF4-FFF2-40B4-BE49-F238E27FC236}">
                  <a16:creationId xmlns:a16="http://schemas.microsoft.com/office/drawing/2014/main" id="{AC90BEA7-E0EE-7582-D8AC-2C41906FD9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47387" y="1855180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9</a:t>
              </a:r>
            </a:p>
          </p:txBody>
        </p:sp>
        <p:sp>
          <p:nvSpPr>
            <p:cNvPr id="123" name="TextBox 553">
              <a:extLst>
                <a:ext uri="{FF2B5EF4-FFF2-40B4-BE49-F238E27FC236}">
                  <a16:creationId xmlns:a16="http://schemas.microsoft.com/office/drawing/2014/main" id="{CE1E5CC4-AB17-B5F2-051A-AE494C2581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24843" y="1855180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10</a:t>
              </a:r>
            </a:p>
          </p:txBody>
        </p:sp>
        <p:sp>
          <p:nvSpPr>
            <p:cNvPr id="124" name="TextBox 554">
              <a:extLst>
                <a:ext uri="{FF2B5EF4-FFF2-40B4-BE49-F238E27FC236}">
                  <a16:creationId xmlns:a16="http://schemas.microsoft.com/office/drawing/2014/main" id="{DE1F42BC-C06A-D011-54FC-0355CD5B18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2594" y="2359183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11</a:t>
              </a:r>
            </a:p>
          </p:txBody>
        </p:sp>
        <p:sp>
          <p:nvSpPr>
            <p:cNvPr id="125" name="TextBox 555">
              <a:extLst>
                <a:ext uri="{FF2B5EF4-FFF2-40B4-BE49-F238E27FC236}">
                  <a16:creationId xmlns:a16="http://schemas.microsoft.com/office/drawing/2014/main" id="{52DB4A19-513C-FDEA-610E-5F18DAF7F3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1785" y="2359183"/>
              <a:ext cx="362382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>
                  <a:solidFill>
                    <a:schemeClr val="bg1"/>
                  </a:solidFill>
                </a:rPr>
                <a:t>12</a:t>
              </a:r>
            </a:p>
          </p:txBody>
        </p:sp>
        <p:sp>
          <p:nvSpPr>
            <p:cNvPr id="126" name="TextBox 556">
              <a:extLst>
                <a:ext uri="{FF2B5EF4-FFF2-40B4-BE49-F238E27FC236}">
                  <a16:creationId xmlns:a16="http://schemas.microsoft.com/office/drawing/2014/main" id="{CD3274A3-AC19-9BD9-E1F8-EA7C7D3084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57687" y="2359183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>
                  <a:solidFill>
                    <a:schemeClr val="bg1"/>
                  </a:solidFill>
                </a:rPr>
                <a:t>13</a:t>
              </a:r>
            </a:p>
          </p:txBody>
        </p:sp>
        <p:sp>
          <p:nvSpPr>
            <p:cNvPr id="127" name="TextBox 557">
              <a:extLst>
                <a:ext uri="{FF2B5EF4-FFF2-40B4-BE49-F238E27FC236}">
                  <a16:creationId xmlns:a16="http://schemas.microsoft.com/office/drawing/2014/main" id="{99102342-CA7D-C91F-FED2-2E219FB307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70288" y="2359183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14</a:t>
              </a:r>
            </a:p>
          </p:txBody>
        </p:sp>
        <p:sp>
          <p:nvSpPr>
            <p:cNvPr id="128" name="TextBox 558">
              <a:extLst>
                <a:ext uri="{FF2B5EF4-FFF2-40B4-BE49-F238E27FC236}">
                  <a16:creationId xmlns:a16="http://schemas.microsoft.com/office/drawing/2014/main" id="{3ADD04AC-076E-FEBA-CA98-66323EB99C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07095" y="2359183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15</a:t>
              </a:r>
            </a:p>
          </p:txBody>
        </p:sp>
        <p:sp>
          <p:nvSpPr>
            <p:cNvPr id="129" name="TextBox 559">
              <a:extLst>
                <a:ext uri="{FF2B5EF4-FFF2-40B4-BE49-F238E27FC236}">
                  <a16:creationId xmlns:a16="http://schemas.microsoft.com/office/drawing/2014/main" id="{C1BDA5C8-5C91-E97D-DA10-6921A26BB4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43902" y="2359183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16</a:t>
              </a:r>
            </a:p>
          </p:txBody>
        </p:sp>
        <p:sp>
          <p:nvSpPr>
            <p:cNvPr id="130" name="TextBox 560">
              <a:extLst>
                <a:ext uri="{FF2B5EF4-FFF2-40B4-BE49-F238E27FC236}">
                  <a16:creationId xmlns:a16="http://schemas.microsoft.com/office/drawing/2014/main" id="{02B90605-EB1E-B7C4-6254-977EF036AC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0709" y="2359183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17</a:t>
              </a:r>
            </a:p>
          </p:txBody>
        </p:sp>
        <p:sp>
          <p:nvSpPr>
            <p:cNvPr id="131" name="TextBox 561">
              <a:extLst>
                <a:ext uri="{FF2B5EF4-FFF2-40B4-BE49-F238E27FC236}">
                  <a16:creationId xmlns:a16="http://schemas.microsoft.com/office/drawing/2014/main" id="{022DB026-4BD4-F3A0-CFAA-16EEDEA9A7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7516" y="2359183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18</a:t>
              </a:r>
            </a:p>
          </p:txBody>
        </p:sp>
        <p:sp>
          <p:nvSpPr>
            <p:cNvPr id="132" name="TextBox 563">
              <a:extLst>
                <a:ext uri="{FF2B5EF4-FFF2-40B4-BE49-F238E27FC236}">
                  <a16:creationId xmlns:a16="http://schemas.microsoft.com/office/drawing/2014/main" id="{AFD804E3-9B35-93EE-C863-86029A28C1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2594" y="2855987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19</a:t>
              </a:r>
            </a:p>
          </p:txBody>
        </p:sp>
        <p:sp>
          <p:nvSpPr>
            <p:cNvPr id="133" name="TextBox 564">
              <a:extLst>
                <a:ext uri="{FF2B5EF4-FFF2-40B4-BE49-F238E27FC236}">
                  <a16:creationId xmlns:a16="http://schemas.microsoft.com/office/drawing/2014/main" id="{821E4AD0-1059-D473-AA85-341516B615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1785" y="2844000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 dirty="0">
                  <a:solidFill>
                    <a:schemeClr val="bg1"/>
                  </a:solidFill>
                </a:rPr>
                <a:t>20</a:t>
              </a:r>
            </a:p>
          </p:txBody>
        </p:sp>
        <p:sp>
          <p:nvSpPr>
            <p:cNvPr id="134" name="TextBox 565">
              <a:extLst>
                <a:ext uri="{FF2B5EF4-FFF2-40B4-BE49-F238E27FC236}">
                  <a16:creationId xmlns:a16="http://schemas.microsoft.com/office/drawing/2014/main" id="{19BBE11F-21BC-2589-7D94-3A8DCA0CEC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6576" y="2855987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21</a:t>
              </a:r>
            </a:p>
          </p:txBody>
        </p:sp>
        <p:sp>
          <p:nvSpPr>
            <p:cNvPr id="135" name="TextBox 566">
              <a:extLst>
                <a:ext uri="{FF2B5EF4-FFF2-40B4-BE49-F238E27FC236}">
                  <a16:creationId xmlns:a16="http://schemas.microsoft.com/office/drawing/2014/main" id="{E27E2312-2D13-5F40-237E-46EBB411B4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5767" y="2855987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22</a:t>
              </a:r>
            </a:p>
          </p:txBody>
        </p:sp>
        <p:sp>
          <p:nvSpPr>
            <p:cNvPr id="136" name="TextBox 567">
              <a:extLst>
                <a:ext uri="{FF2B5EF4-FFF2-40B4-BE49-F238E27FC236}">
                  <a16:creationId xmlns:a16="http://schemas.microsoft.com/office/drawing/2014/main" id="{AFCFF84B-5AEE-9964-97AD-18AE060F68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5758" y="2855987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23</a:t>
              </a:r>
            </a:p>
          </p:txBody>
        </p:sp>
        <p:sp>
          <p:nvSpPr>
            <p:cNvPr id="137" name="TextBox 568">
              <a:extLst>
                <a:ext uri="{FF2B5EF4-FFF2-40B4-BE49-F238E27FC236}">
                  <a16:creationId xmlns:a16="http://schemas.microsoft.com/office/drawing/2014/main" id="{24F72CCE-56CB-867B-A8DC-570DE40767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7749" y="2855987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24</a:t>
              </a:r>
            </a:p>
          </p:txBody>
        </p:sp>
        <p:sp>
          <p:nvSpPr>
            <p:cNvPr id="138" name="TextBox 569">
              <a:extLst>
                <a:ext uri="{FF2B5EF4-FFF2-40B4-BE49-F238E27FC236}">
                  <a16:creationId xmlns:a16="http://schemas.microsoft.com/office/drawing/2014/main" id="{7234C6D4-D0A9-3D71-50B2-8B47FBD9D6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6942" y="2855987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25</a:t>
              </a:r>
            </a:p>
          </p:txBody>
        </p:sp>
        <p:sp>
          <p:nvSpPr>
            <p:cNvPr id="139" name="TextBox 570">
              <a:extLst>
                <a:ext uri="{FF2B5EF4-FFF2-40B4-BE49-F238E27FC236}">
                  <a16:creationId xmlns:a16="http://schemas.microsoft.com/office/drawing/2014/main" id="{6ABEB5E1-3961-CDC9-4621-E83D2FF81A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1732" y="2855987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26</a:t>
              </a:r>
            </a:p>
          </p:txBody>
        </p:sp>
        <p:sp>
          <p:nvSpPr>
            <p:cNvPr id="140" name="TextBox 571">
              <a:extLst>
                <a:ext uri="{FF2B5EF4-FFF2-40B4-BE49-F238E27FC236}">
                  <a16:creationId xmlns:a16="http://schemas.microsoft.com/office/drawing/2014/main" id="{4413CC29-139B-E0D7-34F3-10C360E0C9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3723" y="2855987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27</a:t>
              </a:r>
            </a:p>
          </p:txBody>
        </p:sp>
        <p:sp>
          <p:nvSpPr>
            <p:cNvPr id="141" name="TextBox 572">
              <a:extLst>
                <a:ext uri="{FF2B5EF4-FFF2-40B4-BE49-F238E27FC236}">
                  <a16:creationId xmlns:a16="http://schemas.microsoft.com/office/drawing/2014/main" id="{9E681BFF-2657-E226-C946-044F9FB77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3714" y="2855987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28</a:t>
              </a:r>
            </a:p>
          </p:txBody>
        </p:sp>
        <p:sp>
          <p:nvSpPr>
            <p:cNvPr id="142" name="TextBox 573">
              <a:extLst>
                <a:ext uri="{FF2B5EF4-FFF2-40B4-BE49-F238E27FC236}">
                  <a16:creationId xmlns:a16="http://schemas.microsoft.com/office/drawing/2014/main" id="{FDA8D3B0-5485-6771-2A7F-CB08B18988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64634" y="2855987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29</a:t>
              </a:r>
            </a:p>
          </p:txBody>
        </p:sp>
        <p:sp>
          <p:nvSpPr>
            <p:cNvPr id="143" name="TextBox 574">
              <a:extLst>
                <a:ext uri="{FF2B5EF4-FFF2-40B4-BE49-F238E27FC236}">
                  <a16:creationId xmlns:a16="http://schemas.microsoft.com/office/drawing/2014/main" id="{6B04C2AD-E26E-8D5F-1E7A-8A8671C035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07696" y="2855987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30</a:t>
              </a:r>
            </a:p>
          </p:txBody>
        </p:sp>
        <p:sp>
          <p:nvSpPr>
            <p:cNvPr id="144" name="TextBox 575">
              <a:extLst>
                <a:ext uri="{FF2B5EF4-FFF2-40B4-BE49-F238E27FC236}">
                  <a16:creationId xmlns:a16="http://schemas.microsoft.com/office/drawing/2014/main" id="{72AA77AF-5098-FEC6-9C68-F4259A99E9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57687" y="2855987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31</a:t>
              </a:r>
            </a:p>
          </p:txBody>
        </p:sp>
        <p:sp>
          <p:nvSpPr>
            <p:cNvPr id="145" name="TextBox 576">
              <a:extLst>
                <a:ext uri="{FF2B5EF4-FFF2-40B4-BE49-F238E27FC236}">
                  <a16:creationId xmlns:a16="http://schemas.microsoft.com/office/drawing/2014/main" id="{B8533C1E-2421-1A49-3012-0EBD774895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89678" y="2855987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 dirty="0"/>
                <a:t>32</a:t>
              </a:r>
            </a:p>
          </p:txBody>
        </p:sp>
        <p:sp>
          <p:nvSpPr>
            <p:cNvPr id="146" name="TextBox 577">
              <a:extLst>
                <a:ext uri="{FF2B5EF4-FFF2-40B4-BE49-F238E27FC236}">
                  <a16:creationId xmlns:a16="http://schemas.microsoft.com/office/drawing/2014/main" id="{D8BCA70E-63BC-43BC-F0B2-7BE52A3DBF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21670" y="2855987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33</a:t>
              </a:r>
            </a:p>
          </p:txBody>
        </p:sp>
        <p:sp>
          <p:nvSpPr>
            <p:cNvPr id="147" name="TextBox 578">
              <a:extLst>
                <a:ext uri="{FF2B5EF4-FFF2-40B4-BE49-F238E27FC236}">
                  <a16:creationId xmlns:a16="http://schemas.microsoft.com/office/drawing/2014/main" id="{F18202E8-B076-E996-3C17-FFC34EFAE6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41516" y="2855987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34</a:t>
              </a:r>
            </a:p>
          </p:txBody>
        </p:sp>
        <p:sp>
          <p:nvSpPr>
            <p:cNvPr id="148" name="TextBox 579">
              <a:extLst>
                <a:ext uri="{FF2B5EF4-FFF2-40B4-BE49-F238E27FC236}">
                  <a16:creationId xmlns:a16="http://schemas.microsoft.com/office/drawing/2014/main" id="{DDE34BE4-C298-7D07-CF8F-419EF9DD8E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92852" y="2855987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35</a:t>
              </a:r>
            </a:p>
          </p:txBody>
        </p:sp>
        <p:sp>
          <p:nvSpPr>
            <p:cNvPr id="149" name="TextBox 580">
              <a:extLst>
                <a:ext uri="{FF2B5EF4-FFF2-40B4-BE49-F238E27FC236}">
                  <a16:creationId xmlns:a16="http://schemas.microsoft.com/office/drawing/2014/main" id="{1066E928-D72D-8EF1-36E4-FD96D802B7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39243" y="2855987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36</a:t>
              </a:r>
            </a:p>
          </p:txBody>
        </p:sp>
        <p:sp>
          <p:nvSpPr>
            <p:cNvPr id="150" name="TextBox 581">
              <a:extLst>
                <a:ext uri="{FF2B5EF4-FFF2-40B4-BE49-F238E27FC236}">
                  <a16:creationId xmlns:a16="http://schemas.microsoft.com/office/drawing/2014/main" id="{A9BCA44E-DA53-C73E-C22A-CC87C87865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4049" y="3367191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37</a:t>
              </a:r>
            </a:p>
          </p:txBody>
        </p:sp>
        <p:sp>
          <p:nvSpPr>
            <p:cNvPr id="151" name="TextBox 582">
              <a:extLst>
                <a:ext uri="{FF2B5EF4-FFF2-40B4-BE49-F238E27FC236}">
                  <a16:creationId xmlns:a16="http://schemas.microsoft.com/office/drawing/2014/main" id="{2C5F82B2-54DC-160A-DCFE-7BD607093E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43240" y="3367191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 dirty="0">
                  <a:solidFill>
                    <a:schemeClr val="bg1"/>
                  </a:solidFill>
                </a:rPr>
                <a:t>38</a:t>
              </a:r>
            </a:p>
          </p:txBody>
        </p:sp>
        <p:sp>
          <p:nvSpPr>
            <p:cNvPr id="152" name="TextBox 583">
              <a:extLst>
                <a:ext uri="{FF2B5EF4-FFF2-40B4-BE49-F238E27FC236}">
                  <a16:creationId xmlns:a16="http://schemas.microsoft.com/office/drawing/2014/main" id="{A49FD372-552E-ABE0-466D-C3B86DBBE2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8031" y="3367191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39</a:t>
              </a:r>
            </a:p>
          </p:txBody>
        </p:sp>
        <p:sp>
          <p:nvSpPr>
            <p:cNvPr id="153" name="TextBox 584">
              <a:extLst>
                <a:ext uri="{FF2B5EF4-FFF2-40B4-BE49-F238E27FC236}">
                  <a16:creationId xmlns:a16="http://schemas.microsoft.com/office/drawing/2014/main" id="{BB900F99-EC94-F9F7-D6A2-D9202AF90C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7223" y="3367191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40</a:t>
              </a:r>
            </a:p>
          </p:txBody>
        </p:sp>
        <p:sp>
          <p:nvSpPr>
            <p:cNvPr id="154" name="TextBox 585">
              <a:extLst>
                <a:ext uri="{FF2B5EF4-FFF2-40B4-BE49-F238E27FC236}">
                  <a16:creationId xmlns:a16="http://schemas.microsoft.com/office/drawing/2014/main" id="{14A63B5C-C4AA-F65F-B42B-617B535745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7213" y="3367191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41</a:t>
              </a:r>
            </a:p>
          </p:txBody>
        </p:sp>
        <p:sp>
          <p:nvSpPr>
            <p:cNvPr id="155" name="TextBox 586">
              <a:extLst>
                <a:ext uri="{FF2B5EF4-FFF2-40B4-BE49-F238E27FC236}">
                  <a16:creationId xmlns:a16="http://schemas.microsoft.com/office/drawing/2014/main" id="{EEC4E50F-E0AE-0690-55DF-62A45A22AE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9205" y="3367191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42</a:t>
              </a:r>
            </a:p>
          </p:txBody>
        </p:sp>
        <p:sp>
          <p:nvSpPr>
            <p:cNvPr id="156" name="TextBox 587">
              <a:extLst>
                <a:ext uri="{FF2B5EF4-FFF2-40B4-BE49-F238E27FC236}">
                  <a16:creationId xmlns:a16="http://schemas.microsoft.com/office/drawing/2014/main" id="{9A902919-0079-030B-9703-94D78E304E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8397" y="3367191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43</a:t>
              </a:r>
            </a:p>
          </p:txBody>
        </p:sp>
        <p:sp>
          <p:nvSpPr>
            <p:cNvPr id="157" name="TextBox 588">
              <a:extLst>
                <a:ext uri="{FF2B5EF4-FFF2-40B4-BE49-F238E27FC236}">
                  <a16:creationId xmlns:a16="http://schemas.microsoft.com/office/drawing/2014/main" id="{D6DA0584-8046-5324-9F03-8044B8926B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3187" y="3367191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44</a:t>
              </a:r>
            </a:p>
          </p:txBody>
        </p:sp>
        <p:sp>
          <p:nvSpPr>
            <p:cNvPr id="158" name="TextBox 589">
              <a:extLst>
                <a:ext uri="{FF2B5EF4-FFF2-40B4-BE49-F238E27FC236}">
                  <a16:creationId xmlns:a16="http://schemas.microsoft.com/office/drawing/2014/main" id="{36C73399-7732-C621-3824-E8A935DD82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5178" y="3367191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45</a:t>
              </a:r>
            </a:p>
          </p:txBody>
        </p:sp>
        <p:sp>
          <p:nvSpPr>
            <p:cNvPr id="159" name="TextBox 590">
              <a:extLst>
                <a:ext uri="{FF2B5EF4-FFF2-40B4-BE49-F238E27FC236}">
                  <a16:creationId xmlns:a16="http://schemas.microsoft.com/office/drawing/2014/main" id="{6B53BBB5-DAD1-164F-1DC1-31DF383A01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5169" y="3367191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46</a:t>
              </a:r>
            </a:p>
          </p:txBody>
        </p:sp>
        <p:sp>
          <p:nvSpPr>
            <p:cNvPr id="160" name="TextBox 591">
              <a:extLst>
                <a:ext uri="{FF2B5EF4-FFF2-40B4-BE49-F238E27FC236}">
                  <a16:creationId xmlns:a16="http://schemas.microsoft.com/office/drawing/2014/main" id="{7C86E553-38C3-A3AD-5B5F-E7E61F8BB3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56089" y="3367191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 dirty="0">
                  <a:solidFill>
                    <a:schemeClr val="bg1"/>
                  </a:solidFill>
                </a:rPr>
                <a:t>47</a:t>
              </a:r>
            </a:p>
          </p:txBody>
        </p:sp>
        <p:sp>
          <p:nvSpPr>
            <p:cNvPr id="161" name="TextBox 592">
              <a:extLst>
                <a:ext uri="{FF2B5EF4-FFF2-40B4-BE49-F238E27FC236}">
                  <a16:creationId xmlns:a16="http://schemas.microsoft.com/office/drawing/2014/main" id="{12810FCC-3109-A79A-E353-08D04B3192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9151" y="3367191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 dirty="0">
                  <a:solidFill>
                    <a:schemeClr val="bg1"/>
                  </a:solidFill>
                </a:rPr>
                <a:t>48</a:t>
              </a:r>
            </a:p>
          </p:txBody>
        </p:sp>
        <p:sp>
          <p:nvSpPr>
            <p:cNvPr id="162" name="TextBox 593">
              <a:extLst>
                <a:ext uri="{FF2B5EF4-FFF2-40B4-BE49-F238E27FC236}">
                  <a16:creationId xmlns:a16="http://schemas.microsoft.com/office/drawing/2014/main" id="{83275892-E8DC-457C-04A6-37999C100B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49142" y="3367191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 dirty="0">
                  <a:solidFill>
                    <a:schemeClr val="bg1"/>
                  </a:solidFill>
                </a:rPr>
                <a:t>49</a:t>
              </a:r>
            </a:p>
          </p:txBody>
        </p:sp>
        <p:sp>
          <p:nvSpPr>
            <p:cNvPr id="163" name="TextBox 594">
              <a:extLst>
                <a:ext uri="{FF2B5EF4-FFF2-40B4-BE49-F238E27FC236}">
                  <a16:creationId xmlns:a16="http://schemas.microsoft.com/office/drawing/2014/main" id="{BBD30860-68C0-0BDA-9BD6-977A4A8821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81134" y="3367191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50</a:t>
              </a:r>
            </a:p>
          </p:txBody>
        </p:sp>
        <p:sp>
          <p:nvSpPr>
            <p:cNvPr id="164" name="TextBox 595">
              <a:extLst>
                <a:ext uri="{FF2B5EF4-FFF2-40B4-BE49-F238E27FC236}">
                  <a16:creationId xmlns:a16="http://schemas.microsoft.com/office/drawing/2014/main" id="{3D3CBCA4-CEB3-A90B-F78C-B0CE74AFD1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13125" y="3367191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51</a:t>
              </a:r>
            </a:p>
          </p:txBody>
        </p:sp>
        <p:sp>
          <p:nvSpPr>
            <p:cNvPr id="165" name="TextBox 596">
              <a:extLst>
                <a:ext uri="{FF2B5EF4-FFF2-40B4-BE49-F238E27FC236}">
                  <a16:creationId xmlns:a16="http://schemas.microsoft.com/office/drawing/2014/main" id="{DE4A703F-1BF1-4907-3261-DBA8CEFDE3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2971" y="3367191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52</a:t>
              </a:r>
            </a:p>
          </p:txBody>
        </p:sp>
        <p:sp>
          <p:nvSpPr>
            <p:cNvPr id="166" name="TextBox 597">
              <a:extLst>
                <a:ext uri="{FF2B5EF4-FFF2-40B4-BE49-F238E27FC236}">
                  <a16:creationId xmlns:a16="http://schemas.microsoft.com/office/drawing/2014/main" id="{F5B1B05C-42CF-1451-6EAD-D45B9B2111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4307" y="3367191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53</a:t>
              </a:r>
            </a:p>
          </p:txBody>
        </p:sp>
        <p:sp>
          <p:nvSpPr>
            <p:cNvPr id="167" name="TextBox 598">
              <a:extLst>
                <a:ext uri="{FF2B5EF4-FFF2-40B4-BE49-F238E27FC236}">
                  <a16:creationId xmlns:a16="http://schemas.microsoft.com/office/drawing/2014/main" id="{342D634E-F562-CA8D-A8ED-6CCAD27D51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30698" y="3367191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54</a:t>
              </a:r>
            </a:p>
          </p:txBody>
        </p:sp>
        <p:sp>
          <p:nvSpPr>
            <p:cNvPr id="168" name="TextBox 599">
              <a:extLst>
                <a:ext uri="{FF2B5EF4-FFF2-40B4-BE49-F238E27FC236}">
                  <a16:creationId xmlns:a16="http://schemas.microsoft.com/office/drawing/2014/main" id="{0D5F615A-9FE2-49F6-B6F8-90F01BB70B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4049" y="3853195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55</a:t>
              </a:r>
            </a:p>
          </p:txBody>
        </p:sp>
        <p:sp>
          <p:nvSpPr>
            <p:cNvPr id="169" name="TextBox 600">
              <a:extLst>
                <a:ext uri="{FF2B5EF4-FFF2-40B4-BE49-F238E27FC236}">
                  <a16:creationId xmlns:a16="http://schemas.microsoft.com/office/drawing/2014/main" id="{D02DB4AA-0D7A-112E-C469-F27B0BD89B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43240" y="3853195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 dirty="0">
                  <a:solidFill>
                    <a:schemeClr val="bg1"/>
                  </a:solidFill>
                </a:rPr>
                <a:t>56</a:t>
              </a:r>
            </a:p>
          </p:txBody>
        </p:sp>
        <p:sp>
          <p:nvSpPr>
            <p:cNvPr id="170" name="TextBox 601">
              <a:extLst>
                <a:ext uri="{FF2B5EF4-FFF2-40B4-BE49-F238E27FC236}">
                  <a16:creationId xmlns:a16="http://schemas.microsoft.com/office/drawing/2014/main" id="{FCE7084E-9502-2108-4156-226A9C01AB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8031" y="3853195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57</a:t>
              </a:r>
            </a:p>
          </p:txBody>
        </p:sp>
        <p:sp>
          <p:nvSpPr>
            <p:cNvPr id="171" name="TextBox 602">
              <a:extLst>
                <a:ext uri="{FF2B5EF4-FFF2-40B4-BE49-F238E27FC236}">
                  <a16:creationId xmlns:a16="http://schemas.microsoft.com/office/drawing/2014/main" id="{766B7CE7-EF5C-EC2D-0EC6-32A1639900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7223" y="3853195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72</a:t>
              </a:r>
            </a:p>
          </p:txBody>
        </p:sp>
        <p:sp>
          <p:nvSpPr>
            <p:cNvPr id="172" name="TextBox 603">
              <a:extLst>
                <a:ext uri="{FF2B5EF4-FFF2-40B4-BE49-F238E27FC236}">
                  <a16:creationId xmlns:a16="http://schemas.microsoft.com/office/drawing/2014/main" id="{6BADE92A-98E9-2460-7383-A863A0208B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7213" y="3853195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73</a:t>
              </a:r>
            </a:p>
          </p:txBody>
        </p:sp>
        <p:sp>
          <p:nvSpPr>
            <p:cNvPr id="173" name="TextBox 604">
              <a:extLst>
                <a:ext uri="{FF2B5EF4-FFF2-40B4-BE49-F238E27FC236}">
                  <a16:creationId xmlns:a16="http://schemas.microsoft.com/office/drawing/2014/main" id="{2B43DE13-64A3-2E88-2332-01CA647957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9205" y="3853195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74</a:t>
              </a:r>
            </a:p>
          </p:txBody>
        </p:sp>
        <p:sp>
          <p:nvSpPr>
            <p:cNvPr id="174" name="TextBox 605">
              <a:extLst>
                <a:ext uri="{FF2B5EF4-FFF2-40B4-BE49-F238E27FC236}">
                  <a16:creationId xmlns:a16="http://schemas.microsoft.com/office/drawing/2014/main" id="{B4C929E7-CF5D-8CFE-C46E-41E4B3B8E4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8397" y="3853195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75</a:t>
              </a:r>
            </a:p>
          </p:txBody>
        </p:sp>
        <p:sp>
          <p:nvSpPr>
            <p:cNvPr id="175" name="TextBox 606">
              <a:extLst>
                <a:ext uri="{FF2B5EF4-FFF2-40B4-BE49-F238E27FC236}">
                  <a16:creationId xmlns:a16="http://schemas.microsoft.com/office/drawing/2014/main" id="{09A5F658-F576-313F-C5A5-15DA73078E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3187" y="3853195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76</a:t>
              </a:r>
            </a:p>
          </p:txBody>
        </p:sp>
        <p:sp>
          <p:nvSpPr>
            <p:cNvPr id="176" name="TextBox 607">
              <a:extLst>
                <a:ext uri="{FF2B5EF4-FFF2-40B4-BE49-F238E27FC236}">
                  <a16:creationId xmlns:a16="http://schemas.microsoft.com/office/drawing/2014/main" id="{E16E51AC-1AFC-0C4C-7F8B-A5AF4DD29A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5178" y="3853195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77</a:t>
              </a:r>
            </a:p>
          </p:txBody>
        </p:sp>
        <p:sp>
          <p:nvSpPr>
            <p:cNvPr id="177" name="TextBox 608">
              <a:extLst>
                <a:ext uri="{FF2B5EF4-FFF2-40B4-BE49-F238E27FC236}">
                  <a16:creationId xmlns:a16="http://schemas.microsoft.com/office/drawing/2014/main" id="{1E400FBA-F64D-BAAD-C31A-98955BF1CF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5169" y="3853195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78</a:t>
              </a:r>
            </a:p>
          </p:txBody>
        </p:sp>
        <p:sp>
          <p:nvSpPr>
            <p:cNvPr id="178" name="TextBox 609">
              <a:extLst>
                <a:ext uri="{FF2B5EF4-FFF2-40B4-BE49-F238E27FC236}">
                  <a16:creationId xmlns:a16="http://schemas.microsoft.com/office/drawing/2014/main" id="{F7B8F66C-5633-6E23-3997-BAAFAF8791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56089" y="3853195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79</a:t>
              </a:r>
            </a:p>
          </p:txBody>
        </p:sp>
        <p:sp>
          <p:nvSpPr>
            <p:cNvPr id="179" name="TextBox 610">
              <a:extLst>
                <a:ext uri="{FF2B5EF4-FFF2-40B4-BE49-F238E27FC236}">
                  <a16:creationId xmlns:a16="http://schemas.microsoft.com/office/drawing/2014/main" id="{22FD3137-007D-65AC-DE76-3EAD6ABC4B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9151" y="3853195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>
                  <a:solidFill>
                    <a:schemeClr val="bg1"/>
                  </a:solidFill>
                </a:rPr>
                <a:t>80</a:t>
              </a:r>
            </a:p>
          </p:txBody>
        </p:sp>
        <p:sp>
          <p:nvSpPr>
            <p:cNvPr id="180" name="TextBox 611">
              <a:extLst>
                <a:ext uri="{FF2B5EF4-FFF2-40B4-BE49-F238E27FC236}">
                  <a16:creationId xmlns:a16="http://schemas.microsoft.com/office/drawing/2014/main" id="{1BE4266C-2E84-8678-0E55-CE8D04D414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49142" y="3853195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81</a:t>
              </a:r>
            </a:p>
          </p:txBody>
        </p:sp>
        <p:sp>
          <p:nvSpPr>
            <p:cNvPr id="181" name="TextBox 612">
              <a:extLst>
                <a:ext uri="{FF2B5EF4-FFF2-40B4-BE49-F238E27FC236}">
                  <a16:creationId xmlns:a16="http://schemas.microsoft.com/office/drawing/2014/main" id="{C3F975B2-0E2C-BE43-9B03-545E12EA8A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81134" y="3853195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82</a:t>
              </a:r>
            </a:p>
          </p:txBody>
        </p:sp>
        <p:sp>
          <p:nvSpPr>
            <p:cNvPr id="182" name="TextBox 613">
              <a:extLst>
                <a:ext uri="{FF2B5EF4-FFF2-40B4-BE49-F238E27FC236}">
                  <a16:creationId xmlns:a16="http://schemas.microsoft.com/office/drawing/2014/main" id="{30516607-5290-C617-C197-F80AA3D09D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13125" y="3853195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83</a:t>
              </a:r>
            </a:p>
          </p:txBody>
        </p:sp>
        <p:sp>
          <p:nvSpPr>
            <p:cNvPr id="183" name="TextBox 614">
              <a:extLst>
                <a:ext uri="{FF2B5EF4-FFF2-40B4-BE49-F238E27FC236}">
                  <a16:creationId xmlns:a16="http://schemas.microsoft.com/office/drawing/2014/main" id="{A417A6D3-A85D-9E03-46BE-7E65FF2B58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2971" y="3853195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84</a:t>
              </a:r>
            </a:p>
          </p:txBody>
        </p:sp>
        <p:sp>
          <p:nvSpPr>
            <p:cNvPr id="184" name="TextBox 615">
              <a:extLst>
                <a:ext uri="{FF2B5EF4-FFF2-40B4-BE49-F238E27FC236}">
                  <a16:creationId xmlns:a16="http://schemas.microsoft.com/office/drawing/2014/main" id="{24531B77-791C-0711-1020-478BB19F8D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4307" y="3853195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85</a:t>
              </a:r>
            </a:p>
          </p:txBody>
        </p:sp>
        <p:sp>
          <p:nvSpPr>
            <p:cNvPr id="185" name="TextBox 616">
              <a:extLst>
                <a:ext uri="{FF2B5EF4-FFF2-40B4-BE49-F238E27FC236}">
                  <a16:creationId xmlns:a16="http://schemas.microsoft.com/office/drawing/2014/main" id="{55DE14CB-3295-CCFF-0781-A7921B0F53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30698" y="3853195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86</a:t>
              </a:r>
            </a:p>
          </p:txBody>
        </p:sp>
        <p:sp>
          <p:nvSpPr>
            <p:cNvPr id="186" name="TextBox 617">
              <a:extLst>
                <a:ext uri="{FF2B5EF4-FFF2-40B4-BE49-F238E27FC236}">
                  <a16:creationId xmlns:a16="http://schemas.microsoft.com/office/drawing/2014/main" id="{443CFA29-C367-4C67-176D-C802864EB0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2594" y="4371598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87</a:t>
              </a:r>
            </a:p>
          </p:txBody>
        </p:sp>
        <p:sp>
          <p:nvSpPr>
            <p:cNvPr id="187" name="TextBox 618">
              <a:extLst>
                <a:ext uri="{FF2B5EF4-FFF2-40B4-BE49-F238E27FC236}">
                  <a16:creationId xmlns:a16="http://schemas.microsoft.com/office/drawing/2014/main" id="{EF5655E4-9540-CBF9-D408-38493821B7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1785" y="4371598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88</a:t>
              </a:r>
            </a:p>
          </p:txBody>
        </p:sp>
        <p:sp>
          <p:nvSpPr>
            <p:cNvPr id="188" name="TextBox 619">
              <a:extLst>
                <a:ext uri="{FF2B5EF4-FFF2-40B4-BE49-F238E27FC236}">
                  <a16:creationId xmlns:a16="http://schemas.microsoft.com/office/drawing/2014/main" id="{38BD74E2-C546-4B1F-B658-51478A8BEB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0176" y="4371598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89</a:t>
              </a:r>
            </a:p>
          </p:txBody>
        </p:sp>
        <p:sp>
          <p:nvSpPr>
            <p:cNvPr id="189" name="TextBox 620">
              <a:extLst>
                <a:ext uri="{FF2B5EF4-FFF2-40B4-BE49-F238E27FC236}">
                  <a16:creationId xmlns:a16="http://schemas.microsoft.com/office/drawing/2014/main" id="{1B6A31B9-ADD8-9899-1128-8A5C628DE3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1768" y="4371598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104</a:t>
              </a:r>
            </a:p>
          </p:txBody>
        </p:sp>
        <p:sp>
          <p:nvSpPr>
            <p:cNvPr id="190" name="TextBox 621">
              <a:extLst>
                <a:ext uri="{FF2B5EF4-FFF2-40B4-BE49-F238E27FC236}">
                  <a16:creationId xmlns:a16="http://schemas.microsoft.com/office/drawing/2014/main" id="{A1499285-958F-2D12-BA99-B2EA14D1AC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8159" y="4371598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105</a:t>
              </a:r>
            </a:p>
          </p:txBody>
        </p:sp>
        <p:sp>
          <p:nvSpPr>
            <p:cNvPr id="191" name="TextBox 622">
              <a:extLst>
                <a:ext uri="{FF2B5EF4-FFF2-40B4-BE49-F238E27FC236}">
                  <a16:creationId xmlns:a16="http://schemas.microsoft.com/office/drawing/2014/main" id="{ADE934DA-9922-93D8-AE1B-DFFDC44971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5751" y="4371598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106</a:t>
              </a:r>
            </a:p>
          </p:txBody>
        </p:sp>
        <p:sp>
          <p:nvSpPr>
            <p:cNvPr id="192" name="TextBox 623">
              <a:extLst>
                <a:ext uri="{FF2B5EF4-FFF2-40B4-BE49-F238E27FC236}">
                  <a16:creationId xmlns:a16="http://schemas.microsoft.com/office/drawing/2014/main" id="{2D8E1161-5A26-5872-93D5-0F08BAA94E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79342" y="4371598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107</a:t>
              </a:r>
            </a:p>
          </p:txBody>
        </p:sp>
        <p:sp>
          <p:nvSpPr>
            <p:cNvPr id="193" name="TextBox 624">
              <a:extLst>
                <a:ext uri="{FF2B5EF4-FFF2-40B4-BE49-F238E27FC236}">
                  <a16:creationId xmlns:a16="http://schemas.microsoft.com/office/drawing/2014/main" id="{049CCBD8-A3B3-0591-5BC9-5E2266B926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7733" y="4371598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108</a:t>
              </a:r>
            </a:p>
          </p:txBody>
        </p:sp>
        <p:sp>
          <p:nvSpPr>
            <p:cNvPr id="194" name="TextBox 625">
              <a:extLst>
                <a:ext uri="{FF2B5EF4-FFF2-40B4-BE49-F238E27FC236}">
                  <a16:creationId xmlns:a16="http://schemas.microsoft.com/office/drawing/2014/main" id="{A9C93B85-4644-5E89-DA85-357D1DDA98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3324" y="4371598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109</a:t>
              </a:r>
            </a:p>
          </p:txBody>
        </p:sp>
        <p:sp>
          <p:nvSpPr>
            <p:cNvPr id="195" name="TextBox 626">
              <a:extLst>
                <a:ext uri="{FF2B5EF4-FFF2-40B4-BE49-F238E27FC236}">
                  <a16:creationId xmlns:a16="http://schemas.microsoft.com/office/drawing/2014/main" id="{A99D4A24-87D8-E20F-BA4E-C7A9EE1A6A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9715" y="4371598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110</a:t>
              </a:r>
            </a:p>
          </p:txBody>
        </p:sp>
        <p:sp>
          <p:nvSpPr>
            <p:cNvPr id="196" name="TextBox 635">
              <a:extLst>
                <a:ext uri="{FF2B5EF4-FFF2-40B4-BE49-F238E27FC236}">
                  <a16:creationId xmlns:a16="http://schemas.microsoft.com/office/drawing/2014/main" id="{ACF087D6-8448-33DA-0CAE-87A7259ABA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2589" y="5160004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58</a:t>
              </a:r>
            </a:p>
          </p:txBody>
        </p:sp>
        <p:sp>
          <p:nvSpPr>
            <p:cNvPr id="197" name="TextBox 636">
              <a:extLst>
                <a:ext uri="{FF2B5EF4-FFF2-40B4-BE49-F238E27FC236}">
                  <a16:creationId xmlns:a16="http://schemas.microsoft.com/office/drawing/2014/main" id="{0CA56272-E481-6B0C-6D7A-5E970ED728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7759" y="5160004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59</a:t>
              </a:r>
            </a:p>
          </p:txBody>
        </p:sp>
        <p:sp>
          <p:nvSpPr>
            <p:cNvPr id="198" name="TextBox 637">
              <a:extLst>
                <a:ext uri="{FF2B5EF4-FFF2-40B4-BE49-F238E27FC236}">
                  <a16:creationId xmlns:a16="http://schemas.microsoft.com/office/drawing/2014/main" id="{B8D4A579-DF38-0648-73DC-142DF51817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6572" y="5160004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60</a:t>
              </a:r>
            </a:p>
          </p:txBody>
        </p:sp>
        <p:sp>
          <p:nvSpPr>
            <p:cNvPr id="199" name="TextBox 638">
              <a:extLst>
                <a:ext uri="{FF2B5EF4-FFF2-40B4-BE49-F238E27FC236}">
                  <a16:creationId xmlns:a16="http://schemas.microsoft.com/office/drawing/2014/main" id="{2310D8B8-127E-9A01-742D-2539018C6D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5763" y="5160004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61</a:t>
              </a:r>
            </a:p>
          </p:txBody>
        </p:sp>
        <p:sp>
          <p:nvSpPr>
            <p:cNvPr id="200" name="TextBox 639">
              <a:extLst>
                <a:ext uri="{FF2B5EF4-FFF2-40B4-BE49-F238E27FC236}">
                  <a16:creationId xmlns:a16="http://schemas.microsoft.com/office/drawing/2014/main" id="{C032D072-0ED8-B54F-09DB-6B172CC522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1732" y="5160004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62</a:t>
              </a:r>
            </a:p>
          </p:txBody>
        </p:sp>
        <p:sp>
          <p:nvSpPr>
            <p:cNvPr id="201" name="TextBox 640">
              <a:extLst>
                <a:ext uri="{FF2B5EF4-FFF2-40B4-BE49-F238E27FC236}">
                  <a16:creationId xmlns:a16="http://schemas.microsoft.com/office/drawing/2014/main" id="{A001BB95-14E1-6553-6E27-8EB96DBA86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7745" y="5160004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63</a:t>
              </a:r>
            </a:p>
          </p:txBody>
        </p:sp>
        <p:sp>
          <p:nvSpPr>
            <p:cNvPr id="202" name="TextBox 641">
              <a:extLst>
                <a:ext uri="{FF2B5EF4-FFF2-40B4-BE49-F238E27FC236}">
                  <a16:creationId xmlns:a16="http://schemas.microsoft.com/office/drawing/2014/main" id="{023AB97C-6516-7F89-ED42-39400642AB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6937" y="5160004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64</a:t>
              </a:r>
            </a:p>
          </p:txBody>
        </p:sp>
        <p:sp>
          <p:nvSpPr>
            <p:cNvPr id="203" name="TextBox 642">
              <a:extLst>
                <a:ext uri="{FF2B5EF4-FFF2-40B4-BE49-F238E27FC236}">
                  <a16:creationId xmlns:a16="http://schemas.microsoft.com/office/drawing/2014/main" id="{5074FC45-779D-27CD-E01C-DC90C3EB30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57705" y="5160004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65</a:t>
              </a:r>
            </a:p>
          </p:txBody>
        </p:sp>
        <p:sp>
          <p:nvSpPr>
            <p:cNvPr id="204" name="TextBox 643">
              <a:extLst>
                <a:ext uri="{FF2B5EF4-FFF2-40B4-BE49-F238E27FC236}">
                  <a16:creationId xmlns:a16="http://schemas.microsoft.com/office/drawing/2014/main" id="{A05B7738-7CA5-4F33-3F6D-C3AEE16C9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03718" y="5160004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66</a:t>
              </a:r>
            </a:p>
          </p:txBody>
        </p:sp>
        <p:sp>
          <p:nvSpPr>
            <p:cNvPr id="205" name="TextBox 644">
              <a:extLst>
                <a:ext uri="{FF2B5EF4-FFF2-40B4-BE49-F238E27FC236}">
                  <a16:creationId xmlns:a16="http://schemas.microsoft.com/office/drawing/2014/main" id="{DE607D35-F53C-2E41-20A6-03E205A566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21688" y="5160004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67</a:t>
              </a:r>
            </a:p>
          </p:txBody>
        </p:sp>
        <p:sp>
          <p:nvSpPr>
            <p:cNvPr id="206" name="TextBox 645">
              <a:extLst>
                <a:ext uri="{FF2B5EF4-FFF2-40B4-BE49-F238E27FC236}">
                  <a16:creationId xmlns:a16="http://schemas.microsoft.com/office/drawing/2014/main" id="{8019EC72-72EF-507A-39B5-C0E0CFE264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60879" y="5160004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68</a:t>
              </a:r>
            </a:p>
          </p:txBody>
        </p:sp>
        <p:sp>
          <p:nvSpPr>
            <p:cNvPr id="207" name="TextBox 646">
              <a:extLst>
                <a:ext uri="{FF2B5EF4-FFF2-40B4-BE49-F238E27FC236}">
                  <a16:creationId xmlns:a16="http://schemas.microsoft.com/office/drawing/2014/main" id="{C93A67CB-92FA-08B8-AB7E-F99F2ADA85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96470" y="5160004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 dirty="0"/>
                <a:t>69</a:t>
              </a:r>
            </a:p>
          </p:txBody>
        </p:sp>
        <p:sp>
          <p:nvSpPr>
            <p:cNvPr id="208" name="TextBox 647">
              <a:extLst>
                <a:ext uri="{FF2B5EF4-FFF2-40B4-BE49-F238E27FC236}">
                  <a16:creationId xmlns:a16="http://schemas.microsoft.com/office/drawing/2014/main" id="{DBC0CB21-77B7-B1E1-69A6-9F924A9822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17662" y="5160004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 dirty="0">
                  <a:solidFill>
                    <a:schemeClr val="bg1"/>
                  </a:solidFill>
                </a:rPr>
                <a:t>70</a:t>
              </a:r>
            </a:p>
          </p:txBody>
        </p:sp>
        <p:sp>
          <p:nvSpPr>
            <p:cNvPr id="209" name="TextBox 648">
              <a:extLst>
                <a:ext uri="{FF2B5EF4-FFF2-40B4-BE49-F238E27FC236}">
                  <a16:creationId xmlns:a16="http://schemas.microsoft.com/office/drawing/2014/main" id="{5FBE719D-106F-EDB6-2056-B23197A518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71252" y="5160004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>
                  <a:solidFill>
                    <a:schemeClr val="bg1"/>
                  </a:solidFill>
                </a:rPr>
                <a:t>71</a:t>
              </a:r>
            </a:p>
          </p:txBody>
        </p:sp>
        <p:sp>
          <p:nvSpPr>
            <p:cNvPr id="210" name="TextBox 653">
              <a:extLst>
                <a:ext uri="{FF2B5EF4-FFF2-40B4-BE49-F238E27FC236}">
                  <a16:creationId xmlns:a16="http://schemas.microsoft.com/office/drawing/2014/main" id="{2DA603DD-B47F-3A9A-13A5-AB5A6B249A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2645" y="5667608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 dirty="0">
                  <a:solidFill>
                    <a:schemeClr val="bg1"/>
                  </a:solidFill>
                </a:rPr>
                <a:t>90</a:t>
              </a:r>
            </a:p>
          </p:txBody>
        </p:sp>
        <p:sp>
          <p:nvSpPr>
            <p:cNvPr id="211" name="TextBox 654">
              <a:extLst>
                <a:ext uri="{FF2B5EF4-FFF2-40B4-BE49-F238E27FC236}">
                  <a16:creationId xmlns:a16="http://schemas.microsoft.com/office/drawing/2014/main" id="{65F32313-FA4C-C439-3D68-E7C32A7AFD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1836" y="5667608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91</a:t>
              </a:r>
            </a:p>
          </p:txBody>
        </p:sp>
        <p:sp>
          <p:nvSpPr>
            <p:cNvPr id="212" name="TextBox 655">
              <a:extLst>
                <a:ext uri="{FF2B5EF4-FFF2-40B4-BE49-F238E27FC236}">
                  <a16:creationId xmlns:a16="http://schemas.microsoft.com/office/drawing/2014/main" id="{2AEE7C45-24EE-06E0-B8B2-BACCB9B208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6628" y="5667608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92</a:t>
              </a:r>
            </a:p>
          </p:txBody>
        </p:sp>
        <p:sp>
          <p:nvSpPr>
            <p:cNvPr id="213" name="TextBox 656">
              <a:extLst>
                <a:ext uri="{FF2B5EF4-FFF2-40B4-BE49-F238E27FC236}">
                  <a16:creationId xmlns:a16="http://schemas.microsoft.com/office/drawing/2014/main" id="{969B5C01-B3C7-26A4-8EE7-A774F666EE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5819" y="5667608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93</a:t>
              </a:r>
            </a:p>
          </p:txBody>
        </p:sp>
        <p:sp>
          <p:nvSpPr>
            <p:cNvPr id="214" name="TextBox 657">
              <a:extLst>
                <a:ext uri="{FF2B5EF4-FFF2-40B4-BE49-F238E27FC236}">
                  <a16:creationId xmlns:a16="http://schemas.microsoft.com/office/drawing/2014/main" id="{45040B19-4ADF-66F0-7319-52C79A8C81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1732" y="5667608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94</a:t>
              </a:r>
            </a:p>
          </p:txBody>
        </p:sp>
        <p:sp>
          <p:nvSpPr>
            <p:cNvPr id="215" name="TextBox 658">
              <a:extLst>
                <a:ext uri="{FF2B5EF4-FFF2-40B4-BE49-F238E27FC236}">
                  <a16:creationId xmlns:a16="http://schemas.microsoft.com/office/drawing/2014/main" id="{39D548B7-16FD-6170-6C85-53DB9D84D9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3723" y="5667608"/>
              <a:ext cx="355339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95</a:t>
              </a:r>
            </a:p>
          </p:txBody>
        </p:sp>
        <p:sp>
          <p:nvSpPr>
            <p:cNvPr id="216" name="TextBox 659">
              <a:extLst>
                <a:ext uri="{FF2B5EF4-FFF2-40B4-BE49-F238E27FC236}">
                  <a16:creationId xmlns:a16="http://schemas.microsoft.com/office/drawing/2014/main" id="{7CB99080-F0DF-F340-3F2B-D7048CCA3C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5714" y="5667608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96</a:t>
              </a:r>
            </a:p>
          </p:txBody>
        </p:sp>
        <p:sp>
          <p:nvSpPr>
            <p:cNvPr id="217" name="TextBox 660">
              <a:extLst>
                <a:ext uri="{FF2B5EF4-FFF2-40B4-BE49-F238E27FC236}">
                  <a16:creationId xmlns:a16="http://schemas.microsoft.com/office/drawing/2014/main" id="{EAA34DE8-806E-A8F1-88B6-F7923FE053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57705" y="5667608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97</a:t>
              </a:r>
            </a:p>
          </p:txBody>
        </p:sp>
        <p:sp>
          <p:nvSpPr>
            <p:cNvPr id="218" name="TextBox 661">
              <a:extLst>
                <a:ext uri="{FF2B5EF4-FFF2-40B4-BE49-F238E27FC236}">
                  <a16:creationId xmlns:a16="http://schemas.microsoft.com/office/drawing/2014/main" id="{435AB5C0-E338-5352-4D85-E6F3DA90E6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03774" y="5667608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98</a:t>
              </a:r>
            </a:p>
          </p:txBody>
        </p:sp>
        <p:sp>
          <p:nvSpPr>
            <p:cNvPr id="219" name="TextBox 662">
              <a:extLst>
                <a:ext uri="{FF2B5EF4-FFF2-40B4-BE49-F238E27FC236}">
                  <a16:creationId xmlns:a16="http://schemas.microsoft.com/office/drawing/2014/main" id="{7BD7E950-445B-4B7D-876C-391EF69DCA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21688" y="5667608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99</a:t>
              </a:r>
            </a:p>
          </p:txBody>
        </p:sp>
        <p:sp>
          <p:nvSpPr>
            <p:cNvPr id="220" name="TextBox 663">
              <a:extLst>
                <a:ext uri="{FF2B5EF4-FFF2-40B4-BE49-F238E27FC236}">
                  <a16:creationId xmlns:a16="http://schemas.microsoft.com/office/drawing/2014/main" id="{4DAB4E62-EA8D-FE76-1A0D-9634AF055C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17680" y="5667608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100</a:t>
              </a:r>
            </a:p>
          </p:txBody>
        </p:sp>
        <p:sp>
          <p:nvSpPr>
            <p:cNvPr id="221" name="TextBox 664">
              <a:extLst>
                <a:ext uri="{FF2B5EF4-FFF2-40B4-BE49-F238E27FC236}">
                  <a16:creationId xmlns:a16="http://schemas.microsoft.com/office/drawing/2014/main" id="{F4B13488-FDB0-2676-39F4-A01461E192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49671" y="5667608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101</a:t>
              </a:r>
            </a:p>
          </p:txBody>
        </p:sp>
        <p:sp>
          <p:nvSpPr>
            <p:cNvPr id="222" name="TextBox 665">
              <a:extLst>
                <a:ext uri="{FF2B5EF4-FFF2-40B4-BE49-F238E27FC236}">
                  <a16:creationId xmlns:a16="http://schemas.microsoft.com/office/drawing/2014/main" id="{062B107C-799E-BC0F-A013-751BA1E305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81662" y="5667608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102</a:t>
              </a:r>
            </a:p>
          </p:txBody>
        </p:sp>
        <p:sp>
          <p:nvSpPr>
            <p:cNvPr id="223" name="TextBox 666">
              <a:extLst>
                <a:ext uri="{FF2B5EF4-FFF2-40B4-BE49-F238E27FC236}">
                  <a16:creationId xmlns:a16="http://schemas.microsoft.com/office/drawing/2014/main" id="{F5423856-06C6-48F5-A473-7A7F408875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13653" y="5667608"/>
              <a:ext cx="430494" cy="21544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28" charset="-128"/>
                </a:defRPr>
              </a:lvl9pPr>
            </a:lstStyle>
            <a:p>
              <a:r>
                <a:rPr lang="en-GB" sz="800"/>
                <a:t>103</a:t>
              </a:r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BBE1A6B3-EB6A-DB1E-AB79-C0A5733E841C}"/>
              </a:ext>
            </a:extLst>
          </p:cNvPr>
          <p:cNvGrpSpPr/>
          <p:nvPr/>
        </p:nvGrpSpPr>
        <p:grpSpPr>
          <a:xfrm>
            <a:off x="1907897" y="1218255"/>
            <a:ext cx="3089238" cy="1407146"/>
            <a:chOff x="1777343" y="1296407"/>
            <a:chExt cx="3089238" cy="1407146"/>
          </a:xfrm>
        </p:grpSpPr>
        <p:sp>
          <p:nvSpPr>
            <p:cNvPr id="226" name="Rectangle 225">
              <a:extLst>
                <a:ext uri="{FF2B5EF4-FFF2-40B4-BE49-F238E27FC236}">
                  <a16:creationId xmlns:a16="http://schemas.microsoft.com/office/drawing/2014/main" id="{0021FB0B-2666-0CE9-1613-3626BE36F8CA}"/>
                </a:ext>
              </a:extLst>
            </p:cNvPr>
            <p:cNvSpPr/>
            <p:nvPr/>
          </p:nvSpPr>
          <p:spPr>
            <a:xfrm>
              <a:off x="1777343" y="1296407"/>
              <a:ext cx="3089238" cy="39866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Neutral atom and single ion</a:t>
              </a:r>
            </a:p>
          </p:txBody>
        </p:sp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FD4F6905-2C17-5B4F-8796-9FFB367ADAAE}"/>
                </a:ext>
              </a:extLst>
            </p:cNvPr>
            <p:cNvSpPr/>
            <p:nvPr/>
          </p:nvSpPr>
          <p:spPr>
            <a:xfrm>
              <a:off x="1777343" y="1800649"/>
              <a:ext cx="1661390" cy="3986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Neutral atom</a:t>
              </a:r>
            </a:p>
          </p:txBody>
        </p:sp>
        <p:sp>
          <p:nvSpPr>
            <p:cNvPr id="228" name="Rectangle 227">
              <a:extLst>
                <a:ext uri="{FF2B5EF4-FFF2-40B4-BE49-F238E27FC236}">
                  <a16:creationId xmlns:a16="http://schemas.microsoft.com/office/drawing/2014/main" id="{11D8676B-418A-16B2-85E7-498E52E2A62A}"/>
                </a:ext>
              </a:extLst>
            </p:cNvPr>
            <p:cNvSpPr/>
            <p:nvPr/>
          </p:nvSpPr>
          <p:spPr>
            <a:xfrm>
              <a:off x="1777343" y="2304891"/>
              <a:ext cx="1376163" cy="398662"/>
            </a:xfrm>
            <a:prstGeom prst="rect">
              <a:avLst/>
            </a:prstGeom>
            <a:solidFill>
              <a:srgbClr val="DE1B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Single ion</a:t>
              </a:r>
            </a:p>
          </p:txBody>
        </p:sp>
      </p:grpSp>
      <p:sp>
        <p:nvSpPr>
          <p:cNvPr id="230" name="Rectangle 3">
            <a:extLst>
              <a:ext uri="{FF2B5EF4-FFF2-40B4-BE49-F238E27FC236}">
                <a16:creationId xmlns:a16="http://schemas.microsoft.com/office/drawing/2014/main" id="{84F3389A-D439-8C87-FCFC-A96AEE3AFC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8398" y="2257102"/>
            <a:ext cx="3425912" cy="121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192088" indent="-192088">
              <a:defRPr sz="2000" baseline="-25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000" baseline="-25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000" baseline="-25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000" baseline="-25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000" baseline="-25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marL="0" indent="0">
              <a:spcBef>
                <a:spcPct val="20000"/>
              </a:spcBef>
              <a:buClr>
                <a:srgbClr val="003399"/>
              </a:buClr>
            </a:pPr>
            <a:r>
              <a:rPr lang="en-GB" altLang="en-US" baseline="0" dirty="0">
                <a:solidFill>
                  <a:schemeClr val="tx2"/>
                </a:solidFill>
              </a:rPr>
              <a:t>Desirable features:</a:t>
            </a:r>
          </a:p>
          <a:p>
            <a:pPr marL="358775" indent="-271463">
              <a:spcBef>
                <a:spcPts val="1200"/>
              </a:spcBef>
              <a:buClr>
                <a:srgbClr val="003399"/>
              </a:buClr>
              <a:buFont typeface="Wingdings" panose="05000000000000000000" pitchFamily="2" charset="2"/>
              <a:buChar char="§"/>
            </a:pPr>
            <a:r>
              <a:rPr lang="en-GB" altLang="en-US" baseline="0" dirty="0">
                <a:solidFill>
                  <a:schemeClr val="tx2"/>
                </a:solidFill>
              </a:rPr>
              <a:t>Narrow optical transitions</a:t>
            </a:r>
            <a:br>
              <a:rPr lang="en-GB" altLang="en-US" baseline="0" dirty="0">
                <a:solidFill>
                  <a:schemeClr val="tx2"/>
                </a:solidFill>
              </a:rPr>
            </a:br>
            <a:r>
              <a:rPr lang="en-GB" altLang="en-US" baseline="0" dirty="0">
                <a:solidFill>
                  <a:schemeClr val="tx2"/>
                </a:solidFill>
              </a:rPr>
              <a:t>(for low instability)</a:t>
            </a:r>
          </a:p>
          <a:p>
            <a:pPr marL="358775" indent="-271463">
              <a:spcBef>
                <a:spcPts val="1200"/>
              </a:spcBef>
              <a:buClr>
                <a:srgbClr val="003399"/>
              </a:buClr>
              <a:buFont typeface="Wingdings" panose="05000000000000000000" pitchFamily="2" charset="2"/>
              <a:buChar char="§"/>
            </a:pPr>
            <a:r>
              <a:rPr lang="en-GB" altLang="en-US" baseline="0" dirty="0">
                <a:solidFill>
                  <a:schemeClr val="tx2"/>
                </a:solidFill>
              </a:rPr>
              <a:t>Insensitive to </a:t>
            </a:r>
            <a:br>
              <a:rPr lang="en-GB" altLang="en-US" baseline="0" dirty="0">
                <a:solidFill>
                  <a:schemeClr val="tx2"/>
                </a:solidFill>
              </a:rPr>
            </a:br>
            <a:r>
              <a:rPr lang="en-GB" altLang="en-US" baseline="0" dirty="0">
                <a:solidFill>
                  <a:schemeClr val="tx2"/>
                </a:solidFill>
              </a:rPr>
              <a:t>external perturbations</a:t>
            </a:r>
            <a:br>
              <a:rPr lang="en-GB" altLang="en-US" baseline="0" dirty="0">
                <a:solidFill>
                  <a:schemeClr val="tx2"/>
                </a:solidFill>
              </a:rPr>
            </a:br>
            <a:r>
              <a:rPr lang="en-GB" altLang="en-US" baseline="0" dirty="0">
                <a:solidFill>
                  <a:schemeClr val="tx2"/>
                </a:solidFill>
              </a:rPr>
              <a:t>(for high accuracy)</a:t>
            </a:r>
          </a:p>
          <a:p>
            <a:pPr marL="358775" indent="-271463">
              <a:spcBef>
                <a:spcPts val="1200"/>
              </a:spcBef>
              <a:buClr>
                <a:srgbClr val="003399"/>
              </a:buClr>
              <a:buFont typeface="Wingdings" panose="05000000000000000000" pitchFamily="2" charset="2"/>
              <a:buChar char="§"/>
            </a:pPr>
            <a:r>
              <a:rPr lang="en-GB" altLang="en-US" baseline="0" dirty="0">
                <a:solidFill>
                  <a:schemeClr val="tx2"/>
                </a:solidFill>
              </a:rPr>
              <a:t>Accessible clock </a:t>
            </a:r>
            <a:br>
              <a:rPr lang="en-GB" altLang="en-US" baseline="0" dirty="0">
                <a:solidFill>
                  <a:schemeClr val="tx2"/>
                </a:solidFill>
              </a:rPr>
            </a:br>
            <a:r>
              <a:rPr lang="en-GB" altLang="en-US" baseline="0" dirty="0">
                <a:solidFill>
                  <a:schemeClr val="tx2"/>
                </a:solidFill>
              </a:rPr>
              <a:t>transition wavelengths</a:t>
            </a:r>
            <a:br>
              <a:rPr lang="en-GB" altLang="en-US" baseline="0" dirty="0">
                <a:solidFill>
                  <a:schemeClr val="tx2"/>
                </a:solidFill>
              </a:rPr>
            </a:br>
            <a:r>
              <a:rPr lang="en-GB" altLang="en-US" baseline="0" dirty="0">
                <a:solidFill>
                  <a:schemeClr val="tx2"/>
                </a:solidFill>
              </a:rPr>
              <a:t>(practical to build)</a:t>
            </a:r>
          </a:p>
        </p:txBody>
      </p:sp>
    </p:spTree>
    <p:extLst>
      <p:ext uri="{BB962C8B-B14F-4D97-AF65-F5344CB8AC3E}">
        <p14:creationId xmlns:p14="http://schemas.microsoft.com/office/powerpoint/2010/main" val="1290296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Improvements in clock performance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85FE0CE-8BD5-AE28-0E5A-C12D48C244DA}"/>
              </a:ext>
            </a:extLst>
          </p:cNvPr>
          <p:cNvGrpSpPr/>
          <p:nvPr/>
        </p:nvGrpSpPr>
        <p:grpSpPr>
          <a:xfrm>
            <a:off x="335975" y="1000247"/>
            <a:ext cx="7890930" cy="5305584"/>
            <a:chOff x="335975" y="1000247"/>
            <a:chExt cx="7890930" cy="530558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B429428-42D7-E671-F82A-50495118FBE6}"/>
                </a:ext>
              </a:extLst>
            </p:cNvPr>
            <p:cNvGrpSpPr/>
            <p:nvPr/>
          </p:nvGrpSpPr>
          <p:grpSpPr>
            <a:xfrm>
              <a:off x="335975" y="1000247"/>
              <a:ext cx="7890930" cy="5305584"/>
              <a:chOff x="494596" y="1011691"/>
              <a:chExt cx="7890930" cy="5305584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8BF75BD2-5827-DF47-EE9C-DE0B1F02B3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873" t="6341" r="13405" b="5929"/>
              <a:stretch/>
            </p:blipFill>
            <p:spPr>
              <a:xfrm>
                <a:off x="494596" y="1011691"/>
                <a:ext cx="7890930" cy="5305584"/>
              </a:xfrm>
              <a:prstGeom prst="rect">
                <a:avLst/>
              </a:prstGeom>
            </p:spPr>
          </p:pic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C9DBAEB-1652-60F1-002C-0C27080208AC}"/>
                  </a:ext>
                </a:extLst>
              </p:cNvPr>
              <p:cNvSpPr/>
              <p:nvPr/>
            </p:nvSpPr>
            <p:spPr>
              <a:xfrm rot="3120000">
                <a:off x="4645213" y="2242157"/>
                <a:ext cx="1301378" cy="402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AA7C5EF-95BD-5EF0-B8F7-A13B0A3800BA}"/>
                </a:ext>
              </a:extLst>
            </p:cNvPr>
            <p:cNvSpPr/>
            <p:nvPr/>
          </p:nvSpPr>
          <p:spPr>
            <a:xfrm rot="1320000">
              <a:off x="3653521" y="3325360"/>
              <a:ext cx="1849341" cy="4047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Rounded Rectangle 11">
            <a:extLst>
              <a:ext uri="{FF2B5EF4-FFF2-40B4-BE49-F238E27FC236}">
                <a16:creationId xmlns:a16="http://schemas.microsoft.com/office/drawing/2014/main" id="{AFA6216A-6202-C6C7-4813-74C09057CE40}"/>
              </a:ext>
            </a:extLst>
          </p:cNvPr>
          <p:cNvSpPr/>
          <p:nvPr/>
        </p:nvSpPr>
        <p:spPr bwMode="auto">
          <a:xfrm>
            <a:off x="6096000" y="2202265"/>
            <a:ext cx="3962400" cy="786902"/>
          </a:xfrm>
          <a:prstGeom prst="roundRect">
            <a:avLst/>
          </a:prstGeom>
          <a:solidFill>
            <a:srgbClr val="309C3D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</a:rPr>
              <a:t>Optical atomic clocks: 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absolute frequency measurements</a:t>
            </a:r>
          </a:p>
        </p:txBody>
      </p:sp>
      <p:sp>
        <p:nvSpPr>
          <p:cNvPr id="9" name="Rounded Rectangle 12">
            <a:extLst>
              <a:ext uri="{FF2B5EF4-FFF2-40B4-BE49-F238E27FC236}">
                <a16:creationId xmlns:a16="http://schemas.microsoft.com/office/drawing/2014/main" id="{9A6131F2-6BF9-6469-92C4-6BE4C017BD37}"/>
              </a:ext>
            </a:extLst>
          </p:cNvPr>
          <p:cNvSpPr/>
          <p:nvPr/>
        </p:nvSpPr>
        <p:spPr bwMode="auto">
          <a:xfrm>
            <a:off x="7809481" y="4061745"/>
            <a:ext cx="3868713" cy="786902"/>
          </a:xfrm>
          <a:prstGeom prst="roundRect">
            <a:avLst/>
          </a:prstGeom>
          <a:solidFill>
            <a:srgbClr val="C0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</a:rPr>
              <a:t>Optical atomic clocks: 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estimated systematic uncertainties</a:t>
            </a:r>
          </a:p>
        </p:txBody>
      </p:sp>
      <p:sp>
        <p:nvSpPr>
          <p:cNvPr id="10" name="Rounded Rectangle 13">
            <a:extLst>
              <a:ext uri="{FF2B5EF4-FFF2-40B4-BE49-F238E27FC236}">
                <a16:creationId xmlns:a16="http://schemas.microsoft.com/office/drawing/2014/main" id="{F569E5E5-E852-C4BD-CB55-1503B70DA7F9}"/>
              </a:ext>
            </a:extLst>
          </p:cNvPr>
          <p:cNvSpPr/>
          <p:nvPr/>
        </p:nvSpPr>
        <p:spPr bwMode="auto">
          <a:xfrm>
            <a:off x="3140358" y="3171624"/>
            <a:ext cx="1866295" cy="786902"/>
          </a:xfrm>
          <a:prstGeom prst="roundRect">
            <a:avLst/>
          </a:prstGeom>
          <a:solidFill>
            <a:srgbClr val="0D78B3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</a:rPr>
              <a:t>Cs microwave 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atomic clocks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909A6E0-56E8-432D-1A1C-DD9AFED09A41}"/>
              </a:ext>
            </a:extLst>
          </p:cNvPr>
          <p:cNvSpPr/>
          <p:nvPr/>
        </p:nvSpPr>
        <p:spPr>
          <a:xfrm>
            <a:off x="8422019" y="5854070"/>
            <a:ext cx="3434006" cy="786902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08000" rtlCol="0" anchor="ctr"/>
          <a:lstStyle/>
          <a:p>
            <a:pPr algn="ctr"/>
            <a:r>
              <a:rPr lang="en-GB" sz="2000" dirty="0">
                <a:solidFill>
                  <a:schemeClr val="tx2"/>
                </a:solidFill>
              </a:rPr>
              <a:t>Optical redefinition of the SI second is anticipated</a:t>
            </a:r>
          </a:p>
        </p:txBody>
      </p:sp>
    </p:spTree>
    <p:extLst>
      <p:ext uri="{BB962C8B-B14F-4D97-AF65-F5344CB8AC3E}">
        <p14:creationId xmlns:p14="http://schemas.microsoft.com/office/powerpoint/2010/main" val="30316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B3F7-529C-BF67-8686-439EA2B0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Secondary representations of the second</a:t>
            </a:r>
          </a:p>
        </p:txBody>
      </p:sp>
      <p:sp>
        <p:nvSpPr>
          <p:cNvPr id="3" name="Rectangle 1027">
            <a:extLst>
              <a:ext uri="{FF2B5EF4-FFF2-40B4-BE49-F238E27FC236}">
                <a16:creationId xmlns:a16="http://schemas.microsoft.com/office/drawing/2014/main" id="{3F5E2DEF-E926-734D-2983-F557569E44AA}"/>
              </a:ext>
            </a:extLst>
          </p:cNvPr>
          <p:cNvSpPr txBox="1">
            <a:spLocks noChangeArrowheads="1"/>
          </p:cNvSpPr>
          <p:nvPr/>
        </p:nvSpPr>
        <p:spPr>
          <a:xfrm>
            <a:off x="246309" y="1016160"/>
            <a:ext cx="11267667" cy="9533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§"/>
              <a:defRPr sz="24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800"/>
              </a:spcBef>
              <a:buClr>
                <a:schemeClr val="tx2"/>
              </a:buClr>
            </a:pPr>
            <a:r>
              <a:rPr lang="en-GB" sz="2000" dirty="0">
                <a:solidFill>
                  <a:schemeClr val="tx2"/>
                </a:solidFill>
              </a:rPr>
              <a:t>Frequency standards that can be used to realise the SI second, and to contribute to TAI</a:t>
            </a:r>
          </a:p>
          <a:p>
            <a:pPr>
              <a:spcBef>
                <a:spcPts val="800"/>
              </a:spcBef>
              <a:buClr>
                <a:schemeClr val="tx2"/>
              </a:buClr>
            </a:pPr>
            <a:r>
              <a:rPr lang="en-GB" sz="2000" dirty="0">
                <a:solidFill>
                  <a:schemeClr val="tx2"/>
                </a:solidFill>
              </a:rPr>
              <a:t>Uncertainty cannot be better than Cs primary standards</a:t>
            </a:r>
          </a:p>
          <a:p>
            <a:pPr>
              <a:spcBef>
                <a:spcPts val="800"/>
              </a:spcBef>
              <a:buClr>
                <a:schemeClr val="tx2"/>
              </a:buClr>
            </a:pPr>
            <a:r>
              <a:rPr lang="en-GB" sz="2000" dirty="0">
                <a:solidFill>
                  <a:schemeClr val="tx2"/>
                </a:solidFill>
              </a:rPr>
              <a:t>List contains 1 microwave transition (Rb) and 10 optical transitions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34772D8-840D-814B-3300-C65FB20C9C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159013"/>
              </p:ext>
            </p:extLst>
          </p:nvPr>
        </p:nvGraphicFramePr>
        <p:xfrm>
          <a:off x="246309" y="2270623"/>
          <a:ext cx="11407627" cy="414019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798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0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5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7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6381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Atom or ion</a:t>
                      </a: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Transition</a:t>
                      </a: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Wavelength</a:t>
                      </a: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Recommended fractional uncertainty (2017)</a:t>
                      </a:r>
                      <a:endParaRPr lang="en-GB" sz="1800" dirty="0">
                        <a:solidFill>
                          <a:schemeClr val="bg1"/>
                        </a:solidFill>
                        <a:latin typeface="Symbol" panose="05050102010706020507" pitchFamily="18" charset="2"/>
                      </a:endParaRPr>
                    </a:p>
                  </a:txBody>
                  <a:tcPr marL="121920" marR="1219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381"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>
                          <a:solidFill>
                            <a:srgbClr val="000000"/>
                          </a:solidFill>
                        </a:rPr>
                        <a:t>199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Hg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– 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P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kumimoji="0" lang="en-GB" sz="1800" b="0" i="0" u="none" strike="noStrike" cap="none" normalizeH="0" baseline="-25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266 nm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2.4 x 10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–16</a:t>
                      </a:r>
                      <a:endParaRPr kumimoji="0" lang="en-GB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ヒラギノ角ゴ Pro W3"/>
                      </a:endParaRPr>
                    </a:p>
                  </a:txBody>
                  <a:tcPr marL="91437" marR="91437" marT="45719" marB="4571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3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>
                          <a:solidFill>
                            <a:srgbClr val="000000"/>
                          </a:solidFill>
                        </a:rPr>
                        <a:t>27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Al</a:t>
                      </a:r>
                      <a:r>
                        <a:rPr lang="en-GB" sz="1800" baseline="30000" dirty="0">
                          <a:solidFill>
                            <a:srgbClr val="000000"/>
                          </a:solidFill>
                        </a:rPr>
                        <a:t>+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– 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P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kumimoji="0" lang="en-GB" sz="1800" b="0" i="0" u="none" strike="noStrike" cap="none" normalizeH="0" baseline="-25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267 nm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1.9 x 10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–16</a:t>
                      </a:r>
                      <a:endParaRPr kumimoji="0" lang="en-GB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ヒラギノ角ゴ Pro W3"/>
                      </a:endParaRPr>
                    </a:p>
                  </a:txBody>
                  <a:tcPr marL="91437" marR="91437" marT="45719" marB="4571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3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199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Hg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+</a:t>
                      </a:r>
                      <a:endParaRPr kumimoji="0" lang="en-GB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ヒラギノ角ゴ Pro W3"/>
                      </a:endParaRP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1/2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– 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D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5/2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ヒラギノ角ゴ Pro W3"/>
                      </a:endParaRP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282 nm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2.2 x 10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–16</a:t>
                      </a:r>
                      <a:endParaRPr kumimoji="0" lang="en-GB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ヒラギノ角ゴ Pro W3"/>
                      </a:endParaRPr>
                    </a:p>
                  </a:txBody>
                  <a:tcPr marL="91437" marR="91437" marT="45719" marB="4571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3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>
                          <a:solidFill>
                            <a:srgbClr val="000000"/>
                          </a:solidFill>
                        </a:rPr>
                        <a:t>40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Ca</a:t>
                      </a:r>
                      <a:r>
                        <a:rPr lang="en-GB" sz="1800" baseline="30000" dirty="0">
                          <a:solidFill>
                            <a:srgbClr val="000000"/>
                          </a:solidFill>
                        </a:rPr>
                        <a:t>+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1/2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– 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D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5/2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411 nm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1.8 x 10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–15</a:t>
                      </a:r>
                      <a:endParaRPr kumimoji="0" lang="en-GB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ヒラギノ角ゴ Pro W3"/>
                      </a:endParaRPr>
                    </a:p>
                  </a:txBody>
                  <a:tcPr marL="91437" marR="91437" marT="45719" marB="45719"/>
                </a:tc>
                <a:extLst>
                  <a:ext uri="{0D108BD9-81ED-4DB2-BD59-A6C34878D82A}">
                    <a16:rowId xmlns:a16="http://schemas.microsoft.com/office/drawing/2014/main" val="1913338352"/>
                  </a:ext>
                </a:extLst>
              </a:tr>
              <a:tr h="376381"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>
                          <a:solidFill>
                            <a:srgbClr val="000000"/>
                          </a:solidFill>
                        </a:rPr>
                        <a:t>171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Yb</a:t>
                      </a:r>
                      <a:r>
                        <a:rPr lang="en-GB" sz="1800" baseline="30000" dirty="0">
                          <a:solidFill>
                            <a:srgbClr val="000000"/>
                          </a:solidFill>
                        </a:rPr>
                        <a:t>+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1/2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– 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D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3/2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436 nm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2.0 x 10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–16</a:t>
                      </a:r>
                      <a:endParaRPr kumimoji="0" lang="en-GB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ヒラギノ角ゴ Pro W3"/>
                      </a:endParaRPr>
                    </a:p>
                  </a:txBody>
                  <a:tcPr marL="91437" marR="91437" marT="45719" marB="45719"/>
                </a:tc>
                <a:extLst>
                  <a:ext uri="{0D108BD9-81ED-4DB2-BD59-A6C34878D82A}">
                    <a16:rowId xmlns:a16="http://schemas.microsoft.com/office/drawing/2014/main" val="1245357433"/>
                  </a:ext>
                </a:extLst>
              </a:tr>
              <a:tr h="376381"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>
                          <a:solidFill>
                            <a:srgbClr val="000000"/>
                          </a:solidFill>
                        </a:rPr>
                        <a:t>171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Yb</a:t>
                      </a:r>
                      <a:r>
                        <a:rPr lang="en-GB" sz="1800" baseline="30000" dirty="0">
                          <a:solidFill>
                            <a:srgbClr val="000000"/>
                          </a:solidFill>
                        </a:rPr>
                        <a:t>+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1/2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– 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F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7/2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467 nm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1.9 x 10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–16</a:t>
                      </a:r>
                      <a:endParaRPr kumimoji="0" lang="en-GB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ヒラギノ角ゴ Pro W3"/>
                      </a:endParaRPr>
                    </a:p>
                  </a:txBody>
                  <a:tcPr marL="91437" marR="91437" marT="45719" marB="45719"/>
                </a:tc>
                <a:extLst>
                  <a:ext uri="{0D108BD9-81ED-4DB2-BD59-A6C34878D82A}">
                    <a16:rowId xmlns:a16="http://schemas.microsoft.com/office/drawing/2014/main" val="649907604"/>
                  </a:ext>
                </a:extLst>
              </a:tr>
              <a:tr h="3763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>
                          <a:solidFill>
                            <a:srgbClr val="000000"/>
                          </a:solidFill>
                        </a:rPr>
                        <a:t>171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Yb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– 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P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kumimoji="0" lang="en-GB" sz="1800" b="0" i="0" u="none" strike="noStrike" cap="none" normalizeH="0" baseline="-25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578 nm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1.9 x 10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–16</a:t>
                      </a:r>
                      <a:endParaRPr kumimoji="0" lang="en-GB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ヒラギノ角ゴ Pro W3"/>
                      </a:endParaRPr>
                    </a:p>
                  </a:txBody>
                  <a:tcPr marL="91437" marR="91437" marT="45719" marB="45719"/>
                </a:tc>
                <a:extLst>
                  <a:ext uri="{0D108BD9-81ED-4DB2-BD59-A6C34878D82A}">
                    <a16:rowId xmlns:a16="http://schemas.microsoft.com/office/drawing/2014/main" val="3121365649"/>
                  </a:ext>
                </a:extLst>
              </a:tr>
              <a:tr h="3763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88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Sr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+</a:t>
                      </a:r>
                      <a:endParaRPr kumimoji="0" lang="en-GB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ヒラギノ角ゴ Pro W3"/>
                      </a:endParaRP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1/2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– 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D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5/2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674 nm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1.3 x 10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–15</a:t>
                      </a:r>
                      <a:endParaRPr kumimoji="0" lang="en-GB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ヒラギノ角ゴ Pro W3"/>
                      </a:endParaRPr>
                    </a:p>
                  </a:txBody>
                  <a:tcPr marL="91437" marR="91437" marT="45719" marB="45719"/>
                </a:tc>
                <a:extLst>
                  <a:ext uri="{0D108BD9-81ED-4DB2-BD59-A6C34878D82A}">
                    <a16:rowId xmlns:a16="http://schemas.microsoft.com/office/drawing/2014/main" val="3660561234"/>
                  </a:ext>
                </a:extLst>
              </a:tr>
              <a:tr h="376381"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>
                          <a:solidFill>
                            <a:srgbClr val="000000"/>
                          </a:solidFill>
                        </a:rPr>
                        <a:t>87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Sr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– 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P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kumimoji="0" lang="en-GB" sz="1800" b="0" i="0" u="none" strike="noStrike" cap="none" normalizeH="0" baseline="-25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698 nm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1.9 x 10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–16</a:t>
                      </a:r>
                      <a:endParaRPr kumimoji="0" lang="en-GB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ヒラギノ角ゴ Pro W3"/>
                      </a:endParaRPr>
                    </a:p>
                  </a:txBody>
                  <a:tcPr marL="91437" marR="91437" marT="45719" marB="4571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63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>
                          <a:solidFill>
                            <a:srgbClr val="000000"/>
                          </a:solidFill>
                        </a:rPr>
                        <a:t>88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Sr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– 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P</a:t>
                      </a:r>
                      <a:r>
                        <a:rPr kumimoji="0" lang="en-GB" sz="180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kumimoji="0" lang="en-GB" sz="1800" b="0" i="0" u="none" strike="noStrike" cap="none" normalizeH="0" baseline="-25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</a:rPr>
                        <a:t>698 nm</a:t>
                      </a:r>
                    </a:p>
                  </a:txBody>
                  <a:tcPr marL="91437" marR="91437" marT="45719" marB="4571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2.0 x 10</a:t>
                      </a:r>
                      <a:r>
                        <a:rPr kumimoji="0" lang="en-GB" sz="180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–16</a:t>
                      </a:r>
                      <a:endParaRPr kumimoji="0" lang="en-GB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ヒラギノ角ゴ Pro W3"/>
                      </a:endParaRPr>
                    </a:p>
                  </a:txBody>
                  <a:tcPr marL="91437" marR="91437" marT="45719" marB="45719"/>
                </a:tc>
                <a:extLst>
                  <a:ext uri="{0D108BD9-81ED-4DB2-BD59-A6C34878D82A}">
                    <a16:rowId xmlns:a16="http://schemas.microsoft.com/office/drawing/2014/main" val="3961875961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1B8D1F15-65A8-E06B-42E4-7CF62163C7A7}"/>
              </a:ext>
            </a:extLst>
          </p:cNvPr>
          <p:cNvSpPr/>
          <p:nvPr/>
        </p:nvSpPr>
        <p:spPr>
          <a:xfrm>
            <a:off x="105674" y="6427181"/>
            <a:ext cx="84385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https://www.bipm.org/en/publications/mises-en-pratique/standard-frequencies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280622"/>
      </p:ext>
    </p:extLst>
  </p:cSld>
  <p:clrMapOvr>
    <a:masterClrMapping/>
  </p:clrMapOvr>
</p:sld>
</file>

<file path=ppt/theme/theme1.xml><?xml version="1.0" encoding="utf-8"?>
<a:theme xmlns:a="http://schemas.openxmlformats.org/drawingml/2006/main" name="1_NPL Cover Slides ">
  <a:themeElements>
    <a:clrScheme name="NPL Colour Palette 2022">
      <a:dk1>
        <a:srgbClr val="000000"/>
      </a:dk1>
      <a:lt1>
        <a:srgbClr val="FFFFFF"/>
      </a:lt1>
      <a:dk2>
        <a:srgbClr val="002F6C"/>
      </a:dk2>
      <a:lt2>
        <a:srgbClr val="00A3E6"/>
      </a:lt2>
      <a:accent1>
        <a:srgbClr val="0079CC"/>
      </a:accent1>
      <a:accent2>
        <a:srgbClr val="97D700"/>
      </a:accent2>
      <a:accent3>
        <a:srgbClr val="FFCD00"/>
      </a:accent3>
      <a:accent4>
        <a:srgbClr val="E97D2B"/>
      </a:accent4>
      <a:accent5>
        <a:srgbClr val="DE1B76"/>
      </a:accent5>
      <a:accent6>
        <a:srgbClr val="A554C3"/>
      </a:accent6>
      <a:hlink>
        <a:srgbClr val="00A3E6"/>
      </a:hlink>
      <a:folHlink>
        <a:srgbClr val="0079C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BAA7A239-E756-9E44-8CE5-44AA79C99A58}" vid="{04AB4ECF-16BB-A348-8151-7A6501D7B7E0}"/>
    </a:ext>
  </a:extLst>
</a:theme>
</file>

<file path=ppt/theme/theme2.xml><?xml version="1.0" encoding="utf-8"?>
<a:theme xmlns:a="http://schemas.openxmlformats.org/drawingml/2006/main" name="2_NPL Dark Slides Templates">
  <a:themeElements>
    <a:clrScheme name="NPL Colour Palette 2022">
      <a:dk1>
        <a:srgbClr val="000000"/>
      </a:dk1>
      <a:lt1>
        <a:srgbClr val="FFFFFF"/>
      </a:lt1>
      <a:dk2>
        <a:srgbClr val="002F6C"/>
      </a:dk2>
      <a:lt2>
        <a:srgbClr val="00A3E6"/>
      </a:lt2>
      <a:accent1>
        <a:srgbClr val="0079CC"/>
      </a:accent1>
      <a:accent2>
        <a:srgbClr val="97D700"/>
      </a:accent2>
      <a:accent3>
        <a:srgbClr val="FFCD00"/>
      </a:accent3>
      <a:accent4>
        <a:srgbClr val="E97D2B"/>
      </a:accent4>
      <a:accent5>
        <a:srgbClr val="DE1B76"/>
      </a:accent5>
      <a:accent6>
        <a:srgbClr val="A554C3"/>
      </a:accent6>
      <a:hlink>
        <a:srgbClr val="00A3E6"/>
      </a:hlink>
      <a:folHlink>
        <a:srgbClr val="0079C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BAA7A239-E756-9E44-8CE5-44AA79C99A58}" vid="{BE3838F6-346F-A44E-BB1D-6EEDE070C406}"/>
    </a:ext>
  </a:extLst>
</a:theme>
</file>

<file path=ppt/theme/theme3.xml><?xml version="1.0" encoding="utf-8"?>
<a:theme xmlns:a="http://schemas.openxmlformats.org/drawingml/2006/main" name="3_NPL Light Slides Templates">
  <a:themeElements>
    <a:clrScheme name="NPL Colour Palette 2022">
      <a:dk1>
        <a:srgbClr val="000000"/>
      </a:dk1>
      <a:lt1>
        <a:srgbClr val="FFFFFF"/>
      </a:lt1>
      <a:dk2>
        <a:srgbClr val="002F6C"/>
      </a:dk2>
      <a:lt2>
        <a:srgbClr val="00A3E6"/>
      </a:lt2>
      <a:accent1>
        <a:srgbClr val="0079CC"/>
      </a:accent1>
      <a:accent2>
        <a:srgbClr val="97D700"/>
      </a:accent2>
      <a:accent3>
        <a:srgbClr val="FFCD00"/>
      </a:accent3>
      <a:accent4>
        <a:srgbClr val="E97D2B"/>
      </a:accent4>
      <a:accent5>
        <a:srgbClr val="DE1B76"/>
      </a:accent5>
      <a:accent6>
        <a:srgbClr val="A554C3"/>
      </a:accent6>
      <a:hlink>
        <a:srgbClr val="00A3E6"/>
      </a:hlink>
      <a:folHlink>
        <a:srgbClr val="0079C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BAA7A239-E756-9E44-8CE5-44AA79C99A58}" vid="{4F88915D-1BDD-6D41-944C-7EE6C1BFD59A}"/>
    </a:ext>
  </a:extLst>
</a:theme>
</file>

<file path=ppt/theme/theme4.xml><?xml version="1.0" encoding="utf-8"?>
<a:theme xmlns:a="http://schemas.openxmlformats.org/drawingml/2006/main" name="4_NPL Back Cover Slide Options">
  <a:themeElements>
    <a:clrScheme name="NPL Colour Palette 2022">
      <a:dk1>
        <a:srgbClr val="000000"/>
      </a:dk1>
      <a:lt1>
        <a:srgbClr val="FFFFFF"/>
      </a:lt1>
      <a:dk2>
        <a:srgbClr val="002F6C"/>
      </a:dk2>
      <a:lt2>
        <a:srgbClr val="00A3E6"/>
      </a:lt2>
      <a:accent1>
        <a:srgbClr val="0079CC"/>
      </a:accent1>
      <a:accent2>
        <a:srgbClr val="97D700"/>
      </a:accent2>
      <a:accent3>
        <a:srgbClr val="FFCD00"/>
      </a:accent3>
      <a:accent4>
        <a:srgbClr val="E97D2B"/>
      </a:accent4>
      <a:accent5>
        <a:srgbClr val="DE1B76"/>
      </a:accent5>
      <a:accent6>
        <a:srgbClr val="A554C3"/>
      </a:accent6>
      <a:hlink>
        <a:srgbClr val="00A3E6"/>
      </a:hlink>
      <a:folHlink>
        <a:srgbClr val="0079C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BAA7A239-E756-9E44-8CE5-44AA79C99A58}" vid="{C05FFB85-9B23-A041-BE2A-05E83569D981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162136b-1e87-4a0f-93ec-f13618bd68af" xsi:nil="true"/>
    <lcf76f155ced4ddcb4097134ff3c332f xmlns="aade8d51-92e9-4520-9e6d-c693e876276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48CD4871CEFB46B585A9AB63130D81" ma:contentTypeVersion="10" ma:contentTypeDescription="Create a new document." ma:contentTypeScope="" ma:versionID="63bf652a420c95025060ce92b96d8e0a">
  <xsd:schema xmlns:xsd="http://www.w3.org/2001/XMLSchema" xmlns:xs="http://www.w3.org/2001/XMLSchema" xmlns:p="http://schemas.microsoft.com/office/2006/metadata/properties" xmlns:ns2="aade8d51-92e9-4520-9e6d-c693e8762761" xmlns:ns3="a162136b-1e87-4a0f-93ec-f13618bd68af" targetNamespace="http://schemas.microsoft.com/office/2006/metadata/properties" ma:root="true" ma:fieldsID="1e2cebc25512ce4f1e0a7a14ab1455ef" ns2:_="" ns3:_="">
    <xsd:import namespace="aade8d51-92e9-4520-9e6d-c693e8762761"/>
    <xsd:import namespace="a162136b-1e87-4a0f-93ec-f13618bd68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e8d51-92e9-4520-9e6d-c693e87627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c82bccc2-81de-48e5-8e7d-e3401e24a5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62136b-1e87-4a0f-93ec-f13618bd68af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07eee104-e827-450e-b718-ebaedd56223b}" ma:internalName="TaxCatchAll" ma:showField="CatchAllData" ma:web="a162136b-1e87-4a0f-93ec-f13618bd68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3DDBFD-7110-4A8E-A731-031CD303E054}">
  <ds:schemaRefs>
    <ds:schemaRef ds:uri="http://schemas.microsoft.com/office/2006/metadata/properties"/>
    <ds:schemaRef ds:uri="http://schemas.microsoft.com/office/infopath/2007/PartnerControls"/>
    <ds:schemaRef ds:uri="a162136b-1e87-4a0f-93ec-f13618bd68af"/>
    <ds:schemaRef ds:uri="aade8d51-92e9-4520-9e6d-c693e8762761"/>
  </ds:schemaRefs>
</ds:datastoreItem>
</file>

<file path=customXml/itemProps2.xml><?xml version="1.0" encoding="utf-8"?>
<ds:datastoreItem xmlns:ds="http://schemas.openxmlformats.org/officeDocument/2006/customXml" ds:itemID="{8E28EA7F-5001-4091-A347-CBE34A9A6A9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922DEF-992D-4BAE-AB44-5771BBB2B3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de8d51-92e9-4520-9e6d-c693e8762761"/>
    <ds:schemaRef ds:uri="a162136b-1e87-4a0f-93ec-f13618bd68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832140762NPL Master PPT Template 2023_03_20</Template>
  <TotalTime>4856</TotalTime>
  <Words>5027</Words>
  <Application>Microsoft Office PowerPoint</Application>
  <PresentationFormat>Widescreen</PresentationFormat>
  <Paragraphs>946</Paragraphs>
  <Slides>54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54</vt:i4>
      </vt:variant>
    </vt:vector>
  </HeadingPairs>
  <TitlesOfParts>
    <vt:vector size="63" baseType="lpstr">
      <vt:lpstr>ＭＳ Ｐゴシック</vt:lpstr>
      <vt:lpstr>Arial</vt:lpstr>
      <vt:lpstr>Calibri</vt:lpstr>
      <vt:lpstr>Symbol</vt:lpstr>
      <vt:lpstr>Wingdings</vt:lpstr>
      <vt:lpstr>1_NPL Cover Slides </vt:lpstr>
      <vt:lpstr>2_NPL Dark Slides Templates</vt:lpstr>
      <vt:lpstr>3_NPL Light Slides Templates</vt:lpstr>
      <vt:lpstr>4_NPL Back Cover Slide Options</vt:lpstr>
      <vt:lpstr>Optical clocks for international timekeeping</vt:lpstr>
      <vt:lpstr>Timekeeping based on Cs atoms</vt:lpstr>
      <vt:lpstr>Coordinated Universal Time (UTC)</vt:lpstr>
      <vt:lpstr>UTC(k) time scales</vt:lpstr>
      <vt:lpstr>Optical atomic clocks</vt:lpstr>
      <vt:lpstr>Optical atomic clock technology</vt:lpstr>
      <vt:lpstr>Candidates for the atomic reference</vt:lpstr>
      <vt:lpstr>Improvements in clock performance</vt:lpstr>
      <vt:lpstr>Secondary representations of the second</vt:lpstr>
      <vt:lpstr>Integration of optical clocks into UTC and UTC(k)</vt:lpstr>
      <vt:lpstr>Roadmap towards the redefinition</vt:lpstr>
      <vt:lpstr>Mandatory criteria and ancillary conditions</vt:lpstr>
      <vt:lpstr>Mandatory criteria and ancillary conditions</vt:lpstr>
      <vt:lpstr>Robust optical clocks</vt:lpstr>
      <vt:lpstr>Uptime of the NMIJ optical lattice clock over 6 months</vt:lpstr>
      <vt:lpstr>Mandatory criteria and ancillary conditions</vt:lpstr>
      <vt:lpstr>Frequency combs for local optical clock comparisons</vt:lpstr>
      <vt:lpstr>Absolute frequency measurements</vt:lpstr>
      <vt:lpstr>Optical frequency ratio measurements</vt:lpstr>
      <vt:lpstr>Local optical frequency ratio measurements</vt:lpstr>
      <vt:lpstr>Remote clock comparisons</vt:lpstr>
      <vt:lpstr>Transportable optical clocks</vt:lpstr>
      <vt:lpstr>Remote clock comparisons</vt:lpstr>
      <vt:lpstr>Optical clock comparisons via satellite</vt:lpstr>
      <vt:lpstr>Remote clock comparisons</vt:lpstr>
      <vt:lpstr>ACES microwave link</vt:lpstr>
      <vt:lpstr>Remote clock comparisons</vt:lpstr>
      <vt:lpstr>European optical fibre network for clock comparisons</vt:lpstr>
      <vt:lpstr>Tests of fundamental physics using the network</vt:lpstr>
      <vt:lpstr>March 2022 comparison campaign</vt:lpstr>
      <vt:lpstr>Towards intercontinental clock comparisons via fibre?</vt:lpstr>
      <vt:lpstr>Mandatory criteria and ancillary conditions</vt:lpstr>
      <vt:lpstr>Clocks and gravity</vt:lpstr>
      <vt:lpstr>Definition of International Atomic Time (TAI)</vt:lpstr>
      <vt:lpstr>Physical geodesy</vt:lpstr>
      <vt:lpstr>Gravity potential for optical clock comparisons</vt:lpstr>
      <vt:lpstr>Gravity measurement campaigns</vt:lpstr>
      <vt:lpstr>New European Gravimetric (Quasi)Geoid Model (EGG2015)</vt:lpstr>
      <vt:lpstr>Time-variable components of the gravity potential</vt:lpstr>
      <vt:lpstr>Mandatory criteria and ancillary conditions</vt:lpstr>
      <vt:lpstr>Optical clock contributions to TAI</vt:lpstr>
      <vt:lpstr>List of recommended frequency values</vt:lpstr>
      <vt:lpstr>Handling over-determined sets of clock comparison data</vt:lpstr>
      <vt:lpstr>Importance of correlations</vt:lpstr>
      <vt:lpstr>2021 update to the list of recommended frequency values</vt:lpstr>
      <vt:lpstr>Optical clock contributions to TAI</vt:lpstr>
      <vt:lpstr>Mandatory criteria and ancillary conditions</vt:lpstr>
      <vt:lpstr>Optical steering of UTC(k) time scale</vt:lpstr>
      <vt:lpstr>Automated data validation and steering</vt:lpstr>
      <vt:lpstr>Stability of the optically steered time scale</vt:lpstr>
      <vt:lpstr>Mandatory criteria and ancillary conditions</vt:lpstr>
      <vt:lpstr>NPL e-learning (free)</vt:lpstr>
      <vt:lpstr>Time and Frequency department at NPL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Margolis</dc:creator>
  <cp:lastModifiedBy>Helen Margolis</cp:lastModifiedBy>
  <cp:revision>14</cp:revision>
  <dcterms:created xsi:type="dcterms:W3CDTF">2023-04-15T11:00:21Z</dcterms:created>
  <dcterms:modified xsi:type="dcterms:W3CDTF">2023-10-10T11:51:52Z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df4b5af-ab42-45d5-91e7-45583bed1b2a_Enabled">
    <vt:lpwstr>true</vt:lpwstr>
  </property>
  <property fmtid="{D5CDD505-2E9C-101B-9397-08002B2CF9AE}" pid="3" name="MSIP_Label_9df4b5af-ab42-45d5-91e7-45583bed1b2a_SetDate">
    <vt:lpwstr>2022-07-08T15:51:14Z</vt:lpwstr>
  </property>
  <property fmtid="{D5CDD505-2E9C-101B-9397-08002B2CF9AE}" pid="4" name="MSIP_Label_9df4b5af-ab42-45d5-91e7-45583bed1b2a_Method">
    <vt:lpwstr>Standard</vt:lpwstr>
  </property>
  <property fmtid="{D5CDD505-2E9C-101B-9397-08002B2CF9AE}" pid="5" name="MSIP_Label_9df4b5af-ab42-45d5-91e7-45583bed1b2a_Name">
    <vt:lpwstr>9df4b5af-ab42-45d5-91e7-45583bed1b2a</vt:lpwstr>
  </property>
  <property fmtid="{D5CDD505-2E9C-101B-9397-08002B2CF9AE}" pid="6" name="MSIP_Label_9df4b5af-ab42-45d5-91e7-45583bed1b2a_SiteId">
    <vt:lpwstr>601e5460-b1bf-49c0-bd2d-e76ffc186a8d</vt:lpwstr>
  </property>
  <property fmtid="{D5CDD505-2E9C-101B-9397-08002B2CF9AE}" pid="7" name="MSIP_Label_9df4b5af-ab42-45d5-91e7-45583bed1b2a_ActionId">
    <vt:lpwstr>8baf69fb-c659-4a8e-a2d1-12a52ea15823</vt:lpwstr>
  </property>
  <property fmtid="{D5CDD505-2E9C-101B-9397-08002B2CF9AE}" pid="8" name="MSIP_Label_9df4b5af-ab42-45d5-91e7-45583bed1b2a_ContentBits">
    <vt:lpwstr>0</vt:lpwstr>
  </property>
  <property fmtid="{D5CDD505-2E9C-101B-9397-08002B2CF9AE}" pid="9" name="ContentTypeId">
    <vt:lpwstr>0x0101007048CD4871CEFB46B585A9AB63130D81</vt:lpwstr>
  </property>
</Properties>
</file>