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92" r:id="rId2"/>
    <p:sldMasterId id="2147483706" r:id="rId3"/>
  </p:sldMasterIdLst>
  <p:notesMasterIdLst>
    <p:notesMasterId r:id="rId43"/>
  </p:notesMasterIdLst>
  <p:sldIdLst>
    <p:sldId id="690" r:id="rId4"/>
    <p:sldId id="2589" r:id="rId5"/>
    <p:sldId id="2690" r:id="rId6"/>
    <p:sldId id="2695" r:id="rId7"/>
    <p:sldId id="771" r:id="rId8"/>
    <p:sldId id="707" r:id="rId9"/>
    <p:sldId id="773" r:id="rId10"/>
    <p:sldId id="2940" r:id="rId11"/>
    <p:sldId id="792" r:id="rId12"/>
    <p:sldId id="779" r:id="rId13"/>
    <p:sldId id="774" r:id="rId14"/>
    <p:sldId id="2892" r:id="rId15"/>
    <p:sldId id="2689" r:id="rId16"/>
    <p:sldId id="2912" r:id="rId17"/>
    <p:sldId id="2910" r:id="rId18"/>
    <p:sldId id="781" r:id="rId19"/>
    <p:sldId id="2890" r:id="rId20"/>
    <p:sldId id="753" r:id="rId21"/>
    <p:sldId id="2894" r:id="rId22"/>
    <p:sldId id="266" r:id="rId23"/>
    <p:sldId id="2944" r:id="rId24"/>
    <p:sldId id="777" r:id="rId25"/>
    <p:sldId id="2946" r:id="rId26"/>
    <p:sldId id="2945" r:id="rId27"/>
    <p:sldId id="2949" r:id="rId28"/>
    <p:sldId id="2947" r:id="rId29"/>
    <p:sldId id="2577" r:id="rId30"/>
    <p:sldId id="2932" r:id="rId31"/>
    <p:sldId id="2675" r:id="rId32"/>
    <p:sldId id="2948" r:id="rId33"/>
    <p:sldId id="2907" r:id="rId34"/>
    <p:sldId id="2943" r:id="rId35"/>
    <p:sldId id="2942" r:id="rId36"/>
    <p:sldId id="755" r:id="rId37"/>
    <p:sldId id="2937" r:id="rId38"/>
    <p:sldId id="754" r:id="rId39"/>
    <p:sldId id="756" r:id="rId40"/>
    <p:sldId id="2936" r:id="rId41"/>
    <p:sldId id="713"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E8A73"/>
    <a:srgbClr val="009051"/>
    <a:srgbClr val="450102"/>
    <a:srgbClr val="6B00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275"/>
    <p:restoredTop sz="97337"/>
  </p:normalViewPr>
  <p:slideViewPr>
    <p:cSldViewPr snapToGrid="0" snapToObjects="1">
      <p:cViewPr varScale="1">
        <p:scale>
          <a:sx n="99" d="100"/>
          <a:sy n="99" d="100"/>
        </p:scale>
        <p:origin x="208" y="60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notesMaster" Target="notesMasters/notesMaster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C5D550-4804-0648-9841-5DE6A0CD0169}" type="datetimeFigureOut">
              <a:rPr lang="en-US" smtClean="0"/>
              <a:t>10/18/23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6804BF-A41C-8448-874E-9C0B6FDDAB7C}" type="slidenum">
              <a:rPr lang="en-US" smtClean="0"/>
              <a:t>‹#›</a:t>
            </a:fld>
            <a:endParaRPr lang="en-US"/>
          </a:p>
        </p:txBody>
      </p:sp>
    </p:spTree>
    <p:extLst>
      <p:ext uri="{BB962C8B-B14F-4D97-AF65-F5344CB8AC3E}">
        <p14:creationId xmlns:p14="http://schemas.microsoft.com/office/powerpoint/2010/main" val="4178779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G</a:t>
            </a:r>
            <a:r>
              <a:rPr lang="en-US" b="0" i="0" dirty="0">
                <a:solidFill>
                  <a:srgbClr val="5E5E5E"/>
                </a:solidFill>
                <a:effectLst/>
                <a:latin typeface="Source Sans Pro" panose="020B0503030403020204" pitchFamily="34" charset="0"/>
              </a:rPr>
              <a:t>eodesy is the science of accurately measuring and understanding the Earth's geometric shape, orientation in space, and gravity field.</a:t>
            </a:r>
            <a:r>
              <a:rPr lang="en-US" dirty="0"/>
              <a:t> </a:t>
            </a:r>
          </a:p>
          <a:p>
            <a:pPr marL="171450" indent="-171450">
              <a:buFont typeface="Arial" panose="020B0604020202020204" pitchFamily="34" charset="0"/>
              <a:buChar char="•"/>
            </a:pPr>
            <a:r>
              <a:rPr lang="en-US" dirty="0"/>
              <a:t>Climate science, </a:t>
            </a:r>
          </a:p>
          <a:p>
            <a:pPr marL="171450" indent="-171450">
              <a:buFont typeface="Arial" panose="020B0604020202020204" pitchFamily="34" charset="0"/>
              <a:buChar char="•"/>
            </a:pPr>
            <a:r>
              <a:rPr lang="en-US" dirty="0"/>
              <a:t>ground water levels</a:t>
            </a:r>
          </a:p>
          <a:p>
            <a:pPr marL="171450" indent="-171450">
              <a:buFont typeface="Arial" panose="020B0604020202020204" pitchFamily="34" charset="0"/>
              <a:buChar char="•"/>
            </a:pPr>
            <a:r>
              <a:rPr lang="en-US" dirty="0"/>
              <a:t>Hurricane evacuation route planning</a:t>
            </a:r>
          </a:p>
          <a:p>
            <a:pPr marL="171450" indent="-171450">
              <a:buFont typeface="Arial" panose="020B0604020202020204" pitchFamily="34" charset="0"/>
              <a:buChar char="•"/>
            </a:pPr>
            <a:r>
              <a:rPr lang="en-US" dirty="0"/>
              <a:t>Building infrastructure, roads and bridges.</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9C6804BF-A41C-8448-874E-9C0B6FDDAB7C}" type="slidenum">
              <a:rPr lang="en-US" smtClean="0"/>
              <a:t>2</a:t>
            </a:fld>
            <a:endParaRPr lang="en-US"/>
          </a:p>
        </p:txBody>
      </p:sp>
    </p:spTree>
    <p:extLst>
      <p:ext uri="{BB962C8B-B14F-4D97-AF65-F5344CB8AC3E}">
        <p14:creationId xmlns:p14="http://schemas.microsoft.com/office/powerpoint/2010/main" val="4104265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C6804BF-A41C-8448-874E-9C0B6FDDAB7C}" type="slidenum">
              <a:rPr lang="en-US" smtClean="0"/>
              <a:t>28</a:t>
            </a:fld>
            <a:endParaRPr lang="en-US"/>
          </a:p>
        </p:txBody>
      </p:sp>
    </p:spTree>
    <p:extLst>
      <p:ext uri="{BB962C8B-B14F-4D97-AF65-F5344CB8AC3E}">
        <p14:creationId xmlns:p14="http://schemas.microsoft.com/office/powerpoint/2010/main" val="31980470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optimize the MOT temperature, shape, and density with the parameters of single frequency</a:t>
            </a:r>
          </a:p>
          <a:p>
            <a:endParaRPr lang="en-US" dirty="0"/>
          </a:p>
          <a:p>
            <a:r>
              <a:rPr lang="en-US" dirty="0"/>
              <a:t>WHY?? Optimizing for cold dense atom sample -&gt; LOAD LATTICE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6804BF-A41C-8448-874E-9C0B6FDDAB7C}"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671014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6804BF-A41C-8448-874E-9C0B6FDDAB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726954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6804BF-A41C-8448-874E-9C0B6FDDAB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573608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remaining </a:t>
            </a:r>
            <a:r>
              <a:rPr lang="en-US" dirty="0" err="1"/>
              <a:t>siginifant</a:t>
            </a:r>
            <a:r>
              <a:rPr lang="en-US" dirty="0"/>
              <a:t> hurdles in scaling optical clock technologies are the lasers.</a:t>
            </a:r>
          </a:p>
          <a:p>
            <a:endParaRPr lang="en-US" dirty="0"/>
          </a:p>
          <a:p>
            <a:r>
              <a:rPr lang="en-US" dirty="0"/>
              <a:t>We can’t talk about a scalable or compact optical clock without considering all the lasers necessary to make these types of systems work. </a:t>
            </a:r>
          </a:p>
          <a:p>
            <a:endParaRPr lang="en-US" dirty="0"/>
          </a:p>
          <a:p>
            <a:pPr marL="171450" indent="-171450">
              <a:buFont typeface="Arial" panose="020B0604020202020204" pitchFamily="34" charset="0"/>
              <a:buChar char="•"/>
            </a:pPr>
            <a:r>
              <a:rPr lang="en-US" dirty="0"/>
              <a:t>Laser integration is being actively address by many in the integrated photonics community, including us, our collaborators, all sizes of companies, and government like DARPA.</a:t>
            </a:r>
          </a:p>
          <a:p>
            <a:pPr marL="171450" indent="-171450">
              <a:buFont typeface="Arial" panose="020B0604020202020204" pitchFamily="34" charset="0"/>
              <a:buChar char="•"/>
            </a:pPr>
            <a:r>
              <a:rPr lang="en-US" dirty="0"/>
              <a:t>We can get an idea of what future laser technology may look like from our group and collaborators work in the DARPA Lumos program, where we have integrated III/V gain material with our </a:t>
            </a:r>
            <a:r>
              <a:rPr lang="en-US" dirty="0" err="1"/>
              <a:t>tantala</a:t>
            </a:r>
            <a:r>
              <a:rPr lang="en-US" dirty="0"/>
              <a:t> platform with additional nonlinear optical </a:t>
            </a:r>
            <a:r>
              <a:rPr lang="en-US" dirty="0" err="1"/>
              <a:t>matials</a:t>
            </a:r>
            <a:r>
              <a:rPr lang="en-US" dirty="0"/>
              <a:t>. </a:t>
            </a:r>
          </a:p>
          <a:p>
            <a:pPr marL="171450" indent="-171450">
              <a:buFont typeface="Arial" panose="020B0604020202020204" pitchFamily="34" charset="0"/>
              <a:buChar char="•"/>
            </a:pPr>
            <a:r>
              <a:rPr lang="en-US" dirty="0"/>
              <a:t>This program has demonstrated the ability to scale laser technologies, where you can envision having hundreds or thousands of lasers produce on a single wafer.</a:t>
            </a:r>
          </a:p>
          <a:p>
            <a:pPr marL="171450" indent="-171450">
              <a:buFont typeface="Arial" panose="020B0604020202020204" pitchFamily="34" charset="0"/>
              <a:buChar char="•"/>
            </a:pPr>
            <a:r>
              <a:rPr lang="en-US" dirty="0"/>
              <a:t>These lasers have not reached the point where they are ready to be incorporated into an experiment such as our optical clock. There is a lot of work to do to improve the performance of the lasers, but the technologies are there.</a:t>
            </a:r>
          </a:p>
        </p:txBody>
      </p:sp>
      <p:sp>
        <p:nvSpPr>
          <p:cNvPr id="4" name="Slide Number Placeholder 3"/>
          <p:cNvSpPr>
            <a:spLocks noGrp="1"/>
          </p:cNvSpPr>
          <p:nvPr>
            <p:ph type="sldNum" sz="quarter" idx="5"/>
          </p:nvPr>
        </p:nvSpPr>
        <p:spPr/>
        <p:txBody>
          <a:bodyPr/>
          <a:lstStyle/>
          <a:p>
            <a:fld id="{9C6804BF-A41C-8448-874E-9C0B6FDDAB7C}" type="slidenum">
              <a:rPr lang="en-US" smtClean="0"/>
              <a:t>33</a:t>
            </a:fld>
            <a:endParaRPr lang="en-US"/>
          </a:p>
        </p:txBody>
      </p:sp>
    </p:spTree>
    <p:extLst>
      <p:ext uri="{BB962C8B-B14F-4D97-AF65-F5344CB8AC3E}">
        <p14:creationId xmlns:p14="http://schemas.microsoft.com/office/powerpoint/2010/main" val="3131511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way geodesy is used for practical application is often large network of reference station, which allows the user to achieve the several centimeter precision. </a:t>
            </a:r>
          </a:p>
          <a:p>
            <a:endParaRPr lang="en-US" dirty="0"/>
          </a:p>
          <a:p>
            <a:r>
              <a:rPr lang="en-US" dirty="0"/>
              <a:t>For our community to truly break through and significantly influence geodesy, we need to disrupt the current clock technology in a way to enable us to build 10’s or 100’s of optical clocks.</a:t>
            </a:r>
          </a:p>
          <a:p>
            <a:endParaRPr lang="en-US" dirty="0"/>
          </a:p>
          <a:p>
            <a:r>
              <a:rPr lang="en-US" dirty="0"/>
              <a:t>(This is how geodesy is used in the real world)</a:t>
            </a:r>
          </a:p>
        </p:txBody>
      </p:sp>
      <p:sp>
        <p:nvSpPr>
          <p:cNvPr id="4" name="Slide Number Placeholder 3"/>
          <p:cNvSpPr>
            <a:spLocks noGrp="1"/>
          </p:cNvSpPr>
          <p:nvPr>
            <p:ph type="sldNum" sz="quarter" idx="5"/>
          </p:nvPr>
        </p:nvSpPr>
        <p:spPr/>
        <p:txBody>
          <a:bodyPr/>
          <a:lstStyle/>
          <a:p>
            <a:fld id="{9C6804BF-A41C-8448-874E-9C0B6FDDAB7C}" type="slidenum">
              <a:rPr lang="en-US" smtClean="0"/>
              <a:t>3</a:t>
            </a:fld>
            <a:endParaRPr lang="en-US"/>
          </a:p>
        </p:txBody>
      </p:sp>
    </p:spTree>
    <p:extLst>
      <p:ext uri="{BB962C8B-B14F-4D97-AF65-F5344CB8AC3E}">
        <p14:creationId xmlns:p14="http://schemas.microsoft.com/office/powerpoint/2010/main" val="17478378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probe our atoms with a clock laser stabilized to a micro </a:t>
            </a:r>
            <a:r>
              <a:rPr lang="en-US" dirty="0" err="1"/>
              <a:t>fabry</a:t>
            </a:r>
            <a:r>
              <a:rPr lang="en-US" dirty="0"/>
              <a:t> </a:t>
            </a:r>
            <a:r>
              <a:rPr lang="en-US" dirty="0" err="1"/>
              <a:t>perot</a:t>
            </a:r>
            <a:r>
              <a:rPr lang="en-US" dirty="0"/>
              <a:t> cavity developed by frank and his team.</a:t>
            </a:r>
          </a:p>
          <a:p>
            <a:endParaRPr lang="en-US" dirty="0"/>
          </a:p>
          <a:p>
            <a:pPr marL="171450" indent="-171450">
              <a:buFont typeface="Arial" panose="020B0604020202020204" pitchFamily="34" charset="0"/>
              <a:buChar char="•"/>
            </a:pPr>
            <a:r>
              <a:rPr lang="en-US" dirty="0"/>
              <a:t>The micromirrors of these cavities are made in Peter </a:t>
            </a:r>
            <a:r>
              <a:rPr lang="en-US" dirty="0" err="1"/>
              <a:t>Rackiche’s</a:t>
            </a:r>
            <a:r>
              <a:rPr lang="en-US" dirty="0"/>
              <a:t> lab using a photoresist and reflow technique that create dimples in ULE, which are then coated with a reflective dielectric material. </a:t>
            </a:r>
          </a:p>
          <a:p>
            <a:pPr marL="171450" indent="-171450">
              <a:buFont typeface="Arial" panose="020B0604020202020204" pitchFamily="34" charset="0"/>
              <a:buChar char="•"/>
            </a:pPr>
            <a:r>
              <a:rPr lang="en-US" dirty="0"/>
              <a:t>Amenable to mass manufacturing</a:t>
            </a:r>
          </a:p>
          <a:p>
            <a:pPr marL="171450" indent="-171450">
              <a:buFont typeface="Arial" panose="020B0604020202020204" pitchFamily="34" charset="0"/>
              <a:buChar char="•"/>
            </a:pPr>
            <a:r>
              <a:rPr lang="en-US" dirty="0"/>
              <a:t>Finesse &gt; 400k, and fractional frequency stability 10-14 level at 1s in 2mL cavity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cavities they have made reach their thermal noise limit</a:t>
            </a:r>
          </a:p>
        </p:txBody>
      </p:sp>
      <p:sp>
        <p:nvSpPr>
          <p:cNvPr id="4" name="Slide Number Placeholder 3"/>
          <p:cNvSpPr>
            <a:spLocks noGrp="1"/>
          </p:cNvSpPr>
          <p:nvPr>
            <p:ph type="sldNum" sz="quarter" idx="5"/>
          </p:nvPr>
        </p:nvSpPr>
        <p:spPr/>
        <p:txBody>
          <a:bodyPr/>
          <a:lstStyle/>
          <a:p>
            <a:fld id="{9C6804BF-A41C-8448-874E-9C0B6FDDAB7C}" type="slidenum">
              <a:rPr lang="en-US" smtClean="0"/>
              <a:t>4</a:t>
            </a:fld>
            <a:endParaRPr lang="en-US"/>
          </a:p>
        </p:txBody>
      </p:sp>
    </p:spTree>
    <p:extLst>
      <p:ext uri="{BB962C8B-B14F-4D97-AF65-F5344CB8AC3E}">
        <p14:creationId xmlns:p14="http://schemas.microsoft.com/office/powerpoint/2010/main" val="10270463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aim of our research. We are creating a scalable infrastructure for optical clocks using integrated photonic technologies. Our infrastructure helps scale the production of clocks and fit all clock components into a package.</a:t>
            </a:r>
          </a:p>
          <a:p>
            <a:endParaRPr lang="en-US" dirty="0"/>
          </a:p>
          <a:p>
            <a:pPr marL="171450" indent="-171450">
              <a:buFont typeface="Arial" panose="020B0604020202020204" pitchFamily="34" charset="0"/>
              <a:buChar char="•"/>
            </a:pPr>
            <a:r>
              <a:rPr lang="en-US" dirty="0"/>
              <a:t>A-</a:t>
            </a:r>
            <a:r>
              <a:rPr lang="en-US" dirty="0" err="1"/>
              <a:t>PhI</a:t>
            </a:r>
            <a:r>
              <a:rPr lang="en-US" dirty="0"/>
              <a:t> based on MSO at the heart of our system. Tailor light from commercial fibers for atom trapping. Both colors.</a:t>
            </a:r>
          </a:p>
          <a:p>
            <a:pPr marL="171450" indent="-171450">
              <a:buFont typeface="Arial" panose="020B0604020202020204" pitchFamily="34" charset="0"/>
              <a:buChar char="•"/>
            </a:pPr>
            <a:r>
              <a:rPr lang="en-US" dirty="0"/>
              <a:t>ZERO FREE SPACE OPTICS</a:t>
            </a:r>
          </a:p>
          <a:p>
            <a:pPr marL="171450" indent="-171450">
              <a:buFont typeface="Arial" panose="020B0604020202020204" pitchFamily="34" charset="0"/>
              <a:buChar char="•"/>
            </a:pPr>
            <a:r>
              <a:rPr lang="en-US" dirty="0"/>
              <a:t>Replaces a myriad of </a:t>
            </a:r>
            <a:r>
              <a:rPr lang="en-US" dirty="0" err="1"/>
              <a:t>freespace</a:t>
            </a:r>
            <a:r>
              <a:rPr lang="en-US" dirty="0"/>
              <a:t> optics. Alignment by design.  </a:t>
            </a:r>
          </a:p>
          <a:p>
            <a:endParaRPr lang="en-US" dirty="0"/>
          </a:p>
          <a:p>
            <a:r>
              <a:rPr lang="en-US" dirty="0"/>
              <a:t>message: we are developing the best integrated photonics available to build an optical clock</a:t>
            </a:r>
          </a:p>
          <a:p>
            <a:endParaRPr lang="en-US" dirty="0"/>
          </a:p>
          <a:p>
            <a:pPr marL="171450" indent="-171450">
              <a:buFont typeface="Arial" panose="020B0604020202020204" pitchFamily="34" charset="0"/>
              <a:buChar char="•"/>
            </a:pPr>
            <a:r>
              <a:rPr lang="en-US" dirty="0"/>
              <a:t>All components will fit in a package. </a:t>
            </a:r>
          </a:p>
          <a:p>
            <a:pPr marL="171450" indent="-171450">
              <a:buFont typeface="Arial" panose="020B0604020202020204" pitchFamily="34" charset="0"/>
              <a:buChar char="•"/>
            </a:pPr>
            <a:r>
              <a:rPr lang="en-US" dirty="0"/>
              <a:t>We can reduce the production complexity </a:t>
            </a:r>
          </a:p>
          <a:p>
            <a:endParaRPr lang="en-US" dirty="0"/>
          </a:p>
          <a:p>
            <a:r>
              <a:rPr lang="en-US" dirty="0"/>
              <a:t>Message: (everything will fit into the package) Reduce production complexity (Can be produced at scale)</a:t>
            </a:r>
          </a:p>
          <a:p>
            <a:pPr defTabSz="966612">
              <a:defRPr/>
            </a:pPr>
            <a:endParaRPr lang="en-US" dirty="0"/>
          </a:p>
        </p:txBody>
      </p:sp>
      <p:sp>
        <p:nvSpPr>
          <p:cNvPr id="4" name="Slide Number Placeholder 3"/>
          <p:cNvSpPr>
            <a:spLocks noGrp="1"/>
          </p:cNvSpPr>
          <p:nvPr>
            <p:ph type="sldNum" sz="quarter" idx="5"/>
          </p:nvPr>
        </p:nvSpPr>
        <p:spPr/>
        <p:txBody>
          <a:bodyPr/>
          <a:lstStyle/>
          <a:p>
            <a:fld id="{9C6804BF-A41C-8448-874E-9C0B6FDDAB7C}" type="slidenum">
              <a:rPr lang="en-US" smtClean="0"/>
              <a:t>13</a:t>
            </a:fld>
            <a:endParaRPr lang="en-US"/>
          </a:p>
        </p:txBody>
      </p:sp>
    </p:spTree>
    <p:extLst>
      <p:ext uri="{BB962C8B-B14F-4D97-AF65-F5344CB8AC3E}">
        <p14:creationId xmlns:p14="http://schemas.microsoft.com/office/powerpoint/2010/main" val="1495367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video shown here is a z stack of the beam images showing the dual color beams expanding and intersecting at a certain height. This describes one of the key aspects of our integrated photonics framework – to have six individual beams from input fibers manipulated by Metasurfaces and meet at a designed height. To characterize the beams, we image them at various heights and extract the beam positions and sizes to compare to the designed values as shown previously. This allows for the use of a complete fiber system at the wavelengths and reducing complexity.</a:t>
            </a:r>
          </a:p>
        </p:txBody>
      </p:sp>
      <p:sp>
        <p:nvSpPr>
          <p:cNvPr id="4" name="Slide Number Placeholder 3"/>
          <p:cNvSpPr>
            <a:spLocks noGrp="1"/>
          </p:cNvSpPr>
          <p:nvPr>
            <p:ph type="sldNum" sz="quarter" idx="5"/>
          </p:nvPr>
        </p:nvSpPr>
        <p:spPr/>
        <p:txBody>
          <a:bodyPr/>
          <a:lstStyle/>
          <a:p>
            <a:fld id="{875F9593-50C7-444E-B4F5-E512AD7581CC}" type="slidenum">
              <a:rPr lang="en-US" smtClean="0"/>
              <a:t>18</a:t>
            </a:fld>
            <a:endParaRPr lang="en-US"/>
          </a:p>
        </p:txBody>
      </p:sp>
    </p:spTree>
    <p:extLst>
      <p:ext uri="{BB962C8B-B14F-4D97-AF65-F5344CB8AC3E}">
        <p14:creationId xmlns:p14="http://schemas.microsoft.com/office/powerpoint/2010/main" val="24317657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With this platform of integrated photonics, we demonstrate for the first time a Sr mot with Metasurfaces with pre set beam parameters and all alignment by machining. The trapping of all species at 461 nm, especially strontium 87 to be used for optical clock measurements shows the system is robust and with precise control of the parameters, especially the polarization control for trapping </a:t>
            </a:r>
            <a:r>
              <a:rPr lang="en-GB" dirty="0" err="1"/>
              <a:t>sr</a:t>
            </a:r>
            <a:r>
              <a:rPr lang="en-GB" dirty="0"/>
              <a:t> 87 that will be used in next steps, to cool at 689 nm, trap atoms in an optical lattice and perform clock measurements.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4183B-3EE5-4D2A-96AB-EC72A68AD99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380757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1" name="Google Shape;531;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2" name="Google Shape;532;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557307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probe our atoms with a clock laser stabilized to a micro </a:t>
            </a:r>
            <a:r>
              <a:rPr lang="en-US" dirty="0" err="1"/>
              <a:t>fabry</a:t>
            </a:r>
            <a:r>
              <a:rPr lang="en-US" dirty="0"/>
              <a:t> </a:t>
            </a:r>
            <a:r>
              <a:rPr lang="en-US" dirty="0" err="1"/>
              <a:t>perot</a:t>
            </a:r>
            <a:r>
              <a:rPr lang="en-US" dirty="0"/>
              <a:t> cavity developed by frank and his team.</a:t>
            </a:r>
          </a:p>
          <a:p>
            <a:endParaRPr lang="en-US" dirty="0"/>
          </a:p>
          <a:p>
            <a:pPr marL="171450" indent="-171450">
              <a:buFont typeface="Arial" panose="020B0604020202020204" pitchFamily="34" charset="0"/>
              <a:buChar char="•"/>
            </a:pPr>
            <a:r>
              <a:rPr lang="en-US" dirty="0"/>
              <a:t>The micromirrors of these cavities are made in Peter </a:t>
            </a:r>
            <a:r>
              <a:rPr lang="en-US" dirty="0" err="1"/>
              <a:t>Rackiche’s</a:t>
            </a:r>
            <a:r>
              <a:rPr lang="en-US" dirty="0"/>
              <a:t> lab using a photoresist and reflow technique that create dimples in ULE, which are then coated with a reflective dielectric material. </a:t>
            </a:r>
          </a:p>
          <a:p>
            <a:pPr marL="171450" indent="-171450">
              <a:buFont typeface="Arial" panose="020B0604020202020204" pitchFamily="34" charset="0"/>
              <a:buChar char="•"/>
            </a:pPr>
            <a:r>
              <a:rPr lang="en-US" dirty="0"/>
              <a:t>Amenable to mass manufacturing</a:t>
            </a:r>
          </a:p>
          <a:p>
            <a:pPr marL="171450" indent="-171450">
              <a:buFont typeface="Arial" panose="020B0604020202020204" pitchFamily="34" charset="0"/>
              <a:buChar char="•"/>
            </a:pPr>
            <a:r>
              <a:rPr lang="en-US" dirty="0"/>
              <a:t>Finesse &gt; 400k, and fractional frequency stability 10-14 level at 1s in 2mL cavity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cavities they have made reach their thermal noise limit</a:t>
            </a:r>
          </a:p>
        </p:txBody>
      </p:sp>
      <p:sp>
        <p:nvSpPr>
          <p:cNvPr id="4" name="Slide Number Placeholder 3"/>
          <p:cNvSpPr>
            <a:spLocks noGrp="1"/>
          </p:cNvSpPr>
          <p:nvPr>
            <p:ph type="sldNum" sz="quarter" idx="5"/>
          </p:nvPr>
        </p:nvSpPr>
        <p:spPr/>
        <p:txBody>
          <a:bodyPr/>
          <a:lstStyle/>
          <a:p>
            <a:fld id="{9C6804BF-A41C-8448-874E-9C0B6FDDAB7C}" type="slidenum">
              <a:rPr lang="en-US" smtClean="0"/>
              <a:t>21</a:t>
            </a:fld>
            <a:endParaRPr lang="en-US"/>
          </a:p>
        </p:txBody>
      </p:sp>
    </p:spTree>
    <p:extLst>
      <p:ext uri="{BB962C8B-B14F-4D97-AF65-F5344CB8AC3E}">
        <p14:creationId xmlns:p14="http://schemas.microsoft.com/office/powerpoint/2010/main" val="40505047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Challenges of a red MOT. Demands of laser and experimental </a:t>
            </a:r>
            <a:r>
              <a:rPr lang="en-US" dirty="0" err="1"/>
              <a:t>experimental</a:t>
            </a:r>
            <a:r>
              <a:rPr lang="en-US" dirty="0"/>
              <a:t> sequence</a:t>
            </a:r>
          </a:p>
          <a:p>
            <a:r>
              <a:rPr lang="en-US" dirty="0"/>
              <a:t>Physics of why we need this complicated of a sequence.</a:t>
            </a:r>
          </a:p>
          <a:p>
            <a:r>
              <a:rPr lang="en-US" dirty="0"/>
              <a:t>First we optimize the broadband red cooling, we turn to singe frequency </a:t>
            </a:r>
            <a:r>
              <a:rPr lang="en-US" dirty="0" err="1"/>
              <a:t>narrowline</a:t>
            </a:r>
            <a:r>
              <a:rPr lang="en-US" dirty="0"/>
              <a:t> cooling which is where we are able to achieve the </a:t>
            </a:r>
            <a:r>
              <a:rPr lang="en-US" dirty="0" err="1"/>
              <a:t>uK</a:t>
            </a:r>
            <a:r>
              <a:rPr lang="en-US" dirty="0"/>
              <a:t> level temperatures needed to load the lattice and probe the clock transition.</a:t>
            </a:r>
          </a:p>
        </p:txBody>
      </p:sp>
      <p:sp>
        <p:nvSpPr>
          <p:cNvPr id="4" name="Slide Number Placeholder 3"/>
          <p:cNvSpPr>
            <a:spLocks noGrp="1"/>
          </p:cNvSpPr>
          <p:nvPr>
            <p:ph type="sldNum" sz="quarter" idx="5"/>
          </p:nvPr>
        </p:nvSpPr>
        <p:spPr/>
        <p:txBody>
          <a:bodyPr/>
          <a:lstStyle/>
          <a:p>
            <a:fld id="{9C6804BF-A41C-8448-874E-9C0B6FDDAB7C}" type="slidenum">
              <a:rPr lang="en-US" smtClean="0"/>
              <a:t>27</a:t>
            </a:fld>
            <a:endParaRPr lang="en-US"/>
          </a:p>
        </p:txBody>
      </p:sp>
    </p:spTree>
    <p:extLst>
      <p:ext uri="{BB962C8B-B14F-4D97-AF65-F5344CB8AC3E}">
        <p14:creationId xmlns:p14="http://schemas.microsoft.com/office/powerpoint/2010/main" val="18443948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9.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1.jpe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Master" Target="../slideMasters/slideMaster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4.jpeg"/></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8.png"/><Relationship Id="rId7" Type="http://schemas.openxmlformats.org/officeDocument/2006/relationships/image" Target="../media/image18.png"/><Relationship Id="rId2" Type="http://schemas.openxmlformats.org/officeDocument/2006/relationships/image" Target="../media/image7.png"/><Relationship Id="rId1" Type="http://schemas.openxmlformats.org/officeDocument/2006/relationships/slideMaster" Target="../slideMasters/slideMaster3.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jpeg"/><Relationship Id="rId9" Type="http://schemas.openxmlformats.org/officeDocument/2006/relationships/image" Target="../media/image20.png"/></Relationships>
</file>

<file path=ppt/slideLayouts/_rels/slideLayout48.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image" Target="../media/image23.jpeg"/><Relationship Id="rId1" Type="http://schemas.openxmlformats.org/officeDocument/2006/relationships/slideMaster" Target="../slideMasters/slideMaster3.xml"/><Relationship Id="rId6" Type="http://schemas.openxmlformats.org/officeDocument/2006/relationships/image" Target="../media/image27.jpeg"/><Relationship Id="rId5" Type="http://schemas.openxmlformats.org/officeDocument/2006/relationships/image" Target="../media/image26.jpeg"/><Relationship Id="rId10" Type="http://schemas.openxmlformats.org/officeDocument/2006/relationships/image" Target="../media/image8.png"/><Relationship Id="rId4" Type="http://schemas.openxmlformats.org/officeDocument/2006/relationships/image" Target="../media/image25.jpeg"/><Relationship Id="rId9" Type="http://schemas.openxmlformats.org/officeDocument/2006/relationships/image" Target="../media/image7.png"/></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C52A621-B74F-3A41-A866-D2CD7F26E2C4}"/>
              </a:ext>
            </a:extLst>
          </p:cNvPr>
          <p:cNvPicPr>
            <a:picLocks noChangeAspect="1"/>
          </p:cNvPicPr>
          <p:nvPr userDrawn="1"/>
        </p:nvPicPr>
        <p:blipFill>
          <a:blip r:embed="rId2"/>
          <a:stretch>
            <a:fillRect/>
          </a:stretch>
        </p:blipFill>
        <p:spPr>
          <a:xfrm>
            <a:off x="-4" y="0"/>
            <a:ext cx="12195655" cy="5737886"/>
          </a:xfrm>
          <a:prstGeom prst="rect">
            <a:avLst/>
          </a:prstGeom>
        </p:spPr>
      </p:pic>
      <p:sp>
        <p:nvSpPr>
          <p:cNvPr id="2" name="Title 1">
            <a:extLst>
              <a:ext uri="{FF2B5EF4-FFF2-40B4-BE49-F238E27FC236}">
                <a16:creationId xmlns:a16="http://schemas.microsoft.com/office/drawing/2014/main" id="{1B3A74CB-75CA-FB48-A8B5-239B7A321153}"/>
              </a:ext>
            </a:extLst>
          </p:cNvPr>
          <p:cNvSpPr>
            <a:spLocks noGrp="1"/>
          </p:cNvSpPr>
          <p:nvPr>
            <p:ph type="title"/>
          </p:nvPr>
        </p:nvSpPr>
        <p:spPr>
          <a:xfrm>
            <a:off x="497840" y="1253809"/>
            <a:ext cx="10515600" cy="1325563"/>
          </a:xfrm>
        </p:spPr>
        <p:txBody>
          <a:bodyPr>
            <a:normAutofit/>
          </a:bodyPr>
          <a:lstStyle>
            <a:lvl1pPr>
              <a:defRPr sz="6000" b="1" i="0">
                <a:solidFill>
                  <a:schemeClr val="bg1"/>
                </a:solidFill>
                <a:latin typeface="Calibri" panose="020F0502020204030204" pitchFamily="34" charset="0"/>
                <a:cs typeface="Calibri" panose="020F0502020204030204" pitchFamily="34" charset="0"/>
              </a:defRPr>
            </a:lvl1pPr>
          </a:lstStyle>
          <a:p>
            <a:r>
              <a:rPr lang="en-US" dirty="0"/>
              <a:t>Click to edit Master title style</a:t>
            </a:r>
          </a:p>
        </p:txBody>
      </p:sp>
      <p:pic>
        <p:nvPicPr>
          <p:cNvPr id="11" name="Picture 10">
            <a:extLst>
              <a:ext uri="{FF2B5EF4-FFF2-40B4-BE49-F238E27FC236}">
                <a16:creationId xmlns:a16="http://schemas.microsoft.com/office/drawing/2014/main" id="{DF795348-E952-2E4A-B6F1-C0FE7ADEFF5A}"/>
              </a:ext>
            </a:extLst>
          </p:cNvPr>
          <p:cNvPicPr>
            <a:picLocks noChangeAspect="1"/>
          </p:cNvPicPr>
          <p:nvPr userDrawn="1"/>
        </p:nvPicPr>
        <p:blipFill>
          <a:blip r:embed="rId3"/>
          <a:stretch>
            <a:fillRect/>
          </a:stretch>
        </p:blipFill>
        <p:spPr>
          <a:xfrm>
            <a:off x="-5804" y="5590112"/>
            <a:ext cx="12192001" cy="1267887"/>
          </a:xfrm>
          <a:prstGeom prst="rect">
            <a:avLst/>
          </a:prstGeom>
        </p:spPr>
      </p:pic>
      <p:cxnSp>
        <p:nvCxnSpPr>
          <p:cNvPr id="13" name="Straight Connector 12">
            <a:extLst>
              <a:ext uri="{FF2B5EF4-FFF2-40B4-BE49-F238E27FC236}">
                <a16:creationId xmlns:a16="http://schemas.microsoft.com/office/drawing/2014/main" id="{33E6F119-D7E5-DE4E-A9F5-72940F83BFA5}"/>
              </a:ext>
            </a:extLst>
          </p:cNvPr>
          <p:cNvCxnSpPr>
            <a:cxnSpLocks/>
          </p:cNvCxnSpPr>
          <p:nvPr userDrawn="1"/>
        </p:nvCxnSpPr>
        <p:spPr>
          <a:xfrm>
            <a:off x="0" y="5590112"/>
            <a:ext cx="12186197" cy="0"/>
          </a:xfrm>
          <a:prstGeom prst="line">
            <a:avLst/>
          </a:prstGeom>
          <a:ln w="25400">
            <a:solidFill>
              <a:srgbClr val="27549C"/>
            </a:solidFill>
          </a:ln>
        </p:spPr>
        <p:style>
          <a:lnRef idx="1">
            <a:schemeClr val="accent1"/>
          </a:lnRef>
          <a:fillRef idx="0">
            <a:schemeClr val="accent1"/>
          </a:fillRef>
          <a:effectRef idx="0">
            <a:schemeClr val="accent1"/>
          </a:effectRef>
          <a:fontRef idx="minor">
            <a:schemeClr val="tx1"/>
          </a:fontRef>
        </p:style>
      </p:cxnSp>
      <p:sp>
        <p:nvSpPr>
          <p:cNvPr id="12" name="Content Placeholder 2">
            <a:extLst>
              <a:ext uri="{FF2B5EF4-FFF2-40B4-BE49-F238E27FC236}">
                <a16:creationId xmlns:a16="http://schemas.microsoft.com/office/drawing/2014/main" id="{F117FCBB-E158-AB44-BD1F-E332C48A85FF}"/>
              </a:ext>
            </a:extLst>
          </p:cNvPr>
          <p:cNvSpPr>
            <a:spLocks noGrp="1"/>
          </p:cNvSpPr>
          <p:nvPr>
            <p:ph idx="14" hasCustomPrompt="1"/>
          </p:nvPr>
        </p:nvSpPr>
        <p:spPr>
          <a:xfrm>
            <a:off x="7949184" y="5688429"/>
            <a:ext cx="4157472" cy="1029364"/>
          </a:xfrm>
        </p:spPr>
        <p:txBody>
          <a:bodyPr anchor="ctr"/>
          <a:lstStyle>
            <a:lvl1pPr marL="0" indent="0" algn="l">
              <a:buNone/>
              <a:defRPr>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OU</a:t>
            </a:r>
            <a:br>
              <a:rPr lang="en-US" dirty="0"/>
            </a:br>
            <a:r>
              <a:rPr lang="en-US" dirty="0"/>
              <a:t>LOGO</a:t>
            </a:r>
          </a:p>
        </p:txBody>
      </p:sp>
      <p:pic>
        <p:nvPicPr>
          <p:cNvPr id="8" name="Picture 7">
            <a:extLst>
              <a:ext uri="{FF2B5EF4-FFF2-40B4-BE49-F238E27FC236}">
                <a16:creationId xmlns:a16="http://schemas.microsoft.com/office/drawing/2014/main" id="{50B58202-31F7-CE4A-9978-3C1A0749C237}"/>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59617" y="6004119"/>
            <a:ext cx="3973068" cy="524744"/>
          </a:xfrm>
          <a:prstGeom prst="rect">
            <a:avLst/>
          </a:prstGeom>
        </p:spPr>
      </p:pic>
    </p:spTree>
    <p:extLst>
      <p:ext uri="{BB962C8B-B14F-4D97-AF65-F5344CB8AC3E}">
        <p14:creationId xmlns:p14="http://schemas.microsoft.com/office/powerpoint/2010/main" val="3400643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83EC4B84-A98F-0F44-B6DE-12EBBF62B4AB}"/>
              </a:ext>
            </a:extLst>
          </p:cNvPr>
          <p:cNvSpPr/>
          <p:nvPr userDrawn="1"/>
        </p:nvSpPr>
        <p:spPr>
          <a:xfrm>
            <a:off x="5767136" y="3560068"/>
            <a:ext cx="1020264" cy="1020264"/>
          </a:xfrm>
          <a:prstGeom prst="ellipse">
            <a:avLst/>
          </a:prstGeom>
          <a:solidFill>
            <a:srgbClr val="193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04E79"/>
              </a:solidFill>
            </a:endParaRPr>
          </a:p>
        </p:txBody>
      </p:sp>
      <p:sp>
        <p:nvSpPr>
          <p:cNvPr id="7" name="Oval 6">
            <a:extLst>
              <a:ext uri="{FF2B5EF4-FFF2-40B4-BE49-F238E27FC236}">
                <a16:creationId xmlns:a16="http://schemas.microsoft.com/office/drawing/2014/main" id="{D20C6F94-E210-4C49-B3C7-4700816740EA}"/>
              </a:ext>
            </a:extLst>
          </p:cNvPr>
          <p:cNvSpPr/>
          <p:nvPr userDrawn="1"/>
        </p:nvSpPr>
        <p:spPr>
          <a:xfrm>
            <a:off x="5767136" y="5041877"/>
            <a:ext cx="1020264" cy="1020264"/>
          </a:xfrm>
          <a:prstGeom prst="ellipse">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04E79"/>
              </a:solidFill>
            </a:endParaRPr>
          </a:p>
        </p:txBody>
      </p:sp>
      <p:cxnSp>
        <p:nvCxnSpPr>
          <p:cNvPr id="8" name="Straight Connector 7">
            <a:extLst>
              <a:ext uri="{FF2B5EF4-FFF2-40B4-BE49-F238E27FC236}">
                <a16:creationId xmlns:a16="http://schemas.microsoft.com/office/drawing/2014/main" id="{5F295090-8F67-B845-B18F-11F4AEAEB572}"/>
              </a:ext>
            </a:extLst>
          </p:cNvPr>
          <p:cNvCxnSpPr/>
          <p:nvPr userDrawn="1"/>
        </p:nvCxnSpPr>
        <p:spPr>
          <a:xfrm>
            <a:off x="5741894" y="4801334"/>
            <a:ext cx="5611906" cy="0"/>
          </a:xfrm>
          <a:prstGeom prst="line">
            <a:avLst/>
          </a:prstGeom>
          <a:ln>
            <a:solidFill>
              <a:srgbClr val="202730"/>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2C8AF190-518E-CC44-8D9D-2EC7C01B2464}"/>
              </a:ext>
            </a:extLst>
          </p:cNvPr>
          <p:cNvPicPr>
            <a:picLocks noChangeAspect="1"/>
          </p:cNvPicPr>
          <p:nvPr userDrawn="1"/>
        </p:nvPicPr>
        <p:blipFill>
          <a:blip r:embed="rId2"/>
          <a:stretch>
            <a:fillRect/>
          </a:stretch>
        </p:blipFill>
        <p:spPr>
          <a:xfrm>
            <a:off x="0" y="0"/>
            <a:ext cx="12192000" cy="1087129"/>
          </a:xfrm>
          <a:prstGeom prst="rect">
            <a:avLst/>
          </a:prstGeom>
        </p:spPr>
      </p:pic>
      <p:pic>
        <p:nvPicPr>
          <p:cNvPr id="10" name="Picture 9">
            <a:extLst>
              <a:ext uri="{FF2B5EF4-FFF2-40B4-BE49-F238E27FC236}">
                <a16:creationId xmlns:a16="http://schemas.microsoft.com/office/drawing/2014/main" id="{5B33A9FA-E6B3-DE40-BDFB-918D40F20944}"/>
              </a:ext>
            </a:extLst>
          </p:cNvPr>
          <p:cNvPicPr>
            <a:picLocks noChangeAspect="1"/>
          </p:cNvPicPr>
          <p:nvPr userDrawn="1"/>
        </p:nvPicPr>
        <p:blipFill>
          <a:blip r:embed="rId3">
            <a:alphaModFix amt="70000"/>
          </a:blip>
          <a:stretch>
            <a:fillRect/>
          </a:stretch>
        </p:blipFill>
        <p:spPr>
          <a:xfrm>
            <a:off x="10696074" y="508222"/>
            <a:ext cx="1119415" cy="295401"/>
          </a:xfrm>
          <a:prstGeom prst="rect">
            <a:avLst/>
          </a:prstGeom>
        </p:spPr>
      </p:pic>
      <p:sp>
        <p:nvSpPr>
          <p:cNvPr id="2" name="Title 1">
            <a:extLst>
              <a:ext uri="{FF2B5EF4-FFF2-40B4-BE49-F238E27FC236}">
                <a16:creationId xmlns:a16="http://schemas.microsoft.com/office/drawing/2014/main" id="{30B9F768-B26D-6E46-B98E-667D6AF46A34}"/>
              </a:ext>
            </a:extLst>
          </p:cNvPr>
          <p:cNvSpPr>
            <a:spLocks noGrp="1"/>
          </p:cNvSpPr>
          <p:nvPr>
            <p:ph type="title"/>
          </p:nvPr>
        </p:nvSpPr>
        <p:spPr>
          <a:xfrm>
            <a:off x="573795" y="-10746"/>
            <a:ext cx="10515600" cy="1325563"/>
          </a:xfrm>
        </p:spPr>
        <p:txBody>
          <a:bodyPr>
            <a:norm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14" name="Content Placeholder 5">
            <a:extLst>
              <a:ext uri="{FF2B5EF4-FFF2-40B4-BE49-F238E27FC236}">
                <a16:creationId xmlns:a16="http://schemas.microsoft.com/office/drawing/2014/main" id="{6AB05E60-EBBC-2F44-BA0E-BE0C1657DF42}"/>
              </a:ext>
            </a:extLst>
          </p:cNvPr>
          <p:cNvSpPr>
            <a:spLocks noGrp="1"/>
          </p:cNvSpPr>
          <p:nvPr>
            <p:ph sz="quarter" idx="13" hasCustomPrompt="1"/>
          </p:nvPr>
        </p:nvSpPr>
        <p:spPr>
          <a:xfrm>
            <a:off x="573796" y="1344765"/>
            <a:ext cx="4691542" cy="4914863"/>
          </a:xfrm>
        </p:spPr>
        <p:txBody>
          <a:bodyPr>
            <a:normAutofit/>
          </a:bodyPr>
          <a:lstStyle>
            <a:lvl1pPr marL="0" indent="0">
              <a:buNone/>
              <a:defRPr sz="2800" b="0">
                <a:solidFill>
                  <a:schemeClr val="tx1"/>
                </a:solidFill>
              </a:defRPr>
            </a:lvl1pPr>
            <a:lvl2pPr marL="800100" indent="-342900">
              <a:buClr>
                <a:srgbClr val="5D8B72"/>
              </a:buClr>
              <a:buFont typeface="Wingdings" pitchFamily="2" charset="2"/>
              <a:buChar char="§"/>
              <a:defRPr sz="2800">
                <a:solidFill>
                  <a:schemeClr val="tx1"/>
                </a:solidFill>
              </a:defRPr>
            </a:lvl2pPr>
            <a:lvl3pPr marL="914400" indent="0">
              <a:buNone/>
              <a:defRPr/>
            </a:lvl3pPr>
            <a:lvl4pPr marL="1371600" indent="0">
              <a:buNone/>
              <a:defRPr/>
            </a:lvl4pPr>
            <a:lvl5pPr marL="1828800" indent="0">
              <a:buNone/>
              <a:defRPr/>
            </a:lvl5pPr>
          </a:lstStyle>
          <a:p>
            <a:pPr lvl="0"/>
            <a:r>
              <a:rPr lang="en-US" dirty="0"/>
              <a:t>Object/Photo</a:t>
            </a:r>
          </a:p>
        </p:txBody>
      </p:sp>
      <p:sp>
        <p:nvSpPr>
          <p:cNvPr id="12" name="Text Placeholder 11">
            <a:extLst>
              <a:ext uri="{FF2B5EF4-FFF2-40B4-BE49-F238E27FC236}">
                <a16:creationId xmlns:a16="http://schemas.microsoft.com/office/drawing/2014/main" id="{AE9811A0-BF24-EE44-818F-427AF0FFA815}"/>
              </a:ext>
            </a:extLst>
          </p:cNvPr>
          <p:cNvSpPr>
            <a:spLocks noGrp="1"/>
          </p:cNvSpPr>
          <p:nvPr>
            <p:ph type="body" sz="quarter" idx="14" hasCustomPrompt="1"/>
          </p:nvPr>
        </p:nvSpPr>
        <p:spPr>
          <a:xfrm>
            <a:off x="7032625" y="3634662"/>
            <a:ext cx="4782864" cy="1019568"/>
          </a:xfrm>
        </p:spPr>
        <p:txBody>
          <a:bodyPr>
            <a:noAutofit/>
          </a:bodyPr>
          <a:lstStyle>
            <a:lvl1pPr marL="0" indent="0">
              <a:buNone/>
              <a:defRPr sz="2000">
                <a:solidFill>
                  <a:schemeClr val="tx1">
                    <a:lumMod val="85000"/>
                    <a:lumOff val="15000"/>
                  </a:schemeClr>
                </a:solidFill>
              </a:defRPr>
            </a:lvl1pPr>
            <a:lvl2pPr marL="457200" marR="0"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sz="2000"/>
            </a:lvl2pPr>
          </a:lstStyle>
          <a:p>
            <a:r>
              <a:rPr lang="en-US" dirty="0">
                <a:latin typeface="Calibri" panose="020F0502020204030204" pitchFamily="34" charset="0"/>
                <a:ea typeface="Arial" charset="0"/>
                <a:cs typeface="Calibri" panose="020F0502020204030204" pitchFamily="34" charset="0"/>
              </a:rPr>
              <a:t>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r>
              <a:rPr lang="en-US" dirty="0">
                <a:latin typeface="Calibri" panose="020F0502020204030204" pitchFamily="34" charset="0"/>
                <a:ea typeface="Arial" charset="0"/>
                <a:cs typeface="Calibri" panose="020F0502020204030204" pitchFamily="34" charset="0"/>
              </a:rPr>
              <a:t>. Maecenas </a:t>
            </a:r>
            <a:r>
              <a:rPr lang="en-US" dirty="0" err="1">
                <a:latin typeface="Calibri" panose="020F0502020204030204" pitchFamily="34" charset="0"/>
                <a:ea typeface="Arial" charset="0"/>
                <a:cs typeface="Calibri" panose="020F0502020204030204" pitchFamily="34" charset="0"/>
              </a:rPr>
              <a:t>porttitor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congue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massa</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Fusce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posuere</a:t>
            </a:r>
            <a:r>
              <a:rPr lang="en-US" dirty="0">
                <a:latin typeface="Calibri" panose="020F0502020204030204" pitchFamily="34" charset="0"/>
                <a:ea typeface="Arial" charset="0"/>
                <a:cs typeface="Calibri" panose="020F0502020204030204" pitchFamily="34" charset="0"/>
              </a:rPr>
              <a:t>, magna </a:t>
            </a:r>
            <a:r>
              <a:rPr lang="en-US" dirty="0" err="1">
                <a:latin typeface="Calibri" panose="020F0502020204030204" pitchFamily="34" charset="0"/>
                <a:ea typeface="Arial" charset="0"/>
                <a:cs typeface="Calibri" panose="020F0502020204030204" pitchFamily="34" charset="0"/>
              </a:rPr>
              <a:t>sed</a:t>
            </a:r>
            <a:r>
              <a:rPr lang="en-US" dirty="0">
                <a:latin typeface="Calibri" panose="020F0502020204030204" pitchFamily="34" charset="0"/>
                <a:ea typeface="Arial" charset="0"/>
                <a:cs typeface="Calibri" panose="020F0502020204030204" pitchFamily="34" charset="0"/>
              </a:rPr>
              <a:t> pulvinar.</a:t>
            </a:r>
          </a:p>
        </p:txBody>
      </p:sp>
      <p:sp>
        <p:nvSpPr>
          <p:cNvPr id="15" name="Text Placeholder 11">
            <a:extLst>
              <a:ext uri="{FF2B5EF4-FFF2-40B4-BE49-F238E27FC236}">
                <a16:creationId xmlns:a16="http://schemas.microsoft.com/office/drawing/2014/main" id="{679B51C1-5A11-704A-9126-A7BCD43D65E1}"/>
              </a:ext>
            </a:extLst>
          </p:cNvPr>
          <p:cNvSpPr>
            <a:spLocks noGrp="1"/>
          </p:cNvSpPr>
          <p:nvPr>
            <p:ph type="body" sz="quarter" idx="15" hasCustomPrompt="1"/>
          </p:nvPr>
        </p:nvSpPr>
        <p:spPr>
          <a:xfrm>
            <a:off x="7032625" y="5069058"/>
            <a:ext cx="4782864" cy="1019568"/>
          </a:xfrm>
        </p:spPr>
        <p:txBody>
          <a:bodyPr>
            <a:noAutofit/>
          </a:bodyPr>
          <a:lstStyle>
            <a:lvl1pPr marL="0" indent="0">
              <a:buNone/>
              <a:defRPr sz="2000">
                <a:solidFill>
                  <a:schemeClr val="tx1">
                    <a:lumMod val="85000"/>
                    <a:lumOff val="15000"/>
                  </a:schemeClr>
                </a:solidFill>
              </a:defRPr>
            </a:lvl1pPr>
            <a:lvl2pPr marL="457200" indent="0">
              <a:buNone/>
              <a:defRPr sz="2000"/>
            </a:lvl2pPr>
          </a:lstStyle>
          <a:p>
            <a:r>
              <a:rPr lang="en-US" dirty="0">
                <a:latin typeface="Calibri" panose="020F0502020204030204" pitchFamily="34" charset="0"/>
                <a:ea typeface="Arial" charset="0"/>
                <a:cs typeface="Calibri" panose="020F0502020204030204" pitchFamily="34" charset="0"/>
              </a:rPr>
              <a:t>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r>
              <a:rPr lang="en-US" dirty="0">
                <a:latin typeface="Calibri" panose="020F0502020204030204" pitchFamily="34" charset="0"/>
                <a:ea typeface="Arial" charset="0"/>
                <a:cs typeface="Calibri" panose="020F0502020204030204" pitchFamily="34" charset="0"/>
              </a:rPr>
              <a:t>. Maecenas </a:t>
            </a:r>
            <a:r>
              <a:rPr lang="en-US" dirty="0" err="1">
                <a:latin typeface="Calibri" panose="020F0502020204030204" pitchFamily="34" charset="0"/>
                <a:ea typeface="Arial" charset="0"/>
                <a:cs typeface="Calibri" panose="020F0502020204030204" pitchFamily="34" charset="0"/>
              </a:rPr>
              <a:t>porttitor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congue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massa</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Fusce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posuere</a:t>
            </a:r>
            <a:r>
              <a:rPr lang="en-US" dirty="0">
                <a:latin typeface="Calibri" panose="020F0502020204030204" pitchFamily="34" charset="0"/>
                <a:ea typeface="Arial" charset="0"/>
                <a:cs typeface="Calibri" panose="020F0502020204030204" pitchFamily="34" charset="0"/>
              </a:rPr>
              <a:t>, magna </a:t>
            </a:r>
            <a:r>
              <a:rPr lang="en-US" dirty="0" err="1">
                <a:latin typeface="Calibri" panose="020F0502020204030204" pitchFamily="34" charset="0"/>
                <a:ea typeface="Arial" charset="0"/>
                <a:cs typeface="Calibri" panose="020F0502020204030204" pitchFamily="34" charset="0"/>
              </a:rPr>
              <a:t>sed</a:t>
            </a:r>
            <a:r>
              <a:rPr lang="en-US" dirty="0">
                <a:latin typeface="Calibri" panose="020F0502020204030204" pitchFamily="34" charset="0"/>
                <a:ea typeface="Arial" charset="0"/>
                <a:cs typeface="Calibri" panose="020F0502020204030204" pitchFamily="34" charset="0"/>
              </a:rPr>
              <a:t> pulvinar.</a:t>
            </a:r>
          </a:p>
        </p:txBody>
      </p:sp>
      <p:sp>
        <p:nvSpPr>
          <p:cNvPr id="17" name="Text Placeholder 16">
            <a:extLst>
              <a:ext uri="{FF2B5EF4-FFF2-40B4-BE49-F238E27FC236}">
                <a16:creationId xmlns:a16="http://schemas.microsoft.com/office/drawing/2014/main" id="{DEFBF497-66E0-6B46-A04D-F4606FEB8702}"/>
              </a:ext>
            </a:extLst>
          </p:cNvPr>
          <p:cNvSpPr>
            <a:spLocks noGrp="1"/>
          </p:cNvSpPr>
          <p:nvPr>
            <p:ph type="body" sz="quarter" idx="16" hasCustomPrompt="1"/>
          </p:nvPr>
        </p:nvSpPr>
        <p:spPr>
          <a:xfrm>
            <a:off x="5741987" y="1546225"/>
            <a:ext cx="6073501" cy="1762125"/>
          </a:xfrm>
        </p:spPr>
        <p:txBody>
          <a:bodyPr/>
          <a:lstStyle>
            <a:lvl1pPr>
              <a:defRPr/>
            </a:lvl1pPr>
          </a:lstStyle>
          <a:p>
            <a:r>
              <a:rPr lang="en-US" dirty="0">
                <a:latin typeface="Calibri" panose="020F0502020204030204" pitchFamily="34" charset="0"/>
                <a:ea typeface="Arial" charset="0"/>
                <a:cs typeface="Calibri" panose="020F0502020204030204" pitchFamily="34" charset="0"/>
              </a:rPr>
              <a:t>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r>
              <a:rPr lang="en-US" dirty="0">
                <a:latin typeface="Calibri" panose="020F0502020204030204" pitchFamily="34" charset="0"/>
                <a:ea typeface="Arial" charset="0"/>
                <a:cs typeface="Calibri" panose="020F0502020204030204" pitchFamily="34" charset="0"/>
              </a:rPr>
              <a:t>. Maecenas </a:t>
            </a:r>
            <a:r>
              <a:rPr lang="en-US" dirty="0" err="1">
                <a:latin typeface="Calibri" panose="020F0502020204030204" pitchFamily="34" charset="0"/>
                <a:ea typeface="Arial" charset="0"/>
                <a:cs typeface="Calibri" panose="020F0502020204030204" pitchFamily="34" charset="0"/>
              </a:rPr>
              <a:t>porttitor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congue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massa</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Fusce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posuere</a:t>
            </a:r>
            <a:r>
              <a:rPr lang="en-US" dirty="0">
                <a:latin typeface="Calibri" panose="020F0502020204030204" pitchFamily="34" charset="0"/>
                <a:ea typeface="Arial" charset="0"/>
                <a:cs typeface="Calibri" panose="020F0502020204030204" pitchFamily="34" charset="0"/>
              </a:rPr>
              <a:t>, magna </a:t>
            </a:r>
            <a:r>
              <a:rPr lang="en-US" dirty="0" err="1">
                <a:latin typeface="Calibri" panose="020F0502020204030204" pitchFamily="34" charset="0"/>
                <a:ea typeface="Arial" charset="0"/>
                <a:cs typeface="Calibri" panose="020F0502020204030204" pitchFamily="34" charset="0"/>
              </a:rPr>
              <a:t>sed</a:t>
            </a:r>
            <a:r>
              <a:rPr lang="en-US" dirty="0">
                <a:latin typeface="Calibri" panose="020F0502020204030204" pitchFamily="34" charset="0"/>
                <a:ea typeface="Arial" charset="0"/>
                <a:cs typeface="Calibri" panose="020F0502020204030204" pitchFamily="34" charset="0"/>
              </a:rPr>
              <a:t> pulvinar.</a:t>
            </a:r>
          </a:p>
        </p:txBody>
      </p:sp>
    </p:spTree>
    <p:extLst>
      <p:ext uri="{BB962C8B-B14F-4D97-AF65-F5344CB8AC3E}">
        <p14:creationId xmlns:p14="http://schemas.microsoft.com/office/powerpoint/2010/main" val="1677242503"/>
      </p:ext>
    </p:extLst>
  </p:cSld>
  <p:clrMapOvr>
    <a:masterClrMapping/>
  </p:clrMapOvr>
  <p:extLst>
    <p:ext uri="{DCECCB84-F9BA-43D5-87BE-67443E8EF086}">
      <p15:sldGuideLst xmlns:p15="http://schemas.microsoft.com/office/powerpoint/2012/main">
        <p15:guide id="1" orient="horz" pos="504" userDrawn="1">
          <p15:clr>
            <a:srgbClr val="FBAE40"/>
          </p15:clr>
        </p15:guide>
        <p15:guide id="2" pos="432"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8" name="Picture Placeholder 37">
            <a:extLst>
              <a:ext uri="{FF2B5EF4-FFF2-40B4-BE49-F238E27FC236}">
                <a16:creationId xmlns:a16="http://schemas.microsoft.com/office/drawing/2014/main" id="{4BFA3B63-745D-FD46-B23D-AE41ECEB8C60}"/>
              </a:ext>
            </a:extLst>
          </p:cNvPr>
          <p:cNvSpPr>
            <a:spLocks noGrp="1"/>
          </p:cNvSpPr>
          <p:nvPr>
            <p:ph type="pic" sz="quarter" idx="20" hasCustomPrompt="1"/>
          </p:nvPr>
        </p:nvSpPr>
        <p:spPr>
          <a:xfrm>
            <a:off x="0" y="1093699"/>
            <a:ext cx="6337300" cy="5759148"/>
          </a:xfrm>
        </p:spPr>
        <p:txBody>
          <a:bodyPr>
            <a:normAutofit/>
          </a:bodyPr>
          <a:lstStyle>
            <a:lvl1pPr marL="0" indent="0">
              <a:buNone/>
              <a:defRPr sz="2000" b="1">
                <a:solidFill>
                  <a:schemeClr val="tx1"/>
                </a:solidFill>
              </a:defRPr>
            </a:lvl1pPr>
          </a:lstStyle>
          <a:p>
            <a:r>
              <a:rPr lang="en-US" dirty="0"/>
              <a:t>Picture/icon/text</a:t>
            </a:r>
          </a:p>
        </p:txBody>
      </p:sp>
      <p:sp>
        <p:nvSpPr>
          <p:cNvPr id="6" name="Rectangle 5">
            <a:extLst>
              <a:ext uri="{FF2B5EF4-FFF2-40B4-BE49-F238E27FC236}">
                <a16:creationId xmlns:a16="http://schemas.microsoft.com/office/drawing/2014/main" id="{33A44FA1-D70D-FF4B-B79E-E7CCBFAB3202}"/>
              </a:ext>
            </a:extLst>
          </p:cNvPr>
          <p:cNvSpPr/>
          <p:nvPr userDrawn="1"/>
        </p:nvSpPr>
        <p:spPr>
          <a:xfrm>
            <a:off x="6337300" y="1059718"/>
            <a:ext cx="5854700" cy="5793129"/>
          </a:xfrm>
          <a:prstGeom prst="rect">
            <a:avLst/>
          </a:prstGeom>
          <a:solidFill>
            <a:srgbClr val="153259">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3F6DDC68-D8F5-AF4B-89AB-B29650489BB6}"/>
              </a:ext>
            </a:extLst>
          </p:cNvPr>
          <p:cNvPicPr>
            <a:picLocks noChangeAspect="1"/>
          </p:cNvPicPr>
          <p:nvPr userDrawn="1"/>
        </p:nvPicPr>
        <p:blipFill>
          <a:blip r:embed="rId2"/>
          <a:stretch>
            <a:fillRect/>
          </a:stretch>
        </p:blipFill>
        <p:spPr>
          <a:xfrm>
            <a:off x="0" y="0"/>
            <a:ext cx="12192000" cy="1087129"/>
          </a:xfrm>
          <a:prstGeom prst="rect">
            <a:avLst/>
          </a:prstGeom>
        </p:spPr>
      </p:pic>
      <p:pic>
        <p:nvPicPr>
          <p:cNvPr id="11" name="Picture 10">
            <a:extLst>
              <a:ext uri="{FF2B5EF4-FFF2-40B4-BE49-F238E27FC236}">
                <a16:creationId xmlns:a16="http://schemas.microsoft.com/office/drawing/2014/main" id="{AD348BBA-2F0F-4242-8BB9-3C9A72616400}"/>
              </a:ext>
            </a:extLst>
          </p:cNvPr>
          <p:cNvPicPr>
            <a:picLocks noChangeAspect="1"/>
          </p:cNvPicPr>
          <p:nvPr userDrawn="1"/>
        </p:nvPicPr>
        <p:blipFill>
          <a:blip r:embed="rId3">
            <a:alphaModFix amt="70000"/>
          </a:blip>
          <a:stretch>
            <a:fillRect/>
          </a:stretch>
        </p:blipFill>
        <p:spPr>
          <a:xfrm>
            <a:off x="10696074" y="508222"/>
            <a:ext cx="1119415" cy="295401"/>
          </a:xfrm>
          <a:prstGeom prst="rect">
            <a:avLst/>
          </a:prstGeom>
        </p:spPr>
      </p:pic>
      <p:sp>
        <p:nvSpPr>
          <p:cNvPr id="13" name="Title 1">
            <a:extLst>
              <a:ext uri="{FF2B5EF4-FFF2-40B4-BE49-F238E27FC236}">
                <a16:creationId xmlns:a16="http://schemas.microsoft.com/office/drawing/2014/main" id="{9D3463DA-2488-474E-A818-B889BD3A43E4}"/>
              </a:ext>
            </a:extLst>
          </p:cNvPr>
          <p:cNvSpPr>
            <a:spLocks noGrp="1"/>
          </p:cNvSpPr>
          <p:nvPr>
            <p:ph type="title"/>
          </p:nvPr>
        </p:nvSpPr>
        <p:spPr>
          <a:xfrm>
            <a:off x="573795" y="-10746"/>
            <a:ext cx="10515600" cy="1325563"/>
          </a:xfrm>
        </p:spPr>
        <p:txBody>
          <a:bodyPr>
            <a:norm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15" name="Text Placeholder 11">
            <a:extLst>
              <a:ext uri="{FF2B5EF4-FFF2-40B4-BE49-F238E27FC236}">
                <a16:creationId xmlns:a16="http://schemas.microsoft.com/office/drawing/2014/main" id="{F1B680D7-67E6-E348-95D1-A86A30675A84}"/>
              </a:ext>
            </a:extLst>
          </p:cNvPr>
          <p:cNvSpPr>
            <a:spLocks noGrp="1"/>
          </p:cNvSpPr>
          <p:nvPr>
            <p:ph type="body" sz="quarter" idx="14" hasCustomPrompt="1"/>
          </p:nvPr>
        </p:nvSpPr>
        <p:spPr>
          <a:xfrm>
            <a:off x="7190670" y="1672640"/>
            <a:ext cx="4538663" cy="1236250"/>
          </a:xfrm>
        </p:spPr>
        <p:txBody>
          <a:bodyPr wrap="square">
            <a:noAutofit/>
          </a:bodyPr>
          <a:lstStyle>
            <a:lvl1pPr marL="0" indent="0">
              <a:buNone/>
              <a:defRPr sz="2200">
                <a:solidFill>
                  <a:schemeClr val="bg1"/>
                </a:solidFill>
              </a:defRPr>
            </a:lvl1pPr>
            <a:lvl2pPr marL="457200" indent="0">
              <a:buNone/>
              <a:defRPr sz="2000"/>
            </a:lvl2pPr>
          </a:lstStyle>
          <a:p>
            <a:r>
              <a:rPr lang="en-US" dirty="0">
                <a:latin typeface="Calibri" panose="020F0502020204030204" pitchFamily="34" charset="0"/>
                <a:ea typeface="Arial" charset="0"/>
                <a:cs typeface="Calibri" panose="020F0502020204030204" pitchFamily="34" charset="0"/>
              </a:rPr>
              <a:t>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r>
              <a:rPr lang="en-US" dirty="0">
                <a:latin typeface="Calibri" panose="020F0502020204030204" pitchFamily="34" charset="0"/>
                <a:ea typeface="Arial" charset="0"/>
                <a:cs typeface="Calibri" panose="020F0502020204030204" pitchFamily="34" charset="0"/>
              </a:rPr>
              <a:t>. Maecenas </a:t>
            </a:r>
            <a:r>
              <a:rPr lang="en-US" dirty="0" err="1">
                <a:latin typeface="Calibri" panose="020F0502020204030204" pitchFamily="34" charset="0"/>
                <a:ea typeface="Arial" charset="0"/>
                <a:cs typeface="Calibri" panose="020F0502020204030204" pitchFamily="34" charset="0"/>
              </a:rPr>
              <a:t>porttitor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congue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massa</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Fusce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posuere</a:t>
            </a:r>
            <a:r>
              <a:rPr lang="en-US" dirty="0">
                <a:latin typeface="Calibri" panose="020F0502020204030204" pitchFamily="34" charset="0"/>
                <a:ea typeface="Arial" charset="0"/>
                <a:cs typeface="Calibri" panose="020F0502020204030204" pitchFamily="34" charset="0"/>
              </a:rPr>
              <a:t>, magna </a:t>
            </a:r>
            <a:r>
              <a:rPr lang="en-US" dirty="0" err="1">
                <a:latin typeface="Calibri" panose="020F0502020204030204" pitchFamily="34" charset="0"/>
                <a:ea typeface="Arial" charset="0"/>
                <a:cs typeface="Calibri" panose="020F0502020204030204" pitchFamily="34" charset="0"/>
              </a:rPr>
              <a:t>sed</a:t>
            </a:r>
            <a:r>
              <a:rPr lang="en-US" dirty="0">
                <a:latin typeface="Calibri" panose="020F0502020204030204" pitchFamily="34" charset="0"/>
                <a:ea typeface="Arial" charset="0"/>
                <a:cs typeface="Calibri" panose="020F0502020204030204" pitchFamily="34" charset="0"/>
              </a:rPr>
              <a:t> pulvinar.</a:t>
            </a:r>
          </a:p>
        </p:txBody>
      </p:sp>
      <p:sp>
        <p:nvSpPr>
          <p:cNvPr id="16" name="Text Placeholder 11">
            <a:extLst>
              <a:ext uri="{FF2B5EF4-FFF2-40B4-BE49-F238E27FC236}">
                <a16:creationId xmlns:a16="http://schemas.microsoft.com/office/drawing/2014/main" id="{3ECCD6F6-3E81-154F-90A5-626A7FB970E9}"/>
              </a:ext>
            </a:extLst>
          </p:cNvPr>
          <p:cNvSpPr>
            <a:spLocks noGrp="1"/>
          </p:cNvSpPr>
          <p:nvPr>
            <p:ph type="body" sz="quarter" idx="15" hasCustomPrompt="1"/>
          </p:nvPr>
        </p:nvSpPr>
        <p:spPr>
          <a:xfrm>
            <a:off x="7190670" y="3237189"/>
            <a:ext cx="4538663" cy="1236250"/>
          </a:xfrm>
        </p:spPr>
        <p:txBody>
          <a:bodyPr wrap="square">
            <a:noAutofit/>
          </a:bodyPr>
          <a:lstStyle>
            <a:lvl1pPr marL="0" indent="0">
              <a:buNone/>
              <a:defRPr sz="2200">
                <a:solidFill>
                  <a:schemeClr val="bg1"/>
                </a:solidFill>
              </a:defRPr>
            </a:lvl1pPr>
            <a:lvl2pPr marL="457200" indent="0">
              <a:buNone/>
              <a:defRPr sz="2000"/>
            </a:lvl2pPr>
          </a:lstStyle>
          <a:p>
            <a:r>
              <a:rPr lang="en-US" dirty="0">
                <a:latin typeface="Calibri" panose="020F0502020204030204" pitchFamily="34" charset="0"/>
                <a:ea typeface="Arial" charset="0"/>
                <a:cs typeface="Calibri" panose="020F0502020204030204" pitchFamily="34" charset="0"/>
              </a:rPr>
              <a:t>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r>
              <a:rPr lang="en-US" dirty="0">
                <a:latin typeface="Calibri" panose="020F0502020204030204" pitchFamily="34" charset="0"/>
                <a:ea typeface="Arial" charset="0"/>
                <a:cs typeface="Calibri" panose="020F0502020204030204" pitchFamily="34" charset="0"/>
              </a:rPr>
              <a:t>. Maecenas </a:t>
            </a:r>
            <a:r>
              <a:rPr lang="en-US" dirty="0" err="1">
                <a:latin typeface="Calibri" panose="020F0502020204030204" pitchFamily="34" charset="0"/>
                <a:ea typeface="Arial" charset="0"/>
                <a:cs typeface="Calibri" panose="020F0502020204030204" pitchFamily="34" charset="0"/>
              </a:rPr>
              <a:t>porttitor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congue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massa</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Fusce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posuere</a:t>
            </a:r>
            <a:r>
              <a:rPr lang="en-US" dirty="0">
                <a:latin typeface="Calibri" panose="020F0502020204030204" pitchFamily="34" charset="0"/>
                <a:ea typeface="Arial" charset="0"/>
                <a:cs typeface="Calibri" panose="020F0502020204030204" pitchFamily="34" charset="0"/>
              </a:rPr>
              <a:t>, magna </a:t>
            </a:r>
            <a:r>
              <a:rPr lang="en-US" dirty="0" err="1">
                <a:latin typeface="Calibri" panose="020F0502020204030204" pitchFamily="34" charset="0"/>
                <a:ea typeface="Arial" charset="0"/>
                <a:cs typeface="Calibri" panose="020F0502020204030204" pitchFamily="34" charset="0"/>
              </a:rPr>
              <a:t>sed</a:t>
            </a:r>
            <a:r>
              <a:rPr lang="en-US" dirty="0">
                <a:latin typeface="Calibri" panose="020F0502020204030204" pitchFamily="34" charset="0"/>
                <a:ea typeface="Arial" charset="0"/>
                <a:cs typeface="Calibri" panose="020F0502020204030204" pitchFamily="34" charset="0"/>
              </a:rPr>
              <a:t> pulvinar.</a:t>
            </a:r>
          </a:p>
        </p:txBody>
      </p:sp>
      <p:sp>
        <p:nvSpPr>
          <p:cNvPr id="17" name="Text Placeholder 11">
            <a:extLst>
              <a:ext uri="{FF2B5EF4-FFF2-40B4-BE49-F238E27FC236}">
                <a16:creationId xmlns:a16="http://schemas.microsoft.com/office/drawing/2014/main" id="{8D3109A5-92FC-5344-B194-90F8584B0E8E}"/>
              </a:ext>
            </a:extLst>
          </p:cNvPr>
          <p:cNvSpPr>
            <a:spLocks noGrp="1"/>
          </p:cNvSpPr>
          <p:nvPr>
            <p:ph type="body" sz="quarter" idx="16" hasCustomPrompt="1"/>
          </p:nvPr>
        </p:nvSpPr>
        <p:spPr>
          <a:xfrm>
            <a:off x="7190670" y="4791801"/>
            <a:ext cx="4538663" cy="1236250"/>
          </a:xfrm>
        </p:spPr>
        <p:txBody>
          <a:bodyPr wrap="square">
            <a:noAutofit/>
          </a:bodyPr>
          <a:lstStyle>
            <a:lvl1pPr marL="0" indent="0">
              <a:buNone/>
              <a:defRPr sz="2200">
                <a:solidFill>
                  <a:schemeClr val="bg1"/>
                </a:solidFill>
              </a:defRPr>
            </a:lvl1pPr>
            <a:lvl2pPr marL="457200" indent="0">
              <a:buNone/>
              <a:defRPr sz="2000"/>
            </a:lvl2pPr>
          </a:lstStyle>
          <a:p>
            <a:r>
              <a:rPr lang="en-US" dirty="0">
                <a:latin typeface="Calibri" panose="020F0502020204030204" pitchFamily="34" charset="0"/>
                <a:ea typeface="Arial" charset="0"/>
                <a:cs typeface="Calibri" panose="020F0502020204030204" pitchFamily="34" charset="0"/>
              </a:rPr>
              <a:t>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r>
              <a:rPr lang="en-US" dirty="0">
                <a:latin typeface="Calibri" panose="020F0502020204030204" pitchFamily="34" charset="0"/>
                <a:ea typeface="Arial" charset="0"/>
                <a:cs typeface="Calibri" panose="020F0502020204030204" pitchFamily="34" charset="0"/>
              </a:rPr>
              <a:t>. Maecenas </a:t>
            </a:r>
            <a:r>
              <a:rPr lang="en-US" dirty="0" err="1">
                <a:latin typeface="Calibri" panose="020F0502020204030204" pitchFamily="34" charset="0"/>
                <a:ea typeface="Arial" charset="0"/>
                <a:cs typeface="Calibri" panose="020F0502020204030204" pitchFamily="34" charset="0"/>
              </a:rPr>
              <a:t>porttitor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congue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massa</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Fusce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posuere</a:t>
            </a:r>
            <a:r>
              <a:rPr lang="en-US" dirty="0">
                <a:latin typeface="Calibri" panose="020F0502020204030204" pitchFamily="34" charset="0"/>
                <a:ea typeface="Arial" charset="0"/>
                <a:cs typeface="Calibri" panose="020F0502020204030204" pitchFamily="34" charset="0"/>
              </a:rPr>
              <a:t>, magna </a:t>
            </a:r>
            <a:r>
              <a:rPr lang="en-US" dirty="0" err="1">
                <a:latin typeface="Calibri" panose="020F0502020204030204" pitchFamily="34" charset="0"/>
                <a:ea typeface="Arial" charset="0"/>
                <a:cs typeface="Calibri" panose="020F0502020204030204" pitchFamily="34" charset="0"/>
              </a:rPr>
              <a:t>sed</a:t>
            </a:r>
            <a:r>
              <a:rPr lang="en-US" dirty="0">
                <a:latin typeface="Calibri" panose="020F0502020204030204" pitchFamily="34" charset="0"/>
                <a:ea typeface="Arial" charset="0"/>
                <a:cs typeface="Calibri" panose="020F0502020204030204" pitchFamily="34" charset="0"/>
              </a:rPr>
              <a:t> pulvinar.</a:t>
            </a:r>
          </a:p>
        </p:txBody>
      </p:sp>
      <p:sp>
        <p:nvSpPr>
          <p:cNvPr id="7" name="Oval 6">
            <a:extLst>
              <a:ext uri="{FF2B5EF4-FFF2-40B4-BE49-F238E27FC236}">
                <a16:creationId xmlns:a16="http://schemas.microsoft.com/office/drawing/2014/main" id="{20ED8AF2-A6B5-BA4B-97C1-D5E22582614E}"/>
              </a:ext>
            </a:extLst>
          </p:cNvPr>
          <p:cNvSpPr/>
          <p:nvPr userDrawn="1"/>
        </p:nvSpPr>
        <p:spPr>
          <a:xfrm>
            <a:off x="5810537" y="1685983"/>
            <a:ext cx="1215251" cy="1215251"/>
          </a:xfrm>
          <a:prstGeom prst="ellipse">
            <a:avLst/>
          </a:prstGeom>
          <a:solidFill>
            <a:srgbClr val="153259"/>
          </a:solidFill>
          <a:ln w="76200">
            <a:solidFill>
              <a:srgbClr val="5D95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C6928F1E-3ECE-204F-8EFA-E9873587C0A6}"/>
              </a:ext>
            </a:extLst>
          </p:cNvPr>
          <p:cNvSpPr/>
          <p:nvPr userDrawn="1"/>
        </p:nvSpPr>
        <p:spPr>
          <a:xfrm>
            <a:off x="5810537" y="3258188"/>
            <a:ext cx="1215251" cy="1215251"/>
          </a:xfrm>
          <a:prstGeom prst="ellipse">
            <a:avLst/>
          </a:prstGeom>
          <a:solidFill>
            <a:srgbClr val="153259"/>
          </a:solidFill>
          <a:ln w="76200">
            <a:solidFill>
              <a:srgbClr val="5D95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762F1E90-BBE6-8344-BD69-6B6EC5623D8B}"/>
              </a:ext>
            </a:extLst>
          </p:cNvPr>
          <p:cNvSpPr/>
          <p:nvPr userDrawn="1"/>
        </p:nvSpPr>
        <p:spPr>
          <a:xfrm>
            <a:off x="5810537" y="4831198"/>
            <a:ext cx="1215251" cy="1215251"/>
          </a:xfrm>
          <a:prstGeom prst="ellipse">
            <a:avLst/>
          </a:prstGeom>
          <a:solidFill>
            <a:srgbClr val="153259"/>
          </a:solidFill>
          <a:ln w="76200">
            <a:solidFill>
              <a:srgbClr val="5D95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4085203"/>
      </p:ext>
    </p:extLst>
  </p:cSld>
  <p:clrMapOvr>
    <a:masterClrMapping/>
  </p:clrMapOvr>
  <p:extLst>
    <p:ext uri="{DCECCB84-F9BA-43D5-87BE-67443E8EF086}">
      <p15:sldGuideLst xmlns:p15="http://schemas.microsoft.com/office/powerpoint/2012/main">
        <p15:guide id="1" orient="horz" pos="504" userDrawn="1">
          <p15:clr>
            <a:srgbClr val="FBAE40"/>
          </p15:clr>
        </p15:guide>
        <p15:guide id="2" pos="432"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395D86F-0D51-C543-A9F3-1822D886FBDC}"/>
              </a:ext>
            </a:extLst>
          </p:cNvPr>
          <p:cNvPicPr>
            <a:picLocks noChangeAspect="1"/>
          </p:cNvPicPr>
          <p:nvPr userDrawn="1"/>
        </p:nvPicPr>
        <p:blipFill>
          <a:blip r:embed="rId2"/>
          <a:stretch>
            <a:fillRect/>
          </a:stretch>
        </p:blipFill>
        <p:spPr>
          <a:xfrm>
            <a:off x="0" y="0"/>
            <a:ext cx="12192000" cy="1087129"/>
          </a:xfrm>
          <a:prstGeom prst="rect">
            <a:avLst/>
          </a:prstGeom>
        </p:spPr>
      </p:pic>
      <p:sp>
        <p:nvSpPr>
          <p:cNvPr id="6" name="Rectangle 5">
            <a:extLst>
              <a:ext uri="{FF2B5EF4-FFF2-40B4-BE49-F238E27FC236}">
                <a16:creationId xmlns:a16="http://schemas.microsoft.com/office/drawing/2014/main" id="{8E325D5F-6A34-A546-AFAF-5C93905736DD}"/>
              </a:ext>
            </a:extLst>
          </p:cNvPr>
          <p:cNvSpPr/>
          <p:nvPr userDrawn="1"/>
        </p:nvSpPr>
        <p:spPr>
          <a:xfrm>
            <a:off x="1062317" y="2810435"/>
            <a:ext cx="3007659" cy="1290918"/>
          </a:xfrm>
          <a:prstGeom prst="rect">
            <a:avLst/>
          </a:prstGeom>
          <a:solidFill>
            <a:srgbClr val="193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44B8DE59-E2FF-0B40-B602-1C3A76CC5EC1}"/>
              </a:ext>
            </a:extLst>
          </p:cNvPr>
          <p:cNvSpPr/>
          <p:nvPr userDrawn="1"/>
        </p:nvSpPr>
        <p:spPr>
          <a:xfrm>
            <a:off x="2751970" y="4583392"/>
            <a:ext cx="3007659" cy="1290918"/>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9A2C1E64-3D20-2E4C-876E-4063674422F9}"/>
              </a:ext>
            </a:extLst>
          </p:cNvPr>
          <p:cNvSpPr/>
          <p:nvPr userDrawn="1"/>
        </p:nvSpPr>
        <p:spPr>
          <a:xfrm>
            <a:off x="6277341" y="4583392"/>
            <a:ext cx="3007659" cy="1290918"/>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1958FA1-D623-2B46-B9E3-FF112353B1ED}"/>
              </a:ext>
            </a:extLst>
          </p:cNvPr>
          <p:cNvSpPr/>
          <p:nvPr userDrawn="1"/>
        </p:nvSpPr>
        <p:spPr>
          <a:xfrm>
            <a:off x="4587688" y="2810435"/>
            <a:ext cx="3007659" cy="1290918"/>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AB088D1-2231-C046-ABD2-14C5F2A323D9}"/>
              </a:ext>
            </a:extLst>
          </p:cNvPr>
          <p:cNvSpPr/>
          <p:nvPr userDrawn="1"/>
        </p:nvSpPr>
        <p:spPr>
          <a:xfrm>
            <a:off x="8104094" y="2810435"/>
            <a:ext cx="3007659" cy="1290918"/>
          </a:xfrm>
          <a:prstGeom prst="rect">
            <a:avLst/>
          </a:prstGeom>
          <a:solidFill>
            <a:srgbClr val="193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1CCA612F-57AB-F642-95E1-3CB7D7F6D7A0}"/>
              </a:ext>
            </a:extLst>
          </p:cNvPr>
          <p:cNvPicPr>
            <a:picLocks noChangeAspect="1"/>
          </p:cNvPicPr>
          <p:nvPr userDrawn="1"/>
        </p:nvPicPr>
        <p:blipFill>
          <a:blip r:embed="rId3">
            <a:alphaModFix amt="70000"/>
          </a:blip>
          <a:stretch>
            <a:fillRect/>
          </a:stretch>
        </p:blipFill>
        <p:spPr>
          <a:xfrm>
            <a:off x="10696074" y="508222"/>
            <a:ext cx="1119415" cy="295401"/>
          </a:xfrm>
          <a:prstGeom prst="rect">
            <a:avLst/>
          </a:prstGeom>
        </p:spPr>
      </p:pic>
      <p:sp>
        <p:nvSpPr>
          <p:cNvPr id="12" name="Title 1">
            <a:extLst>
              <a:ext uri="{FF2B5EF4-FFF2-40B4-BE49-F238E27FC236}">
                <a16:creationId xmlns:a16="http://schemas.microsoft.com/office/drawing/2014/main" id="{3C41CA43-4C3A-D348-BCD9-F09494DD1A3F}"/>
              </a:ext>
            </a:extLst>
          </p:cNvPr>
          <p:cNvSpPr>
            <a:spLocks noGrp="1"/>
          </p:cNvSpPr>
          <p:nvPr>
            <p:ph type="title"/>
          </p:nvPr>
        </p:nvSpPr>
        <p:spPr>
          <a:xfrm>
            <a:off x="573795" y="-10746"/>
            <a:ext cx="10515600" cy="1325563"/>
          </a:xfrm>
        </p:spPr>
        <p:txBody>
          <a:bodyPr>
            <a:norm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14" name="Text Placeholder 3">
            <a:extLst>
              <a:ext uri="{FF2B5EF4-FFF2-40B4-BE49-F238E27FC236}">
                <a16:creationId xmlns:a16="http://schemas.microsoft.com/office/drawing/2014/main" id="{517151F1-D7E5-AF48-B4CD-433E76184C6F}"/>
              </a:ext>
            </a:extLst>
          </p:cNvPr>
          <p:cNvSpPr>
            <a:spLocks noGrp="1"/>
          </p:cNvSpPr>
          <p:nvPr>
            <p:ph type="body" sz="quarter" idx="10" hasCustomPrompt="1"/>
          </p:nvPr>
        </p:nvSpPr>
        <p:spPr>
          <a:xfrm>
            <a:off x="1419971" y="3032825"/>
            <a:ext cx="2292350" cy="846137"/>
          </a:xfrm>
        </p:spPr>
        <p:txBody>
          <a:bodyPr anchor="ctr"/>
          <a:lstStyle>
            <a:lvl1pPr marL="0" indent="0" algn="ctr">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Text</a:t>
            </a:r>
          </a:p>
        </p:txBody>
      </p:sp>
      <p:sp>
        <p:nvSpPr>
          <p:cNvPr id="15" name="Text Placeholder 3">
            <a:extLst>
              <a:ext uri="{FF2B5EF4-FFF2-40B4-BE49-F238E27FC236}">
                <a16:creationId xmlns:a16="http://schemas.microsoft.com/office/drawing/2014/main" id="{AD9CB3F9-A570-A941-93FE-A8B5DA4961EB}"/>
              </a:ext>
            </a:extLst>
          </p:cNvPr>
          <p:cNvSpPr>
            <a:spLocks noGrp="1"/>
          </p:cNvSpPr>
          <p:nvPr>
            <p:ph type="body" sz="quarter" idx="11" hasCustomPrompt="1"/>
          </p:nvPr>
        </p:nvSpPr>
        <p:spPr>
          <a:xfrm>
            <a:off x="4964682" y="3032825"/>
            <a:ext cx="2292350" cy="846137"/>
          </a:xfrm>
        </p:spPr>
        <p:txBody>
          <a:bodyPr anchor="ctr"/>
          <a:lstStyle>
            <a:lvl1pPr marL="0" indent="0" algn="ctr">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Text</a:t>
            </a:r>
          </a:p>
        </p:txBody>
      </p:sp>
      <p:sp>
        <p:nvSpPr>
          <p:cNvPr id="16" name="Text Placeholder 3">
            <a:extLst>
              <a:ext uri="{FF2B5EF4-FFF2-40B4-BE49-F238E27FC236}">
                <a16:creationId xmlns:a16="http://schemas.microsoft.com/office/drawing/2014/main" id="{90DD4577-90CA-0144-8FB0-CB529F9A97F2}"/>
              </a:ext>
            </a:extLst>
          </p:cNvPr>
          <p:cNvSpPr>
            <a:spLocks noGrp="1"/>
          </p:cNvSpPr>
          <p:nvPr>
            <p:ph type="body" sz="quarter" idx="12" hasCustomPrompt="1"/>
          </p:nvPr>
        </p:nvSpPr>
        <p:spPr>
          <a:xfrm>
            <a:off x="8419082" y="3032825"/>
            <a:ext cx="2292350" cy="846137"/>
          </a:xfrm>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Text</a:t>
            </a:r>
          </a:p>
        </p:txBody>
      </p:sp>
      <p:sp>
        <p:nvSpPr>
          <p:cNvPr id="17" name="Text Placeholder 3">
            <a:extLst>
              <a:ext uri="{FF2B5EF4-FFF2-40B4-BE49-F238E27FC236}">
                <a16:creationId xmlns:a16="http://schemas.microsoft.com/office/drawing/2014/main" id="{FAD0103B-A93B-E543-964C-79D5B20E15A7}"/>
              </a:ext>
            </a:extLst>
          </p:cNvPr>
          <p:cNvSpPr>
            <a:spLocks noGrp="1"/>
          </p:cNvSpPr>
          <p:nvPr>
            <p:ph type="body" sz="quarter" idx="13" hasCustomPrompt="1"/>
          </p:nvPr>
        </p:nvSpPr>
        <p:spPr>
          <a:xfrm>
            <a:off x="3109624" y="4816469"/>
            <a:ext cx="2292350" cy="846137"/>
          </a:xfrm>
        </p:spPr>
        <p:txBody>
          <a:bodyPr anchor="ctr"/>
          <a:lstStyle>
            <a:lvl1pPr marL="0" indent="0" algn="ctr">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Text</a:t>
            </a:r>
          </a:p>
        </p:txBody>
      </p:sp>
      <p:sp>
        <p:nvSpPr>
          <p:cNvPr id="18" name="Text Placeholder 3">
            <a:extLst>
              <a:ext uri="{FF2B5EF4-FFF2-40B4-BE49-F238E27FC236}">
                <a16:creationId xmlns:a16="http://schemas.microsoft.com/office/drawing/2014/main" id="{7D1BB9A9-0045-C345-A842-1E3AAFF1D320}"/>
              </a:ext>
            </a:extLst>
          </p:cNvPr>
          <p:cNvSpPr>
            <a:spLocks noGrp="1"/>
          </p:cNvSpPr>
          <p:nvPr>
            <p:ph type="body" sz="quarter" idx="14" hasCustomPrompt="1"/>
          </p:nvPr>
        </p:nvSpPr>
        <p:spPr>
          <a:xfrm>
            <a:off x="6634995" y="4816469"/>
            <a:ext cx="2292350" cy="846137"/>
          </a:xfrm>
        </p:spPr>
        <p:txBody>
          <a:bodyPr anchor="ctr"/>
          <a:lstStyle>
            <a:lvl1pPr marL="0" indent="0" algn="ctr">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Text</a:t>
            </a:r>
          </a:p>
        </p:txBody>
      </p:sp>
    </p:spTree>
    <p:extLst>
      <p:ext uri="{BB962C8B-B14F-4D97-AF65-F5344CB8AC3E}">
        <p14:creationId xmlns:p14="http://schemas.microsoft.com/office/powerpoint/2010/main" val="625754259"/>
      </p:ext>
    </p:extLst>
  </p:cSld>
  <p:clrMapOvr>
    <a:masterClrMapping/>
  </p:clrMapOvr>
  <p:extLst>
    <p:ext uri="{DCECCB84-F9BA-43D5-87BE-67443E8EF086}">
      <p15:sldGuideLst xmlns:p15="http://schemas.microsoft.com/office/powerpoint/2012/main">
        <p15:guide id="1" orient="horz" pos="504" userDrawn="1">
          <p15:clr>
            <a:srgbClr val="FBAE40"/>
          </p15:clr>
        </p15:guide>
        <p15:guide id="2" pos="432"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52813FCF-E2C5-7E4B-8BFA-4141D8FEB615}"/>
              </a:ext>
            </a:extLst>
          </p:cNvPr>
          <p:cNvPicPr>
            <a:picLocks noChangeAspect="1"/>
          </p:cNvPicPr>
          <p:nvPr userDrawn="1"/>
        </p:nvPicPr>
        <p:blipFill>
          <a:blip r:embed="rId2"/>
          <a:stretch>
            <a:fillRect/>
          </a:stretch>
        </p:blipFill>
        <p:spPr>
          <a:xfrm>
            <a:off x="0" y="0"/>
            <a:ext cx="12192000" cy="1087129"/>
          </a:xfrm>
          <a:prstGeom prst="rect">
            <a:avLst/>
          </a:prstGeom>
        </p:spPr>
      </p:pic>
      <p:sp>
        <p:nvSpPr>
          <p:cNvPr id="24" name="Content Placeholder 5">
            <a:extLst>
              <a:ext uri="{FF2B5EF4-FFF2-40B4-BE49-F238E27FC236}">
                <a16:creationId xmlns:a16="http://schemas.microsoft.com/office/drawing/2014/main" id="{BE87B1E8-154D-B642-B0E3-CB225694EAB1}"/>
              </a:ext>
            </a:extLst>
          </p:cNvPr>
          <p:cNvSpPr>
            <a:spLocks noGrp="1"/>
          </p:cNvSpPr>
          <p:nvPr>
            <p:ph sz="quarter" idx="13" hasCustomPrompt="1"/>
          </p:nvPr>
        </p:nvSpPr>
        <p:spPr>
          <a:xfrm>
            <a:off x="600864" y="1187125"/>
            <a:ext cx="6189675" cy="5534350"/>
          </a:xfrm>
        </p:spPr>
        <p:txBody>
          <a:bodyPr>
            <a:normAutofit/>
          </a:bodyPr>
          <a:lstStyle>
            <a:lvl1pPr marL="0" indent="0">
              <a:buNone/>
              <a:defRPr sz="2800" b="0">
                <a:solidFill>
                  <a:schemeClr val="tx1"/>
                </a:solidFill>
              </a:defRPr>
            </a:lvl1pPr>
            <a:lvl2pPr marL="800100" indent="-342900">
              <a:buClr>
                <a:srgbClr val="5D8B72"/>
              </a:buClr>
              <a:buFont typeface="Wingdings" pitchFamily="2" charset="2"/>
              <a:buChar char="§"/>
              <a:defRPr sz="2800">
                <a:solidFill>
                  <a:schemeClr val="tx1"/>
                </a:solidFill>
              </a:defRPr>
            </a:lvl2pPr>
            <a:lvl3pPr marL="914400" indent="0">
              <a:buNone/>
              <a:defRPr/>
            </a:lvl3pPr>
            <a:lvl4pPr marL="1371600" indent="0">
              <a:buNone/>
              <a:defRPr/>
            </a:lvl4pPr>
            <a:lvl5pPr marL="1828800" indent="0">
              <a:buNone/>
              <a:defRPr/>
            </a:lvl5pPr>
          </a:lstStyle>
          <a:p>
            <a:pPr lvl="0"/>
            <a:r>
              <a:rPr lang="en-US" dirty="0"/>
              <a:t>Object/Photo</a:t>
            </a:r>
          </a:p>
        </p:txBody>
      </p:sp>
      <p:sp>
        <p:nvSpPr>
          <p:cNvPr id="10" name="Rectangle 9">
            <a:extLst>
              <a:ext uri="{FF2B5EF4-FFF2-40B4-BE49-F238E27FC236}">
                <a16:creationId xmlns:a16="http://schemas.microsoft.com/office/drawing/2014/main" id="{4F11A4F0-C896-2C45-AF4C-65C24DC83BD6}"/>
              </a:ext>
            </a:extLst>
          </p:cNvPr>
          <p:cNvSpPr/>
          <p:nvPr userDrawn="1"/>
        </p:nvSpPr>
        <p:spPr>
          <a:xfrm>
            <a:off x="7113494" y="1208434"/>
            <a:ext cx="4706471" cy="12817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8D020C7-4327-164A-92D2-59639A9A6FF7}"/>
              </a:ext>
            </a:extLst>
          </p:cNvPr>
          <p:cNvSpPr/>
          <p:nvPr userDrawn="1"/>
        </p:nvSpPr>
        <p:spPr>
          <a:xfrm>
            <a:off x="7109018" y="2611441"/>
            <a:ext cx="4706471" cy="12817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6E2CA69-0512-5143-9A99-AE6C3AEE82F6}"/>
              </a:ext>
            </a:extLst>
          </p:cNvPr>
          <p:cNvSpPr/>
          <p:nvPr userDrawn="1"/>
        </p:nvSpPr>
        <p:spPr>
          <a:xfrm>
            <a:off x="7113494" y="4021729"/>
            <a:ext cx="4706471" cy="12817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B5BB34B-7A0F-FB4E-AD3E-E5CF32FEC69D}"/>
              </a:ext>
            </a:extLst>
          </p:cNvPr>
          <p:cNvSpPr/>
          <p:nvPr userDrawn="1"/>
        </p:nvSpPr>
        <p:spPr>
          <a:xfrm>
            <a:off x="7113494" y="5432017"/>
            <a:ext cx="4706471" cy="12817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C45D82B-1BD0-0D49-A105-472A9A496481}"/>
              </a:ext>
            </a:extLst>
          </p:cNvPr>
          <p:cNvSpPr/>
          <p:nvPr userDrawn="1"/>
        </p:nvSpPr>
        <p:spPr>
          <a:xfrm>
            <a:off x="994856" y="1521903"/>
            <a:ext cx="1811322" cy="1775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1CE88C1E-B6B3-D94F-8A35-26CBD90F79F1}"/>
              </a:ext>
            </a:extLst>
          </p:cNvPr>
          <p:cNvSpPr txBox="1"/>
          <p:nvPr userDrawn="1"/>
        </p:nvSpPr>
        <p:spPr>
          <a:xfrm>
            <a:off x="1115367" y="7235826"/>
            <a:ext cx="184731" cy="369332"/>
          </a:xfrm>
          <a:prstGeom prst="rect">
            <a:avLst/>
          </a:prstGeom>
          <a:noFill/>
        </p:spPr>
        <p:txBody>
          <a:bodyPr wrap="none" rtlCol="0">
            <a:spAutoFit/>
          </a:bodyPr>
          <a:lstStyle/>
          <a:p>
            <a:endParaRPr lang="en-US" dirty="0"/>
          </a:p>
        </p:txBody>
      </p:sp>
      <p:pic>
        <p:nvPicPr>
          <p:cNvPr id="20" name="Picture 19">
            <a:extLst>
              <a:ext uri="{FF2B5EF4-FFF2-40B4-BE49-F238E27FC236}">
                <a16:creationId xmlns:a16="http://schemas.microsoft.com/office/drawing/2014/main" id="{48B52403-E8F6-1348-8400-5DD896E01B80}"/>
              </a:ext>
            </a:extLst>
          </p:cNvPr>
          <p:cNvPicPr>
            <a:picLocks noChangeAspect="1"/>
          </p:cNvPicPr>
          <p:nvPr userDrawn="1"/>
        </p:nvPicPr>
        <p:blipFill>
          <a:blip r:embed="rId3">
            <a:alphaModFix amt="70000"/>
          </a:blip>
          <a:stretch>
            <a:fillRect/>
          </a:stretch>
        </p:blipFill>
        <p:spPr>
          <a:xfrm>
            <a:off x="10696074" y="508222"/>
            <a:ext cx="1119415" cy="295401"/>
          </a:xfrm>
          <a:prstGeom prst="rect">
            <a:avLst/>
          </a:prstGeom>
        </p:spPr>
      </p:pic>
      <p:sp>
        <p:nvSpPr>
          <p:cNvPr id="21" name="Title 1">
            <a:extLst>
              <a:ext uri="{FF2B5EF4-FFF2-40B4-BE49-F238E27FC236}">
                <a16:creationId xmlns:a16="http://schemas.microsoft.com/office/drawing/2014/main" id="{A504DCD0-2911-334A-A4CA-90626FEC88F8}"/>
              </a:ext>
            </a:extLst>
          </p:cNvPr>
          <p:cNvSpPr>
            <a:spLocks noGrp="1"/>
          </p:cNvSpPr>
          <p:nvPr>
            <p:ph type="title"/>
          </p:nvPr>
        </p:nvSpPr>
        <p:spPr>
          <a:xfrm>
            <a:off x="573795" y="-10746"/>
            <a:ext cx="10515600" cy="1325563"/>
          </a:xfrm>
        </p:spPr>
        <p:txBody>
          <a:bodyPr>
            <a:norm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4" name="Text Placeholder 3">
            <a:extLst>
              <a:ext uri="{FF2B5EF4-FFF2-40B4-BE49-F238E27FC236}">
                <a16:creationId xmlns:a16="http://schemas.microsoft.com/office/drawing/2014/main" id="{1100F723-B55C-A641-86F8-DC4E5B51AC3C}"/>
              </a:ext>
            </a:extLst>
          </p:cNvPr>
          <p:cNvSpPr>
            <a:spLocks noGrp="1"/>
          </p:cNvSpPr>
          <p:nvPr>
            <p:ph type="body" sz="quarter" idx="14" hasCustomPrompt="1"/>
          </p:nvPr>
        </p:nvSpPr>
        <p:spPr>
          <a:xfrm>
            <a:off x="7843416" y="1462331"/>
            <a:ext cx="3806717" cy="851580"/>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900"/>
            </a:lvl1pPr>
            <a:lvl2pPr marL="800100" indent="-342900">
              <a:buFont typeface="Arial" panose="020B0604020202020204" pitchFamily="34" charset="0"/>
              <a:buChar char="•"/>
              <a:defRPr sz="2000"/>
            </a:lvl2pPr>
            <a:lvl3pPr marL="1200150" indent="-285750">
              <a:buFont typeface="Arial" panose="020B0604020202020204" pitchFamily="34" charset="0"/>
              <a:buChar char="•"/>
              <a:defRPr sz="1800"/>
            </a:lvl3pPr>
            <a:lvl4pPr>
              <a:defRPr sz="1600"/>
            </a:lvl4pPr>
            <a:lvl5pPr>
              <a:defRPr sz="1600"/>
            </a:lvl5pPr>
          </a:lstStyle>
          <a:p>
            <a:r>
              <a:rPr lang="en-US" dirty="0">
                <a:latin typeface="Calibri" panose="020F0502020204030204" pitchFamily="34" charset="0"/>
                <a:ea typeface="Arial" charset="0"/>
                <a:cs typeface="Calibri" panose="020F0502020204030204" pitchFamily="34" charset="0"/>
              </a:rPr>
              <a:t>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r>
              <a:rPr lang="en-US" dirty="0">
                <a:latin typeface="Calibri" panose="020F0502020204030204" pitchFamily="34" charset="0"/>
                <a:ea typeface="Arial" charset="0"/>
                <a:cs typeface="Calibri" panose="020F0502020204030204" pitchFamily="34" charset="0"/>
              </a:rPr>
              <a:t>. Maecenas </a:t>
            </a:r>
            <a:r>
              <a:rPr lang="en-US" dirty="0" err="1">
                <a:latin typeface="Calibri" panose="020F0502020204030204" pitchFamily="34" charset="0"/>
                <a:ea typeface="Arial" charset="0"/>
                <a:cs typeface="Calibri" panose="020F0502020204030204" pitchFamily="34" charset="0"/>
              </a:rPr>
              <a:t>porttitor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congue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massa</a:t>
            </a:r>
            <a:r>
              <a:rPr lang="en-US" dirty="0">
                <a:latin typeface="Calibri" panose="020F0502020204030204" pitchFamily="34" charset="0"/>
                <a:ea typeface="Arial" charset="0"/>
                <a:cs typeface="Calibri" panose="020F0502020204030204" pitchFamily="34" charset="0"/>
              </a:rPr>
              <a:t>. </a:t>
            </a:r>
          </a:p>
        </p:txBody>
      </p:sp>
      <p:sp>
        <p:nvSpPr>
          <p:cNvPr id="25" name="Text Placeholder 3">
            <a:extLst>
              <a:ext uri="{FF2B5EF4-FFF2-40B4-BE49-F238E27FC236}">
                <a16:creationId xmlns:a16="http://schemas.microsoft.com/office/drawing/2014/main" id="{10102017-EDA8-DB45-ACFE-4CE03EBEFAE6}"/>
              </a:ext>
            </a:extLst>
          </p:cNvPr>
          <p:cNvSpPr>
            <a:spLocks noGrp="1"/>
          </p:cNvSpPr>
          <p:nvPr>
            <p:ph type="body" sz="quarter" idx="15" hasCustomPrompt="1"/>
          </p:nvPr>
        </p:nvSpPr>
        <p:spPr>
          <a:xfrm>
            <a:off x="7843416" y="2871129"/>
            <a:ext cx="3806717" cy="851580"/>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900"/>
            </a:lvl1pPr>
            <a:lvl2pPr marL="800100" indent="-342900">
              <a:buFont typeface="Arial" panose="020B0604020202020204" pitchFamily="34" charset="0"/>
              <a:buChar char="•"/>
              <a:defRPr sz="2000"/>
            </a:lvl2pPr>
            <a:lvl3pPr marL="1200150" indent="-285750">
              <a:buFont typeface="Arial" panose="020B0604020202020204" pitchFamily="34" charset="0"/>
              <a:buChar char="•"/>
              <a:defRPr sz="1800"/>
            </a:lvl3pPr>
            <a:lvl4pPr>
              <a:defRPr sz="1600"/>
            </a:lvl4pPr>
            <a:lvl5pPr>
              <a:defRPr sz="1600"/>
            </a:lvl5pPr>
          </a:lstStyle>
          <a:p>
            <a:r>
              <a:rPr lang="en-US" dirty="0">
                <a:latin typeface="Calibri" panose="020F0502020204030204" pitchFamily="34" charset="0"/>
                <a:ea typeface="Arial" charset="0"/>
                <a:cs typeface="Calibri" panose="020F0502020204030204" pitchFamily="34" charset="0"/>
              </a:rPr>
              <a:t>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r>
              <a:rPr lang="en-US" dirty="0">
                <a:latin typeface="Calibri" panose="020F0502020204030204" pitchFamily="34" charset="0"/>
                <a:ea typeface="Arial" charset="0"/>
                <a:cs typeface="Calibri" panose="020F0502020204030204" pitchFamily="34" charset="0"/>
              </a:rPr>
              <a:t>. Maecenas </a:t>
            </a:r>
            <a:r>
              <a:rPr lang="en-US" dirty="0" err="1">
                <a:latin typeface="Calibri" panose="020F0502020204030204" pitchFamily="34" charset="0"/>
                <a:ea typeface="Arial" charset="0"/>
                <a:cs typeface="Calibri" panose="020F0502020204030204" pitchFamily="34" charset="0"/>
              </a:rPr>
              <a:t>porttitor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congue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massa</a:t>
            </a:r>
            <a:r>
              <a:rPr lang="en-US" dirty="0">
                <a:latin typeface="Calibri" panose="020F0502020204030204" pitchFamily="34" charset="0"/>
                <a:ea typeface="Arial" charset="0"/>
                <a:cs typeface="Calibri" panose="020F0502020204030204" pitchFamily="34" charset="0"/>
              </a:rPr>
              <a:t>. </a:t>
            </a:r>
          </a:p>
        </p:txBody>
      </p:sp>
      <p:sp>
        <p:nvSpPr>
          <p:cNvPr id="26" name="Text Placeholder 3">
            <a:extLst>
              <a:ext uri="{FF2B5EF4-FFF2-40B4-BE49-F238E27FC236}">
                <a16:creationId xmlns:a16="http://schemas.microsoft.com/office/drawing/2014/main" id="{80DD8EC6-C423-694C-A886-EA99136918A4}"/>
              </a:ext>
            </a:extLst>
          </p:cNvPr>
          <p:cNvSpPr>
            <a:spLocks noGrp="1"/>
          </p:cNvSpPr>
          <p:nvPr>
            <p:ph type="body" sz="quarter" idx="16" hasCustomPrompt="1"/>
          </p:nvPr>
        </p:nvSpPr>
        <p:spPr>
          <a:xfrm>
            <a:off x="7843416" y="4248373"/>
            <a:ext cx="3806717" cy="851580"/>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900"/>
            </a:lvl1pPr>
            <a:lvl2pPr marL="800100" indent="-342900">
              <a:buFont typeface="Arial" panose="020B0604020202020204" pitchFamily="34" charset="0"/>
              <a:buChar char="•"/>
              <a:defRPr sz="2000"/>
            </a:lvl2pPr>
            <a:lvl3pPr marL="1200150" indent="-285750">
              <a:buFont typeface="Arial" panose="020B0604020202020204" pitchFamily="34" charset="0"/>
              <a:buChar char="•"/>
              <a:defRPr sz="1800"/>
            </a:lvl3pPr>
            <a:lvl4pPr>
              <a:defRPr sz="1600"/>
            </a:lvl4pPr>
            <a:lvl5pPr>
              <a:defRPr sz="1600"/>
            </a:lvl5pPr>
          </a:lstStyle>
          <a:p>
            <a:r>
              <a:rPr lang="en-US" dirty="0">
                <a:latin typeface="Calibri" panose="020F0502020204030204" pitchFamily="34" charset="0"/>
                <a:ea typeface="Arial" charset="0"/>
                <a:cs typeface="Calibri" panose="020F0502020204030204" pitchFamily="34" charset="0"/>
              </a:rPr>
              <a:t>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r>
              <a:rPr lang="en-US" dirty="0">
                <a:latin typeface="Calibri" panose="020F0502020204030204" pitchFamily="34" charset="0"/>
                <a:ea typeface="Arial" charset="0"/>
                <a:cs typeface="Calibri" panose="020F0502020204030204" pitchFamily="34" charset="0"/>
              </a:rPr>
              <a:t>. Maecenas </a:t>
            </a:r>
            <a:r>
              <a:rPr lang="en-US" dirty="0" err="1">
                <a:latin typeface="Calibri" panose="020F0502020204030204" pitchFamily="34" charset="0"/>
                <a:ea typeface="Arial" charset="0"/>
                <a:cs typeface="Calibri" panose="020F0502020204030204" pitchFamily="34" charset="0"/>
              </a:rPr>
              <a:t>porttitor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congue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massa</a:t>
            </a:r>
            <a:r>
              <a:rPr lang="en-US" dirty="0">
                <a:latin typeface="Calibri" panose="020F0502020204030204" pitchFamily="34" charset="0"/>
                <a:ea typeface="Arial" charset="0"/>
                <a:cs typeface="Calibri" panose="020F0502020204030204" pitchFamily="34" charset="0"/>
              </a:rPr>
              <a:t>. </a:t>
            </a:r>
          </a:p>
        </p:txBody>
      </p:sp>
      <p:sp>
        <p:nvSpPr>
          <p:cNvPr id="28" name="Text Placeholder 3">
            <a:extLst>
              <a:ext uri="{FF2B5EF4-FFF2-40B4-BE49-F238E27FC236}">
                <a16:creationId xmlns:a16="http://schemas.microsoft.com/office/drawing/2014/main" id="{F1516595-223C-0A4B-9F5B-FC0852AE3AF7}"/>
              </a:ext>
            </a:extLst>
          </p:cNvPr>
          <p:cNvSpPr>
            <a:spLocks noGrp="1"/>
          </p:cNvSpPr>
          <p:nvPr>
            <p:ph type="body" sz="quarter" idx="17" hasCustomPrompt="1"/>
          </p:nvPr>
        </p:nvSpPr>
        <p:spPr>
          <a:xfrm>
            <a:off x="7843416" y="5659484"/>
            <a:ext cx="3806717" cy="851580"/>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900"/>
            </a:lvl1pPr>
            <a:lvl2pPr marL="800100" indent="-342900">
              <a:buFont typeface="Arial" panose="020B0604020202020204" pitchFamily="34" charset="0"/>
              <a:buChar char="•"/>
              <a:defRPr sz="2000"/>
            </a:lvl2pPr>
            <a:lvl3pPr marL="1200150" indent="-285750">
              <a:buFont typeface="Arial" panose="020B0604020202020204" pitchFamily="34" charset="0"/>
              <a:buChar char="•"/>
              <a:defRPr sz="1800"/>
            </a:lvl3pPr>
            <a:lvl4pPr>
              <a:defRPr sz="1600"/>
            </a:lvl4pPr>
            <a:lvl5pPr>
              <a:defRPr sz="1600"/>
            </a:lvl5pPr>
          </a:lstStyle>
          <a:p>
            <a:r>
              <a:rPr lang="en-US" dirty="0">
                <a:latin typeface="Calibri" panose="020F0502020204030204" pitchFamily="34" charset="0"/>
                <a:ea typeface="Arial" charset="0"/>
                <a:cs typeface="Calibri" panose="020F0502020204030204" pitchFamily="34" charset="0"/>
              </a:rPr>
              <a:t>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r>
              <a:rPr lang="en-US" dirty="0">
                <a:latin typeface="Calibri" panose="020F0502020204030204" pitchFamily="34" charset="0"/>
                <a:ea typeface="Arial" charset="0"/>
                <a:cs typeface="Calibri" panose="020F0502020204030204" pitchFamily="34" charset="0"/>
              </a:rPr>
              <a:t>. Maecenas </a:t>
            </a:r>
            <a:r>
              <a:rPr lang="en-US" dirty="0" err="1">
                <a:latin typeface="Calibri" panose="020F0502020204030204" pitchFamily="34" charset="0"/>
                <a:ea typeface="Arial" charset="0"/>
                <a:cs typeface="Calibri" panose="020F0502020204030204" pitchFamily="34" charset="0"/>
              </a:rPr>
              <a:t>porttitor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congue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massa</a:t>
            </a:r>
            <a:r>
              <a:rPr lang="en-US" dirty="0">
                <a:latin typeface="Calibri" panose="020F0502020204030204" pitchFamily="34" charset="0"/>
                <a:ea typeface="Arial" charset="0"/>
                <a:cs typeface="Calibri" panose="020F0502020204030204" pitchFamily="34" charset="0"/>
              </a:rPr>
              <a:t>. </a:t>
            </a:r>
          </a:p>
        </p:txBody>
      </p:sp>
      <p:sp>
        <p:nvSpPr>
          <p:cNvPr id="8" name="Text Placeholder 7">
            <a:extLst>
              <a:ext uri="{FF2B5EF4-FFF2-40B4-BE49-F238E27FC236}">
                <a16:creationId xmlns:a16="http://schemas.microsoft.com/office/drawing/2014/main" id="{C342C554-F2CB-0743-A9E6-A6F1457B7F94}"/>
              </a:ext>
            </a:extLst>
          </p:cNvPr>
          <p:cNvSpPr>
            <a:spLocks noGrp="1"/>
          </p:cNvSpPr>
          <p:nvPr>
            <p:ph type="body" sz="quarter" idx="18" hasCustomPrompt="1"/>
          </p:nvPr>
        </p:nvSpPr>
        <p:spPr>
          <a:xfrm>
            <a:off x="7210142" y="1462331"/>
            <a:ext cx="619125" cy="851580"/>
          </a:xfrm>
        </p:spPr>
        <p:txBody>
          <a:bodyPr anchor="ctr">
            <a:normAutofit/>
          </a:bodyPr>
          <a:lstStyle>
            <a:lvl1pPr marL="0" indent="0" algn="ctr">
              <a:buNone/>
              <a:defRPr sz="3200" b="1">
                <a:solidFill>
                  <a:srgbClr val="002060"/>
                </a:solidFill>
              </a:defRPr>
            </a:lvl1pPr>
          </a:lstStyle>
          <a:p>
            <a:pPr lvl="0"/>
            <a:r>
              <a:rPr lang="en-US" dirty="0"/>
              <a:t>1.</a:t>
            </a:r>
          </a:p>
        </p:txBody>
      </p:sp>
      <p:sp>
        <p:nvSpPr>
          <p:cNvPr id="30" name="Text Placeholder 7">
            <a:extLst>
              <a:ext uri="{FF2B5EF4-FFF2-40B4-BE49-F238E27FC236}">
                <a16:creationId xmlns:a16="http://schemas.microsoft.com/office/drawing/2014/main" id="{6178F9A6-0A00-1342-8F58-83BFC1D08EE3}"/>
              </a:ext>
            </a:extLst>
          </p:cNvPr>
          <p:cNvSpPr>
            <a:spLocks noGrp="1"/>
          </p:cNvSpPr>
          <p:nvPr>
            <p:ph type="body" sz="quarter" idx="19" hasCustomPrompt="1"/>
          </p:nvPr>
        </p:nvSpPr>
        <p:spPr>
          <a:xfrm>
            <a:off x="7210142" y="2873442"/>
            <a:ext cx="619125" cy="851580"/>
          </a:xfrm>
        </p:spPr>
        <p:txBody>
          <a:bodyPr anchor="ctr">
            <a:normAutofit/>
          </a:bodyPr>
          <a:lstStyle>
            <a:lvl1pPr marL="0" indent="0" algn="ctr">
              <a:buNone/>
              <a:defRPr sz="3200" b="1">
                <a:solidFill>
                  <a:srgbClr val="002060"/>
                </a:solidFill>
              </a:defRPr>
            </a:lvl1pPr>
          </a:lstStyle>
          <a:p>
            <a:pPr lvl="0"/>
            <a:r>
              <a:rPr lang="en-US" dirty="0"/>
              <a:t>2.</a:t>
            </a:r>
          </a:p>
        </p:txBody>
      </p:sp>
      <p:sp>
        <p:nvSpPr>
          <p:cNvPr id="33" name="Text Placeholder 7">
            <a:extLst>
              <a:ext uri="{FF2B5EF4-FFF2-40B4-BE49-F238E27FC236}">
                <a16:creationId xmlns:a16="http://schemas.microsoft.com/office/drawing/2014/main" id="{E98E5A91-69E0-2447-9397-8BFC91465373}"/>
              </a:ext>
            </a:extLst>
          </p:cNvPr>
          <p:cNvSpPr>
            <a:spLocks noGrp="1"/>
          </p:cNvSpPr>
          <p:nvPr>
            <p:ph type="body" sz="quarter" idx="21" hasCustomPrompt="1"/>
          </p:nvPr>
        </p:nvSpPr>
        <p:spPr>
          <a:xfrm>
            <a:off x="7210142" y="5661797"/>
            <a:ext cx="619125" cy="851580"/>
          </a:xfrm>
        </p:spPr>
        <p:txBody>
          <a:bodyPr anchor="ctr">
            <a:normAutofit/>
          </a:bodyPr>
          <a:lstStyle>
            <a:lvl1pPr marL="0" indent="0" algn="ctr">
              <a:buNone/>
              <a:defRPr sz="3200" b="1">
                <a:solidFill>
                  <a:srgbClr val="002060"/>
                </a:solidFill>
              </a:defRPr>
            </a:lvl1pPr>
          </a:lstStyle>
          <a:p>
            <a:pPr lvl="0"/>
            <a:r>
              <a:rPr lang="en-US" dirty="0"/>
              <a:t>4.</a:t>
            </a:r>
          </a:p>
        </p:txBody>
      </p:sp>
      <p:sp>
        <p:nvSpPr>
          <p:cNvPr id="34" name="Text Placeholder 7">
            <a:extLst>
              <a:ext uri="{FF2B5EF4-FFF2-40B4-BE49-F238E27FC236}">
                <a16:creationId xmlns:a16="http://schemas.microsoft.com/office/drawing/2014/main" id="{896F4BB3-C700-4E4F-9739-32F1CF237CC0}"/>
              </a:ext>
            </a:extLst>
          </p:cNvPr>
          <p:cNvSpPr>
            <a:spLocks noGrp="1"/>
          </p:cNvSpPr>
          <p:nvPr>
            <p:ph type="body" sz="quarter" idx="20" hasCustomPrompt="1"/>
          </p:nvPr>
        </p:nvSpPr>
        <p:spPr>
          <a:xfrm>
            <a:off x="7210142" y="4250686"/>
            <a:ext cx="619125" cy="851580"/>
          </a:xfrm>
        </p:spPr>
        <p:txBody>
          <a:bodyPr anchor="ctr">
            <a:normAutofit/>
          </a:bodyPr>
          <a:lstStyle>
            <a:lvl1pPr marL="0" indent="0" algn="ctr">
              <a:buNone/>
              <a:defRPr sz="3200" b="1">
                <a:solidFill>
                  <a:srgbClr val="002060"/>
                </a:solidFill>
              </a:defRPr>
            </a:lvl1pPr>
          </a:lstStyle>
          <a:p>
            <a:pPr lvl="0"/>
            <a:r>
              <a:rPr lang="en-US" dirty="0"/>
              <a:t>3.</a:t>
            </a:r>
          </a:p>
        </p:txBody>
      </p:sp>
    </p:spTree>
    <p:extLst>
      <p:ext uri="{BB962C8B-B14F-4D97-AF65-F5344CB8AC3E}">
        <p14:creationId xmlns:p14="http://schemas.microsoft.com/office/powerpoint/2010/main" val="1786952740"/>
      </p:ext>
    </p:extLst>
  </p:cSld>
  <p:clrMapOvr>
    <a:masterClrMapping/>
  </p:clrMapOvr>
  <p:extLst>
    <p:ext uri="{DCECCB84-F9BA-43D5-87BE-67443E8EF086}">
      <p15:sldGuideLst xmlns:p15="http://schemas.microsoft.com/office/powerpoint/2012/main">
        <p15:guide id="1" orient="horz" pos="504" userDrawn="1">
          <p15:clr>
            <a:srgbClr val="FBAE40"/>
          </p15:clr>
        </p15:guide>
        <p15:guide id="2" pos="432"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52813FCF-E2C5-7E4B-8BFA-4141D8FEB615}"/>
              </a:ext>
            </a:extLst>
          </p:cNvPr>
          <p:cNvPicPr>
            <a:picLocks noChangeAspect="1"/>
          </p:cNvPicPr>
          <p:nvPr userDrawn="1"/>
        </p:nvPicPr>
        <p:blipFill>
          <a:blip r:embed="rId2"/>
          <a:stretch>
            <a:fillRect/>
          </a:stretch>
        </p:blipFill>
        <p:spPr>
          <a:xfrm>
            <a:off x="0" y="0"/>
            <a:ext cx="12192000" cy="1087129"/>
          </a:xfrm>
          <a:prstGeom prst="rect">
            <a:avLst/>
          </a:prstGeom>
        </p:spPr>
      </p:pic>
      <p:sp>
        <p:nvSpPr>
          <p:cNvPr id="24" name="Content Placeholder 5">
            <a:extLst>
              <a:ext uri="{FF2B5EF4-FFF2-40B4-BE49-F238E27FC236}">
                <a16:creationId xmlns:a16="http://schemas.microsoft.com/office/drawing/2014/main" id="{BE87B1E8-154D-B642-B0E3-CB225694EAB1}"/>
              </a:ext>
            </a:extLst>
          </p:cNvPr>
          <p:cNvSpPr>
            <a:spLocks noGrp="1"/>
          </p:cNvSpPr>
          <p:nvPr>
            <p:ph sz="quarter" idx="13" hasCustomPrompt="1"/>
          </p:nvPr>
        </p:nvSpPr>
        <p:spPr>
          <a:xfrm>
            <a:off x="600864" y="1187125"/>
            <a:ext cx="6189675" cy="5534350"/>
          </a:xfrm>
        </p:spPr>
        <p:txBody>
          <a:bodyPr>
            <a:normAutofit/>
          </a:bodyPr>
          <a:lstStyle>
            <a:lvl1pPr marL="0" indent="0">
              <a:buNone/>
              <a:defRPr sz="2800" b="0">
                <a:solidFill>
                  <a:schemeClr val="tx1"/>
                </a:solidFill>
              </a:defRPr>
            </a:lvl1pPr>
            <a:lvl2pPr marL="800100" indent="-342900">
              <a:buClr>
                <a:srgbClr val="5D8B72"/>
              </a:buClr>
              <a:buFont typeface="Wingdings" pitchFamily="2" charset="2"/>
              <a:buChar char="§"/>
              <a:defRPr sz="2800">
                <a:solidFill>
                  <a:schemeClr val="tx1"/>
                </a:solidFill>
              </a:defRPr>
            </a:lvl2pPr>
            <a:lvl3pPr marL="914400" indent="0">
              <a:buNone/>
              <a:defRPr/>
            </a:lvl3pPr>
            <a:lvl4pPr marL="1371600" indent="0">
              <a:buNone/>
              <a:defRPr/>
            </a:lvl4pPr>
            <a:lvl5pPr marL="1828800" indent="0">
              <a:buNone/>
              <a:defRPr/>
            </a:lvl5pPr>
          </a:lstStyle>
          <a:p>
            <a:pPr lvl="0"/>
            <a:r>
              <a:rPr lang="en-US" dirty="0"/>
              <a:t>Object/Photo</a:t>
            </a:r>
          </a:p>
        </p:txBody>
      </p:sp>
      <p:sp>
        <p:nvSpPr>
          <p:cNvPr id="10" name="Rectangle 9">
            <a:extLst>
              <a:ext uri="{FF2B5EF4-FFF2-40B4-BE49-F238E27FC236}">
                <a16:creationId xmlns:a16="http://schemas.microsoft.com/office/drawing/2014/main" id="{4F11A4F0-C896-2C45-AF4C-65C24DC83BD6}"/>
              </a:ext>
            </a:extLst>
          </p:cNvPr>
          <p:cNvSpPr/>
          <p:nvPr userDrawn="1"/>
        </p:nvSpPr>
        <p:spPr>
          <a:xfrm>
            <a:off x="7113494" y="1208433"/>
            <a:ext cx="4706471" cy="550528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AC45D82B-1BD0-0D49-A105-472A9A496481}"/>
              </a:ext>
            </a:extLst>
          </p:cNvPr>
          <p:cNvSpPr/>
          <p:nvPr userDrawn="1"/>
        </p:nvSpPr>
        <p:spPr>
          <a:xfrm>
            <a:off x="994856" y="1521903"/>
            <a:ext cx="1811322" cy="1775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1CE88C1E-B6B3-D94F-8A35-26CBD90F79F1}"/>
              </a:ext>
            </a:extLst>
          </p:cNvPr>
          <p:cNvSpPr txBox="1"/>
          <p:nvPr userDrawn="1"/>
        </p:nvSpPr>
        <p:spPr>
          <a:xfrm>
            <a:off x="1115367" y="7235826"/>
            <a:ext cx="184731" cy="369332"/>
          </a:xfrm>
          <a:prstGeom prst="rect">
            <a:avLst/>
          </a:prstGeom>
          <a:noFill/>
        </p:spPr>
        <p:txBody>
          <a:bodyPr wrap="none" rtlCol="0">
            <a:spAutoFit/>
          </a:bodyPr>
          <a:lstStyle/>
          <a:p>
            <a:endParaRPr lang="en-US" dirty="0"/>
          </a:p>
        </p:txBody>
      </p:sp>
      <p:pic>
        <p:nvPicPr>
          <p:cNvPr id="20" name="Picture 19">
            <a:extLst>
              <a:ext uri="{FF2B5EF4-FFF2-40B4-BE49-F238E27FC236}">
                <a16:creationId xmlns:a16="http://schemas.microsoft.com/office/drawing/2014/main" id="{48B52403-E8F6-1348-8400-5DD896E01B80}"/>
              </a:ext>
            </a:extLst>
          </p:cNvPr>
          <p:cNvPicPr>
            <a:picLocks noChangeAspect="1"/>
          </p:cNvPicPr>
          <p:nvPr userDrawn="1"/>
        </p:nvPicPr>
        <p:blipFill>
          <a:blip r:embed="rId3">
            <a:alphaModFix amt="70000"/>
          </a:blip>
          <a:stretch>
            <a:fillRect/>
          </a:stretch>
        </p:blipFill>
        <p:spPr>
          <a:xfrm>
            <a:off x="10696074" y="508222"/>
            <a:ext cx="1119415" cy="295401"/>
          </a:xfrm>
          <a:prstGeom prst="rect">
            <a:avLst/>
          </a:prstGeom>
        </p:spPr>
      </p:pic>
      <p:sp>
        <p:nvSpPr>
          <p:cNvPr id="21" name="Title 1">
            <a:extLst>
              <a:ext uri="{FF2B5EF4-FFF2-40B4-BE49-F238E27FC236}">
                <a16:creationId xmlns:a16="http://schemas.microsoft.com/office/drawing/2014/main" id="{A504DCD0-2911-334A-A4CA-90626FEC88F8}"/>
              </a:ext>
            </a:extLst>
          </p:cNvPr>
          <p:cNvSpPr>
            <a:spLocks noGrp="1"/>
          </p:cNvSpPr>
          <p:nvPr>
            <p:ph type="title"/>
          </p:nvPr>
        </p:nvSpPr>
        <p:spPr>
          <a:xfrm>
            <a:off x="573795" y="-10746"/>
            <a:ext cx="10515600" cy="1325563"/>
          </a:xfrm>
        </p:spPr>
        <p:txBody>
          <a:bodyPr>
            <a:norm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Text Placeholder 2">
            <a:extLst>
              <a:ext uri="{FF2B5EF4-FFF2-40B4-BE49-F238E27FC236}">
                <a16:creationId xmlns:a16="http://schemas.microsoft.com/office/drawing/2014/main" id="{E9158C4A-902E-0740-8B67-826791ADC31C}"/>
              </a:ext>
            </a:extLst>
          </p:cNvPr>
          <p:cNvSpPr>
            <a:spLocks noGrp="1"/>
          </p:cNvSpPr>
          <p:nvPr>
            <p:ph type="body" sz="quarter" idx="19" hasCustomPrompt="1"/>
          </p:nvPr>
        </p:nvSpPr>
        <p:spPr>
          <a:xfrm>
            <a:off x="7303912" y="1470556"/>
            <a:ext cx="4357864" cy="1577293"/>
          </a:xfrm>
        </p:spPr>
        <p:txBody>
          <a:bodyPr>
            <a:normAutofit/>
          </a:bodyPr>
          <a:lstStyle>
            <a:lvl1pPr marL="514350" indent="-514350">
              <a:buFont typeface="Arial" panose="020B0604020202020204" pitchFamily="34" charset="0"/>
              <a:buChar char="•"/>
              <a:defRPr sz="2400"/>
            </a:lvl1pPr>
            <a:lvl2pPr marL="914400" indent="-457200">
              <a:buFont typeface="+mj-lt"/>
              <a:buAutoNum type="arabicParenR"/>
              <a:defRPr/>
            </a:lvl2pPr>
            <a:lvl3pPr marL="1371600" indent="-457200">
              <a:buFont typeface="+mj-lt"/>
              <a:buAutoNum type="arabicParenR"/>
              <a:defRPr/>
            </a:lvl3pPr>
            <a:lvl4pPr marL="1714500" indent="-342900">
              <a:buFont typeface="+mj-lt"/>
              <a:buAutoNum type="arabicParenR"/>
              <a:defRPr/>
            </a:lvl4pPr>
            <a:lvl5pPr marL="2171700" indent="-342900">
              <a:buFont typeface="+mj-lt"/>
              <a:buAutoNum type="arabicParenR"/>
              <a:defRPr/>
            </a:lvl5pPr>
          </a:lstStyle>
          <a:p>
            <a:r>
              <a:rPr lang="en-US" dirty="0">
                <a:latin typeface="Calibri" panose="020F0502020204030204" pitchFamily="34" charset="0"/>
                <a:ea typeface="Arial" charset="0"/>
                <a:cs typeface="Calibri" panose="020F0502020204030204" pitchFamily="34" charset="0"/>
              </a:rPr>
              <a:t>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r>
              <a:rPr lang="en-US" dirty="0">
                <a:latin typeface="Calibri" panose="020F0502020204030204" pitchFamily="34" charset="0"/>
                <a:ea typeface="Arial" charset="0"/>
                <a:cs typeface="Calibri" panose="020F0502020204030204" pitchFamily="34" charset="0"/>
              </a:rPr>
              <a:t>. Maecenas </a:t>
            </a:r>
            <a:r>
              <a:rPr lang="en-US" dirty="0" err="1">
                <a:latin typeface="Calibri" panose="020F0502020204030204" pitchFamily="34" charset="0"/>
                <a:ea typeface="Arial" charset="0"/>
                <a:cs typeface="Calibri" panose="020F0502020204030204" pitchFamily="34" charset="0"/>
              </a:rPr>
              <a:t>porttitor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congue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massa</a:t>
            </a:r>
            <a:r>
              <a:rPr lang="en-US" dirty="0">
                <a:latin typeface="Calibri" panose="020F0502020204030204" pitchFamily="34" charset="0"/>
                <a:ea typeface="Arial" charset="0"/>
                <a:cs typeface="Calibri" panose="020F0502020204030204" pitchFamily="34" charset="0"/>
              </a:rPr>
              <a:t>. </a:t>
            </a:r>
          </a:p>
        </p:txBody>
      </p:sp>
      <p:sp>
        <p:nvSpPr>
          <p:cNvPr id="23" name="Text Placeholder 2">
            <a:extLst>
              <a:ext uri="{FF2B5EF4-FFF2-40B4-BE49-F238E27FC236}">
                <a16:creationId xmlns:a16="http://schemas.microsoft.com/office/drawing/2014/main" id="{D55A46A6-EBDD-1648-8270-C28827C03011}"/>
              </a:ext>
            </a:extLst>
          </p:cNvPr>
          <p:cNvSpPr>
            <a:spLocks noGrp="1"/>
          </p:cNvSpPr>
          <p:nvPr>
            <p:ph type="body" sz="quarter" idx="20" hasCustomPrompt="1"/>
          </p:nvPr>
        </p:nvSpPr>
        <p:spPr>
          <a:xfrm>
            <a:off x="7303912" y="3203588"/>
            <a:ext cx="4357864" cy="1605479"/>
          </a:xfrm>
        </p:spPr>
        <p:txBody>
          <a:bodyPr>
            <a:normAutofit/>
          </a:bodyPr>
          <a:lstStyle>
            <a:lvl1pPr marL="514350" indent="-514350">
              <a:buFont typeface="Arial" panose="020B0604020202020204" pitchFamily="34" charset="0"/>
              <a:buChar char="•"/>
              <a:defRPr sz="2400"/>
            </a:lvl1pPr>
            <a:lvl2pPr marL="914400" indent="-457200">
              <a:buFont typeface="+mj-lt"/>
              <a:buAutoNum type="arabicParenR"/>
              <a:defRPr/>
            </a:lvl2pPr>
            <a:lvl3pPr marL="1371600" indent="-457200">
              <a:buFont typeface="+mj-lt"/>
              <a:buAutoNum type="arabicParenR"/>
              <a:defRPr/>
            </a:lvl3pPr>
            <a:lvl4pPr marL="1714500" indent="-342900">
              <a:buFont typeface="+mj-lt"/>
              <a:buAutoNum type="arabicParenR"/>
              <a:defRPr/>
            </a:lvl4pPr>
            <a:lvl5pPr marL="2171700" indent="-342900">
              <a:buFont typeface="+mj-lt"/>
              <a:buAutoNum type="arabicParenR"/>
              <a:defRPr/>
            </a:lvl5pPr>
          </a:lstStyle>
          <a:p>
            <a:r>
              <a:rPr lang="en-US" dirty="0">
                <a:latin typeface="Calibri" panose="020F0502020204030204" pitchFamily="34" charset="0"/>
                <a:ea typeface="Arial" charset="0"/>
                <a:cs typeface="Calibri" panose="020F0502020204030204" pitchFamily="34" charset="0"/>
              </a:rPr>
              <a:t>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r>
              <a:rPr lang="en-US" dirty="0">
                <a:latin typeface="Calibri" panose="020F0502020204030204" pitchFamily="34" charset="0"/>
                <a:ea typeface="Arial" charset="0"/>
                <a:cs typeface="Calibri" panose="020F0502020204030204" pitchFamily="34" charset="0"/>
              </a:rPr>
              <a:t>. Maecenas </a:t>
            </a:r>
            <a:r>
              <a:rPr lang="en-US" dirty="0" err="1">
                <a:latin typeface="Calibri" panose="020F0502020204030204" pitchFamily="34" charset="0"/>
                <a:ea typeface="Arial" charset="0"/>
                <a:cs typeface="Calibri" panose="020F0502020204030204" pitchFamily="34" charset="0"/>
              </a:rPr>
              <a:t>porttitor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congue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massa</a:t>
            </a:r>
            <a:r>
              <a:rPr lang="en-US" dirty="0">
                <a:latin typeface="Calibri" panose="020F0502020204030204" pitchFamily="34" charset="0"/>
                <a:ea typeface="Arial" charset="0"/>
                <a:cs typeface="Calibri" panose="020F0502020204030204" pitchFamily="34" charset="0"/>
              </a:rPr>
              <a:t>. </a:t>
            </a:r>
          </a:p>
        </p:txBody>
      </p:sp>
      <p:sp>
        <p:nvSpPr>
          <p:cNvPr id="29" name="Text Placeholder 2">
            <a:extLst>
              <a:ext uri="{FF2B5EF4-FFF2-40B4-BE49-F238E27FC236}">
                <a16:creationId xmlns:a16="http://schemas.microsoft.com/office/drawing/2014/main" id="{BEFD1E58-A36C-7945-83BC-0C23AB550DB9}"/>
              </a:ext>
            </a:extLst>
          </p:cNvPr>
          <p:cNvSpPr>
            <a:spLocks noGrp="1"/>
          </p:cNvSpPr>
          <p:nvPr>
            <p:ph type="body" sz="quarter" idx="21" hasCustomPrompt="1"/>
          </p:nvPr>
        </p:nvSpPr>
        <p:spPr>
          <a:xfrm>
            <a:off x="7303912" y="4975944"/>
            <a:ext cx="4357864" cy="1605479"/>
          </a:xfrm>
        </p:spPr>
        <p:txBody>
          <a:bodyPr>
            <a:normAutofit/>
          </a:bodyPr>
          <a:lstStyle>
            <a:lvl1pPr marL="514350" indent="-514350">
              <a:buFont typeface="Arial" panose="020B0604020202020204" pitchFamily="34" charset="0"/>
              <a:buChar char="•"/>
              <a:defRPr sz="2400"/>
            </a:lvl1pPr>
            <a:lvl2pPr marL="914400" indent="-457200">
              <a:buFont typeface="+mj-lt"/>
              <a:buAutoNum type="arabicParenR"/>
              <a:defRPr/>
            </a:lvl2pPr>
            <a:lvl3pPr marL="1371600" indent="-457200">
              <a:buFont typeface="+mj-lt"/>
              <a:buAutoNum type="arabicParenR"/>
              <a:defRPr/>
            </a:lvl3pPr>
            <a:lvl4pPr marL="1714500" indent="-342900">
              <a:buFont typeface="+mj-lt"/>
              <a:buAutoNum type="arabicParenR"/>
              <a:defRPr/>
            </a:lvl4pPr>
            <a:lvl5pPr marL="2171700" indent="-342900">
              <a:buFont typeface="+mj-lt"/>
              <a:buAutoNum type="arabicParenR"/>
              <a:defRPr/>
            </a:lvl5pPr>
          </a:lstStyle>
          <a:p>
            <a:r>
              <a:rPr lang="en-US" dirty="0">
                <a:latin typeface="Calibri" panose="020F0502020204030204" pitchFamily="34" charset="0"/>
                <a:ea typeface="Arial" charset="0"/>
                <a:cs typeface="Calibri" panose="020F0502020204030204" pitchFamily="34" charset="0"/>
              </a:rPr>
              <a:t>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r>
              <a:rPr lang="en-US" dirty="0">
                <a:latin typeface="Calibri" panose="020F0502020204030204" pitchFamily="34" charset="0"/>
                <a:ea typeface="Arial" charset="0"/>
                <a:cs typeface="Calibri" panose="020F0502020204030204" pitchFamily="34" charset="0"/>
              </a:rPr>
              <a:t>. Maecenas </a:t>
            </a:r>
            <a:r>
              <a:rPr lang="en-US" dirty="0" err="1">
                <a:latin typeface="Calibri" panose="020F0502020204030204" pitchFamily="34" charset="0"/>
                <a:ea typeface="Arial" charset="0"/>
                <a:cs typeface="Calibri" panose="020F0502020204030204" pitchFamily="34" charset="0"/>
              </a:rPr>
              <a:t>porttitor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congue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massa</a:t>
            </a:r>
            <a:r>
              <a:rPr lang="en-US" dirty="0">
                <a:latin typeface="Calibri" panose="020F0502020204030204" pitchFamily="34" charset="0"/>
                <a:ea typeface="Arial" charset="0"/>
                <a:cs typeface="Calibri" panose="020F0502020204030204" pitchFamily="34" charset="0"/>
              </a:rPr>
              <a:t>. </a:t>
            </a:r>
          </a:p>
        </p:txBody>
      </p:sp>
    </p:spTree>
    <p:extLst>
      <p:ext uri="{BB962C8B-B14F-4D97-AF65-F5344CB8AC3E}">
        <p14:creationId xmlns:p14="http://schemas.microsoft.com/office/powerpoint/2010/main" val="3375658631"/>
      </p:ext>
    </p:extLst>
  </p:cSld>
  <p:clrMapOvr>
    <a:masterClrMapping/>
  </p:clrMapOvr>
  <p:extLst>
    <p:ext uri="{DCECCB84-F9BA-43D5-87BE-67443E8EF086}">
      <p15:sldGuideLst xmlns:p15="http://schemas.microsoft.com/office/powerpoint/2012/main">
        <p15:guide id="1" orient="horz" pos="504">
          <p15:clr>
            <a:srgbClr val="FBAE40"/>
          </p15:clr>
        </p15:guide>
        <p15:guide id="2" pos="43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9B12862A-4A85-3245-A857-DDF868D04F06}"/>
              </a:ext>
            </a:extLst>
          </p:cNvPr>
          <p:cNvSpPr/>
          <p:nvPr userDrawn="1"/>
        </p:nvSpPr>
        <p:spPr>
          <a:xfrm>
            <a:off x="7113494" y="1208433"/>
            <a:ext cx="4706471" cy="550528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FBB21C8A-102D-7E47-B058-9A5C7AB03B97}"/>
              </a:ext>
            </a:extLst>
          </p:cNvPr>
          <p:cNvPicPr>
            <a:picLocks noChangeAspect="1"/>
          </p:cNvPicPr>
          <p:nvPr userDrawn="1"/>
        </p:nvPicPr>
        <p:blipFill>
          <a:blip r:embed="rId2"/>
          <a:stretch>
            <a:fillRect/>
          </a:stretch>
        </p:blipFill>
        <p:spPr>
          <a:xfrm>
            <a:off x="0" y="0"/>
            <a:ext cx="12192000" cy="1087129"/>
          </a:xfrm>
          <a:prstGeom prst="rect">
            <a:avLst/>
          </a:prstGeom>
        </p:spPr>
      </p:pic>
      <p:sp>
        <p:nvSpPr>
          <p:cNvPr id="8" name="Rectangle 7">
            <a:extLst>
              <a:ext uri="{FF2B5EF4-FFF2-40B4-BE49-F238E27FC236}">
                <a16:creationId xmlns:a16="http://schemas.microsoft.com/office/drawing/2014/main" id="{FEB6E947-52CF-B041-925C-7EBFBF9C06E2}"/>
              </a:ext>
            </a:extLst>
          </p:cNvPr>
          <p:cNvSpPr/>
          <p:nvPr userDrawn="1"/>
        </p:nvSpPr>
        <p:spPr>
          <a:xfrm>
            <a:off x="600865" y="1187125"/>
            <a:ext cx="6189674" cy="5526594"/>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04BA54BC-3581-9444-8FF4-D1073D55E969}"/>
              </a:ext>
            </a:extLst>
          </p:cNvPr>
          <p:cNvSpPr txBox="1"/>
          <p:nvPr userDrawn="1"/>
        </p:nvSpPr>
        <p:spPr>
          <a:xfrm>
            <a:off x="1115367" y="7235826"/>
            <a:ext cx="184731" cy="369332"/>
          </a:xfrm>
          <a:prstGeom prst="rect">
            <a:avLst/>
          </a:prstGeom>
          <a:noFill/>
        </p:spPr>
        <p:txBody>
          <a:bodyPr wrap="none" rtlCol="0">
            <a:spAutoFit/>
          </a:bodyPr>
          <a:lstStyle/>
          <a:p>
            <a:endParaRPr lang="en-US" dirty="0"/>
          </a:p>
        </p:txBody>
      </p:sp>
      <p:pic>
        <p:nvPicPr>
          <p:cNvPr id="20" name="Picture 19">
            <a:extLst>
              <a:ext uri="{FF2B5EF4-FFF2-40B4-BE49-F238E27FC236}">
                <a16:creationId xmlns:a16="http://schemas.microsoft.com/office/drawing/2014/main" id="{59B894B2-364A-114E-88B5-42EBFD3FBB66}"/>
              </a:ext>
            </a:extLst>
          </p:cNvPr>
          <p:cNvPicPr>
            <a:picLocks noChangeAspect="1"/>
          </p:cNvPicPr>
          <p:nvPr userDrawn="1"/>
        </p:nvPicPr>
        <p:blipFill>
          <a:blip r:embed="rId3">
            <a:alphaModFix amt="70000"/>
          </a:blip>
          <a:stretch>
            <a:fillRect/>
          </a:stretch>
        </p:blipFill>
        <p:spPr>
          <a:xfrm>
            <a:off x="10696074" y="508222"/>
            <a:ext cx="1119415" cy="295401"/>
          </a:xfrm>
          <a:prstGeom prst="rect">
            <a:avLst/>
          </a:prstGeom>
        </p:spPr>
      </p:pic>
      <p:sp>
        <p:nvSpPr>
          <p:cNvPr id="22" name="Title 1">
            <a:extLst>
              <a:ext uri="{FF2B5EF4-FFF2-40B4-BE49-F238E27FC236}">
                <a16:creationId xmlns:a16="http://schemas.microsoft.com/office/drawing/2014/main" id="{43637B43-F370-FC4D-AF45-F8A373B2C97C}"/>
              </a:ext>
            </a:extLst>
          </p:cNvPr>
          <p:cNvSpPr>
            <a:spLocks noGrp="1"/>
          </p:cNvSpPr>
          <p:nvPr>
            <p:ph type="title"/>
          </p:nvPr>
        </p:nvSpPr>
        <p:spPr>
          <a:xfrm>
            <a:off x="573795" y="-10746"/>
            <a:ext cx="10515600" cy="1325563"/>
          </a:xfrm>
        </p:spPr>
        <p:txBody>
          <a:bodyPr>
            <a:norm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25" name="Content Placeholder 5">
            <a:extLst>
              <a:ext uri="{FF2B5EF4-FFF2-40B4-BE49-F238E27FC236}">
                <a16:creationId xmlns:a16="http://schemas.microsoft.com/office/drawing/2014/main" id="{D799C64F-1068-4D49-ACD9-00AC4A42A583}"/>
              </a:ext>
            </a:extLst>
          </p:cNvPr>
          <p:cNvSpPr>
            <a:spLocks noGrp="1"/>
          </p:cNvSpPr>
          <p:nvPr>
            <p:ph sz="quarter" idx="13" hasCustomPrompt="1"/>
          </p:nvPr>
        </p:nvSpPr>
        <p:spPr>
          <a:xfrm>
            <a:off x="1209786" y="1836924"/>
            <a:ext cx="4814293" cy="4220253"/>
          </a:xfrm>
        </p:spPr>
        <p:txBody>
          <a:bodyPr>
            <a:normAutofit/>
          </a:bodyPr>
          <a:lstStyle>
            <a:lvl1pPr marL="0" indent="0">
              <a:buNone/>
              <a:defRPr sz="2800" b="0">
                <a:solidFill>
                  <a:schemeClr val="bg1"/>
                </a:solidFill>
              </a:defRPr>
            </a:lvl1pPr>
            <a:lvl2pPr marL="800100" indent="-342900">
              <a:buClr>
                <a:srgbClr val="5D8B72"/>
              </a:buClr>
              <a:buFont typeface="Wingdings" pitchFamily="2" charset="2"/>
              <a:buChar char="§"/>
              <a:defRPr sz="2800">
                <a:solidFill>
                  <a:schemeClr val="tx1"/>
                </a:solidFill>
              </a:defRPr>
            </a:lvl2pPr>
            <a:lvl3pPr marL="914400" indent="0">
              <a:buNone/>
              <a:defRPr/>
            </a:lvl3pPr>
            <a:lvl4pPr marL="1371600" indent="0">
              <a:buNone/>
              <a:defRPr/>
            </a:lvl4pPr>
            <a:lvl5pPr marL="1828800" indent="0">
              <a:buNone/>
              <a:defRPr/>
            </a:lvl5pPr>
          </a:lstStyle>
          <a:p>
            <a:pPr lvl="0"/>
            <a:r>
              <a:rPr lang="en-US" dirty="0"/>
              <a:t>Object/Photo</a:t>
            </a:r>
          </a:p>
        </p:txBody>
      </p:sp>
      <p:sp>
        <p:nvSpPr>
          <p:cNvPr id="29" name="Text Placeholder 3">
            <a:extLst>
              <a:ext uri="{FF2B5EF4-FFF2-40B4-BE49-F238E27FC236}">
                <a16:creationId xmlns:a16="http://schemas.microsoft.com/office/drawing/2014/main" id="{B028C27C-6BD0-704E-B861-2F5DC627F9D3}"/>
              </a:ext>
            </a:extLst>
          </p:cNvPr>
          <p:cNvSpPr>
            <a:spLocks noGrp="1"/>
          </p:cNvSpPr>
          <p:nvPr>
            <p:ph type="body" sz="quarter" idx="14" hasCustomPrompt="1"/>
          </p:nvPr>
        </p:nvSpPr>
        <p:spPr>
          <a:xfrm>
            <a:off x="7303912" y="1470555"/>
            <a:ext cx="4357864" cy="5043133"/>
          </a:xfrm>
        </p:spPr>
        <p:txBody>
          <a:bodyPr anchor="t">
            <a:normAutofit/>
          </a:bodyPr>
          <a:lstStyle>
            <a:lvl1pPr marL="457200" marR="0" indent="-457200" algn="l" defTabSz="914400" rtl="0" eaLnBrk="1" fontAlgn="auto" latinLnBrk="0" hangingPunct="1">
              <a:lnSpc>
                <a:spcPct val="90000"/>
              </a:lnSpc>
              <a:spcBef>
                <a:spcPts val="1000"/>
              </a:spcBef>
              <a:spcAft>
                <a:spcPts val="0"/>
              </a:spcAft>
              <a:buClrTx/>
              <a:buSzTx/>
              <a:buFont typeface="+mj-lt"/>
              <a:buAutoNum type="arabicPeriod"/>
              <a:tabLst/>
              <a:defRPr sz="2800"/>
            </a:lvl1pPr>
            <a:lvl2pPr marL="914400" indent="-457200">
              <a:buFont typeface="+mj-lt"/>
              <a:buAutoNum type="arabicPeriod"/>
              <a:defRPr sz="2000"/>
            </a:lvl2pPr>
            <a:lvl3pPr marL="1257300" indent="-342900">
              <a:buFont typeface="+mj-lt"/>
              <a:buAutoNum type="arabicPeriod"/>
              <a:defRPr sz="1800"/>
            </a:lvl3pPr>
            <a:lvl4pPr marL="1714500" indent="-342900">
              <a:buFont typeface="+mj-lt"/>
              <a:buAutoNum type="arabicPeriod"/>
              <a:defRPr sz="1600"/>
            </a:lvl4pPr>
            <a:lvl5pPr marL="2171700" indent="-342900">
              <a:buFont typeface="+mj-lt"/>
              <a:buAutoNum type="arabicPeriod"/>
              <a:defRPr sz="1600"/>
            </a:lvl5pPr>
          </a:lstStyle>
          <a:p>
            <a:pPr marL="457200" marR="0" lvl="0" indent="-457200" algn="l" defTabSz="914400" rtl="0" eaLnBrk="1" fontAlgn="auto" latinLnBrk="0" hangingPunct="1">
              <a:lnSpc>
                <a:spcPct val="90000"/>
              </a:lnSpc>
              <a:spcBef>
                <a:spcPts val="1000"/>
              </a:spcBef>
              <a:spcAft>
                <a:spcPts val="0"/>
              </a:spcAft>
              <a:buClrTx/>
              <a:buSzTx/>
              <a:buFont typeface="+mj-lt"/>
              <a:buAutoNum type="arabicPeriod"/>
              <a:tabLst/>
              <a:defRPr/>
            </a:pPr>
            <a:r>
              <a:rPr lang="en-US" dirty="0">
                <a:latin typeface="Calibri" panose="020F0502020204030204" pitchFamily="34" charset="0"/>
                <a:ea typeface="Arial" charset="0"/>
                <a:cs typeface="Calibri" panose="020F0502020204030204" pitchFamily="34" charset="0"/>
              </a:rPr>
              <a:t>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r>
              <a:rPr lang="en-US" dirty="0">
                <a:latin typeface="Calibri" panose="020F0502020204030204" pitchFamily="34" charset="0"/>
                <a:ea typeface="Arial" charset="0"/>
                <a:cs typeface="Calibri" panose="020F0502020204030204" pitchFamily="34" charset="0"/>
              </a:rPr>
              <a:t>. Maecenas </a:t>
            </a:r>
            <a:r>
              <a:rPr lang="en-US" dirty="0" err="1">
                <a:latin typeface="Calibri" panose="020F0502020204030204" pitchFamily="34" charset="0"/>
                <a:ea typeface="Arial" charset="0"/>
                <a:cs typeface="Calibri" panose="020F0502020204030204" pitchFamily="34" charset="0"/>
              </a:rPr>
              <a:t>porttitor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congue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massa</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Fusce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posuere</a:t>
            </a:r>
            <a:r>
              <a:rPr lang="en-US" dirty="0">
                <a:latin typeface="Calibri" panose="020F0502020204030204" pitchFamily="34" charset="0"/>
                <a:ea typeface="Arial" charset="0"/>
                <a:cs typeface="Calibri" panose="020F0502020204030204" pitchFamily="34" charset="0"/>
              </a:rPr>
              <a:t>, magna </a:t>
            </a:r>
            <a:r>
              <a:rPr lang="en-US" dirty="0" err="1">
                <a:latin typeface="Calibri" panose="020F0502020204030204" pitchFamily="34" charset="0"/>
                <a:ea typeface="Arial" charset="0"/>
                <a:cs typeface="Calibri" panose="020F0502020204030204" pitchFamily="34" charset="0"/>
              </a:rPr>
              <a:t>sed</a:t>
            </a:r>
            <a:r>
              <a:rPr lang="en-US" dirty="0">
                <a:latin typeface="Calibri" panose="020F0502020204030204" pitchFamily="34" charset="0"/>
                <a:ea typeface="Arial" charset="0"/>
                <a:cs typeface="Calibri" panose="020F0502020204030204" pitchFamily="34" charset="0"/>
              </a:rPr>
              <a:t> pulvinar.</a:t>
            </a:r>
          </a:p>
          <a:p>
            <a:pPr marL="457200" marR="0" lvl="0" indent="-457200" algn="l" defTabSz="914400" rtl="0" eaLnBrk="1" fontAlgn="auto" latinLnBrk="0" hangingPunct="1">
              <a:lnSpc>
                <a:spcPct val="90000"/>
              </a:lnSpc>
              <a:spcBef>
                <a:spcPts val="1000"/>
              </a:spcBef>
              <a:spcAft>
                <a:spcPts val="0"/>
              </a:spcAft>
              <a:buClrTx/>
              <a:buSzTx/>
              <a:buFont typeface="+mj-lt"/>
              <a:buAutoNum type="arabicPeriod"/>
              <a:tabLst/>
              <a:defRPr/>
            </a:pPr>
            <a:r>
              <a:rPr lang="en-US" dirty="0">
                <a:latin typeface="Calibri" panose="020F0502020204030204" pitchFamily="34" charset="0"/>
                <a:ea typeface="Arial" charset="0"/>
                <a:cs typeface="Calibri" panose="020F0502020204030204" pitchFamily="34" charset="0"/>
              </a:rPr>
              <a:t> 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r>
              <a:rPr lang="en-US" dirty="0">
                <a:latin typeface="Calibri" panose="020F0502020204030204" pitchFamily="34" charset="0"/>
                <a:ea typeface="Arial" charset="0"/>
                <a:cs typeface="Calibri" panose="020F0502020204030204" pitchFamily="34" charset="0"/>
              </a:rPr>
              <a:t>. Maecenas </a:t>
            </a:r>
            <a:r>
              <a:rPr lang="en-US" dirty="0" err="1">
                <a:latin typeface="Calibri" panose="020F0502020204030204" pitchFamily="34" charset="0"/>
                <a:ea typeface="Arial" charset="0"/>
                <a:cs typeface="Calibri" panose="020F0502020204030204" pitchFamily="34" charset="0"/>
              </a:rPr>
              <a:t>porttitor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congue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massa</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Fusce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posuere</a:t>
            </a:r>
            <a:r>
              <a:rPr lang="en-US" dirty="0">
                <a:latin typeface="Calibri" panose="020F0502020204030204" pitchFamily="34" charset="0"/>
                <a:ea typeface="Arial" charset="0"/>
                <a:cs typeface="Calibri" panose="020F0502020204030204" pitchFamily="34" charset="0"/>
              </a:rPr>
              <a:t>, magna </a:t>
            </a:r>
            <a:r>
              <a:rPr lang="en-US" dirty="0" err="1">
                <a:latin typeface="Calibri" panose="020F0502020204030204" pitchFamily="34" charset="0"/>
                <a:ea typeface="Arial" charset="0"/>
                <a:cs typeface="Calibri" panose="020F0502020204030204" pitchFamily="34" charset="0"/>
              </a:rPr>
              <a:t>sed</a:t>
            </a:r>
            <a:r>
              <a:rPr lang="en-US" dirty="0">
                <a:latin typeface="Calibri" panose="020F0502020204030204" pitchFamily="34" charset="0"/>
                <a:ea typeface="Arial" charset="0"/>
                <a:cs typeface="Calibri" panose="020F0502020204030204" pitchFamily="34" charset="0"/>
              </a:rPr>
              <a:t> pulvinar.</a:t>
            </a:r>
          </a:p>
          <a:p>
            <a:endParaRPr lang="en-US" dirty="0">
              <a:latin typeface="Calibri" panose="020F0502020204030204" pitchFamily="34" charset="0"/>
              <a:ea typeface="Arial" charset="0"/>
              <a:cs typeface="Calibri" panose="020F0502020204030204" pitchFamily="34" charset="0"/>
            </a:endParaRPr>
          </a:p>
        </p:txBody>
      </p:sp>
    </p:spTree>
    <p:extLst>
      <p:ext uri="{BB962C8B-B14F-4D97-AF65-F5344CB8AC3E}">
        <p14:creationId xmlns:p14="http://schemas.microsoft.com/office/powerpoint/2010/main" val="215011885"/>
      </p:ext>
    </p:extLst>
  </p:cSld>
  <p:clrMapOvr>
    <a:masterClrMapping/>
  </p:clrMapOvr>
  <p:extLst>
    <p:ext uri="{DCECCB84-F9BA-43D5-87BE-67443E8EF086}">
      <p15:sldGuideLst xmlns:p15="http://schemas.microsoft.com/office/powerpoint/2012/main">
        <p15:guide id="1" orient="horz" pos="504" userDrawn="1">
          <p15:clr>
            <a:srgbClr val="FBAE40"/>
          </p15:clr>
        </p15:guide>
        <p15:guide id="2" pos="432"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89203D-2F85-7EB3-2904-56AB86B4998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414BC53-378E-8F16-8CBC-C952B37B34A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370F4CC-178B-4946-5040-79C8B3E50238}"/>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849A3157-7FDF-9E30-4013-5EBB21F511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95ED66-5946-7C1D-1586-39A1E85CE16E}"/>
              </a:ext>
            </a:extLst>
          </p:cNvPr>
          <p:cNvSpPr>
            <a:spLocks noGrp="1"/>
          </p:cNvSpPr>
          <p:nvPr>
            <p:ph type="sldNum" sz="quarter" idx="12"/>
          </p:nvPr>
        </p:nvSpPr>
        <p:spPr/>
        <p:txBody>
          <a:bodyPr/>
          <a:lstStyle/>
          <a:p>
            <a:fld id="{DC08422B-E39F-4B12-9026-8784CC7B2443}" type="slidenum">
              <a:rPr lang="en-US" smtClean="0"/>
              <a:t>‹#›</a:t>
            </a:fld>
            <a:endParaRPr lang="en-US"/>
          </a:p>
        </p:txBody>
      </p:sp>
    </p:spTree>
    <p:extLst>
      <p:ext uri="{BB962C8B-B14F-4D97-AF65-F5344CB8AC3E}">
        <p14:creationId xmlns:p14="http://schemas.microsoft.com/office/powerpoint/2010/main" val="42533134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3CACA-47D7-6B6B-6622-5E0859AC9EE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4D4D00A-63F1-AB43-A673-C33935DA107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48F9AF-8ED3-42F6-4B2D-52E766BBB2C2}"/>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113D144B-CEA1-82AE-22AB-46984AD9B6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222CF8-A7D1-CE85-D9AB-2107818F2C14}"/>
              </a:ext>
            </a:extLst>
          </p:cNvPr>
          <p:cNvSpPr>
            <a:spLocks noGrp="1"/>
          </p:cNvSpPr>
          <p:nvPr>
            <p:ph type="sldNum" sz="quarter" idx="12"/>
          </p:nvPr>
        </p:nvSpPr>
        <p:spPr/>
        <p:txBody>
          <a:bodyPr/>
          <a:lstStyle/>
          <a:p>
            <a:fld id="{DC08422B-E39F-4B12-9026-8784CC7B2443}" type="slidenum">
              <a:rPr lang="en-US" smtClean="0"/>
              <a:t>‹#›</a:t>
            </a:fld>
            <a:endParaRPr lang="en-US"/>
          </a:p>
        </p:txBody>
      </p:sp>
    </p:spTree>
    <p:extLst>
      <p:ext uri="{BB962C8B-B14F-4D97-AF65-F5344CB8AC3E}">
        <p14:creationId xmlns:p14="http://schemas.microsoft.com/office/powerpoint/2010/main" val="19265353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41404-0037-53BB-AC75-7D16254B837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5C79A5F-FD0D-7235-E769-845BC6A050C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5C392C8-1DE3-D650-A7D8-7689329E9A6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6D971D22-78AE-36F6-10E1-8F3189958F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F30E8D-67F8-066A-57D2-2D3355846C06}"/>
              </a:ext>
            </a:extLst>
          </p:cNvPr>
          <p:cNvSpPr>
            <a:spLocks noGrp="1"/>
          </p:cNvSpPr>
          <p:nvPr>
            <p:ph type="sldNum" sz="quarter" idx="12"/>
          </p:nvPr>
        </p:nvSpPr>
        <p:spPr/>
        <p:txBody>
          <a:bodyPr/>
          <a:lstStyle/>
          <a:p>
            <a:fld id="{DC08422B-E39F-4B12-9026-8784CC7B2443}" type="slidenum">
              <a:rPr lang="en-US" smtClean="0"/>
              <a:t>‹#›</a:t>
            </a:fld>
            <a:endParaRPr lang="en-US"/>
          </a:p>
        </p:txBody>
      </p:sp>
    </p:spTree>
    <p:extLst>
      <p:ext uri="{BB962C8B-B14F-4D97-AF65-F5344CB8AC3E}">
        <p14:creationId xmlns:p14="http://schemas.microsoft.com/office/powerpoint/2010/main" val="38861991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BA4D2-5BCE-88F6-B0B4-073B6A3265D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52CB932-9AD4-612E-8CCD-1B1CAC12FF0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7E035-CD4B-A679-1A85-60F878C2C69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AAC7DD8-6388-E926-CBCF-456325F435FE}"/>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4916F911-A0BD-8EE2-3039-199E2094B6D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DDD6857-D620-D0C9-A046-3F56B2F1A204}"/>
              </a:ext>
            </a:extLst>
          </p:cNvPr>
          <p:cNvSpPr>
            <a:spLocks noGrp="1"/>
          </p:cNvSpPr>
          <p:nvPr>
            <p:ph type="sldNum" sz="quarter" idx="12"/>
          </p:nvPr>
        </p:nvSpPr>
        <p:spPr/>
        <p:txBody>
          <a:bodyPr/>
          <a:lstStyle/>
          <a:p>
            <a:fld id="{DC08422B-E39F-4B12-9026-8784CC7B2443}" type="slidenum">
              <a:rPr lang="en-US" smtClean="0"/>
              <a:t>‹#›</a:t>
            </a:fld>
            <a:endParaRPr lang="en-US"/>
          </a:p>
        </p:txBody>
      </p:sp>
    </p:spTree>
    <p:extLst>
      <p:ext uri="{BB962C8B-B14F-4D97-AF65-F5344CB8AC3E}">
        <p14:creationId xmlns:p14="http://schemas.microsoft.com/office/powerpoint/2010/main" val="1649319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C69E64F-3518-6443-83D9-B05718EA0430}"/>
              </a:ext>
            </a:extLst>
          </p:cNvPr>
          <p:cNvPicPr>
            <a:picLocks noChangeAspect="1"/>
          </p:cNvPicPr>
          <p:nvPr userDrawn="1"/>
        </p:nvPicPr>
        <p:blipFill>
          <a:blip r:embed="rId2"/>
          <a:stretch>
            <a:fillRect/>
          </a:stretch>
        </p:blipFill>
        <p:spPr>
          <a:xfrm>
            <a:off x="-5803" y="0"/>
            <a:ext cx="12192000" cy="6085417"/>
          </a:xfrm>
          <a:prstGeom prst="rect">
            <a:avLst/>
          </a:prstGeom>
        </p:spPr>
      </p:pic>
      <p:sp>
        <p:nvSpPr>
          <p:cNvPr id="2" name="Title 1">
            <a:extLst>
              <a:ext uri="{FF2B5EF4-FFF2-40B4-BE49-F238E27FC236}">
                <a16:creationId xmlns:a16="http://schemas.microsoft.com/office/drawing/2014/main" id="{B4C41454-5D83-B04E-81AF-9FD3FC939AC1}"/>
              </a:ext>
            </a:extLst>
          </p:cNvPr>
          <p:cNvSpPr>
            <a:spLocks noGrp="1"/>
          </p:cNvSpPr>
          <p:nvPr>
            <p:ph type="title"/>
          </p:nvPr>
        </p:nvSpPr>
        <p:spPr>
          <a:xfrm>
            <a:off x="501874" y="1253810"/>
            <a:ext cx="10515600" cy="1325563"/>
          </a:xfrm>
        </p:spPr>
        <p:txBody>
          <a:bodyPr>
            <a:normAutofit/>
          </a:bodyPr>
          <a:lstStyle>
            <a:lvl1pPr>
              <a:defRPr sz="6000" b="1" i="0">
                <a:solidFill>
                  <a:schemeClr val="bg1"/>
                </a:solidFill>
                <a:latin typeface="Calibri" panose="020F0502020204030204" pitchFamily="34" charset="0"/>
                <a:cs typeface="Calibri" panose="020F0502020204030204" pitchFamily="34" charset="0"/>
              </a:defRPr>
            </a:lvl1pPr>
          </a:lstStyle>
          <a:p>
            <a:r>
              <a:rPr lang="en-US" dirty="0"/>
              <a:t>Click to edit Master title style</a:t>
            </a:r>
          </a:p>
        </p:txBody>
      </p:sp>
      <p:pic>
        <p:nvPicPr>
          <p:cNvPr id="7" name="Picture 6">
            <a:extLst>
              <a:ext uri="{FF2B5EF4-FFF2-40B4-BE49-F238E27FC236}">
                <a16:creationId xmlns:a16="http://schemas.microsoft.com/office/drawing/2014/main" id="{11E0493E-BF3F-BB45-AA8B-B5CC0BCE5233}"/>
              </a:ext>
            </a:extLst>
          </p:cNvPr>
          <p:cNvPicPr>
            <a:picLocks noChangeAspect="1"/>
          </p:cNvPicPr>
          <p:nvPr userDrawn="1"/>
        </p:nvPicPr>
        <p:blipFill>
          <a:blip r:embed="rId3"/>
          <a:stretch>
            <a:fillRect/>
          </a:stretch>
        </p:blipFill>
        <p:spPr>
          <a:xfrm>
            <a:off x="-5804" y="5590112"/>
            <a:ext cx="12192001" cy="1267887"/>
          </a:xfrm>
          <a:prstGeom prst="rect">
            <a:avLst/>
          </a:prstGeom>
        </p:spPr>
      </p:pic>
      <p:cxnSp>
        <p:nvCxnSpPr>
          <p:cNvPr id="8" name="Straight Connector 7">
            <a:extLst>
              <a:ext uri="{FF2B5EF4-FFF2-40B4-BE49-F238E27FC236}">
                <a16:creationId xmlns:a16="http://schemas.microsoft.com/office/drawing/2014/main" id="{17CAAED3-6E58-C048-8DCC-F1DC236879DA}"/>
              </a:ext>
            </a:extLst>
          </p:cNvPr>
          <p:cNvCxnSpPr>
            <a:cxnSpLocks/>
          </p:cNvCxnSpPr>
          <p:nvPr userDrawn="1"/>
        </p:nvCxnSpPr>
        <p:spPr>
          <a:xfrm>
            <a:off x="0" y="5590112"/>
            <a:ext cx="12186197" cy="0"/>
          </a:xfrm>
          <a:prstGeom prst="line">
            <a:avLst/>
          </a:prstGeom>
          <a:ln w="25400">
            <a:solidFill>
              <a:srgbClr val="27549C"/>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05BD4975-D7DE-A14C-AC0B-CEBA1CDB77E4}"/>
              </a:ext>
            </a:extLst>
          </p:cNvPr>
          <p:cNvSpPr>
            <a:spLocks noGrp="1"/>
          </p:cNvSpPr>
          <p:nvPr>
            <p:ph idx="14" hasCustomPrompt="1"/>
          </p:nvPr>
        </p:nvSpPr>
        <p:spPr>
          <a:xfrm>
            <a:off x="7949184" y="5688429"/>
            <a:ext cx="4157472" cy="1029364"/>
          </a:xfrm>
        </p:spPr>
        <p:txBody>
          <a:bodyPr anchor="ctr"/>
          <a:lstStyle>
            <a:lvl1pPr marL="0" indent="0" algn="l">
              <a:buNone/>
              <a:defRPr>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OU</a:t>
            </a:r>
            <a:br>
              <a:rPr lang="en-US" dirty="0"/>
            </a:br>
            <a:r>
              <a:rPr lang="en-US" dirty="0"/>
              <a:t>LOGO</a:t>
            </a:r>
          </a:p>
        </p:txBody>
      </p:sp>
      <p:pic>
        <p:nvPicPr>
          <p:cNvPr id="11" name="Picture 10">
            <a:extLst>
              <a:ext uri="{FF2B5EF4-FFF2-40B4-BE49-F238E27FC236}">
                <a16:creationId xmlns:a16="http://schemas.microsoft.com/office/drawing/2014/main" id="{04F07147-0DCE-E846-A4DA-BDE4789366A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59617" y="6004119"/>
            <a:ext cx="3973068" cy="524744"/>
          </a:xfrm>
          <a:prstGeom prst="rect">
            <a:avLst/>
          </a:prstGeom>
        </p:spPr>
      </p:pic>
    </p:spTree>
    <p:extLst>
      <p:ext uri="{BB962C8B-B14F-4D97-AF65-F5344CB8AC3E}">
        <p14:creationId xmlns:p14="http://schemas.microsoft.com/office/powerpoint/2010/main" val="2581473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780A3-A751-5AA2-6695-C2378AA0DB4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2D30476-AFF3-B4A7-E397-15546C8EC7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BE63B5F-3F65-7074-AE32-A02501C41C6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0441010-B75B-DBDD-B681-78F26D29E6A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B667687-E094-31F0-C803-E13BE1F19F0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7152605-95C2-07CE-F2EF-A99169204D9D}"/>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E13BD350-265C-ADD3-0FA2-4EC3FA87628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59C3243-82D8-984F-E061-51358F1CF049}"/>
              </a:ext>
            </a:extLst>
          </p:cNvPr>
          <p:cNvSpPr>
            <a:spLocks noGrp="1"/>
          </p:cNvSpPr>
          <p:nvPr>
            <p:ph type="sldNum" sz="quarter" idx="12"/>
          </p:nvPr>
        </p:nvSpPr>
        <p:spPr/>
        <p:txBody>
          <a:bodyPr/>
          <a:lstStyle/>
          <a:p>
            <a:fld id="{DC08422B-E39F-4B12-9026-8784CC7B2443}" type="slidenum">
              <a:rPr lang="en-US" smtClean="0"/>
              <a:t>‹#›</a:t>
            </a:fld>
            <a:endParaRPr lang="en-US"/>
          </a:p>
        </p:txBody>
      </p:sp>
    </p:spTree>
    <p:extLst>
      <p:ext uri="{BB962C8B-B14F-4D97-AF65-F5344CB8AC3E}">
        <p14:creationId xmlns:p14="http://schemas.microsoft.com/office/powerpoint/2010/main" val="7425886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6B631-2749-AD2D-FF2F-72E71FDF704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3ABF771-134F-556C-3D02-95A66A6A867F}"/>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D08DEDDF-B0D0-1B5E-E414-EA574B35DF7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6ECBB50-6113-7F75-7E1D-64014063BFF2}"/>
              </a:ext>
            </a:extLst>
          </p:cNvPr>
          <p:cNvSpPr>
            <a:spLocks noGrp="1"/>
          </p:cNvSpPr>
          <p:nvPr>
            <p:ph type="sldNum" sz="quarter" idx="12"/>
          </p:nvPr>
        </p:nvSpPr>
        <p:spPr/>
        <p:txBody>
          <a:bodyPr/>
          <a:lstStyle/>
          <a:p>
            <a:fld id="{DC08422B-E39F-4B12-9026-8784CC7B2443}" type="slidenum">
              <a:rPr lang="en-US" smtClean="0"/>
              <a:t>‹#›</a:t>
            </a:fld>
            <a:endParaRPr lang="en-US"/>
          </a:p>
        </p:txBody>
      </p:sp>
    </p:spTree>
    <p:extLst>
      <p:ext uri="{BB962C8B-B14F-4D97-AF65-F5344CB8AC3E}">
        <p14:creationId xmlns:p14="http://schemas.microsoft.com/office/powerpoint/2010/main" val="19583945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5A7AAB8-BD58-DAB6-1865-6417E21DBA67}"/>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CAFF2238-1D37-556F-CA56-1376DB14113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234D6AB-A475-E40A-B42D-551C3271EF7A}"/>
              </a:ext>
            </a:extLst>
          </p:cNvPr>
          <p:cNvSpPr>
            <a:spLocks noGrp="1"/>
          </p:cNvSpPr>
          <p:nvPr>
            <p:ph type="sldNum" sz="quarter" idx="12"/>
          </p:nvPr>
        </p:nvSpPr>
        <p:spPr/>
        <p:txBody>
          <a:bodyPr/>
          <a:lstStyle/>
          <a:p>
            <a:fld id="{DC08422B-E39F-4B12-9026-8784CC7B2443}" type="slidenum">
              <a:rPr lang="en-US" smtClean="0"/>
              <a:t>‹#›</a:t>
            </a:fld>
            <a:endParaRPr lang="en-US"/>
          </a:p>
        </p:txBody>
      </p:sp>
    </p:spTree>
    <p:extLst>
      <p:ext uri="{BB962C8B-B14F-4D97-AF65-F5344CB8AC3E}">
        <p14:creationId xmlns:p14="http://schemas.microsoft.com/office/powerpoint/2010/main" val="14576642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90A7B-D5E8-02CB-4C9D-3DC0248277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8B97445-2BF5-0F18-7C9B-C7BBE169565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E5C50C2-C195-7402-EC54-E819552C76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20D45C-5B3A-7CB5-A14C-176C2AF190F3}"/>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55DA054F-CCCC-92C5-0F28-9D967C67678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E89246B-CC0A-1B7D-8012-451C35833A56}"/>
              </a:ext>
            </a:extLst>
          </p:cNvPr>
          <p:cNvSpPr>
            <a:spLocks noGrp="1"/>
          </p:cNvSpPr>
          <p:nvPr>
            <p:ph type="sldNum" sz="quarter" idx="12"/>
          </p:nvPr>
        </p:nvSpPr>
        <p:spPr/>
        <p:txBody>
          <a:bodyPr/>
          <a:lstStyle/>
          <a:p>
            <a:fld id="{DC08422B-E39F-4B12-9026-8784CC7B2443}" type="slidenum">
              <a:rPr lang="en-US" smtClean="0"/>
              <a:t>‹#›</a:t>
            </a:fld>
            <a:endParaRPr lang="en-US"/>
          </a:p>
        </p:txBody>
      </p:sp>
    </p:spTree>
    <p:extLst>
      <p:ext uri="{BB962C8B-B14F-4D97-AF65-F5344CB8AC3E}">
        <p14:creationId xmlns:p14="http://schemas.microsoft.com/office/powerpoint/2010/main" val="25283772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FA9AB-954A-F6B2-2DD3-47D45BA267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18B4852-3A1B-A554-7BB7-EF69A38F490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7E73990-6C80-9D44-7F86-AA17610D13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685EE6-7853-5958-EB06-CE72529B3934}"/>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B8BE39DD-B4D2-D866-266E-FFCD25EF0B2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BBE5AD2-C1CD-170E-0A29-42D99FD88C63}"/>
              </a:ext>
            </a:extLst>
          </p:cNvPr>
          <p:cNvSpPr>
            <a:spLocks noGrp="1"/>
          </p:cNvSpPr>
          <p:nvPr>
            <p:ph type="sldNum" sz="quarter" idx="12"/>
          </p:nvPr>
        </p:nvSpPr>
        <p:spPr/>
        <p:txBody>
          <a:bodyPr/>
          <a:lstStyle/>
          <a:p>
            <a:r>
              <a:rPr lang="en-US" dirty="0"/>
              <a:t>Slide </a:t>
            </a:r>
            <a:fld id="{E97FF623-9247-4FAA-9895-FF6240C4F480}" type="slidenum">
              <a:rPr lang="en-US" smtClean="0"/>
              <a:pPr/>
              <a:t>‹#›</a:t>
            </a:fld>
            <a:r>
              <a:rPr lang="en-US" dirty="0"/>
              <a:t> of 27</a:t>
            </a:r>
          </a:p>
        </p:txBody>
      </p:sp>
      <p:sp>
        <p:nvSpPr>
          <p:cNvPr id="9" name="TextBox 8">
            <a:extLst>
              <a:ext uri="{FF2B5EF4-FFF2-40B4-BE49-F238E27FC236}">
                <a16:creationId xmlns:a16="http://schemas.microsoft.com/office/drawing/2014/main" id="{F9120A8F-C429-5F80-82EB-B7281FCA5E4C}"/>
              </a:ext>
            </a:extLst>
          </p:cNvPr>
          <p:cNvSpPr txBox="1"/>
          <p:nvPr userDrawn="1"/>
        </p:nvSpPr>
        <p:spPr>
          <a:xfrm>
            <a:off x="10782795" y="6385023"/>
            <a:ext cx="1616034" cy="307777"/>
          </a:xfrm>
          <a:prstGeom prst="rect">
            <a:avLst/>
          </a:prstGeom>
          <a:noFill/>
        </p:spPr>
        <p:txBody>
          <a:bodyPr wrap="square" rtlCol="0">
            <a:spAutoFit/>
          </a:bodyPr>
          <a:lstStyle/>
          <a:p>
            <a:r>
              <a:rPr lang="en-US" sz="1400" dirty="0"/>
              <a:t>Slide </a:t>
            </a:r>
            <a:fld id="{F290120B-9AB3-4E6B-8084-849CD5F1263F}" type="slidenum">
              <a:rPr lang="en-US" sz="1400" smtClean="0"/>
              <a:t>‹#›</a:t>
            </a:fld>
            <a:r>
              <a:rPr lang="en-US" sz="1400" dirty="0"/>
              <a:t> of 27</a:t>
            </a:r>
          </a:p>
        </p:txBody>
      </p:sp>
    </p:spTree>
    <p:extLst>
      <p:ext uri="{BB962C8B-B14F-4D97-AF65-F5344CB8AC3E}">
        <p14:creationId xmlns:p14="http://schemas.microsoft.com/office/powerpoint/2010/main" val="13667662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DD30E-6FB3-1557-5018-41C5209B9C0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039B5AE-3A2C-EC76-79A8-E7FA7747113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55D35AB-A642-9AB6-1E90-947A3422392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12B3AA52-E977-FD4D-7EAA-69A7A564E4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905078-764B-E9D7-5069-927B156B641D}"/>
              </a:ext>
            </a:extLst>
          </p:cNvPr>
          <p:cNvSpPr>
            <a:spLocks noGrp="1"/>
          </p:cNvSpPr>
          <p:nvPr>
            <p:ph type="sldNum" sz="quarter" idx="12"/>
          </p:nvPr>
        </p:nvSpPr>
        <p:spPr/>
        <p:txBody>
          <a:bodyPr/>
          <a:lstStyle/>
          <a:p>
            <a:fld id="{DC08422B-E39F-4B12-9026-8784CC7B2443}" type="slidenum">
              <a:rPr lang="en-US" smtClean="0"/>
              <a:t>‹#›</a:t>
            </a:fld>
            <a:endParaRPr lang="en-US"/>
          </a:p>
        </p:txBody>
      </p:sp>
    </p:spTree>
    <p:extLst>
      <p:ext uri="{BB962C8B-B14F-4D97-AF65-F5344CB8AC3E}">
        <p14:creationId xmlns:p14="http://schemas.microsoft.com/office/powerpoint/2010/main" val="3865036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36CF113-A823-55BE-D223-592F061C523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70C7789-33EA-1907-4695-7162C07349A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FF1654-63A2-CCFB-5514-5467F59E477D}"/>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4F40345-8E6B-7550-37EC-C28CB018C7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721FD1-CBF8-C266-5662-408951CF6024}"/>
              </a:ext>
            </a:extLst>
          </p:cNvPr>
          <p:cNvSpPr>
            <a:spLocks noGrp="1"/>
          </p:cNvSpPr>
          <p:nvPr>
            <p:ph type="sldNum" sz="quarter" idx="12"/>
          </p:nvPr>
        </p:nvSpPr>
        <p:spPr/>
        <p:txBody>
          <a:bodyPr/>
          <a:lstStyle/>
          <a:p>
            <a:fld id="{DC08422B-E39F-4B12-9026-8784CC7B2443}" type="slidenum">
              <a:rPr lang="en-US" smtClean="0"/>
              <a:t>‹#›</a:t>
            </a:fld>
            <a:endParaRPr lang="en-US"/>
          </a:p>
        </p:txBody>
      </p:sp>
    </p:spTree>
    <p:extLst>
      <p:ext uri="{BB962C8B-B14F-4D97-AF65-F5344CB8AC3E}">
        <p14:creationId xmlns:p14="http://schemas.microsoft.com/office/powerpoint/2010/main" val="22235553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4A55C6F-E7F4-A34D-83D6-1B9F5F22E13C}"/>
              </a:ext>
            </a:extLst>
          </p:cNvPr>
          <p:cNvPicPr>
            <a:picLocks noChangeAspect="1"/>
          </p:cNvPicPr>
          <p:nvPr userDrawn="1"/>
        </p:nvPicPr>
        <p:blipFill>
          <a:blip r:embed="rId2"/>
          <a:stretch>
            <a:fillRect/>
          </a:stretch>
        </p:blipFill>
        <p:spPr>
          <a:xfrm>
            <a:off x="0" y="-20675"/>
            <a:ext cx="12228755" cy="6878674"/>
          </a:xfrm>
          <a:prstGeom prst="rect">
            <a:avLst/>
          </a:prstGeom>
        </p:spPr>
      </p:pic>
      <p:sp>
        <p:nvSpPr>
          <p:cNvPr id="2" name="Title 1">
            <a:extLst>
              <a:ext uri="{FF2B5EF4-FFF2-40B4-BE49-F238E27FC236}">
                <a16:creationId xmlns:a16="http://schemas.microsoft.com/office/drawing/2014/main" id="{2A5EF4BE-40B8-144A-9D54-23B78E3AA617}"/>
              </a:ext>
            </a:extLst>
          </p:cNvPr>
          <p:cNvSpPr>
            <a:spLocks noGrp="1"/>
          </p:cNvSpPr>
          <p:nvPr>
            <p:ph type="ctrTitle"/>
          </p:nvPr>
        </p:nvSpPr>
        <p:spPr>
          <a:xfrm>
            <a:off x="501874" y="1170432"/>
            <a:ext cx="10166126" cy="1211612"/>
          </a:xfrm>
        </p:spPr>
        <p:txBody>
          <a:bodyPr anchor="b"/>
          <a:lstStyle>
            <a:lvl1pPr algn="l">
              <a:defRPr sz="6000" b="1" i="0">
                <a:solidFill>
                  <a:schemeClr val="bg1"/>
                </a:solidFill>
                <a:latin typeface="Calibri" panose="020F0502020204030204" pitchFamily="34" charset="0"/>
                <a:cs typeface="Calibri" panose="020F0502020204030204" pitchFamily="34" charset="0"/>
              </a:defRPr>
            </a:lvl1pPr>
          </a:lstStyle>
          <a:p>
            <a:r>
              <a:rPr lang="en-US"/>
              <a:t>Click to edit Master title style</a:t>
            </a:r>
          </a:p>
        </p:txBody>
      </p:sp>
      <p:sp>
        <p:nvSpPr>
          <p:cNvPr id="4" name="Date Placeholder 3">
            <a:extLst>
              <a:ext uri="{FF2B5EF4-FFF2-40B4-BE49-F238E27FC236}">
                <a16:creationId xmlns:a16="http://schemas.microsoft.com/office/drawing/2014/main" id="{AE4CF5BF-A748-DB47-BF3F-3ADB26A49B10}"/>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5" name="Footer Placeholder 4">
            <a:extLst>
              <a:ext uri="{FF2B5EF4-FFF2-40B4-BE49-F238E27FC236}">
                <a16:creationId xmlns:a16="http://schemas.microsoft.com/office/drawing/2014/main" id="{E329A668-5308-374A-A0F0-7F1E52D01DC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FCE107C0-9B05-8F45-903D-464476525AD8}"/>
              </a:ext>
            </a:extLst>
          </p:cNvPr>
          <p:cNvSpPr>
            <a:spLocks noGrp="1"/>
          </p:cNvSpPr>
          <p:nvPr>
            <p:ph type="sldNum" sz="quarter" idx="12"/>
          </p:nvPr>
        </p:nvSpPr>
        <p:spPr>
          <a:xfrm>
            <a:off x="8610600" y="6356350"/>
            <a:ext cx="2743200" cy="365125"/>
          </a:xfrm>
          <a:prstGeom prst="rect">
            <a:avLst/>
          </a:prstGeom>
        </p:spPr>
        <p:txBody>
          <a:bodyPr/>
          <a:lstStyle/>
          <a:p>
            <a:fld id="{65E71D35-3A4C-544C-8023-6D77DCD91F75}" type="slidenum">
              <a:rPr lang="en-US" smtClean="0"/>
              <a:t>‹#›</a:t>
            </a:fld>
            <a:endParaRPr lang="en-US"/>
          </a:p>
        </p:txBody>
      </p:sp>
      <p:pic>
        <p:nvPicPr>
          <p:cNvPr id="13" name="Picture 12">
            <a:extLst>
              <a:ext uri="{FF2B5EF4-FFF2-40B4-BE49-F238E27FC236}">
                <a16:creationId xmlns:a16="http://schemas.microsoft.com/office/drawing/2014/main" id="{EA09FAE3-492E-8945-991C-5D2A0F241543}"/>
              </a:ext>
            </a:extLst>
          </p:cNvPr>
          <p:cNvPicPr>
            <a:picLocks noChangeAspect="1"/>
          </p:cNvPicPr>
          <p:nvPr userDrawn="1"/>
        </p:nvPicPr>
        <p:blipFill>
          <a:blip r:embed="rId3"/>
          <a:stretch>
            <a:fillRect/>
          </a:stretch>
        </p:blipFill>
        <p:spPr>
          <a:xfrm>
            <a:off x="-5804" y="5590112"/>
            <a:ext cx="12192001" cy="1267887"/>
          </a:xfrm>
          <a:prstGeom prst="rect">
            <a:avLst/>
          </a:prstGeom>
        </p:spPr>
      </p:pic>
      <p:cxnSp>
        <p:nvCxnSpPr>
          <p:cNvPr id="14" name="Straight Connector 13">
            <a:extLst>
              <a:ext uri="{FF2B5EF4-FFF2-40B4-BE49-F238E27FC236}">
                <a16:creationId xmlns:a16="http://schemas.microsoft.com/office/drawing/2014/main" id="{DA63CDE5-653C-2C48-B912-0A4C8B267902}"/>
              </a:ext>
            </a:extLst>
          </p:cNvPr>
          <p:cNvCxnSpPr>
            <a:cxnSpLocks/>
          </p:cNvCxnSpPr>
          <p:nvPr userDrawn="1"/>
        </p:nvCxnSpPr>
        <p:spPr>
          <a:xfrm>
            <a:off x="0" y="5590112"/>
            <a:ext cx="12186197" cy="0"/>
          </a:xfrm>
          <a:prstGeom prst="line">
            <a:avLst/>
          </a:prstGeom>
          <a:ln w="25400">
            <a:solidFill>
              <a:srgbClr val="27549C"/>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484EC80B-C636-894A-8C22-73424FCA08C3}"/>
              </a:ext>
            </a:extLst>
          </p:cNvPr>
          <p:cNvSpPr>
            <a:spLocks noGrp="1"/>
          </p:cNvSpPr>
          <p:nvPr>
            <p:ph idx="14" hasCustomPrompt="1"/>
          </p:nvPr>
        </p:nvSpPr>
        <p:spPr>
          <a:xfrm>
            <a:off x="7949184" y="5688429"/>
            <a:ext cx="4157472" cy="1029364"/>
          </a:xfrm>
        </p:spPr>
        <p:txBody>
          <a:bodyPr anchor="ctr"/>
          <a:lstStyle>
            <a:lvl1pPr marL="0" indent="0" algn="l">
              <a:buNone/>
              <a:defRPr>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OU</a:t>
            </a:r>
            <a:br>
              <a:rPr lang="en-US"/>
            </a:br>
            <a:r>
              <a:rPr lang="en-US"/>
              <a:t>LOGO</a:t>
            </a:r>
          </a:p>
        </p:txBody>
      </p:sp>
      <p:pic>
        <p:nvPicPr>
          <p:cNvPr id="12" name="Picture 11">
            <a:extLst>
              <a:ext uri="{FF2B5EF4-FFF2-40B4-BE49-F238E27FC236}">
                <a16:creationId xmlns:a16="http://schemas.microsoft.com/office/drawing/2014/main" id="{14586481-B74D-E246-A8E6-67A65FAC520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59617" y="6004119"/>
            <a:ext cx="3973068" cy="524744"/>
          </a:xfrm>
          <a:prstGeom prst="rect">
            <a:avLst/>
          </a:prstGeom>
        </p:spPr>
      </p:pic>
    </p:spTree>
    <p:extLst>
      <p:ext uri="{BB962C8B-B14F-4D97-AF65-F5344CB8AC3E}">
        <p14:creationId xmlns:p14="http://schemas.microsoft.com/office/powerpoint/2010/main" val="5794775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D84F49B-5A7F-2F45-9400-29748B34686B}"/>
              </a:ext>
            </a:extLst>
          </p:cNvPr>
          <p:cNvPicPr>
            <a:picLocks noChangeAspect="1"/>
          </p:cNvPicPr>
          <p:nvPr userDrawn="1"/>
        </p:nvPicPr>
        <p:blipFill>
          <a:blip r:embed="rId2"/>
          <a:stretch>
            <a:fillRect/>
          </a:stretch>
        </p:blipFill>
        <p:spPr>
          <a:xfrm>
            <a:off x="0" y="0"/>
            <a:ext cx="12192000" cy="1087129"/>
          </a:xfrm>
          <a:prstGeom prst="rect">
            <a:avLst/>
          </a:prstGeom>
        </p:spPr>
      </p:pic>
      <p:pic>
        <p:nvPicPr>
          <p:cNvPr id="10" name="Picture 9">
            <a:extLst>
              <a:ext uri="{FF2B5EF4-FFF2-40B4-BE49-F238E27FC236}">
                <a16:creationId xmlns:a16="http://schemas.microsoft.com/office/drawing/2014/main" id="{C55B0418-EA3E-F444-BA50-493E538C475E}"/>
              </a:ext>
            </a:extLst>
          </p:cNvPr>
          <p:cNvPicPr>
            <a:picLocks noChangeAspect="1"/>
          </p:cNvPicPr>
          <p:nvPr userDrawn="1"/>
        </p:nvPicPr>
        <p:blipFill>
          <a:blip r:embed="rId3">
            <a:alphaModFix amt="70000"/>
          </a:blip>
          <a:stretch>
            <a:fillRect/>
          </a:stretch>
        </p:blipFill>
        <p:spPr>
          <a:xfrm>
            <a:off x="10696074" y="508222"/>
            <a:ext cx="1119415" cy="295401"/>
          </a:xfrm>
          <a:prstGeom prst="rect">
            <a:avLst/>
          </a:prstGeom>
        </p:spPr>
      </p:pic>
      <p:sp>
        <p:nvSpPr>
          <p:cNvPr id="9" name="Title 1">
            <a:extLst>
              <a:ext uri="{FF2B5EF4-FFF2-40B4-BE49-F238E27FC236}">
                <a16:creationId xmlns:a16="http://schemas.microsoft.com/office/drawing/2014/main" id="{BCFA929C-C054-5949-B389-B2BE80C59E61}"/>
              </a:ext>
            </a:extLst>
          </p:cNvPr>
          <p:cNvSpPr>
            <a:spLocks noGrp="1"/>
          </p:cNvSpPr>
          <p:nvPr>
            <p:ph type="title" hasCustomPrompt="1"/>
          </p:nvPr>
        </p:nvSpPr>
        <p:spPr>
          <a:xfrm>
            <a:off x="573795" y="240555"/>
            <a:ext cx="10515600" cy="822960"/>
          </a:xfrm>
        </p:spPr>
        <p:txBody>
          <a:bodyPr>
            <a:norm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a:t>title</a:t>
            </a:r>
          </a:p>
        </p:txBody>
      </p:sp>
    </p:spTree>
    <p:extLst>
      <p:ext uri="{BB962C8B-B14F-4D97-AF65-F5344CB8AC3E}">
        <p14:creationId xmlns:p14="http://schemas.microsoft.com/office/powerpoint/2010/main" val="3001127812"/>
      </p:ext>
    </p:extLst>
  </p:cSld>
  <p:clrMapOvr>
    <a:masterClrMapping/>
  </p:clrMapOvr>
  <p:extLst>
    <p:ext uri="{DCECCB84-F9BA-43D5-87BE-67443E8EF086}">
      <p15:sldGuideLst xmlns:p15="http://schemas.microsoft.com/office/powerpoint/2012/main">
        <p15:guide id="1" orient="horz" pos="2160">
          <p15:clr>
            <a:srgbClr val="FBAE40"/>
          </p15:clr>
        </p15:guide>
        <p15:guide id="2" pos="432">
          <p15:clr>
            <a:srgbClr val="FBAE40"/>
          </p15:clr>
        </p15:guide>
        <p15:guide id="3" orient="horz" pos="507">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C52A621-B74F-3A41-A866-D2CD7F26E2C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 y="0"/>
            <a:ext cx="12195655" cy="5737886"/>
          </a:xfrm>
          <a:prstGeom prst="rect">
            <a:avLst/>
          </a:prstGeom>
        </p:spPr>
      </p:pic>
      <p:sp>
        <p:nvSpPr>
          <p:cNvPr id="2" name="Title 1">
            <a:extLst>
              <a:ext uri="{FF2B5EF4-FFF2-40B4-BE49-F238E27FC236}">
                <a16:creationId xmlns:a16="http://schemas.microsoft.com/office/drawing/2014/main" id="{1B3A74CB-75CA-FB48-A8B5-239B7A321153}"/>
              </a:ext>
            </a:extLst>
          </p:cNvPr>
          <p:cNvSpPr>
            <a:spLocks noGrp="1"/>
          </p:cNvSpPr>
          <p:nvPr>
            <p:ph type="title"/>
          </p:nvPr>
        </p:nvSpPr>
        <p:spPr>
          <a:xfrm>
            <a:off x="497840" y="1253809"/>
            <a:ext cx="10515600" cy="1325563"/>
          </a:xfrm>
        </p:spPr>
        <p:txBody>
          <a:bodyPr>
            <a:normAutofit/>
          </a:bodyPr>
          <a:lstStyle>
            <a:lvl1pPr>
              <a:defRPr sz="6000" b="1" i="0">
                <a:solidFill>
                  <a:schemeClr val="bg1"/>
                </a:solidFill>
                <a:latin typeface="Calibri" panose="020F0502020204030204" pitchFamily="34" charset="0"/>
                <a:cs typeface="Calibri" panose="020F0502020204030204" pitchFamily="34" charset="0"/>
              </a:defRPr>
            </a:lvl1pPr>
          </a:lstStyle>
          <a:p>
            <a:r>
              <a:rPr lang="en-US"/>
              <a:t>Click to edit Master title style</a:t>
            </a:r>
          </a:p>
        </p:txBody>
      </p:sp>
      <p:pic>
        <p:nvPicPr>
          <p:cNvPr id="11" name="Picture 10">
            <a:extLst>
              <a:ext uri="{FF2B5EF4-FFF2-40B4-BE49-F238E27FC236}">
                <a16:creationId xmlns:a16="http://schemas.microsoft.com/office/drawing/2014/main" id="{DF795348-E952-2E4A-B6F1-C0FE7ADEFF5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04" y="5590112"/>
            <a:ext cx="12192001" cy="1267887"/>
          </a:xfrm>
          <a:prstGeom prst="rect">
            <a:avLst/>
          </a:prstGeom>
        </p:spPr>
      </p:pic>
      <p:cxnSp>
        <p:nvCxnSpPr>
          <p:cNvPr id="13" name="Straight Connector 12">
            <a:extLst>
              <a:ext uri="{FF2B5EF4-FFF2-40B4-BE49-F238E27FC236}">
                <a16:creationId xmlns:a16="http://schemas.microsoft.com/office/drawing/2014/main" id="{33E6F119-D7E5-DE4E-A9F5-72940F83BFA5}"/>
              </a:ext>
            </a:extLst>
          </p:cNvPr>
          <p:cNvCxnSpPr>
            <a:cxnSpLocks/>
          </p:cNvCxnSpPr>
          <p:nvPr userDrawn="1"/>
        </p:nvCxnSpPr>
        <p:spPr>
          <a:xfrm>
            <a:off x="0" y="5590112"/>
            <a:ext cx="12186197" cy="0"/>
          </a:xfrm>
          <a:prstGeom prst="line">
            <a:avLst/>
          </a:prstGeom>
          <a:ln w="25400">
            <a:solidFill>
              <a:srgbClr val="27549C"/>
            </a:solidFill>
          </a:ln>
        </p:spPr>
        <p:style>
          <a:lnRef idx="1">
            <a:schemeClr val="accent1"/>
          </a:lnRef>
          <a:fillRef idx="0">
            <a:schemeClr val="accent1"/>
          </a:fillRef>
          <a:effectRef idx="0">
            <a:schemeClr val="accent1"/>
          </a:effectRef>
          <a:fontRef idx="minor">
            <a:schemeClr val="tx1"/>
          </a:fontRef>
        </p:style>
      </p:cxnSp>
      <p:sp>
        <p:nvSpPr>
          <p:cNvPr id="12" name="Content Placeholder 2">
            <a:extLst>
              <a:ext uri="{FF2B5EF4-FFF2-40B4-BE49-F238E27FC236}">
                <a16:creationId xmlns:a16="http://schemas.microsoft.com/office/drawing/2014/main" id="{F117FCBB-E158-AB44-BD1F-E332C48A85FF}"/>
              </a:ext>
            </a:extLst>
          </p:cNvPr>
          <p:cNvSpPr>
            <a:spLocks noGrp="1"/>
          </p:cNvSpPr>
          <p:nvPr>
            <p:ph idx="14" hasCustomPrompt="1"/>
          </p:nvPr>
        </p:nvSpPr>
        <p:spPr>
          <a:xfrm>
            <a:off x="7949184" y="5688429"/>
            <a:ext cx="4157472" cy="1029364"/>
          </a:xfrm>
        </p:spPr>
        <p:txBody>
          <a:bodyPr anchor="ctr"/>
          <a:lstStyle>
            <a:lvl1pPr marL="0" indent="0" algn="l">
              <a:buNone/>
              <a:defRPr>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OU</a:t>
            </a:r>
            <a:br>
              <a:rPr lang="en-US"/>
            </a:br>
            <a:r>
              <a:rPr lang="en-US"/>
              <a:t>LOGO</a:t>
            </a:r>
          </a:p>
        </p:txBody>
      </p:sp>
      <p:pic>
        <p:nvPicPr>
          <p:cNvPr id="8" name="Picture 7">
            <a:extLst>
              <a:ext uri="{FF2B5EF4-FFF2-40B4-BE49-F238E27FC236}">
                <a16:creationId xmlns:a16="http://schemas.microsoft.com/office/drawing/2014/main" id="{50B58202-31F7-CE4A-9978-3C1A0749C237}"/>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359617" y="6004119"/>
            <a:ext cx="3973068" cy="524744"/>
          </a:xfrm>
          <a:prstGeom prst="rect">
            <a:avLst/>
          </a:prstGeom>
        </p:spPr>
      </p:pic>
    </p:spTree>
    <p:extLst>
      <p:ext uri="{BB962C8B-B14F-4D97-AF65-F5344CB8AC3E}">
        <p14:creationId xmlns:p14="http://schemas.microsoft.com/office/powerpoint/2010/main" val="871772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F7E5361-F20C-5A49-A77E-5EC477F3C713}"/>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6" name="Rectangle 15">
            <a:extLst>
              <a:ext uri="{FF2B5EF4-FFF2-40B4-BE49-F238E27FC236}">
                <a16:creationId xmlns:a16="http://schemas.microsoft.com/office/drawing/2014/main" id="{659F883E-0FB0-C74A-9872-9131D81B78D9}"/>
              </a:ext>
            </a:extLst>
          </p:cNvPr>
          <p:cNvSpPr/>
          <p:nvPr userDrawn="1"/>
        </p:nvSpPr>
        <p:spPr>
          <a:xfrm>
            <a:off x="0" y="5598633"/>
            <a:ext cx="12192000" cy="12593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2A062A5-3298-E643-BC9D-765202BF5065}"/>
              </a:ext>
            </a:extLst>
          </p:cNvPr>
          <p:cNvSpPr>
            <a:spLocks noGrp="1"/>
          </p:cNvSpPr>
          <p:nvPr>
            <p:ph type="title"/>
          </p:nvPr>
        </p:nvSpPr>
        <p:spPr>
          <a:xfrm>
            <a:off x="501874" y="1214040"/>
            <a:ext cx="10515600" cy="1325563"/>
          </a:xfrm>
        </p:spPr>
        <p:txBody>
          <a:bodyPr>
            <a:normAutofit/>
          </a:bodyPr>
          <a:lstStyle>
            <a:lvl1pPr>
              <a:defRPr sz="6000" b="1">
                <a:solidFill>
                  <a:srgbClr val="193968"/>
                </a:solidFill>
                <a:latin typeface="+mn-lt"/>
              </a:defRPr>
            </a:lvl1pPr>
          </a:lstStyle>
          <a:p>
            <a:r>
              <a:rPr lang="en-US" dirty="0"/>
              <a:t>Click to edit Master title style</a:t>
            </a:r>
          </a:p>
        </p:txBody>
      </p:sp>
      <p:cxnSp>
        <p:nvCxnSpPr>
          <p:cNvPr id="9" name="Straight Connector 8">
            <a:extLst>
              <a:ext uri="{FF2B5EF4-FFF2-40B4-BE49-F238E27FC236}">
                <a16:creationId xmlns:a16="http://schemas.microsoft.com/office/drawing/2014/main" id="{DE616920-52D1-3E46-95C0-7A90E9052ADC}"/>
              </a:ext>
            </a:extLst>
          </p:cNvPr>
          <p:cNvCxnSpPr>
            <a:cxnSpLocks/>
          </p:cNvCxnSpPr>
          <p:nvPr userDrawn="1"/>
        </p:nvCxnSpPr>
        <p:spPr>
          <a:xfrm>
            <a:off x="-53165" y="5598633"/>
            <a:ext cx="12290612" cy="0"/>
          </a:xfrm>
          <a:prstGeom prst="line">
            <a:avLst/>
          </a:prstGeom>
          <a:ln w="25400">
            <a:solidFill>
              <a:srgbClr val="27549C"/>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44BEF4D4-7E5F-3B46-8DBB-0554AC2C962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3970" y="6004694"/>
            <a:ext cx="3964361" cy="523594"/>
          </a:xfrm>
          <a:prstGeom prst="rect">
            <a:avLst/>
          </a:prstGeom>
        </p:spPr>
      </p:pic>
      <p:sp>
        <p:nvSpPr>
          <p:cNvPr id="18" name="Content Placeholder 2">
            <a:extLst>
              <a:ext uri="{FF2B5EF4-FFF2-40B4-BE49-F238E27FC236}">
                <a16:creationId xmlns:a16="http://schemas.microsoft.com/office/drawing/2014/main" id="{478E25D7-9AEF-0C40-A131-9FCCE2F2E879}"/>
              </a:ext>
            </a:extLst>
          </p:cNvPr>
          <p:cNvSpPr>
            <a:spLocks noGrp="1"/>
          </p:cNvSpPr>
          <p:nvPr>
            <p:ph idx="14" hasCustomPrompt="1"/>
          </p:nvPr>
        </p:nvSpPr>
        <p:spPr>
          <a:xfrm>
            <a:off x="7949184" y="5688429"/>
            <a:ext cx="4157472" cy="1029364"/>
          </a:xfrm>
        </p:spPr>
        <p:txBody>
          <a:bodyPr anchor="ctr"/>
          <a:lstStyle>
            <a:lvl1pPr marL="0" indent="0" algn="l">
              <a:buNone/>
              <a:defRPr>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OU</a:t>
            </a:r>
            <a:br>
              <a:rPr lang="en-US" dirty="0"/>
            </a:br>
            <a:r>
              <a:rPr lang="en-US" dirty="0"/>
              <a:t>LOGO</a:t>
            </a:r>
          </a:p>
        </p:txBody>
      </p:sp>
    </p:spTree>
    <p:extLst>
      <p:ext uri="{BB962C8B-B14F-4D97-AF65-F5344CB8AC3E}">
        <p14:creationId xmlns:p14="http://schemas.microsoft.com/office/powerpoint/2010/main" val="382766688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C69E64F-3518-6443-83D9-B05718EA043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03" y="0"/>
            <a:ext cx="12192000" cy="6085417"/>
          </a:xfrm>
          <a:prstGeom prst="rect">
            <a:avLst/>
          </a:prstGeom>
        </p:spPr>
      </p:pic>
      <p:sp>
        <p:nvSpPr>
          <p:cNvPr id="2" name="Title 1">
            <a:extLst>
              <a:ext uri="{FF2B5EF4-FFF2-40B4-BE49-F238E27FC236}">
                <a16:creationId xmlns:a16="http://schemas.microsoft.com/office/drawing/2014/main" id="{B4C41454-5D83-B04E-81AF-9FD3FC939AC1}"/>
              </a:ext>
            </a:extLst>
          </p:cNvPr>
          <p:cNvSpPr>
            <a:spLocks noGrp="1"/>
          </p:cNvSpPr>
          <p:nvPr>
            <p:ph type="title"/>
          </p:nvPr>
        </p:nvSpPr>
        <p:spPr>
          <a:xfrm>
            <a:off x="501874" y="1253810"/>
            <a:ext cx="10515600" cy="1325563"/>
          </a:xfrm>
        </p:spPr>
        <p:txBody>
          <a:bodyPr>
            <a:normAutofit/>
          </a:bodyPr>
          <a:lstStyle>
            <a:lvl1pPr>
              <a:defRPr sz="6000" b="1" i="0">
                <a:solidFill>
                  <a:schemeClr val="bg1"/>
                </a:solidFill>
                <a:latin typeface="Calibri" panose="020F0502020204030204" pitchFamily="34" charset="0"/>
                <a:cs typeface="Calibri" panose="020F0502020204030204" pitchFamily="34" charset="0"/>
              </a:defRPr>
            </a:lvl1pPr>
          </a:lstStyle>
          <a:p>
            <a:r>
              <a:rPr lang="en-US"/>
              <a:t>Click to edit Master title style</a:t>
            </a:r>
          </a:p>
        </p:txBody>
      </p:sp>
      <p:pic>
        <p:nvPicPr>
          <p:cNvPr id="7" name="Picture 6">
            <a:extLst>
              <a:ext uri="{FF2B5EF4-FFF2-40B4-BE49-F238E27FC236}">
                <a16:creationId xmlns:a16="http://schemas.microsoft.com/office/drawing/2014/main" id="{11E0493E-BF3F-BB45-AA8B-B5CC0BCE523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04" y="5590112"/>
            <a:ext cx="12192001" cy="1267887"/>
          </a:xfrm>
          <a:prstGeom prst="rect">
            <a:avLst/>
          </a:prstGeom>
        </p:spPr>
      </p:pic>
      <p:cxnSp>
        <p:nvCxnSpPr>
          <p:cNvPr id="8" name="Straight Connector 7">
            <a:extLst>
              <a:ext uri="{FF2B5EF4-FFF2-40B4-BE49-F238E27FC236}">
                <a16:creationId xmlns:a16="http://schemas.microsoft.com/office/drawing/2014/main" id="{17CAAED3-6E58-C048-8DCC-F1DC236879DA}"/>
              </a:ext>
            </a:extLst>
          </p:cNvPr>
          <p:cNvCxnSpPr>
            <a:cxnSpLocks/>
          </p:cNvCxnSpPr>
          <p:nvPr userDrawn="1"/>
        </p:nvCxnSpPr>
        <p:spPr>
          <a:xfrm>
            <a:off x="0" y="5590112"/>
            <a:ext cx="12186197" cy="0"/>
          </a:xfrm>
          <a:prstGeom prst="line">
            <a:avLst/>
          </a:prstGeom>
          <a:ln w="25400">
            <a:solidFill>
              <a:srgbClr val="27549C"/>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05BD4975-D7DE-A14C-AC0B-CEBA1CDB77E4}"/>
              </a:ext>
            </a:extLst>
          </p:cNvPr>
          <p:cNvSpPr>
            <a:spLocks noGrp="1"/>
          </p:cNvSpPr>
          <p:nvPr>
            <p:ph idx="14" hasCustomPrompt="1"/>
          </p:nvPr>
        </p:nvSpPr>
        <p:spPr>
          <a:xfrm>
            <a:off x="7949184" y="5688429"/>
            <a:ext cx="4157472" cy="1029364"/>
          </a:xfrm>
        </p:spPr>
        <p:txBody>
          <a:bodyPr anchor="ctr"/>
          <a:lstStyle>
            <a:lvl1pPr marL="0" indent="0" algn="l">
              <a:buNone/>
              <a:defRPr>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OU</a:t>
            </a:r>
            <a:br>
              <a:rPr lang="en-US"/>
            </a:br>
            <a:r>
              <a:rPr lang="en-US"/>
              <a:t>LOGO</a:t>
            </a:r>
          </a:p>
        </p:txBody>
      </p:sp>
      <p:pic>
        <p:nvPicPr>
          <p:cNvPr id="11" name="Picture 10">
            <a:extLst>
              <a:ext uri="{FF2B5EF4-FFF2-40B4-BE49-F238E27FC236}">
                <a16:creationId xmlns:a16="http://schemas.microsoft.com/office/drawing/2014/main" id="{04F07147-0DCE-E846-A4DA-BDE4789366AE}"/>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359617" y="6004119"/>
            <a:ext cx="3973068" cy="524744"/>
          </a:xfrm>
          <a:prstGeom prst="rect">
            <a:avLst/>
          </a:prstGeom>
        </p:spPr>
      </p:pic>
    </p:spTree>
    <p:extLst>
      <p:ext uri="{BB962C8B-B14F-4D97-AF65-F5344CB8AC3E}">
        <p14:creationId xmlns:p14="http://schemas.microsoft.com/office/powerpoint/2010/main" val="14826148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9FB257F-E78B-5143-9197-29A7753A1BD4}"/>
              </a:ext>
            </a:extLst>
          </p:cNvPr>
          <p:cNvSpPr/>
          <p:nvPr userDrawn="1"/>
        </p:nvSpPr>
        <p:spPr>
          <a:xfrm>
            <a:off x="-3" y="5598633"/>
            <a:ext cx="12195652" cy="12593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3C69E64F-3518-6443-83D9-B05718EA043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85" y="1963"/>
            <a:ext cx="12198984" cy="6861929"/>
          </a:xfrm>
          <a:prstGeom prst="rect">
            <a:avLst/>
          </a:prstGeom>
        </p:spPr>
      </p:pic>
      <p:sp>
        <p:nvSpPr>
          <p:cNvPr id="2" name="Title 1">
            <a:extLst>
              <a:ext uri="{FF2B5EF4-FFF2-40B4-BE49-F238E27FC236}">
                <a16:creationId xmlns:a16="http://schemas.microsoft.com/office/drawing/2014/main" id="{B4C41454-5D83-B04E-81AF-9FD3FC939AC1}"/>
              </a:ext>
            </a:extLst>
          </p:cNvPr>
          <p:cNvSpPr>
            <a:spLocks noGrp="1"/>
          </p:cNvSpPr>
          <p:nvPr>
            <p:ph type="title"/>
          </p:nvPr>
        </p:nvSpPr>
        <p:spPr>
          <a:xfrm>
            <a:off x="501874" y="1253810"/>
            <a:ext cx="10515600" cy="1325563"/>
          </a:xfrm>
        </p:spPr>
        <p:txBody>
          <a:bodyPr>
            <a:noAutofit/>
          </a:bodyPr>
          <a:lstStyle>
            <a:lvl1pPr>
              <a:defRPr sz="6000" b="1" i="0">
                <a:solidFill>
                  <a:schemeClr val="bg1"/>
                </a:solidFill>
                <a:latin typeface="Calibri" panose="020F0502020204030204" pitchFamily="34" charset="0"/>
                <a:cs typeface="Calibri" panose="020F0502020204030204" pitchFamily="34" charset="0"/>
              </a:defRPr>
            </a:lvl1pPr>
          </a:lstStyle>
          <a:p>
            <a:r>
              <a:rPr lang="en-US"/>
              <a:t>Click to edit Master title style</a:t>
            </a:r>
          </a:p>
        </p:txBody>
      </p:sp>
      <p:pic>
        <p:nvPicPr>
          <p:cNvPr id="9" name="Picture 8">
            <a:extLst>
              <a:ext uri="{FF2B5EF4-FFF2-40B4-BE49-F238E27FC236}">
                <a16:creationId xmlns:a16="http://schemas.microsoft.com/office/drawing/2014/main" id="{7BC7EFF5-A996-6F4F-B042-6AC5C9AD1E0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04" y="5590112"/>
            <a:ext cx="12192001" cy="1267887"/>
          </a:xfrm>
          <a:prstGeom prst="rect">
            <a:avLst/>
          </a:prstGeom>
        </p:spPr>
      </p:pic>
      <p:cxnSp>
        <p:nvCxnSpPr>
          <p:cNvPr id="12" name="Straight Connector 11">
            <a:extLst>
              <a:ext uri="{FF2B5EF4-FFF2-40B4-BE49-F238E27FC236}">
                <a16:creationId xmlns:a16="http://schemas.microsoft.com/office/drawing/2014/main" id="{3EF5BCF3-54DD-114C-AC77-41AB67A43060}"/>
              </a:ext>
            </a:extLst>
          </p:cNvPr>
          <p:cNvCxnSpPr>
            <a:cxnSpLocks/>
          </p:cNvCxnSpPr>
          <p:nvPr userDrawn="1"/>
        </p:nvCxnSpPr>
        <p:spPr>
          <a:xfrm>
            <a:off x="0" y="5590112"/>
            <a:ext cx="12186197" cy="0"/>
          </a:xfrm>
          <a:prstGeom prst="line">
            <a:avLst/>
          </a:prstGeom>
          <a:ln w="25400">
            <a:solidFill>
              <a:srgbClr val="27549C"/>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FB16FCF6-BD1A-6543-BD0C-0C6F4345E562}"/>
              </a:ext>
            </a:extLst>
          </p:cNvPr>
          <p:cNvSpPr>
            <a:spLocks noGrp="1"/>
          </p:cNvSpPr>
          <p:nvPr>
            <p:ph idx="14" hasCustomPrompt="1"/>
          </p:nvPr>
        </p:nvSpPr>
        <p:spPr>
          <a:xfrm>
            <a:off x="7949184" y="5688429"/>
            <a:ext cx="4157472" cy="1029364"/>
          </a:xfrm>
        </p:spPr>
        <p:txBody>
          <a:bodyPr anchor="ctr"/>
          <a:lstStyle>
            <a:lvl1pPr marL="0" indent="0" algn="l">
              <a:buNone/>
              <a:defRPr>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OU</a:t>
            </a:r>
            <a:br>
              <a:rPr lang="en-US"/>
            </a:br>
            <a:r>
              <a:rPr lang="en-US"/>
              <a:t>LOGO</a:t>
            </a:r>
          </a:p>
        </p:txBody>
      </p:sp>
      <p:pic>
        <p:nvPicPr>
          <p:cNvPr id="11" name="Picture 10">
            <a:extLst>
              <a:ext uri="{FF2B5EF4-FFF2-40B4-BE49-F238E27FC236}">
                <a16:creationId xmlns:a16="http://schemas.microsoft.com/office/drawing/2014/main" id="{4344B58A-64BB-1A4E-81E8-E93017BCC390}"/>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359617" y="6004119"/>
            <a:ext cx="3973068" cy="524744"/>
          </a:xfrm>
          <a:prstGeom prst="rect">
            <a:avLst/>
          </a:prstGeom>
        </p:spPr>
      </p:pic>
    </p:spTree>
    <p:extLst>
      <p:ext uri="{BB962C8B-B14F-4D97-AF65-F5344CB8AC3E}">
        <p14:creationId xmlns:p14="http://schemas.microsoft.com/office/powerpoint/2010/main" val="36710336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4A55C6F-E7F4-A34D-83D6-1B9F5F22E13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675"/>
            <a:ext cx="12228755" cy="6878674"/>
          </a:xfrm>
          <a:prstGeom prst="rect">
            <a:avLst/>
          </a:prstGeom>
        </p:spPr>
      </p:pic>
      <p:sp>
        <p:nvSpPr>
          <p:cNvPr id="2" name="Title 1">
            <a:extLst>
              <a:ext uri="{FF2B5EF4-FFF2-40B4-BE49-F238E27FC236}">
                <a16:creationId xmlns:a16="http://schemas.microsoft.com/office/drawing/2014/main" id="{2A5EF4BE-40B8-144A-9D54-23B78E3AA617}"/>
              </a:ext>
            </a:extLst>
          </p:cNvPr>
          <p:cNvSpPr>
            <a:spLocks noGrp="1"/>
          </p:cNvSpPr>
          <p:nvPr>
            <p:ph type="ctrTitle"/>
          </p:nvPr>
        </p:nvSpPr>
        <p:spPr>
          <a:xfrm>
            <a:off x="501874" y="1170432"/>
            <a:ext cx="10166126" cy="1211612"/>
          </a:xfrm>
        </p:spPr>
        <p:txBody>
          <a:bodyPr anchor="b"/>
          <a:lstStyle>
            <a:lvl1pPr algn="l">
              <a:defRPr sz="6000" b="1" i="0">
                <a:solidFill>
                  <a:schemeClr val="bg1"/>
                </a:solidFill>
                <a:latin typeface="Calibri" panose="020F0502020204030204" pitchFamily="34" charset="0"/>
                <a:cs typeface="Calibri" panose="020F0502020204030204" pitchFamily="34" charset="0"/>
              </a:defRPr>
            </a:lvl1pPr>
          </a:lstStyle>
          <a:p>
            <a:r>
              <a:rPr lang="en-US"/>
              <a:t>Click to edit Master title style</a:t>
            </a:r>
          </a:p>
        </p:txBody>
      </p:sp>
      <p:sp>
        <p:nvSpPr>
          <p:cNvPr id="4" name="Date Placeholder 3">
            <a:extLst>
              <a:ext uri="{FF2B5EF4-FFF2-40B4-BE49-F238E27FC236}">
                <a16:creationId xmlns:a16="http://schemas.microsoft.com/office/drawing/2014/main" id="{AE4CF5BF-A748-DB47-BF3F-3ADB26A49B10}"/>
              </a:ext>
            </a:extLst>
          </p:cNvPr>
          <p:cNvSpPr>
            <a:spLocks noGrp="1"/>
          </p:cNvSpPr>
          <p:nvPr>
            <p:ph type="dt" sz="half" idx="10"/>
          </p:nvPr>
        </p:nvSpPr>
        <p:spPr>
          <a:xfrm>
            <a:off x="838200" y="6356350"/>
            <a:ext cx="2743200" cy="365125"/>
          </a:xfrm>
          <a:prstGeom prst="rect">
            <a:avLst/>
          </a:prstGeom>
        </p:spPr>
        <p:txBody>
          <a:bodyPr/>
          <a:lstStyle/>
          <a:p>
            <a:fld id="{5667F5AF-E0DF-6E43-A1D7-F5FEFFC73166}" type="datetimeFigureOut">
              <a:rPr lang="en-US" smtClean="0"/>
              <a:t>10/19/23</a:t>
            </a:fld>
            <a:endParaRPr lang="en-US"/>
          </a:p>
        </p:txBody>
      </p:sp>
      <p:sp>
        <p:nvSpPr>
          <p:cNvPr id="5" name="Footer Placeholder 4">
            <a:extLst>
              <a:ext uri="{FF2B5EF4-FFF2-40B4-BE49-F238E27FC236}">
                <a16:creationId xmlns:a16="http://schemas.microsoft.com/office/drawing/2014/main" id="{E329A668-5308-374A-A0F0-7F1E52D01DC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FCE107C0-9B05-8F45-903D-464476525AD8}"/>
              </a:ext>
            </a:extLst>
          </p:cNvPr>
          <p:cNvSpPr>
            <a:spLocks noGrp="1"/>
          </p:cNvSpPr>
          <p:nvPr>
            <p:ph type="sldNum" sz="quarter" idx="12"/>
          </p:nvPr>
        </p:nvSpPr>
        <p:spPr>
          <a:xfrm>
            <a:off x="8610600" y="6356350"/>
            <a:ext cx="2743200" cy="365125"/>
          </a:xfrm>
          <a:prstGeom prst="rect">
            <a:avLst/>
          </a:prstGeom>
        </p:spPr>
        <p:txBody>
          <a:bodyPr/>
          <a:lstStyle/>
          <a:p>
            <a:fld id="{65E71D35-3A4C-544C-8023-6D77DCD91F75}" type="slidenum">
              <a:rPr lang="en-US" smtClean="0"/>
              <a:t>‹#›</a:t>
            </a:fld>
            <a:endParaRPr lang="en-US"/>
          </a:p>
        </p:txBody>
      </p:sp>
      <p:pic>
        <p:nvPicPr>
          <p:cNvPr id="13" name="Picture 12">
            <a:extLst>
              <a:ext uri="{FF2B5EF4-FFF2-40B4-BE49-F238E27FC236}">
                <a16:creationId xmlns:a16="http://schemas.microsoft.com/office/drawing/2014/main" id="{EA09FAE3-492E-8945-991C-5D2A0F24154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04" y="5590112"/>
            <a:ext cx="12192001" cy="1267887"/>
          </a:xfrm>
          <a:prstGeom prst="rect">
            <a:avLst/>
          </a:prstGeom>
        </p:spPr>
      </p:pic>
      <p:cxnSp>
        <p:nvCxnSpPr>
          <p:cNvPr id="14" name="Straight Connector 13">
            <a:extLst>
              <a:ext uri="{FF2B5EF4-FFF2-40B4-BE49-F238E27FC236}">
                <a16:creationId xmlns:a16="http://schemas.microsoft.com/office/drawing/2014/main" id="{DA63CDE5-653C-2C48-B912-0A4C8B267902}"/>
              </a:ext>
            </a:extLst>
          </p:cNvPr>
          <p:cNvCxnSpPr>
            <a:cxnSpLocks/>
          </p:cNvCxnSpPr>
          <p:nvPr userDrawn="1"/>
        </p:nvCxnSpPr>
        <p:spPr>
          <a:xfrm>
            <a:off x="0" y="5590112"/>
            <a:ext cx="12186197" cy="0"/>
          </a:xfrm>
          <a:prstGeom prst="line">
            <a:avLst/>
          </a:prstGeom>
          <a:ln w="25400">
            <a:solidFill>
              <a:srgbClr val="27549C"/>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484EC80B-C636-894A-8C22-73424FCA08C3}"/>
              </a:ext>
            </a:extLst>
          </p:cNvPr>
          <p:cNvSpPr>
            <a:spLocks noGrp="1"/>
          </p:cNvSpPr>
          <p:nvPr>
            <p:ph idx="14" hasCustomPrompt="1"/>
          </p:nvPr>
        </p:nvSpPr>
        <p:spPr>
          <a:xfrm>
            <a:off x="7949184" y="5688429"/>
            <a:ext cx="4157472" cy="1029364"/>
          </a:xfrm>
        </p:spPr>
        <p:txBody>
          <a:bodyPr anchor="ctr"/>
          <a:lstStyle>
            <a:lvl1pPr marL="0" indent="0" algn="l">
              <a:buNone/>
              <a:defRPr>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OU</a:t>
            </a:r>
            <a:br>
              <a:rPr lang="en-US"/>
            </a:br>
            <a:r>
              <a:rPr lang="en-US"/>
              <a:t>LOGO</a:t>
            </a:r>
          </a:p>
        </p:txBody>
      </p:sp>
      <p:pic>
        <p:nvPicPr>
          <p:cNvPr id="12" name="Picture 11">
            <a:extLst>
              <a:ext uri="{FF2B5EF4-FFF2-40B4-BE49-F238E27FC236}">
                <a16:creationId xmlns:a16="http://schemas.microsoft.com/office/drawing/2014/main" id="{14586481-B74D-E246-A8E6-67A65FAC520D}"/>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359617" y="6004119"/>
            <a:ext cx="3973068" cy="524744"/>
          </a:xfrm>
          <a:prstGeom prst="rect">
            <a:avLst/>
          </a:prstGeom>
        </p:spPr>
      </p:pic>
    </p:spTree>
    <p:extLst>
      <p:ext uri="{BB962C8B-B14F-4D97-AF65-F5344CB8AC3E}">
        <p14:creationId xmlns:p14="http://schemas.microsoft.com/office/powerpoint/2010/main" val="24429008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F7E5361-F20C-5A49-A77E-5EC477F3C71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Rectangle 15">
            <a:extLst>
              <a:ext uri="{FF2B5EF4-FFF2-40B4-BE49-F238E27FC236}">
                <a16:creationId xmlns:a16="http://schemas.microsoft.com/office/drawing/2014/main" id="{659F883E-0FB0-C74A-9872-9131D81B78D9}"/>
              </a:ext>
            </a:extLst>
          </p:cNvPr>
          <p:cNvSpPr/>
          <p:nvPr userDrawn="1"/>
        </p:nvSpPr>
        <p:spPr>
          <a:xfrm>
            <a:off x="0" y="5598633"/>
            <a:ext cx="12192000" cy="12593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2A062A5-3298-E643-BC9D-765202BF5065}"/>
              </a:ext>
            </a:extLst>
          </p:cNvPr>
          <p:cNvSpPr>
            <a:spLocks noGrp="1"/>
          </p:cNvSpPr>
          <p:nvPr>
            <p:ph type="title"/>
          </p:nvPr>
        </p:nvSpPr>
        <p:spPr>
          <a:xfrm>
            <a:off x="501874" y="1214040"/>
            <a:ext cx="10515600" cy="1325563"/>
          </a:xfrm>
        </p:spPr>
        <p:txBody>
          <a:bodyPr>
            <a:normAutofit/>
          </a:bodyPr>
          <a:lstStyle>
            <a:lvl1pPr>
              <a:defRPr sz="6000" b="1">
                <a:solidFill>
                  <a:srgbClr val="193968"/>
                </a:solidFill>
                <a:latin typeface="+mn-lt"/>
              </a:defRPr>
            </a:lvl1pPr>
          </a:lstStyle>
          <a:p>
            <a:r>
              <a:rPr lang="en-US"/>
              <a:t>Click to edit Master title style</a:t>
            </a:r>
          </a:p>
        </p:txBody>
      </p:sp>
      <p:cxnSp>
        <p:nvCxnSpPr>
          <p:cNvPr id="9" name="Straight Connector 8">
            <a:extLst>
              <a:ext uri="{FF2B5EF4-FFF2-40B4-BE49-F238E27FC236}">
                <a16:creationId xmlns:a16="http://schemas.microsoft.com/office/drawing/2014/main" id="{DE616920-52D1-3E46-95C0-7A90E9052ADC}"/>
              </a:ext>
            </a:extLst>
          </p:cNvPr>
          <p:cNvCxnSpPr>
            <a:cxnSpLocks/>
          </p:cNvCxnSpPr>
          <p:nvPr userDrawn="1"/>
        </p:nvCxnSpPr>
        <p:spPr>
          <a:xfrm>
            <a:off x="-53165" y="5598633"/>
            <a:ext cx="12290612" cy="0"/>
          </a:xfrm>
          <a:prstGeom prst="line">
            <a:avLst/>
          </a:prstGeom>
          <a:ln w="25400">
            <a:solidFill>
              <a:srgbClr val="27549C"/>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44BEF4D4-7E5F-3B46-8DBB-0554AC2C9621}"/>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363970" y="6004694"/>
            <a:ext cx="3964361" cy="523594"/>
          </a:xfrm>
          <a:prstGeom prst="rect">
            <a:avLst/>
          </a:prstGeom>
        </p:spPr>
      </p:pic>
      <p:sp>
        <p:nvSpPr>
          <p:cNvPr id="18" name="Content Placeholder 2">
            <a:extLst>
              <a:ext uri="{FF2B5EF4-FFF2-40B4-BE49-F238E27FC236}">
                <a16:creationId xmlns:a16="http://schemas.microsoft.com/office/drawing/2014/main" id="{478E25D7-9AEF-0C40-A131-9FCCE2F2E879}"/>
              </a:ext>
            </a:extLst>
          </p:cNvPr>
          <p:cNvSpPr>
            <a:spLocks noGrp="1"/>
          </p:cNvSpPr>
          <p:nvPr>
            <p:ph idx="14" hasCustomPrompt="1"/>
          </p:nvPr>
        </p:nvSpPr>
        <p:spPr>
          <a:xfrm>
            <a:off x="7949184" y="5688429"/>
            <a:ext cx="4157472" cy="1029364"/>
          </a:xfrm>
        </p:spPr>
        <p:txBody>
          <a:bodyPr anchor="ctr"/>
          <a:lstStyle>
            <a:lvl1pPr marL="0" indent="0" algn="l">
              <a:buNone/>
              <a:defRPr>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OU</a:t>
            </a:r>
            <a:br>
              <a:rPr lang="en-US"/>
            </a:br>
            <a:r>
              <a:rPr lang="en-US"/>
              <a:t>LOGO</a:t>
            </a:r>
          </a:p>
        </p:txBody>
      </p:sp>
    </p:spTree>
    <p:extLst>
      <p:ext uri="{BB962C8B-B14F-4D97-AF65-F5344CB8AC3E}">
        <p14:creationId xmlns:p14="http://schemas.microsoft.com/office/powerpoint/2010/main" val="13999115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D84F49B-5A7F-2F45-9400-29748B34686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087129"/>
          </a:xfrm>
          <a:prstGeom prst="rect">
            <a:avLst/>
          </a:prstGeom>
        </p:spPr>
      </p:pic>
      <p:pic>
        <p:nvPicPr>
          <p:cNvPr id="10" name="Picture 9">
            <a:extLst>
              <a:ext uri="{FF2B5EF4-FFF2-40B4-BE49-F238E27FC236}">
                <a16:creationId xmlns:a16="http://schemas.microsoft.com/office/drawing/2014/main" id="{C55B0418-EA3E-F444-BA50-493E538C475E}"/>
              </a:ext>
            </a:extLst>
          </p:cNvPr>
          <p:cNvPicPr>
            <a:picLocks noChangeAspect="1"/>
          </p:cNvPicPr>
          <p:nvPr userDrawn="1"/>
        </p:nvPicPr>
        <p:blipFill>
          <a:blip r:embed="rId3">
            <a:alphaModFix amt="70000"/>
            <a:extLst>
              <a:ext uri="{28A0092B-C50C-407E-A947-70E740481C1C}">
                <a14:useLocalDpi xmlns:a14="http://schemas.microsoft.com/office/drawing/2010/main" val="0"/>
              </a:ext>
            </a:extLst>
          </a:blip>
          <a:stretch>
            <a:fillRect/>
          </a:stretch>
        </p:blipFill>
        <p:spPr>
          <a:xfrm>
            <a:off x="10696074" y="508222"/>
            <a:ext cx="1119415" cy="295401"/>
          </a:xfrm>
          <a:prstGeom prst="rect">
            <a:avLst/>
          </a:prstGeom>
        </p:spPr>
      </p:pic>
      <p:sp>
        <p:nvSpPr>
          <p:cNvPr id="9" name="Title 1">
            <a:extLst>
              <a:ext uri="{FF2B5EF4-FFF2-40B4-BE49-F238E27FC236}">
                <a16:creationId xmlns:a16="http://schemas.microsoft.com/office/drawing/2014/main" id="{BCFA929C-C054-5949-B389-B2BE80C59E61}"/>
              </a:ext>
            </a:extLst>
          </p:cNvPr>
          <p:cNvSpPr>
            <a:spLocks noGrp="1"/>
          </p:cNvSpPr>
          <p:nvPr>
            <p:ph type="title" hasCustomPrompt="1"/>
          </p:nvPr>
        </p:nvSpPr>
        <p:spPr>
          <a:xfrm>
            <a:off x="573795" y="240555"/>
            <a:ext cx="10515600" cy="822960"/>
          </a:xfrm>
        </p:spPr>
        <p:txBody>
          <a:bodyPr>
            <a:norm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a:t>title</a:t>
            </a:r>
          </a:p>
        </p:txBody>
      </p:sp>
    </p:spTree>
    <p:extLst>
      <p:ext uri="{BB962C8B-B14F-4D97-AF65-F5344CB8AC3E}">
        <p14:creationId xmlns:p14="http://schemas.microsoft.com/office/powerpoint/2010/main" val="2091631885"/>
      </p:ext>
    </p:extLst>
  </p:cSld>
  <p:clrMapOvr>
    <a:masterClrMapping/>
  </p:clrMapOvr>
  <p:extLst>
    <p:ext uri="{DCECCB84-F9BA-43D5-87BE-67443E8EF086}">
      <p15:sldGuideLst xmlns:p15="http://schemas.microsoft.com/office/powerpoint/2012/main">
        <p15:guide id="1" orient="horz" pos="2160">
          <p15:clr>
            <a:srgbClr val="FBAE40"/>
          </p15:clr>
        </p15:guide>
        <p15:guide id="2" pos="432">
          <p15:clr>
            <a:srgbClr val="FBAE40"/>
          </p15:clr>
        </p15:guide>
        <p15:guide id="3" orient="horz" pos="507">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D84F49B-5A7F-2F45-9400-29748B34686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087129"/>
          </a:xfrm>
          <a:prstGeom prst="rect">
            <a:avLst/>
          </a:prstGeom>
        </p:spPr>
      </p:pic>
      <p:sp>
        <p:nvSpPr>
          <p:cNvPr id="6" name="Content Placeholder 3">
            <a:extLst>
              <a:ext uri="{FF2B5EF4-FFF2-40B4-BE49-F238E27FC236}">
                <a16:creationId xmlns:a16="http://schemas.microsoft.com/office/drawing/2014/main" id="{8D058A46-4497-4846-9950-4FE69B7CB514}"/>
              </a:ext>
            </a:extLst>
          </p:cNvPr>
          <p:cNvSpPr>
            <a:spLocks noGrp="1"/>
          </p:cNvSpPr>
          <p:nvPr>
            <p:ph sz="half" idx="2" hasCustomPrompt="1"/>
          </p:nvPr>
        </p:nvSpPr>
        <p:spPr>
          <a:xfrm>
            <a:off x="0" y="1088249"/>
            <a:ext cx="12192000" cy="3897872"/>
          </a:xfrm>
          <a:ln>
            <a:noFill/>
          </a:ln>
        </p:spPr>
        <p:txBody>
          <a:bodyPr/>
          <a:lstStyle>
            <a:lvl1pPr marL="0" indent="0">
              <a:buNone/>
              <a:defRPr/>
            </a:lvl1pPr>
          </a:lstStyle>
          <a:p>
            <a:pPr lvl="0"/>
            <a:r>
              <a:rPr lang="en-US"/>
              <a:t>Object/Photo</a:t>
            </a:r>
          </a:p>
        </p:txBody>
      </p:sp>
      <p:pic>
        <p:nvPicPr>
          <p:cNvPr id="10" name="Picture 9">
            <a:extLst>
              <a:ext uri="{FF2B5EF4-FFF2-40B4-BE49-F238E27FC236}">
                <a16:creationId xmlns:a16="http://schemas.microsoft.com/office/drawing/2014/main" id="{C55B0418-EA3E-F444-BA50-493E538C475E}"/>
              </a:ext>
            </a:extLst>
          </p:cNvPr>
          <p:cNvPicPr>
            <a:picLocks noChangeAspect="1"/>
          </p:cNvPicPr>
          <p:nvPr userDrawn="1"/>
        </p:nvPicPr>
        <p:blipFill>
          <a:blip r:embed="rId3">
            <a:alphaModFix amt="70000"/>
            <a:extLst>
              <a:ext uri="{28A0092B-C50C-407E-A947-70E740481C1C}">
                <a14:useLocalDpi xmlns:a14="http://schemas.microsoft.com/office/drawing/2010/main" val="0"/>
              </a:ext>
            </a:extLst>
          </a:blip>
          <a:stretch>
            <a:fillRect/>
          </a:stretch>
        </p:blipFill>
        <p:spPr>
          <a:xfrm>
            <a:off x="10696074" y="508222"/>
            <a:ext cx="1119415" cy="295401"/>
          </a:xfrm>
          <a:prstGeom prst="rect">
            <a:avLst/>
          </a:prstGeom>
        </p:spPr>
      </p:pic>
      <p:sp>
        <p:nvSpPr>
          <p:cNvPr id="7" name="Text Placeholder 2">
            <a:extLst>
              <a:ext uri="{FF2B5EF4-FFF2-40B4-BE49-F238E27FC236}">
                <a16:creationId xmlns:a16="http://schemas.microsoft.com/office/drawing/2014/main" id="{4038A29F-49C5-8E46-9DD1-3268CB9B3E64}"/>
              </a:ext>
            </a:extLst>
          </p:cNvPr>
          <p:cNvSpPr>
            <a:spLocks noGrp="1"/>
          </p:cNvSpPr>
          <p:nvPr>
            <p:ph type="body" idx="1" hasCustomPrompt="1"/>
          </p:nvPr>
        </p:nvSpPr>
        <p:spPr>
          <a:xfrm>
            <a:off x="1092819" y="5213932"/>
            <a:ext cx="9824225" cy="1263869"/>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en-US">
                <a:latin typeface="Calibri" panose="020F0502020204030204" pitchFamily="34" charset="0"/>
                <a:ea typeface="Arial" charset="0"/>
                <a:cs typeface="Calibri" panose="020F0502020204030204" pitchFamily="34" charset="0"/>
              </a:rPr>
              <a:t>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r>
              <a:rPr lang="en-US">
                <a:latin typeface="Calibri" panose="020F0502020204030204" pitchFamily="34" charset="0"/>
                <a:ea typeface="Arial" charset="0"/>
                <a:cs typeface="Calibri" panose="020F0502020204030204" pitchFamily="34" charset="0"/>
              </a:rPr>
              <a:t>. Maecenas </a:t>
            </a:r>
            <a:r>
              <a:rPr lang="en-US" err="1">
                <a:latin typeface="Calibri" panose="020F0502020204030204" pitchFamily="34" charset="0"/>
                <a:ea typeface="Arial" charset="0"/>
                <a:cs typeface="Calibri" panose="020F0502020204030204" pitchFamily="34" charset="0"/>
              </a:rPr>
              <a:t>porttitor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congue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massa</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Fusce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posuere</a:t>
            </a:r>
            <a:r>
              <a:rPr lang="en-US">
                <a:latin typeface="Calibri" panose="020F0502020204030204" pitchFamily="34" charset="0"/>
                <a:ea typeface="Arial" charset="0"/>
                <a:cs typeface="Calibri" panose="020F0502020204030204" pitchFamily="34" charset="0"/>
              </a:rPr>
              <a:t>, magna </a:t>
            </a:r>
            <a:r>
              <a:rPr lang="en-US" err="1">
                <a:latin typeface="Calibri" panose="020F0502020204030204" pitchFamily="34" charset="0"/>
                <a:ea typeface="Arial" charset="0"/>
                <a:cs typeface="Calibri" panose="020F0502020204030204" pitchFamily="34" charset="0"/>
              </a:rPr>
              <a:t>sed</a:t>
            </a:r>
            <a:r>
              <a:rPr lang="en-US">
                <a:latin typeface="Calibri" panose="020F0502020204030204" pitchFamily="34" charset="0"/>
                <a:ea typeface="Arial" charset="0"/>
                <a:cs typeface="Calibri" panose="020F0502020204030204" pitchFamily="34" charset="0"/>
              </a:rPr>
              <a:t> pulvinar.</a:t>
            </a:r>
          </a:p>
        </p:txBody>
      </p:sp>
      <p:sp>
        <p:nvSpPr>
          <p:cNvPr id="9" name="Title 1">
            <a:extLst>
              <a:ext uri="{FF2B5EF4-FFF2-40B4-BE49-F238E27FC236}">
                <a16:creationId xmlns:a16="http://schemas.microsoft.com/office/drawing/2014/main" id="{BCFA929C-C054-5949-B389-B2BE80C59E61}"/>
              </a:ext>
            </a:extLst>
          </p:cNvPr>
          <p:cNvSpPr>
            <a:spLocks noGrp="1"/>
          </p:cNvSpPr>
          <p:nvPr>
            <p:ph type="title"/>
          </p:nvPr>
        </p:nvSpPr>
        <p:spPr>
          <a:xfrm>
            <a:off x="573795" y="-10745"/>
            <a:ext cx="10515600" cy="1325563"/>
          </a:xfrm>
        </p:spPr>
        <p:txBody>
          <a:bodyPr>
            <a:norm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a:t>Click to edit Master title style</a:t>
            </a:r>
          </a:p>
        </p:txBody>
      </p:sp>
    </p:spTree>
    <p:extLst>
      <p:ext uri="{BB962C8B-B14F-4D97-AF65-F5344CB8AC3E}">
        <p14:creationId xmlns:p14="http://schemas.microsoft.com/office/powerpoint/2010/main" val="3743173561"/>
      </p:ext>
    </p:extLst>
  </p:cSld>
  <p:clrMapOvr>
    <a:masterClrMapping/>
  </p:clrMapOvr>
  <p:extLst>
    <p:ext uri="{DCECCB84-F9BA-43D5-87BE-67443E8EF086}">
      <p15:sldGuideLst xmlns:p15="http://schemas.microsoft.com/office/powerpoint/2012/main">
        <p15:guide id="1" orient="horz" pos="2160">
          <p15:clr>
            <a:srgbClr val="FBAE40"/>
          </p15:clr>
        </p15:guide>
        <p15:guide id="2" pos="432">
          <p15:clr>
            <a:srgbClr val="FBAE40"/>
          </p15:clr>
        </p15:guide>
        <p15:guide id="3" orient="horz" pos="507">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85BF363-59FF-E54E-A0B5-E35D493FB5D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087129"/>
          </a:xfrm>
          <a:prstGeom prst="rect">
            <a:avLst/>
          </a:prstGeom>
        </p:spPr>
      </p:pic>
      <p:sp>
        <p:nvSpPr>
          <p:cNvPr id="2" name="Title 1">
            <a:extLst>
              <a:ext uri="{FF2B5EF4-FFF2-40B4-BE49-F238E27FC236}">
                <a16:creationId xmlns:a16="http://schemas.microsoft.com/office/drawing/2014/main" id="{EDB2D7EB-E182-4543-8CCE-37CF8E507C4D}"/>
              </a:ext>
            </a:extLst>
          </p:cNvPr>
          <p:cNvSpPr>
            <a:spLocks noGrp="1"/>
          </p:cNvSpPr>
          <p:nvPr>
            <p:ph type="title"/>
          </p:nvPr>
        </p:nvSpPr>
        <p:spPr>
          <a:xfrm>
            <a:off x="573795" y="-10745"/>
            <a:ext cx="10515600" cy="1325563"/>
          </a:xfrm>
        </p:spPr>
        <p:txBody>
          <a:bodyPr>
            <a:norm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a:t>Click to edit Master title style</a:t>
            </a:r>
          </a:p>
        </p:txBody>
      </p:sp>
      <p:pic>
        <p:nvPicPr>
          <p:cNvPr id="8" name="Picture 7">
            <a:extLst>
              <a:ext uri="{FF2B5EF4-FFF2-40B4-BE49-F238E27FC236}">
                <a16:creationId xmlns:a16="http://schemas.microsoft.com/office/drawing/2014/main" id="{604195B3-35E3-C543-9CBB-AD4A8EB72435}"/>
              </a:ext>
            </a:extLst>
          </p:cNvPr>
          <p:cNvPicPr>
            <a:picLocks noChangeAspect="1"/>
          </p:cNvPicPr>
          <p:nvPr userDrawn="1"/>
        </p:nvPicPr>
        <p:blipFill>
          <a:blip r:embed="rId3">
            <a:alphaModFix amt="70000"/>
            <a:extLst>
              <a:ext uri="{28A0092B-C50C-407E-A947-70E740481C1C}">
                <a14:useLocalDpi xmlns:a14="http://schemas.microsoft.com/office/drawing/2010/main" val="0"/>
              </a:ext>
            </a:extLst>
          </a:blip>
          <a:stretch>
            <a:fillRect/>
          </a:stretch>
        </p:blipFill>
        <p:spPr>
          <a:xfrm>
            <a:off x="10696074" y="508222"/>
            <a:ext cx="1119415" cy="295401"/>
          </a:xfrm>
          <a:prstGeom prst="rect">
            <a:avLst/>
          </a:prstGeom>
        </p:spPr>
      </p:pic>
      <p:sp>
        <p:nvSpPr>
          <p:cNvPr id="16" name="Rectangle 15">
            <a:extLst>
              <a:ext uri="{FF2B5EF4-FFF2-40B4-BE49-F238E27FC236}">
                <a16:creationId xmlns:a16="http://schemas.microsoft.com/office/drawing/2014/main" id="{DF0C5EBA-FDE5-C744-8C25-171C6E49ED05}"/>
              </a:ext>
            </a:extLst>
          </p:cNvPr>
          <p:cNvSpPr/>
          <p:nvPr userDrawn="1"/>
        </p:nvSpPr>
        <p:spPr>
          <a:xfrm>
            <a:off x="270017" y="1367572"/>
            <a:ext cx="2713172" cy="2589112"/>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853F55F8-F17A-FC46-941E-74A68AF677D2}"/>
              </a:ext>
            </a:extLst>
          </p:cNvPr>
          <p:cNvSpPr/>
          <p:nvPr userDrawn="1"/>
        </p:nvSpPr>
        <p:spPr>
          <a:xfrm>
            <a:off x="3076999" y="1367573"/>
            <a:ext cx="2713172" cy="25891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5D92DE6-5EC6-4D49-A3C5-29C00605CB95}"/>
              </a:ext>
            </a:extLst>
          </p:cNvPr>
          <p:cNvSpPr/>
          <p:nvPr userDrawn="1"/>
        </p:nvSpPr>
        <p:spPr>
          <a:xfrm>
            <a:off x="256570" y="4039015"/>
            <a:ext cx="2713172" cy="25891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7E47E62-84AE-884D-8677-1D5875DE6DED}"/>
              </a:ext>
            </a:extLst>
          </p:cNvPr>
          <p:cNvSpPr/>
          <p:nvPr userDrawn="1"/>
        </p:nvSpPr>
        <p:spPr>
          <a:xfrm>
            <a:off x="3076999" y="4039015"/>
            <a:ext cx="2713172" cy="2589112"/>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5">
            <a:extLst>
              <a:ext uri="{FF2B5EF4-FFF2-40B4-BE49-F238E27FC236}">
                <a16:creationId xmlns:a16="http://schemas.microsoft.com/office/drawing/2014/main" id="{04DCE74C-5520-A544-A078-9D485FE5363B}"/>
              </a:ext>
            </a:extLst>
          </p:cNvPr>
          <p:cNvSpPr>
            <a:spLocks noGrp="1"/>
          </p:cNvSpPr>
          <p:nvPr>
            <p:ph sz="quarter" idx="13"/>
          </p:nvPr>
        </p:nvSpPr>
        <p:spPr>
          <a:xfrm>
            <a:off x="5932488" y="1367571"/>
            <a:ext cx="6025050" cy="5260241"/>
          </a:xfrm>
        </p:spPr>
        <p:txBody>
          <a:bodyPr>
            <a:normAutofit/>
          </a:bodyPr>
          <a:lstStyle>
            <a:lvl1pPr marL="0" indent="0">
              <a:buNone/>
              <a:defRPr sz="2800" b="0">
                <a:solidFill>
                  <a:schemeClr val="tx1"/>
                </a:solidFill>
              </a:defRPr>
            </a:lvl1pPr>
            <a:lvl2pPr marL="800100" indent="-342900">
              <a:buClr>
                <a:srgbClr val="5D8B72"/>
              </a:buClr>
              <a:buFont typeface="Wingdings" pitchFamily="2" charset="2"/>
              <a:buChar char="§"/>
              <a:defRPr sz="2800">
                <a:solidFill>
                  <a:schemeClr val="tx1"/>
                </a:solidFill>
              </a:defRPr>
            </a:lvl2pPr>
            <a:lvl3pPr marL="914400" indent="0">
              <a:buNone/>
              <a:defRPr/>
            </a:lvl3pPr>
            <a:lvl4pPr marL="1371600" indent="0">
              <a:buNone/>
              <a:defRPr/>
            </a:lvl4pPr>
            <a:lvl5pPr marL="1828800" indent="0">
              <a:buNone/>
              <a:defRPr/>
            </a:lvl5pPr>
          </a:lstStyle>
          <a:p>
            <a:pPr lvl="0"/>
            <a:endParaRPr lang="en-US"/>
          </a:p>
        </p:txBody>
      </p:sp>
      <p:sp>
        <p:nvSpPr>
          <p:cNvPr id="4" name="Text Placeholder 3">
            <a:extLst>
              <a:ext uri="{FF2B5EF4-FFF2-40B4-BE49-F238E27FC236}">
                <a16:creationId xmlns:a16="http://schemas.microsoft.com/office/drawing/2014/main" id="{197A4AE0-38AE-5842-A062-C165BD865498}"/>
              </a:ext>
            </a:extLst>
          </p:cNvPr>
          <p:cNvSpPr>
            <a:spLocks noGrp="1"/>
          </p:cNvSpPr>
          <p:nvPr>
            <p:ph type="body" sz="quarter" idx="14"/>
          </p:nvPr>
        </p:nvSpPr>
        <p:spPr>
          <a:xfrm>
            <a:off x="685800" y="1973532"/>
            <a:ext cx="2012795" cy="1583705"/>
          </a:xfrm>
        </p:spPr>
        <p:txBody>
          <a:bodyPr>
            <a:normAutofit/>
          </a:bodyPr>
          <a:lstStyle>
            <a:lvl1pPr>
              <a:defRPr sz="2400"/>
            </a:lvl1pPr>
          </a:lstStyle>
          <a:p>
            <a:pPr lvl="0"/>
            <a:r>
              <a:rPr lang="en-US"/>
              <a:t>Edit Master text styles</a:t>
            </a:r>
          </a:p>
        </p:txBody>
      </p:sp>
      <p:sp>
        <p:nvSpPr>
          <p:cNvPr id="12" name="Text Placeholder 3">
            <a:extLst>
              <a:ext uri="{FF2B5EF4-FFF2-40B4-BE49-F238E27FC236}">
                <a16:creationId xmlns:a16="http://schemas.microsoft.com/office/drawing/2014/main" id="{EFCF57B2-1F6F-564B-AE90-0606F45C499E}"/>
              </a:ext>
            </a:extLst>
          </p:cNvPr>
          <p:cNvSpPr>
            <a:spLocks noGrp="1"/>
          </p:cNvSpPr>
          <p:nvPr>
            <p:ph type="body" sz="quarter" idx="15"/>
          </p:nvPr>
        </p:nvSpPr>
        <p:spPr>
          <a:xfrm>
            <a:off x="3395547" y="1973532"/>
            <a:ext cx="2012795" cy="1583705"/>
          </a:xfrm>
        </p:spPr>
        <p:txBody>
          <a:bodyPr>
            <a:normAutofit/>
          </a:bodyPr>
          <a:lstStyle>
            <a:lvl1pPr>
              <a:defRPr sz="2400"/>
            </a:lvl1pPr>
          </a:lstStyle>
          <a:p>
            <a:pPr lvl="0"/>
            <a:r>
              <a:rPr lang="en-US"/>
              <a:t>Edit Master text styles</a:t>
            </a:r>
          </a:p>
        </p:txBody>
      </p:sp>
      <p:sp>
        <p:nvSpPr>
          <p:cNvPr id="13" name="Text Placeholder 3">
            <a:extLst>
              <a:ext uri="{FF2B5EF4-FFF2-40B4-BE49-F238E27FC236}">
                <a16:creationId xmlns:a16="http://schemas.microsoft.com/office/drawing/2014/main" id="{0FA9EEA3-2CAF-7046-AF37-6009977247CF}"/>
              </a:ext>
            </a:extLst>
          </p:cNvPr>
          <p:cNvSpPr>
            <a:spLocks noGrp="1"/>
          </p:cNvSpPr>
          <p:nvPr>
            <p:ph type="body" sz="quarter" idx="16"/>
          </p:nvPr>
        </p:nvSpPr>
        <p:spPr>
          <a:xfrm>
            <a:off x="685800" y="4582918"/>
            <a:ext cx="2012795" cy="1583705"/>
          </a:xfrm>
        </p:spPr>
        <p:txBody>
          <a:bodyPr>
            <a:normAutofit/>
          </a:bodyPr>
          <a:lstStyle>
            <a:lvl1pPr>
              <a:defRPr sz="2400"/>
            </a:lvl1pPr>
          </a:lstStyle>
          <a:p>
            <a:pPr lvl="0"/>
            <a:r>
              <a:rPr lang="en-US"/>
              <a:t>Edit Master text styles</a:t>
            </a:r>
          </a:p>
        </p:txBody>
      </p:sp>
      <p:sp>
        <p:nvSpPr>
          <p:cNvPr id="14" name="Text Placeholder 3">
            <a:extLst>
              <a:ext uri="{FF2B5EF4-FFF2-40B4-BE49-F238E27FC236}">
                <a16:creationId xmlns:a16="http://schemas.microsoft.com/office/drawing/2014/main" id="{16834188-F4F4-DA4C-8407-BA4BAA7EE0BB}"/>
              </a:ext>
            </a:extLst>
          </p:cNvPr>
          <p:cNvSpPr>
            <a:spLocks noGrp="1"/>
          </p:cNvSpPr>
          <p:nvPr>
            <p:ph type="body" sz="quarter" idx="17"/>
          </p:nvPr>
        </p:nvSpPr>
        <p:spPr>
          <a:xfrm>
            <a:off x="3395547" y="4582918"/>
            <a:ext cx="2012795" cy="1583705"/>
          </a:xfrm>
        </p:spPr>
        <p:txBody>
          <a:bodyPr>
            <a:normAutofit/>
          </a:bodyPr>
          <a:lstStyle>
            <a:lvl1pPr>
              <a:defRPr sz="2400"/>
            </a:lvl1pPr>
          </a:lstStyle>
          <a:p>
            <a:pPr lvl="0"/>
            <a:r>
              <a:rPr lang="en-US"/>
              <a:t>Edit Master text styles</a:t>
            </a:r>
          </a:p>
        </p:txBody>
      </p:sp>
    </p:spTree>
    <p:extLst>
      <p:ext uri="{BB962C8B-B14F-4D97-AF65-F5344CB8AC3E}">
        <p14:creationId xmlns:p14="http://schemas.microsoft.com/office/powerpoint/2010/main" val="3560925176"/>
      </p:ext>
    </p:extLst>
  </p:cSld>
  <p:clrMapOvr>
    <a:masterClrMapping/>
  </p:clrMapOvr>
  <p:extLst>
    <p:ext uri="{DCECCB84-F9BA-43D5-87BE-67443E8EF086}">
      <p15:sldGuideLst xmlns:p15="http://schemas.microsoft.com/office/powerpoint/2012/main">
        <p15:guide id="1" orient="horz" pos="504">
          <p15:clr>
            <a:srgbClr val="FBAE40"/>
          </p15:clr>
        </p15:guide>
        <p15:guide id="2" pos="432">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C5957D3-3144-8D48-A92E-C76664629CF9}"/>
              </a:ext>
            </a:extLst>
          </p:cNvPr>
          <p:cNvSpPr/>
          <p:nvPr userDrawn="1"/>
        </p:nvSpPr>
        <p:spPr>
          <a:xfrm>
            <a:off x="369841" y="2517613"/>
            <a:ext cx="3646921" cy="289104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25">
            <a:extLst>
              <a:ext uri="{FF2B5EF4-FFF2-40B4-BE49-F238E27FC236}">
                <a16:creationId xmlns:a16="http://schemas.microsoft.com/office/drawing/2014/main" id="{8741C95C-42C9-F842-87D4-4B2BC8DA03F5}"/>
              </a:ext>
            </a:extLst>
          </p:cNvPr>
          <p:cNvSpPr>
            <a:spLocks noGrp="1"/>
          </p:cNvSpPr>
          <p:nvPr>
            <p:ph type="body" sz="quarter" idx="13" hasCustomPrompt="1"/>
          </p:nvPr>
        </p:nvSpPr>
        <p:spPr>
          <a:xfrm>
            <a:off x="595532" y="3300413"/>
            <a:ext cx="3193766" cy="1917700"/>
          </a:xfrm>
        </p:spPr>
        <p:txBody>
          <a:bodyPr>
            <a:normAutofit/>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algn="ctr"/>
            <a:r>
              <a:rPr lang="en-US" sz="2000">
                <a:solidFill>
                  <a:schemeClr val="bg2">
                    <a:lumMod val="25000"/>
                  </a:schemeClr>
                </a:solidFill>
                <a:latin typeface="Calibri" panose="020F0502020204030204" pitchFamily="34" charset="0"/>
                <a:ea typeface="Arial" charset="0"/>
                <a:cs typeface="Calibri" panose="020F0502020204030204" pitchFamily="34" charset="0"/>
              </a:rPr>
              <a:t>Lorem ipsum dolor sit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amet</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consectetuer</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adipiscing</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elit</a:t>
            </a:r>
            <a:r>
              <a:rPr lang="en-US" sz="2000">
                <a:solidFill>
                  <a:schemeClr val="bg2">
                    <a:lumMod val="25000"/>
                  </a:schemeClr>
                </a:solidFill>
                <a:latin typeface="Calibri" panose="020F0502020204030204" pitchFamily="34" charset="0"/>
                <a:ea typeface="Arial" charset="0"/>
                <a:cs typeface="Calibri" panose="020F0502020204030204" pitchFamily="34" charset="0"/>
              </a:rPr>
              <a:t>. Maecenas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porttitor</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congue</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massa</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Fusce</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posuere</a:t>
            </a:r>
            <a:r>
              <a:rPr lang="en-US" sz="2000">
                <a:solidFill>
                  <a:schemeClr val="bg2">
                    <a:lumMod val="25000"/>
                  </a:schemeClr>
                </a:solidFill>
                <a:latin typeface="Calibri" panose="020F0502020204030204" pitchFamily="34" charset="0"/>
                <a:ea typeface="Arial" charset="0"/>
                <a:cs typeface="Calibri" panose="020F0502020204030204" pitchFamily="34" charset="0"/>
              </a:rPr>
              <a:t>, magna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sed</a:t>
            </a:r>
            <a:r>
              <a:rPr lang="en-US" sz="2000">
                <a:solidFill>
                  <a:schemeClr val="bg2">
                    <a:lumMod val="25000"/>
                  </a:schemeClr>
                </a:solidFill>
                <a:latin typeface="Calibri" panose="020F0502020204030204" pitchFamily="34" charset="0"/>
                <a:ea typeface="Arial" charset="0"/>
                <a:cs typeface="Calibri" panose="020F0502020204030204" pitchFamily="34" charset="0"/>
              </a:rPr>
              <a:t> pulvinar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ultricies</a:t>
            </a:r>
            <a:endParaRPr lang="en-US" sz="2000">
              <a:solidFill>
                <a:schemeClr val="bg2">
                  <a:lumMod val="25000"/>
                </a:schemeClr>
              </a:solidFill>
              <a:latin typeface="Calibri" panose="020F0502020204030204" pitchFamily="34" charset="0"/>
              <a:ea typeface="Arial" charset="0"/>
              <a:cs typeface="Calibri" panose="020F0502020204030204" pitchFamily="34" charset="0"/>
            </a:endParaRPr>
          </a:p>
        </p:txBody>
      </p:sp>
      <p:sp>
        <p:nvSpPr>
          <p:cNvPr id="6" name="Date Placeholder 2">
            <a:extLst>
              <a:ext uri="{FF2B5EF4-FFF2-40B4-BE49-F238E27FC236}">
                <a16:creationId xmlns:a16="http://schemas.microsoft.com/office/drawing/2014/main" id="{C533C124-7598-6F4B-BCB0-626B6DB9EA8D}"/>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F1F6868-B405-CA44-B412-5D6C4F518A0C}" type="datetimeFigureOut">
              <a:rPr lang="en-US" smtClean="0"/>
              <a:pPr/>
              <a:t>10/19/23</a:t>
            </a:fld>
            <a:endParaRPr lang="en-US"/>
          </a:p>
        </p:txBody>
      </p:sp>
      <p:sp>
        <p:nvSpPr>
          <p:cNvPr id="7" name="Slide Number Placeholder 4">
            <a:extLst>
              <a:ext uri="{FF2B5EF4-FFF2-40B4-BE49-F238E27FC236}">
                <a16:creationId xmlns:a16="http://schemas.microsoft.com/office/drawing/2014/main" id="{6F0E789C-4D79-6649-8389-129C018B25FD}"/>
              </a:ext>
            </a:extLst>
          </p:cNvPr>
          <p:cNvSpPr txBox="1">
            <a:spLocks/>
          </p:cNvSpPr>
          <p:nvPr userDrawn="1"/>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1C45A3A-841E-C04D-A6C3-2A644B41F8FE}" type="slidenum">
              <a:rPr lang="en-US" smtClean="0"/>
              <a:pPr/>
              <a:t>‹#›</a:t>
            </a:fld>
            <a:endParaRPr lang="en-US"/>
          </a:p>
        </p:txBody>
      </p:sp>
      <p:sp>
        <p:nvSpPr>
          <p:cNvPr id="8" name="Rectangle 7">
            <a:extLst>
              <a:ext uri="{FF2B5EF4-FFF2-40B4-BE49-F238E27FC236}">
                <a16:creationId xmlns:a16="http://schemas.microsoft.com/office/drawing/2014/main" id="{DF540500-007F-2C4C-9583-7C56C95CB2D0}"/>
              </a:ext>
            </a:extLst>
          </p:cNvPr>
          <p:cNvSpPr/>
          <p:nvPr userDrawn="1"/>
        </p:nvSpPr>
        <p:spPr>
          <a:xfrm>
            <a:off x="369841" y="1325563"/>
            <a:ext cx="3646921" cy="1045406"/>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1139387-C38C-4A48-919B-2E0B84969B6A}"/>
              </a:ext>
            </a:extLst>
          </p:cNvPr>
          <p:cNvSpPr/>
          <p:nvPr userDrawn="1"/>
        </p:nvSpPr>
        <p:spPr>
          <a:xfrm>
            <a:off x="4284504" y="1325563"/>
            <a:ext cx="3646921" cy="1045406"/>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C1B6231-8F23-CC44-B283-DD8E45233D78}"/>
              </a:ext>
            </a:extLst>
          </p:cNvPr>
          <p:cNvSpPr/>
          <p:nvPr userDrawn="1"/>
        </p:nvSpPr>
        <p:spPr>
          <a:xfrm>
            <a:off x="4284504" y="2517613"/>
            <a:ext cx="3646921" cy="289104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934F073-3FAB-F44A-A9FC-2DD482EB2FB2}"/>
              </a:ext>
            </a:extLst>
          </p:cNvPr>
          <p:cNvSpPr/>
          <p:nvPr userDrawn="1"/>
        </p:nvSpPr>
        <p:spPr>
          <a:xfrm>
            <a:off x="369841" y="5555300"/>
            <a:ext cx="3646921" cy="1040572"/>
          </a:xfrm>
          <a:prstGeom prst="rect">
            <a:avLst/>
          </a:prstGeom>
          <a:solidFill>
            <a:srgbClr val="193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CF16E65-9843-6A40-99CA-BFFEB583C63D}"/>
              </a:ext>
            </a:extLst>
          </p:cNvPr>
          <p:cNvSpPr/>
          <p:nvPr userDrawn="1"/>
        </p:nvSpPr>
        <p:spPr>
          <a:xfrm>
            <a:off x="4284504" y="5555300"/>
            <a:ext cx="3646921" cy="1040572"/>
          </a:xfrm>
          <a:prstGeom prst="rect">
            <a:avLst/>
          </a:prstGeom>
          <a:solidFill>
            <a:srgbClr val="193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BBC26D5-E557-9941-B421-8058460DC3F1}"/>
              </a:ext>
            </a:extLst>
          </p:cNvPr>
          <p:cNvSpPr/>
          <p:nvPr userDrawn="1"/>
        </p:nvSpPr>
        <p:spPr>
          <a:xfrm>
            <a:off x="8199167" y="1325563"/>
            <a:ext cx="3646921" cy="1045406"/>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11AD63F-90C7-3C4E-ABB3-8B524AF71F83}"/>
              </a:ext>
            </a:extLst>
          </p:cNvPr>
          <p:cNvSpPr/>
          <p:nvPr userDrawn="1"/>
        </p:nvSpPr>
        <p:spPr>
          <a:xfrm>
            <a:off x="8199167" y="2517613"/>
            <a:ext cx="3646921" cy="289104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B26AE21E-790E-6F43-9472-E4246AFE3896}"/>
              </a:ext>
            </a:extLst>
          </p:cNvPr>
          <p:cNvSpPr/>
          <p:nvPr userDrawn="1"/>
        </p:nvSpPr>
        <p:spPr>
          <a:xfrm>
            <a:off x="8199167" y="5555300"/>
            <a:ext cx="3646921" cy="1040572"/>
          </a:xfrm>
          <a:prstGeom prst="rect">
            <a:avLst/>
          </a:prstGeom>
          <a:solidFill>
            <a:srgbClr val="193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698F0FB9-C724-214B-8044-872D96427B79}"/>
              </a:ext>
            </a:extLst>
          </p:cNvPr>
          <p:cNvCxnSpPr>
            <a:cxnSpLocks/>
          </p:cNvCxnSpPr>
          <p:nvPr userDrawn="1"/>
        </p:nvCxnSpPr>
        <p:spPr>
          <a:xfrm>
            <a:off x="976628" y="3188854"/>
            <a:ext cx="24286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ECA40C7-300F-D740-8383-0D75BFFF1FE6}"/>
              </a:ext>
            </a:extLst>
          </p:cNvPr>
          <p:cNvCxnSpPr>
            <a:cxnSpLocks/>
          </p:cNvCxnSpPr>
          <p:nvPr userDrawn="1"/>
        </p:nvCxnSpPr>
        <p:spPr>
          <a:xfrm>
            <a:off x="4912523" y="3188854"/>
            <a:ext cx="24286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6366614-A93D-9D46-B70C-956EE518DC3B}"/>
              </a:ext>
            </a:extLst>
          </p:cNvPr>
          <p:cNvCxnSpPr>
            <a:cxnSpLocks/>
          </p:cNvCxnSpPr>
          <p:nvPr userDrawn="1"/>
        </p:nvCxnSpPr>
        <p:spPr>
          <a:xfrm>
            <a:off x="8808662" y="3188854"/>
            <a:ext cx="24286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E7720B87-E4A5-A640-A4FE-D34285F4100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087129"/>
          </a:xfrm>
          <a:prstGeom prst="rect">
            <a:avLst/>
          </a:prstGeom>
        </p:spPr>
      </p:pic>
      <p:pic>
        <p:nvPicPr>
          <p:cNvPr id="21" name="Picture 20">
            <a:extLst>
              <a:ext uri="{FF2B5EF4-FFF2-40B4-BE49-F238E27FC236}">
                <a16:creationId xmlns:a16="http://schemas.microsoft.com/office/drawing/2014/main" id="{B17863C5-E08E-1149-9A18-BABAC8F04410}"/>
              </a:ext>
            </a:extLst>
          </p:cNvPr>
          <p:cNvPicPr>
            <a:picLocks noChangeAspect="1"/>
          </p:cNvPicPr>
          <p:nvPr userDrawn="1"/>
        </p:nvPicPr>
        <p:blipFill>
          <a:blip r:embed="rId3">
            <a:alphaModFix amt="70000"/>
            <a:extLst>
              <a:ext uri="{28A0092B-C50C-407E-A947-70E740481C1C}">
                <a14:useLocalDpi xmlns:a14="http://schemas.microsoft.com/office/drawing/2010/main" val="0"/>
              </a:ext>
            </a:extLst>
          </a:blip>
          <a:stretch>
            <a:fillRect/>
          </a:stretch>
        </p:blipFill>
        <p:spPr>
          <a:xfrm>
            <a:off x="10696074" y="508222"/>
            <a:ext cx="1119415" cy="295401"/>
          </a:xfrm>
          <a:prstGeom prst="rect">
            <a:avLst/>
          </a:prstGeom>
        </p:spPr>
      </p:pic>
      <p:sp>
        <p:nvSpPr>
          <p:cNvPr id="2" name="Title 1">
            <a:extLst>
              <a:ext uri="{FF2B5EF4-FFF2-40B4-BE49-F238E27FC236}">
                <a16:creationId xmlns:a16="http://schemas.microsoft.com/office/drawing/2014/main" id="{ED54AA58-73EE-4948-AD09-E75021E43ED2}"/>
              </a:ext>
            </a:extLst>
          </p:cNvPr>
          <p:cNvSpPr>
            <a:spLocks noGrp="1"/>
          </p:cNvSpPr>
          <p:nvPr>
            <p:ph type="title"/>
          </p:nvPr>
        </p:nvSpPr>
        <p:spPr>
          <a:xfrm>
            <a:off x="573795" y="-10746"/>
            <a:ext cx="10515600" cy="1325563"/>
          </a:xfrm>
        </p:spPr>
        <p:txBody>
          <a:bodyPr>
            <a:no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a:t>Click to edit Master title style</a:t>
            </a:r>
          </a:p>
        </p:txBody>
      </p:sp>
      <p:sp>
        <p:nvSpPr>
          <p:cNvPr id="33" name="Text Placeholder 32">
            <a:extLst>
              <a:ext uri="{FF2B5EF4-FFF2-40B4-BE49-F238E27FC236}">
                <a16:creationId xmlns:a16="http://schemas.microsoft.com/office/drawing/2014/main" id="{C8757D5C-F741-9D4C-A776-60B56D967679}"/>
              </a:ext>
            </a:extLst>
          </p:cNvPr>
          <p:cNvSpPr>
            <a:spLocks noGrp="1"/>
          </p:cNvSpPr>
          <p:nvPr>
            <p:ph type="body" sz="quarter" idx="16" hasCustomPrompt="1"/>
          </p:nvPr>
        </p:nvSpPr>
        <p:spPr>
          <a:xfrm>
            <a:off x="651746" y="2665413"/>
            <a:ext cx="3081338" cy="423862"/>
          </a:xfrm>
        </p:spPr>
        <p:txBody>
          <a:bodyPr>
            <a:normAutofit/>
          </a:bodyPr>
          <a:lstStyle>
            <a:lvl1pPr marL="0" indent="0" algn="ctr">
              <a:buNone/>
              <a:defRPr sz="2400" b="1">
                <a:solidFill>
                  <a:srgbClr val="002060"/>
                </a:solidFill>
              </a:defRPr>
            </a:lvl1pPr>
          </a:lstStyle>
          <a:p>
            <a:pPr lvl="0"/>
            <a:r>
              <a:rPr lang="en-US"/>
              <a:t>Header</a:t>
            </a:r>
          </a:p>
        </p:txBody>
      </p:sp>
      <p:sp>
        <p:nvSpPr>
          <p:cNvPr id="38" name="Picture Placeholder 37">
            <a:extLst>
              <a:ext uri="{FF2B5EF4-FFF2-40B4-BE49-F238E27FC236}">
                <a16:creationId xmlns:a16="http://schemas.microsoft.com/office/drawing/2014/main" id="{93CEE1F8-3251-0440-8096-36359A5D8761}"/>
              </a:ext>
            </a:extLst>
          </p:cNvPr>
          <p:cNvSpPr>
            <a:spLocks noGrp="1"/>
          </p:cNvSpPr>
          <p:nvPr>
            <p:ph type="pic" sz="quarter" idx="20" hasCustomPrompt="1"/>
          </p:nvPr>
        </p:nvSpPr>
        <p:spPr>
          <a:xfrm>
            <a:off x="1006156" y="1514667"/>
            <a:ext cx="2372519" cy="812404"/>
          </a:xfrm>
        </p:spPr>
        <p:txBody>
          <a:bodyPr>
            <a:normAutofit/>
          </a:bodyPr>
          <a:lstStyle>
            <a:lvl1pPr marL="0" indent="0">
              <a:buNone/>
              <a:defRPr sz="2000" b="1">
                <a:solidFill>
                  <a:schemeClr val="bg1"/>
                </a:solidFill>
              </a:defRPr>
            </a:lvl1pPr>
          </a:lstStyle>
          <a:p>
            <a:r>
              <a:rPr lang="en-US"/>
              <a:t>Picture/icon/text</a:t>
            </a:r>
          </a:p>
        </p:txBody>
      </p:sp>
      <p:sp>
        <p:nvSpPr>
          <p:cNvPr id="46" name="Text Placeholder 32">
            <a:extLst>
              <a:ext uri="{FF2B5EF4-FFF2-40B4-BE49-F238E27FC236}">
                <a16:creationId xmlns:a16="http://schemas.microsoft.com/office/drawing/2014/main" id="{A76E73E8-64F1-594C-B190-E2218702653A}"/>
              </a:ext>
            </a:extLst>
          </p:cNvPr>
          <p:cNvSpPr>
            <a:spLocks noGrp="1"/>
          </p:cNvSpPr>
          <p:nvPr>
            <p:ph type="body" sz="quarter" idx="21" hasCustomPrompt="1"/>
          </p:nvPr>
        </p:nvSpPr>
        <p:spPr>
          <a:xfrm>
            <a:off x="651746" y="5865811"/>
            <a:ext cx="3081338" cy="423862"/>
          </a:xfrm>
        </p:spPr>
        <p:txBody>
          <a:bodyPr>
            <a:normAutofit/>
          </a:bodyPr>
          <a:lstStyle>
            <a:lvl1pPr marL="0" indent="0" algn="ctr">
              <a:buNone/>
              <a:defRPr sz="2400" b="1">
                <a:solidFill>
                  <a:schemeClr val="bg1"/>
                </a:solidFill>
              </a:defRPr>
            </a:lvl1pPr>
          </a:lstStyle>
          <a:p>
            <a:pPr lvl="0"/>
            <a:r>
              <a:rPr lang="en-US"/>
              <a:t>text</a:t>
            </a:r>
          </a:p>
        </p:txBody>
      </p:sp>
      <p:sp>
        <p:nvSpPr>
          <p:cNvPr id="47" name="Text Placeholder 25">
            <a:extLst>
              <a:ext uri="{FF2B5EF4-FFF2-40B4-BE49-F238E27FC236}">
                <a16:creationId xmlns:a16="http://schemas.microsoft.com/office/drawing/2014/main" id="{0B387609-B795-D844-B647-0F5BA79E9C03}"/>
              </a:ext>
            </a:extLst>
          </p:cNvPr>
          <p:cNvSpPr>
            <a:spLocks noGrp="1"/>
          </p:cNvSpPr>
          <p:nvPr>
            <p:ph type="body" sz="quarter" idx="22" hasCustomPrompt="1"/>
          </p:nvPr>
        </p:nvSpPr>
        <p:spPr>
          <a:xfrm>
            <a:off x="4520761" y="3300413"/>
            <a:ext cx="3193766" cy="1917700"/>
          </a:xfrm>
        </p:spPr>
        <p:txBody>
          <a:bodyPr>
            <a:normAutofit/>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algn="ctr"/>
            <a:r>
              <a:rPr lang="en-US" sz="2000">
                <a:solidFill>
                  <a:schemeClr val="bg2">
                    <a:lumMod val="25000"/>
                  </a:schemeClr>
                </a:solidFill>
                <a:latin typeface="Calibri" panose="020F0502020204030204" pitchFamily="34" charset="0"/>
                <a:ea typeface="Arial" charset="0"/>
                <a:cs typeface="Calibri" panose="020F0502020204030204" pitchFamily="34" charset="0"/>
              </a:rPr>
              <a:t>Lorem ipsum dolor sit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amet</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consectetuer</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adipiscing</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elit</a:t>
            </a:r>
            <a:r>
              <a:rPr lang="en-US" sz="2000">
                <a:solidFill>
                  <a:schemeClr val="bg2">
                    <a:lumMod val="25000"/>
                  </a:schemeClr>
                </a:solidFill>
                <a:latin typeface="Calibri" panose="020F0502020204030204" pitchFamily="34" charset="0"/>
                <a:ea typeface="Arial" charset="0"/>
                <a:cs typeface="Calibri" panose="020F0502020204030204" pitchFamily="34" charset="0"/>
              </a:rPr>
              <a:t>. Maecenas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porttitor</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congue</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massa</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Fusce</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posuere</a:t>
            </a:r>
            <a:r>
              <a:rPr lang="en-US" sz="2000">
                <a:solidFill>
                  <a:schemeClr val="bg2">
                    <a:lumMod val="25000"/>
                  </a:schemeClr>
                </a:solidFill>
                <a:latin typeface="Calibri" panose="020F0502020204030204" pitchFamily="34" charset="0"/>
                <a:ea typeface="Arial" charset="0"/>
                <a:cs typeface="Calibri" panose="020F0502020204030204" pitchFamily="34" charset="0"/>
              </a:rPr>
              <a:t>, magna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sed</a:t>
            </a:r>
            <a:r>
              <a:rPr lang="en-US" sz="2000">
                <a:solidFill>
                  <a:schemeClr val="bg2">
                    <a:lumMod val="25000"/>
                  </a:schemeClr>
                </a:solidFill>
                <a:latin typeface="Calibri" panose="020F0502020204030204" pitchFamily="34" charset="0"/>
                <a:ea typeface="Arial" charset="0"/>
                <a:cs typeface="Calibri" panose="020F0502020204030204" pitchFamily="34" charset="0"/>
              </a:rPr>
              <a:t> pulvinar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ultricies</a:t>
            </a:r>
            <a:endParaRPr lang="en-US" sz="2000">
              <a:solidFill>
                <a:schemeClr val="bg2">
                  <a:lumMod val="25000"/>
                </a:schemeClr>
              </a:solidFill>
              <a:latin typeface="Calibri" panose="020F0502020204030204" pitchFamily="34" charset="0"/>
              <a:ea typeface="Arial" charset="0"/>
              <a:cs typeface="Calibri" panose="020F0502020204030204" pitchFamily="34" charset="0"/>
            </a:endParaRPr>
          </a:p>
        </p:txBody>
      </p:sp>
      <p:sp>
        <p:nvSpPr>
          <p:cNvPr id="48" name="Text Placeholder 32">
            <a:extLst>
              <a:ext uri="{FF2B5EF4-FFF2-40B4-BE49-F238E27FC236}">
                <a16:creationId xmlns:a16="http://schemas.microsoft.com/office/drawing/2014/main" id="{DD5E362E-24E5-7D40-96A7-FA2DEC319884}"/>
              </a:ext>
            </a:extLst>
          </p:cNvPr>
          <p:cNvSpPr>
            <a:spLocks noGrp="1"/>
          </p:cNvSpPr>
          <p:nvPr>
            <p:ph type="body" sz="quarter" idx="23" hasCustomPrompt="1"/>
          </p:nvPr>
        </p:nvSpPr>
        <p:spPr>
          <a:xfrm>
            <a:off x="4576975" y="2665413"/>
            <a:ext cx="3081338" cy="423862"/>
          </a:xfrm>
        </p:spPr>
        <p:txBody>
          <a:bodyPr>
            <a:normAutofit/>
          </a:bodyPr>
          <a:lstStyle>
            <a:lvl1pPr marL="0" indent="0" algn="ctr">
              <a:buNone/>
              <a:defRPr sz="2400" b="1">
                <a:solidFill>
                  <a:srgbClr val="002060"/>
                </a:solidFill>
              </a:defRPr>
            </a:lvl1pPr>
          </a:lstStyle>
          <a:p>
            <a:pPr lvl="0"/>
            <a:r>
              <a:rPr lang="en-US"/>
              <a:t>Header</a:t>
            </a:r>
          </a:p>
        </p:txBody>
      </p:sp>
      <p:sp>
        <p:nvSpPr>
          <p:cNvPr id="49" name="Picture Placeholder 37">
            <a:extLst>
              <a:ext uri="{FF2B5EF4-FFF2-40B4-BE49-F238E27FC236}">
                <a16:creationId xmlns:a16="http://schemas.microsoft.com/office/drawing/2014/main" id="{661F928C-9292-554A-911D-2CF5F07ED9FA}"/>
              </a:ext>
            </a:extLst>
          </p:cNvPr>
          <p:cNvSpPr>
            <a:spLocks noGrp="1"/>
          </p:cNvSpPr>
          <p:nvPr>
            <p:ph type="pic" sz="quarter" idx="24" hasCustomPrompt="1"/>
          </p:nvPr>
        </p:nvSpPr>
        <p:spPr>
          <a:xfrm>
            <a:off x="4931385" y="1514667"/>
            <a:ext cx="2372519" cy="812404"/>
          </a:xfrm>
        </p:spPr>
        <p:txBody>
          <a:bodyPr>
            <a:normAutofit/>
          </a:bodyPr>
          <a:lstStyle>
            <a:lvl1pPr marL="0" indent="0">
              <a:buNone/>
              <a:defRPr sz="2000" b="1">
                <a:solidFill>
                  <a:schemeClr val="bg1"/>
                </a:solidFill>
              </a:defRPr>
            </a:lvl1pPr>
          </a:lstStyle>
          <a:p>
            <a:r>
              <a:rPr lang="en-US"/>
              <a:t>Picture/icon/text</a:t>
            </a:r>
          </a:p>
        </p:txBody>
      </p:sp>
      <p:sp>
        <p:nvSpPr>
          <p:cNvPr id="50" name="Text Placeholder 32">
            <a:extLst>
              <a:ext uri="{FF2B5EF4-FFF2-40B4-BE49-F238E27FC236}">
                <a16:creationId xmlns:a16="http://schemas.microsoft.com/office/drawing/2014/main" id="{FBDB12C9-B50E-1848-A59A-138150A1E8F7}"/>
              </a:ext>
            </a:extLst>
          </p:cNvPr>
          <p:cNvSpPr>
            <a:spLocks noGrp="1"/>
          </p:cNvSpPr>
          <p:nvPr>
            <p:ph type="body" sz="quarter" idx="25" hasCustomPrompt="1"/>
          </p:nvPr>
        </p:nvSpPr>
        <p:spPr>
          <a:xfrm>
            <a:off x="4576975" y="5865811"/>
            <a:ext cx="3081338" cy="423862"/>
          </a:xfrm>
        </p:spPr>
        <p:txBody>
          <a:bodyPr>
            <a:normAutofit/>
          </a:bodyPr>
          <a:lstStyle>
            <a:lvl1pPr marL="0" indent="0" algn="ctr">
              <a:buNone/>
              <a:defRPr sz="2400" b="1">
                <a:solidFill>
                  <a:schemeClr val="bg1"/>
                </a:solidFill>
              </a:defRPr>
            </a:lvl1pPr>
          </a:lstStyle>
          <a:p>
            <a:pPr lvl="0"/>
            <a:r>
              <a:rPr lang="en-US"/>
              <a:t>text</a:t>
            </a:r>
          </a:p>
        </p:txBody>
      </p:sp>
      <p:sp>
        <p:nvSpPr>
          <p:cNvPr id="55" name="Text Placeholder 25">
            <a:extLst>
              <a:ext uri="{FF2B5EF4-FFF2-40B4-BE49-F238E27FC236}">
                <a16:creationId xmlns:a16="http://schemas.microsoft.com/office/drawing/2014/main" id="{3141CCAE-F80A-FD41-9DB6-A01254D13232}"/>
              </a:ext>
            </a:extLst>
          </p:cNvPr>
          <p:cNvSpPr>
            <a:spLocks noGrp="1"/>
          </p:cNvSpPr>
          <p:nvPr>
            <p:ph type="body" sz="quarter" idx="26" hasCustomPrompt="1"/>
          </p:nvPr>
        </p:nvSpPr>
        <p:spPr>
          <a:xfrm>
            <a:off x="8423688" y="3300413"/>
            <a:ext cx="3193766" cy="1917700"/>
          </a:xfrm>
        </p:spPr>
        <p:txBody>
          <a:bodyPr>
            <a:normAutofit/>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algn="ctr"/>
            <a:r>
              <a:rPr lang="en-US" sz="2000">
                <a:solidFill>
                  <a:schemeClr val="bg2">
                    <a:lumMod val="25000"/>
                  </a:schemeClr>
                </a:solidFill>
                <a:latin typeface="Calibri" panose="020F0502020204030204" pitchFamily="34" charset="0"/>
                <a:ea typeface="Arial" charset="0"/>
                <a:cs typeface="Calibri" panose="020F0502020204030204" pitchFamily="34" charset="0"/>
              </a:rPr>
              <a:t>Lorem ipsum dolor sit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amet</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consectetuer</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adipiscing</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elit</a:t>
            </a:r>
            <a:r>
              <a:rPr lang="en-US" sz="2000">
                <a:solidFill>
                  <a:schemeClr val="bg2">
                    <a:lumMod val="25000"/>
                  </a:schemeClr>
                </a:solidFill>
                <a:latin typeface="Calibri" panose="020F0502020204030204" pitchFamily="34" charset="0"/>
                <a:ea typeface="Arial" charset="0"/>
                <a:cs typeface="Calibri" panose="020F0502020204030204" pitchFamily="34" charset="0"/>
              </a:rPr>
              <a:t>. Maecenas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porttitor</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congue</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massa</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Fusce</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posuere</a:t>
            </a:r>
            <a:r>
              <a:rPr lang="en-US" sz="2000">
                <a:solidFill>
                  <a:schemeClr val="bg2">
                    <a:lumMod val="25000"/>
                  </a:schemeClr>
                </a:solidFill>
                <a:latin typeface="Calibri" panose="020F0502020204030204" pitchFamily="34" charset="0"/>
                <a:ea typeface="Arial" charset="0"/>
                <a:cs typeface="Calibri" panose="020F0502020204030204" pitchFamily="34" charset="0"/>
              </a:rPr>
              <a:t>, magna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sed</a:t>
            </a:r>
            <a:r>
              <a:rPr lang="en-US" sz="2000">
                <a:solidFill>
                  <a:schemeClr val="bg2">
                    <a:lumMod val="25000"/>
                  </a:schemeClr>
                </a:solidFill>
                <a:latin typeface="Calibri" panose="020F0502020204030204" pitchFamily="34" charset="0"/>
                <a:ea typeface="Arial" charset="0"/>
                <a:cs typeface="Calibri" panose="020F0502020204030204" pitchFamily="34" charset="0"/>
              </a:rPr>
              <a:t> pulvinar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ultricies</a:t>
            </a:r>
            <a:endParaRPr lang="en-US" sz="2000">
              <a:solidFill>
                <a:schemeClr val="bg2">
                  <a:lumMod val="25000"/>
                </a:schemeClr>
              </a:solidFill>
              <a:latin typeface="Calibri" panose="020F0502020204030204" pitchFamily="34" charset="0"/>
              <a:ea typeface="Arial" charset="0"/>
              <a:cs typeface="Calibri" panose="020F0502020204030204" pitchFamily="34" charset="0"/>
            </a:endParaRPr>
          </a:p>
        </p:txBody>
      </p:sp>
      <p:sp>
        <p:nvSpPr>
          <p:cNvPr id="56" name="Text Placeholder 32">
            <a:extLst>
              <a:ext uri="{FF2B5EF4-FFF2-40B4-BE49-F238E27FC236}">
                <a16:creationId xmlns:a16="http://schemas.microsoft.com/office/drawing/2014/main" id="{6DE6C436-9B4A-504A-BF61-BB90F44028BE}"/>
              </a:ext>
            </a:extLst>
          </p:cNvPr>
          <p:cNvSpPr>
            <a:spLocks noGrp="1"/>
          </p:cNvSpPr>
          <p:nvPr>
            <p:ph type="body" sz="quarter" idx="27" hasCustomPrompt="1"/>
          </p:nvPr>
        </p:nvSpPr>
        <p:spPr>
          <a:xfrm>
            <a:off x="8479902" y="2665413"/>
            <a:ext cx="3081338" cy="423862"/>
          </a:xfrm>
        </p:spPr>
        <p:txBody>
          <a:bodyPr>
            <a:normAutofit/>
          </a:bodyPr>
          <a:lstStyle>
            <a:lvl1pPr marL="0" indent="0" algn="ctr">
              <a:buNone/>
              <a:defRPr sz="2400" b="1">
                <a:solidFill>
                  <a:srgbClr val="002060"/>
                </a:solidFill>
              </a:defRPr>
            </a:lvl1pPr>
          </a:lstStyle>
          <a:p>
            <a:pPr lvl="0"/>
            <a:r>
              <a:rPr lang="en-US"/>
              <a:t>Header</a:t>
            </a:r>
          </a:p>
        </p:txBody>
      </p:sp>
      <p:sp>
        <p:nvSpPr>
          <p:cNvPr id="57" name="Picture Placeholder 37">
            <a:extLst>
              <a:ext uri="{FF2B5EF4-FFF2-40B4-BE49-F238E27FC236}">
                <a16:creationId xmlns:a16="http://schemas.microsoft.com/office/drawing/2014/main" id="{DE52AE46-0B43-6F44-A580-F5BA1C3002F3}"/>
              </a:ext>
            </a:extLst>
          </p:cNvPr>
          <p:cNvSpPr>
            <a:spLocks noGrp="1"/>
          </p:cNvSpPr>
          <p:nvPr>
            <p:ph type="pic" sz="quarter" idx="28" hasCustomPrompt="1"/>
          </p:nvPr>
        </p:nvSpPr>
        <p:spPr>
          <a:xfrm>
            <a:off x="8834312" y="1514667"/>
            <a:ext cx="2372519" cy="812404"/>
          </a:xfrm>
        </p:spPr>
        <p:txBody>
          <a:bodyPr>
            <a:normAutofit/>
          </a:bodyPr>
          <a:lstStyle>
            <a:lvl1pPr marL="0" indent="0">
              <a:buNone/>
              <a:defRPr sz="2000" b="1">
                <a:solidFill>
                  <a:schemeClr val="bg1"/>
                </a:solidFill>
              </a:defRPr>
            </a:lvl1pPr>
          </a:lstStyle>
          <a:p>
            <a:r>
              <a:rPr lang="en-US"/>
              <a:t>Picture/icon/text</a:t>
            </a:r>
          </a:p>
        </p:txBody>
      </p:sp>
      <p:sp>
        <p:nvSpPr>
          <p:cNvPr id="58" name="Text Placeholder 32">
            <a:extLst>
              <a:ext uri="{FF2B5EF4-FFF2-40B4-BE49-F238E27FC236}">
                <a16:creationId xmlns:a16="http://schemas.microsoft.com/office/drawing/2014/main" id="{B149A87B-DFEA-8B43-9E0B-AF439809308B}"/>
              </a:ext>
            </a:extLst>
          </p:cNvPr>
          <p:cNvSpPr>
            <a:spLocks noGrp="1"/>
          </p:cNvSpPr>
          <p:nvPr>
            <p:ph type="body" sz="quarter" idx="29" hasCustomPrompt="1"/>
          </p:nvPr>
        </p:nvSpPr>
        <p:spPr>
          <a:xfrm>
            <a:off x="8479902" y="5865811"/>
            <a:ext cx="3081338" cy="423862"/>
          </a:xfrm>
        </p:spPr>
        <p:txBody>
          <a:bodyPr>
            <a:normAutofit/>
          </a:bodyPr>
          <a:lstStyle>
            <a:lvl1pPr marL="0" indent="0" algn="ctr">
              <a:buNone/>
              <a:defRPr sz="2400" b="1">
                <a:solidFill>
                  <a:schemeClr val="bg1"/>
                </a:solidFill>
              </a:defRPr>
            </a:lvl1pPr>
          </a:lstStyle>
          <a:p>
            <a:pPr lvl="0"/>
            <a:r>
              <a:rPr lang="en-US"/>
              <a:t>text</a:t>
            </a:r>
          </a:p>
        </p:txBody>
      </p:sp>
    </p:spTree>
    <p:extLst>
      <p:ext uri="{BB962C8B-B14F-4D97-AF65-F5344CB8AC3E}">
        <p14:creationId xmlns:p14="http://schemas.microsoft.com/office/powerpoint/2010/main" val="3346256876"/>
      </p:ext>
    </p:extLst>
  </p:cSld>
  <p:clrMapOvr>
    <a:masterClrMapping/>
  </p:clrMapOvr>
  <p:extLst>
    <p:ext uri="{DCECCB84-F9BA-43D5-87BE-67443E8EF086}">
      <p15:sldGuideLst xmlns:p15="http://schemas.microsoft.com/office/powerpoint/2012/main">
        <p15:guide id="1" orient="horz" pos="504">
          <p15:clr>
            <a:srgbClr val="FBAE40"/>
          </p15:clr>
        </p15:guide>
        <p15:guide id="2" pos="43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C5957D3-3144-8D48-A92E-C76664629CF9}"/>
              </a:ext>
            </a:extLst>
          </p:cNvPr>
          <p:cNvSpPr/>
          <p:nvPr userDrawn="1"/>
        </p:nvSpPr>
        <p:spPr>
          <a:xfrm>
            <a:off x="369841" y="3428999"/>
            <a:ext cx="3646921" cy="31668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25">
            <a:extLst>
              <a:ext uri="{FF2B5EF4-FFF2-40B4-BE49-F238E27FC236}">
                <a16:creationId xmlns:a16="http://schemas.microsoft.com/office/drawing/2014/main" id="{8741C95C-42C9-F842-87D4-4B2BC8DA03F5}"/>
              </a:ext>
            </a:extLst>
          </p:cNvPr>
          <p:cNvSpPr>
            <a:spLocks noGrp="1"/>
          </p:cNvSpPr>
          <p:nvPr>
            <p:ph type="body" sz="quarter" idx="13" hasCustomPrompt="1"/>
          </p:nvPr>
        </p:nvSpPr>
        <p:spPr>
          <a:xfrm>
            <a:off x="595532" y="4625397"/>
            <a:ext cx="3193766" cy="1917700"/>
          </a:xfrm>
        </p:spPr>
        <p:txBody>
          <a:bodyPr>
            <a:normAutofit/>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algn="ctr"/>
            <a:r>
              <a:rPr lang="en-US" sz="2000">
                <a:solidFill>
                  <a:schemeClr val="bg2">
                    <a:lumMod val="25000"/>
                  </a:schemeClr>
                </a:solidFill>
                <a:latin typeface="Calibri" panose="020F0502020204030204" pitchFamily="34" charset="0"/>
                <a:ea typeface="Arial" charset="0"/>
                <a:cs typeface="Calibri" panose="020F0502020204030204" pitchFamily="34" charset="0"/>
              </a:rPr>
              <a:t>Lorem ipsum dolor sit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amet</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consectetuer</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adipiscing</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elit</a:t>
            </a:r>
            <a:r>
              <a:rPr lang="en-US" sz="2000">
                <a:solidFill>
                  <a:schemeClr val="bg2">
                    <a:lumMod val="25000"/>
                  </a:schemeClr>
                </a:solidFill>
                <a:latin typeface="Calibri" panose="020F0502020204030204" pitchFamily="34" charset="0"/>
                <a:ea typeface="Arial" charset="0"/>
                <a:cs typeface="Calibri" panose="020F0502020204030204" pitchFamily="34" charset="0"/>
              </a:rPr>
              <a:t>. Maecenas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porttitor</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congue</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massa</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Fusce</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posuere</a:t>
            </a:r>
            <a:r>
              <a:rPr lang="en-US" sz="2000">
                <a:solidFill>
                  <a:schemeClr val="bg2">
                    <a:lumMod val="25000"/>
                  </a:schemeClr>
                </a:solidFill>
                <a:latin typeface="Calibri" panose="020F0502020204030204" pitchFamily="34" charset="0"/>
                <a:ea typeface="Arial" charset="0"/>
                <a:cs typeface="Calibri" panose="020F0502020204030204" pitchFamily="34" charset="0"/>
              </a:rPr>
              <a:t>, magna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sed</a:t>
            </a:r>
            <a:r>
              <a:rPr lang="en-US" sz="2000">
                <a:solidFill>
                  <a:schemeClr val="bg2">
                    <a:lumMod val="25000"/>
                  </a:schemeClr>
                </a:solidFill>
                <a:latin typeface="Calibri" panose="020F0502020204030204" pitchFamily="34" charset="0"/>
                <a:ea typeface="Arial" charset="0"/>
                <a:cs typeface="Calibri" panose="020F0502020204030204" pitchFamily="34" charset="0"/>
              </a:rPr>
              <a:t> pulvinar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ultricies</a:t>
            </a:r>
            <a:endParaRPr lang="en-US" sz="2000">
              <a:solidFill>
                <a:schemeClr val="bg2">
                  <a:lumMod val="25000"/>
                </a:schemeClr>
              </a:solidFill>
              <a:latin typeface="Calibri" panose="020F0502020204030204" pitchFamily="34" charset="0"/>
              <a:ea typeface="Arial" charset="0"/>
              <a:cs typeface="Calibri" panose="020F0502020204030204" pitchFamily="34" charset="0"/>
            </a:endParaRPr>
          </a:p>
        </p:txBody>
      </p:sp>
      <p:sp>
        <p:nvSpPr>
          <p:cNvPr id="11" name="Rectangle 10">
            <a:extLst>
              <a:ext uri="{FF2B5EF4-FFF2-40B4-BE49-F238E27FC236}">
                <a16:creationId xmlns:a16="http://schemas.microsoft.com/office/drawing/2014/main" id="{1C1B6231-8F23-CC44-B283-DD8E45233D78}"/>
              </a:ext>
            </a:extLst>
          </p:cNvPr>
          <p:cNvSpPr/>
          <p:nvPr userDrawn="1"/>
        </p:nvSpPr>
        <p:spPr>
          <a:xfrm>
            <a:off x="4284504" y="3428999"/>
            <a:ext cx="3646921" cy="31668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11AD63F-90C7-3C4E-ABB3-8B524AF71F83}"/>
              </a:ext>
            </a:extLst>
          </p:cNvPr>
          <p:cNvSpPr/>
          <p:nvPr userDrawn="1"/>
        </p:nvSpPr>
        <p:spPr>
          <a:xfrm>
            <a:off x="8199167" y="3428999"/>
            <a:ext cx="3646921" cy="31668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698F0FB9-C724-214B-8044-872D96427B79}"/>
              </a:ext>
            </a:extLst>
          </p:cNvPr>
          <p:cNvCxnSpPr>
            <a:cxnSpLocks/>
          </p:cNvCxnSpPr>
          <p:nvPr userDrawn="1"/>
        </p:nvCxnSpPr>
        <p:spPr>
          <a:xfrm>
            <a:off x="976628" y="4513838"/>
            <a:ext cx="24286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ECA40C7-300F-D740-8383-0D75BFFF1FE6}"/>
              </a:ext>
            </a:extLst>
          </p:cNvPr>
          <p:cNvCxnSpPr>
            <a:cxnSpLocks/>
          </p:cNvCxnSpPr>
          <p:nvPr userDrawn="1"/>
        </p:nvCxnSpPr>
        <p:spPr>
          <a:xfrm>
            <a:off x="4912523" y="4513838"/>
            <a:ext cx="24286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6366614-A93D-9D46-B70C-956EE518DC3B}"/>
              </a:ext>
            </a:extLst>
          </p:cNvPr>
          <p:cNvCxnSpPr>
            <a:cxnSpLocks/>
          </p:cNvCxnSpPr>
          <p:nvPr userDrawn="1"/>
        </p:nvCxnSpPr>
        <p:spPr>
          <a:xfrm>
            <a:off x="8808662" y="4513838"/>
            <a:ext cx="24286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E7720B87-E4A5-A640-A4FE-D34285F4100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087129"/>
          </a:xfrm>
          <a:prstGeom prst="rect">
            <a:avLst/>
          </a:prstGeom>
        </p:spPr>
      </p:pic>
      <p:pic>
        <p:nvPicPr>
          <p:cNvPr id="21" name="Picture 20">
            <a:extLst>
              <a:ext uri="{FF2B5EF4-FFF2-40B4-BE49-F238E27FC236}">
                <a16:creationId xmlns:a16="http://schemas.microsoft.com/office/drawing/2014/main" id="{B17863C5-E08E-1149-9A18-BABAC8F04410}"/>
              </a:ext>
            </a:extLst>
          </p:cNvPr>
          <p:cNvPicPr>
            <a:picLocks noChangeAspect="1"/>
          </p:cNvPicPr>
          <p:nvPr userDrawn="1"/>
        </p:nvPicPr>
        <p:blipFill>
          <a:blip r:embed="rId3">
            <a:alphaModFix amt="70000"/>
            <a:extLst>
              <a:ext uri="{28A0092B-C50C-407E-A947-70E740481C1C}">
                <a14:useLocalDpi xmlns:a14="http://schemas.microsoft.com/office/drawing/2010/main" val="0"/>
              </a:ext>
            </a:extLst>
          </a:blip>
          <a:stretch>
            <a:fillRect/>
          </a:stretch>
        </p:blipFill>
        <p:spPr>
          <a:xfrm>
            <a:off x="10696074" y="508222"/>
            <a:ext cx="1119415" cy="295401"/>
          </a:xfrm>
          <a:prstGeom prst="rect">
            <a:avLst/>
          </a:prstGeom>
        </p:spPr>
      </p:pic>
      <p:sp>
        <p:nvSpPr>
          <p:cNvPr id="2" name="Title 1">
            <a:extLst>
              <a:ext uri="{FF2B5EF4-FFF2-40B4-BE49-F238E27FC236}">
                <a16:creationId xmlns:a16="http://schemas.microsoft.com/office/drawing/2014/main" id="{ED54AA58-73EE-4948-AD09-E75021E43ED2}"/>
              </a:ext>
            </a:extLst>
          </p:cNvPr>
          <p:cNvSpPr>
            <a:spLocks noGrp="1"/>
          </p:cNvSpPr>
          <p:nvPr>
            <p:ph type="title"/>
          </p:nvPr>
        </p:nvSpPr>
        <p:spPr>
          <a:xfrm>
            <a:off x="573795" y="-10746"/>
            <a:ext cx="10515600" cy="1325563"/>
          </a:xfrm>
        </p:spPr>
        <p:txBody>
          <a:bodyPr>
            <a:no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a:t>Click to edit Master title style</a:t>
            </a:r>
          </a:p>
        </p:txBody>
      </p:sp>
      <p:sp>
        <p:nvSpPr>
          <p:cNvPr id="33" name="Text Placeholder 32">
            <a:extLst>
              <a:ext uri="{FF2B5EF4-FFF2-40B4-BE49-F238E27FC236}">
                <a16:creationId xmlns:a16="http://schemas.microsoft.com/office/drawing/2014/main" id="{C8757D5C-F741-9D4C-A776-60B56D967679}"/>
              </a:ext>
            </a:extLst>
          </p:cNvPr>
          <p:cNvSpPr>
            <a:spLocks noGrp="1"/>
          </p:cNvSpPr>
          <p:nvPr>
            <p:ph type="body" sz="quarter" idx="16" hasCustomPrompt="1"/>
          </p:nvPr>
        </p:nvSpPr>
        <p:spPr>
          <a:xfrm>
            <a:off x="651746" y="3990397"/>
            <a:ext cx="3081338" cy="423862"/>
          </a:xfrm>
        </p:spPr>
        <p:txBody>
          <a:bodyPr>
            <a:normAutofit/>
          </a:bodyPr>
          <a:lstStyle>
            <a:lvl1pPr marL="0" indent="0" algn="ctr">
              <a:buNone/>
              <a:defRPr sz="2400" b="1">
                <a:solidFill>
                  <a:srgbClr val="002060"/>
                </a:solidFill>
              </a:defRPr>
            </a:lvl1pPr>
          </a:lstStyle>
          <a:p>
            <a:pPr lvl="0"/>
            <a:r>
              <a:rPr lang="en-US"/>
              <a:t>Header</a:t>
            </a:r>
          </a:p>
        </p:txBody>
      </p:sp>
      <p:sp>
        <p:nvSpPr>
          <p:cNvPr id="47" name="Text Placeholder 25">
            <a:extLst>
              <a:ext uri="{FF2B5EF4-FFF2-40B4-BE49-F238E27FC236}">
                <a16:creationId xmlns:a16="http://schemas.microsoft.com/office/drawing/2014/main" id="{0B387609-B795-D844-B647-0F5BA79E9C03}"/>
              </a:ext>
            </a:extLst>
          </p:cNvPr>
          <p:cNvSpPr>
            <a:spLocks noGrp="1"/>
          </p:cNvSpPr>
          <p:nvPr>
            <p:ph type="body" sz="quarter" idx="22" hasCustomPrompt="1"/>
          </p:nvPr>
        </p:nvSpPr>
        <p:spPr>
          <a:xfrm>
            <a:off x="4520761" y="4625397"/>
            <a:ext cx="3193766" cy="1917700"/>
          </a:xfrm>
        </p:spPr>
        <p:txBody>
          <a:bodyPr>
            <a:normAutofit/>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algn="ctr"/>
            <a:r>
              <a:rPr lang="en-US" sz="2000">
                <a:solidFill>
                  <a:schemeClr val="bg2">
                    <a:lumMod val="25000"/>
                  </a:schemeClr>
                </a:solidFill>
                <a:latin typeface="Calibri" panose="020F0502020204030204" pitchFamily="34" charset="0"/>
                <a:ea typeface="Arial" charset="0"/>
                <a:cs typeface="Calibri" panose="020F0502020204030204" pitchFamily="34" charset="0"/>
              </a:rPr>
              <a:t>Lorem ipsum dolor sit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amet</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consectetuer</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adipiscing</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elit</a:t>
            </a:r>
            <a:r>
              <a:rPr lang="en-US" sz="2000">
                <a:solidFill>
                  <a:schemeClr val="bg2">
                    <a:lumMod val="25000"/>
                  </a:schemeClr>
                </a:solidFill>
                <a:latin typeface="Calibri" panose="020F0502020204030204" pitchFamily="34" charset="0"/>
                <a:ea typeface="Arial" charset="0"/>
                <a:cs typeface="Calibri" panose="020F0502020204030204" pitchFamily="34" charset="0"/>
              </a:rPr>
              <a:t>. Maecenas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porttitor</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congue</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massa</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Fusce</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posuere</a:t>
            </a:r>
            <a:r>
              <a:rPr lang="en-US" sz="2000">
                <a:solidFill>
                  <a:schemeClr val="bg2">
                    <a:lumMod val="25000"/>
                  </a:schemeClr>
                </a:solidFill>
                <a:latin typeface="Calibri" panose="020F0502020204030204" pitchFamily="34" charset="0"/>
                <a:ea typeface="Arial" charset="0"/>
                <a:cs typeface="Calibri" panose="020F0502020204030204" pitchFamily="34" charset="0"/>
              </a:rPr>
              <a:t>, magna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sed</a:t>
            </a:r>
            <a:r>
              <a:rPr lang="en-US" sz="2000">
                <a:solidFill>
                  <a:schemeClr val="bg2">
                    <a:lumMod val="25000"/>
                  </a:schemeClr>
                </a:solidFill>
                <a:latin typeface="Calibri" panose="020F0502020204030204" pitchFamily="34" charset="0"/>
                <a:ea typeface="Arial" charset="0"/>
                <a:cs typeface="Calibri" panose="020F0502020204030204" pitchFamily="34" charset="0"/>
              </a:rPr>
              <a:t> pulvinar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ultricies</a:t>
            </a:r>
            <a:endParaRPr lang="en-US" sz="2000">
              <a:solidFill>
                <a:schemeClr val="bg2">
                  <a:lumMod val="25000"/>
                </a:schemeClr>
              </a:solidFill>
              <a:latin typeface="Calibri" panose="020F0502020204030204" pitchFamily="34" charset="0"/>
              <a:ea typeface="Arial" charset="0"/>
              <a:cs typeface="Calibri" panose="020F0502020204030204" pitchFamily="34" charset="0"/>
            </a:endParaRPr>
          </a:p>
        </p:txBody>
      </p:sp>
      <p:sp>
        <p:nvSpPr>
          <p:cNvPr id="48" name="Text Placeholder 32">
            <a:extLst>
              <a:ext uri="{FF2B5EF4-FFF2-40B4-BE49-F238E27FC236}">
                <a16:creationId xmlns:a16="http://schemas.microsoft.com/office/drawing/2014/main" id="{DD5E362E-24E5-7D40-96A7-FA2DEC319884}"/>
              </a:ext>
            </a:extLst>
          </p:cNvPr>
          <p:cNvSpPr>
            <a:spLocks noGrp="1"/>
          </p:cNvSpPr>
          <p:nvPr>
            <p:ph type="body" sz="quarter" idx="23" hasCustomPrompt="1"/>
          </p:nvPr>
        </p:nvSpPr>
        <p:spPr>
          <a:xfrm>
            <a:off x="4576975" y="3990397"/>
            <a:ext cx="3081338" cy="423862"/>
          </a:xfrm>
        </p:spPr>
        <p:txBody>
          <a:bodyPr>
            <a:normAutofit/>
          </a:bodyPr>
          <a:lstStyle>
            <a:lvl1pPr marL="0" indent="0" algn="ctr">
              <a:buNone/>
              <a:defRPr sz="2400" b="1">
                <a:solidFill>
                  <a:srgbClr val="002060"/>
                </a:solidFill>
              </a:defRPr>
            </a:lvl1pPr>
          </a:lstStyle>
          <a:p>
            <a:pPr lvl="0"/>
            <a:r>
              <a:rPr lang="en-US"/>
              <a:t>Header</a:t>
            </a:r>
          </a:p>
        </p:txBody>
      </p:sp>
      <p:sp>
        <p:nvSpPr>
          <p:cNvPr id="49" name="Picture Placeholder 37">
            <a:extLst>
              <a:ext uri="{FF2B5EF4-FFF2-40B4-BE49-F238E27FC236}">
                <a16:creationId xmlns:a16="http://schemas.microsoft.com/office/drawing/2014/main" id="{661F928C-9292-554A-911D-2CF5F07ED9FA}"/>
              </a:ext>
            </a:extLst>
          </p:cNvPr>
          <p:cNvSpPr>
            <a:spLocks noGrp="1"/>
          </p:cNvSpPr>
          <p:nvPr>
            <p:ph type="pic" sz="quarter" idx="24" hasCustomPrompt="1"/>
          </p:nvPr>
        </p:nvSpPr>
        <p:spPr>
          <a:xfrm>
            <a:off x="4284504" y="1331132"/>
            <a:ext cx="3646921" cy="1991878"/>
          </a:xfrm>
        </p:spPr>
        <p:txBody>
          <a:bodyPr>
            <a:normAutofit/>
          </a:bodyPr>
          <a:lstStyle>
            <a:lvl1pPr marL="0" indent="0">
              <a:buNone/>
              <a:defRPr sz="2000" b="1">
                <a:solidFill>
                  <a:schemeClr val="bg1"/>
                </a:solidFill>
              </a:defRPr>
            </a:lvl1pPr>
          </a:lstStyle>
          <a:p>
            <a:r>
              <a:rPr lang="en-US"/>
              <a:t>Picture/icon/text</a:t>
            </a:r>
          </a:p>
        </p:txBody>
      </p:sp>
      <p:sp>
        <p:nvSpPr>
          <p:cNvPr id="55" name="Text Placeholder 25">
            <a:extLst>
              <a:ext uri="{FF2B5EF4-FFF2-40B4-BE49-F238E27FC236}">
                <a16:creationId xmlns:a16="http://schemas.microsoft.com/office/drawing/2014/main" id="{3141CCAE-F80A-FD41-9DB6-A01254D13232}"/>
              </a:ext>
            </a:extLst>
          </p:cNvPr>
          <p:cNvSpPr>
            <a:spLocks noGrp="1"/>
          </p:cNvSpPr>
          <p:nvPr>
            <p:ph type="body" sz="quarter" idx="26" hasCustomPrompt="1"/>
          </p:nvPr>
        </p:nvSpPr>
        <p:spPr>
          <a:xfrm>
            <a:off x="8423688" y="4625397"/>
            <a:ext cx="3193766" cy="1917700"/>
          </a:xfrm>
        </p:spPr>
        <p:txBody>
          <a:bodyPr>
            <a:normAutofit/>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algn="ctr"/>
            <a:r>
              <a:rPr lang="en-US" sz="2000">
                <a:solidFill>
                  <a:schemeClr val="bg2">
                    <a:lumMod val="25000"/>
                  </a:schemeClr>
                </a:solidFill>
                <a:latin typeface="Calibri" panose="020F0502020204030204" pitchFamily="34" charset="0"/>
                <a:ea typeface="Arial" charset="0"/>
                <a:cs typeface="Calibri" panose="020F0502020204030204" pitchFamily="34" charset="0"/>
              </a:rPr>
              <a:t>Lorem ipsum dolor sit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amet</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consectetuer</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adipiscing</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elit</a:t>
            </a:r>
            <a:r>
              <a:rPr lang="en-US" sz="2000">
                <a:solidFill>
                  <a:schemeClr val="bg2">
                    <a:lumMod val="25000"/>
                  </a:schemeClr>
                </a:solidFill>
                <a:latin typeface="Calibri" panose="020F0502020204030204" pitchFamily="34" charset="0"/>
                <a:ea typeface="Arial" charset="0"/>
                <a:cs typeface="Calibri" panose="020F0502020204030204" pitchFamily="34" charset="0"/>
              </a:rPr>
              <a:t>. Maecenas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porttitor</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congue</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massa</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Fusce</a:t>
            </a:r>
            <a:r>
              <a:rPr lang="en-US" sz="2000">
                <a:solidFill>
                  <a:schemeClr val="bg2">
                    <a:lumMod val="25000"/>
                  </a:schemeClr>
                </a:solidFill>
                <a:latin typeface="Calibri" panose="020F0502020204030204" pitchFamily="34" charset="0"/>
                <a:ea typeface="Arial" charset="0"/>
                <a:cs typeface="Calibri" panose="020F0502020204030204" pitchFamily="34" charset="0"/>
              </a:rPr>
              <a:t>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posuere</a:t>
            </a:r>
            <a:r>
              <a:rPr lang="en-US" sz="2000">
                <a:solidFill>
                  <a:schemeClr val="bg2">
                    <a:lumMod val="25000"/>
                  </a:schemeClr>
                </a:solidFill>
                <a:latin typeface="Calibri" panose="020F0502020204030204" pitchFamily="34" charset="0"/>
                <a:ea typeface="Arial" charset="0"/>
                <a:cs typeface="Calibri" panose="020F0502020204030204" pitchFamily="34" charset="0"/>
              </a:rPr>
              <a:t>, magna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sed</a:t>
            </a:r>
            <a:r>
              <a:rPr lang="en-US" sz="2000">
                <a:solidFill>
                  <a:schemeClr val="bg2">
                    <a:lumMod val="25000"/>
                  </a:schemeClr>
                </a:solidFill>
                <a:latin typeface="Calibri" panose="020F0502020204030204" pitchFamily="34" charset="0"/>
                <a:ea typeface="Arial" charset="0"/>
                <a:cs typeface="Calibri" panose="020F0502020204030204" pitchFamily="34" charset="0"/>
              </a:rPr>
              <a:t> pulvinar </a:t>
            </a:r>
            <a:r>
              <a:rPr lang="en-US" sz="2000" err="1">
                <a:solidFill>
                  <a:schemeClr val="bg2">
                    <a:lumMod val="25000"/>
                  </a:schemeClr>
                </a:solidFill>
                <a:latin typeface="Calibri" panose="020F0502020204030204" pitchFamily="34" charset="0"/>
                <a:ea typeface="Arial" charset="0"/>
                <a:cs typeface="Calibri" panose="020F0502020204030204" pitchFamily="34" charset="0"/>
              </a:rPr>
              <a:t>ultricies</a:t>
            </a:r>
            <a:endParaRPr lang="en-US" sz="2000">
              <a:solidFill>
                <a:schemeClr val="bg2">
                  <a:lumMod val="25000"/>
                </a:schemeClr>
              </a:solidFill>
              <a:latin typeface="Calibri" panose="020F0502020204030204" pitchFamily="34" charset="0"/>
              <a:ea typeface="Arial" charset="0"/>
              <a:cs typeface="Calibri" panose="020F0502020204030204" pitchFamily="34" charset="0"/>
            </a:endParaRPr>
          </a:p>
        </p:txBody>
      </p:sp>
      <p:sp>
        <p:nvSpPr>
          <p:cNvPr id="56" name="Text Placeholder 32">
            <a:extLst>
              <a:ext uri="{FF2B5EF4-FFF2-40B4-BE49-F238E27FC236}">
                <a16:creationId xmlns:a16="http://schemas.microsoft.com/office/drawing/2014/main" id="{6DE6C436-9B4A-504A-BF61-BB90F44028BE}"/>
              </a:ext>
            </a:extLst>
          </p:cNvPr>
          <p:cNvSpPr>
            <a:spLocks noGrp="1"/>
          </p:cNvSpPr>
          <p:nvPr>
            <p:ph type="body" sz="quarter" idx="27" hasCustomPrompt="1"/>
          </p:nvPr>
        </p:nvSpPr>
        <p:spPr>
          <a:xfrm>
            <a:off x="8479902" y="3990397"/>
            <a:ext cx="3081338" cy="423862"/>
          </a:xfrm>
        </p:spPr>
        <p:txBody>
          <a:bodyPr>
            <a:normAutofit/>
          </a:bodyPr>
          <a:lstStyle>
            <a:lvl1pPr marL="0" indent="0" algn="ctr">
              <a:buNone/>
              <a:defRPr sz="2400" b="1">
                <a:solidFill>
                  <a:srgbClr val="002060"/>
                </a:solidFill>
              </a:defRPr>
            </a:lvl1pPr>
          </a:lstStyle>
          <a:p>
            <a:pPr lvl="0"/>
            <a:r>
              <a:rPr lang="en-US"/>
              <a:t>Header</a:t>
            </a:r>
          </a:p>
        </p:txBody>
      </p:sp>
      <p:sp>
        <p:nvSpPr>
          <p:cNvPr id="31" name="Picture Placeholder 37">
            <a:extLst>
              <a:ext uri="{FF2B5EF4-FFF2-40B4-BE49-F238E27FC236}">
                <a16:creationId xmlns:a16="http://schemas.microsoft.com/office/drawing/2014/main" id="{97844E18-3BE6-C74E-BB09-B81CC159F77D}"/>
              </a:ext>
            </a:extLst>
          </p:cNvPr>
          <p:cNvSpPr>
            <a:spLocks noGrp="1"/>
          </p:cNvSpPr>
          <p:nvPr>
            <p:ph type="pic" sz="quarter" idx="28" hasCustomPrompt="1"/>
          </p:nvPr>
        </p:nvSpPr>
        <p:spPr>
          <a:xfrm>
            <a:off x="8196747" y="1331132"/>
            <a:ext cx="3646921" cy="1991878"/>
          </a:xfrm>
        </p:spPr>
        <p:txBody>
          <a:bodyPr>
            <a:normAutofit/>
          </a:bodyPr>
          <a:lstStyle>
            <a:lvl1pPr marL="0" indent="0">
              <a:buNone/>
              <a:defRPr sz="2000" b="1">
                <a:solidFill>
                  <a:schemeClr val="bg1"/>
                </a:solidFill>
              </a:defRPr>
            </a:lvl1pPr>
          </a:lstStyle>
          <a:p>
            <a:r>
              <a:rPr lang="en-US"/>
              <a:t>Picture/icon/text</a:t>
            </a:r>
          </a:p>
        </p:txBody>
      </p:sp>
      <p:sp>
        <p:nvSpPr>
          <p:cNvPr id="32" name="Picture Placeholder 37">
            <a:extLst>
              <a:ext uri="{FF2B5EF4-FFF2-40B4-BE49-F238E27FC236}">
                <a16:creationId xmlns:a16="http://schemas.microsoft.com/office/drawing/2014/main" id="{EEDCD707-9F20-FF45-B883-BF8A321D6793}"/>
              </a:ext>
            </a:extLst>
          </p:cNvPr>
          <p:cNvSpPr>
            <a:spLocks noGrp="1"/>
          </p:cNvSpPr>
          <p:nvPr>
            <p:ph type="pic" sz="quarter" idx="29" hasCustomPrompt="1"/>
          </p:nvPr>
        </p:nvSpPr>
        <p:spPr>
          <a:xfrm>
            <a:off x="360686" y="1331132"/>
            <a:ext cx="3646921" cy="1991878"/>
          </a:xfrm>
        </p:spPr>
        <p:txBody>
          <a:bodyPr>
            <a:normAutofit/>
          </a:bodyPr>
          <a:lstStyle>
            <a:lvl1pPr marL="0" indent="0">
              <a:buNone/>
              <a:defRPr sz="2000" b="1">
                <a:solidFill>
                  <a:schemeClr val="bg1"/>
                </a:solidFill>
              </a:defRPr>
            </a:lvl1pPr>
          </a:lstStyle>
          <a:p>
            <a:r>
              <a:rPr lang="en-US"/>
              <a:t>Picture/icon/text</a:t>
            </a:r>
          </a:p>
        </p:txBody>
      </p:sp>
    </p:spTree>
    <p:extLst>
      <p:ext uri="{BB962C8B-B14F-4D97-AF65-F5344CB8AC3E}">
        <p14:creationId xmlns:p14="http://schemas.microsoft.com/office/powerpoint/2010/main" val="2125671374"/>
      </p:ext>
    </p:extLst>
  </p:cSld>
  <p:clrMapOvr>
    <a:masterClrMapping/>
  </p:clrMapOvr>
  <p:extLst>
    <p:ext uri="{DCECCB84-F9BA-43D5-87BE-67443E8EF086}">
      <p15:sldGuideLst xmlns:p15="http://schemas.microsoft.com/office/powerpoint/2012/main">
        <p15:guide id="1" orient="horz" pos="504">
          <p15:clr>
            <a:srgbClr val="FBAE40"/>
          </p15:clr>
        </p15:guide>
        <p15:guide id="2" pos="43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DE6EEC3-429B-8A44-983D-A0B899649699}"/>
              </a:ext>
            </a:extLst>
          </p:cNvPr>
          <p:cNvSpPr/>
          <p:nvPr userDrawn="1"/>
        </p:nvSpPr>
        <p:spPr>
          <a:xfrm>
            <a:off x="824753" y="4006449"/>
            <a:ext cx="4870194" cy="5700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7" name="Rectangle 6">
            <a:extLst>
              <a:ext uri="{FF2B5EF4-FFF2-40B4-BE49-F238E27FC236}">
                <a16:creationId xmlns:a16="http://schemas.microsoft.com/office/drawing/2014/main" id="{68790314-C2CB-2543-8A25-EF005E1193E7}"/>
              </a:ext>
            </a:extLst>
          </p:cNvPr>
          <p:cNvSpPr/>
          <p:nvPr userDrawn="1"/>
        </p:nvSpPr>
        <p:spPr>
          <a:xfrm>
            <a:off x="824753" y="1537991"/>
            <a:ext cx="4870194" cy="5700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8" name="Rectangle 7">
            <a:extLst>
              <a:ext uri="{FF2B5EF4-FFF2-40B4-BE49-F238E27FC236}">
                <a16:creationId xmlns:a16="http://schemas.microsoft.com/office/drawing/2014/main" id="{91F2A552-9800-2843-9545-B643B2DB4F85}"/>
              </a:ext>
            </a:extLst>
          </p:cNvPr>
          <p:cNvSpPr/>
          <p:nvPr userDrawn="1"/>
        </p:nvSpPr>
        <p:spPr>
          <a:xfrm>
            <a:off x="6470159" y="4006449"/>
            <a:ext cx="4870194" cy="5700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9" name="Rectangle 8">
            <a:extLst>
              <a:ext uri="{FF2B5EF4-FFF2-40B4-BE49-F238E27FC236}">
                <a16:creationId xmlns:a16="http://schemas.microsoft.com/office/drawing/2014/main" id="{53D2024D-0140-DA45-97C2-9DDF9E1590DD}"/>
              </a:ext>
            </a:extLst>
          </p:cNvPr>
          <p:cNvSpPr/>
          <p:nvPr userDrawn="1"/>
        </p:nvSpPr>
        <p:spPr>
          <a:xfrm>
            <a:off x="6470159" y="1537991"/>
            <a:ext cx="4870194" cy="5700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10" name="Rectangle 9">
            <a:extLst>
              <a:ext uri="{FF2B5EF4-FFF2-40B4-BE49-F238E27FC236}">
                <a16:creationId xmlns:a16="http://schemas.microsoft.com/office/drawing/2014/main" id="{2922E909-D766-154D-BEF2-807FD212D4CF}"/>
              </a:ext>
            </a:extLst>
          </p:cNvPr>
          <p:cNvSpPr/>
          <p:nvPr userDrawn="1"/>
        </p:nvSpPr>
        <p:spPr>
          <a:xfrm>
            <a:off x="824754" y="4006449"/>
            <a:ext cx="624698" cy="570098"/>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11" name="Rectangle 10">
            <a:extLst>
              <a:ext uri="{FF2B5EF4-FFF2-40B4-BE49-F238E27FC236}">
                <a16:creationId xmlns:a16="http://schemas.microsoft.com/office/drawing/2014/main" id="{FB5D3F60-129E-9142-8BD9-F4C41E6DFAAD}"/>
              </a:ext>
            </a:extLst>
          </p:cNvPr>
          <p:cNvSpPr/>
          <p:nvPr userDrawn="1"/>
        </p:nvSpPr>
        <p:spPr>
          <a:xfrm>
            <a:off x="824754" y="1537991"/>
            <a:ext cx="624698" cy="570098"/>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12" name="Rectangle 11">
            <a:extLst>
              <a:ext uri="{FF2B5EF4-FFF2-40B4-BE49-F238E27FC236}">
                <a16:creationId xmlns:a16="http://schemas.microsoft.com/office/drawing/2014/main" id="{3D57F28F-25A6-D147-A0FA-7657391E0C3A}"/>
              </a:ext>
            </a:extLst>
          </p:cNvPr>
          <p:cNvSpPr/>
          <p:nvPr userDrawn="1"/>
        </p:nvSpPr>
        <p:spPr>
          <a:xfrm>
            <a:off x="6470160" y="4006449"/>
            <a:ext cx="624698" cy="570098"/>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13" name="Rectangle 12">
            <a:extLst>
              <a:ext uri="{FF2B5EF4-FFF2-40B4-BE49-F238E27FC236}">
                <a16:creationId xmlns:a16="http://schemas.microsoft.com/office/drawing/2014/main" id="{C7DB7B92-72E2-B44D-9709-6CD2329A9F44}"/>
              </a:ext>
            </a:extLst>
          </p:cNvPr>
          <p:cNvSpPr/>
          <p:nvPr userDrawn="1"/>
        </p:nvSpPr>
        <p:spPr>
          <a:xfrm>
            <a:off x="6470160" y="1537991"/>
            <a:ext cx="624698" cy="570098"/>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14" name="TextBox 13">
            <a:extLst>
              <a:ext uri="{FF2B5EF4-FFF2-40B4-BE49-F238E27FC236}">
                <a16:creationId xmlns:a16="http://schemas.microsoft.com/office/drawing/2014/main" id="{45C150E7-6EE6-0A44-B69D-512C0471E36C}"/>
              </a:ext>
            </a:extLst>
          </p:cNvPr>
          <p:cNvSpPr txBox="1"/>
          <p:nvPr userDrawn="1"/>
        </p:nvSpPr>
        <p:spPr>
          <a:xfrm>
            <a:off x="951202" y="1578331"/>
            <a:ext cx="522784" cy="446276"/>
          </a:xfrm>
          <a:prstGeom prst="rect">
            <a:avLst/>
          </a:prstGeom>
          <a:noFill/>
        </p:spPr>
        <p:txBody>
          <a:bodyPr wrap="square" rtlCol="0">
            <a:spAutoFit/>
          </a:bodyPr>
          <a:lstStyle/>
          <a:p>
            <a:r>
              <a:rPr lang="en-US" sz="2300" b="1">
                <a:solidFill>
                  <a:schemeClr val="bg1"/>
                </a:solidFill>
                <a:latin typeface="Calibri" panose="020F0502020204030204" pitchFamily="34" charset="0"/>
                <a:ea typeface="Arial" charset="0"/>
                <a:cs typeface="Calibri" panose="020F0502020204030204" pitchFamily="34" charset="0"/>
              </a:rPr>
              <a:t>1</a:t>
            </a:r>
          </a:p>
        </p:txBody>
      </p:sp>
      <p:sp>
        <p:nvSpPr>
          <p:cNvPr id="15" name="TextBox 14">
            <a:extLst>
              <a:ext uri="{FF2B5EF4-FFF2-40B4-BE49-F238E27FC236}">
                <a16:creationId xmlns:a16="http://schemas.microsoft.com/office/drawing/2014/main" id="{10898912-181E-454B-9939-32C6A2A454D3}"/>
              </a:ext>
            </a:extLst>
          </p:cNvPr>
          <p:cNvSpPr txBox="1"/>
          <p:nvPr userDrawn="1"/>
        </p:nvSpPr>
        <p:spPr>
          <a:xfrm>
            <a:off x="6612414" y="1578331"/>
            <a:ext cx="522784" cy="446276"/>
          </a:xfrm>
          <a:prstGeom prst="rect">
            <a:avLst/>
          </a:prstGeom>
          <a:noFill/>
        </p:spPr>
        <p:txBody>
          <a:bodyPr wrap="square" rtlCol="0">
            <a:spAutoFit/>
          </a:bodyPr>
          <a:lstStyle/>
          <a:p>
            <a:r>
              <a:rPr lang="en-US" sz="2300" b="1">
                <a:solidFill>
                  <a:schemeClr val="bg1"/>
                </a:solidFill>
                <a:latin typeface="Calibri" panose="020F0502020204030204" pitchFamily="34" charset="0"/>
                <a:ea typeface="Arial" charset="0"/>
                <a:cs typeface="Calibri" panose="020F0502020204030204" pitchFamily="34" charset="0"/>
              </a:rPr>
              <a:t>2</a:t>
            </a:r>
          </a:p>
        </p:txBody>
      </p:sp>
      <p:sp>
        <p:nvSpPr>
          <p:cNvPr id="16" name="TextBox 15">
            <a:extLst>
              <a:ext uri="{FF2B5EF4-FFF2-40B4-BE49-F238E27FC236}">
                <a16:creationId xmlns:a16="http://schemas.microsoft.com/office/drawing/2014/main" id="{5EE4FA57-D13E-3747-91A6-72CF997A240F}"/>
              </a:ext>
            </a:extLst>
          </p:cNvPr>
          <p:cNvSpPr txBox="1"/>
          <p:nvPr userDrawn="1"/>
        </p:nvSpPr>
        <p:spPr>
          <a:xfrm>
            <a:off x="951202" y="4053326"/>
            <a:ext cx="522784" cy="446276"/>
          </a:xfrm>
          <a:prstGeom prst="rect">
            <a:avLst/>
          </a:prstGeom>
          <a:noFill/>
        </p:spPr>
        <p:txBody>
          <a:bodyPr wrap="square" rtlCol="0">
            <a:spAutoFit/>
          </a:bodyPr>
          <a:lstStyle/>
          <a:p>
            <a:r>
              <a:rPr lang="en-US" sz="2300" b="1">
                <a:solidFill>
                  <a:schemeClr val="bg1"/>
                </a:solidFill>
                <a:latin typeface="Calibri" panose="020F0502020204030204" pitchFamily="34" charset="0"/>
                <a:ea typeface="Arial" charset="0"/>
                <a:cs typeface="Calibri" panose="020F0502020204030204" pitchFamily="34" charset="0"/>
              </a:rPr>
              <a:t>3</a:t>
            </a:r>
          </a:p>
        </p:txBody>
      </p:sp>
      <p:sp>
        <p:nvSpPr>
          <p:cNvPr id="17" name="TextBox 16">
            <a:extLst>
              <a:ext uri="{FF2B5EF4-FFF2-40B4-BE49-F238E27FC236}">
                <a16:creationId xmlns:a16="http://schemas.microsoft.com/office/drawing/2014/main" id="{363BA8B7-F13E-A84B-AF80-E02975C1DF04}"/>
              </a:ext>
            </a:extLst>
          </p:cNvPr>
          <p:cNvSpPr txBox="1"/>
          <p:nvPr userDrawn="1"/>
        </p:nvSpPr>
        <p:spPr>
          <a:xfrm>
            <a:off x="6612414" y="4053326"/>
            <a:ext cx="522784" cy="446276"/>
          </a:xfrm>
          <a:prstGeom prst="rect">
            <a:avLst/>
          </a:prstGeom>
          <a:noFill/>
        </p:spPr>
        <p:txBody>
          <a:bodyPr wrap="square" rtlCol="0">
            <a:spAutoFit/>
          </a:bodyPr>
          <a:lstStyle/>
          <a:p>
            <a:r>
              <a:rPr lang="en-US" sz="2300" b="1">
                <a:solidFill>
                  <a:schemeClr val="bg1"/>
                </a:solidFill>
                <a:latin typeface="Calibri" panose="020F0502020204030204" pitchFamily="34" charset="0"/>
                <a:ea typeface="Arial" charset="0"/>
                <a:cs typeface="Calibri" panose="020F0502020204030204" pitchFamily="34" charset="0"/>
              </a:rPr>
              <a:t>4</a:t>
            </a:r>
          </a:p>
        </p:txBody>
      </p:sp>
      <p:pic>
        <p:nvPicPr>
          <p:cNvPr id="18" name="Picture 17">
            <a:extLst>
              <a:ext uri="{FF2B5EF4-FFF2-40B4-BE49-F238E27FC236}">
                <a16:creationId xmlns:a16="http://schemas.microsoft.com/office/drawing/2014/main" id="{DFCCC8AC-7D89-C045-8EB3-EB1E2B4C80D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087129"/>
          </a:xfrm>
          <a:prstGeom prst="rect">
            <a:avLst/>
          </a:prstGeom>
        </p:spPr>
      </p:pic>
      <p:pic>
        <p:nvPicPr>
          <p:cNvPr id="20" name="Picture 19">
            <a:extLst>
              <a:ext uri="{FF2B5EF4-FFF2-40B4-BE49-F238E27FC236}">
                <a16:creationId xmlns:a16="http://schemas.microsoft.com/office/drawing/2014/main" id="{C76E573C-E38E-964F-A717-EFB3D4B95873}"/>
              </a:ext>
            </a:extLst>
          </p:cNvPr>
          <p:cNvPicPr>
            <a:picLocks noChangeAspect="1"/>
          </p:cNvPicPr>
          <p:nvPr userDrawn="1"/>
        </p:nvPicPr>
        <p:blipFill>
          <a:blip r:embed="rId3">
            <a:alphaModFix amt="70000"/>
            <a:extLst>
              <a:ext uri="{28A0092B-C50C-407E-A947-70E740481C1C}">
                <a14:useLocalDpi xmlns:a14="http://schemas.microsoft.com/office/drawing/2010/main" val="0"/>
              </a:ext>
            </a:extLst>
          </a:blip>
          <a:stretch>
            <a:fillRect/>
          </a:stretch>
        </p:blipFill>
        <p:spPr>
          <a:xfrm>
            <a:off x="10696074" y="508222"/>
            <a:ext cx="1119415" cy="295401"/>
          </a:xfrm>
          <a:prstGeom prst="rect">
            <a:avLst/>
          </a:prstGeom>
        </p:spPr>
      </p:pic>
      <p:sp>
        <p:nvSpPr>
          <p:cNvPr id="2" name="Title 1">
            <a:extLst>
              <a:ext uri="{FF2B5EF4-FFF2-40B4-BE49-F238E27FC236}">
                <a16:creationId xmlns:a16="http://schemas.microsoft.com/office/drawing/2014/main" id="{851D0381-93D9-9B44-9ADE-F6B4945F561E}"/>
              </a:ext>
            </a:extLst>
          </p:cNvPr>
          <p:cNvSpPr>
            <a:spLocks noGrp="1"/>
          </p:cNvSpPr>
          <p:nvPr>
            <p:ph type="title"/>
          </p:nvPr>
        </p:nvSpPr>
        <p:spPr>
          <a:xfrm>
            <a:off x="573795" y="-10745"/>
            <a:ext cx="10515600" cy="1325563"/>
          </a:xfrm>
        </p:spPr>
        <p:txBody>
          <a:bodyPr>
            <a:norm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a:t>Click to edit Master title style</a:t>
            </a:r>
          </a:p>
        </p:txBody>
      </p:sp>
      <p:sp>
        <p:nvSpPr>
          <p:cNvPr id="21" name="Text Placeholder 20">
            <a:extLst>
              <a:ext uri="{FF2B5EF4-FFF2-40B4-BE49-F238E27FC236}">
                <a16:creationId xmlns:a16="http://schemas.microsoft.com/office/drawing/2014/main" id="{0351FF0D-5F37-1B47-9DFF-412BA1B3FD3D}"/>
              </a:ext>
            </a:extLst>
          </p:cNvPr>
          <p:cNvSpPr>
            <a:spLocks noGrp="1"/>
          </p:cNvSpPr>
          <p:nvPr>
            <p:ph type="body" sz="quarter" idx="13" hasCustomPrompt="1"/>
          </p:nvPr>
        </p:nvSpPr>
        <p:spPr>
          <a:xfrm>
            <a:off x="838200" y="2235660"/>
            <a:ext cx="4856163" cy="1506464"/>
          </a:xfrm>
        </p:spPr>
        <p:txBody>
          <a:bodyPr vert="horz">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a:lvl1pPr>
            <a:lvl2pPr>
              <a:defRPr sz="1600"/>
            </a:lvl2pPr>
            <a:lvl3pPr>
              <a:defRPr sz="1400"/>
            </a:lvl3pPr>
            <a:lvl4pPr>
              <a:defRPr sz="1200"/>
            </a:lvl4pPr>
            <a:lvl5pPr>
              <a:defRPr sz="12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latin typeface="Calibri" panose="020F0502020204030204" pitchFamily="34" charset="0"/>
                <a:ea typeface="Arial" charset="0"/>
                <a:cs typeface="Calibri" panose="020F0502020204030204" pitchFamily="34" charset="0"/>
              </a:rPr>
              <a:t>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r>
              <a:rPr lang="en-US">
                <a:latin typeface="Calibri" panose="020F0502020204030204" pitchFamily="34" charset="0"/>
                <a:ea typeface="Arial" charset="0"/>
                <a:cs typeface="Calibri" panose="020F0502020204030204" pitchFamily="34" charset="0"/>
              </a:rPr>
              <a:t>. Maecenas </a:t>
            </a:r>
            <a:r>
              <a:rPr lang="en-US" err="1">
                <a:latin typeface="Calibri" panose="020F0502020204030204" pitchFamily="34" charset="0"/>
                <a:ea typeface="Arial" charset="0"/>
                <a:cs typeface="Calibri" panose="020F0502020204030204" pitchFamily="34" charset="0"/>
              </a:rPr>
              <a:t>porttitor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congue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massa</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Fusce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posuere</a:t>
            </a:r>
            <a:r>
              <a:rPr lang="en-US">
                <a:latin typeface="Calibri" panose="020F0502020204030204" pitchFamily="34" charset="0"/>
                <a:ea typeface="Arial" charset="0"/>
                <a:cs typeface="Calibri" panose="020F0502020204030204" pitchFamily="34" charset="0"/>
              </a:rPr>
              <a:t>, magna </a:t>
            </a:r>
            <a:r>
              <a:rPr lang="en-US" err="1">
                <a:latin typeface="Calibri" panose="020F0502020204030204" pitchFamily="34" charset="0"/>
                <a:ea typeface="Arial" charset="0"/>
                <a:cs typeface="Calibri" panose="020F0502020204030204" pitchFamily="34" charset="0"/>
              </a:rPr>
              <a:t>sed</a:t>
            </a:r>
            <a:r>
              <a:rPr lang="en-US">
                <a:latin typeface="Calibri" panose="020F0502020204030204" pitchFamily="34" charset="0"/>
                <a:ea typeface="Arial" charset="0"/>
                <a:cs typeface="Calibri" panose="020F0502020204030204" pitchFamily="34" charset="0"/>
              </a:rPr>
              <a:t> pulvinar. 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endParaRPr lang="en-US">
              <a:latin typeface="Calibri" panose="020F0502020204030204" pitchFamily="34" charset="0"/>
              <a:ea typeface="Arial" charset="0"/>
              <a:cs typeface="Calibri" panose="020F0502020204030204" pitchFamily="34" charset="0"/>
            </a:endParaRPr>
          </a:p>
        </p:txBody>
      </p:sp>
      <p:sp>
        <p:nvSpPr>
          <p:cNvPr id="22" name="Text Placeholder 20">
            <a:extLst>
              <a:ext uri="{FF2B5EF4-FFF2-40B4-BE49-F238E27FC236}">
                <a16:creationId xmlns:a16="http://schemas.microsoft.com/office/drawing/2014/main" id="{F8B5C75C-2DB5-874D-9398-78CB58F60F48}"/>
              </a:ext>
            </a:extLst>
          </p:cNvPr>
          <p:cNvSpPr>
            <a:spLocks noGrp="1"/>
          </p:cNvSpPr>
          <p:nvPr>
            <p:ph type="body" sz="quarter" idx="14" hasCustomPrompt="1"/>
          </p:nvPr>
        </p:nvSpPr>
        <p:spPr>
          <a:xfrm>
            <a:off x="1575900" y="1641491"/>
            <a:ext cx="4118463" cy="346540"/>
          </a:xfrm>
        </p:spPr>
        <p:txBody>
          <a:bodyPr>
            <a:noAutofit/>
          </a:bodyPr>
          <a:lstStyle>
            <a:lvl1pPr marL="0" indent="0" algn="l">
              <a:buNone/>
              <a:defRPr sz="2400" b="1">
                <a:solidFill>
                  <a:srgbClr val="002060"/>
                </a:solidFill>
              </a:defRPr>
            </a:lvl1pPr>
            <a:lvl2pPr>
              <a:defRPr sz="1600"/>
            </a:lvl2pPr>
            <a:lvl3pPr>
              <a:defRPr sz="1400"/>
            </a:lvl3pPr>
            <a:lvl4pPr>
              <a:defRPr sz="1200"/>
            </a:lvl4pPr>
            <a:lvl5pPr>
              <a:defRPr sz="1200"/>
            </a:lvl5pPr>
          </a:lstStyle>
          <a:p>
            <a:r>
              <a:rPr lang="en-US">
                <a:latin typeface="Calibri" panose="020F0502020204030204" pitchFamily="34" charset="0"/>
                <a:ea typeface="Arial" charset="0"/>
                <a:cs typeface="Calibri" panose="020F0502020204030204" pitchFamily="34" charset="0"/>
              </a:rPr>
              <a:t>Subtitle</a:t>
            </a:r>
          </a:p>
        </p:txBody>
      </p:sp>
      <p:sp>
        <p:nvSpPr>
          <p:cNvPr id="23" name="Text Placeholder 20">
            <a:extLst>
              <a:ext uri="{FF2B5EF4-FFF2-40B4-BE49-F238E27FC236}">
                <a16:creationId xmlns:a16="http://schemas.microsoft.com/office/drawing/2014/main" id="{0F93B5AA-1E6A-A444-8909-390CABF769B2}"/>
              </a:ext>
            </a:extLst>
          </p:cNvPr>
          <p:cNvSpPr>
            <a:spLocks noGrp="1"/>
          </p:cNvSpPr>
          <p:nvPr>
            <p:ph type="body" sz="quarter" idx="15" hasCustomPrompt="1"/>
          </p:nvPr>
        </p:nvSpPr>
        <p:spPr>
          <a:xfrm>
            <a:off x="6461760" y="2235660"/>
            <a:ext cx="4856163" cy="1506464"/>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a:lvl1pPr>
            <a:lvl2pPr>
              <a:defRPr sz="1600"/>
            </a:lvl2pPr>
            <a:lvl3pPr>
              <a:defRPr sz="1400"/>
            </a:lvl3pPr>
            <a:lvl4pPr>
              <a:defRPr sz="1200"/>
            </a:lvl4pPr>
            <a:lvl5pPr>
              <a:defRPr sz="12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latin typeface="Calibri" panose="020F0502020204030204" pitchFamily="34" charset="0"/>
                <a:ea typeface="Arial" charset="0"/>
                <a:cs typeface="Calibri" panose="020F0502020204030204" pitchFamily="34" charset="0"/>
              </a:rPr>
              <a:t>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r>
              <a:rPr lang="en-US">
                <a:latin typeface="Calibri" panose="020F0502020204030204" pitchFamily="34" charset="0"/>
                <a:ea typeface="Arial" charset="0"/>
                <a:cs typeface="Calibri" panose="020F0502020204030204" pitchFamily="34" charset="0"/>
              </a:rPr>
              <a:t>. Maecenas </a:t>
            </a:r>
            <a:r>
              <a:rPr lang="en-US" err="1">
                <a:latin typeface="Calibri" panose="020F0502020204030204" pitchFamily="34" charset="0"/>
                <a:ea typeface="Arial" charset="0"/>
                <a:cs typeface="Calibri" panose="020F0502020204030204" pitchFamily="34" charset="0"/>
              </a:rPr>
              <a:t>porttitor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congue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massa</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Fusce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posuere</a:t>
            </a:r>
            <a:r>
              <a:rPr lang="en-US">
                <a:latin typeface="Calibri" panose="020F0502020204030204" pitchFamily="34" charset="0"/>
                <a:ea typeface="Arial" charset="0"/>
                <a:cs typeface="Calibri" panose="020F0502020204030204" pitchFamily="34" charset="0"/>
              </a:rPr>
              <a:t>, magna </a:t>
            </a:r>
            <a:r>
              <a:rPr lang="en-US" err="1">
                <a:latin typeface="Calibri" panose="020F0502020204030204" pitchFamily="34" charset="0"/>
                <a:ea typeface="Arial" charset="0"/>
                <a:cs typeface="Calibri" panose="020F0502020204030204" pitchFamily="34" charset="0"/>
              </a:rPr>
              <a:t>sed</a:t>
            </a:r>
            <a:r>
              <a:rPr lang="en-US">
                <a:latin typeface="Calibri" panose="020F0502020204030204" pitchFamily="34" charset="0"/>
                <a:ea typeface="Arial" charset="0"/>
                <a:cs typeface="Calibri" panose="020F0502020204030204" pitchFamily="34" charset="0"/>
              </a:rPr>
              <a:t> pulvinar. 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endParaRPr lang="en-US">
              <a:latin typeface="Calibri" panose="020F0502020204030204" pitchFamily="34" charset="0"/>
              <a:ea typeface="Arial" charset="0"/>
              <a:cs typeface="Calibri" panose="020F0502020204030204" pitchFamily="34" charset="0"/>
            </a:endParaRPr>
          </a:p>
        </p:txBody>
      </p:sp>
      <p:sp>
        <p:nvSpPr>
          <p:cNvPr id="24" name="Text Placeholder 20">
            <a:extLst>
              <a:ext uri="{FF2B5EF4-FFF2-40B4-BE49-F238E27FC236}">
                <a16:creationId xmlns:a16="http://schemas.microsoft.com/office/drawing/2014/main" id="{42BC73F6-4B0F-1F48-B94F-464C263AD3BC}"/>
              </a:ext>
            </a:extLst>
          </p:cNvPr>
          <p:cNvSpPr>
            <a:spLocks noGrp="1"/>
          </p:cNvSpPr>
          <p:nvPr>
            <p:ph type="body" sz="quarter" idx="16" hasCustomPrompt="1"/>
          </p:nvPr>
        </p:nvSpPr>
        <p:spPr>
          <a:xfrm>
            <a:off x="7199460" y="1641491"/>
            <a:ext cx="4118463" cy="346540"/>
          </a:xfrm>
        </p:spPr>
        <p:txBody>
          <a:bodyPr>
            <a:noAutofit/>
          </a:bodyPr>
          <a:lstStyle>
            <a:lvl1pPr marL="0" indent="0" algn="l">
              <a:buNone/>
              <a:defRPr sz="2400" b="1">
                <a:solidFill>
                  <a:srgbClr val="002060"/>
                </a:solidFill>
              </a:defRPr>
            </a:lvl1pPr>
            <a:lvl2pPr>
              <a:defRPr sz="1600"/>
            </a:lvl2pPr>
            <a:lvl3pPr>
              <a:defRPr sz="1400"/>
            </a:lvl3pPr>
            <a:lvl4pPr>
              <a:defRPr sz="1200"/>
            </a:lvl4pPr>
            <a:lvl5pPr>
              <a:defRPr sz="1200"/>
            </a:lvl5pPr>
          </a:lstStyle>
          <a:p>
            <a:r>
              <a:rPr lang="en-US">
                <a:latin typeface="Calibri" panose="020F0502020204030204" pitchFamily="34" charset="0"/>
                <a:ea typeface="Arial" charset="0"/>
                <a:cs typeface="Calibri" panose="020F0502020204030204" pitchFamily="34" charset="0"/>
              </a:rPr>
              <a:t>Subtitle</a:t>
            </a:r>
          </a:p>
        </p:txBody>
      </p:sp>
      <p:sp>
        <p:nvSpPr>
          <p:cNvPr id="25" name="Text Placeholder 20">
            <a:extLst>
              <a:ext uri="{FF2B5EF4-FFF2-40B4-BE49-F238E27FC236}">
                <a16:creationId xmlns:a16="http://schemas.microsoft.com/office/drawing/2014/main" id="{34FB15A2-BAF7-954C-B4E3-810AA952D86D}"/>
              </a:ext>
            </a:extLst>
          </p:cNvPr>
          <p:cNvSpPr>
            <a:spLocks noGrp="1"/>
          </p:cNvSpPr>
          <p:nvPr>
            <p:ph type="body" sz="quarter" idx="17" hasCustomPrompt="1"/>
          </p:nvPr>
        </p:nvSpPr>
        <p:spPr>
          <a:xfrm>
            <a:off x="838200" y="4714958"/>
            <a:ext cx="4856163" cy="1551088"/>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a:lvl1pPr>
            <a:lvl2pPr>
              <a:defRPr sz="1600"/>
            </a:lvl2pPr>
            <a:lvl3pPr>
              <a:defRPr sz="1400"/>
            </a:lvl3pPr>
            <a:lvl4pPr>
              <a:defRPr sz="1200"/>
            </a:lvl4pPr>
            <a:lvl5pPr>
              <a:defRPr sz="12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latin typeface="Calibri" panose="020F0502020204030204" pitchFamily="34" charset="0"/>
                <a:ea typeface="Arial" charset="0"/>
                <a:cs typeface="Calibri" panose="020F0502020204030204" pitchFamily="34" charset="0"/>
              </a:rPr>
              <a:t>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r>
              <a:rPr lang="en-US">
                <a:latin typeface="Calibri" panose="020F0502020204030204" pitchFamily="34" charset="0"/>
                <a:ea typeface="Arial" charset="0"/>
                <a:cs typeface="Calibri" panose="020F0502020204030204" pitchFamily="34" charset="0"/>
              </a:rPr>
              <a:t>. Maecenas </a:t>
            </a:r>
            <a:r>
              <a:rPr lang="en-US" err="1">
                <a:latin typeface="Calibri" panose="020F0502020204030204" pitchFamily="34" charset="0"/>
                <a:ea typeface="Arial" charset="0"/>
                <a:cs typeface="Calibri" panose="020F0502020204030204" pitchFamily="34" charset="0"/>
              </a:rPr>
              <a:t>porttitor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congue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massa</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Fusce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posuere</a:t>
            </a:r>
            <a:r>
              <a:rPr lang="en-US">
                <a:latin typeface="Calibri" panose="020F0502020204030204" pitchFamily="34" charset="0"/>
                <a:ea typeface="Arial" charset="0"/>
                <a:cs typeface="Calibri" panose="020F0502020204030204" pitchFamily="34" charset="0"/>
              </a:rPr>
              <a:t>, magna </a:t>
            </a:r>
            <a:r>
              <a:rPr lang="en-US" err="1">
                <a:latin typeface="Calibri" panose="020F0502020204030204" pitchFamily="34" charset="0"/>
                <a:ea typeface="Arial" charset="0"/>
                <a:cs typeface="Calibri" panose="020F0502020204030204" pitchFamily="34" charset="0"/>
              </a:rPr>
              <a:t>sed</a:t>
            </a:r>
            <a:r>
              <a:rPr lang="en-US">
                <a:latin typeface="Calibri" panose="020F0502020204030204" pitchFamily="34" charset="0"/>
                <a:ea typeface="Arial" charset="0"/>
                <a:cs typeface="Calibri" panose="020F0502020204030204" pitchFamily="34" charset="0"/>
              </a:rPr>
              <a:t> pulvinar. 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endParaRPr lang="en-US">
              <a:latin typeface="Calibri" panose="020F0502020204030204" pitchFamily="34" charset="0"/>
              <a:ea typeface="Arial" charset="0"/>
              <a:cs typeface="Calibri" panose="020F0502020204030204" pitchFamily="34" charset="0"/>
            </a:endParaRPr>
          </a:p>
        </p:txBody>
      </p:sp>
      <p:sp>
        <p:nvSpPr>
          <p:cNvPr id="26" name="Text Placeholder 20">
            <a:extLst>
              <a:ext uri="{FF2B5EF4-FFF2-40B4-BE49-F238E27FC236}">
                <a16:creationId xmlns:a16="http://schemas.microsoft.com/office/drawing/2014/main" id="{844C94BE-9D37-5041-8D54-2852848E1347}"/>
              </a:ext>
            </a:extLst>
          </p:cNvPr>
          <p:cNvSpPr>
            <a:spLocks noGrp="1"/>
          </p:cNvSpPr>
          <p:nvPr>
            <p:ph type="body" sz="quarter" idx="18" hasCustomPrompt="1"/>
          </p:nvPr>
        </p:nvSpPr>
        <p:spPr>
          <a:xfrm>
            <a:off x="1575900" y="4120789"/>
            <a:ext cx="4118463" cy="346540"/>
          </a:xfrm>
        </p:spPr>
        <p:txBody>
          <a:bodyPr>
            <a:noAutofit/>
          </a:bodyPr>
          <a:lstStyle>
            <a:lvl1pPr marL="0" indent="0" algn="l">
              <a:buNone/>
              <a:defRPr sz="2400" b="1">
                <a:solidFill>
                  <a:srgbClr val="002060"/>
                </a:solidFill>
              </a:defRPr>
            </a:lvl1pPr>
            <a:lvl2pPr>
              <a:defRPr sz="1600"/>
            </a:lvl2pPr>
            <a:lvl3pPr>
              <a:defRPr sz="1400"/>
            </a:lvl3pPr>
            <a:lvl4pPr>
              <a:defRPr sz="1200"/>
            </a:lvl4pPr>
            <a:lvl5pPr>
              <a:defRPr sz="1200"/>
            </a:lvl5pPr>
          </a:lstStyle>
          <a:p>
            <a:r>
              <a:rPr lang="en-US">
                <a:latin typeface="Calibri" panose="020F0502020204030204" pitchFamily="34" charset="0"/>
                <a:ea typeface="Arial" charset="0"/>
                <a:cs typeface="Calibri" panose="020F0502020204030204" pitchFamily="34" charset="0"/>
              </a:rPr>
              <a:t>Subtitle</a:t>
            </a:r>
          </a:p>
        </p:txBody>
      </p:sp>
      <p:sp>
        <p:nvSpPr>
          <p:cNvPr id="27" name="Text Placeholder 20">
            <a:extLst>
              <a:ext uri="{FF2B5EF4-FFF2-40B4-BE49-F238E27FC236}">
                <a16:creationId xmlns:a16="http://schemas.microsoft.com/office/drawing/2014/main" id="{5ADF7230-F2ED-A343-9E70-2EA6DA1B1878}"/>
              </a:ext>
            </a:extLst>
          </p:cNvPr>
          <p:cNvSpPr>
            <a:spLocks noGrp="1"/>
          </p:cNvSpPr>
          <p:nvPr>
            <p:ph type="body" sz="quarter" idx="19" hasCustomPrompt="1"/>
          </p:nvPr>
        </p:nvSpPr>
        <p:spPr>
          <a:xfrm>
            <a:off x="6461760" y="4714958"/>
            <a:ext cx="4856163" cy="1551088"/>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a:lvl1pPr>
            <a:lvl2pPr>
              <a:defRPr sz="1600"/>
            </a:lvl2pPr>
            <a:lvl3pPr>
              <a:defRPr sz="1400"/>
            </a:lvl3pPr>
            <a:lvl4pPr>
              <a:defRPr sz="1200"/>
            </a:lvl4pPr>
            <a:lvl5pPr>
              <a:defRPr sz="12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latin typeface="Calibri" panose="020F0502020204030204" pitchFamily="34" charset="0"/>
                <a:ea typeface="Arial" charset="0"/>
                <a:cs typeface="Calibri" panose="020F0502020204030204" pitchFamily="34" charset="0"/>
              </a:rPr>
              <a:t>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r>
              <a:rPr lang="en-US">
                <a:latin typeface="Calibri" panose="020F0502020204030204" pitchFamily="34" charset="0"/>
                <a:ea typeface="Arial" charset="0"/>
                <a:cs typeface="Calibri" panose="020F0502020204030204" pitchFamily="34" charset="0"/>
              </a:rPr>
              <a:t>. Maecenas </a:t>
            </a:r>
            <a:r>
              <a:rPr lang="en-US" err="1">
                <a:latin typeface="Calibri" panose="020F0502020204030204" pitchFamily="34" charset="0"/>
                <a:ea typeface="Arial" charset="0"/>
                <a:cs typeface="Calibri" panose="020F0502020204030204" pitchFamily="34" charset="0"/>
              </a:rPr>
              <a:t>porttitor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congue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massa</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Fusce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posuere</a:t>
            </a:r>
            <a:r>
              <a:rPr lang="en-US">
                <a:latin typeface="Calibri" panose="020F0502020204030204" pitchFamily="34" charset="0"/>
                <a:ea typeface="Arial" charset="0"/>
                <a:cs typeface="Calibri" panose="020F0502020204030204" pitchFamily="34" charset="0"/>
              </a:rPr>
              <a:t>, magna </a:t>
            </a:r>
            <a:r>
              <a:rPr lang="en-US" err="1">
                <a:latin typeface="Calibri" panose="020F0502020204030204" pitchFamily="34" charset="0"/>
                <a:ea typeface="Arial" charset="0"/>
                <a:cs typeface="Calibri" panose="020F0502020204030204" pitchFamily="34" charset="0"/>
              </a:rPr>
              <a:t>sed</a:t>
            </a:r>
            <a:r>
              <a:rPr lang="en-US">
                <a:latin typeface="Calibri" panose="020F0502020204030204" pitchFamily="34" charset="0"/>
                <a:ea typeface="Arial" charset="0"/>
                <a:cs typeface="Calibri" panose="020F0502020204030204" pitchFamily="34" charset="0"/>
              </a:rPr>
              <a:t> pulvinar. 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endParaRPr lang="en-US">
              <a:latin typeface="Calibri" panose="020F0502020204030204" pitchFamily="34" charset="0"/>
              <a:ea typeface="Arial" charset="0"/>
              <a:cs typeface="Calibri" panose="020F0502020204030204" pitchFamily="34" charset="0"/>
            </a:endParaRPr>
          </a:p>
        </p:txBody>
      </p:sp>
      <p:sp>
        <p:nvSpPr>
          <p:cNvPr id="28" name="Text Placeholder 20">
            <a:extLst>
              <a:ext uri="{FF2B5EF4-FFF2-40B4-BE49-F238E27FC236}">
                <a16:creationId xmlns:a16="http://schemas.microsoft.com/office/drawing/2014/main" id="{B7561818-C1AE-7E43-B51D-3A1DFEA05D41}"/>
              </a:ext>
            </a:extLst>
          </p:cNvPr>
          <p:cNvSpPr>
            <a:spLocks noGrp="1"/>
          </p:cNvSpPr>
          <p:nvPr>
            <p:ph type="body" sz="quarter" idx="20" hasCustomPrompt="1"/>
          </p:nvPr>
        </p:nvSpPr>
        <p:spPr>
          <a:xfrm>
            <a:off x="7199460" y="4120789"/>
            <a:ext cx="4118463" cy="346540"/>
          </a:xfrm>
        </p:spPr>
        <p:txBody>
          <a:bodyPr>
            <a:noAutofit/>
          </a:bodyPr>
          <a:lstStyle>
            <a:lvl1pPr marL="0" indent="0" algn="l">
              <a:buNone/>
              <a:defRPr sz="2400" b="1">
                <a:solidFill>
                  <a:srgbClr val="002060"/>
                </a:solidFill>
              </a:defRPr>
            </a:lvl1pPr>
            <a:lvl2pPr>
              <a:defRPr sz="1600"/>
            </a:lvl2pPr>
            <a:lvl3pPr>
              <a:defRPr sz="1400"/>
            </a:lvl3pPr>
            <a:lvl4pPr>
              <a:defRPr sz="1200"/>
            </a:lvl4pPr>
            <a:lvl5pPr>
              <a:defRPr sz="1200"/>
            </a:lvl5pPr>
          </a:lstStyle>
          <a:p>
            <a:r>
              <a:rPr lang="en-US">
                <a:latin typeface="Calibri" panose="020F0502020204030204" pitchFamily="34" charset="0"/>
                <a:ea typeface="Arial" charset="0"/>
                <a:cs typeface="Calibri" panose="020F0502020204030204" pitchFamily="34" charset="0"/>
              </a:rPr>
              <a:t>Subtitle</a:t>
            </a:r>
          </a:p>
        </p:txBody>
      </p:sp>
      <p:sp>
        <p:nvSpPr>
          <p:cNvPr id="29" name="TextBox 28">
            <a:extLst>
              <a:ext uri="{FF2B5EF4-FFF2-40B4-BE49-F238E27FC236}">
                <a16:creationId xmlns:a16="http://schemas.microsoft.com/office/drawing/2014/main" id="{4E448B1F-8D14-0E4A-A4D0-3CDCE890E9F9}"/>
              </a:ext>
            </a:extLst>
          </p:cNvPr>
          <p:cNvSpPr txBox="1"/>
          <p:nvPr userDrawn="1"/>
        </p:nvSpPr>
        <p:spPr>
          <a:xfrm>
            <a:off x="334537" y="-557561"/>
            <a:ext cx="184731"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4009140752"/>
      </p:ext>
    </p:extLst>
  </p:cSld>
  <p:clrMapOvr>
    <a:masterClrMapping/>
  </p:clrMapOvr>
  <p:extLst>
    <p:ext uri="{DCECCB84-F9BA-43D5-87BE-67443E8EF086}">
      <p15:sldGuideLst xmlns:p15="http://schemas.microsoft.com/office/powerpoint/2012/main">
        <p15:guide id="1" orient="horz" pos="504">
          <p15:clr>
            <a:srgbClr val="FBAE40"/>
          </p15:clr>
        </p15:guide>
        <p15:guide id="2" pos="43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D84F49B-5A7F-2F45-9400-29748B34686B}"/>
              </a:ext>
            </a:extLst>
          </p:cNvPr>
          <p:cNvPicPr>
            <a:picLocks noChangeAspect="1"/>
          </p:cNvPicPr>
          <p:nvPr userDrawn="1"/>
        </p:nvPicPr>
        <p:blipFill>
          <a:blip r:embed="rId2"/>
          <a:stretch>
            <a:fillRect/>
          </a:stretch>
        </p:blipFill>
        <p:spPr>
          <a:xfrm>
            <a:off x="0" y="0"/>
            <a:ext cx="12192000" cy="1087129"/>
          </a:xfrm>
          <a:prstGeom prst="rect">
            <a:avLst/>
          </a:prstGeom>
        </p:spPr>
      </p:pic>
      <p:pic>
        <p:nvPicPr>
          <p:cNvPr id="10" name="Picture 9">
            <a:extLst>
              <a:ext uri="{FF2B5EF4-FFF2-40B4-BE49-F238E27FC236}">
                <a16:creationId xmlns:a16="http://schemas.microsoft.com/office/drawing/2014/main" id="{C55B0418-EA3E-F444-BA50-493E538C475E}"/>
              </a:ext>
            </a:extLst>
          </p:cNvPr>
          <p:cNvPicPr>
            <a:picLocks noChangeAspect="1"/>
          </p:cNvPicPr>
          <p:nvPr userDrawn="1"/>
        </p:nvPicPr>
        <p:blipFill>
          <a:blip r:embed="rId3">
            <a:alphaModFix amt="70000"/>
          </a:blip>
          <a:stretch>
            <a:fillRect/>
          </a:stretch>
        </p:blipFill>
        <p:spPr>
          <a:xfrm>
            <a:off x="10696074" y="508222"/>
            <a:ext cx="1119415" cy="295401"/>
          </a:xfrm>
          <a:prstGeom prst="rect">
            <a:avLst/>
          </a:prstGeom>
        </p:spPr>
      </p:pic>
      <p:sp>
        <p:nvSpPr>
          <p:cNvPr id="9" name="Title 1">
            <a:extLst>
              <a:ext uri="{FF2B5EF4-FFF2-40B4-BE49-F238E27FC236}">
                <a16:creationId xmlns:a16="http://schemas.microsoft.com/office/drawing/2014/main" id="{BCFA929C-C054-5949-B389-B2BE80C59E61}"/>
              </a:ext>
            </a:extLst>
          </p:cNvPr>
          <p:cNvSpPr>
            <a:spLocks noGrp="1"/>
          </p:cNvSpPr>
          <p:nvPr>
            <p:ph type="title" hasCustomPrompt="1"/>
          </p:nvPr>
        </p:nvSpPr>
        <p:spPr>
          <a:xfrm>
            <a:off x="573795" y="240555"/>
            <a:ext cx="10515600" cy="822960"/>
          </a:xfrm>
        </p:spPr>
        <p:txBody>
          <a:bodyPr>
            <a:norm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dirty="0"/>
              <a:t>title</a:t>
            </a:r>
          </a:p>
        </p:txBody>
      </p:sp>
    </p:spTree>
    <p:extLst>
      <p:ext uri="{BB962C8B-B14F-4D97-AF65-F5344CB8AC3E}">
        <p14:creationId xmlns:p14="http://schemas.microsoft.com/office/powerpoint/2010/main" val="2679674856"/>
      </p:ext>
    </p:extLst>
  </p:cSld>
  <p:clrMapOvr>
    <a:masterClrMapping/>
  </p:clrMapOvr>
  <p:extLst>
    <p:ext uri="{DCECCB84-F9BA-43D5-87BE-67443E8EF086}">
      <p15:sldGuideLst xmlns:p15="http://schemas.microsoft.com/office/powerpoint/2012/main">
        <p15:guide id="1" orient="horz" pos="2160">
          <p15:clr>
            <a:srgbClr val="FBAE40"/>
          </p15:clr>
        </p15:guide>
        <p15:guide id="2" pos="432">
          <p15:clr>
            <a:srgbClr val="FBAE40"/>
          </p15:clr>
        </p15:guide>
        <p15:guide id="3" orient="horz" pos="507">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83EC4B84-A98F-0F44-B6DE-12EBBF62B4AB}"/>
              </a:ext>
            </a:extLst>
          </p:cNvPr>
          <p:cNvSpPr/>
          <p:nvPr userDrawn="1"/>
        </p:nvSpPr>
        <p:spPr>
          <a:xfrm>
            <a:off x="5767136" y="3560068"/>
            <a:ext cx="1020264" cy="1020264"/>
          </a:xfrm>
          <a:prstGeom prst="ellipse">
            <a:avLst/>
          </a:prstGeom>
          <a:solidFill>
            <a:srgbClr val="193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04E79"/>
              </a:solidFill>
            </a:endParaRPr>
          </a:p>
        </p:txBody>
      </p:sp>
      <p:sp>
        <p:nvSpPr>
          <p:cNvPr id="7" name="Oval 6">
            <a:extLst>
              <a:ext uri="{FF2B5EF4-FFF2-40B4-BE49-F238E27FC236}">
                <a16:creationId xmlns:a16="http://schemas.microsoft.com/office/drawing/2014/main" id="{D20C6F94-E210-4C49-B3C7-4700816740EA}"/>
              </a:ext>
            </a:extLst>
          </p:cNvPr>
          <p:cNvSpPr/>
          <p:nvPr userDrawn="1"/>
        </p:nvSpPr>
        <p:spPr>
          <a:xfrm>
            <a:off x="5767136" y="5041877"/>
            <a:ext cx="1020264" cy="1020264"/>
          </a:xfrm>
          <a:prstGeom prst="ellipse">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04E79"/>
              </a:solidFill>
            </a:endParaRPr>
          </a:p>
        </p:txBody>
      </p:sp>
      <p:cxnSp>
        <p:nvCxnSpPr>
          <p:cNvPr id="8" name="Straight Connector 7">
            <a:extLst>
              <a:ext uri="{FF2B5EF4-FFF2-40B4-BE49-F238E27FC236}">
                <a16:creationId xmlns:a16="http://schemas.microsoft.com/office/drawing/2014/main" id="{5F295090-8F67-B845-B18F-11F4AEAEB572}"/>
              </a:ext>
            </a:extLst>
          </p:cNvPr>
          <p:cNvCxnSpPr/>
          <p:nvPr userDrawn="1"/>
        </p:nvCxnSpPr>
        <p:spPr>
          <a:xfrm>
            <a:off x="5741894" y="4801334"/>
            <a:ext cx="5611906" cy="0"/>
          </a:xfrm>
          <a:prstGeom prst="line">
            <a:avLst/>
          </a:prstGeom>
          <a:ln>
            <a:solidFill>
              <a:srgbClr val="202730"/>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2C8AF190-518E-CC44-8D9D-2EC7C01B246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087129"/>
          </a:xfrm>
          <a:prstGeom prst="rect">
            <a:avLst/>
          </a:prstGeom>
        </p:spPr>
      </p:pic>
      <p:pic>
        <p:nvPicPr>
          <p:cNvPr id="10" name="Picture 9">
            <a:extLst>
              <a:ext uri="{FF2B5EF4-FFF2-40B4-BE49-F238E27FC236}">
                <a16:creationId xmlns:a16="http://schemas.microsoft.com/office/drawing/2014/main" id="{5B33A9FA-E6B3-DE40-BDFB-918D40F20944}"/>
              </a:ext>
            </a:extLst>
          </p:cNvPr>
          <p:cNvPicPr>
            <a:picLocks noChangeAspect="1"/>
          </p:cNvPicPr>
          <p:nvPr userDrawn="1"/>
        </p:nvPicPr>
        <p:blipFill>
          <a:blip r:embed="rId3">
            <a:alphaModFix amt="70000"/>
            <a:extLst>
              <a:ext uri="{28A0092B-C50C-407E-A947-70E740481C1C}">
                <a14:useLocalDpi xmlns:a14="http://schemas.microsoft.com/office/drawing/2010/main" val="0"/>
              </a:ext>
            </a:extLst>
          </a:blip>
          <a:stretch>
            <a:fillRect/>
          </a:stretch>
        </p:blipFill>
        <p:spPr>
          <a:xfrm>
            <a:off x="10696074" y="508222"/>
            <a:ext cx="1119415" cy="295401"/>
          </a:xfrm>
          <a:prstGeom prst="rect">
            <a:avLst/>
          </a:prstGeom>
        </p:spPr>
      </p:pic>
      <p:sp>
        <p:nvSpPr>
          <p:cNvPr id="2" name="Title 1">
            <a:extLst>
              <a:ext uri="{FF2B5EF4-FFF2-40B4-BE49-F238E27FC236}">
                <a16:creationId xmlns:a16="http://schemas.microsoft.com/office/drawing/2014/main" id="{30B9F768-B26D-6E46-B98E-667D6AF46A34}"/>
              </a:ext>
            </a:extLst>
          </p:cNvPr>
          <p:cNvSpPr>
            <a:spLocks noGrp="1"/>
          </p:cNvSpPr>
          <p:nvPr>
            <p:ph type="title"/>
          </p:nvPr>
        </p:nvSpPr>
        <p:spPr>
          <a:xfrm>
            <a:off x="573795" y="-10746"/>
            <a:ext cx="10515600" cy="1325563"/>
          </a:xfrm>
        </p:spPr>
        <p:txBody>
          <a:bodyPr>
            <a:norm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a:t>Click to edit Master title style</a:t>
            </a:r>
          </a:p>
        </p:txBody>
      </p:sp>
      <p:sp>
        <p:nvSpPr>
          <p:cNvPr id="14" name="Content Placeholder 5">
            <a:extLst>
              <a:ext uri="{FF2B5EF4-FFF2-40B4-BE49-F238E27FC236}">
                <a16:creationId xmlns:a16="http://schemas.microsoft.com/office/drawing/2014/main" id="{6AB05E60-EBBC-2F44-BA0E-BE0C1657DF42}"/>
              </a:ext>
            </a:extLst>
          </p:cNvPr>
          <p:cNvSpPr>
            <a:spLocks noGrp="1"/>
          </p:cNvSpPr>
          <p:nvPr>
            <p:ph sz="quarter" idx="13" hasCustomPrompt="1"/>
          </p:nvPr>
        </p:nvSpPr>
        <p:spPr>
          <a:xfrm>
            <a:off x="573796" y="1344765"/>
            <a:ext cx="4691542" cy="4914863"/>
          </a:xfrm>
        </p:spPr>
        <p:txBody>
          <a:bodyPr>
            <a:normAutofit/>
          </a:bodyPr>
          <a:lstStyle>
            <a:lvl1pPr marL="0" indent="0">
              <a:buNone/>
              <a:defRPr sz="2800" b="0">
                <a:solidFill>
                  <a:schemeClr val="tx1"/>
                </a:solidFill>
              </a:defRPr>
            </a:lvl1pPr>
            <a:lvl2pPr marL="800100" indent="-342900">
              <a:buClr>
                <a:srgbClr val="5D8B72"/>
              </a:buClr>
              <a:buFont typeface="Wingdings" pitchFamily="2" charset="2"/>
              <a:buChar char="§"/>
              <a:defRPr sz="2800">
                <a:solidFill>
                  <a:schemeClr val="tx1"/>
                </a:solidFill>
              </a:defRPr>
            </a:lvl2pPr>
            <a:lvl3pPr marL="914400" indent="0">
              <a:buNone/>
              <a:defRPr/>
            </a:lvl3pPr>
            <a:lvl4pPr marL="1371600" indent="0">
              <a:buNone/>
              <a:defRPr/>
            </a:lvl4pPr>
            <a:lvl5pPr marL="1828800" indent="0">
              <a:buNone/>
              <a:defRPr/>
            </a:lvl5pPr>
          </a:lstStyle>
          <a:p>
            <a:pPr lvl="0"/>
            <a:r>
              <a:rPr lang="en-US"/>
              <a:t>Object/Photo</a:t>
            </a:r>
          </a:p>
        </p:txBody>
      </p:sp>
      <p:sp>
        <p:nvSpPr>
          <p:cNvPr id="12" name="Text Placeholder 11">
            <a:extLst>
              <a:ext uri="{FF2B5EF4-FFF2-40B4-BE49-F238E27FC236}">
                <a16:creationId xmlns:a16="http://schemas.microsoft.com/office/drawing/2014/main" id="{AE9811A0-BF24-EE44-818F-427AF0FFA815}"/>
              </a:ext>
            </a:extLst>
          </p:cNvPr>
          <p:cNvSpPr>
            <a:spLocks noGrp="1"/>
          </p:cNvSpPr>
          <p:nvPr>
            <p:ph type="body" sz="quarter" idx="14" hasCustomPrompt="1"/>
          </p:nvPr>
        </p:nvSpPr>
        <p:spPr>
          <a:xfrm>
            <a:off x="7032625" y="3634662"/>
            <a:ext cx="4782864" cy="1019568"/>
          </a:xfrm>
        </p:spPr>
        <p:txBody>
          <a:bodyPr>
            <a:noAutofit/>
          </a:bodyPr>
          <a:lstStyle>
            <a:lvl1pPr marL="0" indent="0">
              <a:buNone/>
              <a:defRPr sz="2000">
                <a:solidFill>
                  <a:schemeClr val="tx1">
                    <a:lumMod val="85000"/>
                    <a:lumOff val="15000"/>
                  </a:schemeClr>
                </a:solidFill>
              </a:defRPr>
            </a:lvl1pPr>
            <a:lvl2pPr marL="457200" marR="0"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sz="2000"/>
            </a:lvl2pPr>
          </a:lstStyle>
          <a:p>
            <a:r>
              <a:rPr lang="en-US">
                <a:latin typeface="Calibri" panose="020F0502020204030204" pitchFamily="34" charset="0"/>
                <a:ea typeface="Arial" charset="0"/>
                <a:cs typeface="Calibri" panose="020F0502020204030204" pitchFamily="34" charset="0"/>
              </a:rPr>
              <a:t>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r>
              <a:rPr lang="en-US">
                <a:latin typeface="Calibri" panose="020F0502020204030204" pitchFamily="34" charset="0"/>
                <a:ea typeface="Arial" charset="0"/>
                <a:cs typeface="Calibri" panose="020F0502020204030204" pitchFamily="34" charset="0"/>
              </a:rPr>
              <a:t>. Maecenas </a:t>
            </a:r>
            <a:r>
              <a:rPr lang="en-US" err="1">
                <a:latin typeface="Calibri" panose="020F0502020204030204" pitchFamily="34" charset="0"/>
                <a:ea typeface="Arial" charset="0"/>
                <a:cs typeface="Calibri" panose="020F0502020204030204" pitchFamily="34" charset="0"/>
              </a:rPr>
              <a:t>porttitor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congue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massa</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Fusce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posuere</a:t>
            </a:r>
            <a:r>
              <a:rPr lang="en-US">
                <a:latin typeface="Calibri" panose="020F0502020204030204" pitchFamily="34" charset="0"/>
                <a:ea typeface="Arial" charset="0"/>
                <a:cs typeface="Calibri" panose="020F0502020204030204" pitchFamily="34" charset="0"/>
              </a:rPr>
              <a:t>, magna </a:t>
            </a:r>
            <a:r>
              <a:rPr lang="en-US" err="1">
                <a:latin typeface="Calibri" panose="020F0502020204030204" pitchFamily="34" charset="0"/>
                <a:ea typeface="Arial" charset="0"/>
                <a:cs typeface="Calibri" panose="020F0502020204030204" pitchFamily="34" charset="0"/>
              </a:rPr>
              <a:t>sed</a:t>
            </a:r>
            <a:r>
              <a:rPr lang="en-US">
                <a:latin typeface="Calibri" panose="020F0502020204030204" pitchFamily="34" charset="0"/>
                <a:ea typeface="Arial" charset="0"/>
                <a:cs typeface="Calibri" panose="020F0502020204030204" pitchFamily="34" charset="0"/>
              </a:rPr>
              <a:t> pulvinar.</a:t>
            </a:r>
          </a:p>
        </p:txBody>
      </p:sp>
      <p:sp>
        <p:nvSpPr>
          <p:cNvPr id="15" name="Text Placeholder 11">
            <a:extLst>
              <a:ext uri="{FF2B5EF4-FFF2-40B4-BE49-F238E27FC236}">
                <a16:creationId xmlns:a16="http://schemas.microsoft.com/office/drawing/2014/main" id="{679B51C1-5A11-704A-9126-A7BCD43D65E1}"/>
              </a:ext>
            </a:extLst>
          </p:cNvPr>
          <p:cNvSpPr>
            <a:spLocks noGrp="1"/>
          </p:cNvSpPr>
          <p:nvPr>
            <p:ph type="body" sz="quarter" idx="15" hasCustomPrompt="1"/>
          </p:nvPr>
        </p:nvSpPr>
        <p:spPr>
          <a:xfrm>
            <a:off x="7032625" y="5069058"/>
            <a:ext cx="4782864" cy="1019568"/>
          </a:xfrm>
        </p:spPr>
        <p:txBody>
          <a:bodyPr>
            <a:noAutofit/>
          </a:bodyPr>
          <a:lstStyle>
            <a:lvl1pPr marL="0" indent="0">
              <a:buNone/>
              <a:defRPr sz="2000">
                <a:solidFill>
                  <a:schemeClr val="tx1">
                    <a:lumMod val="85000"/>
                    <a:lumOff val="15000"/>
                  </a:schemeClr>
                </a:solidFill>
              </a:defRPr>
            </a:lvl1pPr>
            <a:lvl2pPr marL="457200" indent="0">
              <a:buNone/>
              <a:defRPr sz="2000"/>
            </a:lvl2pPr>
          </a:lstStyle>
          <a:p>
            <a:r>
              <a:rPr lang="en-US">
                <a:latin typeface="Calibri" panose="020F0502020204030204" pitchFamily="34" charset="0"/>
                <a:ea typeface="Arial" charset="0"/>
                <a:cs typeface="Calibri" panose="020F0502020204030204" pitchFamily="34" charset="0"/>
              </a:rPr>
              <a:t>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r>
              <a:rPr lang="en-US">
                <a:latin typeface="Calibri" panose="020F0502020204030204" pitchFamily="34" charset="0"/>
                <a:ea typeface="Arial" charset="0"/>
                <a:cs typeface="Calibri" panose="020F0502020204030204" pitchFamily="34" charset="0"/>
              </a:rPr>
              <a:t>. Maecenas </a:t>
            </a:r>
            <a:r>
              <a:rPr lang="en-US" err="1">
                <a:latin typeface="Calibri" panose="020F0502020204030204" pitchFamily="34" charset="0"/>
                <a:ea typeface="Arial" charset="0"/>
                <a:cs typeface="Calibri" panose="020F0502020204030204" pitchFamily="34" charset="0"/>
              </a:rPr>
              <a:t>porttitor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congue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massa</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Fusce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posuere</a:t>
            </a:r>
            <a:r>
              <a:rPr lang="en-US">
                <a:latin typeface="Calibri" panose="020F0502020204030204" pitchFamily="34" charset="0"/>
                <a:ea typeface="Arial" charset="0"/>
                <a:cs typeface="Calibri" panose="020F0502020204030204" pitchFamily="34" charset="0"/>
              </a:rPr>
              <a:t>, magna </a:t>
            </a:r>
            <a:r>
              <a:rPr lang="en-US" err="1">
                <a:latin typeface="Calibri" panose="020F0502020204030204" pitchFamily="34" charset="0"/>
                <a:ea typeface="Arial" charset="0"/>
                <a:cs typeface="Calibri" panose="020F0502020204030204" pitchFamily="34" charset="0"/>
              </a:rPr>
              <a:t>sed</a:t>
            </a:r>
            <a:r>
              <a:rPr lang="en-US">
                <a:latin typeface="Calibri" panose="020F0502020204030204" pitchFamily="34" charset="0"/>
                <a:ea typeface="Arial" charset="0"/>
                <a:cs typeface="Calibri" panose="020F0502020204030204" pitchFamily="34" charset="0"/>
              </a:rPr>
              <a:t> pulvinar.</a:t>
            </a:r>
          </a:p>
        </p:txBody>
      </p:sp>
      <p:sp>
        <p:nvSpPr>
          <p:cNvPr id="17" name="Text Placeholder 16">
            <a:extLst>
              <a:ext uri="{FF2B5EF4-FFF2-40B4-BE49-F238E27FC236}">
                <a16:creationId xmlns:a16="http://schemas.microsoft.com/office/drawing/2014/main" id="{DEFBF497-66E0-6B46-A04D-F4606FEB8702}"/>
              </a:ext>
            </a:extLst>
          </p:cNvPr>
          <p:cNvSpPr>
            <a:spLocks noGrp="1"/>
          </p:cNvSpPr>
          <p:nvPr>
            <p:ph type="body" sz="quarter" idx="16" hasCustomPrompt="1"/>
          </p:nvPr>
        </p:nvSpPr>
        <p:spPr>
          <a:xfrm>
            <a:off x="5741987" y="1546225"/>
            <a:ext cx="6073501" cy="1762125"/>
          </a:xfrm>
        </p:spPr>
        <p:txBody>
          <a:bodyPr/>
          <a:lstStyle>
            <a:lvl1pPr>
              <a:defRPr/>
            </a:lvl1pPr>
          </a:lstStyle>
          <a:p>
            <a:r>
              <a:rPr lang="en-US">
                <a:latin typeface="Calibri" panose="020F0502020204030204" pitchFamily="34" charset="0"/>
                <a:ea typeface="Arial" charset="0"/>
                <a:cs typeface="Calibri" panose="020F0502020204030204" pitchFamily="34" charset="0"/>
              </a:rPr>
              <a:t>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r>
              <a:rPr lang="en-US">
                <a:latin typeface="Calibri" panose="020F0502020204030204" pitchFamily="34" charset="0"/>
                <a:ea typeface="Arial" charset="0"/>
                <a:cs typeface="Calibri" panose="020F0502020204030204" pitchFamily="34" charset="0"/>
              </a:rPr>
              <a:t>. Maecenas </a:t>
            </a:r>
            <a:r>
              <a:rPr lang="en-US" err="1">
                <a:latin typeface="Calibri" panose="020F0502020204030204" pitchFamily="34" charset="0"/>
                <a:ea typeface="Arial" charset="0"/>
                <a:cs typeface="Calibri" panose="020F0502020204030204" pitchFamily="34" charset="0"/>
              </a:rPr>
              <a:t>porttitor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congue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massa</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Fusce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posuere</a:t>
            </a:r>
            <a:r>
              <a:rPr lang="en-US">
                <a:latin typeface="Calibri" panose="020F0502020204030204" pitchFamily="34" charset="0"/>
                <a:ea typeface="Arial" charset="0"/>
                <a:cs typeface="Calibri" panose="020F0502020204030204" pitchFamily="34" charset="0"/>
              </a:rPr>
              <a:t>, magna </a:t>
            </a:r>
            <a:r>
              <a:rPr lang="en-US" err="1">
                <a:latin typeface="Calibri" panose="020F0502020204030204" pitchFamily="34" charset="0"/>
                <a:ea typeface="Arial" charset="0"/>
                <a:cs typeface="Calibri" panose="020F0502020204030204" pitchFamily="34" charset="0"/>
              </a:rPr>
              <a:t>sed</a:t>
            </a:r>
            <a:r>
              <a:rPr lang="en-US">
                <a:latin typeface="Calibri" panose="020F0502020204030204" pitchFamily="34" charset="0"/>
                <a:ea typeface="Arial" charset="0"/>
                <a:cs typeface="Calibri" panose="020F0502020204030204" pitchFamily="34" charset="0"/>
              </a:rPr>
              <a:t> pulvinar.</a:t>
            </a:r>
          </a:p>
        </p:txBody>
      </p:sp>
    </p:spTree>
    <p:extLst>
      <p:ext uri="{BB962C8B-B14F-4D97-AF65-F5344CB8AC3E}">
        <p14:creationId xmlns:p14="http://schemas.microsoft.com/office/powerpoint/2010/main" val="1682149101"/>
      </p:ext>
    </p:extLst>
  </p:cSld>
  <p:clrMapOvr>
    <a:masterClrMapping/>
  </p:clrMapOvr>
  <p:extLst>
    <p:ext uri="{DCECCB84-F9BA-43D5-87BE-67443E8EF086}">
      <p15:sldGuideLst xmlns:p15="http://schemas.microsoft.com/office/powerpoint/2012/main">
        <p15:guide id="1" orient="horz" pos="504">
          <p15:clr>
            <a:srgbClr val="FBAE40"/>
          </p15:clr>
        </p15:guide>
        <p15:guide id="2" pos="43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8" name="Picture Placeholder 37">
            <a:extLst>
              <a:ext uri="{FF2B5EF4-FFF2-40B4-BE49-F238E27FC236}">
                <a16:creationId xmlns:a16="http://schemas.microsoft.com/office/drawing/2014/main" id="{4BFA3B63-745D-FD46-B23D-AE41ECEB8C60}"/>
              </a:ext>
            </a:extLst>
          </p:cNvPr>
          <p:cNvSpPr>
            <a:spLocks noGrp="1"/>
          </p:cNvSpPr>
          <p:nvPr>
            <p:ph type="pic" sz="quarter" idx="20" hasCustomPrompt="1"/>
          </p:nvPr>
        </p:nvSpPr>
        <p:spPr>
          <a:xfrm>
            <a:off x="0" y="1093699"/>
            <a:ext cx="6337300" cy="5759148"/>
          </a:xfrm>
        </p:spPr>
        <p:txBody>
          <a:bodyPr>
            <a:normAutofit/>
          </a:bodyPr>
          <a:lstStyle>
            <a:lvl1pPr marL="0" indent="0">
              <a:buNone/>
              <a:defRPr sz="2000" b="1">
                <a:solidFill>
                  <a:schemeClr val="tx1"/>
                </a:solidFill>
              </a:defRPr>
            </a:lvl1pPr>
          </a:lstStyle>
          <a:p>
            <a:r>
              <a:rPr lang="en-US"/>
              <a:t>Picture/icon/text</a:t>
            </a:r>
          </a:p>
        </p:txBody>
      </p:sp>
      <p:sp>
        <p:nvSpPr>
          <p:cNvPr id="6" name="Rectangle 5">
            <a:extLst>
              <a:ext uri="{FF2B5EF4-FFF2-40B4-BE49-F238E27FC236}">
                <a16:creationId xmlns:a16="http://schemas.microsoft.com/office/drawing/2014/main" id="{33A44FA1-D70D-FF4B-B79E-E7CCBFAB3202}"/>
              </a:ext>
            </a:extLst>
          </p:cNvPr>
          <p:cNvSpPr/>
          <p:nvPr userDrawn="1"/>
        </p:nvSpPr>
        <p:spPr>
          <a:xfrm>
            <a:off x="6337300" y="1059718"/>
            <a:ext cx="5854700" cy="5793129"/>
          </a:xfrm>
          <a:prstGeom prst="rect">
            <a:avLst/>
          </a:prstGeom>
          <a:solidFill>
            <a:srgbClr val="153259">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F6DDC68-D8F5-AF4B-89AB-B29650489BB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087129"/>
          </a:xfrm>
          <a:prstGeom prst="rect">
            <a:avLst/>
          </a:prstGeom>
        </p:spPr>
      </p:pic>
      <p:pic>
        <p:nvPicPr>
          <p:cNvPr id="11" name="Picture 10">
            <a:extLst>
              <a:ext uri="{FF2B5EF4-FFF2-40B4-BE49-F238E27FC236}">
                <a16:creationId xmlns:a16="http://schemas.microsoft.com/office/drawing/2014/main" id="{AD348BBA-2F0F-4242-8BB9-3C9A72616400}"/>
              </a:ext>
            </a:extLst>
          </p:cNvPr>
          <p:cNvPicPr>
            <a:picLocks noChangeAspect="1"/>
          </p:cNvPicPr>
          <p:nvPr userDrawn="1"/>
        </p:nvPicPr>
        <p:blipFill>
          <a:blip r:embed="rId3">
            <a:alphaModFix amt="70000"/>
            <a:extLst>
              <a:ext uri="{28A0092B-C50C-407E-A947-70E740481C1C}">
                <a14:useLocalDpi xmlns:a14="http://schemas.microsoft.com/office/drawing/2010/main" val="0"/>
              </a:ext>
            </a:extLst>
          </a:blip>
          <a:stretch>
            <a:fillRect/>
          </a:stretch>
        </p:blipFill>
        <p:spPr>
          <a:xfrm>
            <a:off x="10696074" y="508222"/>
            <a:ext cx="1119415" cy="295401"/>
          </a:xfrm>
          <a:prstGeom prst="rect">
            <a:avLst/>
          </a:prstGeom>
        </p:spPr>
      </p:pic>
      <p:sp>
        <p:nvSpPr>
          <p:cNvPr id="13" name="Title 1">
            <a:extLst>
              <a:ext uri="{FF2B5EF4-FFF2-40B4-BE49-F238E27FC236}">
                <a16:creationId xmlns:a16="http://schemas.microsoft.com/office/drawing/2014/main" id="{9D3463DA-2488-474E-A818-B889BD3A43E4}"/>
              </a:ext>
            </a:extLst>
          </p:cNvPr>
          <p:cNvSpPr>
            <a:spLocks noGrp="1"/>
          </p:cNvSpPr>
          <p:nvPr>
            <p:ph type="title"/>
          </p:nvPr>
        </p:nvSpPr>
        <p:spPr>
          <a:xfrm>
            <a:off x="573795" y="-10746"/>
            <a:ext cx="10515600" cy="1325563"/>
          </a:xfrm>
        </p:spPr>
        <p:txBody>
          <a:bodyPr>
            <a:norm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a:t>Click to edit Master title style</a:t>
            </a:r>
          </a:p>
        </p:txBody>
      </p:sp>
      <p:sp>
        <p:nvSpPr>
          <p:cNvPr id="15" name="Text Placeholder 11">
            <a:extLst>
              <a:ext uri="{FF2B5EF4-FFF2-40B4-BE49-F238E27FC236}">
                <a16:creationId xmlns:a16="http://schemas.microsoft.com/office/drawing/2014/main" id="{F1B680D7-67E6-E348-95D1-A86A30675A84}"/>
              </a:ext>
            </a:extLst>
          </p:cNvPr>
          <p:cNvSpPr>
            <a:spLocks noGrp="1"/>
          </p:cNvSpPr>
          <p:nvPr>
            <p:ph type="body" sz="quarter" idx="14" hasCustomPrompt="1"/>
          </p:nvPr>
        </p:nvSpPr>
        <p:spPr>
          <a:xfrm>
            <a:off x="7190670" y="1672640"/>
            <a:ext cx="4538663" cy="1236250"/>
          </a:xfrm>
        </p:spPr>
        <p:txBody>
          <a:bodyPr wrap="square">
            <a:noAutofit/>
          </a:bodyPr>
          <a:lstStyle>
            <a:lvl1pPr marL="0" indent="0">
              <a:buNone/>
              <a:defRPr sz="2200">
                <a:solidFill>
                  <a:schemeClr val="bg1"/>
                </a:solidFill>
              </a:defRPr>
            </a:lvl1pPr>
            <a:lvl2pPr marL="457200" indent="0">
              <a:buNone/>
              <a:defRPr sz="2000"/>
            </a:lvl2pPr>
          </a:lstStyle>
          <a:p>
            <a:r>
              <a:rPr lang="en-US">
                <a:latin typeface="Calibri" panose="020F0502020204030204" pitchFamily="34" charset="0"/>
                <a:ea typeface="Arial" charset="0"/>
                <a:cs typeface="Calibri" panose="020F0502020204030204" pitchFamily="34" charset="0"/>
              </a:rPr>
              <a:t>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r>
              <a:rPr lang="en-US">
                <a:latin typeface="Calibri" panose="020F0502020204030204" pitchFamily="34" charset="0"/>
                <a:ea typeface="Arial" charset="0"/>
                <a:cs typeface="Calibri" panose="020F0502020204030204" pitchFamily="34" charset="0"/>
              </a:rPr>
              <a:t>. Maecenas </a:t>
            </a:r>
            <a:r>
              <a:rPr lang="en-US" err="1">
                <a:latin typeface="Calibri" panose="020F0502020204030204" pitchFamily="34" charset="0"/>
                <a:ea typeface="Arial" charset="0"/>
                <a:cs typeface="Calibri" panose="020F0502020204030204" pitchFamily="34" charset="0"/>
              </a:rPr>
              <a:t>porttitor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congue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massa</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Fusce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posuere</a:t>
            </a:r>
            <a:r>
              <a:rPr lang="en-US">
                <a:latin typeface="Calibri" panose="020F0502020204030204" pitchFamily="34" charset="0"/>
                <a:ea typeface="Arial" charset="0"/>
                <a:cs typeface="Calibri" panose="020F0502020204030204" pitchFamily="34" charset="0"/>
              </a:rPr>
              <a:t>, magna </a:t>
            </a:r>
            <a:r>
              <a:rPr lang="en-US" err="1">
                <a:latin typeface="Calibri" panose="020F0502020204030204" pitchFamily="34" charset="0"/>
                <a:ea typeface="Arial" charset="0"/>
                <a:cs typeface="Calibri" panose="020F0502020204030204" pitchFamily="34" charset="0"/>
              </a:rPr>
              <a:t>sed</a:t>
            </a:r>
            <a:r>
              <a:rPr lang="en-US">
                <a:latin typeface="Calibri" panose="020F0502020204030204" pitchFamily="34" charset="0"/>
                <a:ea typeface="Arial" charset="0"/>
                <a:cs typeface="Calibri" panose="020F0502020204030204" pitchFamily="34" charset="0"/>
              </a:rPr>
              <a:t> pulvinar.</a:t>
            </a:r>
          </a:p>
        </p:txBody>
      </p:sp>
      <p:sp>
        <p:nvSpPr>
          <p:cNvPr id="16" name="Text Placeholder 11">
            <a:extLst>
              <a:ext uri="{FF2B5EF4-FFF2-40B4-BE49-F238E27FC236}">
                <a16:creationId xmlns:a16="http://schemas.microsoft.com/office/drawing/2014/main" id="{3ECCD6F6-3E81-154F-90A5-626A7FB970E9}"/>
              </a:ext>
            </a:extLst>
          </p:cNvPr>
          <p:cNvSpPr>
            <a:spLocks noGrp="1"/>
          </p:cNvSpPr>
          <p:nvPr>
            <p:ph type="body" sz="quarter" idx="15" hasCustomPrompt="1"/>
          </p:nvPr>
        </p:nvSpPr>
        <p:spPr>
          <a:xfrm>
            <a:off x="7190670" y="3237189"/>
            <a:ext cx="4538663" cy="1236250"/>
          </a:xfrm>
        </p:spPr>
        <p:txBody>
          <a:bodyPr wrap="square">
            <a:noAutofit/>
          </a:bodyPr>
          <a:lstStyle>
            <a:lvl1pPr marL="0" indent="0">
              <a:buNone/>
              <a:defRPr sz="2200">
                <a:solidFill>
                  <a:schemeClr val="bg1"/>
                </a:solidFill>
              </a:defRPr>
            </a:lvl1pPr>
            <a:lvl2pPr marL="457200" indent="0">
              <a:buNone/>
              <a:defRPr sz="2000"/>
            </a:lvl2pPr>
          </a:lstStyle>
          <a:p>
            <a:r>
              <a:rPr lang="en-US">
                <a:latin typeface="Calibri" panose="020F0502020204030204" pitchFamily="34" charset="0"/>
                <a:ea typeface="Arial" charset="0"/>
                <a:cs typeface="Calibri" panose="020F0502020204030204" pitchFamily="34" charset="0"/>
              </a:rPr>
              <a:t>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r>
              <a:rPr lang="en-US">
                <a:latin typeface="Calibri" panose="020F0502020204030204" pitchFamily="34" charset="0"/>
                <a:ea typeface="Arial" charset="0"/>
                <a:cs typeface="Calibri" panose="020F0502020204030204" pitchFamily="34" charset="0"/>
              </a:rPr>
              <a:t>. Maecenas </a:t>
            </a:r>
            <a:r>
              <a:rPr lang="en-US" err="1">
                <a:latin typeface="Calibri" panose="020F0502020204030204" pitchFamily="34" charset="0"/>
                <a:ea typeface="Arial" charset="0"/>
                <a:cs typeface="Calibri" panose="020F0502020204030204" pitchFamily="34" charset="0"/>
              </a:rPr>
              <a:t>porttitor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congue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massa</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Fusce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posuere</a:t>
            </a:r>
            <a:r>
              <a:rPr lang="en-US">
                <a:latin typeface="Calibri" panose="020F0502020204030204" pitchFamily="34" charset="0"/>
                <a:ea typeface="Arial" charset="0"/>
                <a:cs typeface="Calibri" panose="020F0502020204030204" pitchFamily="34" charset="0"/>
              </a:rPr>
              <a:t>, magna </a:t>
            </a:r>
            <a:r>
              <a:rPr lang="en-US" err="1">
                <a:latin typeface="Calibri" panose="020F0502020204030204" pitchFamily="34" charset="0"/>
                <a:ea typeface="Arial" charset="0"/>
                <a:cs typeface="Calibri" panose="020F0502020204030204" pitchFamily="34" charset="0"/>
              </a:rPr>
              <a:t>sed</a:t>
            </a:r>
            <a:r>
              <a:rPr lang="en-US">
                <a:latin typeface="Calibri" panose="020F0502020204030204" pitchFamily="34" charset="0"/>
                <a:ea typeface="Arial" charset="0"/>
                <a:cs typeface="Calibri" panose="020F0502020204030204" pitchFamily="34" charset="0"/>
              </a:rPr>
              <a:t> pulvinar.</a:t>
            </a:r>
          </a:p>
        </p:txBody>
      </p:sp>
      <p:sp>
        <p:nvSpPr>
          <p:cNvPr id="17" name="Text Placeholder 11">
            <a:extLst>
              <a:ext uri="{FF2B5EF4-FFF2-40B4-BE49-F238E27FC236}">
                <a16:creationId xmlns:a16="http://schemas.microsoft.com/office/drawing/2014/main" id="{8D3109A5-92FC-5344-B194-90F8584B0E8E}"/>
              </a:ext>
            </a:extLst>
          </p:cNvPr>
          <p:cNvSpPr>
            <a:spLocks noGrp="1"/>
          </p:cNvSpPr>
          <p:nvPr>
            <p:ph type="body" sz="quarter" idx="16" hasCustomPrompt="1"/>
          </p:nvPr>
        </p:nvSpPr>
        <p:spPr>
          <a:xfrm>
            <a:off x="7190670" y="4791801"/>
            <a:ext cx="4538663" cy="1236250"/>
          </a:xfrm>
        </p:spPr>
        <p:txBody>
          <a:bodyPr wrap="square">
            <a:noAutofit/>
          </a:bodyPr>
          <a:lstStyle>
            <a:lvl1pPr marL="0" indent="0">
              <a:buNone/>
              <a:defRPr sz="2200">
                <a:solidFill>
                  <a:schemeClr val="bg1"/>
                </a:solidFill>
              </a:defRPr>
            </a:lvl1pPr>
            <a:lvl2pPr marL="457200" indent="0">
              <a:buNone/>
              <a:defRPr sz="2000"/>
            </a:lvl2pPr>
          </a:lstStyle>
          <a:p>
            <a:r>
              <a:rPr lang="en-US">
                <a:latin typeface="Calibri" panose="020F0502020204030204" pitchFamily="34" charset="0"/>
                <a:ea typeface="Arial" charset="0"/>
                <a:cs typeface="Calibri" panose="020F0502020204030204" pitchFamily="34" charset="0"/>
              </a:rPr>
              <a:t>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r>
              <a:rPr lang="en-US">
                <a:latin typeface="Calibri" panose="020F0502020204030204" pitchFamily="34" charset="0"/>
                <a:ea typeface="Arial" charset="0"/>
                <a:cs typeface="Calibri" panose="020F0502020204030204" pitchFamily="34" charset="0"/>
              </a:rPr>
              <a:t>. Maecenas </a:t>
            </a:r>
            <a:r>
              <a:rPr lang="en-US" err="1">
                <a:latin typeface="Calibri" panose="020F0502020204030204" pitchFamily="34" charset="0"/>
                <a:ea typeface="Arial" charset="0"/>
                <a:cs typeface="Calibri" panose="020F0502020204030204" pitchFamily="34" charset="0"/>
              </a:rPr>
              <a:t>porttitor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congue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massa</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Fusce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posuere</a:t>
            </a:r>
            <a:r>
              <a:rPr lang="en-US">
                <a:latin typeface="Calibri" panose="020F0502020204030204" pitchFamily="34" charset="0"/>
                <a:ea typeface="Arial" charset="0"/>
                <a:cs typeface="Calibri" panose="020F0502020204030204" pitchFamily="34" charset="0"/>
              </a:rPr>
              <a:t>, magna </a:t>
            </a:r>
            <a:r>
              <a:rPr lang="en-US" err="1">
                <a:latin typeface="Calibri" panose="020F0502020204030204" pitchFamily="34" charset="0"/>
                <a:ea typeface="Arial" charset="0"/>
                <a:cs typeface="Calibri" panose="020F0502020204030204" pitchFamily="34" charset="0"/>
              </a:rPr>
              <a:t>sed</a:t>
            </a:r>
            <a:r>
              <a:rPr lang="en-US">
                <a:latin typeface="Calibri" panose="020F0502020204030204" pitchFamily="34" charset="0"/>
                <a:ea typeface="Arial" charset="0"/>
                <a:cs typeface="Calibri" panose="020F0502020204030204" pitchFamily="34" charset="0"/>
              </a:rPr>
              <a:t> pulvinar.</a:t>
            </a:r>
          </a:p>
        </p:txBody>
      </p:sp>
      <p:sp>
        <p:nvSpPr>
          <p:cNvPr id="7" name="Oval 6">
            <a:extLst>
              <a:ext uri="{FF2B5EF4-FFF2-40B4-BE49-F238E27FC236}">
                <a16:creationId xmlns:a16="http://schemas.microsoft.com/office/drawing/2014/main" id="{20ED8AF2-A6B5-BA4B-97C1-D5E22582614E}"/>
              </a:ext>
            </a:extLst>
          </p:cNvPr>
          <p:cNvSpPr/>
          <p:nvPr userDrawn="1"/>
        </p:nvSpPr>
        <p:spPr>
          <a:xfrm>
            <a:off x="5810537" y="1685983"/>
            <a:ext cx="1215251" cy="1215251"/>
          </a:xfrm>
          <a:prstGeom prst="ellipse">
            <a:avLst/>
          </a:prstGeom>
          <a:solidFill>
            <a:srgbClr val="153259"/>
          </a:solidFill>
          <a:ln w="76200">
            <a:solidFill>
              <a:srgbClr val="5D95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C6928F1E-3ECE-204F-8EFA-E9873587C0A6}"/>
              </a:ext>
            </a:extLst>
          </p:cNvPr>
          <p:cNvSpPr/>
          <p:nvPr userDrawn="1"/>
        </p:nvSpPr>
        <p:spPr>
          <a:xfrm>
            <a:off x="5810537" y="3258188"/>
            <a:ext cx="1215251" cy="1215251"/>
          </a:xfrm>
          <a:prstGeom prst="ellipse">
            <a:avLst/>
          </a:prstGeom>
          <a:solidFill>
            <a:srgbClr val="153259"/>
          </a:solidFill>
          <a:ln w="76200">
            <a:solidFill>
              <a:srgbClr val="5D95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762F1E90-BBE6-8344-BD69-6B6EC5623D8B}"/>
              </a:ext>
            </a:extLst>
          </p:cNvPr>
          <p:cNvSpPr/>
          <p:nvPr userDrawn="1"/>
        </p:nvSpPr>
        <p:spPr>
          <a:xfrm>
            <a:off x="5810537" y="4831198"/>
            <a:ext cx="1215251" cy="1215251"/>
          </a:xfrm>
          <a:prstGeom prst="ellipse">
            <a:avLst/>
          </a:prstGeom>
          <a:solidFill>
            <a:srgbClr val="153259"/>
          </a:solidFill>
          <a:ln w="76200">
            <a:solidFill>
              <a:srgbClr val="5D95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6187052"/>
      </p:ext>
    </p:extLst>
  </p:cSld>
  <p:clrMapOvr>
    <a:masterClrMapping/>
  </p:clrMapOvr>
  <p:extLst>
    <p:ext uri="{DCECCB84-F9BA-43D5-87BE-67443E8EF086}">
      <p15:sldGuideLst xmlns:p15="http://schemas.microsoft.com/office/powerpoint/2012/main">
        <p15:guide id="1" orient="horz" pos="504">
          <p15:clr>
            <a:srgbClr val="FBAE40"/>
          </p15:clr>
        </p15:guide>
        <p15:guide id="2" pos="43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395D86F-0D51-C543-A9F3-1822D886FBD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087129"/>
          </a:xfrm>
          <a:prstGeom prst="rect">
            <a:avLst/>
          </a:prstGeom>
        </p:spPr>
      </p:pic>
      <p:sp>
        <p:nvSpPr>
          <p:cNvPr id="6" name="Rectangle 5">
            <a:extLst>
              <a:ext uri="{FF2B5EF4-FFF2-40B4-BE49-F238E27FC236}">
                <a16:creationId xmlns:a16="http://schemas.microsoft.com/office/drawing/2014/main" id="{8E325D5F-6A34-A546-AFAF-5C93905736DD}"/>
              </a:ext>
            </a:extLst>
          </p:cNvPr>
          <p:cNvSpPr/>
          <p:nvPr userDrawn="1"/>
        </p:nvSpPr>
        <p:spPr>
          <a:xfrm>
            <a:off x="1062317" y="2810435"/>
            <a:ext cx="3007659" cy="1290918"/>
          </a:xfrm>
          <a:prstGeom prst="rect">
            <a:avLst/>
          </a:prstGeom>
          <a:solidFill>
            <a:srgbClr val="193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4B8DE59-E2FF-0B40-B602-1C3A76CC5EC1}"/>
              </a:ext>
            </a:extLst>
          </p:cNvPr>
          <p:cNvSpPr/>
          <p:nvPr userDrawn="1"/>
        </p:nvSpPr>
        <p:spPr>
          <a:xfrm>
            <a:off x="2751970" y="4583392"/>
            <a:ext cx="3007659" cy="1290918"/>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A2C1E64-3D20-2E4C-876E-4063674422F9}"/>
              </a:ext>
            </a:extLst>
          </p:cNvPr>
          <p:cNvSpPr/>
          <p:nvPr userDrawn="1"/>
        </p:nvSpPr>
        <p:spPr>
          <a:xfrm>
            <a:off x="6277341" y="4583392"/>
            <a:ext cx="3007659" cy="1290918"/>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1958FA1-D623-2B46-B9E3-FF112353B1ED}"/>
              </a:ext>
            </a:extLst>
          </p:cNvPr>
          <p:cNvSpPr/>
          <p:nvPr userDrawn="1"/>
        </p:nvSpPr>
        <p:spPr>
          <a:xfrm>
            <a:off x="4587688" y="2810435"/>
            <a:ext cx="3007659" cy="1290918"/>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AB088D1-2231-C046-ABD2-14C5F2A323D9}"/>
              </a:ext>
            </a:extLst>
          </p:cNvPr>
          <p:cNvSpPr/>
          <p:nvPr userDrawn="1"/>
        </p:nvSpPr>
        <p:spPr>
          <a:xfrm>
            <a:off x="8104094" y="2810435"/>
            <a:ext cx="3007659" cy="1290918"/>
          </a:xfrm>
          <a:prstGeom prst="rect">
            <a:avLst/>
          </a:prstGeom>
          <a:solidFill>
            <a:srgbClr val="193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1CCA612F-57AB-F642-95E1-3CB7D7F6D7A0}"/>
              </a:ext>
            </a:extLst>
          </p:cNvPr>
          <p:cNvPicPr>
            <a:picLocks noChangeAspect="1"/>
          </p:cNvPicPr>
          <p:nvPr userDrawn="1"/>
        </p:nvPicPr>
        <p:blipFill>
          <a:blip r:embed="rId3">
            <a:alphaModFix amt="70000"/>
            <a:extLst>
              <a:ext uri="{28A0092B-C50C-407E-A947-70E740481C1C}">
                <a14:useLocalDpi xmlns:a14="http://schemas.microsoft.com/office/drawing/2010/main" val="0"/>
              </a:ext>
            </a:extLst>
          </a:blip>
          <a:stretch>
            <a:fillRect/>
          </a:stretch>
        </p:blipFill>
        <p:spPr>
          <a:xfrm>
            <a:off x="10696074" y="508222"/>
            <a:ext cx="1119415" cy="295401"/>
          </a:xfrm>
          <a:prstGeom prst="rect">
            <a:avLst/>
          </a:prstGeom>
        </p:spPr>
      </p:pic>
      <p:sp>
        <p:nvSpPr>
          <p:cNvPr id="12" name="Title 1">
            <a:extLst>
              <a:ext uri="{FF2B5EF4-FFF2-40B4-BE49-F238E27FC236}">
                <a16:creationId xmlns:a16="http://schemas.microsoft.com/office/drawing/2014/main" id="{3C41CA43-4C3A-D348-BCD9-F09494DD1A3F}"/>
              </a:ext>
            </a:extLst>
          </p:cNvPr>
          <p:cNvSpPr>
            <a:spLocks noGrp="1"/>
          </p:cNvSpPr>
          <p:nvPr>
            <p:ph type="title"/>
          </p:nvPr>
        </p:nvSpPr>
        <p:spPr>
          <a:xfrm>
            <a:off x="573795" y="-10746"/>
            <a:ext cx="10515600" cy="1325563"/>
          </a:xfrm>
        </p:spPr>
        <p:txBody>
          <a:bodyPr>
            <a:norm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a:t>Click to edit Master title style</a:t>
            </a:r>
          </a:p>
        </p:txBody>
      </p:sp>
      <p:sp>
        <p:nvSpPr>
          <p:cNvPr id="14" name="Text Placeholder 3">
            <a:extLst>
              <a:ext uri="{FF2B5EF4-FFF2-40B4-BE49-F238E27FC236}">
                <a16:creationId xmlns:a16="http://schemas.microsoft.com/office/drawing/2014/main" id="{517151F1-D7E5-AF48-B4CD-433E76184C6F}"/>
              </a:ext>
            </a:extLst>
          </p:cNvPr>
          <p:cNvSpPr>
            <a:spLocks noGrp="1"/>
          </p:cNvSpPr>
          <p:nvPr>
            <p:ph type="body" sz="quarter" idx="10" hasCustomPrompt="1"/>
          </p:nvPr>
        </p:nvSpPr>
        <p:spPr>
          <a:xfrm>
            <a:off x="1419971" y="3032825"/>
            <a:ext cx="2292350" cy="846137"/>
          </a:xfrm>
        </p:spPr>
        <p:txBody>
          <a:bodyPr anchor="ctr"/>
          <a:lstStyle>
            <a:lvl1pPr marL="0" indent="0" algn="ctr">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Text</a:t>
            </a:r>
          </a:p>
        </p:txBody>
      </p:sp>
      <p:sp>
        <p:nvSpPr>
          <p:cNvPr id="15" name="Text Placeholder 3">
            <a:extLst>
              <a:ext uri="{FF2B5EF4-FFF2-40B4-BE49-F238E27FC236}">
                <a16:creationId xmlns:a16="http://schemas.microsoft.com/office/drawing/2014/main" id="{AD9CB3F9-A570-A941-93FE-A8B5DA4961EB}"/>
              </a:ext>
            </a:extLst>
          </p:cNvPr>
          <p:cNvSpPr>
            <a:spLocks noGrp="1"/>
          </p:cNvSpPr>
          <p:nvPr>
            <p:ph type="body" sz="quarter" idx="11" hasCustomPrompt="1"/>
          </p:nvPr>
        </p:nvSpPr>
        <p:spPr>
          <a:xfrm>
            <a:off x="4964682" y="3032825"/>
            <a:ext cx="2292350" cy="846137"/>
          </a:xfrm>
        </p:spPr>
        <p:txBody>
          <a:bodyPr anchor="ctr"/>
          <a:lstStyle>
            <a:lvl1pPr marL="0" indent="0" algn="ctr">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Text</a:t>
            </a:r>
          </a:p>
        </p:txBody>
      </p:sp>
      <p:sp>
        <p:nvSpPr>
          <p:cNvPr id="16" name="Text Placeholder 3">
            <a:extLst>
              <a:ext uri="{FF2B5EF4-FFF2-40B4-BE49-F238E27FC236}">
                <a16:creationId xmlns:a16="http://schemas.microsoft.com/office/drawing/2014/main" id="{90DD4577-90CA-0144-8FB0-CB529F9A97F2}"/>
              </a:ext>
            </a:extLst>
          </p:cNvPr>
          <p:cNvSpPr>
            <a:spLocks noGrp="1"/>
          </p:cNvSpPr>
          <p:nvPr>
            <p:ph type="body" sz="quarter" idx="12" hasCustomPrompt="1"/>
          </p:nvPr>
        </p:nvSpPr>
        <p:spPr>
          <a:xfrm>
            <a:off x="8419082" y="3032825"/>
            <a:ext cx="2292350" cy="846137"/>
          </a:xfrm>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Text</a:t>
            </a:r>
          </a:p>
        </p:txBody>
      </p:sp>
      <p:sp>
        <p:nvSpPr>
          <p:cNvPr id="17" name="Text Placeholder 3">
            <a:extLst>
              <a:ext uri="{FF2B5EF4-FFF2-40B4-BE49-F238E27FC236}">
                <a16:creationId xmlns:a16="http://schemas.microsoft.com/office/drawing/2014/main" id="{FAD0103B-A93B-E543-964C-79D5B20E15A7}"/>
              </a:ext>
            </a:extLst>
          </p:cNvPr>
          <p:cNvSpPr>
            <a:spLocks noGrp="1"/>
          </p:cNvSpPr>
          <p:nvPr>
            <p:ph type="body" sz="quarter" idx="13" hasCustomPrompt="1"/>
          </p:nvPr>
        </p:nvSpPr>
        <p:spPr>
          <a:xfrm>
            <a:off x="3109624" y="4816469"/>
            <a:ext cx="2292350" cy="846137"/>
          </a:xfrm>
        </p:spPr>
        <p:txBody>
          <a:bodyPr anchor="ctr"/>
          <a:lstStyle>
            <a:lvl1pPr marL="0" indent="0" algn="ctr">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Text</a:t>
            </a:r>
          </a:p>
        </p:txBody>
      </p:sp>
      <p:sp>
        <p:nvSpPr>
          <p:cNvPr id="18" name="Text Placeholder 3">
            <a:extLst>
              <a:ext uri="{FF2B5EF4-FFF2-40B4-BE49-F238E27FC236}">
                <a16:creationId xmlns:a16="http://schemas.microsoft.com/office/drawing/2014/main" id="{7D1BB9A9-0045-C345-A842-1E3AAFF1D320}"/>
              </a:ext>
            </a:extLst>
          </p:cNvPr>
          <p:cNvSpPr>
            <a:spLocks noGrp="1"/>
          </p:cNvSpPr>
          <p:nvPr>
            <p:ph type="body" sz="quarter" idx="14" hasCustomPrompt="1"/>
          </p:nvPr>
        </p:nvSpPr>
        <p:spPr>
          <a:xfrm>
            <a:off x="6634995" y="4816469"/>
            <a:ext cx="2292350" cy="846137"/>
          </a:xfrm>
        </p:spPr>
        <p:txBody>
          <a:bodyPr anchor="ctr"/>
          <a:lstStyle>
            <a:lvl1pPr marL="0" indent="0" algn="ctr">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Text</a:t>
            </a:r>
          </a:p>
        </p:txBody>
      </p:sp>
    </p:spTree>
    <p:extLst>
      <p:ext uri="{BB962C8B-B14F-4D97-AF65-F5344CB8AC3E}">
        <p14:creationId xmlns:p14="http://schemas.microsoft.com/office/powerpoint/2010/main" val="1939302048"/>
      </p:ext>
    </p:extLst>
  </p:cSld>
  <p:clrMapOvr>
    <a:masterClrMapping/>
  </p:clrMapOvr>
  <p:extLst>
    <p:ext uri="{DCECCB84-F9BA-43D5-87BE-67443E8EF086}">
      <p15:sldGuideLst xmlns:p15="http://schemas.microsoft.com/office/powerpoint/2012/main">
        <p15:guide id="1" orient="horz" pos="504">
          <p15:clr>
            <a:srgbClr val="FBAE40"/>
          </p15:clr>
        </p15:guide>
        <p15:guide id="2" pos="43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52813FCF-E2C5-7E4B-8BFA-4141D8FEB61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087129"/>
          </a:xfrm>
          <a:prstGeom prst="rect">
            <a:avLst/>
          </a:prstGeom>
        </p:spPr>
      </p:pic>
      <p:sp>
        <p:nvSpPr>
          <p:cNvPr id="24" name="Content Placeholder 5">
            <a:extLst>
              <a:ext uri="{FF2B5EF4-FFF2-40B4-BE49-F238E27FC236}">
                <a16:creationId xmlns:a16="http://schemas.microsoft.com/office/drawing/2014/main" id="{BE87B1E8-154D-B642-B0E3-CB225694EAB1}"/>
              </a:ext>
            </a:extLst>
          </p:cNvPr>
          <p:cNvSpPr>
            <a:spLocks noGrp="1"/>
          </p:cNvSpPr>
          <p:nvPr>
            <p:ph sz="quarter" idx="13" hasCustomPrompt="1"/>
          </p:nvPr>
        </p:nvSpPr>
        <p:spPr>
          <a:xfrm>
            <a:off x="600864" y="1187125"/>
            <a:ext cx="6189675" cy="5534350"/>
          </a:xfrm>
        </p:spPr>
        <p:txBody>
          <a:bodyPr>
            <a:normAutofit/>
          </a:bodyPr>
          <a:lstStyle>
            <a:lvl1pPr marL="0" indent="0">
              <a:buNone/>
              <a:defRPr sz="2800" b="0">
                <a:solidFill>
                  <a:schemeClr val="tx1"/>
                </a:solidFill>
              </a:defRPr>
            </a:lvl1pPr>
            <a:lvl2pPr marL="800100" indent="-342900">
              <a:buClr>
                <a:srgbClr val="5D8B72"/>
              </a:buClr>
              <a:buFont typeface="Wingdings" pitchFamily="2" charset="2"/>
              <a:buChar char="§"/>
              <a:defRPr sz="2800">
                <a:solidFill>
                  <a:schemeClr val="tx1"/>
                </a:solidFill>
              </a:defRPr>
            </a:lvl2pPr>
            <a:lvl3pPr marL="914400" indent="0">
              <a:buNone/>
              <a:defRPr/>
            </a:lvl3pPr>
            <a:lvl4pPr marL="1371600" indent="0">
              <a:buNone/>
              <a:defRPr/>
            </a:lvl4pPr>
            <a:lvl5pPr marL="1828800" indent="0">
              <a:buNone/>
              <a:defRPr/>
            </a:lvl5pPr>
          </a:lstStyle>
          <a:p>
            <a:pPr lvl="0"/>
            <a:r>
              <a:rPr lang="en-US"/>
              <a:t>Object/Photo</a:t>
            </a:r>
          </a:p>
        </p:txBody>
      </p:sp>
      <p:sp>
        <p:nvSpPr>
          <p:cNvPr id="10" name="Rectangle 9">
            <a:extLst>
              <a:ext uri="{FF2B5EF4-FFF2-40B4-BE49-F238E27FC236}">
                <a16:creationId xmlns:a16="http://schemas.microsoft.com/office/drawing/2014/main" id="{4F11A4F0-C896-2C45-AF4C-65C24DC83BD6}"/>
              </a:ext>
            </a:extLst>
          </p:cNvPr>
          <p:cNvSpPr/>
          <p:nvPr userDrawn="1"/>
        </p:nvSpPr>
        <p:spPr>
          <a:xfrm>
            <a:off x="7113494" y="1208434"/>
            <a:ext cx="4706471" cy="12817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8D020C7-4327-164A-92D2-59639A9A6FF7}"/>
              </a:ext>
            </a:extLst>
          </p:cNvPr>
          <p:cNvSpPr/>
          <p:nvPr userDrawn="1"/>
        </p:nvSpPr>
        <p:spPr>
          <a:xfrm>
            <a:off x="7109018" y="2611441"/>
            <a:ext cx="4706471" cy="12817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6E2CA69-0512-5143-9A99-AE6C3AEE82F6}"/>
              </a:ext>
            </a:extLst>
          </p:cNvPr>
          <p:cNvSpPr/>
          <p:nvPr userDrawn="1"/>
        </p:nvSpPr>
        <p:spPr>
          <a:xfrm>
            <a:off x="7113494" y="4021729"/>
            <a:ext cx="4706471" cy="12817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B5BB34B-7A0F-FB4E-AD3E-E5CF32FEC69D}"/>
              </a:ext>
            </a:extLst>
          </p:cNvPr>
          <p:cNvSpPr/>
          <p:nvPr userDrawn="1"/>
        </p:nvSpPr>
        <p:spPr>
          <a:xfrm>
            <a:off x="7113494" y="5432017"/>
            <a:ext cx="4706471" cy="12817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C45D82B-1BD0-0D49-A105-472A9A496481}"/>
              </a:ext>
            </a:extLst>
          </p:cNvPr>
          <p:cNvSpPr/>
          <p:nvPr userDrawn="1"/>
        </p:nvSpPr>
        <p:spPr>
          <a:xfrm>
            <a:off x="994856" y="1521903"/>
            <a:ext cx="1811322" cy="1775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1CE88C1E-B6B3-D94F-8A35-26CBD90F79F1}"/>
              </a:ext>
            </a:extLst>
          </p:cNvPr>
          <p:cNvSpPr txBox="1"/>
          <p:nvPr userDrawn="1"/>
        </p:nvSpPr>
        <p:spPr>
          <a:xfrm>
            <a:off x="1115367" y="7235826"/>
            <a:ext cx="184731" cy="369332"/>
          </a:xfrm>
          <a:prstGeom prst="rect">
            <a:avLst/>
          </a:prstGeom>
          <a:noFill/>
        </p:spPr>
        <p:txBody>
          <a:bodyPr wrap="none" rtlCol="0">
            <a:spAutoFit/>
          </a:bodyPr>
          <a:lstStyle/>
          <a:p>
            <a:endParaRPr lang="en-US"/>
          </a:p>
        </p:txBody>
      </p:sp>
      <p:pic>
        <p:nvPicPr>
          <p:cNvPr id="20" name="Picture 19">
            <a:extLst>
              <a:ext uri="{FF2B5EF4-FFF2-40B4-BE49-F238E27FC236}">
                <a16:creationId xmlns:a16="http://schemas.microsoft.com/office/drawing/2014/main" id="{48B52403-E8F6-1348-8400-5DD896E01B80}"/>
              </a:ext>
            </a:extLst>
          </p:cNvPr>
          <p:cNvPicPr>
            <a:picLocks noChangeAspect="1"/>
          </p:cNvPicPr>
          <p:nvPr userDrawn="1"/>
        </p:nvPicPr>
        <p:blipFill>
          <a:blip r:embed="rId3">
            <a:alphaModFix amt="70000"/>
            <a:extLst>
              <a:ext uri="{28A0092B-C50C-407E-A947-70E740481C1C}">
                <a14:useLocalDpi xmlns:a14="http://schemas.microsoft.com/office/drawing/2010/main" val="0"/>
              </a:ext>
            </a:extLst>
          </a:blip>
          <a:stretch>
            <a:fillRect/>
          </a:stretch>
        </p:blipFill>
        <p:spPr>
          <a:xfrm>
            <a:off x="10696074" y="508222"/>
            <a:ext cx="1119415" cy="295401"/>
          </a:xfrm>
          <a:prstGeom prst="rect">
            <a:avLst/>
          </a:prstGeom>
        </p:spPr>
      </p:pic>
      <p:sp>
        <p:nvSpPr>
          <p:cNvPr id="21" name="Title 1">
            <a:extLst>
              <a:ext uri="{FF2B5EF4-FFF2-40B4-BE49-F238E27FC236}">
                <a16:creationId xmlns:a16="http://schemas.microsoft.com/office/drawing/2014/main" id="{A504DCD0-2911-334A-A4CA-90626FEC88F8}"/>
              </a:ext>
            </a:extLst>
          </p:cNvPr>
          <p:cNvSpPr>
            <a:spLocks noGrp="1"/>
          </p:cNvSpPr>
          <p:nvPr>
            <p:ph type="title"/>
          </p:nvPr>
        </p:nvSpPr>
        <p:spPr>
          <a:xfrm>
            <a:off x="573795" y="-10746"/>
            <a:ext cx="10515600" cy="1325563"/>
          </a:xfrm>
        </p:spPr>
        <p:txBody>
          <a:bodyPr>
            <a:norm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a:t>Click to edit Master title style</a:t>
            </a:r>
          </a:p>
        </p:txBody>
      </p:sp>
      <p:sp>
        <p:nvSpPr>
          <p:cNvPr id="4" name="Text Placeholder 3">
            <a:extLst>
              <a:ext uri="{FF2B5EF4-FFF2-40B4-BE49-F238E27FC236}">
                <a16:creationId xmlns:a16="http://schemas.microsoft.com/office/drawing/2014/main" id="{1100F723-B55C-A641-86F8-DC4E5B51AC3C}"/>
              </a:ext>
            </a:extLst>
          </p:cNvPr>
          <p:cNvSpPr>
            <a:spLocks noGrp="1"/>
          </p:cNvSpPr>
          <p:nvPr>
            <p:ph type="body" sz="quarter" idx="14" hasCustomPrompt="1"/>
          </p:nvPr>
        </p:nvSpPr>
        <p:spPr>
          <a:xfrm>
            <a:off x="7843416" y="1462331"/>
            <a:ext cx="3806717" cy="851580"/>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900"/>
            </a:lvl1pPr>
            <a:lvl2pPr marL="800100" indent="-342900">
              <a:buFont typeface="Arial" panose="020B0604020202020204" pitchFamily="34" charset="0"/>
              <a:buChar char="•"/>
              <a:defRPr sz="2000"/>
            </a:lvl2pPr>
            <a:lvl3pPr marL="1200150" indent="-285750">
              <a:buFont typeface="Arial" panose="020B0604020202020204" pitchFamily="34" charset="0"/>
              <a:buChar char="•"/>
              <a:defRPr sz="1800"/>
            </a:lvl3pPr>
            <a:lvl4pPr>
              <a:defRPr sz="1600"/>
            </a:lvl4pPr>
            <a:lvl5pPr>
              <a:defRPr sz="1600"/>
            </a:lvl5pPr>
          </a:lstStyle>
          <a:p>
            <a:r>
              <a:rPr lang="en-US">
                <a:latin typeface="Calibri" panose="020F0502020204030204" pitchFamily="34" charset="0"/>
                <a:ea typeface="Arial" charset="0"/>
                <a:cs typeface="Calibri" panose="020F0502020204030204" pitchFamily="34" charset="0"/>
              </a:rPr>
              <a:t>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r>
              <a:rPr lang="en-US">
                <a:latin typeface="Calibri" panose="020F0502020204030204" pitchFamily="34" charset="0"/>
                <a:ea typeface="Arial" charset="0"/>
                <a:cs typeface="Calibri" panose="020F0502020204030204" pitchFamily="34" charset="0"/>
              </a:rPr>
              <a:t>. Maecenas </a:t>
            </a:r>
            <a:r>
              <a:rPr lang="en-US" err="1">
                <a:latin typeface="Calibri" panose="020F0502020204030204" pitchFamily="34" charset="0"/>
                <a:ea typeface="Arial" charset="0"/>
                <a:cs typeface="Calibri" panose="020F0502020204030204" pitchFamily="34" charset="0"/>
              </a:rPr>
              <a:t>porttitor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congue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massa</a:t>
            </a:r>
            <a:r>
              <a:rPr lang="en-US">
                <a:latin typeface="Calibri" panose="020F0502020204030204" pitchFamily="34" charset="0"/>
                <a:ea typeface="Arial" charset="0"/>
                <a:cs typeface="Calibri" panose="020F0502020204030204" pitchFamily="34" charset="0"/>
              </a:rPr>
              <a:t>. </a:t>
            </a:r>
          </a:p>
        </p:txBody>
      </p:sp>
      <p:sp>
        <p:nvSpPr>
          <p:cNvPr id="25" name="Text Placeholder 3">
            <a:extLst>
              <a:ext uri="{FF2B5EF4-FFF2-40B4-BE49-F238E27FC236}">
                <a16:creationId xmlns:a16="http://schemas.microsoft.com/office/drawing/2014/main" id="{10102017-EDA8-DB45-ACFE-4CE03EBEFAE6}"/>
              </a:ext>
            </a:extLst>
          </p:cNvPr>
          <p:cNvSpPr>
            <a:spLocks noGrp="1"/>
          </p:cNvSpPr>
          <p:nvPr>
            <p:ph type="body" sz="quarter" idx="15" hasCustomPrompt="1"/>
          </p:nvPr>
        </p:nvSpPr>
        <p:spPr>
          <a:xfrm>
            <a:off x="7843416" y="2871129"/>
            <a:ext cx="3806717" cy="851580"/>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900"/>
            </a:lvl1pPr>
            <a:lvl2pPr marL="800100" indent="-342900">
              <a:buFont typeface="Arial" panose="020B0604020202020204" pitchFamily="34" charset="0"/>
              <a:buChar char="•"/>
              <a:defRPr sz="2000"/>
            </a:lvl2pPr>
            <a:lvl3pPr marL="1200150" indent="-285750">
              <a:buFont typeface="Arial" panose="020B0604020202020204" pitchFamily="34" charset="0"/>
              <a:buChar char="•"/>
              <a:defRPr sz="1800"/>
            </a:lvl3pPr>
            <a:lvl4pPr>
              <a:defRPr sz="1600"/>
            </a:lvl4pPr>
            <a:lvl5pPr>
              <a:defRPr sz="1600"/>
            </a:lvl5pPr>
          </a:lstStyle>
          <a:p>
            <a:r>
              <a:rPr lang="en-US">
                <a:latin typeface="Calibri" panose="020F0502020204030204" pitchFamily="34" charset="0"/>
                <a:ea typeface="Arial" charset="0"/>
                <a:cs typeface="Calibri" panose="020F0502020204030204" pitchFamily="34" charset="0"/>
              </a:rPr>
              <a:t>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r>
              <a:rPr lang="en-US">
                <a:latin typeface="Calibri" panose="020F0502020204030204" pitchFamily="34" charset="0"/>
                <a:ea typeface="Arial" charset="0"/>
                <a:cs typeface="Calibri" panose="020F0502020204030204" pitchFamily="34" charset="0"/>
              </a:rPr>
              <a:t>. Maecenas </a:t>
            </a:r>
            <a:r>
              <a:rPr lang="en-US" err="1">
                <a:latin typeface="Calibri" panose="020F0502020204030204" pitchFamily="34" charset="0"/>
                <a:ea typeface="Arial" charset="0"/>
                <a:cs typeface="Calibri" panose="020F0502020204030204" pitchFamily="34" charset="0"/>
              </a:rPr>
              <a:t>porttitor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congue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massa</a:t>
            </a:r>
            <a:r>
              <a:rPr lang="en-US">
                <a:latin typeface="Calibri" panose="020F0502020204030204" pitchFamily="34" charset="0"/>
                <a:ea typeface="Arial" charset="0"/>
                <a:cs typeface="Calibri" panose="020F0502020204030204" pitchFamily="34" charset="0"/>
              </a:rPr>
              <a:t>. </a:t>
            </a:r>
          </a:p>
        </p:txBody>
      </p:sp>
      <p:sp>
        <p:nvSpPr>
          <p:cNvPr id="26" name="Text Placeholder 3">
            <a:extLst>
              <a:ext uri="{FF2B5EF4-FFF2-40B4-BE49-F238E27FC236}">
                <a16:creationId xmlns:a16="http://schemas.microsoft.com/office/drawing/2014/main" id="{80DD8EC6-C423-694C-A886-EA99136918A4}"/>
              </a:ext>
            </a:extLst>
          </p:cNvPr>
          <p:cNvSpPr>
            <a:spLocks noGrp="1"/>
          </p:cNvSpPr>
          <p:nvPr>
            <p:ph type="body" sz="quarter" idx="16" hasCustomPrompt="1"/>
          </p:nvPr>
        </p:nvSpPr>
        <p:spPr>
          <a:xfrm>
            <a:off x="7843416" y="4248373"/>
            <a:ext cx="3806717" cy="851580"/>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900"/>
            </a:lvl1pPr>
            <a:lvl2pPr marL="800100" indent="-342900">
              <a:buFont typeface="Arial" panose="020B0604020202020204" pitchFamily="34" charset="0"/>
              <a:buChar char="•"/>
              <a:defRPr sz="2000"/>
            </a:lvl2pPr>
            <a:lvl3pPr marL="1200150" indent="-285750">
              <a:buFont typeface="Arial" panose="020B0604020202020204" pitchFamily="34" charset="0"/>
              <a:buChar char="•"/>
              <a:defRPr sz="1800"/>
            </a:lvl3pPr>
            <a:lvl4pPr>
              <a:defRPr sz="1600"/>
            </a:lvl4pPr>
            <a:lvl5pPr>
              <a:defRPr sz="1600"/>
            </a:lvl5pPr>
          </a:lstStyle>
          <a:p>
            <a:r>
              <a:rPr lang="en-US">
                <a:latin typeface="Calibri" panose="020F0502020204030204" pitchFamily="34" charset="0"/>
                <a:ea typeface="Arial" charset="0"/>
                <a:cs typeface="Calibri" panose="020F0502020204030204" pitchFamily="34" charset="0"/>
              </a:rPr>
              <a:t>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r>
              <a:rPr lang="en-US">
                <a:latin typeface="Calibri" panose="020F0502020204030204" pitchFamily="34" charset="0"/>
                <a:ea typeface="Arial" charset="0"/>
                <a:cs typeface="Calibri" panose="020F0502020204030204" pitchFamily="34" charset="0"/>
              </a:rPr>
              <a:t>. Maecenas </a:t>
            </a:r>
            <a:r>
              <a:rPr lang="en-US" err="1">
                <a:latin typeface="Calibri" panose="020F0502020204030204" pitchFamily="34" charset="0"/>
                <a:ea typeface="Arial" charset="0"/>
                <a:cs typeface="Calibri" panose="020F0502020204030204" pitchFamily="34" charset="0"/>
              </a:rPr>
              <a:t>porttitor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congue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massa</a:t>
            </a:r>
            <a:r>
              <a:rPr lang="en-US">
                <a:latin typeface="Calibri" panose="020F0502020204030204" pitchFamily="34" charset="0"/>
                <a:ea typeface="Arial" charset="0"/>
                <a:cs typeface="Calibri" panose="020F0502020204030204" pitchFamily="34" charset="0"/>
              </a:rPr>
              <a:t>. </a:t>
            </a:r>
          </a:p>
        </p:txBody>
      </p:sp>
      <p:sp>
        <p:nvSpPr>
          <p:cNvPr id="28" name="Text Placeholder 3">
            <a:extLst>
              <a:ext uri="{FF2B5EF4-FFF2-40B4-BE49-F238E27FC236}">
                <a16:creationId xmlns:a16="http://schemas.microsoft.com/office/drawing/2014/main" id="{F1516595-223C-0A4B-9F5B-FC0852AE3AF7}"/>
              </a:ext>
            </a:extLst>
          </p:cNvPr>
          <p:cNvSpPr>
            <a:spLocks noGrp="1"/>
          </p:cNvSpPr>
          <p:nvPr>
            <p:ph type="body" sz="quarter" idx="17" hasCustomPrompt="1"/>
          </p:nvPr>
        </p:nvSpPr>
        <p:spPr>
          <a:xfrm>
            <a:off x="7843416" y="5659484"/>
            <a:ext cx="3806717" cy="851580"/>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900"/>
            </a:lvl1pPr>
            <a:lvl2pPr marL="800100" indent="-342900">
              <a:buFont typeface="Arial" panose="020B0604020202020204" pitchFamily="34" charset="0"/>
              <a:buChar char="•"/>
              <a:defRPr sz="2000"/>
            </a:lvl2pPr>
            <a:lvl3pPr marL="1200150" indent="-285750">
              <a:buFont typeface="Arial" panose="020B0604020202020204" pitchFamily="34" charset="0"/>
              <a:buChar char="•"/>
              <a:defRPr sz="1800"/>
            </a:lvl3pPr>
            <a:lvl4pPr>
              <a:defRPr sz="1600"/>
            </a:lvl4pPr>
            <a:lvl5pPr>
              <a:defRPr sz="1600"/>
            </a:lvl5pPr>
          </a:lstStyle>
          <a:p>
            <a:r>
              <a:rPr lang="en-US">
                <a:latin typeface="Calibri" panose="020F0502020204030204" pitchFamily="34" charset="0"/>
                <a:ea typeface="Arial" charset="0"/>
                <a:cs typeface="Calibri" panose="020F0502020204030204" pitchFamily="34" charset="0"/>
              </a:rPr>
              <a:t>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r>
              <a:rPr lang="en-US">
                <a:latin typeface="Calibri" panose="020F0502020204030204" pitchFamily="34" charset="0"/>
                <a:ea typeface="Arial" charset="0"/>
                <a:cs typeface="Calibri" panose="020F0502020204030204" pitchFamily="34" charset="0"/>
              </a:rPr>
              <a:t>. Maecenas </a:t>
            </a:r>
            <a:r>
              <a:rPr lang="en-US" err="1">
                <a:latin typeface="Calibri" panose="020F0502020204030204" pitchFamily="34" charset="0"/>
                <a:ea typeface="Arial" charset="0"/>
                <a:cs typeface="Calibri" panose="020F0502020204030204" pitchFamily="34" charset="0"/>
              </a:rPr>
              <a:t>porttitor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congue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massa</a:t>
            </a:r>
            <a:r>
              <a:rPr lang="en-US">
                <a:latin typeface="Calibri" panose="020F0502020204030204" pitchFamily="34" charset="0"/>
                <a:ea typeface="Arial" charset="0"/>
                <a:cs typeface="Calibri" panose="020F0502020204030204" pitchFamily="34" charset="0"/>
              </a:rPr>
              <a:t>. </a:t>
            </a:r>
          </a:p>
        </p:txBody>
      </p:sp>
      <p:sp>
        <p:nvSpPr>
          <p:cNvPr id="8" name="Text Placeholder 7">
            <a:extLst>
              <a:ext uri="{FF2B5EF4-FFF2-40B4-BE49-F238E27FC236}">
                <a16:creationId xmlns:a16="http://schemas.microsoft.com/office/drawing/2014/main" id="{C342C554-F2CB-0743-A9E6-A6F1457B7F94}"/>
              </a:ext>
            </a:extLst>
          </p:cNvPr>
          <p:cNvSpPr>
            <a:spLocks noGrp="1"/>
          </p:cNvSpPr>
          <p:nvPr>
            <p:ph type="body" sz="quarter" idx="18" hasCustomPrompt="1"/>
          </p:nvPr>
        </p:nvSpPr>
        <p:spPr>
          <a:xfrm>
            <a:off x="7210142" y="1462331"/>
            <a:ext cx="619125" cy="851580"/>
          </a:xfrm>
        </p:spPr>
        <p:txBody>
          <a:bodyPr anchor="ctr">
            <a:normAutofit/>
          </a:bodyPr>
          <a:lstStyle>
            <a:lvl1pPr marL="0" indent="0" algn="ctr">
              <a:buNone/>
              <a:defRPr sz="3200" b="1">
                <a:solidFill>
                  <a:srgbClr val="002060"/>
                </a:solidFill>
              </a:defRPr>
            </a:lvl1pPr>
          </a:lstStyle>
          <a:p>
            <a:pPr lvl="0"/>
            <a:r>
              <a:rPr lang="en-US"/>
              <a:t>1.</a:t>
            </a:r>
          </a:p>
        </p:txBody>
      </p:sp>
      <p:sp>
        <p:nvSpPr>
          <p:cNvPr id="30" name="Text Placeholder 7">
            <a:extLst>
              <a:ext uri="{FF2B5EF4-FFF2-40B4-BE49-F238E27FC236}">
                <a16:creationId xmlns:a16="http://schemas.microsoft.com/office/drawing/2014/main" id="{6178F9A6-0A00-1342-8F58-83BFC1D08EE3}"/>
              </a:ext>
            </a:extLst>
          </p:cNvPr>
          <p:cNvSpPr>
            <a:spLocks noGrp="1"/>
          </p:cNvSpPr>
          <p:nvPr>
            <p:ph type="body" sz="quarter" idx="19" hasCustomPrompt="1"/>
          </p:nvPr>
        </p:nvSpPr>
        <p:spPr>
          <a:xfrm>
            <a:off x="7210142" y="2873442"/>
            <a:ext cx="619125" cy="851580"/>
          </a:xfrm>
        </p:spPr>
        <p:txBody>
          <a:bodyPr anchor="ctr">
            <a:normAutofit/>
          </a:bodyPr>
          <a:lstStyle>
            <a:lvl1pPr marL="0" indent="0" algn="ctr">
              <a:buNone/>
              <a:defRPr sz="3200" b="1">
                <a:solidFill>
                  <a:srgbClr val="002060"/>
                </a:solidFill>
              </a:defRPr>
            </a:lvl1pPr>
          </a:lstStyle>
          <a:p>
            <a:pPr lvl="0"/>
            <a:r>
              <a:rPr lang="en-US"/>
              <a:t>2.</a:t>
            </a:r>
          </a:p>
        </p:txBody>
      </p:sp>
      <p:sp>
        <p:nvSpPr>
          <p:cNvPr id="33" name="Text Placeholder 7">
            <a:extLst>
              <a:ext uri="{FF2B5EF4-FFF2-40B4-BE49-F238E27FC236}">
                <a16:creationId xmlns:a16="http://schemas.microsoft.com/office/drawing/2014/main" id="{E98E5A91-69E0-2447-9397-8BFC91465373}"/>
              </a:ext>
            </a:extLst>
          </p:cNvPr>
          <p:cNvSpPr>
            <a:spLocks noGrp="1"/>
          </p:cNvSpPr>
          <p:nvPr>
            <p:ph type="body" sz="quarter" idx="21" hasCustomPrompt="1"/>
          </p:nvPr>
        </p:nvSpPr>
        <p:spPr>
          <a:xfrm>
            <a:off x="7210142" y="5661797"/>
            <a:ext cx="619125" cy="851580"/>
          </a:xfrm>
        </p:spPr>
        <p:txBody>
          <a:bodyPr anchor="ctr">
            <a:normAutofit/>
          </a:bodyPr>
          <a:lstStyle>
            <a:lvl1pPr marL="0" indent="0" algn="ctr">
              <a:buNone/>
              <a:defRPr sz="3200" b="1">
                <a:solidFill>
                  <a:srgbClr val="002060"/>
                </a:solidFill>
              </a:defRPr>
            </a:lvl1pPr>
          </a:lstStyle>
          <a:p>
            <a:pPr lvl="0"/>
            <a:r>
              <a:rPr lang="en-US"/>
              <a:t>4.</a:t>
            </a:r>
          </a:p>
        </p:txBody>
      </p:sp>
      <p:sp>
        <p:nvSpPr>
          <p:cNvPr id="34" name="Text Placeholder 7">
            <a:extLst>
              <a:ext uri="{FF2B5EF4-FFF2-40B4-BE49-F238E27FC236}">
                <a16:creationId xmlns:a16="http://schemas.microsoft.com/office/drawing/2014/main" id="{896F4BB3-C700-4E4F-9739-32F1CF237CC0}"/>
              </a:ext>
            </a:extLst>
          </p:cNvPr>
          <p:cNvSpPr>
            <a:spLocks noGrp="1"/>
          </p:cNvSpPr>
          <p:nvPr>
            <p:ph type="body" sz="quarter" idx="20" hasCustomPrompt="1"/>
          </p:nvPr>
        </p:nvSpPr>
        <p:spPr>
          <a:xfrm>
            <a:off x="7210142" y="4250686"/>
            <a:ext cx="619125" cy="851580"/>
          </a:xfrm>
        </p:spPr>
        <p:txBody>
          <a:bodyPr anchor="ctr">
            <a:normAutofit/>
          </a:bodyPr>
          <a:lstStyle>
            <a:lvl1pPr marL="0" indent="0" algn="ctr">
              <a:buNone/>
              <a:defRPr sz="3200" b="1">
                <a:solidFill>
                  <a:srgbClr val="002060"/>
                </a:solidFill>
              </a:defRPr>
            </a:lvl1pPr>
          </a:lstStyle>
          <a:p>
            <a:pPr lvl="0"/>
            <a:r>
              <a:rPr lang="en-US"/>
              <a:t>3.</a:t>
            </a:r>
          </a:p>
        </p:txBody>
      </p:sp>
    </p:spTree>
    <p:extLst>
      <p:ext uri="{BB962C8B-B14F-4D97-AF65-F5344CB8AC3E}">
        <p14:creationId xmlns:p14="http://schemas.microsoft.com/office/powerpoint/2010/main" val="1052835770"/>
      </p:ext>
    </p:extLst>
  </p:cSld>
  <p:clrMapOvr>
    <a:masterClrMapping/>
  </p:clrMapOvr>
  <p:extLst>
    <p:ext uri="{DCECCB84-F9BA-43D5-87BE-67443E8EF086}">
      <p15:sldGuideLst xmlns:p15="http://schemas.microsoft.com/office/powerpoint/2012/main">
        <p15:guide id="1" orient="horz" pos="504">
          <p15:clr>
            <a:srgbClr val="FBAE40"/>
          </p15:clr>
        </p15:guide>
        <p15:guide id="2" pos="43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52813FCF-E2C5-7E4B-8BFA-4141D8FEB61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087129"/>
          </a:xfrm>
          <a:prstGeom prst="rect">
            <a:avLst/>
          </a:prstGeom>
        </p:spPr>
      </p:pic>
      <p:sp>
        <p:nvSpPr>
          <p:cNvPr id="24" name="Content Placeholder 5">
            <a:extLst>
              <a:ext uri="{FF2B5EF4-FFF2-40B4-BE49-F238E27FC236}">
                <a16:creationId xmlns:a16="http://schemas.microsoft.com/office/drawing/2014/main" id="{BE87B1E8-154D-B642-B0E3-CB225694EAB1}"/>
              </a:ext>
            </a:extLst>
          </p:cNvPr>
          <p:cNvSpPr>
            <a:spLocks noGrp="1"/>
          </p:cNvSpPr>
          <p:nvPr>
            <p:ph sz="quarter" idx="13" hasCustomPrompt="1"/>
          </p:nvPr>
        </p:nvSpPr>
        <p:spPr>
          <a:xfrm>
            <a:off x="600864" y="1187125"/>
            <a:ext cx="6189675" cy="5534350"/>
          </a:xfrm>
        </p:spPr>
        <p:txBody>
          <a:bodyPr>
            <a:normAutofit/>
          </a:bodyPr>
          <a:lstStyle>
            <a:lvl1pPr marL="0" indent="0">
              <a:buNone/>
              <a:defRPr sz="2800" b="0">
                <a:solidFill>
                  <a:schemeClr val="tx1"/>
                </a:solidFill>
              </a:defRPr>
            </a:lvl1pPr>
            <a:lvl2pPr marL="800100" indent="-342900">
              <a:buClr>
                <a:srgbClr val="5D8B72"/>
              </a:buClr>
              <a:buFont typeface="Wingdings" pitchFamily="2" charset="2"/>
              <a:buChar char="§"/>
              <a:defRPr sz="2800">
                <a:solidFill>
                  <a:schemeClr val="tx1"/>
                </a:solidFill>
              </a:defRPr>
            </a:lvl2pPr>
            <a:lvl3pPr marL="914400" indent="0">
              <a:buNone/>
              <a:defRPr/>
            </a:lvl3pPr>
            <a:lvl4pPr marL="1371600" indent="0">
              <a:buNone/>
              <a:defRPr/>
            </a:lvl4pPr>
            <a:lvl5pPr marL="1828800" indent="0">
              <a:buNone/>
              <a:defRPr/>
            </a:lvl5pPr>
          </a:lstStyle>
          <a:p>
            <a:pPr lvl="0"/>
            <a:r>
              <a:rPr lang="en-US"/>
              <a:t>Object/Photo</a:t>
            </a:r>
          </a:p>
        </p:txBody>
      </p:sp>
      <p:sp>
        <p:nvSpPr>
          <p:cNvPr id="10" name="Rectangle 9">
            <a:extLst>
              <a:ext uri="{FF2B5EF4-FFF2-40B4-BE49-F238E27FC236}">
                <a16:creationId xmlns:a16="http://schemas.microsoft.com/office/drawing/2014/main" id="{4F11A4F0-C896-2C45-AF4C-65C24DC83BD6}"/>
              </a:ext>
            </a:extLst>
          </p:cNvPr>
          <p:cNvSpPr/>
          <p:nvPr userDrawn="1"/>
        </p:nvSpPr>
        <p:spPr>
          <a:xfrm>
            <a:off x="7113494" y="1208433"/>
            <a:ext cx="4706471" cy="550528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C45D82B-1BD0-0D49-A105-472A9A496481}"/>
              </a:ext>
            </a:extLst>
          </p:cNvPr>
          <p:cNvSpPr/>
          <p:nvPr userDrawn="1"/>
        </p:nvSpPr>
        <p:spPr>
          <a:xfrm>
            <a:off x="994856" y="1521903"/>
            <a:ext cx="1811322" cy="1775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1CE88C1E-B6B3-D94F-8A35-26CBD90F79F1}"/>
              </a:ext>
            </a:extLst>
          </p:cNvPr>
          <p:cNvSpPr txBox="1"/>
          <p:nvPr userDrawn="1"/>
        </p:nvSpPr>
        <p:spPr>
          <a:xfrm>
            <a:off x="1115367" y="7235826"/>
            <a:ext cx="184731" cy="369332"/>
          </a:xfrm>
          <a:prstGeom prst="rect">
            <a:avLst/>
          </a:prstGeom>
          <a:noFill/>
        </p:spPr>
        <p:txBody>
          <a:bodyPr wrap="none" rtlCol="0">
            <a:spAutoFit/>
          </a:bodyPr>
          <a:lstStyle/>
          <a:p>
            <a:endParaRPr lang="en-US"/>
          </a:p>
        </p:txBody>
      </p:sp>
      <p:pic>
        <p:nvPicPr>
          <p:cNvPr id="20" name="Picture 19">
            <a:extLst>
              <a:ext uri="{FF2B5EF4-FFF2-40B4-BE49-F238E27FC236}">
                <a16:creationId xmlns:a16="http://schemas.microsoft.com/office/drawing/2014/main" id="{48B52403-E8F6-1348-8400-5DD896E01B80}"/>
              </a:ext>
            </a:extLst>
          </p:cNvPr>
          <p:cNvPicPr>
            <a:picLocks noChangeAspect="1"/>
          </p:cNvPicPr>
          <p:nvPr userDrawn="1"/>
        </p:nvPicPr>
        <p:blipFill>
          <a:blip r:embed="rId3">
            <a:alphaModFix amt="70000"/>
            <a:extLst>
              <a:ext uri="{28A0092B-C50C-407E-A947-70E740481C1C}">
                <a14:useLocalDpi xmlns:a14="http://schemas.microsoft.com/office/drawing/2010/main" val="0"/>
              </a:ext>
            </a:extLst>
          </a:blip>
          <a:stretch>
            <a:fillRect/>
          </a:stretch>
        </p:blipFill>
        <p:spPr>
          <a:xfrm>
            <a:off x="10696074" y="508222"/>
            <a:ext cx="1119415" cy="295401"/>
          </a:xfrm>
          <a:prstGeom prst="rect">
            <a:avLst/>
          </a:prstGeom>
        </p:spPr>
      </p:pic>
      <p:sp>
        <p:nvSpPr>
          <p:cNvPr id="21" name="Title 1">
            <a:extLst>
              <a:ext uri="{FF2B5EF4-FFF2-40B4-BE49-F238E27FC236}">
                <a16:creationId xmlns:a16="http://schemas.microsoft.com/office/drawing/2014/main" id="{A504DCD0-2911-334A-A4CA-90626FEC88F8}"/>
              </a:ext>
            </a:extLst>
          </p:cNvPr>
          <p:cNvSpPr>
            <a:spLocks noGrp="1"/>
          </p:cNvSpPr>
          <p:nvPr>
            <p:ph type="title"/>
          </p:nvPr>
        </p:nvSpPr>
        <p:spPr>
          <a:xfrm>
            <a:off x="573795" y="-10746"/>
            <a:ext cx="10515600" cy="1325563"/>
          </a:xfrm>
        </p:spPr>
        <p:txBody>
          <a:bodyPr>
            <a:norm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a:t>Click to edit Master title style</a:t>
            </a:r>
          </a:p>
        </p:txBody>
      </p:sp>
      <p:sp>
        <p:nvSpPr>
          <p:cNvPr id="3" name="Text Placeholder 2">
            <a:extLst>
              <a:ext uri="{FF2B5EF4-FFF2-40B4-BE49-F238E27FC236}">
                <a16:creationId xmlns:a16="http://schemas.microsoft.com/office/drawing/2014/main" id="{E9158C4A-902E-0740-8B67-826791ADC31C}"/>
              </a:ext>
            </a:extLst>
          </p:cNvPr>
          <p:cNvSpPr>
            <a:spLocks noGrp="1"/>
          </p:cNvSpPr>
          <p:nvPr>
            <p:ph type="body" sz="quarter" idx="19" hasCustomPrompt="1"/>
          </p:nvPr>
        </p:nvSpPr>
        <p:spPr>
          <a:xfrm>
            <a:off x="7303912" y="1470556"/>
            <a:ext cx="4357864" cy="1577293"/>
          </a:xfrm>
        </p:spPr>
        <p:txBody>
          <a:bodyPr>
            <a:normAutofit/>
          </a:bodyPr>
          <a:lstStyle>
            <a:lvl1pPr marL="514350" indent="-514350">
              <a:buFont typeface="Arial" panose="020B0604020202020204" pitchFamily="34" charset="0"/>
              <a:buChar char="•"/>
              <a:defRPr sz="2400"/>
            </a:lvl1pPr>
            <a:lvl2pPr marL="914400" indent="-457200">
              <a:buFont typeface="+mj-lt"/>
              <a:buAutoNum type="arabicParenR"/>
              <a:defRPr/>
            </a:lvl2pPr>
            <a:lvl3pPr marL="1371600" indent="-457200">
              <a:buFont typeface="+mj-lt"/>
              <a:buAutoNum type="arabicParenR"/>
              <a:defRPr/>
            </a:lvl3pPr>
            <a:lvl4pPr marL="1714500" indent="-342900">
              <a:buFont typeface="+mj-lt"/>
              <a:buAutoNum type="arabicParenR"/>
              <a:defRPr/>
            </a:lvl4pPr>
            <a:lvl5pPr marL="2171700" indent="-342900">
              <a:buFont typeface="+mj-lt"/>
              <a:buAutoNum type="arabicParenR"/>
              <a:defRPr/>
            </a:lvl5pPr>
          </a:lstStyle>
          <a:p>
            <a:r>
              <a:rPr lang="en-US">
                <a:latin typeface="Calibri" panose="020F0502020204030204" pitchFamily="34" charset="0"/>
                <a:ea typeface="Arial" charset="0"/>
                <a:cs typeface="Calibri" panose="020F0502020204030204" pitchFamily="34" charset="0"/>
              </a:rPr>
              <a:t>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r>
              <a:rPr lang="en-US">
                <a:latin typeface="Calibri" panose="020F0502020204030204" pitchFamily="34" charset="0"/>
                <a:ea typeface="Arial" charset="0"/>
                <a:cs typeface="Calibri" panose="020F0502020204030204" pitchFamily="34" charset="0"/>
              </a:rPr>
              <a:t>. Maecenas </a:t>
            </a:r>
            <a:r>
              <a:rPr lang="en-US" err="1">
                <a:latin typeface="Calibri" panose="020F0502020204030204" pitchFamily="34" charset="0"/>
                <a:ea typeface="Arial" charset="0"/>
                <a:cs typeface="Calibri" panose="020F0502020204030204" pitchFamily="34" charset="0"/>
              </a:rPr>
              <a:t>porttitor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congue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massa</a:t>
            </a:r>
            <a:r>
              <a:rPr lang="en-US">
                <a:latin typeface="Calibri" panose="020F0502020204030204" pitchFamily="34" charset="0"/>
                <a:ea typeface="Arial" charset="0"/>
                <a:cs typeface="Calibri" panose="020F0502020204030204" pitchFamily="34" charset="0"/>
              </a:rPr>
              <a:t>. </a:t>
            </a:r>
          </a:p>
        </p:txBody>
      </p:sp>
      <p:sp>
        <p:nvSpPr>
          <p:cNvPr id="23" name="Text Placeholder 2">
            <a:extLst>
              <a:ext uri="{FF2B5EF4-FFF2-40B4-BE49-F238E27FC236}">
                <a16:creationId xmlns:a16="http://schemas.microsoft.com/office/drawing/2014/main" id="{D55A46A6-EBDD-1648-8270-C28827C03011}"/>
              </a:ext>
            </a:extLst>
          </p:cNvPr>
          <p:cNvSpPr>
            <a:spLocks noGrp="1"/>
          </p:cNvSpPr>
          <p:nvPr>
            <p:ph type="body" sz="quarter" idx="20" hasCustomPrompt="1"/>
          </p:nvPr>
        </p:nvSpPr>
        <p:spPr>
          <a:xfrm>
            <a:off x="7303912" y="3203588"/>
            <a:ext cx="4357864" cy="1605479"/>
          </a:xfrm>
        </p:spPr>
        <p:txBody>
          <a:bodyPr>
            <a:normAutofit/>
          </a:bodyPr>
          <a:lstStyle>
            <a:lvl1pPr marL="514350" indent="-514350">
              <a:buFont typeface="Arial" panose="020B0604020202020204" pitchFamily="34" charset="0"/>
              <a:buChar char="•"/>
              <a:defRPr sz="2400"/>
            </a:lvl1pPr>
            <a:lvl2pPr marL="914400" indent="-457200">
              <a:buFont typeface="+mj-lt"/>
              <a:buAutoNum type="arabicParenR"/>
              <a:defRPr/>
            </a:lvl2pPr>
            <a:lvl3pPr marL="1371600" indent="-457200">
              <a:buFont typeface="+mj-lt"/>
              <a:buAutoNum type="arabicParenR"/>
              <a:defRPr/>
            </a:lvl3pPr>
            <a:lvl4pPr marL="1714500" indent="-342900">
              <a:buFont typeface="+mj-lt"/>
              <a:buAutoNum type="arabicParenR"/>
              <a:defRPr/>
            </a:lvl4pPr>
            <a:lvl5pPr marL="2171700" indent="-342900">
              <a:buFont typeface="+mj-lt"/>
              <a:buAutoNum type="arabicParenR"/>
              <a:defRPr/>
            </a:lvl5pPr>
          </a:lstStyle>
          <a:p>
            <a:r>
              <a:rPr lang="en-US">
                <a:latin typeface="Calibri" panose="020F0502020204030204" pitchFamily="34" charset="0"/>
                <a:ea typeface="Arial" charset="0"/>
                <a:cs typeface="Calibri" panose="020F0502020204030204" pitchFamily="34" charset="0"/>
              </a:rPr>
              <a:t>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r>
              <a:rPr lang="en-US">
                <a:latin typeface="Calibri" panose="020F0502020204030204" pitchFamily="34" charset="0"/>
                <a:ea typeface="Arial" charset="0"/>
                <a:cs typeface="Calibri" panose="020F0502020204030204" pitchFamily="34" charset="0"/>
              </a:rPr>
              <a:t>. Maecenas </a:t>
            </a:r>
            <a:r>
              <a:rPr lang="en-US" err="1">
                <a:latin typeface="Calibri" panose="020F0502020204030204" pitchFamily="34" charset="0"/>
                <a:ea typeface="Arial" charset="0"/>
                <a:cs typeface="Calibri" panose="020F0502020204030204" pitchFamily="34" charset="0"/>
              </a:rPr>
              <a:t>porttitor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congue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massa</a:t>
            </a:r>
            <a:r>
              <a:rPr lang="en-US">
                <a:latin typeface="Calibri" panose="020F0502020204030204" pitchFamily="34" charset="0"/>
                <a:ea typeface="Arial" charset="0"/>
                <a:cs typeface="Calibri" panose="020F0502020204030204" pitchFamily="34" charset="0"/>
              </a:rPr>
              <a:t>. </a:t>
            </a:r>
          </a:p>
        </p:txBody>
      </p:sp>
      <p:sp>
        <p:nvSpPr>
          <p:cNvPr id="29" name="Text Placeholder 2">
            <a:extLst>
              <a:ext uri="{FF2B5EF4-FFF2-40B4-BE49-F238E27FC236}">
                <a16:creationId xmlns:a16="http://schemas.microsoft.com/office/drawing/2014/main" id="{BEFD1E58-A36C-7945-83BC-0C23AB550DB9}"/>
              </a:ext>
            </a:extLst>
          </p:cNvPr>
          <p:cNvSpPr>
            <a:spLocks noGrp="1"/>
          </p:cNvSpPr>
          <p:nvPr>
            <p:ph type="body" sz="quarter" idx="21" hasCustomPrompt="1"/>
          </p:nvPr>
        </p:nvSpPr>
        <p:spPr>
          <a:xfrm>
            <a:off x="7303912" y="4975944"/>
            <a:ext cx="4357864" cy="1605479"/>
          </a:xfrm>
        </p:spPr>
        <p:txBody>
          <a:bodyPr>
            <a:normAutofit/>
          </a:bodyPr>
          <a:lstStyle>
            <a:lvl1pPr marL="514350" indent="-514350">
              <a:buFont typeface="Arial" panose="020B0604020202020204" pitchFamily="34" charset="0"/>
              <a:buChar char="•"/>
              <a:defRPr sz="2400"/>
            </a:lvl1pPr>
            <a:lvl2pPr marL="914400" indent="-457200">
              <a:buFont typeface="+mj-lt"/>
              <a:buAutoNum type="arabicParenR"/>
              <a:defRPr/>
            </a:lvl2pPr>
            <a:lvl3pPr marL="1371600" indent="-457200">
              <a:buFont typeface="+mj-lt"/>
              <a:buAutoNum type="arabicParenR"/>
              <a:defRPr/>
            </a:lvl3pPr>
            <a:lvl4pPr marL="1714500" indent="-342900">
              <a:buFont typeface="+mj-lt"/>
              <a:buAutoNum type="arabicParenR"/>
              <a:defRPr/>
            </a:lvl4pPr>
            <a:lvl5pPr marL="2171700" indent="-342900">
              <a:buFont typeface="+mj-lt"/>
              <a:buAutoNum type="arabicParenR"/>
              <a:defRPr/>
            </a:lvl5pPr>
          </a:lstStyle>
          <a:p>
            <a:r>
              <a:rPr lang="en-US">
                <a:latin typeface="Calibri" panose="020F0502020204030204" pitchFamily="34" charset="0"/>
                <a:ea typeface="Arial" charset="0"/>
                <a:cs typeface="Calibri" panose="020F0502020204030204" pitchFamily="34" charset="0"/>
              </a:rPr>
              <a:t>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r>
              <a:rPr lang="en-US">
                <a:latin typeface="Calibri" panose="020F0502020204030204" pitchFamily="34" charset="0"/>
                <a:ea typeface="Arial" charset="0"/>
                <a:cs typeface="Calibri" panose="020F0502020204030204" pitchFamily="34" charset="0"/>
              </a:rPr>
              <a:t>. Maecenas </a:t>
            </a:r>
            <a:r>
              <a:rPr lang="en-US" err="1">
                <a:latin typeface="Calibri" panose="020F0502020204030204" pitchFamily="34" charset="0"/>
                <a:ea typeface="Arial" charset="0"/>
                <a:cs typeface="Calibri" panose="020F0502020204030204" pitchFamily="34" charset="0"/>
              </a:rPr>
              <a:t>porttitor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congue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massa</a:t>
            </a:r>
            <a:r>
              <a:rPr lang="en-US">
                <a:latin typeface="Calibri" panose="020F0502020204030204" pitchFamily="34" charset="0"/>
                <a:ea typeface="Arial" charset="0"/>
                <a:cs typeface="Calibri" panose="020F0502020204030204" pitchFamily="34" charset="0"/>
              </a:rPr>
              <a:t>. </a:t>
            </a:r>
          </a:p>
        </p:txBody>
      </p:sp>
    </p:spTree>
    <p:extLst>
      <p:ext uri="{BB962C8B-B14F-4D97-AF65-F5344CB8AC3E}">
        <p14:creationId xmlns:p14="http://schemas.microsoft.com/office/powerpoint/2010/main" val="2668290096"/>
      </p:ext>
    </p:extLst>
  </p:cSld>
  <p:clrMapOvr>
    <a:masterClrMapping/>
  </p:clrMapOvr>
  <p:extLst>
    <p:ext uri="{DCECCB84-F9BA-43D5-87BE-67443E8EF086}">
      <p15:sldGuideLst xmlns:p15="http://schemas.microsoft.com/office/powerpoint/2012/main">
        <p15:guide id="1" orient="horz" pos="504">
          <p15:clr>
            <a:srgbClr val="FBAE40"/>
          </p15:clr>
        </p15:guide>
        <p15:guide id="2" pos="43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9B12862A-4A85-3245-A857-DDF868D04F06}"/>
              </a:ext>
            </a:extLst>
          </p:cNvPr>
          <p:cNvSpPr/>
          <p:nvPr userDrawn="1"/>
        </p:nvSpPr>
        <p:spPr>
          <a:xfrm>
            <a:off x="7113494" y="1208433"/>
            <a:ext cx="4706471" cy="550528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FBB21C8A-102D-7E47-B058-9A5C7AB03B9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087129"/>
          </a:xfrm>
          <a:prstGeom prst="rect">
            <a:avLst/>
          </a:prstGeom>
        </p:spPr>
      </p:pic>
      <p:sp>
        <p:nvSpPr>
          <p:cNvPr id="8" name="Rectangle 7">
            <a:extLst>
              <a:ext uri="{FF2B5EF4-FFF2-40B4-BE49-F238E27FC236}">
                <a16:creationId xmlns:a16="http://schemas.microsoft.com/office/drawing/2014/main" id="{FEB6E947-52CF-B041-925C-7EBFBF9C06E2}"/>
              </a:ext>
            </a:extLst>
          </p:cNvPr>
          <p:cNvSpPr/>
          <p:nvPr userDrawn="1"/>
        </p:nvSpPr>
        <p:spPr>
          <a:xfrm>
            <a:off x="600865" y="1187125"/>
            <a:ext cx="6189674" cy="5526594"/>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04BA54BC-3581-9444-8FF4-D1073D55E969}"/>
              </a:ext>
            </a:extLst>
          </p:cNvPr>
          <p:cNvSpPr txBox="1"/>
          <p:nvPr userDrawn="1"/>
        </p:nvSpPr>
        <p:spPr>
          <a:xfrm>
            <a:off x="1115367" y="7235826"/>
            <a:ext cx="184731" cy="369332"/>
          </a:xfrm>
          <a:prstGeom prst="rect">
            <a:avLst/>
          </a:prstGeom>
          <a:noFill/>
        </p:spPr>
        <p:txBody>
          <a:bodyPr wrap="none" rtlCol="0">
            <a:spAutoFit/>
          </a:bodyPr>
          <a:lstStyle/>
          <a:p>
            <a:endParaRPr lang="en-US"/>
          </a:p>
        </p:txBody>
      </p:sp>
      <p:pic>
        <p:nvPicPr>
          <p:cNvPr id="20" name="Picture 19">
            <a:extLst>
              <a:ext uri="{FF2B5EF4-FFF2-40B4-BE49-F238E27FC236}">
                <a16:creationId xmlns:a16="http://schemas.microsoft.com/office/drawing/2014/main" id="{59B894B2-364A-114E-88B5-42EBFD3FBB66}"/>
              </a:ext>
            </a:extLst>
          </p:cNvPr>
          <p:cNvPicPr>
            <a:picLocks noChangeAspect="1"/>
          </p:cNvPicPr>
          <p:nvPr userDrawn="1"/>
        </p:nvPicPr>
        <p:blipFill>
          <a:blip r:embed="rId3">
            <a:alphaModFix amt="70000"/>
            <a:extLst>
              <a:ext uri="{28A0092B-C50C-407E-A947-70E740481C1C}">
                <a14:useLocalDpi xmlns:a14="http://schemas.microsoft.com/office/drawing/2010/main" val="0"/>
              </a:ext>
            </a:extLst>
          </a:blip>
          <a:stretch>
            <a:fillRect/>
          </a:stretch>
        </p:blipFill>
        <p:spPr>
          <a:xfrm>
            <a:off x="10696074" y="508222"/>
            <a:ext cx="1119415" cy="295401"/>
          </a:xfrm>
          <a:prstGeom prst="rect">
            <a:avLst/>
          </a:prstGeom>
        </p:spPr>
      </p:pic>
      <p:sp>
        <p:nvSpPr>
          <p:cNvPr id="22" name="Title 1">
            <a:extLst>
              <a:ext uri="{FF2B5EF4-FFF2-40B4-BE49-F238E27FC236}">
                <a16:creationId xmlns:a16="http://schemas.microsoft.com/office/drawing/2014/main" id="{43637B43-F370-FC4D-AF45-F8A373B2C97C}"/>
              </a:ext>
            </a:extLst>
          </p:cNvPr>
          <p:cNvSpPr>
            <a:spLocks noGrp="1"/>
          </p:cNvSpPr>
          <p:nvPr>
            <p:ph type="title"/>
          </p:nvPr>
        </p:nvSpPr>
        <p:spPr>
          <a:xfrm>
            <a:off x="573795" y="-10746"/>
            <a:ext cx="10515600" cy="1325563"/>
          </a:xfrm>
        </p:spPr>
        <p:txBody>
          <a:bodyPr>
            <a:norm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a:t>Click to edit Master title style</a:t>
            </a:r>
          </a:p>
        </p:txBody>
      </p:sp>
      <p:sp>
        <p:nvSpPr>
          <p:cNvPr id="25" name="Content Placeholder 5">
            <a:extLst>
              <a:ext uri="{FF2B5EF4-FFF2-40B4-BE49-F238E27FC236}">
                <a16:creationId xmlns:a16="http://schemas.microsoft.com/office/drawing/2014/main" id="{D799C64F-1068-4D49-ACD9-00AC4A42A583}"/>
              </a:ext>
            </a:extLst>
          </p:cNvPr>
          <p:cNvSpPr>
            <a:spLocks noGrp="1"/>
          </p:cNvSpPr>
          <p:nvPr>
            <p:ph sz="quarter" idx="13" hasCustomPrompt="1"/>
          </p:nvPr>
        </p:nvSpPr>
        <p:spPr>
          <a:xfrm>
            <a:off x="1209786" y="1836924"/>
            <a:ext cx="4814293" cy="4220253"/>
          </a:xfrm>
        </p:spPr>
        <p:txBody>
          <a:bodyPr>
            <a:normAutofit/>
          </a:bodyPr>
          <a:lstStyle>
            <a:lvl1pPr marL="0" indent="0">
              <a:buNone/>
              <a:defRPr sz="2800" b="0">
                <a:solidFill>
                  <a:schemeClr val="bg1"/>
                </a:solidFill>
              </a:defRPr>
            </a:lvl1pPr>
            <a:lvl2pPr marL="800100" indent="-342900">
              <a:buClr>
                <a:srgbClr val="5D8B72"/>
              </a:buClr>
              <a:buFont typeface="Wingdings" pitchFamily="2" charset="2"/>
              <a:buChar char="§"/>
              <a:defRPr sz="2800">
                <a:solidFill>
                  <a:schemeClr val="tx1"/>
                </a:solidFill>
              </a:defRPr>
            </a:lvl2pPr>
            <a:lvl3pPr marL="914400" indent="0">
              <a:buNone/>
              <a:defRPr/>
            </a:lvl3pPr>
            <a:lvl4pPr marL="1371600" indent="0">
              <a:buNone/>
              <a:defRPr/>
            </a:lvl4pPr>
            <a:lvl5pPr marL="1828800" indent="0">
              <a:buNone/>
              <a:defRPr/>
            </a:lvl5pPr>
          </a:lstStyle>
          <a:p>
            <a:pPr lvl="0"/>
            <a:r>
              <a:rPr lang="en-US"/>
              <a:t>Object/Photo</a:t>
            </a:r>
          </a:p>
        </p:txBody>
      </p:sp>
      <p:sp>
        <p:nvSpPr>
          <p:cNvPr id="29" name="Text Placeholder 3">
            <a:extLst>
              <a:ext uri="{FF2B5EF4-FFF2-40B4-BE49-F238E27FC236}">
                <a16:creationId xmlns:a16="http://schemas.microsoft.com/office/drawing/2014/main" id="{B028C27C-6BD0-704E-B861-2F5DC627F9D3}"/>
              </a:ext>
            </a:extLst>
          </p:cNvPr>
          <p:cNvSpPr>
            <a:spLocks noGrp="1"/>
          </p:cNvSpPr>
          <p:nvPr>
            <p:ph type="body" sz="quarter" idx="14" hasCustomPrompt="1"/>
          </p:nvPr>
        </p:nvSpPr>
        <p:spPr>
          <a:xfrm>
            <a:off x="7303912" y="1470555"/>
            <a:ext cx="4357864" cy="5043133"/>
          </a:xfrm>
        </p:spPr>
        <p:txBody>
          <a:bodyPr anchor="t">
            <a:normAutofit/>
          </a:bodyPr>
          <a:lstStyle>
            <a:lvl1pPr marL="457200" marR="0" indent="-457200" algn="l" defTabSz="914400" rtl="0" eaLnBrk="1" fontAlgn="auto" latinLnBrk="0" hangingPunct="1">
              <a:lnSpc>
                <a:spcPct val="90000"/>
              </a:lnSpc>
              <a:spcBef>
                <a:spcPts val="1000"/>
              </a:spcBef>
              <a:spcAft>
                <a:spcPts val="0"/>
              </a:spcAft>
              <a:buClrTx/>
              <a:buSzTx/>
              <a:buFont typeface="+mj-lt"/>
              <a:buAutoNum type="arabicPeriod"/>
              <a:tabLst/>
              <a:defRPr sz="2800"/>
            </a:lvl1pPr>
            <a:lvl2pPr marL="914400" indent="-457200">
              <a:buFont typeface="+mj-lt"/>
              <a:buAutoNum type="arabicPeriod"/>
              <a:defRPr sz="2000"/>
            </a:lvl2pPr>
            <a:lvl3pPr marL="1257300" indent="-342900">
              <a:buFont typeface="+mj-lt"/>
              <a:buAutoNum type="arabicPeriod"/>
              <a:defRPr sz="1800"/>
            </a:lvl3pPr>
            <a:lvl4pPr marL="1714500" indent="-342900">
              <a:buFont typeface="+mj-lt"/>
              <a:buAutoNum type="arabicPeriod"/>
              <a:defRPr sz="1600"/>
            </a:lvl4pPr>
            <a:lvl5pPr marL="2171700" indent="-342900">
              <a:buFont typeface="+mj-lt"/>
              <a:buAutoNum type="arabicPeriod"/>
              <a:defRPr sz="1600"/>
            </a:lvl5pPr>
          </a:lstStyle>
          <a:p>
            <a:pPr marL="457200" marR="0" lvl="0" indent="-457200" algn="l" defTabSz="914400" rtl="0" eaLnBrk="1" fontAlgn="auto" latinLnBrk="0" hangingPunct="1">
              <a:lnSpc>
                <a:spcPct val="90000"/>
              </a:lnSpc>
              <a:spcBef>
                <a:spcPts val="1000"/>
              </a:spcBef>
              <a:spcAft>
                <a:spcPts val="0"/>
              </a:spcAft>
              <a:buClrTx/>
              <a:buSzTx/>
              <a:buFont typeface="+mj-lt"/>
              <a:buAutoNum type="arabicPeriod"/>
              <a:tabLst/>
              <a:defRPr/>
            </a:pPr>
            <a:r>
              <a:rPr lang="en-US">
                <a:latin typeface="Calibri" panose="020F0502020204030204" pitchFamily="34" charset="0"/>
                <a:ea typeface="Arial" charset="0"/>
                <a:cs typeface="Calibri" panose="020F0502020204030204" pitchFamily="34" charset="0"/>
              </a:rPr>
              <a:t>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r>
              <a:rPr lang="en-US">
                <a:latin typeface="Calibri" panose="020F0502020204030204" pitchFamily="34" charset="0"/>
                <a:ea typeface="Arial" charset="0"/>
                <a:cs typeface="Calibri" panose="020F0502020204030204" pitchFamily="34" charset="0"/>
              </a:rPr>
              <a:t>. Maecenas </a:t>
            </a:r>
            <a:r>
              <a:rPr lang="en-US" err="1">
                <a:latin typeface="Calibri" panose="020F0502020204030204" pitchFamily="34" charset="0"/>
                <a:ea typeface="Arial" charset="0"/>
                <a:cs typeface="Calibri" panose="020F0502020204030204" pitchFamily="34" charset="0"/>
              </a:rPr>
              <a:t>porttitor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congue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massa</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Fusce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posuere</a:t>
            </a:r>
            <a:r>
              <a:rPr lang="en-US">
                <a:latin typeface="Calibri" panose="020F0502020204030204" pitchFamily="34" charset="0"/>
                <a:ea typeface="Arial" charset="0"/>
                <a:cs typeface="Calibri" panose="020F0502020204030204" pitchFamily="34" charset="0"/>
              </a:rPr>
              <a:t>, magna </a:t>
            </a:r>
            <a:r>
              <a:rPr lang="en-US" err="1">
                <a:latin typeface="Calibri" panose="020F0502020204030204" pitchFamily="34" charset="0"/>
                <a:ea typeface="Arial" charset="0"/>
                <a:cs typeface="Calibri" panose="020F0502020204030204" pitchFamily="34" charset="0"/>
              </a:rPr>
              <a:t>sed</a:t>
            </a:r>
            <a:r>
              <a:rPr lang="en-US">
                <a:latin typeface="Calibri" panose="020F0502020204030204" pitchFamily="34" charset="0"/>
                <a:ea typeface="Arial" charset="0"/>
                <a:cs typeface="Calibri" panose="020F0502020204030204" pitchFamily="34" charset="0"/>
              </a:rPr>
              <a:t> pulvinar.</a:t>
            </a:r>
          </a:p>
          <a:p>
            <a:pPr marL="457200" marR="0" lvl="0" indent="-457200" algn="l" defTabSz="914400" rtl="0" eaLnBrk="1" fontAlgn="auto" latinLnBrk="0" hangingPunct="1">
              <a:lnSpc>
                <a:spcPct val="90000"/>
              </a:lnSpc>
              <a:spcBef>
                <a:spcPts val="1000"/>
              </a:spcBef>
              <a:spcAft>
                <a:spcPts val="0"/>
              </a:spcAft>
              <a:buClrTx/>
              <a:buSzTx/>
              <a:buFont typeface="+mj-lt"/>
              <a:buAutoNum type="arabicPeriod"/>
              <a:tabLst/>
              <a:defRPr/>
            </a:pPr>
            <a:r>
              <a:rPr lang="en-US">
                <a:latin typeface="Calibri" panose="020F0502020204030204" pitchFamily="34" charset="0"/>
                <a:ea typeface="Arial" charset="0"/>
                <a:cs typeface="Calibri" panose="020F0502020204030204" pitchFamily="34" charset="0"/>
              </a:rPr>
              <a:t> Lorem ipsum dolor sit </a:t>
            </a:r>
            <a:r>
              <a:rPr lang="en-US" err="1">
                <a:latin typeface="Calibri" panose="020F0502020204030204" pitchFamily="34" charset="0"/>
                <a:ea typeface="Arial" charset="0"/>
                <a:cs typeface="Calibri" panose="020F0502020204030204" pitchFamily="34" charset="0"/>
              </a:rPr>
              <a:t>amet</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consectetuer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adipiscing</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elit</a:t>
            </a:r>
            <a:r>
              <a:rPr lang="en-US">
                <a:latin typeface="Calibri" panose="020F0502020204030204" pitchFamily="34" charset="0"/>
                <a:ea typeface="Arial" charset="0"/>
                <a:cs typeface="Calibri" panose="020F0502020204030204" pitchFamily="34" charset="0"/>
              </a:rPr>
              <a:t>. Maecenas </a:t>
            </a:r>
            <a:r>
              <a:rPr lang="en-US" err="1">
                <a:latin typeface="Calibri" panose="020F0502020204030204" pitchFamily="34" charset="0"/>
                <a:ea typeface="Arial" charset="0"/>
                <a:cs typeface="Calibri" panose="020F0502020204030204" pitchFamily="34" charset="0"/>
              </a:rPr>
              <a:t>porttitor</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congue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massa</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Fusce</a:t>
            </a:r>
            <a:r>
              <a:rPr lang="en-US">
                <a:latin typeface="Calibri" panose="020F0502020204030204" pitchFamily="34" charset="0"/>
                <a:ea typeface="Arial" charset="0"/>
                <a:cs typeface="Calibri" panose="020F0502020204030204" pitchFamily="34" charset="0"/>
              </a:rPr>
              <a:t> </a:t>
            </a:r>
            <a:r>
              <a:rPr lang="en-US" err="1">
                <a:latin typeface="Calibri" panose="020F0502020204030204" pitchFamily="34" charset="0"/>
                <a:ea typeface="Arial" charset="0"/>
                <a:cs typeface="Calibri" panose="020F0502020204030204" pitchFamily="34" charset="0"/>
              </a:rPr>
              <a:t>posuere</a:t>
            </a:r>
            <a:r>
              <a:rPr lang="en-US">
                <a:latin typeface="Calibri" panose="020F0502020204030204" pitchFamily="34" charset="0"/>
                <a:ea typeface="Arial" charset="0"/>
                <a:cs typeface="Calibri" panose="020F0502020204030204" pitchFamily="34" charset="0"/>
              </a:rPr>
              <a:t>, magna </a:t>
            </a:r>
            <a:r>
              <a:rPr lang="en-US" err="1">
                <a:latin typeface="Calibri" panose="020F0502020204030204" pitchFamily="34" charset="0"/>
                <a:ea typeface="Arial" charset="0"/>
                <a:cs typeface="Calibri" panose="020F0502020204030204" pitchFamily="34" charset="0"/>
              </a:rPr>
              <a:t>sed</a:t>
            </a:r>
            <a:r>
              <a:rPr lang="en-US">
                <a:latin typeface="Calibri" panose="020F0502020204030204" pitchFamily="34" charset="0"/>
                <a:ea typeface="Arial" charset="0"/>
                <a:cs typeface="Calibri" panose="020F0502020204030204" pitchFamily="34" charset="0"/>
              </a:rPr>
              <a:t> pulvinar.</a:t>
            </a:r>
          </a:p>
          <a:p>
            <a:endParaRPr lang="en-US">
              <a:latin typeface="Calibri" panose="020F0502020204030204" pitchFamily="34" charset="0"/>
              <a:ea typeface="Arial" charset="0"/>
              <a:cs typeface="Calibri" panose="020F0502020204030204" pitchFamily="34" charset="0"/>
            </a:endParaRPr>
          </a:p>
        </p:txBody>
      </p:sp>
    </p:spTree>
    <p:extLst>
      <p:ext uri="{BB962C8B-B14F-4D97-AF65-F5344CB8AC3E}">
        <p14:creationId xmlns:p14="http://schemas.microsoft.com/office/powerpoint/2010/main" val="2181807053"/>
      </p:ext>
    </p:extLst>
  </p:cSld>
  <p:clrMapOvr>
    <a:masterClrMapping/>
  </p:clrMapOvr>
  <p:extLst>
    <p:ext uri="{DCECCB84-F9BA-43D5-87BE-67443E8EF086}">
      <p15:sldGuideLst xmlns:p15="http://schemas.microsoft.com/office/powerpoint/2012/main">
        <p15:guide id="1" orient="horz" pos="504">
          <p15:clr>
            <a:srgbClr val="FBAE40"/>
          </p15:clr>
        </p15:guide>
        <p15:guide id="2" pos="43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0D848734-8942-BF48-9547-1AC96494F3E6}"/>
              </a:ext>
            </a:extLst>
          </p:cNvPr>
          <p:cNvSpPr>
            <a:spLocks noGrp="1"/>
          </p:cNvSpPr>
          <p:nvPr>
            <p:ph type="body" sz="half" idx="2"/>
          </p:nvPr>
        </p:nvSpPr>
        <p:spPr>
          <a:xfrm>
            <a:off x="719253" y="1957038"/>
            <a:ext cx="10753493" cy="1143000"/>
          </a:xfrm>
        </p:spPr>
        <p:txBody>
          <a:bodyPr>
            <a:normAutofit fontScale="92500" lnSpcReduction="10000"/>
          </a:bodyPr>
          <a:lstStyle/>
          <a:p>
            <a:r>
              <a:rPr lang="en-US">
                <a:cs typeface="Arial" panose="020B0604020202020204" pitchFamily="34" charset="0"/>
              </a:rPr>
              <a:t>To promote U.S. innovation and industrial competitiveness by advancing </a:t>
            </a:r>
            <a:r>
              <a:rPr lang="en-US" sz="3600">
                <a:solidFill>
                  <a:srgbClr val="5D8B72"/>
                </a:solidFill>
                <a:cs typeface="Arial" panose="020B0604020202020204" pitchFamily="34" charset="0"/>
              </a:rPr>
              <a:t>measurement science</a:t>
            </a:r>
            <a:r>
              <a:rPr lang="en-US">
                <a:solidFill>
                  <a:srgbClr val="5D8B72"/>
                </a:solidFill>
                <a:cs typeface="Arial" panose="020B0604020202020204" pitchFamily="34" charset="0"/>
              </a:rPr>
              <a:t>, </a:t>
            </a:r>
            <a:r>
              <a:rPr lang="en-US" sz="3600">
                <a:solidFill>
                  <a:srgbClr val="5D8B72"/>
                </a:solidFill>
                <a:cs typeface="Arial" panose="020B0604020202020204" pitchFamily="34" charset="0"/>
              </a:rPr>
              <a:t>standards</a:t>
            </a:r>
            <a:r>
              <a:rPr lang="en-US">
                <a:solidFill>
                  <a:srgbClr val="5D8B72"/>
                </a:solidFill>
                <a:cs typeface="Arial" panose="020B0604020202020204" pitchFamily="34" charset="0"/>
              </a:rPr>
              <a:t>, and </a:t>
            </a:r>
            <a:r>
              <a:rPr lang="en-US" sz="3600">
                <a:solidFill>
                  <a:srgbClr val="5D8B72"/>
                </a:solidFill>
                <a:cs typeface="Arial" panose="020B0604020202020204" pitchFamily="34" charset="0"/>
              </a:rPr>
              <a:t>technology</a:t>
            </a:r>
            <a:r>
              <a:rPr lang="en-US">
                <a:solidFill>
                  <a:srgbClr val="5D8B72"/>
                </a:solidFill>
                <a:cs typeface="Arial" panose="020B0604020202020204" pitchFamily="34" charset="0"/>
              </a:rPr>
              <a:t> </a:t>
            </a:r>
            <a:r>
              <a:rPr lang="en-US">
                <a:cs typeface="Arial" panose="020B0604020202020204" pitchFamily="34" charset="0"/>
              </a:rPr>
              <a:t>in ways that enhance economic security and improve our quality of life</a:t>
            </a:r>
          </a:p>
          <a:p>
            <a:endParaRPr lang="en-US"/>
          </a:p>
        </p:txBody>
      </p:sp>
      <p:pic>
        <p:nvPicPr>
          <p:cNvPr id="8" name="Picture 7">
            <a:extLst>
              <a:ext uri="{FF2B5EF4-FFF2-40B4-BE49-F238E27FC236}">
                <a16:creationId xmlns:a16="http://schemas.microsoft.com/office/drawing/2014/main" id="{9487F837-8B7B-0147-BED5-B907649911F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47792" y="3790711"/>
            <a:ext cx="3895664" cy="2502513"/>
          </a:xfrm>
          <a:prstGeom prst="rect">
            <a:avLst/>
          </a:prstGeom>
          <a:ln w="38100">
            <a:noFill/>
          </a:ln>
        </p:spPr>
      </p:pic>
      <p:sp>
        <p:nvSpPr>
          <p:cNvPr id="9" name="Rectangle 8">
            <a:extLst>
              <a:ext uri="{FF2B5EF4-FFF2-40B4-BE49-F238E27FC236}">
                <a16:creationId xmlns:a16="http://schemas.microsoft.com/office/drawing/2014/main" id="{BF65FFDD-46F1-1042-90E6-48D558B413AE}"/>
              </a:ext>
            </a:extLst>
          </p:cNvPr>
          <p:cNvSpPr/>
          <p:nvPr userDrawn="1"/>
        </p:nvSpPr>
        <p:spPr>
          <a:xfrm>
            <a:off x="0" y="3790711"/>
            <a:ext cx="3916875" cy="2490548"/>
          </a:xfrm>
          <a:prstGeom prst="rect">
            <a:avLst/>
          </a:prstGeom>
          <a:blipFill dpi="0" rotWithShape="1">
            <a:blip r:embed="rId3" cstate="print">
              <a:extLst>
                <a:ext uri="{28A0092B-C50C-407E-A947-70E740481C1C}">
                  <a14:useLocalDpi xmlns:a14="http://schemas.microsoft.com/office/drawing/2010/main" val="0"/>
                </a:ext>
              </a:extLst>
            </a:blip>
            <a:srcRect/>
            <a:stretch>
              <a:fillRect l="110"/>
            </a:stretch>
          </a:bli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5E986C5-491C-5F4C-A916-7269FE891C55}"/>
              </a:ext>
            </a:extLst>
          </p:cNvPr>
          <p:cNvSpPr/>
          <p:nvPr userDrawn="1"/>
        </p:nvSpPr>
        <p:spPr>
          <a:xfrm>
            <a:off x="8275125" y="3790711"/>
            <a:ext cx="3916875" cy="2490548"/>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a</a:t>
            </a:r>
          </a:p>
        </p:txBody>
      </p:sp>
      <p:pic>
        <p:nvPicPr>
          <p:cNvPr id="11" name="Picture 10">
            <a:extLst>
              <a:ext uri="{FF2B5EF4-FFF2-40B4-BE49-F238E27FC236}">
                <a16:creationId xmlns:a16="http://schemas.microsoft.com/office/drawing/2014/main" id="{5CB49EE5-11BC-5F45-A896-A86F6FB3E5BC}"/>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0"/>
            <a:ext cx="12192000" cy="1087129"/>
          </a:xfrm>
          <a:prstGeom prst="rect">
            <a:avLst/>
          </a:prstGeom>
        </p:spPr>
      </p:pic>
      <p:pic>
        <p:nvPicPr>
          <p:cNvPr id="13" name="Picture 12">
            <a:extLst>
              <a:ext uri="{FF2B5EF4-FFF2-40B4-BE49-F238E27FC236}">
                <a16:creationId xmlns:a16="http://schemas.microsoft.com/office/drawing/2014/main" id="{119C50A8-61CF-0446-843A-65AF899FAEEE}"/>
              </a:ext>
            </a:extLst>
          </p:cNvPr>
          <p:cNvPicPr>
            <a:picLocks noChangeAspect="1"/>
          </p:cNvPicPr>
          <p:nvPr userDrawn="1"/>
        </p:nvPicPr>
        <p:blipFill>
          <a:blip r:embed="rId6">
            <a:alphaModFix amt="70000"/>
            <a:extLst>
              <a:ext uri="{28A0092B-C50C-407E-A947-70E740481C1C}">
                <a14:useLocalDpi xmlns:a14="http://schemas.microsoft.com/office/drawing/2010/main" val="0"/>
              </a:ext>
            </a:extLst>
          </a:blip>
          <a:stretch>
            <a:fillRect/>
          </a:stretch>
        </p:blipFill>
        <p:spPr>
          <a:xfrm>
            <a:off x="10696074" y="508222"/>
            <a:ext cx="1119415" cy="295401"/>
          </a:xfrm>
          <a:prstGeom prst="rect">
            <a:avLst/>
          </a:prstGeom>
        </p:spPr>
      </p:pic>
      <p:sp>
        <p:nvSpPr>
          <p:cNvPr id="14" name="Title 1">
            <a:extLst>
              <a:ext uri="{FF2B5EF4-FFF2-40B4-BE49-F238E27FC236}">
                <a16:creationId xmlns:a16="http://schemas.microsoft.com/office/drawing/2014/main" id="{EF4F98F9-08D8-D64E-9EEE-7D543E307C3B}"/>
              </a:ext>
            </a:extLst>
          </p:cNvPr>
          <p:cNvSpPr>
            <a:spLocks noGrp="1"/>
          </p:cNvSpPr>
          <p:nvPr>
            <p:ph type="title" hasCustomPrompt="1"/>
          </p:nvPr>
        </p:nvSpPr>
        <p:spPr>
          <a:xfrm>
            <a:off x="573795" y="-10746"/>
            <a:ext cx="10515600" cy="1325563"/>
          </a:xfrm>
        </p:spPr>
        <p:txBody>
          <a:bodyPr>
            <a:norm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a:t>NIST Mission</a:t>
            </a:r>
          </a:p>
        </p:txBody>
      </p:sp>
    </p:spTree>
    <p:extLst>
      <p:ext uri="{BB962C8B-B14F-4D97-AF65-F5344CB8AC3E}">
        <p14:creationId xmlns:p14="http://schemas.microsoft.com/office/powerpoint/2010/main" val="389392557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0B3025B2-F8BD-074A-B93B-B3CE52BAB19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087129"/>
          </a:xfrm>
          <a:prstGeom prst="rect">
            <a:avLst/>
          </a:prstGeom>
        </p:spPr>
      </p:pic>
      <p:sp>
        <p:nvSpPr>
          <p:cNvPr id="15" name="Title 1">
            <a:extLst>
              <a:ext uri="{FF2B5EF4-FFF2-40B4-BE49-F238E27FC236}">
                <a16:creationId xmlns:a16="http://schemas.microsoft.com/office/drawing/2014/main" id="{C8AB3B5E-F287-6A4D-B452-56C37FB03122}"/>
              </a:ext>
            </a:extLst>
          </p:cNvPr>
          <p:cNvSpPr txBox="1">
            <a:spLocks/>
          </p:cNvSpPr>
          <p:nvPr userDrawn="1"/>
        </p:nvSpPr>
        <p:spPr>
          <a:xfrm>
            <a:off x="574040" y="364516"/>
            <a:ext cx="10515600" cy="52551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bg1"/>
                </a:solidFill>
                <a:latin typeface="Calibri" panose="020F0502020204030204" pitchFamily="34" charset="0"/>
                <a:ea typeface="+mj-ea"/>
                <a:cs typeface="Calibri" panose="020F0502020204030204" pitchFamily="34" charset="0"/>
              </a:defRPr>
            </a:lvl1pPr>
          </a:lstStyle>
          <a:p>
            <a:r>
              <a:rPr lang="en-US" sz="4400"/>
              <a:t>NIST Joint Institute and Center Locations</a:t>
            </a:r>
            <a:endParaRPr lang="en-US"/>
          </a:p>
        </p:txBody>
      </p:sp>
      <p:pic>
        <p:nvPicPr>
          <p:cNvPr id="16" name="Picture 15">
            <a:extLst>
              <a:ext uri="{FF2B5EF4-FFF2-40B4-BE49-F238E27FC236}">
                <a16:creationId xmlns:a16="http://schemas.microsoft.com/office/drawing/2014/main" id="{27DD65A3-8D4A-AF45-8715-947087810724}"/>
              </a:ext>
            </a:extLst>
          </p:cNvPr>
          <p:cNvPicPr>
            <a:picLocks noChangeAspect="1"/>
          </p:cNvPicPr>
          <p:nvPr userDrawn="1"/>
        </p:nvPicPr>
        <p:blipFill>
          <a:blip r:embed="rId3">
            <a:alphaModFix amt="70000"/>
            <a:extLst>
              <a:ext uri="{28A0092B-C50C-407E-A947-70E740481C1C}">
                <a14:useLocalDpi xmlns:a14="http://schemas.microsoft.com/office/drawing/2010/main" val="0"/>
              </a:ext>
            </a:extLst>
          </a:blip>
          <a:stretch>
            <a:fillRect/>
          </a:stretch>
        </p:blipFill>
        <p:spPr>
          <a:xfrm>
            <a:off x="10696074" y="508222"/>
            <a:ext cx="1119415" cy="295401"/>
          </a:xfrm>
          <a:prstGeom prst="rect">
            <a:avLst/>
          </a:prstGeom>
        </p:spPr>
      </p:pic>
      <p:sp>
        <p:nvSpPr>
          <p:cNvPr id="11" name="TextBox 2">
            <a:extLst>
              <a:ext uri="{FF2B5EF4-FFF2-40B4-BE49-F238E27FC236}">
                <a16:creationId xmlns:a16="http://schemas.microsoft.com/office/drawing/2014/main" id="{4E94E506-F106-C244-B60F-8CA086C08B6A}"/>
              </a:ext>
            </a:extLst>
          </p:cNvPr>
          <p:cNvSpPr txBox="1"/>
          <p:nvPr userDrawn="1"/>
        </p:nvSpPr>
        <p:spPr>
          <a:xfrm>
            <a:off x="3862057" y="2793864"/>
            <a:ext cx="2397140" cy="83419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000">
                <a:solidFill>
                  <a:schemeClr val="bg1"/>
                </a:solidFill>
                <a:cs typeface="Arial" panose="020B0604020202020204" pitchFamily="34" charset="0"/>
              </a:rPr>
              <a:t>Construction (CRF)</a:t>
            </a:r>
          </a:p>
          <a:p>
            <a:r>
              <a:rPr lang="en-US" sz="2000" b="1">
                <a:solidFill>
                  <a:schemeClr val="bg1"/>
                </a:solidFill>
                <a:cs typeface="Arial" panose="020B0604020202020204" pitchFamily="34" charset="0"/>
              </a:rPr>
              <a:t>$319 Million</a:t>
            </a:r>
          </a:p>
        </p:txBody>
      </p:sp>
      <p:sp>
        <p:nvSpPr>
          <p:cNvPr id="12" name="TextBox 2">
            <a:extLst>
              <a:ext uri="{FF2B5EF4-FFF2-40B4-BE49-F238E27FC236}">
                <a16:creationId xmlns:a16="http://schemas.microsoft.com/office/drawing/2014/main" id="{D7846AAB-11D3-E841-9894-7B7B61B03641}"/>
              </a:ext>
            </a:extLst>
          </p:cNvPr>
          <p:cNvSpPr txBox="1"/>
          <p:nvPr userDrawn="1"/>
        </p:nvSpPr>
        <p:spPr>
          <a:xfrm>
            <a:off x="6356593" y="3686323"/>
            <a:ext cx="2164091" cy="11930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000">
                <a:solidFill>
                  <a:schemeClr val="bg1"/>
                </a:solidFill>
                <a:cs typeface="Arial" panose="020B0604020202020204" pitchFamily="34" charset="0"/>
              </a:rPr>
              <a:t>Laboratory Research (STRS) </a:t>
            </a:r>
            <a:r>
              <a:rPr lang="en-US" sz="2000" b="1">
                <a:solidFill>
                  <a:schemeClr val="bg1"/>
                </a:solidFill>
                <a:cs typeface="Arial" panose="020B0604020202020204" pitchFamily="34" charset="0"/>
              </a:rPr>
              <a:t>$724.5 Million</a:t>
            </a:r>
            <a:endParaRPr lang="en-US" sz="1800" b="1">
              <a:solidFill>
                <a:schemeClr val="bg1"/>
              </a:solidFill>
              <a:cs typeface="Arial" panose="020B0604020202020204" pitchFamily="34" charset="0"/>
            </a:endParaRPr>
          </a:p>
        </p:txBody>
      </p:sp>
      <p:pic>
        <p:nvPicPr>
          <p:cNvPr id="17" name="Picture 16">
            <a:extLst>
              <a:ext uri="{FF2B5EF4-FFF2-40B4-BE49-F238E27FC236}">
                <a16:creationId xmlns:a16="http://schemas.microsoft.com/office/drawing/2014/main" id="{35CA1B31-BBE2-B048-8CD8-C998AB332503}"/>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2445" y="1090623"/>
            <a:ext cx="9348400" cy="5780224"/>
          </a:xfrm>
          <a:prstGeom prst="rect">
            <a:avLst/>
          </a:prstGeom>
        </p:spPr>
      </p:pic>
      <p:pic>
        <p:nvPicPr>
          <p:cNvPr id="18" name="Picture 17">
            <a:extLst>
              <a:ext uri="{FF2B5EF4-FFF2-40B4-BE49-F238E27FC236}">
                <a16:creationId xmlns:a16="http://schemas.microsoft.com/office/drawing/2014/main" id="{5CFD4393-4391-6045-9F32-78418A08EBF6}"/>
              </a:ext>
            </a:extLst>
          </p:cNvPr>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607727" y="1416189"/>
            <a:ext cx="8623760" cy="4854477"/>
          </a:xfrm>
          <a:prstGeom prst="rect">
            <a:avLst/>
          </a:prstGeom>
          <a:ln>
            <a:noFill/>
          </a:ln>
        </p:spPr>
      </p:pic>
      <p:sp>
        <p:nvSpPr>
          <p:cNvPr id="19" name="Title 1">
            <a:extLst>
              <a:ext uri="{FF2B5EF4-FFF2-40B4-BE49-F238E27FC236}">
                <a16:creationId xmlns:a16="http://schemas.microsoft.com/office/drawing/2014/main" id="{F61E7DCD-0B06-1446-80C8-3F7BCC7DE0DC}"/>
              </a:ext>
            </a:extLst>
          </p:cNvPr>
          <p:cNvSpPr txBox="1">
            <a:spLocks/>
          </p:cNvSpPr>
          <p:nvPr userDrawn="1"/>
        </p:nvSpPr>
        <p:spPr>
          <a:xfrm>
            <a:off x="3214960" y="3169416"/>
            <a:ext cx="1020496" cy="483479"/>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endParaRPr lang="en-US" sz="3200" b="1">
              <a:solidFill>
                <a:schemeClr val="bg1"/>
              </a:solidFill>
            </a:endParaRPr>
          </a:p>
        </p:txBody>
      </p:sp>
      <p:sp>
        <p:nvSpPr>
          <p:cNvPr id="20" name="Title 1">
            <a:extLst>
              <a:ext uri="{FF2B5EF4-FFF2-40B4-BE49-F238E27FC236}">
                <a16:creationId xmlns:a16="http://schemas.microsoft.com/office/drawing/2014/main" id="{F71C98AA-677E-F04D-9F63-3038C0AD6B81}"/>
              </a:ext>
            </a:extLst>
          </p:cNvPr>
          <p:cNvSpPr txBox="1">
            <a:spLocks/>
          </p:cNvSpPr>
          <p:nvPr userDrawn="1"/>
        </p:nvSpPr>
        <p:spPr>
          <a:xfrm>
            <a:off x="7187060" y="4277357"/>
            <a:ext cx="1020496" cy="483479"/>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endParaRPr lang="en-US" sz="3200" b="1">
              <a:solidFill>
                <a:schemeClr val="bg1"/>
              </a:solidFill>
            </a:endParaRPr>
          </a:p>
        </p:txBody>
      </p:sp>
      <p:sp>
        <p:nvSpPr>
          <p:cNvPr id="21" name="Title 1">
            <a:extLst>
              <a:ext uri="{FF2B5EF4-FFF2-40B4-BE49-F238E27FC236}">
                <a16:creationId xmlns:a16="http://schemas.microsoft.com/office/drawing/2014/main" id="{AF95B416-3E1A-4044-95A2-0CC4233D6A9A}"/>
              </a:ext>
            </a:extLst>
          </p:cNvPr>
          <p:cNvSpPr txBox="1">
            <a:spLocks/>
          </p:cNvSpPr>
          <p:nvPr userDrawn="1"/>
        </p:nvSpPr>
        <p:spPr>
          <a:xfrm>
            <a:off x="542877" y="3142212"/>
            <a:ext cx="1020496" cy="483479"/>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endParaRPr lang="en-US" sz="3200" b="1">
              <a:solidFill>
                <a:schemeClr val="bg1"/>
              </a:solidFill>
            </a:endParaRPr>
          </a:p>
        </p:txBody>
      </p:sp>
      <p:sp>
        <p:nvSpPr>
          <p:cNvPr id="22" name="Title 1">
            <a:extLst>
              <a:ext uri="{FF2B5EF4-FFF2-40B4-BE49-F238E27FC236}">
                <a16:creationId xmlns:a16="http://schemas.microsoft.com/office/drawing/2014/main" id="{ECBD3F4E-5A68-9D4D-876D-82B38612D03F}"/>
              </a:ext>
            </a:extLst>
          </p:cNvPr>
          <p:cNvSpPr txBox="1">
            <a:spLocks/>
          </p:cNvSpPr>
          <p:nvPr userDrawn="1"/>
        </p:nvSpPr>
        <p:spPr>
          <a:xfrm>
            <a:off x="2765628" y="5876746"/>
            <a:ext cx="1020496" cy="483479"/>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endParaRPr lang="en-US" sz="3200" b="1">
              <a:solidFill>
                <a:schemeClr val="bg1"/>
              </a:solidFill>
            </a:endParaRPr>
          </a:p>
        </p:txBody>
      </p:sp>
      <p:sp>
        <p:nvSpPr>
          <p:cNvPr id="23" name="Title 1">
            <a:extLst>
              <a:ext uri="{FF2B5EF4-FFF2-40B4-BE49-F238E27FC236}">
                <a16:creationId xmlns:a16="http://schemas.microsoft.com/office/drawing/2014/main" id="{5ED57899-E7FA-3240-93AA-E9A2CE1D9A65}"/>
              </a:ext>
            </a:extLst>
          </p:cNvPr>
          <p:cNvSpPr txBox="1">
            <a:spLocks/>
          </p:cNvSpPr>
          <p:nvPr userDrawn="1"/>
        </p:nvSpPr>
        <p:spPr>
          <a:xfrm>
            <a:off x="3214960" y="3018945"/>
            <a:ext cx="1020496" cy="483479"/>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endParaRPr lang="en-US" sz="3200" b="1">
              <a:solidFill>
                <a:schemeClr val="bg1"/>
              </a:solidFill>
            </a:endParaRPr>
          </a:p>
        </p:txBody>
      </p:sp>
      <p:sp>
        <p:nvSpPr>
          <p:cNvPr id="24" name="Title 1">
            <a:extLst>
              <a:ext uri="{FF2B5EF4-FFF2-40B4-BE49-F238E27FC236}">
                <a16:creationId xmlns:a16="http://schemas.microsoft.com/office/drawing/2014/main" id="{4CDE4BE8-B56C-454A-BD45-E71A377CC810}"/>
              </a:ext>
            </a:extLst>
          </p:cNvPr>
          <p:cNvSpPr txBox="1">
            <a:spLocks/>
          </p:cNvSpPr>
          <p:nvPr userDrawn="1"/>
        </p:nvSpPr>
        <p:spPr>
          <a:xfrm>
            <a:off x="7187060" y="4126886"/>
            <a:ext cx="1020496" cy="483479"/>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endParaRPr lang="en-US" sz="3200" b="1">
              <a:solidFill>
                <a:schemeClr val="bg1"/>
              </a:solidFill>
            </a:endParaRPr>
          </a:p>
        </p:txBody>
      </p:sp>
      <p:sp>
        <p:nvSpPr>
          <p:cNvPr id="25" name="Title 1">
            <a:extLst>
              <a:ext uri="{FF2B5EF4-FFF2-40B4-BE49-F238E27FC236}">
                <a16:creationId xmlns:a16="http://schemas.microsoft.com/office/drawing/2014/main" id="{B4D6DB6D-AD46-C34E-8525-2FD726B86976}"/>
              </a:ext>
            </a:extLst>
          </p:cNvPr>
          <p:cNvSpPr txBox="1">
            <a:spLocks/>
          </p:cNvSpPr>
          <p:nvPr userDrawn="1"/>
        </p:nvSpPr>
        <p:spPr>
          <a:xfrm>
            <a:off x="542877" y="2991741"/>
            <a:ext cx="1020496" cy="483479"/>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endParaRPr lang="en-US" sz="3200" b="1">
              <a:solidFill>
                <a:schemeClr val="bg1"/>
              </a:solidFill>
            </a:endParaRPr>
          </a:p>
        </p:txBody>
      </p:sp>
      <p:sp>
        <p:nvSpPr>
          <p:cNvPr id="26" name="Title 1">
            <a:extLst>
              <a:ext uri="{FF2B5EF4-FFF2-40B4-BE49-F238E27FC236}">
                <a16:creationId xmlns:a16="http://schemas.microsoft.com/office/drawing/2014/main" id="{694A15A3-6FED-764F-B477-8EE7D0C1D4E7}"/>
              </a:ext>
            </a:extLst>
          </p:cNvPr>
          <p:cNvSpPr txBox="1">
            <a:spLocks/>
          </p:cNvSpPr>
          <p:nvPr userDrawn="1"/>
        </p:nvSpPr>
        <p:spPr>
          <a:xfrm>
            <a:off x="2765628" y="5726275"/>
            <a:ext cx="1020496" cy="483479"/>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endParaRPr lang="en-US" sz="3200" b="1">
              <a:solidFill>
                <a:schemeClr val="bg1"/>
              </a:solidFill>
            </a:endParaRPr>
          </a:p>
        </p:txBody>
      </p:sp>
      <p:grpSp>
        <p:nvGrpSpPr>
          <p:cNvPr id="27" name="Group 26">
            <a:extLst>
              <a:ext uri="{FF2B5EF4-FFF2-40B4-BE49-F238E27FC236}">
                <a16:creationId xmlns:a16="http://schemas.microsoft.com/office/drawing/2014/main" id="{6364D897-B602-6341-86B9-6D9D6EBC8988}"/>
              </a:ext>
            </a:extLst>
          </p:cNvPr>
          <p:cNvGrpSpPr/>
          <p:nvPr userDrawn="1"/>
        </p:nvGrpSpPr>
        <p:grpSpPr>
          <a:xfrm>
            <a:off x="9386496" y="1161625"/>
            <a:ext cx="1827651" cy="504470"/>
            <a:chOff x="9386496" y="1161625"/>
            <a:chExt cx="1827651" cy="504470"/>
          </a:xfrm>
        </p:grpSpPr>
        <p:pic>
          <p:nvPicPr>
            <p:cNvPr id="28" name="Graphic 108">
              <a:extLst>
                <a:ext uri="{FF2B5EF4-FFF2-40B4-BE49-F238E27FC236}">
                  <a16:creationId xmlns:a16="http://schemas.microsoft.com/office/drawing/2014/main" id="{FFA80D8C-CF88-E847-A5F5-2C20CBCF9BDA}"/>
                </a:ext>
              </a:extLst>
            </p:cNvPr>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10839398" y="1161625"/>
              <a:ext cx="374749" cy="504470"/>
            </a:xfrm>
            <a:prstGeom prst="rect">
              <a:avLst/>
            </a:prstGeom>
          </p:spPr>
        </p:pic>
        <p:sp>
          <p:nvSpPr>
            <p:cNvPr id="29" name="TextBox 28">
              <a:extLst>
                <a:ext uri="{FF2B5EF4-FFF2-40B4-BE49-F238E27FC236}">
                  <a16:creationId xmlns:a16="http://schemas.microsoft.com/office/drawing/2014/main" id="{36B89AE2-4A3A-1943-87C3-2F509488F9DE}"/>
                </a:ext>
              </a:extLst>
            </p:cNvPr>
            <p:cNvSpPr txBox="1"/>
            <p:nvPr/>
          </p:nvSpPr>
          <p:spPr>
            <a:xfrm>
              <a:off x="9386496" y="1194762"/>
              <a:ext cx="1317861" cy="307777"/>
            </a:xfrm>
            <a:prstGeom prst="rect">
              <a:avLst/>
            </a:prstGeom>
            <a:noFill/>
          </p:spPr>
          <p:txBody>
            <a:bodyPr wrap="square" rtlCol="0">
              <a:spAutoFit/>
            </a:bodyPr>
            <a:lstStyle/>
            <a:p>
              <a:r>
                <a:rPr lang="en-US" sz="1400" b="1"/>
                <a:t>NIST Campuses</a:t>
              </a:r>
            </a:p>
          </p:txBody>
        </p:sp>
      </p:grpSp>
      <p:grpSp>
        <p:nvGrpSpPr>
          <p:cNvPr id="30" name="Group 29">
            <a:extLst>
              <a:ext uri="{FF2B5EF4-FFF2-40B4-BE49-F238E27FC236}">
                <a16:creationId xmlns:a16="http://schemas.microsoft.com/office/drawing/2014/main" id="{93AE01B7-00AA-EE49-A785-2F052321F0E9}"/>
              </a:ext>
            </a:extLst>
          </p:cNvPr>
          <p:cNvGrpSpPr/>
          <p:nvPr userDrawn="1"/>
        </p:nvGrpSpPr>
        <p:grpSpPr>
          <a:xfrm>
            <a:off x="9386496" y="1784590"/>
            <a:ext cx="2530035" cy="533287"/>
            <a:chOff x="9386496" y="1784590"/>
            <a:chExt cx="2530035" cy="533287"/>
          </a:xfrm>
        </p:grpSpPr>
        <p:pic>
          <p:nvPicPr>
            <p:cNvPr id="31" name="Graphic 102">
              <a:extLst>
                <a:ext uri="{FF2B5EF4-FFF2-40B4-BE49-F238E27FC236}">
                  <a16:creationId xmlns:a16="http://schemas.microsoft.com/office/drawing/2014/main" id="{6AB527EF-9214-3B4A-9B5C-C9AC0E16326A}"/>
                </a:ext>
              </a:extLst>
            </p:cNvPr>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11516566" y="1784590"/>
              <a:ext cx="399965" cy="533287"/>
            </a:xfrm>
            <a:prstGeom prst="rect">
              <a:avLst/>
            </a:prstGeom>
          </p:spPr>
        </p:pic>
        <p:sp>
          <p:nvSpPr>
            <p:cNvPr id="32" name="TextBox 31">
              <a:extLst>
                <a:ext uri="{FF2B5EF4-FFF2-40B4-BE49-F238E27FC236}">
                  <a16:creationId xmlns:a16="http://schemas.microsoft.com/office/drawing/2014/main" id="{82E5ED88-0A63-9748-8A21-303852BE35CD}"/>
                </a:ext>
              </a:extLst>
            </p:cNvPr>
            <p:cNvSpPr txBox="1"/>
            <p:nvPr/>
          </p:nvSpPr>
          <p:spPr>
            <a:xfrm>
              <a:off x="9386496" y="1998702"/>
              <a:ext cx="2208618" cy="307777"/>
            </a:xfrm>
            <a:prstGeom prst="rect">
              <a:avLst/>
            </a:prstGeom>
            <a:noFill/>
          </p:spPr>
          <p:txBody>
            <a:bodyPr wrap="none" rtlCol="0">
              <a:spAutoFit/>
            </a:bodyPr>
            <a:lstStyle/>
            <a:p>
              <a:r>
                <a:rPr lang="en-US" sz="1400" b="1"/>
                <a:t>Joint Institutes and Centers</a:t>
              </a:r>
            </a:p>
          </p:txBody>
        </p:sp>
      </p:grpSp>
      <p:grpSp>
        <p:nvGrpSpPr>
          <p:cNvPr id="33" name="Group 32">
            <a:extLst>
              <a:ext uri="{FF2B5EF4-FFF2-40B4-BE49-F238E27FC236}">
                <a16:creationId xmlns:a16="http://schemas.microsoft.com/office/drawing/2014/main" id="{8575B130-E9F3-B24B-AAA2-A7A9CAE6239B}"/>
              </a:ext>
            </a:extLst>
          </p:cNvPr>
          <p:cNvGrpSpPr/>
          <p:nvPr userDrawn="1"/>
        </p:nvGrpSpPr>
        <p:grpSpPr>
          <a:xfrm>
            <a:off x="9386496" y="5555020"/>
            <a:ext cx="2496882" cy="533287"/>
            <a:chOff x="9386496" y="5555020"/>
            <a:chExt cx="2496882" cy="533287"/>
          </a:xfrm>
        </p:grpSpPr>
        <p:pic>
          <p:nvPicPr>
            <p:cNvPr id="34" name="Graphic 109">
              <a:extLst>
                <a:ext uri="{FF2B5EF4-FFF2-40B4-BE49-F238E27FC236}">
                  <a16:creationId xmlns:a16="http://schemas.microsoft.com/office/drawing/2014/main" id="{26ADF03A-7FD8-3144-995F-0A3902088950}"/>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11483413" y="5555020"/>
              <a:ext cx="399965" cy="533287"/>
            </a:xfrm>
            <a:prstGeom prst="rect">
              <a:avLst/>
            </a:prstGeom>
          </p:spPr>
        </p:pic>
        <p:sp>
          <p:nvSpPr>
            <p:cNvPr id="35" name="TextBox 34">
              <a:extLst>
                <a:ext uri="{FF2B5EF4-FFF2-40B4-BE49-F238E27FC236}">
                  <a16:creationId xmlns:a16="http://schemas.microsoft.com/office/drawing/2014/main" id="{7899E5B6-41CC-FE41-B8D1-D556FED1BB68}"/>
                </a:ext>
              </a:extLst>
            </p:cNvPr>
            <p:cNvSpPr txBox="1"/>
            <p:nvPr/>
          </p:nvSpPr>
          <p:spPr>
            <a:xfrm>
              <a:off x="9386496" y="5684416"/>
              <a:ext cx="2130070" cy="307777"/>
            </a:xfrm>
            <a:prstGeom prst="rect">
              <a:avLst/>
            </a:prstGeom>
            <a:noFill/>
          </p:spPr>
          <p:txBody>
            <a:bodyPr wrap="none" rtlCol="0">
              <a:spAutoFit/>
            </a:bodyPr>
            <a:lstStyle/>
            <a:p>
              <a:r>
                <a:rPr lang="en-US" sz="1400" b="1"/>
                <a:t>NIST Centers of Excellence</a:t>
              </a:r>
              <a:endParaRPr lang="en-US" sz="1400"/>
            </a:p>
          </p:txBody>
        </p:sp>
      </p:grpSp>
      <p:grpSp>
        <p:nvGrpSpPr>
          <p:cNvPr id="36" name="Group 35">
            <a:extLst>
              <a:ext uri="{FF2B5EF4-FFF2-40B4-BE49-F238E27FC236}">
                <a16:creationId xmlns:a16="http://schemas.microsoft.com/office/drawing/2014/main" id="{9F38E21D-AD40-9241-A183-9E2879481C76}"/>
              </a:ext>
            </a:extLst>
          </p:cNvPr>
          <p:cNvGrpSpPr/>
          <p:nvPr userDrawn="1"/>
        </p:nvGrpSpPr>
        <p:grpSpPr>
          <a:xfrm>
            <a:off x="7466568" y="2282245"/>
            <a:ext cx="4492860" cy="1198003"/>
            <a:chOff x="7466568" y="2282245"/>
            <a:chExt cx="4492860" cy="1198003"/>
          </a:xfrm>
        </p:grpSpPr>
        <p:pic>
          <p:nvPicPr>
            <p:cNvPr id="37" name="Graphic 111">
              <a:extLst>
                <a:ext uri="{FF2B5EF4-FFF2-40B4-BE49-F238E27FC236}">
                  <a16:creationId xmlns:a16="http://schemas.microsoft.com/office/drawing/2014/main" id="{322A6AC0-BC97-7149-A2CD-4B5ABAD93C9F}"/>
                </a:ext>
              </a:extLst>
            </p:cNvPr>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7466568" y="2946961"/>
              <a:ext cx="399965" cy="533287"/>
            </a:xfrm>
            <a:prstGeom prst="rect">
              <a:avLst/>
            </a:prstGeom>
          </p:spPr>
        </p:pic>
        <p:sp>
          <p:nvSpPr>
            <p:cNvPr id="38" name="Rectangle 37">
              <a:extLst>
                <a:ext uri="{FF2B5EF4-FFF2-40B4-BE49-F238E27FC236}">
                  <a16:creationId xmlns:a16="http://schemas.microsoft.com/office/drawing/2014/main" id="{E1AB14AE-47AF-B248-8513-7EDB802AA8B6}"/>
                </a:ext>
              </a:extLst>
            </p:cNvPr>
            <p:cNvSpPr/>
            <p:nvPr/>
          </p:nvSpPr>
          <p:spPr>
            <a:xfrm>
              <a:off x="9386496" y="2282245"/>
              <a:ext cx="2572932" cy="403637"/>
            </a:xfrm>
            <a:prstGeom prst="rect">
              <a:avLst/>
            </a:prstGeom>
          </p:spPr>
          <p:txBody>
            <a:bodyPr wrap="square">
              <a:spAutoFit/>
            </a:bodyPr>
            <a:lstStyle/>
            <a:p>
              <a:pPr>
                <a:lnSpc>
                  <a:spcPct val="70000"/>
                </a:lnSpc>
              </a:pPr>
              <a:r>
                <a:rPr lang="en-US" sz="1400"/>
                <a:t>National Cybersecurity Center of Excellence</a:t>
              </a:r>
            </a:p>
          </p:txBody>
        </p:sp>
      </p:grpSp>
      <p:grpSp>
        <p:nvGrpSpPr>
          <p:cNvPr id="39" name="Group 38">
            <a:extLst>
              <a:ext uri="{FF2B5EF4-FFF2-40B4-BE49-F238E27FC236}">
                <a16:creationId xmlns:a16="http://schemas.microsoft.com/office/drawing/2014/main" id="{7BF3B95F-0E14-1D49-8B67-3F5A78A87FC5}"/>
              </a:ext>
            </a:extLst>
          </p:cNvPr>
          <p:cNvGrpSpPr/>
          <p:nvPr userDrawn="1"/>
        </p:nvGrpSpPr>
        <p:grpSpPr>
          <a:xfrm>
            <a:off x="7704335" y="2660285"/>
            <a:ext cx="4255093" cy="878206"/>
            <a:chOff x="7704335" y="2660285"/>
            <a:chExt cx="4255093" cy="878206"/>
          </a:xfrm>
        </p:grpSpPr>
        <p:pic>
          <p:nvPicPr>
            <p:cNvPr id="40" name="Graphic 110">
              <a:extLst>
                <a:ext uri="{FF2B5EF4-FFF2-40B4-BE49-F238E27FC236}">
                  <a16:creationId xmlns:a16="http://schemas.microsoft.com/office/drawing/2014/main" id="{EC6A9B57-F182-E748-82CB-797BE915A0AF}"/>
                </a:ext>
              </a:extLst>
            </p:cNvPr>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7704335" y="3005204"/>
              <a:ext cx="399965" cy="533287"/>
            </a:xfrm>
            <a:prstGeom prst="rect">
              <a:avLst/>
            </a:prstGeom>
          </p:spPr>
        </p:pic>
        <p:sp>
          <p:nvSpPr>
            <p:cNvPr id="41" name="Rectangle 40">
              <a:extLst>
                <a:ext uri="{FF2B5EF4-FFF2-40B4-BE49-F238E27FC236}">
                  <a16:creationId xmlns:a16="http://schemas.microsoft.com/office/drawing/2014/main" id="{474096E1-07A6-DA4D-9C0C-64BD29427BE8}"/>
                </a:ext>
              </a:extLst>
            </p:cNvPr>
            <p:cNvSpPr/>
            <p:nvPr/>
          </p:nvSpPr>
          <p:spPr>
            <a:xfrm>
              <a:off x="9386496" y="2660285"/>
              <a:ext cx="2572932" cy="403637"/>
            </a:xfrm>
            <a:prstGeom prst="rect">
              <a:avLst/>
            </a:prstGeom>
          </p:spPr>
          <p:txBody>
            <a:bodyPr wrap="square">
              <a:spAutoFit/>
            </a:bodyPr>
            <a:lstStyle/>
            <a:p>
              <a:pPr>
                <a:lnSpc>
                  <a:spcPct val="70000"/>
                </a:lnSpc>
              </a:pPr>
              <a:r>
                <a:rPr lang="en-US" sz="1400"/>
                <a:t>Institute for Bioscience &amp; Biotechnology Research</a:t>
              </a:r>
            </a:p>
          </p:txBody>
        </p:sp>
      </p:grpSp>
      <p:grpSp>
        <p:nvGrpSpPr>
          <p:cNvPr id="42" name="Group 41">
            <a:extLst>
              <a:ext uri="{FF2B5EF4-FFF2-40B4-BE49-F238E27FC236}">
                <a16:creationId xmlns:a16="http://schemas.microsoft.com/office/drawing/2014/main" id="{1F883EAE-3022-D74A-9358-E49A66646BC8}"/>
              </a:ext>
            </a:extLst>
          </p:cNvPr>
          <p:cNvGrpSpPr/>
          <p:nvPr userDrawn="1"/>
        </p:nvGrpSpPr>
        <p:grpSpPr>
          <a:xfrm>
            <a:off x="7089312" y="3961824"/>
            <a:ext cx="5470059" cy="776400"/>
            <a:chOff x="7089312" y="3961824"/>
            <a:chExt cx="5470059" cy="776400"/>
          </a:xfrm>
        </p:grpSpPr>
        <p:pic>
          <p:nvPicPr>
            <p:cNvPr id="43" name="Graphic 98">
              <a:extLst>
                <a:ext uri="{FF2B5EF4-FFF2-40B4-BE49-F238E27FC236}">
                  <a16:creationId xmlns:a16="http://schemas.microsoft.com/office/drawing/2014/main" id="{F32183B4-75E1-0D4B-85D1-813D732592B0}"/>
                </a:ext>
              </a:extLst>
            </p:cNvPr>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7089312" y="4204937"/>
              <a:ext cx="399965" cy="533287"/>
            </a:xfrm>
            <a:prstGeom prst="rect">
              <a:avLst/>
            </a:prstGeom>
          </p:spPr>
        </p:pic>
        <p:sp>
          <p:nvSpPr>
            <p:cNvPr id="44" name="Rectangle 43">
              <a:extLst>
                <a:ext uri="{FF2B5EF4-FFF2-40B4-BE49-F238E27FC236}">
                  <a16:creationId xmlns:a16="http://schemas.microsoft.com/office/drawing/2014/main" id="{38F428BB-59C4-E948-A7EC-789AD0815FDF}"/>
                </a:ext>
              </a:extLst>
            </p:cNvPr>
            <p:cNvSpPr/>
            <p:nvPr/>
          </p:nvSpPr>
          <p:spPr>
            <a:xfrm>
              <a:off x="9386496" y="3961824"/>
              <a:ext cx="3172875" cy="252826"/>
            </a:xfrm>
            <a:prstGeom prst="rect">
              <a:avLst/>
            </a:prstGeom>
          </p:spPr>
          <p:txBody>
            <a:bodyPr wrap="square">
              <a:spAutoFit/>
            </a:bodyPr>
            <a:lstStyle/>
            <a:p>
              <a:pPr>
                <a:lnSpc>
                  <a:spcPct val="70000"/>
                </a:lnSpc>
              </a:pPr>
              <a:r>
                <a:rPr lang="en-US" sz="1400"/>
                <a:t>Hollings Marine Laboratory</a:t>
              </a:r>
            </a:p>
          </p:txBody>
        </p:sp>
      </p:grpSp>
      <p:grpSp>
        <p:nvGrpSpPr>
          <p:cNvPr id="45" name="Group 44">
            <a:extLst>
              <a:ext uri="{FF2B5EF4-FFF2-40B4-BE49-F238E27FC236}">
                <a16:creationId xmlns:a16="http://schemas.microsoft.com/office/drawing/2014/main" id="{2E5A989E-72D3-224F-A927-9A8423CCCF1C}"/>
              </a:ext>
            </a:extLst>
          </p:cNvPr>
          <p:cNvGrpSpPr/>
          <p:nvPr userDrawn="1"/>
        </p:nvGrpSpPr>
        <p:grpSpPr>
          <a:xfrm>
            <a:off x="8233590" y="2664790"/>
            <a:ext cx="4283765" cy="1789138"/>
            <a:chOff x="8233590" y="2664790"/>
            <a:chExt cx="4283765" cy="1789138"/>
          </a:xfrm>
        </p:grpSpPr>
        <p:pic>
          <p:nvPicPr>
            <p:cNvPr id="46" name="Graphic 101">
              <a:extLst>
                <a:ext uri="{FF2B5EF4-FFF2-40B4-BE49-F238E27FC236}">
                  <a16:creationId xmlns:a16="http://schemas.microsoft.com/office/drawing/2014/main" id="{86D49F59-6B42-FC47-8C7D-4C59D28D7613}"/>
                </a:ext>
              </a:extLst>
            </p:cNvPr>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8233590" y="2664790"/>
              <a:ext cx="399965" cy="533287"/>
            </a:xfrm>
            <a:prstGeom prst="rect">
              <a:avLst/>
            </a:prstGeom>
          </p:spPr>
        </p:pic>
        <p:sp>
          <p:nvSpPr>
            <p:cNvPr id="47" name="Rectangle 46">
              <a:extLst>
                <a:ext uri="{FF2B5EF4-FFF2-40B4-BE49-F238E27FC236}">
                  <a16:creationId xmlns:a16="http://schemas.microsoft.com/office/drawing/2014/main" id="{EF51B269-1BCC-B047-9A1A-6C6A7B38EAFD}"/>
                </a:ext>
              </a:extLst>
            </p:cNvPr>
            <p:cNvSpPr/>
            <p:nvPr/>
          </p:nvSpPr>
          <p:spPr>
            <a:xfrm>
              <a:off x="9386496" y="4201102"/>
              <a:ext cx="3130859" cy="252826"/>
            </a:xfrm>
            <a:prstGeom prst="rect">
              <a:avLst/>
            </a:prstGeom>
          </p:spPr>
          <p:txBody>
            <a:bodyPr wrap="square">
              <a:spAutoFit/>
            </a:bodyPr>
            <a:lstStyle/>
            <a:p>
              <a:pPr>
                <a:lnSpc>
                  <a:spcPct val="70000"/>
                </a:lnSpc>
              </a:pPr>
              <a:r>
                <a:rPr lang="en-US" sz="1400"/>
                <a:t>Brookhaven National Laboratory</a:t>
              </a:r>
            </a:p>
          </p:txBody>
        </p:sp>
      </p:grpSp>
      <p:grpSp>
        <p:nvGrpSpPr>
          <p:cNvPr id="48" name="Group 47">
            <a:extLst>
              <a:ext uri="{FF2B5EF4-FFF2-40B4-BE49-F238E27FC236}">
                <a16:creationId xmlns:a16="http://schemas.microsoft.com/office/drawing/2014/main" id="{9B18CFB0-2D6B-C747-87C6-28CDADF99101}"/>
              </a:ext>
            </a:extLst>
          </p:cNvPr>
          <p:cNvGrpSpPr/>
          <p:nvPr userDrawn="1"/>
        </p:nvGrpSpPr>
        <p:grpSpPr>
          <a:xfrm>
            <a:off x="841709" y="3218418"/>
            <a:ext cx="11117719" cy="1640575"/>
            <a:chOff x="841709" y="3218418"/>
            <a:chExt cx="11117719" cy="1640575"/>
          </a:xfrm>
        </p:grpSpPr>
        <p:pic>
          <p:nvPicPr>
            <p:cNvPr id="49" name="Graphic 100">
              <a:extLst>
                <a:ext uri="{FF2B5EF4-FFF2-40B4-BE49-F238E27FC236}">
                  <a16:creationId xmlns:a16="http://schemas.microsoft.com/office/drawing/2014/main" id="{79FD4590-4043-4846-86E0-333759AA3B66}"/>
                </a:ext>
              </a:extLst>
            </p:cNvPr>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841709" y="3218418"/>
              <a:ext cx="399965" cy="533287"/>
            </a:xfrm>
            <a:prstGeom prst="rect">
              <a:avLst/>
            </a:prstGeom>
          </p:spPr>
        </p:pic>
        <p:sp>
          <p:nvSpPr>
            <p:cNvPr id="50" name="Rectangle 49">
              <a:extLst>
                <a:ext uri="{FF2B5EF4-FFF2-40B4-BE49-F238E27FC236}">
                  <a16:creationId xmlns:a16="http://schemas.microsoft.com/office/drawing/2014/main" id="{1B3A04CB-43D0-8948-B5F5-435733DD2ECD}"/>
                </a:ext>
              </a:extLst>
            </p:cNvPr>
            <p:cNvSpPr/>
            <p:nvPr/>
          </p:nvSpPr>
          <p:spPr>
            <a:xfrm>
              <a:off x="9386496" y="4455356"/>
              <a:ext cx="2572932" cy="403637"/>
            </a:xfrm>
            <a:prstGeom prst="rect">
              <a:avLst/>
            </a:prstGeom>
          </p:spPr>
          <p:txBody>
            <a:bodyPr wrap="square">
              <a:spAutoFit/>
            </a:bodyPr>
            <a:lstStyle/>
            <a:p>
              <a:pPr>
                <a:lnSpc>
                  <a:spcPct val="70000"/>
                </a:lnSpc>
              </a:pPr>
              <a:r>
                <a:rPr lang="en-US" sz="1400"/>
                <a:t>Joint Initiative for Metrology in Biology</a:t>
              </a:r>
            </a:p>
          </p:txBody>
        </p:sp>
      </p:grpSp>
      <p:grpSp>
        <p:nvGrpSpPr>
          <p:cNvPr id="51" name="Group 50">
            <a:extLst>
              <a:ext uri="{FF2B5EF4-FFF2-40B4-BE49-F238E27FC236}">
                <a16:creationId xmlns:a16="http://schemas.microsoft.com/office/drawing/2014/main" id="{544DCFC3-FBD5-0843-A7F9-28B98603E539}"/>
              </a:ext>
            </a:extLst>
          </p:cNvPr>
          <p:cNvGrpSpPr/>
          <p:nvPr userDrawn="1"/>
        </p:nvGrpSpPr>
        <p:grpSpPr>
          <a:xfrm>
            <a:off x="2527888" y="5164217"/>
            <a:ext cx="9431540" cy="548786"/>
            <a:chOff x="2527888" y="5164217"/>
            <a:chExt cx="9431540" cy="548786"/>
          </a:xfrm>
        </p:grpSpPr>
        <p:pic>
          <p:nvPicPr>
            <p:cNvPr id="52" name="Graphic 99">
              <a:extLst>
                <a:ext uri="{FF2B5EF4-FFF2-40B4-BE49-F238E27FC236}">
                  <a16:creationId xmlns:a16="http://schemas.microsoft.com/office/drawing/2014/main" id="{310C905F-EE5A-874A-B26C-BD0A2ABBE75A}"/>
                </a:ext>
              </a:extLst>
            </p:cNvPr>
            <p:cNvPicPr>
              <a:picLocks noChangeAspect="1"/>
            </p:cNvPicPr>
            <p:nvPr/>
          </p:nvPicPr>
          <p:blipFill>
            <a:blip r:embed="rId9" cstate="screen">
              <a:extLst>
                <a:ext uri="{28A0092B-C50C-407E-A947-70E740481C1C}">
                  <a14:useLocalDpi xmlns:a14="http://schemas.microsoft.com/office/drawing/2010/main" val="0"/>
                </a:ext>
              </a:extLst>
            </a:blip>
            <a:stretch>
              <a:fillRect/>
            </a:stretch>
          </p:blipFill>
          <p:spPr>
            <a:xfrm>
              <a:off x="2527888" y="5179716"/>
              <a:ext cx="399965" cy="533287"/>
            </a:xfrm>
            <a:prstGeom prst="rect">
              <a:avLst/>
            </a:prstGeom>
          </p:spPr>
        </p:pic>
        <p:sp>
          <p:nvSpPr>
            <p:cNvPr id="53" name="Rectangle 52">
              <a:extLst>
                <a:ext uri="{FF2B5EF4-FFF2-40B4-BE49-F238E27FC236}">
                  <a16:creationId xmlns:a16="http://schemas.microsoft.com/office/drawing/2014/main" id="{93C17C5A-08F0-2048-A7FE-6E5E456B5A9F}"/>
                </a:ext>
              </a:extLst>
            </p:cNvPr>
            <p:cNvSpPr/>
            <p:nvPr/>
          </p:nvSpPr>
          <p:spPr>
            <a:xfrm>
              <a:off x="9386496" y="5164217"/>
              <a:ext cx="2572932" cy="252826"/>
            </a:xfrm>
            <a:prstGeom prst="rect">
              <a:avLst/>
            </a:prstGeom>
          </p:spPr>
          <p:txBody>
            <a:bodyPr wrap="square">
              <a:spAutoFit/>
            </a:bodyPr>
            <a:lstStyle/>
            <a:p>
              <a:pPr>
                <a:lnSpc>
                  <a:spcPct val="70000"/>
                </a:lnSpc>
              </a:pPr>
              <a:r>
                <a:rPr lang="en-US" sz="1400"/>
                <a:t>NIST Kauai HI WWVH </a:t>
              </a:r>
            </a:p>
          </p:txBody>
        </p:sp>
      </p:grpSp>
      <p:grpSp>
        <p:nvGrpSpPr>
          <p:cNvPr id="54" name="Group 53">
            <a:extLst>
              <a:ext uri="{FF2B5EF4-FFF2-40B4-BE49-F238E27FC236}">
                <a16:creationId xmlns:a16="http://schemas.microsoft.com/office/drawing/2014/main" id="{DF30EC7E-635E-8B4B-92C7-AF3FB7225306}"/>
              </a:ext>
            </a:extLst>
          </p:cNvPr>
          <p:cNvGrpSpPr/>
          <p:nvPr userDrawn="1"/>
        </p:nvGrpSpPr>
        <p:grpSpPr>
          <a:xfrm>
            <a:off x="3049881" y="3014089"/>
            <a:ext cx="8909547" cy="944338"/>
            <a:chOff x="3049881" y="3014089"/>
            <a:chExt cx="8909547" cy="944338"/>
          </a:xfrm>
        </p:grpSpPr>
        <p:pic>
          <p:nvPicPr>
            <p:cNvPr id="55" name="Graphic 107">
              <a:extLst>
                <a:ext uri="{FF2B5EF4-FFF2-40B4-BE49-F238E27FC236}">
                  <a16:creationId xmlns:a16="http://schemas.microsoft.com/office/drawing/2014/main" id="{6A62D4F3-3ED0-EA4B-8CF6-8028F94D602D}"/>
                </a:ext>
              </a:extLst>
            </p:cNvPr>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3049881" y="3014089"/>
              <a:ext cx="413922" cy="551897"/>
            </a:xfrm>
            <a:prstGeom prst="rect">
              <a:avLst/>
            </a:prstGeom>
          </p:spPr>
        </p:pic>
        <p:sp>
          <p:nvSpPr>
            <p:cNvPr id="56" name="Rectangle 55">
              <a:extLst>
                <a:ext uri="{FF2B5EF4-FFF2-40B4-BE49-F238E27FC236}">
                  <a16:creationId xmlns:a16="http://schemas.microsoft.com/office/drawing/2014/main" id="{7FB9BA38-91CD-0F48-94CD-E839404D2825}"/>
                </a:ext>
              </a:extLst>
            </p:cNvPr>
            <p:cNvSpPr/>
            <p:nvPr/>
          </p:nvSpPr>
          <p:spPr>
            <a:xfrm>
              <a:off x="9386496" y="3682967"/>
              <a:ext cx="2572932" cy="275460"/>
            </a:xfrm>
            <a:prstGeom prst="rect">
              <a:avLst/>
            </a:prstGeom>
          </p:spPr>
          <p:txBody>
            <a:bodyPr wrap="square">
              <a:spAutoFit/>
            </a:bodyPr>
            <a:lstStyle/>
            <a:p>
              <a:pPr>
                <a:lnSpc>
                  <a:spcPct val="85000"/>
                </a:lnSpc>
              </a:pPr>
              <a:r>
                <a:rPr lang="en-US" sz="1400"/>
                <a:t>JILA</a:t>
              </a:r>
            </a:p>
          </p:txBody>
        </p:sp>
      </p:grpSp>
      <p:grpSp>
        <p:nvGrpSpPr>
          <p:cNvPr id="57" name="Group 56">
            <a:extLst>
              <a:ext uri="{FF2B5EF4-FFF2-40B4-BE49-F238E27FC236}">
                <a16:creationId xmlns:a16="http://schemas.microsoft.com/office/drawing/2014/main" id="{B8201A2D-F2E3-194E-AF76-01F55D0DD832}"/>
              </a:ext>
            </a:extLst>
          </p:cNvPr>
          <p:cNvGrpSpPr/>
          <p:nvPr userDrawn="1"/>
        </p:nvGrpSpPr>
        <p:grpSpPr>
          <a:xfrm>
            <a:off x="7548842" y="1442346"/>
            <a:ext cx="4410586" cy="2108649"/>
            <a:chOff x="7548842" y="1442346"/>
            <a:chExt cx="4410586" cy="2108649"/>
          </a:xfrm>
        </p:grpSpPr>
        <p:pic>
          <p:nvPicPr>
            <p:cNvPr id="58" name="Graphic 105">
              <a:extLst>
                <a:ext uri="{FF2B5EF4-FFF2-40B4-BE49-F238E27FC236}">
                  <a16:creationId xmlns:a16="http://schemas.microsoft.com/office/drawing/2014/main" id="{06DC9F4F-E108-0643-8EB3-C2BD92FF8AE3}"/>
                </a:ext>
              </a:extLst>
            </p:cNvPr>
            <p:cNvPicPr>
              <a:picLocks noChangeAspect="1"/>
            </p:cNvPicPr>
            <p:nvPr/>
          </p:nvPicPr>
          <p:blipFill>
            <a:blip r:embed="rId10" cstate="screen">
              <a:extLst>
                <a:ext uri="{28A0092B-C50C-407E-A947-70E740481C1C}">
                  <a14:useLocalDpi xmlns:a14="http://schemas.microsoft.com/office/drawing/2010/main" val="0"/>
                </a:ext>
              </a:extLst>
            </a:blip>
            <a:stretch>
              <a:fillRect/>
            </a:stretch>
          </p:blipFill>
          <p:spPr>
            <a:xfrm>
              <a:off x="7548842" y="3017708"/>
              <a:ext cx="396156" cy="533287"/>
            </a:xfrm>
            <a:prstGeom prst="rect">
              <a:avLst/>
            </a:prstGeom>
          </p:spPr>
        </p:pic>
        <p:sp>
          <p:nvSpPr>
            <p:cNvPr id="59" name="Rectangle 58">
              <a:extLst>
                <a:ext uri="{FF2B5EF4-FFF2-40B4-BE49-F238E27FC236}">
                  <a16:creationId xmlns:a16="http://schemas.microsoft.com/office/drawing/2014/main" id="{71452F7A-6814-3D4F-9E4B-C5AD7589CB55}"/>
                </a:ext>
              </a:extLst>
            </p:cNvPr>
            <p:cNvSpPr/>
            <p:nvPr/>
          </p:nvSpPr>
          <p:spPr>
            <a:xfrm>
              <a:off x="9386496" y="1442346"/>
              <a:ext cx="2572932" cy="277064"/>
            </a:xfrm>
            <a:prstGeom prst="rect">
              <a:avLst/>
            </a:prstGeom>
          </p:spPr>
          <p:txBody>
            <a:bodyPr wrap="square">
              <a:spAutoFit/>
            </a:bodyPr>
            <a:lstStyle/>
            <a:p>
              <a:pPr>
                <a:lnSpc>
                  <a:spcPct val="85000"/>
                </a:lnSpc>
              </a:pPr>
              <a:r>
                <a:rPr lang="en-US" sz="1400"/>
                <a:t>Gaithersburg, MD</a:t>
              </a:r>
            </a:p>
          </p:txBody>
        </p:sp>
      </p:grpSp>
      <p:grpSp>
        <p:nvGrpSpPr>
          <p:cNvPr id="60" name="Group 59">
            <a:extLst>
              <a:ext uri="{FF2B5EF4-FFF2-40B4-BE49-F238E27FC236}">
                <a16:creationId xmlns:a16="http://schemas.microsoft.com/office/drawing/2014/main" id="{38765FD6-DFF9-7540-AF2B-57B1816D8312}"/>
              </a:ext>
            </a:extLst>
          </p:cNvPr>
          <p:cNvGrpSpPr/>
          <p:nvPr userDrawn="1"/>
        </p:nvGrpSpPr>
        <p:grpSpPr>
          <a:xfrm>
            <a:off x="3184246" y="1669492"/>
            <a:ext cx="8775182" cy="2078576"/>
            <a:chOff x="3184246" y="1669492"/>
            <a:chExt cx="8775182" cy="2078576"/>
          </a:xfrm>
        </p:grpSpPr>
        <p:pic>
          <p:nvPicPr>
            <p:cNvPr id="61" name="Graphic 106">
              <a:extLst>
                <a:ext uri="{FF2B5EF4-FFF2-40B4-BE49-F238E27FC236}">
                  <a16:creationId xmlns:a16="http://schemas.microsoft.com/office/drawing/2014/main" id="{F7DE8178-4D09-354F-9F62-374A9BCC3143}"/>
                </a:ext>
              </a:extLst>
            </p:cNvPr>
            <p:cNvPicPr>
              <a:picLocks noChangeAspect="1"/>
            </p:cNvPicPr>
            <p:nvPr/>
          </p:nvPicPr>
          <p:blipFill>
            <a:blip r:embed="rId10" cstate="screen">
              <a:extLst>
                <a:ext uri="{28A0092B-C50C-407E-A947-70E740481C1C}">
                  <a14:useLocalDpi xmlns:a14="http://schemas.microsoft.com/office/drawing/2010/main" val="0"/>
                </a:ext>
              </a:extLst>
            </a:blip>
            <a:stretch>
              <a:fillRect/>
            </a:stretch>
          </p:blipFill>
          <p:spPr>
            <a:xfrm>
              <a:off x="3184246" y="3214781"/>
              <a:ext cx="396156" cy="533287"/>
            </a:xfrm>
            <a:prstGeom prst="rect">
              <a:avLst/>
            </a:prstGeom>
          </p:spPr>
        </p:pic>
        <p:sp>
          <p:nvSpPr>
            <p:cNvPr id="62" name="Rectangle 61">
              <a:extLst>
                <a:ext uri="{FF2B5EF4-FFF2-40B4-BE49-F238E27FC236}">
                  <a16:creationId xmlns:a16="http://schemas.microsoft.com/office/drawing/2014/main" id="{9EB87BB0-1B78-0A4E-81FC-A8790506F654}"/>
                </a:ext>
              </a:extLst>
            </p:cNvPr>
            <p:cNvSpPr/>
            <p:nvPr/>
          </p:nvSpPr>
          <p:spPr>
            <a:xfrm>
              <a:off x="9386496" y="1669492"/>
              <a:ext cx="2572932" cy="277064"/>
            </a:xfrm>
            <a:prstGeom prst="rect">
              <a:avLst/>
            </a:prstGeom>
          </p:spPr>
          <p:txBody>
            <a:bodyPr wrap="square">
              <a:spAutoFit/>
            </a:bodyPr>
            <a:lstStyle/>
            <a:p>
              <a:pPr>
                <a:lnSpc>
                  <a:spcPct val="85000"/>
                </a:lnSpc>
              </a:pPr>
              <a:r>
                <a:rPr lang="en-US" sz="1400"/>
                <a:t>Boulder, CO</a:t>
              </a:r>
            </a:p>
          </p:txBody>
        </p:sp>
      </p:grpSp>
      <p:grpSp>
        <p:nvGrpSpPr>
          <p:cNvPr id="63" name="Group 62">
            <a:extLst>
              <a:ext uri="{FF2B5EF4-FFF2-40B4-BE49-F238E27FC236}">
                <a16:creationId xmlns:a16="http://schemas.microsoft.com/office/drawing/2014/main" id="{A86BCBA3-5537-E24E-AE28-676020E08C5A}"/>
              </a:ext>
            </a:extLst>
          </p:cNvPr>
          <p:cNvGrpSpPr/>
          <p:nvPr userDrawn="1"/>
        </p:nvGrpSpPr>
        <p:grpSpPr>
          <a:xfrm>
            <a:off x="3438590" y="2885325"/>
            <a:ext cx="8520838" cy="2779105"/>
            <a:chOff x="3438590" y="2885325"/>
            <a:chExt cx="8520838" cy="2779105"/>
          </a:xfrm>
        </p:grpSpPr>
        <p:pic>
          <p:nvPicPr>
            <p:cNvPr id="64" name="Graphic 46">
              <a:extLst>
                <a:ext uri="{FF2B5EF4-FFF2-40B4-BE49-F238E27FC236}">
                  <a16:creationId xmlns:a16="http://schemas.microsoft.com/office/drawing/2014/main" id="{96F43E18-D0CC-F846-B670-752C0A2C396F}"/>
                </a:ext>
              </a:extLst>
            </p:cNvPr>
            <p:cNvPicPr>
              <a:picLocks noChangeAspect="1"/>
            </p:cNvPicPr>
            <p:nvPr/>
          </p:nvPicPr>
          <p:blipFill>
            <a:blip r:embed="rId9" cstate="screen">
              <a:extLst>
                <a:ext uri="{28A0092B-C50C-407E-A947-70E740481C1C}">
                  <a14:useLocalDpi xmlns:a14="http://schemas.microsoft.com/office/drawing/2010/main" val="0"/>
                </a:ext>
              </a:extLst>
            </a:blip>
            <a:stretch>
              <a:fillRect/>
            </a:stretch>
          </p:blipFill>
          <p:spPr>
            <a:xfrm>
              <a:off x="3438590" y="2885325"/>
              <a:ext cx="399965" cy="533287"/>
            </a:xfrm>
            <a:prstGeom prst="rect">
              <a:avLst/>
            </a:prstGeom>
          </p:spPr>
        </p:pic>
        <p:sp>
          <p:nvSpPr>
            <p:cNvPr id="65" name="Rectangle 64">
              <a:extLst>
                <a:ext uri="{FF2B5EF4-FFF2-40B4-BE49-F238E27FC236}">
                  <a16:creationId xmlns:a16="http://schemas.microsoft.com/office/drawing/2014/main" id="{60418A9F-94CD-8A4C-9B4E-C0B41C6856E8}"/>
                </a:ext>
              </a:extLst>
            </p:cNvPr>
            <p:cNvSpPr/>
            <p:nvPr/>
          </p:nvSpPr>
          <p:spPr>
            <a:xfrm>
              <a:off x="9386496" y="5411604"/>
              <a:ext cx="2572932" cy="252826"/>
            </a:xfrm>
            <a:prstGeom prst="rect">
              <a:avLst/>
            </a:prstGeom>
          </p:spPr>
          <p:txBody>
            <a:bodyPr wrap="square">
              <a:spAutoFit/>
            </a:bodyPr>
            <a:lstStyle/>
            <a:p>
              <a:pPr>
                <a:lnSpc>
                  <a:spcPct val="70000"/>
                </a:lnSpc>
              </a:pPr>
              <a:r>
                <a:rPr lang="en-US" sz="1400"/>
                <a:t>NIST Ft. Collins CO WWV</a:t>
              </a:r>
            </a:p>
          </p:txBody>
        </p:sp>
      </p:grpSp>
      <p:grpSp>
        <p:nvGrpSpPr>
          <p:cNvPr id="66" name="Group 65">
            <a:extLst>
              <a:ext uri="{FF2B5EF4-FFF2-40B4-BE49-F238E27FC236}">
                <a16:creationId xmlns:a16="http://schemas.microsoft.com/office/drawing/2014/main" id="{A7CE4B1F-2E5A-3D42-B6E0-8A07DC22CBDF}"/>
              </a:ext>
            </a:extLst>
          </p:cNvPr>
          <p:cNvGrpSpPr/>
          <p:nvPr userDrawn="1"/>
        </p:nvGrpSpPr>
        <p:grpSpPr>
          <a:xfrm>
            <a:off x="7761756" y="3061113"/>
            <a:ext cx="4193183" cy="663477"/>
            <a:chOff x="7761756" y="3061113"/>
            <a:chExt cx="4193183" cy="663477"/>
          </a:xfrm>
        </p:grpSpPr>
        <p:pic>
          <p:nvPicPr>
            <p:cNvPr id="67" name="Graphic 112">
              <a:extLst>
                <a:ext uri="{FF2B5EF4-FFF2-40B4-BE49-F238E27FC236}">
                  <a16:creationId xmlns:a16="http://schemas.microsoft.com/office/drawing/2014/main" id="{2FB0E087-3EF0-2142-8389-D7D56EA27330}"/>
                </a:ext>
              </a:extLst>
            </p:cNvPr>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7761756" y="3191303"/>
              <a:ext cx="399965" cy="533287"/>
            </a:xfrm>
            <a:prstGeom prst="rect">
              <a:avLst/>
            </a:prstGeom>
          </p:spPr>
        </p:pic>
        <p:sp>
          <p:nvSpPr>
            <p:cNvPr id="68" name="Rectangle 67">
              <a:extLst>
                <a:ext uri="{FF2B5EF4-FFF2-40B4-BE49-F238E27FC236}">
                  <a16:creationId xmlns:a16="http://schemas.microsoft.com/office/drawing/2014/main" id="{811AED5F-E92D-694C-A0ED-EF87311C3325}"/>
                </a:ext>
              </a:extLst>
            </p:cNvPr>
            <p:cNvSpPr/>
            <p:nvPr/>
          </p:nvSpPr>
          <p:spPr>
            <a:xfrm>
              <a:off x="9386496" y="3061113"/>
              <a:ext cx="2568443" cy="403637"/>
            </a:xfrm>
            <a:prstGeom prst="rect">
              <a:avLst/>
            </a:prstGeom>
          </p:spPr>
          <p:txBody>
            <a:bodyPr wrap="square">
              <a:spAutoFit/>
            </a:bodyPr>
            <a:lstStyle/>
            <a:p>
              <a:pPr>
                <a:lnSpc>
                  <a:spcPct val="70000"/>
                </a:lnSpc>
              </a:pPr>
              <a:r>
                <a:rPr lang="en-US" sz="1400"/>
                <a:t>Joint Institute for Quantum </a:t>
              </a:r>
            </a:p>
            <a:p>
              <a:pPr>
                <a:lnSpc>
                  <a:spcPct val="70000"/>
                </a:lnSpc>
              </a:pPr>
              <a:r>
                <a:rPr lang="en-US" sz="1400"/>
                <a:t>Computer Science</a:t>
              </a:r>
            </a:p>
          </p:txBody>
        </p:sp>
        <p:sp>
          <p:nvSpPr>
            <p:cNvPr id="69" name="Rectangle 68">
              <a:extLst>
                <a:ext uri="{FF2B5EF4-FFF2-40B4-BE49-F238E27FC236}">
                  <a16:creationId xmlns:a16="http://schemas.microsoft.com/office/drawing/2014/main" id="{8DB1608B-4B7E-314F-92AA-4E4DA4BB5783}"/>
                </a:ext>
              </a:extLst>
            </p:cNvPr>
            <p:cNvSpPr/>
            <p:nvPr/>
          </p:nvSpPr>
          <p:spPr>
            <a:xfrm>
              <a:off x="9386496" y="3451251"/>
              <a:ext cx="2568443" cy="252826"/>
            </a:xfrm>
            <a:prstGeom prst="rect">
              <a:avLst/>
            </a:prstGeom>
          </p:spPr>
          <p:txBody>
            <a:bodyPr wrap="square">
              <a:spAutoFit/>
            </a:bodyPr>
            <a:lstStyle/>
            <a:p>
              <a:pPr>
                <a:lnSpc>
                  <a:spcPct val="70000"/>
                </a:lnSpc>
              </a:pPr>
              <a:r>
                <a:rPr lang="en-US" sz="1400"/>
                <a:t>Joint Quantum Institute</a:t>
              </a:r>
            </a:p>
          </p:txBody>
        </p:sp>
      </p:grpSp>
      <p:grpSp>
        <p:nvGrpSpPr>
          <p:cNvPr id="70" name="Group 69">
            <a:extLst>
              <a:ext uri="{FF2B5EF4-FFF2-40B4-BE49-F238E27FC236}">
                <a16:creationId xmlns:a16="http://schemas.microsoft.com/office/drawing/2014/main" id="{4DB8266B-A9B0-C946-B43E-54DBB4591A50}"/>
              </a:ext>
            </a:extLst>
          </p:cNvPr>
          <p:cNvGrpSpPr/>
          <p:nvPr userDrawn="1"/>
        </p:nvGrpSpPr>
        <p:grpSpPr>
          <a:xfrm>
            <a:off x="9386496" y="4709049"/>
            <a:ext cx="2608583" cy="533287"/>
            <a:chOff x="9386496" y="4709049"/>
            <a:chExt cx="2608583" cy="533287"/>
          </a:xfrm>
        </p:grpSpPr>
        <p:sp>
          <p:nvSpPr>
            <p:cNvPr id="71" name="TextBox 70">
              <a:extLst>
                <a:ext uri="{FF2B5EF4-FFF2-40B4-BE49-F238E27FC236}">
                  <a16:creationId xmlns:a16="http://schemas.microsoft.com/office/drawing/2014/main" id="{17719CE1-9699-BA4A-8E79-79DFAE2CDF1F}"/>
                </a:ext>
              </a:extLst>
            </p:cNvPr>
            <p:cNvSpPr txBox="1"/>
            <p:nvPr/>
          </p:nvSpPr>
          <p:spPr>
            <a:xfrm>
              <a:off x="9386496" y="4882079"/>
              <a:ext cx="2317237" cy="307777"/>
            </a:xfrm>
            <a:prstGeom prst="rect">
              <a:avLst/>
            </a:prstGeom>
            <a:noFill/>
          </p:spPr>
          <p:txBody>
            <a:bodyPr wrap="none" rtlCol="0">
              <a:spAutoFit/>
            </a:bodyPr>
            <a:lstStyle/>
            <a:p>
              <a:r>
                <a:rPr lang="en-US" sz="1400" b="1"/>
                <a:t>Atomic Clock Signal Stations </a:t>
              </a:r>
            </a:p>
          </p:txBody>
        </p:sp>
        <p:pic>
          <p:nvPicPr>
            <p:cNvPr id="72" name="Graphic 99">
              <a:extLst>
                <a:ext uri="{FF2B5EF4-FFF2-40B4-BE49-F238E27FC236}">
                  <a16:creationId xmlns:a16="http://schemas.microsoft.com/office/drawing/2014/main" id="{766DB3A3-9241-4043-9456-DFBCC842BD6E}"/>
                </a:ext>
              </a:extLst>
            </p:cNvPr>
            <p:cNvPicPr>
              <a:picLocks noChangeAspect="1"/>
            </p:cNvPicPr>
            <p:nvPr/>
          </p:nvPicPr>
          <p:blipFill>
            <a:blip r:embed="rId9" cstate="screen">
              <a:extLst>
                <a:ext uri="{28A0092B-C50C-407E-A947-70E740481C1C}">
                  <a14:useLocalDpi xmlns:a14="http://schemas.microsoft.com/office/drawing/2010/main" val="0"/>
                </a:ext>
              </a:extLst>
            </a:blip>
            <a:stretch>
              <a:fillRect/>
            </a:stretch>
          </p:blipFill>
          <p:spPr>
            <a:xfrm>
              <a:off x="11595114" y="4709049"/>
              <a:ext cx="399965" cy="533287"/>
            </a:xfrm>
            <a:prstGeom prst="rect">
              <a:avLst/>
            </a:prstGeom>
          </p:spPr>
        </p:pic>
      </p:grpSp>
      <p:grpSp>
        <p:nvGrpSpPr>
          <p:cNvPr id="73" name="Group 72">
            <a:extLst>
              <a:ext uri="{FF2B5EF4-FFF2-40B4-BE49-F238E27FC236}">
                <a16:creationId xmlns:a16="http://schemas.microsoft.com/office/drawing/2014/main" id="{02773CDA-B753-EF49-B37F-85AFB6A2F589}"/>
              </a:ext>
            </a:extLst>
          </p:cNvPr>
          <p:cNvGrpSpPr/>
          <p:nvPr userDrawn="1"/>
        </p:nvGrpSpPr>
        <p:grpSpPr>
          <a:xfrm>
            <a:off x="5781681" y="2707527"/>
            <a:ext cx="6177747" cy="3997818"/>
            <a:chOff x="5781681" y="2707527"/>
            <a:chExt cx="6177747" cy="3997818"/>
          </a:xfrm>
        </p:grpSpPr>
        <p:pic>
          <p:nvPicPr>
            <p:cNvPr id="74" name="Graphic 103">
              <a:extLst>
                <a:ext uri="{FF2B5EF4-FFF2-40B4-BE49-F238E27FC236}">
                  <a16:creationId xmlns:a16="http://schemas.microsoft.com/office/drawing/2014/main" id="{409BCBEA-C8FD-8C40-99FF-2D0AF202F133}"/>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5781681" y="2707527"/>
              <a:ext cx="399965" cy="533287"/>
            </a:xfrm>
            <a:prstGeom prst="rect">
              <a:avLst/>
            </a:prstGeom>
          </p:spPr>
        </p:pic>
        <p:sp>
          <p:nvSpPr>
            <p:cNvPr id="75" name="Rectangle 74">
              <a:extLst>
                <a:ext uri="{FF2B5EF4-FFF2-40B4-BE49-F238E27FC236}">
                  <a16:creationId xmlns:a16="http://schemas.microsoft.com/office/drawing/2014/main" id="{2129ED30-30C9-D649-B389-5AD67D7DC1B7}"/>
                </a:ext>
              </a:extLst>
            </p:cNvPr>
            <p:cNvSpPr/>
            <p:nvPr/>
          </p:nvSpPr>
          <p:spPr>
            <a:xfrm>
              <a:off x="9386496" y="6428281"/>
              <a:ext cx="2572932" cy="277064"/>
            </a:xfrm>
            <a:prstGeom prst="rect">
              <a:avLst/>
            </a:prstGeom>
          </p:spPr>
          <p:txBody>
            <a:bodyPr wrap="square">
              <a:spAutoFit/>
            </a:bodyPr>
            <a:lstStyle/>
            <a:p>
              <a:pPr>
                <a:lnSpc>
                  <a:spcPct val="85000"/>
                </a:lnSpc>
              </a:pPr>
              <a:r>
                <a:rPr lang="en-US" sz="1400"/>
                <a:t>Advanced Materials</a:t>
              </a:r>
            </a:p>
          </p:txBody>
        </p:sp>
        <p:pic>
          <p:nvPicPr>
            <p:cNvPr id="76" name="Picture 75">
              <a:extLst>
                <a:ext uri="{FF2B5EF4-FFF2-40B4-BE49-F238E27FC236}">
                  <a16:creationId xmlns:a16="http://schemas.microsoft.com/office/drawing/2014/main" id="{D7229DDB-8B16-CE44-9AEF-4E442E221491}"/>
                </a:ext>
              </a:extLst>
            </p:cNvPr>
            <p:cNvPicPr>
              <a:picLocks noChangeAspect="1"/>
            </p:cNvPicPr>
            <p:nvPr/>
          </p:nvPicPr>
          <p:blipFill>
            <a:blip r:embed="rId11" cstate="screen">
              <a:extLst>
                <a:ext uri="{28A0092B-C50C-407E-A947-70E740481C1C}">
                  <a14:useLocalDpi xmlns:a14="http://schemas.microsoft.com/office/drawing/2010/main" val="0"/>
                </a:ext>
              </a:extLst>
            </a:blip>
            <a:stretch>
              <a:fillRect/>
            </a:stretch>
          </p:blipFill>
          <p:spPr>
            <a:xfrm>
              <a:off x="7577707" y="4049318"/>
              <a:ext cx="160723" cy="167711"/>
            </a:xfrm>
            <a:prstGeom prst="rect">
              <a:avLst/>
            </a:prstGeom>
          </p:spPr>
        </p:pic>
      </p:grpSp>
      <p:grpSp>
        <p:nvGrpSpPr>
          <p:cNvPr id="77" name="Group 76">
            <a:extLst>
              <a:ext uri="{FF2B5EF4-FFF2-40B4-BE49-F238E27FC236}">
                <a16:creationId xmlns:a16="http://schemas.microsoft.com/office/drawing/2014/main" id="{702B465A-31BA-D543-91A3-B83151C71E2E}"/>
              </a:ext>
            </a:extLst>
          </p:cNvPr>
          <p:cNvGrpSpPr/>
          <p:nvPr userDrawn="1"/>
        </p:nvGrpSpPr>
        <p:grpSpPr>
          <a:xfrm>
            <a:off x="1241674" y="2506049"/>
            <a:ext cx="10717754" cy="3723222"/>
            <a:chOff x="1241674" y="2506049"/>
            <a:chExt cx="10717754" cy="3723222"/>
          </a:xfrm>
        </p:grpSpPr>
        <p:pic>
          <p:nvPicPr>
            <p:cNvPr id="78" name="Graphic 104">
              <a:extLst>
                <a:ext uri="{FF2B5EF4-FFF2-40B4-BE49-F238E27FC236}">
                  <a16:creationId xmlns:a16="http://schemas.microsoft.com/office/drawing/2014/main" id="{355C9EEA-465D-004C-B494-F7B951B3338B}"/>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5093705" y="2506049"/>
              <a:ext cx="399965" cy="533287"/>
            </a:xfrm>
            <a:prstGeom prst="rect">
              <a:avLst/>
            </a:prstGeom>
          </p:spPr>
        </p:pic>
        <p:sp>
          <p:nvSpPr>
            <p:cNvPr id="79" name="Rectangle 78">
              <a:extLst>
                <a:ext uri="{FF2B5EF4-FFF2-40B4-BE49-F238E27FC236}">
                  <a16:creationId xmlns:a16="http://schemas.microsoft.com/office/drawing/2014/main" id="{29642130-B156-F340-BB37-D0FA7C3043DE}"/>
                </a:ext>
              </a:extLst>
            </p:cNvPr>
            <p:cNvSpPr/>
            <p:nvPr/>
          </p:nvSpPr>
          <p:spPr>
            <a:xfrm>
              <a:off x="9386496" y="5952207"/>
              <a:ext cx="2572932" cy="277064"/>
            </a:xfrm>
            <a:prstGeom prst="rect">
              <a:avLst/>
            </a:prstGeom>
          </p:spPr>
          <p:txBody>
            <a:bodyPr wrap="square">
              <a:spAutoFit/>
            </a:bodyPr>
            <a:lstStyle/>
            <a:p>
              <a:pPr>
                <a:lnSpc>
                  <a:spcPct val="85000"/>
                </a:lnSpc>
              </a:pPr>
              <a:r>
                <a:rPr lang="en-US" sz="1400"/>
                <a:t>Forensic Science</a:t>
              </a:r>
            </a:p>
          </p:txBody>
        </p:sp>
        <p:pic>
          <p:nvPicPr>
            <p:cNvPr id="80" name="Picture 79">
              <a:extLst>
                <a:ext uri="{FF2B5EF4-FFF2-40B4-BE49-F238E27FC236}">
                  <a16:creationId xmlns:a16="http://schemas.microsoft.com/office/drawing/2014/main" id="{DBA46853-2A02-714E-8A91-44341F8C0261}"/>
                </a:ext>
              </a:extLst>
            </p:cNvPr>
            <p:cNvPicPr>
              <a:picLocks noChangeAspect="1"/>
            </p:cNvPicPr>
            <p:nvPr/>
          </p:nvPicPr>
          <p:blipFill>
            <a:blip r:embed="rId11" cstate="screen">
              <a:extLst>
                <a:ext uri="{28A0092B-C50C-407E-A947-70E740481C1C}">
                  <a14:useLocalDpi xmlns:a14="http://schemas.microsoft.com/office/drawing/2010/main" val="0"/>
                </a:ext>
              </a:extLst>
            </a:blip>
            <a:stretch>
              <a:fillRect/>
            </a:stretch>
          </p:blipFill>
          <p:spPr>
            <a:xfrm>
              <a:off x="7477346" y="3670176"/>
              <a:ext cx="160723" cy="167711"/>
            </a:xfrm>
            <a:prstGeom prst="rect">
              <a:avLst/>
            </a:prstGeom>
          </p:spPr>
        </p:pic>
        <p:pic>
          <p:nvPicPr>
            <p:cNvPr id="81" name="Picture 80">
              <a:extLst>
                <a:ext uri="{FF2B5EF4-FFF2-40B4-BE49-F238E27FC236}">
                  <a16:creationId xmlns:a16="http://schemas.microsoft.com/office/drawing/2014/main" id="{BF11748D-2A32-914C-BA34-03B6FDA026AD}"/>
                </a:ext>
              </a:extLst>
            </p:cNvPr>
            <p:cNvPicPr>
              <a:picLocks noChangeAspect="1"/>
            </p:cNvPicPr>
            <p:nvPr/>
          </p:nvPicPr>
          <p:blipFill>
            <a:blip r:embed="rId11" cstate="screen">
              <a:extLst>
                <a:ext uri="{28A0092B-C50C-407E-A947-70E740481C1C}">
                  <a14:useLocalDpi xmlns:a14="http://schemas.microsoft.com/office/drawing/2010/main" val="0"/>
                </a:ext>
              </a:extLst>
            </a:blip>
            <a:stretch>
              <a:fillRect/>
            </a:stretch>
          </p:blipFill>
          <p:spPr>
            <a:xfrm>
              <a:off x="7265473" y="3090313"/>
              <a:ext cx="160723" cy="167711"/>
            </a:xfrm>
            <a:prstGeom prst="rect">
              <a:avLst/>
            </a:prstGeom>
          </p:spPr>
        </p:pic>
        <p:pic>
          <p:nvPicPr>
            <p:cNvPr id="82" name="Picture 81">
              <a:extLst>
                <a:ext uri="{FF2B5EF4-FFF2-40B4-BE49-F238E27FC236}">
                  <a16:creationId xmlns:a16="http://schemas.microsoft.com/office/drawing/2014/main" id="{82AB8C96-086E-0E46-BD1E-BE94DA25419A}"/>
                </a:ext>
              </a:extLst>
            </p:cNvPr>
            <p:cNvPicPr>
              <a:picLocks noChangeAspect="1"/>
            </p:cNvPicPr>
            <p:nvPr/>
          </p:nvPicPr>
          <p:blipFill>
            <a:blip r:embed="rId11" cstate="screen">
              <a:extLst>
                <a:ext uri="{28A0092B-C50C-407E-A947-70E740481C1C}">
                  <a14:useLocalDpi xmlns:a14="http://schemas.microsoft.com/office/drawing/2010/main" val="0"/>
                </a:ext>
              </a:extLst>
            </a:blip>
            <a:stretch>
              <a:fillRect/>
            </a:stretch>
          </p:blipFill>
          <p:spPr>
            <a:xfrm>
              <a:off x="1241674" y="4193501"/>
              <a:ext cx="160723" cy="167711"/>
            </a:xfrm>
            <a:prstGeom prst="rect">
              <a:avLst/>
            </a:prstGeom>
          </p:spPr>
        </p:pic>
      </p:grpSp>
      <p:grpSp>
        <p:nvGrpSpPr>
          <p:cNvPr id="83" name="Group 82">
            <a:extLst>
              <a:ext uri="{FF2B5EF4-FFF2-40B4-BE49-F238E27FC236}">
                <a16:creationId xmlns:a16="http://schemas.microsoft.com/office/drawing/2014/main" id="{8C883388-A904-CA42-909C-ABBF69E1BA76}"/>
              </a:ext>
            </a:extLst>
          </p:cNvPr>
          <p:cNvGrpSpPr/>
          <p:nvPr userDrawn="1"/>
        </p:nvGrpSpPr>
        <p:grpSpPr>
          <a:xfrm>
            <a:off x="761347" y="1840481"/>
            <a:ext cx="11198081" cy="4631465"/>
            <a:chOff x="761347" y="1840481"/>
            <a:chExt cx="11198081" cy="4631465"/>
          </a:xfrm>
        </p:grpSpPr>
        <p:sp>
          <p:nvSpPr>
            <p:cNvPr id="84" name="Rectangle 83">
              <a:extLst>
                <a:ext uri="{FF2B5EF4-FFF2-40B4-BE49-F238E27FC236}">
                  <a16:creationId xmlns:a16="http://schemas.microsoft.com/office/drawing/2014/main" id="{40C3E210-EF33-6E44-875A-6D8838025B6B}"/>
                </a:ext>
              </a:extLst>
            </p:cNvPr>
            <p:cNvSpPr/>
            <p:nvPr/>
          </p:nvSpPr>
          <p:spPr>
            <a:xfrm>
              <a:off x="9386496" y="6194882"/>
              <a:ext cx="2572932" cy="277064"/>
            </a:xfrm>
            <a:prstGeom prst="rect">
              <a:avLst/>
            </a:prstGeom>
          </p:spPr>
          <p:txBody>
            <a:bodyPr wrap="square">
              <a:spAutoFit/>
            </a:bodyPr>
            <a:lstStyle/>
            <a:p>
              <a:pPr>
                <a:lnSpc>
                  <a:spcPct val="85000"/>
                </a:lnSpc>
              </a:pPr>
              <a:r>
                <a:rPr lang="en-US" sz="1400"/>
                <a:t>Disaster Resilience</a:t>
              </a:r>
            </a:p>
          </p:txBody>
        </p:sp>
        <p:pic>
          <p:nvPicPr>
            <p:cNvPr id="85" name="Graphic 46">
              <a:extLst>
                <a:ext uri="{FF2B5EF4-FFF2-40B4-BE49-F238E27FC236}">
                  <a16:creationId xmlns:a16="http://schemas.microsoft.com/office/drawing/2014/main" id="{8B7D93D3-290E-7941-AE39-E1014F1308D4}"/>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3438590" y="3309071"/>
              <a:ext cx="399965" cy="533286"/>
            </a:xfrm>
            <a:prstGeom prst="rect">
              <a:avLst/>
            </a:prstGeom>
          </p:spPr>
        </p:pic>
        <p:pic>
          <p:nvPicPr>
            <p:cNvPr id="86" name="Picture 85">
              <a:extLst>
                <a:ext uri="{FF2B5EF4-FFF2-40B4-BE49-F238E27FC236}">
                  <a16:creationId xmlns:a16="http://schemas.microsoft.com/office/drawing/2014/main" id="{16B38E01-4A2B-4944-AF00-2C44CEFD9E20}"/>
                </a:ext>
              </a:extLst>
            </p:cNvPr>
            <p:cNvPicPr>
              <a:picLocks noChangeAspect="1"/>
            </p:cNvPicPr>
            <p:nvPr/>
          </p:nvPicPr>
          <p:blipFill>
            <a:blip r:embed="rId11" cstate="screen">
              <a:extLst>
                <a:ext uri="{28A0092B-C50C-407E-A947-70E740481C1C}">
                  <a14:useLocalDpi xmlns:a14="http://schemas.microsoft.com/office/drawing/2010/main" val="0"/>
                </a:ext>
              </a:extLst>
            </a:blip>
            <a:stretch>
              <a:fillRect/>
            </a:stretch>
          </p:blipFill>
          <p:spPr>
            <a:xfrm>
              <a:off x="4950242" y="5179716"/>
              <a:ext cx="160723" cy="167711"/>
            </a:xfrm>
            <a:prstGeom prst="rect">
              <a:avLst/>
            </a:prstGeom>
          </p:spPr>
        </p:pic>
        <p:pic>
          <p:nvPicPr>
            <p:cNvPr id="87" name="Picture 86">
              <a:extLst>
                <a:ext uri="{FF2B5EF4-FFF2-40B4-BE49-F238E27FC236}">
                  <a16:creationId xmlns:a16="http://schemas.microsoft.com/office/drawing/2014/main" id="{148E42E4-7822-6F42-873F-5AAAA74CC4A3}"/>
                </a:ext>
              </a:extLst>
            </p:cNvPr>
            <p:cNvPicPr>
              <a:picLocks noChangeAspect="1"/>
            </p:cNvPicPr>
            <p:nvPr/>
          </p:nvPicPr>
          <p:blipFill>
            <a:blip r:embed="rId11" cstate="screen">
              <a:extLst>
                <a:ext uri="{28A0092B-C50C-407E-A947-70E740481C1C}">
                  <a14:useLocalDpi xmlns:a14="http://schemas.microsoft.com/office/drawing/2010/main" val="0"/>
                </a:ext>
              </a:extLst>
            </a:blip>
            <a:stretch>
              <a:fillRect/>
            </a:stretch>
          </p:blipFill>
          <p:spPr>
            <a:xfrm>
              <a:off x="5013343" y="4828756"/>
              <a:ext cx="160723" cy="167711"/>
            </a:xfrm>
            <a:prstGeom prst="rect">
              <a:avLst/>
            </a:prstGeom>
          </p:spPr>
        </p:pic>
        <p:pic>
          <p:nvPicPr>
            <p:cNvPr id="88" name="Picture 87">
              <a:extLst>
                <a:ext uri="{FF2B5EF4-FFF2-40B4-BE49-F238E27FC236}">
                  <a16:creationId xmlns:a16="http://schemas.microsoft.com/office/drawing/2014/main" id="{F8348315-7DAA-AD4D-9AE1-C0885D1430DB}"/>
                </a:ext>
              </a:extLst>
            </p:cNvPr>
            <p:cNvPicPr>
              <a:picLocks noChangeAspect="1"/>
            </p:cNvPicPr>
            <p:nvPr/>
          </p:nvPicPr>
          <p:blipFill>
            <a:blip r:embed="rId11" cstate="screen">
              <a:extLst>
                <a:ext uri="{28A0092B-C50C-407E-A947-70E740481C1C}">
                  <a14:useLocalDpi xmlns:a14="http://schemas.microsoft.com/office/drawing/2010/main" val="0"/>
                </a:ext>
              </a:extLst>
            </a:blip>
            <a:stretch>
              <a:fillRect/>
            </a:stretch>
          </p:blipFill>
          <p:spPr>
            <a:xfrm rot="5836949">
              <a:off x="4689253" y="4101112"/>
              <a:ext cx="148134" cy="154575"/>
            </a:xfrm>
            <a:prstGeom prst="rect">
              <a:avLst/>
            </a:prstGeom>
          </p:spPr>
        </p:pic>
        <p:pic>
          <p:nvPicPr>
            <p:cNvPr id="89" name="Picture 88">
              <a:extLst>
                <a:ext uri="{FF2B5EF4-FFF2-40B4-BE49-F238E27FC236}">
                  <a16:creationId xmlns:a16="http://schemas.microsoft.com/office/drawing/2014/main" id="{55DC3D23-5EDB-D340-BF1E-369A99E7A985}"/>
                </a:ext>
              </a:extLst>
            </p:cNvPr>
            <p:cNvPicPr>
              <a:picLocks noChangeAspect="1"/>
            </p:cNvPicPr>
            <p:nvPr/>
          </p:nvPicPr>
          <p:blipFill>
            <a:blip r:embed="rId11" cstate="screen">
              <a:extLst>
                <a:ext uri="{28A0092B-C50C-407E-A947-70E740481C1C}">
                  <a14:useLocalDpi xmlns:a14="http://schemas.microsoft.com/office/drawing/2010/main" val="0"/>
                </a:ext>
              </a:extLst>
            </a:blip>
            <a:stretch>
              <a:fillRect/>
            </a:stretch>
          </p:blipFill>
          <p:spPr>
            <a:xfrm>
              <a:off x="4816118" y="3475220"/>
              <a:ext cx="160723" cy="167711"/>
            </a:xfrm>
            <a:prstGeom prst="rect">
              <a:avLst/>
            </a:prstGeom>
          </p:spPr>
        </p:pic>
        <p:pic>
          <p:nvPicPr>
            <p:cNvPr id="90" name="Picture 89">
              <a:extLst>
                <a:ext uri="{FF2B5EF4-FFF2-40B4-BE49-F238E27FC236}">
                  <a16:creationId xmlns:a16="http://schemas.microsoft.com/office/drawing/2014/main" id="{A079E438-F513-9247-B8EB-C1787BB8D254}"/>
                </a:ext>
              </a:extLst>
            </p:cNvPr>
            <p:cNvPicPr>
              <a:picLocks noChangeAspect="1"/>
            </p:cNvPicPr>
            <p:nvPr/>
          </p:nvPicPr>
          <p:blipFill>
            <a:blip r:embed="rId11" cstate="screen">
              <a:extLst>
                <a:ext uri="{28A0092B-C50C-407E-A947-70E740481C1C}">
                  <a14:useLocalDpi xmlns:a14="http://schemas.microsoft.com/office/drawing/2010/main" val="0"/>
                </a:ext>
              </a:extLst>
            </a:blip>
            <a:stretch>
              <a:fillRect/>
            </a:stretch>
          </p:blipFill>
          <p:spPr>
            <a:xfrm>
              <a:off x="6235032" y="5006096"/>
              <a:ext cx="160723" cy="167711"/>
            </a:xfrm>
            <a:prstGeom prst="rect">
              <a:avLst/>
            </a:prstGeom>
          </p:spPr>
        </p:pic>
        <p:pic>
          <p:nvPicPr>
            <p:cNvPr id="91" name="Picture 90">
              <a:extLst>
                <a:ext uri="{FF2B5EF4-FFF2-40B4-BE49-F238E27FC236}">
                  <a16:creationId xmlns:a16="http://schemas.microsoft.com/office/drawing/2014/main" id="{2F1F7040-DE88-1840-AA71-749F2530ED0F}"/>
                </a:ext>
              </a:extLst>
            </p:cNvPr>
            <p:cNvPicPr>
              <a:picLocks noChangeAspect="1"/>
            </p:cNvPicPr>
            <p:nvPr/>
          </p:nvPicPr>
          <p:blipFill>
            <a:blip r:embed="rId11" cstate="screen">
              <a:extLst>
                <a:ext uri="{28A0092B-C50C-407E-A947-70E740481C1C}">
                  <a14:useLocalDpi xmlns:a14="http://schemas.microsoft.com/office/drawing/2010/main" val="0"/>
                </a:ext>
              </a:extLst>
            </a:blip>
            <a:stretch>
              <a:fillRect/>
            </a:stretch>
          </p:blipFill>
          <p:spPr>
            <a:xfrm>
              <a:off x="5255956" y="3035382"/>
              <a:ext cx="160723" cy="167711"/>
            </a:xfrm>
            <a:prstGeom prst="rect">
              <a:avLst/>
            </a:prstGeom>
          </p:spPr>
        </p:pic>
        <p:pic>
          <p:nvPicPr>
            <p:cNvPr id="92" name="Picture 91">
              <a:extLst>
                <a:ext uri="{FF2B5EF4-FFF2-40B4-BE49-F238E27FC236}">
                  <a16:creationId xmlns:a16="http://schemas.microsoft.com/office/drawing/2014/main" id="{E7A603C8-8451-654D-B092-F0673B203E15}"/>
                </a:ext>
              </a:extLst>
            </p:cNvPr>
            <p:cNvPicPr>
              <a:picLocks noChangeAspect="1"/>
            </p:cNvPicPr>
            <p:nvPr/>
          </p:nvPicPr>
          <p:blipFill>
            <a:blip r:embed="rId11" cstate="screen">
              <a:extLst>
                <a:ext uri="{28A0092B-C50C-407E-A947-70E740481C1C}">
                  <a14:useLocalDpi xmlns:a14="http://schemas.microsoft.com/office/drawing/2010/main" val="0"/>
                </a:ext>
              </a:extLst>
            </a:blip>
            <a:stretch>
              <a:fillRect/>
            </a:stretch>
          </p:blipFill>
          <p:spPr>
            <a:xfrm>
              <a:off x="5950437" y="3324749"/>
              <a:ext cx="160723" cy="167711"/>
            </a:xfrm>
            <a:prstGeom prst="rect">
              <a:avLst/>
            </a:prstGeom>
          </p:spPr>
        </p:pic>
        <p:pic>
          <p:nvPicPr>
            <p:cNvPr id="93" name="Picture 92">
              <a:extLst>
                <a:ext uri="{FF2B5EF4-FFF2-40B4-BE49-F238E27FC236}">
                  <a16:creationId xmlns:a16="http://schemas.microsoft.com/office/drawing/2014/main" id="{33E9F544-C1CF-744D-A78F-3F339E4F4038}"/>
                </a:ext>
              </a:extLst>
            </p:cNvPr>
            <p:cNvPicPr>
              <a:picLocks noChangeAspect="1"/>
            </p:cNvPicPr>
            <p:nvPr/>
          </p:nvPicPr>
          <p:blipFill>
            <a:blip r:embed="rId11" cstate="screen">
              <a:extLst>
                <a:ext uri="{28A0092B-C50C-407E-A947-70E740481C1C}">
                  <a14:useLocalDpi xmlns:a14="http://schemas.microsoft.com/office/drawing/2010/main" val="0"/>
                </a:ext>
              </a:extLst>
            </a:blip>
            <a:stretch>
              <a:fillRect/>
            </a:stretch>
          </p:blipFill>
          <p:spPr>
            <a:xfrm>
              <a:off x="761347" y="2361342"/>
              <a:ext cx="160723" cy="167711"/>
            </a:xfrm>
            <a:prstGeom prst="rect">
              <a:avLst/>
            </a:prstGeom>
          </p:spPr>
        </p:pic>
        <p:pic>
          <p:nvPicPr>
            <p:cNvPr id="94" name="Picture 93">
              <a:extLst>
                <a:ext uri="{FF2B5EF4-FFF2-40B4-BE49-F238E27FC236}">
                  <a16:creationId xmlns:a16="http://schemas.microsoft.com/office/drawing/2014/main" id="{D2519AA3-8E6E-BA48-BCAA-13DFFE0BA909}"/>
                </a:ext>
              </a:extLst>
            </p:cNvPr>
            <p:cNvPicPr>
              <a:picLocks noChangeAspect="1"/>
            </p:cNvPicPr>
            <p:nvPr/>
          </p:nvPicPr>
          <p:blipFill>
            <a:blip r:embed="rId11" cstate="screen">
              <a:extLst>
                <a:ext uri="{28A0092B-C50C-407E-A947-70E740481C1C}">
                  <a14:useLocalDpi xmlns:a14="http://schemas.microsoft.com/office/drawing/2010/main" val="0"/>
                </a:ext>
              </a:extLst>
            </a:blip>
            <a:stretch>
              <a:fillRect/>
            </a:stretch>
          </p:blipFill>
          <p:spPr>
            <a:xfrm>
              <a:off x="992841" y="1840481"/>
              <a:ext cx="160723" cy="167711"/>
            </a:xfrm>
            <a:prstGeom prst="rect">
              <a:avLst/>
            </a:prstGeom>
          </p:spPr>
        </p:pic>
        <p:pic>
          <p:nvPicPr>
            <p:cNvPr id="95" name="Picture 94">
              <a:extLst>
                <a:ext uri="{FF2B5EF4-FFF2-40B4-BE49-F238E27FC236}">
                  <a16:creationId xmlns:a16="http://schemas.microsoft.com/office/drawing/2014/main" id="{0263E93A-59E2-F94A-BD7E-FCF288842C16}"/>
                </a:ext>
              </a:extLst>
            </p:cNvPr>
            <p:cNvPicPr>
              <a:picLocks noChangeAspect="1"/>
            </p:cNvPicPr>
            <p:nvPr/>
          </p:nvPicPr>
          <p:blipFill>
            <a:blip r:embed="rId11" cstate="screen">
              <a:extLst>
                <a:ext uri="{28A0092B-C50C-407E-A947-70E740481C1C}">
                  <a14:useLocalDpi xmlns:a14="http://schemas.microsoft.com/office/drawing/2010/main" val="0"/>
                </a:ext>
              </a:extLst>
            </a:blip>
            <a:stretch>
              <a:fillRect/>
            </a:stretch>
          </p:blipFill>
          <p:spPr>
            <a:xfrm>
              <a:off x="1483011" y="4435240"/>
              <a:ext cx="160723" cy="167711"/>
            </a:xfrm>
            <a:prstGeom prst="rect">
              <a:avLst/>
            </a:prstGeom>
          </p:spPr>
        </p:pic>
      </p:grpSp>
    </p:spTree>
    <p:extLst>
      <p:ext uri="{BB962C8B-B14F-4D97-AF65-F5344CB8AC3E}">
        <p14:creationId xmlns:p14="http://schemas.microsoft.com/office/powerpoint/2010/main" val="242005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7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6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77"/>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8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52" name="Rectangle 51">
            <a:extLst>
              <a:ext uri="{FF2B5EF4-FFF2-40B4-BE49-F238E27FC236}">
                <a16:creationId xmlns:a16="http://schemas.microsoft.com/office/drawing/2014/main" id="{B463C711-6EFA-AB48-9D4D-E1596349AED3}"/>
              </a:ext>
            </a:extLst>
          </p:cNvPr>
          <p:cNvSpPr/>
          <p:nvPr userDrawn="1"/>
        </p:nvSpPr>
        <p:spPr>
          <a:xfrm>
            <a:off x="10173653" y="3561055"/>
            <a:ext cx="1399032" cy="2013995"/>
          </a:xfrm>
          <a:prstGeom prst="rect">
            <a:avLst/>
          </a:prstGeom>
          <a:solidFill>
            <a:srgbClr val="B94A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3" name="TextBox 52">
            <a:extLst>
              <a:ext uri="{FF2B5EF4-FFF2-40B4-BE49-F238E27FC236}">
                <a16:creationId xmlns:a16="http://schemas.microsoft.com/office/drawing/2014/main" id="{FDA246BB-878C-A549-9E10-6187B55155DE}"/>
              </a:ext>
            </a:extLst>
          </p:cNvPr>
          <p:cNvSpPr txBox="1"/>
          <p:nvPr userDrawn="1"/>
        </p:nvSpPr>
        <p:spPr>
          <a:xfrm>
            <a:off x="10173653" y="4198719"/>
            <a:ext cx="1410093" cy="830997"/>
          </a:xfrm>
          <a:prstGeom prst="rect">
            <a:avLst/>
          </a:prstGeom>
          <a:noFill/>
        </p:spPr>
        <p:txBody>
          <a:bodyPr wrap="square" rtlCol="0">
            <a:spAutoFit/>
          </a:bodyPr>
          <a:lstStyle/>
          <a:p>
            <a:pPr algn="ctr"/>
            <a:r>
              <a:rPr lang="en-US" sz="1600" b="1">
                <a:solidFill>
                  <a:schemeClr val="bg1"/>
                </a:solidFill>
                <a:cs typeface="Arial" panose="020B0604020202020204" pitchFamily="34" charset="0"/>
              </a:rPr>
              <a:t>NIST Center for Neutron Research</a:t>
            </a:r>
          </a:p>
        </p:txBody>
      </p:sp>
      <p:sp>
        <p:nvSpPr>
          <p:cNvPr id="54" name="Rectangle 53">
            <a:extLst>
              <a:ext uri="{FF2B5EF4-FFF2-40B4-BE49-F238E27FC236}">
                <a16:creationId xmlns:a16="http://schemas.microsoft.com/office/drawing/2014/main" id="{98D1DB51-7206-B549-948D-7F367B1FC1D2}"/>
              </a:ext>
            </a:extLst>
          </p:cNvPr>
          <p:cNvSpPr/>
          <p:nvPr userDrawn="1"/>
        </p:nvSpPr>
        <p:spPr>
          <a:xfrm>
            <a:off x="8586154" y="3561055"/>
            <a:ext cx="1399032" cy="2013995"/>
          </a:xfrm>
          <a:prstGeom prst="rect">
            <a:avLst/>
          </a:prstGeom>
          <a:solidFill>
            <a:srgbClr val="B94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5" name="TextBox 54">
            <a:extLst>
              <a:ext uri="{FF2B5EF4-FFF2-40B4-BE49-F238E27FC236}">
                <a16:creationId xmlns:a16="http://schemas.microsoft.com/office/drawing/2014/main" id="{43B9D1F9-8865-4042-BF49-D46857432514}"/>
              </a:ext>
            </a:extLst>
          </p:cNvPr>
          <p:cNvSpPr txBox="1"/>
          <p:nvPr userDrawn="1"/>
        </p:nvSpPr>
        <p:spPr>
          <a:xfrm>
            <a:off x="8507867" y="4198719"/>
            <a:ext cx="1560166" cy="1077218"/>
          </a:xfrm>
          <a:prstGeom prst="rect">
            <a:avLst/>
          </a:prstGeom>
          <a:noFill/>
        </p:spPr>
        <p:txBody>
          <a:bodyPr wrap="square" rtlCol="0">
            <a:spAutoFit/>
          </a:bodyPr>
          <a:lstStyle/>
          <a:p>
            <a:pPr algn="ctr"/>
            <a:r>
              <a:rPr lang="en-US" sz="1600" b="1">
                <a:solidFill>
                  <a:schemeClr val="bg1"/>
                </a:solidFill>
                <a:cs typeface="Arial" panose="020B0604020202020204" pitchFamily="34" charset="0"/>
              </a:rPr>
              <a:t>Center for Nanoscale Science and Technology</a:t>
            </a:r>
          </a:p>
        </p:txBody>
      </p:sp>
      <p:sp>
        <p:nvSpPr>
          <p:cNvPr id="56" name="Rectangle 55">
            <a:extLst>
              <a:ext uri="{FF2B5EF4-FFF2-40B4-BE49-F238E27FC236}">
                <a16:creationId xmlns:a16="http://schemas.microsoft.com/office/drawing/2014/main" id="{83B4D763-4E78-6146-BC8F-46813D75D13B}"/>
              </a:ext>
            </a:extLst>
          </p:cNvPr>
          <p:cNvSpPr/>
          <p:nvPr userDrawn="1"/>
        </p:nvSpPr>
        <p:spPr>
          <a:xfrm>
            <a:off x="6976872" y="3561054"/>
            <a:ext cx="1450646" cy="2013995"/>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7" name="TextBox 56">
            <a:extLst>
              <a:ext uri="{FF2B5EF4-FFF2-40B4-BE49-F238E27FC236}">
                <a16:creationId xmlns:a16="http://schemas.microsoft.com/office/drawing/2014/main" id="{63B3B568-EB31-8944-943E-2B76F1466F7B}"/>
              </a:ext>
            </a:extLst>
          </p:cNvPr>
          <p:cNvSpPr txBox="1"/>
          <p:nvPr userDrawn="1"/>
        </p:nvSpPr>
        <p:spPr>
          <a:xfrm>
            <a:off x="6662336" y="4198719"/>
            <a:ext cx="2086994" cy="830997"/>
          </a:xfrm>
          <a:prstGeom prst="rect">
            <a:avLst/>
          </a:prstGeom>
          <a:noFill/>
        </p:spPr>
        <p:txBody>
          <a:bodyPr wrap="square" rtlCol="0">
            <a:spAutoFit/>
          </a:bodyPr>
          <a:lstStyle/>
          <a:p>
            <a:pPr algn="ctr"/>
            <a:r>
              <a:rPr lang="en-US" sz="1600" b="1">
                <a:solidFill>
                  <a:schemeClr val="bg1"/>
                </a:solidFill>
                <a:cs typeface="Arial" panose="020B0604020202020204" pitchFamily="34" charset="0"/>
              </a:rPr>
              <a:t>Communication</a:t>
            </a:r>
          </a:p>
          <a:p>
            <a:pPr algn="ctr"/>
            <a:r>
              <a:rPr lang="en-US" sz="1600" b="1">
                <a:solidFill>
                  <a:schemeClr val="bg1"/>
                </a:solidFill>
                <a:cs typeface="Arial" panose="020B0604020202020204" pitchFamily="34" charset="0"/>
              </a:rPr>
              <a:t>Technology</a:t>
            </a:r>
          </a:p>
          <a:p>
            <a:pPr algn="ctr"/>
            <a:r>
              <a:rPr lang="en-US" sz="1600" b="1">
                <a:solidFill>
                  <a:schemeClr val="bg1"/>
                </a:solidFill>
                <a:cs typeface="Arial" panose="020B0604020202020204" pitchFamily="34" charset="0"/>
              </a:rPr>
              <a:t>Laboratory</a:t>
            </a:r>
          </a:p>
        </p:txBody>
      </p:sp>
      <p:sp>
        <p:nvSpPr>
          <p:cNvPr id="58" name="Rectangle 57">
            <a:extLst>
              <a:ext uri="{FF2B5EF4-FFF2-40B4-BE49-F238E27FC236}">
                <a16:creationId xmlns:a16="http://schemas.microsoft.com/office/drawing/2014/main" id="{78B28076-EC80-664B-B32A-28EC5FEFC8C7}"/>
              </a:ext>
            </a:extLst>
          </p:cNvPr>
          <p:cNvSpPr/>
          <p:nvPr userDrawn="1"/>
        </p:nvSpPr>
        <p:spPr>
          <a:xfrm>
            <a:off x="5416537" y="3561055"/>
            <a:ext cx="1403592" cy="2013995"/>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9" name="TextBox 58">
            <a:extLst>
              <a:ext uri="{FF2B5EF4-FFF2-40B4-BE49-F238E27FC236}">
                <a16:creationId xmlns:a16="http://schemas.microsoft.com/office/drawing/2014/main" id="{F7E7FA77-5732-EB4C-87F5-7B805FE34A46}"/>
              </a:ext>
            </a:extLst>
          </p:cNvPr>
          <p:cNvSpPr txBox="1"/>
          <p:nvPr userDrawn="1"/>
        </p:nvSpPr>
        <p:spPr>
          <a:xfrm>
            <a:off x="5074836" y="4198719"/>
            <a:ext cx="2086994" cy="830997"/>
          </a:xfrm>
          <a:prstGeom prst="rect">
            <a:avLst/>
          </a:prstGeom>
          <a:noFill/>
        </p:spPr>
        <p:txBody>
          <a:bodyPr wrap="square" rtlCol="0">
            <a:spAutoFit/>
          </a:bodyPr>
          <a:lstStyle/>
          <a:p>
            <a:pPr algn="ctr"/>
            <a:r>
              <a:rPr lang="en-US" sz="1600" b="1">
                <a:solidFill>
                  <a:schemeClr val="bg1"/>
                </a:solidFill>
                <a:cs typeface="Arial" panose="020B0604020202020204" pitchFamily="34" charset="0"/>
              </a:rPr>
              <a:t>Information</a:t>
            </a:r>
          </a:p>
          <a:p>
            <a:pPr algn="ctr"/>
            <a:r>
              <a:rPr lang="en-US" sz="1600" b="1">
                <a:solidFill>
                  <a:schemeClr val="bg1"/>
                </a:solidFill>
                <a:cs typeface="Arial" panose="020B0604020202020204" pitchFamily="34" charset="0"/>
              </a:rPr>
              <a:t>Technology</a:t>
            </a:r>
          </a:p>
          <a:p>
            <a:pPr algn="ctr"/>
            <a:r>
              <a:rPr lang="en-US" sz="1600" b="1">
                <a:solidFill>
                  <a:schemeClr val="bg1"/>
                </a:solidFill>
                <a:cs typeface="Arial" panose="020B0604020202020204" pitchFamily="34" charset="0"/>
              </a:rPr>
              <a:t>Laboratory</a:t>
            </a:r>
          </a:p>
        </p:txBody>
      </p:sp>
      <p:sp>
        <p:nvSpPr>
          <p:cNvPr id="60" name="Rectangle 59">
            <a:extLst>
              <a:ext uri="{FF2B5EF4-FFF2-40B4-BE49-F238E27FC236}">
                <a16:creationId xmlns:a16="http://schemas.microsoft.com/office/drawing/2014/main" id="{50355AFD-E12D-6F43-88AA-93386E027ABD}"/>
              </a:ext>
            </a:extLst>
          </p:cNvPr>
          <p:cNvSpPr/>
          <p:nvPr userDrawn="1"/>
        </p:nvSpPr>
        <p:spPr>
          <a:xfrm>
            <a:off x="3836549" y="3561054"/>
            <a:ext cx="1399032" cy="2013995"/>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1" name="TextBox 60">
            <a:extLst>
              <a:ext uri="{FF2B5EF4-FFF2-40B4-BE49-F238E27FC236}">
                <a16:creationId xmlns:a16="http://schemas.microsoft.com/office/drawing/2014/main" id="{29F8F652-0A36-E74D-86A0-730E72C3A84E}"/>
              </a:ext>
            </a:extLst>
          </p:cNvPr>
          <p:cNvSpPr txBox="1"/>
          <p:nvPr userDrawn="1"/>
        </p:nvSpPr>
        <p:spPr>
          <a:xfrm>
            <a:off x="3500036" y="4198719"/>
            <a:ext cx="2086994" cy="584775"/>
          </a:xfrm>
          <a:prstGeom prst="rect">
            <a:avLst/>
          </a:prstGeom>
          <a:noFill/>
        </p:spPr>
        <p:txBody>
          <a:bodyPr wrap="square" rtlCol="0">
            <a:spAutoFit/>
          </a:bodyPr>
          <a:lstStyle/>
          <a:p>
            <a:pPr algn="ctr"/>
            <a:r>
              <a:rPr lang="en-US" sz="1600" b="1">
                <a:solidFill>
                  <a:schemeClr val="bg1"/>
                </a:solidFill>
                <a:cs typeface="Arial" panose="020B0604020202020204" pitchFamily="34" charset="0"/>
              </a:rPr>
              <a:t>Engineering </a:t>
            </a:r>
          </a:p>
          <a:p>
            <a:pPr algn="ctr"/>
            <a:r>
              <a:rPr lang="en-US" sz="1600" b="1">
                <a:solidFill>
                  <a:schemeClr val="bg1"/>
                </a:solidFill>
                <a:cs typeface="Arial" panose="020B0604020202020204" pitchFamily="34" charset="0"/>
              </a:rPr>
              <a:t>Laboratory</a:t>
            </a:r>
          </a:p>
        </p:txBody>
      </p:sp>
      <p:sp>
        <p:nvSpPr>
          <p:cNvPr id="62" name="Rectangle 61">
            <a:extLst>
              <a:ext uri="{FF2B5EF4-FFF2-40B4-BE49-F238E27FC236}">
                <a16:creationId xmlns:a16="http://schemas.microsoft.com/office/drawing/2014/main" id="{659CCEE8-265E-9E4B-B528-4740374ECCAB}"/>
              </a:ext>
            </a:extLst>
          </p:cNvPr>
          <p:cNvSpPr/>
          <p:nvPr userDrawn="1"/>
        </p:nvSpPr>
        <p:spPr>
          <a:xfrm>
            <a:off x="651527" y="3561054"/>
            <a:ext cx="1399032" cy="2013995"/>
          </a:xfrm>
          <a:prstGeom prst="rect">
            <a:avLst/>
          </a:prstGeom>
          <a:solidFill>
            <a:srgbClr val="1133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F68981B6-0D30-994F-868B-DA4C836ED7A0}"/>
              </a:ext>
            </a:extLst>
          </p:cNvPr>
          <p:cNvSpPr/>
          <p:nvPr userDrawn="1"/>
        </p:nvSpPr>
        <p:spPr>
          <a:xfrm>
            <a:off x="2254237" y="3561055"/>
            <a:ext cx="1403592" cy="2013995"/>
          </a:xfrm>
          <a:prstGeom prst="rect">
            <a:avLst/>
          </a:prstGeom>
          <a:solidFill>
            <a:srgbClr val="1133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4" name="Picture 10">
            <a:extLst>
              <a:ext uri="{FF2B5EF4-FFF2-40B4-BE49-F238E27FC236}">
                <a16:creationId xmlns:a16="http://schemas.microsoft.com/office/drawing/2014/main" id="{5C9C16B3-210C-B043-941B-2BCED4B8A788}"/>
              </a:ext>
            </a:extLst>
          </p:cNvPr>
          <p:cNvPicPr>
            <a:picLocks noChangeAspect="1" noChangeArrowheads="1"/>
          </p:cNvPicPr>
          <p:nvPr userDrawn="1"/>
        </p:nvPicPr>
        <p:blipFill rotWithShape="1">
          <a:blip r:embed="rId2" cstate="screen">
            <a:extLst>
              <a:ext uri="{28A0092B-C50C-407E-A947-70E740481C1C}">
                <a14:useLocalDpi xmlns:a14="http://schemas.microsoft.com/office/drawing/2010/main" val="0"/>
              </a:ext>
            </a:extLst>
          </a:blip>
          <a:srcRect/>
          <a:stretch/>
        </p:blipFill>
        <p:spPr bwMode="auto">
          <a:xfrm>
            <a:off x="3836549" y="2348884"/>
            <a:ext cx="1402923" cy="1403903"/>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Lst>
        </p:spPr>
      </p:pic>
      <p:pic>
        <p:nvPicPr>
          <p:cNvPr id="65" name="Picture 10">
            <a:extLst>
              <a:ext uri="{FF2B5EF4-FFF2-40B4-BE49-F238E27FC236}">
                <a16:creationId xmlns:a16="http://schemas.microsoft.com/office/drawing/2014/main" id="{5B3B17BB-B428-544F-86C8-F1F68191F57B}"/>
              </a:ext>
            </a:extLst>
          </p:cNvPr>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6976872" y="2353774"/>
            <a:ext cx="1453896" cy="1399013"/>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Lst>
        </p:spPr>
      </p:pic>
      <p:pic>
        <p:nvPicPr>
          <p:cNvPr id="66" name="Picture 2" descr="False color SEM showing electrical testing of a carbon nanotube bundle using the nanoscale-positioning in-situ probe system. ">
            <a:extLst>
              <a:ext uri="{FF2B5EF4-FFF2-40B4-BE49-F238E27FC236}">
                <a16:creationId xmlns:a16="http://schemas.microsoft.com/office/drawing/2014/main" id="{DA375C84-93CF-8D4A-899F-EEA76BAD623C}"/>
              </a:ext>
            </a:extLst>
          </p:cNvPr>
          <p:cNvPicPr>
            <a:picLocks noChangeAspect="1" noChangeArrowheads="1"/>
          </p:cNvPicPr>
          <p:nvPr userDrawn="1"/>
        </p:nvPicPr>
        <p:blipFill rotWithShape="1">
          <a:blip r:embed="rId4" cstate="print">
            <a:extLst>
              <a:ext uri="{28A0092B-C50C-407E-A947-70E740481C1C}">
                <a14:useLocalDpi xmlns:a14="http://schemas.microsoft.com/office/drawing/2010/main" val="0"/>
              </a:ext>
            </a:extLst>
          </a:blip>
          <a:srcRect t="-379" b="-886"/>
          <a:stretch/>
        </p:blipFill>
        <p:spPr bwMode="auto">
          <a:xfrm>
            <a:off x="8582008" y="2346319"/>
            <a:ext cx="1399032" cy="1401578"/>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Lst>
        </p:spPr>
      </p:pic>
      <p:pic>
        <p:nvPicPr>
          <p:cNvPr id="67" name="Picture 4">
            <a:extLst>
              <a:ext uri="{FF2B5EF4-FFF2-40B4-BE49-F238E27FC236}">
                <a16:creationId xmlns:a16="http://schemas.microsoft.com/office/drawing/2014/main" id="{92C40D67-1097-D343-B9BE-D85D74FAE454}"/>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tretch>
            <a:fillRect/>
          </a:stretch>
        </p:blipFill>
        <p:spPr bwMode="auto">
          <a:xfrm>
            <a:off x="10173653" y="2348884"/>
            <a:ext cx="1399032" cy="1399032"/>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Lst>
        </p:spPr>
      </p:pic>
      <p:pic>
        <p:nvPicPr>
          <p:cNvPr id="68" name="Picture 6">
            <a:extLst>
              <a:ext uri="{FF2B5EF4-FFF2-40B4-BE49-F238E27FC236}">
                <a16:creationId xmlns:a16="http://schemas.microsoft.com/office/drawing/2014/main" id="{E88D6925-0F2E-0341-A147-41D14A1646CF}"/>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tretch>
            <a:fillRect/>
          </a:stretch>
        </p:blipFill>
        <p:spPr bwMode="auto">
          <a:xfrm>
            <a:off x="5416970" y="2348884"/>
            <a:ext cx="1399013" cy="1399013"/>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Lst>
        </p:spPr>
      </p:pic>
      <p:sp>
        <p:nvSpPr>
          <p:cNvPr id="69" name="TextBox 68">
            <a:extLst>
              <a:ext uri="{FF2B5EF4-FFF2-40B4-BE49-F238E27FC236}">
                <a16:creationId xmlns:a16="http://schemas.microsoft.com/office/drawing/2014/main" id="{E6500C4B-36DF-BA4F-9E05-F07444736522}"/>
              </a:ext>
            </a:extLst>
          </p:cNvPr>
          <p:cNvSpPr txBox="1"/>
          <p:nvPr userDrawn="1"/>
        </p:nvSpPr>
        <p:spPr>
          <a:xfrm>
            <a:off x="2072917" y="4198719"/>
            <a:ext cx="1767781" cy="830997"/>
          </a:xfrm>
          <a:prstGeom prst="rect">
            <a:avLst/>
          </a:prstGeom>
          <a:noFill/>
        </p:spPr>
        <p:txBody>
          <a:bodyPr wrap="square" rtlCol="0">
            <a:spAutoFit/>
          </a:bodyPr>
          <a:lstStyle/>
          <a:p>
            <a:pPr algn="ctr"/>
            <a:r>
              <a:rPr lang="en-US" sz="1600" b="1">
                <a:solidFill>
                  <a:schemeClr val="bg1"/>
                </a:solidFill>
                <a:cs typeface="Arial" panose="020B0604020202020204" pitchFamily="34" charset="0"/>
              </a:rPr>
              <a:t>Physical Measurement Laboratory</a:t>
            </a:r>
          </a:p>
        </p:txBody>
      </p:sp>
      <p:sp>
        <p:nvSpPr>
          <p:cNvPr id="70" name="TextBox 69">
            <a:extLst>
              <a:ext uri="{FF2B5EF4-FFF2-40B4-BE49-F238E27FC236}">
                <a16:creationId xmlns:a16="http://schemas.microsoft.com/office/drawing/2014/main" id="{5FCD9B73-1D4F-FE4E-AB8E-AA59601D4CBD}"/>
              </a:ext>
            </a:extLst>
          </p:cNvPr>
          <p:cNvSpPr txBox="1"/>
          <p:nvPr userDrawn="1"/>
        </p:nvSpPr>
        <p:spPr>
          <a:xfrm>
            <a:off x="432382" y="4198719"/>
            <a:ext cx="1837322" cy="830997"/>
          </a:xfrm>
          <a:prstGeom prst="rect">
            <a:avLst/>
          </a:prstGeom>
          <a:noFill/>
        </p:spPr>
        <p:txBody>
          <a:bodyPr wrap="square" rtlCol="0">
            <a:spAutoFit/>
          </a:bodyPr>
          <a:lstStyle/>
          <a:p>
            <a:pPr algn="ctr"/>
            <a:r>
              <a:rPr lang="en-US" sz="1600" b="1">
                <a:solidFill>
                  <a:schemeClr val="bg1"/>
                </a:solidFill>
                <a:cs typeface="Arial" panose="020B0604020202020204" pitchFamily="34" charset="0"/>
              </a:rPr>
              <a:t>Material </a:t>
            </a:r>
          </a:p>
          <a:p>
            <a:pPr algn="ctr"/>
            <a:r>
              <a:rPr lang="en-US" sz="1600" b="1">
                <a:solidFill>
                  <a:schemeClr val="bg1"/>
                </a:solidFill>
                <a:cs typeface="Arial" panose="020B0604020202020204" pitchFamily="34" charset="0"/>
              </a:rPr>
              <a:t>Measurement Laboratory</a:t>
            </a:r>
          </a:p>
        </p:txBody>
      </p:sp>
      <p:pic>
        <p:nvPicPr>
          <p:cNvPr id="71" name="Picture 8">
            <a:extLst>
              <a:ext uri="{FF2B5EF4-FFF2-40B4-BE49-F238E27FC236}">
                <a16:creationId xmlns:a16="http://schemas.microsoft.com/office/drawing/2014/main" id="{9EED324E-25BC-9147-BC52-FF58D33DB588}"/>
              </a:ext>
            </a:extLst>
          </p:cNvPr>
          <p:cNvPicPr>
            <a:picLocks noChangeAspect="1" noChangeArrowheads="1"/>
          </p:cNvPicPr>
          <p:nvPr userDrawn="1"/>
        </p:nvPicPr>
        <p:blipFill>
          <a:blip r:embed="rId7">
            <a:extLst>
              <a:ext uri="{28A0092B-C50C-407E-A947-70E740481C1C}">
                <a14:useLocalDpi xmlns:a14="http://schemas.microsoft.com/office/drawing/2010/main" val="0"/>
              </a:ext>
            </a:extLst>
          </a:blip>
          <a:stretch>
            <a:fillRect/>
          </a:stretch>
        </p:blipFill>
        <p:spPr bwMode="auto">
          <a:xfrm>
            <a:off x="2259313" y="2348884"/>
            <a:ext cx="1401578" cy="1401578"/>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Lst>
        </p:spPr>
      </p:pic>
      <p:pic>
        <p:nvPicPr>
          <p:cNvPr id="72" name="Picture 10" descr="DNA sequencing">
            <a:extLst>
              <a:ext uri="{FF2B5EF4-FFF2-40B4-BE49-F238E27FC236}">
                <a16:creationId xmlns:a16="http://schemas.microsoft.com/office/drawing/2014/main" id="{F88861C1-B7A2-E346-A5D6-F418DE5D8941}"/>
              </a:ext>
            </a:extLst>
          </p:cNvPr>
          <p:cNvPicPr>
            <a:picLocks noChangeAspect="1" noChangeArrowheads="1"/>
          </p:cNvPicPr>
          <p:nvPr userDrawn="1"/>
        </p:nvPicPr>
        <p:blipFill rotWithShape="1">
          <a:blip r:embed="rId8" cstate="screen">
            <a:extLst>
              <a:ext uri="{28A0092B-C50C-407E-A947-70E740481C1C}">
                <a14:useLocalDpi xmlns:a14="http://schemas.microsoft.com/office/drawing/2010/main" val="0"/>
              </a:ext>
            </a:extLst>
          </a:blip>
          <a:srcRect/>
          <a:stretch/>
        </p:blipFill>
        <p:spPr bwMode="auto">
          <a:xfrm>
            <a:off x="651527" y="2348884"/>
            <a:ext cx="1399032" cy="139972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Lst>
        </p:spPr>
      </p:pic>
      <p:pic>
        <p:nvPicPr>
          <p:cNvPr id="73" name="Picture 72">
            <a:extLst>
              <a:ext uri="{FF2B5EF4-FFF2-40B4-BE49-F238E27FC236}">
                <a16:creationId xmlns:a16="http://schemas.microsoft.com/office/drawing/2014/main" id="{E0C30A09-75D8-CE47-858A-E88D0129C476}"/>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0"/>
            <a:ext cx="12192000" cy="1087129"/>
          </a:xfrm>
          <a:prstGeom prst="rect">
            <a:avLst/>
          </a:prstGeom>
        </p:spPr>
      </p:pic>
      <p:pic>
        <p:nvPicPr>
          <p:cNvPr id="74" name="Picture 73">
            <a:extLst>
              <a:ext uri="{FF2B5EF4-FFF2-40B4-BE49-F238E27FC236}">
                <a16:creationId xmlns:a16="http://schemas.microsoft.com/office/drawing/2014/main" id="{32E80D1C-9385-AE4C-89FA-77775F6AC94F}"/>
              </a:ext>
            </a:extLst>
          </p:cNvPr>
          <p:cNvPicPr>
            <a:picLocks noChangeAspect="1"/>
          </p:cNvPicPr>
          <p:nvPr userDrawn="1"/>
        </p:nvPicPr>
        <p:blipFill>
          <a:blip r:embed="rId10">
            <a:alphaModFix amt="70000"/>
            <a:extLst>
              <a:ext uri="{28A0092B-C50C-407E-A947-70E740481C1C}">
                <a14:useLocalDpi xmlns:a14="http://schemas.microsoft.com/office/drawing/2010/main" val="0"/>
              </a:ext>
            </a:extLst>
          </a:blip>
          <a:stretch>
            <a:fillRect/>
          </a:stretch>
        </p:blipFill>
        <p:spPr>
          <a:xfrm>
            <a:off x="10696074" y="508222"/>
            <a:ext cx="1119415" cy="295401"/>
          </a:xfrm>
          <a:prstGeom prst="rect">
            <a:avLst/>
          </a:prstGeom>
        </p:spPr>
      </p:pic>
      <p:sp>
        <p:nvSpPr>
          <p:cNvPr id="75" name="Title 1">
            <a:extLst>
              <a:ext uri="{FF2B5EF4-FFF2-40B4-BE49-F238E27FC236}">
                <a16:creationId xmlns:a16="http://schemas.microsoft.com/office/drawing/2014/main" id="{9883E8DA-BC8F-7C4D-8999-59315899572C}"/>
              </a:ext>
            </a:extLst>
          </p:cNvPr>
          <p:cNvSpPr txBox="1">
            <a:spLocks/>
          </p:cNvSpPr>
          <p:nvPr userDrawn="1"/>
        </p:nvSpPr>
        <p:spPr>
          <a:xfrm>
            <a:off x="574040" y="364516"/>
            <a:ext cx="10515600" cy="52551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bg1"/>
                </a:solidFill>
                <a:latin typeface="Calibri" panose="020F0502020204030204" pitchFamily="34" charset="0"/>
                <a:ea typeface="+mj-ea"/>
                <a:cs typeface="Calibri" panose="020F0502020204030204" pitchFamily="34" charset="0"/>
              </a:defRPr>
            </a:lvl1pPr>
          </a:lstStyle>
          <a:p>
            <a:r>
              <a:rPr lang="en-US" sz="4400"/>
              <a:t>NIST Laboratory Programs</a:t>
            </a:r>
            <a:endParaRPr lang="en-US"/>
          </a:p>
        </p:txBody>
      </p:sp>
    </p:spTree>
    <p:extLst>
      <p:ext uri="{BB962C8B-B14F-4D97-AF65-F5344CB8AC3E}">
        <p14:creationId xmlns:p14="http://schemas.microsoft.com/office/powerpoint/2010/main" val="392653853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8091F42-D043-2D40-AF98-6BB2A82D040A}"/>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20675"/>
            <a:ext cx="12228755" cy="6878675"/>
          </a:xfrm>
          <a:prstGeom prst="rect">
            <a:avLst/>
          </a:prstGeom>
        </p:spPr>
      </p:pic>
      <p:sp>
        <p:nvSpPr>
          <p:cNvPr id="7" name="Rectangle 6">
            <a:extLst>
              <a:ext uri="{FF2B5EF4-FFF2-40B4-BE49-F238E27FC236}">
                <a16:creationId xmlns:a16="http://schemas.microsoft.com/office/drawing/2014/main" id="{027B43AF-6FA8-604C-9658-6C886FE656D4}"/>
              </a:ext>
            </a:extLst>
          </p:cNvPr>
          <p:cNvSpPr/>
          <p:nvPr userDrawn="1"/>
        </p:nvSpPr>
        <p:spPr>
          <a:xfrm>
            <a:off x="878529" y="1035902"/>
            <a:ext cx="10475271" cy="4765519"/>
          </a:xfrm>
          <a:prstGeom prst="rect">
            <a:avLst/>
          </a:prstGeom>
          <a:solidFill>
            <a:srgbClr val="061D37">
              <a:alpha val="87843"/>
            </a:srgbClr>
          </a:solidFill>
          <a:ln>
            <a:solidFill>
              <a:srgbClr val="4587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07FF144-A874-8D40-9673-63158A6E1443}"/>
              </a:ext>
            </a:extLst>
          </p:cNvPr>
          <p:cNvSpPr>
            <a:spLocks noGrp="1"/>
          </p:cNvSpPr>
          <p:nvPr>
            <p:ph type="title" hasCustomPrompt="1"/>
          </p:nvPr>
        </p:nvSpPr>
        <p:spPr>
          <a:xfrm>
            <a:off x="1648313" y="2338891"/>
            <a:ext cx="8932127" cy="2355772"/>
          </a:xfrm>
        </p:spPr>
        <p:txBody>
          <a:bodyPr>
            <a:normAutofit/>
          </a:bodyPr>
          <a:lstStyle>
            <a:lvl1pPr algn="ctr">
              <a:defRPr sz="6600" b="1">
                <a:solidFill>
                  <a:schemeClr val="bg1"/>
                </a:solidFill>
                <a:latin typeface="Calibri" panose="020F0502020204030204" pitchFamily="34" charset="0"/>
                <a:cs typeface="Calibri" panose="020F0502020204030204" pitchFamily="34" charset="0"/>
              </a:defRPr>
            </a:lvl1pPr>
          </a:lstStyle>
          <a:p>
            <a:r>
              <a:rPr lang="en-US"/>
              <a:t>QUESTIONS?</a:t>
            </a:r>
          </a:p>
        </p:txBody>
      </p:sp>
    </p:spTree>
    <p:extLst>
      <p:ext uri="{BB962C8B-B14F-4D97-AF65-F5344CB8AC3E}">
        <p14:creationId xmlns:p14="http://schemas.microsoft.com/office/powerpoint/2010/main" val="2860043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D84F49B-5A7F-2F45-9400-29748B34686B}"/>
              </a:ext>
            </a:extLst>
          </p:cNvPr>
          <p:cNvPicPr>
            <a:picLocks noChangeAspect="1"/>
          </p:cNvPicPr>
          <p:nvPr userDrawn="1"/>
        </p:nvPicPr>
        <p:blipFill>
          <a:blip r:embed="rId2"/>
          <a:stretch>
            <a:fillRect/>
          </a:stretch>
        </p:blipFill>
        <p:spPr>
          <a:xfrm>
            <a:off x="0" y="0"/>
            <a:ext cx="12192000" cy="1087129"/>
          </a:xfrm>
          <a:prstGeom prst="rect">
            <a:avLst/>
          </a:prstGeom>
        </p:spPr>
      </p:pic>
      <p:sp>
        <p:nvSpPr>
          <p:cNvPr id="6" name="Content Placeholder 3">
            <a:extLst>
              <a:ext uri="{FF2B5EF4-FFF2-40B4-BE49-F238E27FC236}">
                <a16:creationId xmlns:a16="http://schemas.microsoft.com/office/drawing/2014/main" id="{8D058A46-4497-4846-9950-4FE69B7CB514}"/>
              </a:ext>
            </a:extLst>
          </p:cNvPr>
          <p:cNvSpPr>
            <a:spLocks noGrp="1"/>
          </p:cNvSpPr>
          <p:nvPr>
            <p:ph sz="half" idx="2" hasCustomPrompt="1"/>
          </p:nvPr>
        </p:nvSpPr>
        <p:spPr>
          <a:xfrm>
            <a:off x="0" y="1088249"/>
            <a:ext cx="12192000" cy="3897872"/>
          </a:xfrm>
          <a:ln>
            <a:noFill/>
          </a:ln>
        </p:spPr>
        <p:txBody>
          <a:bodyPr/>
          <a:lstStyle>
            <a:lvl1pPr marL="0" indent="0">
              <a:buNone/>
              <a:defRPr/>
            </a:lvl1pPr>
          </a:lstStyle>
          <a:p>
            <a:pPr lvl="0"/>
            <a:r>
              <a:rPr lang="en-US" dirty="0"/>
              <a:t>Object/Photo</a:t>
            </a:r>
          </a:p>
        </p:txBody>
      </p:sp>
      <p:pic>
        <p:nvPicPr>
          <p:cNvPr id="10" name="Picture 9">
            <a:extLst>
              <a:ext uri="{FF2B5EF4-FFF2-40B4-BE49-F238E27FC236}">
                <a16:creationId xmlns:a16="http://schemas.microsoft.com/office/drawing/2014/main" id="{C55B0418-EA3E-F444-BA50-493E538C475E}"/>
              </a:ext>
            </a:extLst>
          </p:cNvPr>
          <p:cNvPicPr>
            <a:picLocks noChangeAspect="1"/>
          </p:cNvPicPr>
          <p:nvPr userDrawn="1"/>
        </p:nvPicPr>
        <p:blipFill>
          <a:blip r:embed="rId3">
            <a:alphaModFix amt="70000"/>
          </a:blip>
          <a:stretch>
            <a:fillRect/>
          </a:stretch>
        </p:blipFill>
        <p:spPr>
          <a:xfrm>
            <a:off x="10696074" y="508222"/>
            <a:ext cx="1119415" cy="295401"/>
          </a:xfrm>
          <a:prstGeom prst="rect">
            <a:avLst/>
          </a:prstGeom>
        </p:spPr>
      </p:pic>
      <p:sp>
        <p:nvSpPr>
          <p:cNvPr id="7" name="Text Placeholder 2">
            <a:extLst>
              <a:ext uri="{FF2B5EF4-FFF2-40B4-BE49-F238E27FC236}">
                <a16:creationId xmlns:a16="http://schemas.microsoft.com/office/drawing/2014/main" id="{4038A29F-49C5-8E46-9DD1-3268CB9B3E64}"/>
              </a:ext>
            </a:extLst>
          </p:cNvPr>
          <p:cNvSpPr>
            <a:spLocks noGrp="1"/>
          </p:cNvSpPr>
          <p:nvPr>
            <p:ph type="body" idx="1" hasCustomPrompt="1"/>
          </p:nvPr>
        </p:nvSpPr>
        <p:spPr>
          <a:xfrm>
            <a:off x="1092819" y="5213932"/>
            <a:ext cx="9824225" cy="1263869"/>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en-US" dirty="0">
                <a:latin typeface="Calibri" panose="020F0502020204030204" pitchFamily="34" charset="0"/>
                <a:ea typeface="Arial" charset="0"/>
                <a:cs typeface="Calibri" panose="020F0502020204030204" pitchFamily="34" charset="0"/>
              </a:rPr>
              <a:t>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r>
              <a:rPr lang="en-US" dirty="0">
                <a:latin typeface="Calibri" panose="020F0502020204030204" pitchFamily="34" charset="0"/>
                <a:ea typeface="Arial" charset="0"/>
                <a:cs typeface="Calibri" panose="020F0502020204030204" pitchFamily="34" charset="0"/>
              </a:rPr>
              <a:t>. Maecenas </a:t>
            </a:r>
            <a:r>
              <a:rPr lang="en-US" dirty="0" err="1">
                <a:latin typeface="Calibri" panose="020F0502020204030204" pitchFamily="34" charset="0"/>
                <a:ea typeface="Arial" charset="0"/>
                <a:cs typeface="Calibri" panose="020F0502020204030204" pitchFamily="34" charset="0"/>
              </a:rPr>
              <a:t>porttitor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congue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massa</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Fusce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posuere</a:t>
            </a:r>
            <a:r>
              <a:rPr lang="en-US" dirty="0">
                <a:latin typeface="Calibri" panose="020F0502020204030204" pitchFamily="34" charset="0"/>
                <a:ea typeface="Arial" charset="0"/>
                <a:cs typeface="Calibri" panose="020F0502020204030204" pitchFamily="34" charset="0"/>
              </a:rPr>
              <a:t>, magna </a:t>
            </a:r>
            <a:r>
              <a:rPr lang="en-US" dirty="0" err="1">
                <a:latin typeface="Calibri" panose="020F0502020204030204" pitchFamily="34" charset="0"/>
                <a:ea typeface="Arial" charset="0"/>
                <a:cs typeface="Calibri" panose="020F0502020204030204" pitchFamily="34" charset="0"/>
              </a:rPr>
              <a:t>sed</a:t>
            </a:r>
            <a:r>
              <a:rPr lang="en-US" dirty="0">
                <a:latin typeface="Calibri" panose="020F0502020204030204" pitchFamily="34" charset="0"/>
                <a:ea typeface="Arial" charset="0"/>
                <a:cs typeface="Calibri" panose="020F0502020204030204" pitchFamily="34" charset="0"/>
              </a:rPr>
              <a:t> pulvinar.</a:t>
            </a:r>
          </a:p>
        </p:txBody>
      </p:sp>
      <p:sp>
        <p:nvSpPr>
          <p:cNvPr id="9" name="Title 1">
            <a:extLst>
              <a:ext uri="{FF2B5EF4-FFF2-40B4-BE49-F238E27FC236}">
                <a16:creationId xmlns:a16="http://schemas.microsoft.com/office/drawing/2014/main" id="{BCFA929C-C054-5949-B389-B2BE80C59E61}"/>
              </a:ext>
            </a:extLst>
          </p:cNvPr>
          <p:cNvSpPr>
            <a:spLocks noGrp="1"/>
          </p:cNvSpPr>
          <p:nvPr>
            <p:ph type="title"/>
          </p:nvPr>
        </p:nvSpPr>
        <p:spPr>
          <a:xfrm>
            <a:off x="573795" y="-10745"/>
            <a:ext cx="10515600" cy="1325563"/>
          </a:xfrm>
        </p:spPr>
        <p:txBody>
          <a:bodyPr>
            <a:norm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dirty="0"/>
              <a:t>Click to edit Master title style</a:t>
            </a:r>
          </a:p>
        </p:txBody>
      </p:sp>
    </p:spTree>
    <p:extLst>
      <p:ext uri="{BB962C8B-B14F-4D97-AF65-F5344CB8AC3E}">
        <p14:creationId xmlns:p14="http://schemas.microsoft.com/office/powerpoint/2010/main" val="77102716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432" userDrawn="1">
          <p15:clr>
            <a:srgbClr val="FBAE40"/>
          </p15:clr>
        </p15:guide>
        <p15:guide id="3" orient="horz" pos="507"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85BF363-59FF-E54E-A0B5-E35D493FB5D9}"/>
              </a:ext>
            </a:extLst>
          </p:cNvPr>
          <p:cNvPicPr>
            <a:picLocks noChangeAspect="1"/>
          </p:cNvPicPr>
          <p:nvPr userDrawn="1"/>
        </p:nvPicPr>
        <p:blipFill>
          <a:blip r:embed="rId2"/>
          <a:stretch>
            <a:fillRect/>
          </a:stretch>
        </p:blipFill>
        <p:spPr>
          <a:xfrm>
            <a:off x="0" y="0"/>
            <a:ext cx="12192000" cy="1087129"/>
          </a:xfrm>
          <a:prstGeom prst="rect">
            <a:avLst/>
          </a:prstGeom>
        </p:spPr>
      </p:pic>
      <p:sp>
        <p:nvSpPr>
          <p:cNvPr id="2" name="Title 1">
            <a:extLst>
              <a:ext uri="{FF2B5EF4-FFF2-40B4-BE49-F238E27FC236}">
                <a16:creationId xmlns:a16="http://schemas.microsoft.com/office/drawing/2014/main" id="{EDB2D7EB-E182-4543-8CCE-37CF8E507C4D}"/>
              </a:ext>
            </a:extLst>
          </p:cNvPr>
          <p:cNvSpPr>
            <a:spLocks noGrp="1"/>
          </p:cNvSpPr>
          <p:nvPr>
            <p:ph type="title"/>
          </p:nvPr>
        </p:nvSpPr>
        <p:spPr>
          <a:xfrm>
            <a:off x="573795" y="-10745"/>
            <a:ext cx="10515600" cy="1325563"/>
          </a:xfrm>
        </p:spPr>
        <p:txBody>
          <a:bodyPr>
            <a:norm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dirty="0"/>
              <a:t>Click to edit Master title style</a:t>
            </a:r>
          </a:p>
        </p:txBody>
      </p:sp>
      <p:pic>
        <p:nvPicPr>
          <p:cNvPr id="8" name="Picture 7">
            <a:extLst>
              <a:ext uri="{FF2B5EF4-FFF2-40B4-BE49-F238E27FC236}">
                <a16:creationId xmlns:a16="http://schemas.microsoft.com/office/drawing/2014/main" id="{604195B3-35E3-C543-9CBB-AD4A8EB72435}"/>
              </a:ext>
            </a:extLst>
          </p:cNvPr>
          <p:cNvPicPr>
            <a:picLocks noChangeAspect="1"/>
          </p:cNvPicPr>
          <p:nvPr userDrawn="1"/>
        </p:nvPicPr>
        <p:blipFill>
          <a:blip r:embed="rId3">
            <a:alphaModFix amt="70000"/>
          </a:blip>
          <a:stretch>
            <a:fillRect/>
          </a:stretch>
        </p:blipFill>
        <p:spPr>
          <a:xfrm>
            <a:off x="10696074" y="508222"/>
            <a:ext cx="1119415" cy="295401"/>
          </a:xfrm>
          <a:prstGeom prst="rect">
            <a:avLst/>
          </a:prstGeom>
        </p:spPr>
      </p:pic>
      <p:sp>
        <p:nvSpPr>
          <p:cNvPr id="16" name="Rectangle 15">
            <a:extLst>
              <a:ext uri="{FF2B5EF4-FFF2-40B4-BE49-F238E27FC236}">
                <a16:creationId xmlns:a16="http://schemas.microsoft.com/office/drawing/2014/main" id="{DF0C5EBA-FDE5-C744-8C25-171C6E49ED05}"/>
              </a:ext>
            </a:extLst>
          </p:cNvPr>
          <p:cNvSpPr/>
          <p:nvPr userDrawn="1"/>
        </p:nvSpPr>
        <p:spPr>
          <a:xfrm>
            <a:off x="270017" y="1367572"/>
            <a:ext cx="2713172" cy="2589112"/>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853F55F8-F17A-FC46-941E-74A68AF677D2}"/>
              </a:ext>
            </a:extLst>
          </p:cNvPr>
          <p:cNvSpPr/>
          <p:nvPr userDrawn="1"/>
        </p:nvSpPr>
        <p:spPr>
          <a:xfrm>
            <a:off x="3076999" y="1367573"/>
            <a:ext cx="2713172" cy="25891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5D92DE6-5EC6-4D49-A3C5-29C00605CB95}"/>
              </a:ext>
            </a:extLst>
          </p:cNvPr>
          <p:cNvSpPr/>
          <p:nvPr userDrawn="1"/>
        </p:nvSpPr>
        <p:spPr>
          <a:xfrm>
            <a:off x="256570" y="4039015"/>
            <a:ext cx="2713172" cy="25891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7E47E62-84AE-884D-8677-1D5875DE6DED}"/>
              </a:ext>
            </a:extLst>
          </p:cNvPr>
          <p:cNvSpPr/>
          <p:nvPr userDrawn="1"/>
        </p:nvSpPr>
        <p:spPr>
          <a:xfrm>
            <a:off x="3076999" y="4039015"/>
            <a:ext cx="2713172" cy="2589112"/>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5">
            <a:extLst>
              <a:ext uri="{FF2B5EF4-FFF2-40B4-BE49-F238E27FC236}">
                <a16:creationId xmlns:a16="http://schemas.microsoft.com/office/drawing/2014/main" id="{04DCE74C-5520-A544-A078-9D485FE5363B}"/>
              </a:ext>
            </a:extLst>
          </p:cNvPr>
          <p:cNvSpPr>
            <a:spLocks noGrp="1"/>
          </p:cNvSpPr>
          <p:nvPr>
            <p:ph sz="quarter" idx="13"/>
          </p:nvPr>
        </p:nvSpPr>
        <p:spPr>
          <a:xfrm>
            <a:off x="5932488" y="1367571"/>
            <a:ext cx="6025050" cy="5260241"/>
          </a:xfrm>
        </p:spPr>
        <p:txBody>
          <a:bodyPr>
            <a:normAutofit/>
          </a:bodyPr>
          <a:lstStyle>
            <a:lvl1pPr marL="0" indent="0">
              <a:buNone/>
              <a:defRPr sz="2800" b="0">
                <a:solidFill>
                  <a:schemeClr val="tx1"/>
                </a:solidFill>
              </a:defRPr>
            </a:lvl1pPr>
            <a:lvl2pPr marL="800100" indent="-342900">
              <a:buClr>
                <a:srgbClr val="5D8B72"/>
              </a:buClr>
              <a:buFont typeface="Wingdings" pitchFamily="2" charset="2"/>
              <a:buChar char="§"/>
              <a:defRPr sz="2800">
                <a:solidFill>
                  <a:schemeClr val="tx1"/>
                </a:solidFill>
              </a:defRPr>
            </a:lvl2pPr>
            <a:lvl3pPr marL="914400" indent="0">
              <a:buNone/>
              <a:defRPr/>
            </a:lvl3pPr>
            <a:lvl4pPr marL="1371600" indent="0">
              <a:buNone/>
              <a:defRPr/>
            </a:lvl4pPr>
            <a:lvl5pPr marL="1828800" indent="0">
              <a:buNone/>
              <a:defRPr/>
            </a:lvl5pPr>
          </a:lstStyle>
          <a:p>
            <a:pPr lvl="0"/>
            <a:endParaRPr lang="en-US" dirty="0"/>
          </a:p>
        </p:txBody>
      </p:sp>
      <p:sp>
        <p:nvSpPr>
          <p:cNvPr id="4" name="Text Placeholder 3">
            <a:extLst>
              <a:ext uri="{FF2B5EF4-FFF2-40B4-BE49-F238E27FC236}">
                <a16:creationId xmlns:a16="http://schemas.microsoft.com/office/drawing/2014/main" id="{197A4AE0-38AE-5842-A062-C165BD865498}"/>
              </a:ext>
            </a:extLst>
          </p:cNvPr>
          <p:cNvSpPr>
            <a:spLocks noGrp="1"/>
          </p:cNvSpPr>
          <p:nvPr>
            <p:ph type="body" sz="quarter" idx="14"/>
          </p:nvPr>
        </p:nvSpPr>
        <p:spPr>
          <a:xfrm>
            <a:off x="685800" y="1973532"/>
            <a:ext cx="2012795" cy="1583705"/>
          </a:xfrm>
        </p:spPr>
        <p:txBody>
          <a:bodyPr>
            <a:normAutofit/>
          </a:bodyPr>
          <a:lstStyle>
            <a:lvl1pPr>
              <a:defRPr sz="2400"/>
            </a:lvl1pPr>
          </a:lstStyle>
          <a:p>
            <a:pPr lvl="0"/>
            <a:r>
              <a:rPr lang="en-US" dirty="0"/>
              <a:t>Edit Master text styles</a:t>
            </a:r>
          </a:p>
        </p:txBody>
      </p:sp>
      <p:sp>
        <p:nvSpPr>
          <p:cNvPr id="12" name="Text Placeholder 3">
            <a:extLst>
              <a:ext uri="{FF2B5EF4-FFF2-40B4-BE49-F238E27FC236}">
                <a16:creationId xmlns:a16="http://schemas.microsoft.com/office/drawing/2014/main" id="{EFCF57B2-1F6F-564B-AE90-0606F45C499E}"/>
              </a:ext>
            </a:extLst>
          </p:cNvPr>
          <p:cNvSpPr>
            <a:spLocks noGrp="1"/>
          </p:cNvSpPr>
          <p:nvPr>
            <p:ph type="body" sz="quarter" idx="15"/>
          </p:nvPr>
        </p:nvSpPr>
        <p:spPr>
          <a:xfrm>
            <a:off x="3395547" y="1973532"/>
            <a:ext cx="2012795" cy="1583705"/>
          </a:xfrm>
        </p:spPr>
        <p:txBody>
          <a:bodyPr>
            <a:normAutofit/>
          </a:bodyPr>
          <a:lstStyle>
            <a:lvl1pPr>
              <a:defRPr sz="2400"/>
            </a:lvl1pPr>
          </a:lstStyle>
          <a:p>
            <a:pPr lvl="0"/>
            <a:r>
              <a:rPr lang="en-US" dirty="0"/>
              <a:t>Edit Master text styles</a:t>
            </a:r>
          </a:p>
        </p:txBody>
      </p:sp>
      <p:sp>
        <p:nvSpPr>
          <p:cNvPr id="13" name="Text Placeholder 3">
            <a:extLst>
              <a:ext uri="{FF2B5EF4-FFF2-40B4-BE49-F238E27FC236}">
                <a16:creationId xmlns:a16="http://schemas.microsoft.com/office/drawing/2014/main" id="{0FA9EEA3-2CAF-7046-AF37-6009977247CF}"/>
              </a:ext>
            </a:extLst>
          </p:cNvPr>
          <p:cNvSpPr>
            <a:spLocks noGrp="1"/>
          </p:cNvSpPr>
          <p:nvPr>
            <p:ph type="body" sz="quarter" idx="16"/>
          </p:nvPr>
        </p:nvSpPr>
        <p:spPr>
          <a:xfrm>
            <a:off x="685800" y="4582918"/>
            <a:ext cx="2012795" cy="1583705"/>
          </a:xfrm>
        </p:spPr>
        <p:txBody>
          <a:bodyPr>
            <a:normAutofit/>
          </a:bodyPr>
          <a:lstStyle>
            <a:lvl1pPr>
              <a:defRPr sz="2400"/>
            </a:lvl1pPr>
          </a:lstStyle>
          <a:p>
            <a:pPr lvl="0"/>
            <a:r>
              <a:rPr lang="en-US" dirty="0"/>
              <a:t>Edit Master text styles</a:t>
            </a:r>
          </a:p>
        </p:txBody>
      </p:sp>
      <p:sp>
        <p:nvSpPr>
          <p:cNvPr id="14" name="Text Placeholder 3">
            <a:extLst>
              <a:ext uri="{FF2B5EF4-FFF2-40B4-BE49-F238E27FC236}">
                <a16:creationId xmlns:a16="http://schemas.microsoft.com/office/drawing/2014/main" id="{16834188-F4F4-DA4C-8407-BA4BAA7EE0BB}"/>
              </a:ext>
            </a:extLst>
          </p:cNvPr>
          <p:cNvSpPr>
            <a:spLocks noGrp="1"/>
          </p:cNvSpPr>
          <p:nvPr>
            <p:ph type="body" sz="quarter" idx="17"/>
          </p:nvPr>
        </p:nvSpPr>
        <p:spPr>
          <a:xfrm>
            <a:off x="3395547" y="4582918"/>
            <a:ext cx="2012795" cy="1583705"/>
          </a:xfrm>
        </p:spPr>
        <p:txBody>
          <a:bodyPr>
            <a:normAutofit/>
          </a:bodyPr>
          <a:lstStyle>
            <a:lvl1pPr>
              <a:defRPr sz="2400"/>
            </a:lvl1pPr>
          </a:lstStyle>
          <a:p>
            <a:pPr lvl="0"/>
            <a:r>
              <a:rPr lang="en-US" dirty="0"/>
              <a:t>Edit Master text styles</a:t>
            </a:r>
          </a:p>
        </p:txBody>
      </p:sp>
    </p:spTree>
    <p:extLst>
      <p:ext uri="{BB962C8B-B14F-4D97-AF65-F5344CB8AC3E}">
        <p14:creationId xmlns:p14="http://schemas.microsoft.com/office/powerpoint/2010/main" val="26917760"/>
      </p:ext>
    </p:extLst>
  </p:cSld>
  <p:clrMapOvr>
    <a:masterClrMapping/>
  </p:clrMapOvr>
  <p:extLst>
    <p:ext uri="{DCECCB84-F9BA-43D5-87BE-67443E8EF086}">
      <p15:sldGuideLst xmlns:p15="http://schemas.microsoft.com/office/powerpoint/2012/main">
        <p15:guide id="1" orient="horz" pos="504" userDrawn="1">
          <p15:clr>
            <a:srgbClr val="FBAE40"/>
          </p15:clr>
        </p15:guide>
        <p15:guide id="2" pos="432"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C5957D3-3144-8D48-A92E-C76664629CF9}"/>
              </a:ext>
            </a:extLst>
          </p:cNvPr>
          <p:cNvSpPr/>
          <p:nvPr userDrawn="1"/>
        </p:nvSpPr>
        <p:spPr>
          <a:xfrm>
            <a:off x="369841" y="2517613"/>
            <a:ext cx="3646921" cy="289104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25">
            <a:extLst>
              <a:ext uri="{FF2B5EF4-FFF2-40B4-BE49-F238E27FC236}">
                <a16:creationId xmlns:a16="http://schemas.microsoft.com/office/drawing/2014/main" id="{8741C95C-42C9-F842-87D4-4B2BC8DA03F5}"/>
              </a:ext>
            </a:extLst>
          </p:cNvPr>
          <p:cNvSpPr>
            <a:spLocks noGrp="1"/>
          </p:cNvSpPr>
          <p:nvPr>
            <p:ph type="body" sz="quarter" idx="13" hasCustomPrompt="1"/>
          </p:nvPr>
        </p:nvSpPr>
        <p:spPr>
          <a:xfrm>
            <a:off x="595532" y="3300413"/>
            <a:ext cx="3193766" cy="1917700"/>
          </a:xfrm>
        </p:spPr>
        <p:txBody>
          <a:bodyPr>
            <a:normAutofit/>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algn="ctr"/>
            <a:r>
              <a:rPr lang="en-US" sz="2000" dirty="0">
                <a:solidFill>
                  <a:schemeClr val="bg2">
                    <a:lumMod val="25000"/>
                  </a:schemeClr>
                </a:solidFill>
                <a:latin typeface="Calibri" panose="020F0502020204030204" pitchFamily="34" charset="0"/>
                <a:ea typeface="Arial" charset="0"/>
                <a:cs typeface="Calibri" panose="020F0502020204030204" pitchFamily="34" charset="0"/>
              </a:rPr>
              <a:t>Lorem ipsum dolor sit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amet</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consectetuer</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adipiscing</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elit</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Maecenas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porttitor</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congue</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massa</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Fusce</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posuere</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magna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sed</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pulvinar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ultricies</a:t>
            </a:r>
            <a:endParaRPr lang="en-US" sz="2000" dirty="0">
              <a:solidFill>
                <a:schemeClr val="bg2">
                  <a:lumMod val="25000"/>
                </a:schemeClr>
              </a:solidFill>
              <a:latin typeface="Calibri" panose="020F0502020204030204" pitchFamily="34" charset="0"/>
              <a:ea typeface="Arial" charset="0"/>
              <a:cs typeface="Calibri" panose="020F0502020204030204" pitchFamily="34" charset="0"/>
            </a:endParaRPr>
          </a:p>
        </p:txBody>
      </p:sp>
      <p:sp>
        <p:nvSpPr>
          <p:cNvPr id="6" name="Date Placeholder 2">
            <a:extLst>
              <a:ext uri="{FF2B5EF4-FFF2-40B4-BE49-F238E27FC236}">
                <a16:creationId xmlns:a16="http://schemas.microsoft.com/office/drawing/2014/main" id="{C533C124-7598-6F4B-BCB0-626B6DB9EA8D}"/>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F1F6868-B405-CA44-B412-5D6C4F518A0C}" type="datetimeFigureOut">
              <a:rPr lang="en-US" smtClean="0"/>
              <a:pPr/>
              <a:t>10/18/23</a:t>
            </a:fld>
            <a:endParaRPr lang="en-US"/>
          </a:p>
        </p:txBody>
      </p:sp>
      <p:sp>
        <p:nvSpPr>
          <p:cNvPr id="7" name="Slide Number Placeholder 4">
            <a:extLst>
              <a:ext uri="{FF2B5EF4-FFF2-40B4-BE49-F238E27FC236}">
                <a16:creationId xmlns:a16="http://schemas.microsoft.com/office/drawing/2014/main" id="{6F0E789C-4D79-6649-8389-129C018B25FD}"/>
              </a:ext>
            </a:extLst>
          </p:cNvPr>
          <p:cNvSpPr txBox="1">
            <a:spLocks/>
          </p:cNvSpPr>
          <p:nvPr userDrawn="1"/>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1C45A3A-841E-C04D-A6C3-2A644B41F8FE}" type="slidenum">
              <a:rPr lang="en-US" smtClean="0"/>
              <a:pPr/>
              <a:t>‹#›</a:t>
            </a:fld>
            <a:endParaRPr lang="en-US"/>
          </a:p>
        </p:txBody>
      </p:sp>
      <p:sp>
        <p:nvSpPr>
          <p:cNvPr id="8" name="Rectangle 7">
            <a:extLst>
              <a:ext uri="{FF2B5EF4-FFF2-40B4-BE49-F238E27FC236}">
                <a16:creationId xmlns:a16="http://schemas.microsoft.com/office/drawing/2014/main" id="{DF540500-007F-2C4C-9583-7C56C95CB2D0}"/>
              </a:ext>
            </a:extLst>
          </p:cNvPr>
          <p:cNvSpPr/>
          <p:nvPr userDrawn="1"/>
        </p:nvSpPr>
        <p:spPr>
          <a:xfrm>
            <a:off x="369841" y="1325563"/>
            <a:ext cx="3646921" cy="1045406"/>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1139387-C38C-4A48-919B-2E0B84969B6A}"/>
              </a:ext>
            </a:extLst>
          </p:cNvPr>
          <p:cNvSpPr/>
          <p:nvPr userDrawn="1"/>
        </p:nvSpPr>
        <p:spPr>
          <a:xfrm>
            <a:off x="4284504" y="1325563"/>
            <a:ext cx="3646921" cy="1045406"/>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C1B6231-8F23-CC44-B283-DD8E45233D78}"/>
              </a:ext>
            </a:extLst>
          </p:cNvPr>
          <p:cNvSpPr/>
          <p:nvPr userDrawn="1"/>
        </p:nvSpPr>
        <p:spPr>
          <a:xfrm>
            <a:off x="4284504" y="2517613"/>
            <a:ext cx="3646921" cy="289104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934F073-3FAB-F44A-A9FC-2DD482EB2FB2}"/>
              </a:ext>
            </a:extLst>
          </p:cNvPr>
          <p:cNvSpPr/>
          <p:nvPr userDrawn="1"/>
        </p:nvSpPr>
        <p:spPr>
          <a:xfrm>
            <a:off x="369841" y="5555300"/>
            <a:ext cx="3646921" cy="1040572"/>
          </a:xfrm>
          <a:prstGeom prst="rect">
            <a:avLst/>
          </a:prstGeom>
          <a:solidFill>
            <a:srgbClr val="193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CF16E65-9843-6A40-99CA-BFFEB583C63D}"/>
              </a:ext>
            </a:extLst>
          </p:cNvPr>
          <p:cNvSpPr/>
          <p:nvPr userDrawn="1"/>
        </p:nvSpPr>
        <p:spPr>
          <a:xfrm>
            <a:off x="4284504" y="5555300"/>
            <a:ext cx="3646921" cy="1040572"/>
          </a:xfrm>
          <a:prstGeom prst="rect">
            <a:avLst/>
          </a:prstGeom>
          <a:solidFill>
            <a:srgbClr val="193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BBC26D5-E557-9941-B421-8058460DC3F1}"/>
              </a:ext>
            </a:extLst>
          </p:cNvPr>
          <p:cNvSpPr/>
          <p:nvPr userDrawn="1"/>
        </p:nvSpPr>
        <p:spPr>
          <a:xfrm>
            <a:off x="8199167" y="1325563"/>
            <a:ext cx="3646921" cy="1045406"/>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11AD63F-90C7-3C4E-ABB3-8B524AF71F83}"/>
              </a:ext>
            </a:extLst>
          </p:cNvPr>
          <p:cNvSpPr/>
          <p:nvPr userDrawn="1"/>
        </p:nvSpPr>
        <p:spPr>
          <a:xfrm>
            <a:off x="8199167" y="2517613"/>
            <a:ext cx="3646921" cy="289104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B26AE21E-790E-6F43-9472-E4246AFE3896}"/>
              </a:ext>
            </a:extLst>
          </p:cNvPr>
          <p:cNvSpPr/>
          <p:nvPr userDrawn="1"/>
        </p:nvSpPr>
        <p:spPr>
          <a:xfrm>
            <a:off x="8199167" y="5555300"/>
            <a:ext cx="3646921" cy="1040572"/>
          </a:xfrm>
          <a:prstGeom prst="rect">
            <a:avLst/>
          </a:prstGeom>
          <a:solidFill>
            <a:srgbClr val="193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698F0FB9-C724-214B-8044-872D96427B79}"/>
              </a:ext>
            </a:extLst>
          </p:cNvPr>
          <p:cNvCxnSpPr>
            <a:cxnSpLocks/>
          </p:cNvCxnSpPr>
          <p:nvPr userDrawn="1"/>
        </p:nvCxnSpPr>
        <p:spPr>
          <a:xfrm>
            <a:off x="976628" y="3188854"/>
            <a:ext cx="24286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ECA40C7-300F-D740-8383-0D75BFFF1FE6}"/>
              </a:ext>
            </a:extLst>
          </p:cNvPr>
          <p:cNvCxnSpPr>
            <a:cxnSpLocks/>
          </p:cNvCxnSpPr>
          <p:nvPr userDrawn="1"/>
        </p:nvCxnSpPr>
        <p:spPr>
          <a:xfrm>
            <a:off x="4912523" y="3188854"/>
            <a:ext cx="24286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6366614-A93D-9D46-B70C-956EE518DC3B}"/>
              </a:ext>
            </a:extLst>
          </p:cNvPr>
          <p:cNvCxnSpPr>
            <a:cxnSpLocks/>
          </p:cNvCxnSpPr>
          <p:nvPr userDrawn="1"/>
        </p:nvCxnSpPr>
        <p:spPr>
          <a:xfrm>
            <a:off x="8808662" y="3188854"/>
            <a:ext cx="24286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E7720B87-E4A5-A640-A4FE-D34285F4100F}"/>
              </a:ext>
            </a:extLst>
          </p:cNvPr>
          <p:cNvPicPr>
            <a:picLocks noChangeAspect="1"/>
          </p:cNvPicPr>
          <p:nvPr userDrawn="1"/>
        </p:nvPicPr>
        <p:blipFill>
          <a:blip r:embed="rId2"/>
          <a:stretch>
            <a:fillRect/>
          </a:stretch>
        </p:blipFill>
        <p:spPr>
          <a:xfrm>
            <a:off x="0" y="0"/>
            <a:ext cx="12192000" cy="1087129"/>
          </a:xfrm>
          <a:prstGeom prst="rect">
            <a:avLst/>
          </a:prstGeom>
        </p:spPr>
      </p:pic>
      <p:pic>
        <p:nvPicPr>
          <p:cNvPr id="21" name="Picture 20">
            <a:extLst>
              <a:ext uri="{FF2B5EF4-FFF2-40B4-BE49-F238E27FC236}">
                <a16:creationId xmlns:a16="http://schemas.microsoft.com/office/drawing/2014/main" id="{B17863C5-E08E-1149-9A18-BABAC8F04410}"/>
              </a:ext>
            </a:extLst>
          </p:cNvPr>
          <p:cNvPicPr>
            <a:picLocks noChangeAspect="1"/>
          </p:cNvPicPr>
          <p:nvPr userDrawn="1"/>
        </p:nvPicPr>
        <p:blipFill>
          <a:blip r:embed="rId3">
            <a:alphaModFix amt="70000"/>
          </a:blip>
          <a:stretch>
            <a:fillRect/>
          </a:stretch>
        </p:blipFill>
        <p:spPr>
          <a:xfrm>
            <a:off x="10696074" y="508222"/>
            <a:ext cx="1119415" cy="295401"/>
          </a:xfrm>
          <a:prstGeom prst="rect">
            <a:avLst/>
          </a:prstGeom>
        </p:spPr>
      </p:pic>
      <p:sp>
        <p:nvSpPr>
          <p:cNvPr id="2" name="Title 1">
            <a:extLst>
              <a:ext uri="{FF2B5EF4-FFF2-40B4-BE49-F238E27FC236}">
                <a16:creationId xmlns:a16="http://schemas.microsoft.com/office/drawing/2014/main" id="{ED54AA58-73EE-4948-AD09-E75021E43ED2}"/>
              </a:ext>
            </a:extLst>
          </p:cNvPr>
          <p:cNvSpPr>
            <a:spLocks noGrp="1"/>
          </p:cNvSpPr>
          <p:nvPr>
            <p:ph type="title"/>
          </p:nvPr>
        </p:nvSpPr>
        <p:spPr>
          <a:xfrm>
            <a:off x="573795" y="-10746"/>
            <a:ext cx="10515600" cy="1325563"/>
          </a:xfrm>
        </p:spPr>
        <p:txBody>
          <a:bodyPr>
            <a:no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33" name="Text Placeholder 32">
            <a:extLst>
              <a:ext uri="{FF2B5EF4-FFF2-40B4-BE49-F238E27FC236}">
                <a16:creationId xmlns:a16="http://schemas.microsoft.com/office/drawing/2014/main" id="{C8757D5C-F741-9D4C-A776-60B56D967679}"/>
              </a:ext>
            </a:extLst>
          </p:cNvPr>
          <p:cNvSpPr>
            <a:spLocks noGrp="1"/>
          </p:cNvSpPr>
          <p:nvPr>
            <p:ph type="body" sz="quarter" idx="16" hasCustomPrompt="1"/>
          </p:nvPr>
        </p:nvSpPr>
        <p:spPr>
          <a:xfrm>
            <a:off x="651746" y="2665413"/>
            <a:ext cx="3081338" cy="423862"/>
          </a:xfrm>
        </p:spPr>
        <p:txBody>
          <a:bodyPr>
            <a:normAutofit/>
          </a:bodyPr>
          <a:lstStyle>
            <a:lvl1pPr marL="0" indent="0" algn="ctr">
              <a:buNone/>
              <a:defRPr sz="2400" b="1">
                <a:solidFill>
                  <a:srgbClr val="002060"/>
                </a:solidFill>
              </a:defRPr>
            </a:lvl1pPr>
          </a:lstStyle>
          <a:p>
            <a:pPr lvl="0"/>
            <a:r>
              <a:rPr lang="en-US" dirty="0"/>
              <a:t>Header</a:t>
            </a:r>
          </a:p>
        </p:txBody>
      </p:sp>
      <p:sp>
        <p:nvSpPr>
          <p:cNvPr id="38" name="Picture Placeholder 37">
            <a:extLst>
              <a:ext uri="{FF2B5EF4-FFF2-40B4-BE49-F238E27FC236}">
                <a16:creationId xmlns:a16="http://schemas.microsoft.com/office/drawing/2014/main" id="{93CEE1F8-3251-0440-8096-36359A5D8761}"/>
              </a:ext>
            </a:extLst>
          </p:cNvPr>
          <p:cNvSpPr>
            <a:spLocks noGrp="1"/>
          </p:cNvSpPr>
          <p:nvPr>
            <p:ph type="pic" sz="quarter" idx="20" hasCustomPrompt="1"/>
          </p:nvPr>
        </p:nvSpPr>
        <p:spPr>
          <a:xfrm>
            <a:off x="1006156" y="1514667"/>
            <a:ext cx="2372519" cy="812404"/>
          </a:xfrm>
        </p:spPr>
        <p:txBody>
          <a:bodyPr>
            <a:normAutofit/>
          </a:bodyPr>
          <a:lstStyle>
            <a:lvl1pPr marL="0" indent="0">
              <a:buNone/>
              <a:defRPr sz="2000" b="1">
                <a:solidFill>
                  <a:schemeClr val="bg1"/>
                </a:solidFill>
              </a:defRPr>
            </a:lvl1pPr>
          </a:lstStyle>
          <a:p>
            <a:r>
              <a:rPr lang="en-US" dirty="0"/>
              <a:t>Picture/icon/text</a:t>
            </a:r>
          </a:p>
        </p:txBody>
      </p:sp>
      <p:sp>
        <p:nvSpPr>
          <p:cNvPr id="46" name="Text Placeholder 32">
            <a:extLst>
              <a:ext uri="{FF2B5EF4-FFF2-40B4-BE49-F238E27FC236}">
                <a16:creationId xmlns:a16="http://schemas.microsoft.com/office/drawing/2014/main" id="{A76E73E8-64F1-594C-B190-E2218702653A}"/>
              </a:ext>
            </a:extLst>
          </p:cNvPr>
          <p:cNvSpPr>
            <a:spLocks noGrp="1"/>
          </p:cNvSpPr>
          <p:nvPr>
            <p:ph type="body" sz="quarter" idx="21" hasCustomPrompt="1"/>
          </p:nvPr>
        </p:nvSpPr>
        <p:spPr>
          <a:xfrm>
            <a:off x="651746" y="5865811"/>
            <a:ext cx="3081338" cy="423862"/>
          </a:xfrm>
        </p:spPr>
        <p:txBody>
          <a:bodyPr>
            <a:normAutofit/>
          </a:bodyPr>
          <a:lstStyle>
            <a:lvl1pPr marL="0" indent="0" algn="ctr">
              <a:buNone/>
              <a:defRPr sz="2400" b="1">
                <a:solidFill>
                  <a:schemeClr val="bg1"/>
                </a:solidFill>
              </a:defRPr>
            </a:lvl1pPr>
          </a:lstStyle>
          <a:p>
            <a:pPr lvl="0"/>
            <a:r>
              <a:rPr lang="en-US" dirty="0"/>
              <a:t>text</a:t>
            </a:r>
          </a:p>
        </p:txBody>
      </p:sp>
      <p:sp>
        <p:nvSpPr>
          <p:cNvPr id="47" name="Text Placeholder 25">
            <a:extLst>
              <a:ext uri="{FF2B5EF4-FFF2-40B4-BE49-F238E27FC236}">
                <a16:creationId xmlns:a16="http://schemas.microsoft.com/office/drawing/2014/main" id="{0B387609-B795-D844-B647-0F5BA79E9C03}"/>
              </a:ext>
            </a:extLst>
          </p:cNvPr>
          <p:cNvSpPr>
            <a:spLocks noGrp="1"/>
          </p:cNvSpPr>
          <p:nvPr>
            <p:ph type="body" sz="quarter" idx="22" hasCustomPrompt="1"/>
          </p:nvPr>
        </p:nvSpPr>
        <p:spPr>
          <a:xfrm>
            <a:off x="4520761" y="3300413"/>
            <a:ext cx="3193766" cy="1917700"/>
          </a:xfrm>
        </p:spPr>
        <p:txBody>
          <a:bodyPr>
            <a:normAutofit/>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algn="ctr"/>
            <a:r>
              <a:rPr lang="en-US" sz="2000" dirty="0">
                <a:solidFill>
                  <a:schemeClr val="bg2">
                    <a:lumMod val="25000"/>
                  </a:schemeClr>
                </a:solidFill>
                <a:latin typeface="Calibri" panose="020F0502020204030204" pitchFamily="34" charset="0"/>
                <a:ea typeface="Arial" charset="0"/>
                <a:cs typeface="Calibri" panose="020F0502020204030204" pitchFamily="34" charset="0"/>
              </a:rPr>
              <a:t>Lorem ipsum dolor sit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amet</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consectetuer</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adipiscing</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elit</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Maecenas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porttitor</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congue</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massa</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Fusce</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posuere</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magna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sed</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pulvinar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ultricies</a:t>
            </a:r>
            <a:endParaRPr lang="en-US" sz="2000" dirty="0">
              <a:solidFill>
                <a:schemeClr val="bg2">
                  <a:lumMod val="25000"/>
                </a:schemeClr>
              </a:solidFill>
              <a:latin typeface="Calibri" panose="020F0502020204030204" pitchFamily="34" charset="0"/>
              <a:ea typeface="Arial" charset="0"/>
              <a:cs typeface="Calibri" panose="020F0502020204030204" pitchFamily="34" charset="0"/>
            </a:endParaRPr>
          </a:p>
        </p:txBody>
      </p:sp>
      <p:sp>
        <p:nvSpPr>
          <p:cNvPr id="48" name="Text Placeholder 32">
            <a:extLst>
              <a:ext uri="{FF2B5EF4-FFF2-40B4-BE49-F238E27FC236}">
                <a16:creationId xmlns:a16="http://schemas.microsoft.com/office/drawing/2014/main" id="{DD5E362E-24E5-7D40-96A7-FA2DEC319884}"/>
              </a:ext>
            </a:extLst>
          </p:cNvPr>
          <p:cNvSpPr>
            <a:spLocks noGrp="1"/>
          </p:cNvSpPr>
          <p:nvPr>
            <p:ph type="body" sz="quarter" idx="23" hasCustomPrompt="1"/>
          </p:nvPr>
        </p:nvSpPr>
        <p:spPr>
          <a:xfrm>
            <a:off x="4576975" y="2665413"/>
            <a:ext cx="3081338" cy="423862"/>
          </a:xfrm>
        </p:spPr>
        <p:txBody>
          <a:bodyPr>
            <a:normAutofit/>
          </a:bodyPr>
          <a:lstStyle>
            <a:lvl1pPr marL="0" indent="0" algn="ctr">
              <a:buNone/>
              <a:defRPr sz="2400" b="1">
                <a:solidFill>
                  <a:srgbClr val="002060"/>
                </a:solidFill>
              </a:defRPr>
            </a:lvl1pPr>
          </a:lstStyle>
          <a:p>
            <a:pPr lvl="0"/>
            <a:r>
              <a:rPr lang="en-US" dirty="0"/>
              <a:t>Header</a:t>
            </a:r>
          </a:p>
        </p:txBody>
      </p:sp>
      <p:sp>
        <p:nvSpPr>
          <p:cNvPr id="49" name="Picture Placeholder 37">
            <a:extLst>
              <a:ext uri="{FF2B5EF4-FFF2-40B4-BE49-F238E27FC236}">
                <a16:creationId xmlns:a16="http://schemas.microsoft.com/office/drawing/2014/main" id="{661F928C-9292-554A-911D-2CF5F07ED9FA}"/>
              </a:ext>
            </a:extLst>
          </p:cNvPr>
          <p:cNvSpPr>
            <a:spLocks noGrp="1"/>
          </p:cNvSpPr>
          <p:nvPr>
            <p:ph type="pic" sz="quarter" idx="24" hasCustomPrompt="1"/>
          </p:nvPr>
        </p:nvSpPr>
        <p:spPr>
          <a:xfrm>
            <a:off x="4931385" y="1514667"/>
            <a:ext cx="2372519" cy="812404"/>
          </a:xfrm>
        </p:spPr>
        <p:txBody>
          <a:bodyPr>
            <a:normAutofit/>
          </a:bodyPr>
          <a:lstStyle>
            <a:lvl1pPr marL="0" indent="0">
              <a:buNone/>
              <a:defRPr sz="2000" b="1">
                <a:solidFill>
                  <a:schemeClr val="bg1"/>
                </a:solidFill>
              </a:defRPr>
            </a:lvl1pPr>
          </a:lstStyle>
          <a:p>
            <a:r>
              <a:rPr lang="en-US" dirty="0"/>
              <a:t>Picture/icon/text</a:t>
            </a:r>
          </a:p>
        </p:txBody>
      </p:sp>
      <p:sp>
        <p:nvSpPr>
          <p:cNvPr id="50" name="Text Placeholder 32">
            <a:extLst>
              <a:ext uri="{FF2B5EF4-FFF2-40B4-BE49-F238E27FC236}">
                <a16:creationId xmlns:a16="http://schemas.microsoft.com/office/drawing/2014/main" id="{FBDB12C9-B50E-1848-A59A-138150A1E8F7}"/>
              </a:ext>
            </a:extLst>
          </p:cNvPr>
          <p:cNvSpPr>
            <a:spLocks noGrp="1"/>
          </p:cNvSpPr>
          <p:nvPr>
            <p:ph type="body" sz="quarter" idx="25" hasCustomPrompt="1"/>
          </p:nvPr>
        </p:nvSpPr>
        <p:spPr>
          <a:xfrm>
            <a:off x="4576975" y="5865811"/>
            <a:ext cx="3081338" cy="423862"/>
          </a:xfrm>
        </p:spPr>
        <p:txBody>
          <a:bodyPr>
            <a:normAutofit/>
          </a:bodyPr>
          <a:lstStyle>
            <a:lvl1pPr marL="0" indent="0" algn="ctr">
              <a:buNone/>
              <a:defRPr sz="2400" b="1">
                <a:solidFill>
                  <a:schemeClr val="bg1"/>
                </a:solidFill>
              </a:defRPr>
            </a:lvl1pPr>
          </a:lstStyle>
          <a:p>
            <a:pPr lvl="0"/>
            <a:r>
              <a:rPr lang="en-US" dirty="0"/>
              <a:t>text</a:t>
            </a:r>
          </a:p>
        </p:txBody>
      </p:sp>
      <p:sp>
        <p:nvSpPr>
          <p:cNvPr id="55" name="Text Placeholder 25">
            <a:extLst>
              <a:ext uri="{FF2B5EF4-FFF2-40B4-BE49-F238E27FC236}">
                <a16:creationId xmlns:a16="http://schemas.microsoft.com/office/drawing/2014/main" id="{3141CCAE-F80A-FD41-9DB6-A01254D13232}"/>
              </a:ext>
            </a:extLst>
          </p:cNvPr>
          <p:cNvSpPr>
            <a:spLocks noGrp="1"/>
          </p:cNvSpPr>
          <p:nvPr>
            <p:ph type="body" sz="quarter" idx="26" hasCustomPrompt="1"/>
          </p:nvPr>
        </p:nvSpPr>
        <p:spPr>
          <a:xfrm>
            <a:off x="8423688" y="3300413"/>
            <a:ext cx="3193766" cy="1917700"/>
          </a:xfrm>
        </p:spPr>
        <p:txBody>
          <a:bodyPr>
            <a:normAutofit/>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algn="ctr"/>
            <a:r>
              <a:rPr lang="en-US" sz="2000" dirty="0">
                <a:solidFill>
                  <a:schemeClr val="bg2">
                    <a:lumMod val="25000"/>
                  </a:schemeClr>
                </a:solidFill>
                <a:latin typeface="Calibri" panose="020F0502020204030204" pitchFamily="34" charset="0"/>
                <a:ea typeface="Arial" charset="0"/>
                <a:cs typeface="Calibri" panose="020F0502020204030204" pitchFamily="34" charset="0"/>
              </a:rPr>
              <a:t>Lorem ipsum dolor sit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amet</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consectetuer</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adipiscing</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elit</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Maecenas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porttitor</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congue</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massa</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Fusce</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posuere</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magna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sed</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pulvinar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ultricies</a:t>
            </a:r>
            <a:endParaRPr lang="en-US" sz="2000" dirty="0">
              <a:solidFill>
                <a:schemeClr val="bg2">
                  <a:lumMod val="25000"/>
                </a:schemeClr>
              </a:solidFill>
              <a:latin typeface="Calibri" panose="020F0502020204030204" pitchFamily="34" charset="0"/>
              <a:ea typeface="Arial" charset="0"/>
              <a:cs typeface="Calibri" panose="020F0502020204030204" pitchFamily="34" charset="0"/>
            </a:endParaRPr>
          </a:p>
        </p:txBody>
      </p:sp>
      <p:sp>
        <p:nvSpPr>
          <p:cNvPr id="56" name="Text Placeholder 32">
            <a:extLst>
              <a:ext uri="{FF2B5EF4-FFF2-40B4-BE49-F238E27FC236}">
                <a16:creationId xmlns:a16="http://schemas.microsoft.com/office/drawing/2014/main" id="{6DE6C436-9B4A-504A-BF61-BB90F44028BE}"/>
              </a:ext>
            </a:extLst>
          </p:cNvPr>
          <p:cNvSpPr>
            <a:spLocks noGrp="1"/>
          </p:cNvSpPr>
          <p:nvPr>
            <p:ph type="body" sz="quarter" idx="27" hasCustomPrompt="1"/>
          </p:nvPr>
        </p:nvSpPr>
        <p:spPr>
          <a:xfrm>
            <a:off x="8479902" y="2665413"/>
            <a:ext cx="3081338" cy="423862"/>
          </a:xfrm>
        </p:spPr>
        <p:txBody>
          <a:bodyPr>
            <a:normAutofit/>
          </a:bodyPr>
          <a:lstStyle>
            <a:lvl1pPr marL="0" indent="0" algn="ctr">
              <a:buNone/>
              <a:defRPr sz="2400" b="1">
                <a:solidFill>
                  <a:srgbClr val="002060"/>
                </a:solidFill>
              </a:defRPr>
            </a:lvl1pPr>
          </a:lstStyle>
          <a:p>
            <a:pPr lvl="0"/>
            <a:r>
              <a:rPr lang="en-US" dirty="0"/>
              <a:t>Header</a:t>
            </a:r>
          </a:p>
        </p:txBody>
      </p:sp>
      <p:sp>
        <p:nvSpPr>
          <p:cNvPr id="57" name="Picture Placeholder 37">
            <a:extLst>
              <a:ext uri="{FF2B5EF4-FFF2-40B4-BE49-F238E27FC236}">
                <a16:creationId xmlns:a16="http://schemas.microsoft.com/office/drawing/2014/main" id="{DE52AE46-0B43-6F44-A580-F5BA1C3002F3}"/>
              </a:ext>
            </a:extLst>
          </p:cNvPr>
          <p:cNvSpPr>
            <a:spLocks noGrp="1"/>
          </p:cNvSpPr>
          <p:nvPr>
            <p:ph type="pic" sz="quarter" idx="28" hasCustomPrompt="1"/>
          </p:nvPr>
        </p:nvSpPr>
        <p:spPr>
          <a:xfrm>
            <a:off x="8834312" y="1514667"/>
            <a:ext cx="2372519" cy="812404"/>
          </a:xfrm>
        </p:spPr>
        <p:txBody>
          <a:bodyPr>
            <a:normAutofit/>
          </a:bodyPr>
          <a:lstStyle>
            <a:lvl1pPr marL="0" indent="0">
              <a:buNone/>
              <a:defRPr sz="2000" b="1">
                <a:solidFill>
                  <a:schemeClr val="bg1"/>
                </a:solidFill>
              </a:defRPr>
            </a:lvl1pPr>
          </a:lstStyle>
          <a:p>
            <a:r>
              <a:rPr lang="en-US" dirty="0"/>
              <a:t>Picture/icon/text</a:t>
            </a:r>
          </a:p>
        </p:txBody>
      </p:sp>
      <p:sp>
        <p:nvSpPr>
          <p:cNvPr id="58" name="Text Placeholder 32">
            <a:extLst>
              <a:ext uri="{FF2B5EF4-FFF2-40B4-BE49-F238E27FC236}">
                <a16:creationId xmlns:a16="http://schemas.microsoft.com/office/drawing/2014/main" id="{B149A87B-DFEA-8B43-9E0B-AF439809308B}"/>
              </a:ext>
            </a:extLst>
          </p:cNvPr>
          <p:cNvSpPr>
            <a:spLocks noGrp="1"/>
          </p:cNvSpPr>
          <p:nvPr>
            <p:ph type="body" sz="quarter" idx="29" hasCustomPrompt="1"/>
          </p:nvPr>
        </p:nvSpPr>
        <p:spPr>
          <a:xfrm>
            <a:off x="8479902" y="5865811"/>
            <a:ext cx="3081338" cy="423862"/>
          </a:xfrm>
        </p:spPr>
        <p:txBody>
          <a:bodyPr>
            <a:normAutofit/>
          </a:bodyPr>
          <a:lstStyle>
            <a:lvl1pPr marL="0" indent="0" algn="ctr">
              <a:buNone/>
              <a:defRPr sz="2400" b="1">
                <a:solidFill>
                  <a:schemeClr val="bg1"/>
                </a:solidFill>
              </a:defRPr>
            </a:lvl1pPr>
          </a:lstStyle>
          <a:p>
            <a:pPr lvl="0"/>
            <a:r>
              <a:rPr lang="en-US" dirty="0"/>
              <a:t>text</a:t>
            </a:r>
          </a:p>
        </p:txBody>
      </p:sp>
    </p:spTree>
    <p:extLst>
      <p:ext uri="{BB962C8B-B14F-4D97-AF65-F5344CB8AC3E}">
        <p14:creationId xmlns:p14="http://schemas.microsoft.com/office/powerpoint/2010/main" val="360798562"/>
      </p:ext>
    </p:extLst>
  </p:cSld>
  <p:clrMapOvr>
    <a:masterClrMapping/>
  </p:clrMapOvr>
  <p:extLst>
    <p:ext uri="{DCECCB84-F9BA-43D5-87BE-67443E8EF086}">
      <p15:sldGuideLst xmlns:p15="http://schemas.microsoft.com/office/powerpoint/2012/main">
        <p15:guide id="1" orient="horz" pos="504" userDrawn="1">
          <p15:clr>
            <a:srgbClr val="FBAE40"/>
          </p15:clr>
        </p15:guide>
        <p15:guide id="2" pos="43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C5957D3-3144-8D48-A92E-C76664629CF9}"/>
              </a:ext>
            </a:extLst>
          </p:cNvPr>
          <p:cNvSpPr/>
          <p:nvPr userDrawn="1"/>
        </p:nvSpPr>
        <p:spPr>
          <a:xfrm>
            <a:off x="369841" y="3428999"/>
            <a:ext cx="3646921" cy="31668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25">
            <a:extLst>
              <a:ext uri="{FF2B5EF4-FFF2-40B4-BE49-F238E27FC236}">
                <a16:creationId xmlns:a16="http://schemas.microsoft.com/office/drawing/2014/main" id="{8741C95C-42C9-F842-87D4-4B2BC8DA03F5}"/>
              </a:ext>
            </a:extLst>
          </p:cNvPr>
          <p:cNvSpPr>
            <a:spLocks noGrp="1"/>
          </p:cNvSpPr>
          <p:nvPr>
            <p:ph type="body" sz="quarter" idx="13" hasCustomPrompt="1"/>
          </p:nvPr>
        </p:nvSpPr>
        <p:spPr>
          <a:xfrm>
            <a:off x="595532" y="4625397"/>
            <a:ext cx="3193766" cy="1917700"/>
          </a:xfrm>
        </p:spPr>
        <p:txBody>
          <a:bodyPr>
            <a:normAutofit/>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algn="ctr"/>
            <a:r>
              <a:rPr lang="en-US" sz="2000" dirty="0">
                <a:solidFill>
                  <a:schemeClr val="bg2">
                    <a:lumMod val="25000"/>
                  </a:schemeClr>
                </a:solidFill>
                <a:latin typeface="Calibri" panose="020F0502020204030204" pitchFamily="34" charset="0"/>
                <a:ea typeface="Arial" charset="0"/>
                <a:cs typeface="Calibri" panose="020F0502020204030204" pitchFamily="34" charset="0"/>
              </a:rPr>
              <a:t>Lorem ipsum dolor sit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amet</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consectetuer</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adipiscing</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elit</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Maecenas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porttitor</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congue</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massa</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Fusce</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posuere</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magna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sed</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pulvinar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ultricies</a:t>
            </a:r>
            <a:endParaRPr lang="en-US" sz="2000" dirty="0">
              <a:solidFill>
                <a:schemeClr val="bg2">
                  <a:lumMod val="25000"/>
                </a:schemeClr>
              </a:solidFill>
              <a:latin typeface="Calibri" panose="020F0502020204030204" pitchFamily="34" charset="0"/>
              <a:ea typeface="Arial" charset="0"/>
              <a:cs typeface="Calibri" panose="020F0502020204030204" pitchFamily="34" charset="0"/>
            </a:endParaRPr>
          </a:p>
        </p:txBody>
      </p:sp>
      <p:sp>
        <p:nvSpPr>
          <p:cNvPr id="11" name="Rectangle 10">
            <a:extLst>
              <a:ext uri="{FF2B5EF4-FFF2-40B4-BE49-F238E27FC236}">
                <a16:creationId xmlns:a16="http://schemas.microsoft.com/office/drawing/2014/main" id="{1C1B6231-8F23-CC44-B283-DD8E45233D78}"/>
              </a:ext>
            </a:extLst>
          </p:cNvPr>
          <p:cNvSpPr/>
          <p:nvPr userDrawn="1"/>
        </p:nvSpPr>
        <p:spPr>
          <a:xfrm>
            <a:off x="4284504" y="3428999"/>
            <a:ext cx="3646921" cy="31668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011AD63F-90C7-3C4E-ABB3-8B524AF71F83}"/>
              </a:ext>
            </a:extLst>
          </p:cNvPr>
          <p:cNvSpPr/>
          <p:nvPr userDrawn="1"/>
        </p:nvSpPr>
        <p:spPr>
          <a:xfrm>
            <a:off x="8199167" y="3428999"/>
            <a:ext cx="3646921" cy="31668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698F0FB9-C724-214B-8044-872D96427B79}"/>
              </a:ext>
            </a:extLst>
          </p:cNvPr>
          <p:cNvCxnSpPr>
            <a:cxnSpLocks/>
          </p:cNvCxnSpPr>
          <p:nvPr userDrawn="1"/>
        </p:nvCxnSpPr>
        <p:spPr>
          <a:xfrm>
            <a:off x="976628" y="4513838"/>
            <a:ext cx="24286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ECA40C7-300F-D740-8383-0D75BFFF1FE6}"/>
              </a:ext>
            </a:extLst>
          </p:cNvPr>
          <p:cNvCxnSpPr>
            <a:cxnSpLocks/>
          </p:cNvCxnSpPr>
          <p:nvPr userDrawn="1"/>
        </p:nvCxnSpPr>
        <p:spPr>
          <a:xfrm>
            <a:off x="4912523" y="4513838"/>
            <a:ext cx="24286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6366614-A93D-9D46-B70C-956EE518DC3B}"/>
              </a:ext>
            </a:extLst>
          </p:cNvPr>
          <p:cNvCxnSpPr>
            <a:cxnSpLocks/>
          </p:cNvCxnSpPr>
          <p:nvPr userDrawn="1"/>
        </p:nvCxnSpPr>
        <p:spPr>
          <a:xfrm>
            <a:off x="8808662" y="4513838"/>
            <a:ext cx="24286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E7720B87-E4A5-A640-A4FE-D34285F4100F}"/>
              </a:ext>
            </a:extLst>
          </p:cNvPr>
          <p:cNvPicPr>
            <a:picLocks noChangeAspect="1"/>
          </p:cNvPicPr>
          <p:nvPr userDrawn="1"/>
        </p:nvPicPr>
        <p:blipFill>
          <a:blip r:embed="rId2"/>
          <a:stretch>
            <a:fillRect/>
          </a:stretch>
        </p:blipFill>
        <p:spPr>
          <a:xfrm>
            <a:off x="0" y="0"/>
            <a:ext cx="12192000" cy="1087129"/>
          </a:xfrm>
          <a:prstGeom prst="rect">
            <a:avLst/>
          </a:prstGeom>
        </p:spPr>
      </p:pic>
      <p:pic>
        <p:nvPicPr>
          <p:cNvPr id="21" name="Picture 20">
            <a:extLst>
              <a:ext uri="{FF2B5EF4-FFF2-40B4-BE49-F238E27FC236}">
                <a16:creationId xmlns:a16="http://schemas.microsoft.com/office/drawing/2014/main" id="{B17863C5-E08E-1149-9A18-BABAC8F04410}"/>
              </a:ext>
            </a:extLst>
          </p:cNvPr>
          <p:cNvPicPr>
            <a:picLocks noChangeAspect="1"/>
          </p:cNvPicPr>
          <p:nvPr userDrawn="1"/>
        </p:nvPicPr>
        <p:blipFill>
          <a:blip r:embed="rId3">
            <a:alphaModFix amt="70000"/>
          </a:blip>
          <a:stretch>
            <a:fillRect/>
          </a:stretch>
        </p:blipFill>
        <p:spPr>
          <a:xfrm>
            <a:off x="10696074" y="508222"/>
            <a:ext cx="1119415" cy="295401"/>
          </a:xfrm>
          <a:prstGeom prst="rect">
            <a:avLst/>
          </a:prstGeom>
        </p:spPr>
      </p:pic>
      <p:sp>
        <p:nvSpPr>
          <p:cNvPr id="2" name="Title 1">
            <a:extLst>
              <a:ext uri="{FF2B5EF4-FFF2-40B4-BE49-F238E27FC236}">
                <a16:creationId xmlns:a16="http://schemas.microsoft.com/office/drawing/2014/main" id="{ED54AA58-73EE-4948-AD09-E75021E43ED2}"/>
              </a:ext>
            </a:extLst>
          </p:cNvPr>
          <p:cNvSpPr>
            <a:spLocks noGrp="1"/>
          </p:cNvSpPr>
          <p:nvPr>
            <p:ph type="title"/>
          </p:nvPr>
        </p:nvSpPr>
        <p:spPr>
          <a:xfrm>
            <a:off x="573795" y="-10746"/>
            <a:ext cx="10515600" cy="1325563"/>
          </a:xfrm>
        </p:spPr>
        <p:txBody>
          <a:bodyPr>
            <a:no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33" name="Text Placeholder 32">
            <a:extLst>
              <a:ext uri="{FF2B5EF4-FFF2-40B4-BE49-F238E27FC236}">
                <a16:creationId xmlns:a16="http://schemas.microsoft.com/office/drawing/2014/main" id="{C8757D5C-F741-9D4C-A776-60B56D967679}"/>
              </a:ext>
            </a:extLst>
          </p:cNvPr>
          <p:cNvSpPr>
            <a:spLocks noGrp="1"/>
          </p:cNvSpPr>
          <p:nvPr>
            <p:ph type="body" sz="quarter" idx="16" hasCustomPrompt="1"/>
          </p:nvPr>
        </p:nvSpPr>
        <p:spPr>
          <a:xfrm>
            <a:off x="651746" y="3990397"/>
            <a:ext cx="3081338" cy="423862"/>
          </a:xfrm>
        </p:spPr>
        <p:txBody>
          <a:bodyPr>
            <a:normAutofit/>
          </a:bodyPr>
          <a:lstStyle>
            <a:lvl1pPr marL="0" indent="0" algn="ctr">
              <a:buNone/>
              <a:defRPr sz="2400" b="1">
                <a:solidFill>
                  <a:srgbClr val="002060"/>
                </a:solidFill>
              </a:defRPr>
            </a:lvl1pPr>
          </a:lstStyle>
          <a:p>
            <a:pPr lvl="0"/>
            <a:r>
              <a:rPr lang="en-US" dirty="0"/>
              <a:t>Header</a:t>
            </a:r>
          </a:p>
        </p:txBody>
      </p:sp>
      <p:sp>
        <p:nvSpPr>
          <p:cNvPr id="47" name="Text Placeholder 25">
            <a:extLst>
              <a:ext uri="{FF2B5EF4-FFF2-40B4-BE49-F238E27FC236}">
                <a16:creationId xmlns:a16="http://schemas.microsoft.com/office/drawing/2014/main" id="{0B387609-B795-D844-B647-0F5BA79E9C03}"/>
              </a:ext>
            </a:extLst>
          </p:cNvPr>
          <p:cNvSpPr>
            <a:spLocks noGrp="1"/>
          </p:cNvSpPr>
          <p:nvPr>
            <p:ph type="body" sz="quarter" idx="22" hasCustomPrompt="1"/>
          </p:nvPr>
        </p:nvSpPr>
        <p:spPr>
          <a:xfrm>
            <a:off x="4520761" y="4625397"/>
            <a:ext cx="3193766" cy="1917700"/>
          </a:xfrm>
        </p:spPr>
        <p:txBody>
          <a:bodyPr>
            <a:normAutofit/>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algn="ctr"/>
            <a:r>
              <a:rPr lang="en-US" sz="2000" dirty="0">
                <a:solidFill>
                  <a:schemeClr val="bg2">
                    <a:lumMod val="25000"/>
                  </a:schemeClr>
                </a:solidFill>
                <a:latin typeface="Calibri" panose="020F0502020204030204" pitchFamily="34" charset="0"/>
                <a:ea typeface="Arial" charset="0"/>
                <a:cs typeface="Calibri" panose="020F0502020204030204" pitchFamily="34" charset="0"/>
              </a:rPr>
              <a:t>Lorem ipsum dolor sit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amet</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consectetuer</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adipiscing</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elit</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Maecenas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porttitor</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congue</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massa</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Fusce</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posuere</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magna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sed</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pulvinar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ultricies</a:t>
            </a:r>
            <a:endParaRPr lang="en-US" sz="2000" dirty="0">
              <a:solidFill>
                <a:schemeClr val="bg2">
                  <a:lumMod val="25000"/>
                </a:schemeClr>
              </a:solidFill>
              <a:latin typeface="Calibri" panose="020F0502020204030204" pitchFamily="34" charset="0"/>
              <a:ea typeface="Arial" charset="0"/>
              <a:cs typeface="Calibri" panose="020F0502020204030204" pitchFamily="34" charset="0"/>
            </a:endParaRPr>
          </a:p>
        </p:txBody>
      </p:sp>
      <p:sp>
        <p:nvSpPr>
          <p:cNvPr id="48" name="Text Placeholder 32">
            <a:extLst>
              <a:ext uri="{FF2B5EF4-FFF2-40B4-BE49-F238E27FC236}">
                <a16:creationId xmlns:a16="http://schemas.microsoft.com/office/drawing/2014/main" id="{DD5E362E-24E5-7D40-96A7-FA2DEC319884}"/>
              </a:ext>
            </a:extLst>
          </p:cNvPr>
          <p:cNvSpPr>
            <a:spLocks noGrp="1"/>
          </p:cNvSpPr>
          <p:nvPr>
            <p:ph type="body" sz="quarter" idx="23" hasCustomPrompt="1"/>
          </p:nvPr>
        </p:nvSpPr>
        <p:spPr>
          <a:xfrm>
            <a:off x="4576975" y="3990397"/>
            <a:ext cx="3081338" cy="423862"/>
          </a:xfrm>
        </p:spPr>
        <p:txBody>
          <a:bodyPr>
            <a:normAutofit/>
          </a:bodyPr>
          <a:lstStyle>
            <a:lvl1pPr marL="0" indent="0" algn="ctr">
              <a:buNone/>
              <a:defRPr sz="2400" b="1">
                <a:solidFill>
                  <a:srgbClr val="002060"/>
                </a:solidFill>
              </a:defRPr>
            </a:lvl1pPr>
          </a:lstStyle>
          <a:p>
            <a:pPr lvl="0"/>
            <a:r>
              <a:rPr lang="en-US" dirty="0"/>
              <a:t>Header</a:t>
            </a:r>
          </a:p>
        </p:txBody>
      </p:sp>
      <p:sp>
        <p:nvSpPr>
          <p:cNvPr id="49" name="Picture Placeholder 37">
            <a:extLst>
              <a:ext uri="{FF2B5EF4-FFF2-40B4-BE49-F238E27FC236}">
                <a16:creationId xmlns:a16="http://schemas.microsoft.com/office/drawing/2014/main" id="{661F928C-9292-554A-911D-2CF5F07ED9FA}"/>
              </a:ext>
            </a:extLst>
          </p:cNvPr>
          <p:cNvSpPr>
            <a:spLocks noGrp="1"/>
          </p:cNvSpPr>
          <p:nvPr>
            <p:ph type="pic" sz="quarter" idx="24" hasCustomPrompt="1"/>
          </p:nvPr>
        </p:nvSpPr>
        <p:spPr>
          <a:xfrm>
            <a:off x="4284504" y="1331132"/>
            <a:ext cx="3646921" cy="1991878"/>
          </a:xfrm>
        </p:spPr>
        <p:txBody>
          <a:bodyPr>
            <a:normAutofit/>
          </a:bodyPr>
          <a:lstStyle>
            <a:lvl1pPr marL="0" indent="0">
              <a:buNone/>
              <a:defRPr sz="2000" b="1">
                <a:solidFill>
                  <a:schemeClr val="bg1"/>
                </a:solidFill>
              </a:defRPr>
            </a:lvl1pPr>
          </a:lstStyle>
          <a:p>
            <a:r>
              <a:rPr lang="en-US" dirty="0"/>
              <a:t>Picture/icon/text</a:t>
            </a:r>
          </a:p>
        </p:txBody>
      </p:sp>
      <p:sp>
        <p:nvSpPr>
          <p:cNvPr id="55" name="Text Placeholder 25">
            <a:extLst>
              <a:ext uri="{FF2B5EF4-FFF2-40B4-BE49-F238E27FC236}">
                <a16:creationId xmlns:a16="http://schemas.microsoft.com/office/drawing/2014/main" id="{3141CCAE-F80A-FD41-9DB6-A01254D13232}"/>
              </a:ext>
            </a:extLst>
          </p:cNvPr>
          <p:cNvSpPr>
            <a:spLocks noGrp="1"/>
          </p:cNvSpPr>
          <p:nvPr>
            <p:ph type="body" sz="quarter" idx="26" hasCustomPrompt="1"/>
          </p:nvPr>
        </p:nvSpPr>
        <p:spPr>
          <a:xfrm>
            <a:off x="8423688" y="4625397"/>
            <a:ext cx="3193766" cy="1917700"/>
          </a:xfrm>
        </p:spPr>
        <p:txBody>
          <a:bodyPr>
            <a:normAutofit/>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algn="ctr"/>
            <a:r>
              <a:rPr lang="en-US" sz="2000" dirty="0">
                <a:solidFill>
                  <a:schemeClr val="bg2">
                    <a:lumMod val="25000"/>
                  </a:schemeClr>
                </a:solidFill>
                <a:latin typeface="Calibri" panose="020F0502020204030204" pitchFamily="34" charset="0"/>
                <a:ea typeface="Arial" charset="0"/>
                <a:cs typeface="Calibri" panose="020F0502020204030204" pitchFamily="34" charset="0"/>
              </a:rPr>
              <a:t>Lorem ipsum dolor sit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amet</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consectetuer</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adipiscing</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elit</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Maecenas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porttitor</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congue</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massa</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Fusce</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posuere</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magna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sed</a:t>
            </a:r>
            <a:r>
              <a:rPr lang="en-US" sz="2000" dirty="0">
                <a:solidFill>
                  <a:schemeClr val="bg2">
                    <a:lumMod val="25000"/>
                  </a:schemeClr>
                </a:solidFill>
                <a:latin typeface="Calibri" panose="020F0502020204030204" pitchFamily="34" charset="0"/>
                <a:ea typeface="Arial" charset="0"/>
                <a:cs typeface="Calibri" panose="020F0502020204030204" pitchFamily="34" charset="0"/>
              </a:rPr>
              <a:t> pulvinar </a:t>
            </a:r>
            <a:r>
              <a:rPr lang="en-US" sz="2000" dirty="0" err="1">
                <a:solidFill>
                  <a:schemeClr val="bg2">
                    <a:lumMod val="25000"/>
                  </a:schemeClr>
                </a:solidFill>
                <a:latin typeface="Calibri" panose="020F0502020204030204" pitchFamily="34" charset="0"/>
                <a:ea typeface="Arial" charset="0"/>
                <a:cs typeface="Calibri" panose="020F0502020204030204" pitchFamily="34" charset="0"/>
              </a:rPr>
              <a:t>ultricies</a:t>
            </a:r>
            <a:endParaRPr lang="en-US" sz="2000" dirty="0">
              <a:solidFill>
                <a:schemeClr val="bg2">
                  <a:lumMod val="25000"/>
                </a:schemeClr>
              </a:solidFill>
              <a:latin typeface="Calibri" panose="020F0502020204030204" pitchFamily="34" charset="0"/>
              <a:ea typeface="Arial" charset="0"/>
              <a:cs typeface="Calibri" panose="020F0502020204030204" pitchFamily="34" charset="0"/>
            </a:endParaRPr>
          </a:p>
        </p:txBody>
      </p:sp>
      <p:sp>
        <p:nvSpPr>
          <p:cNvPr id="56" name="Text Placeholder 32">
            <a:extLst>
              <a:ext uri="{FF2B5EF4-FFF2-40B4-BE49-F238E27FC236}">
                <a16:creationId xmlns:a16="http://schemas.microsoft.com/office/drawing/2014/main" id="{6DE6C436-9B4A-504A-BF61-BB90F44028BE}"/>
              </a:ext>
            </a:extLst>
          </p:cNvPr>
          <p:cNvSpPr>
            <a:spLocks noGrp="1"/>
          </p:cNvSpPr>
          <p:nvPr>
            <p:ph type="body" sz="quarter" idx="27" hasCustomPrompt="1"/>
          </p:nvPr>
        </p:nvSpPr>
        <p:spPr>
          <a:xfrm>
            <a:off x="8479902" y="3990397"/>
            <a:ext cx="3081338" cy="423862"/>
          </a:xfrm>
        </p:spPr>
        <p:txBody>
          <a:bodyPr>
            <a:normAutofit/>
          </a:bodyPr>
          <a:lstStyle>
            <a:lvl1pPr marL="0" indent="0" algn="ctr">
              <a:buNone/>
              <a:defRPr sz="2400" b="1">
                <a:solidFill>
                  <a:srgbClr val="002060"/>
                </a:solidFill>
              </a:defRPr>
            </a:lvl1pPr>
          </a:lstStyle>
          <a:p>
            <a:pPr lvl="0"/>
            <a:r>
              <a:rPr lang="en-US" dirty="0"/>
              <a:t>Header</a:t>
            </a:r>
          </a:p>
        </p:txBody>
      </p:sp>
      <p:sp>
        <p:nvSpPr>
          <p:cNvPr id="31" name="Picture Placeholder 37">
            <a:extLst>
              <a:ext uri="{FF2B5EF4-FFF2-40B4-BE49-F238E27FC236}">
                <a16:creationId xmlns:a16="http://schemas.microsoft.com/office/drawing/2014/main" id="{97844E18-3BE6-C74E-BB09-B81CC159F77D}"/>
              </a:ext>
            </a:extLst>
          </p:cNvPr>
          <p:cNvSpPr>
            <a:spLocks noGrp="1"/>
          </p:cNvSpPr>
          <p:nvPr>
            <p:ph type="pic" sz="quarter" idx="28" hasCustomPrompt="1"/>
          </p:nvPr>
        </p:nvSpPr>
        <p:spPr>
          <a:xfrm>
            <a:off x="8196747" y="1331132"/>
            <a:ext cx="3646921" cy="1991878"/>
          </a:xfrm>
        </p:spPr>
        <p:txBody>
          <a:bodyPr>
            <a:normAutofit/>
          </a:bodyPr>
          <a:lstStyle>
            <a:lvl1pPr marL="0" indent="0">
              <a:buNone/>
              <a:defRPr sz="2000" b="1">
                <a:solidFill>
                  <a:schemeClr val="bg1"/>
                </a:solidFill>
              </a:defRPr>
            </a:lvl1pPr>
          </a:lstStyle>
          <a:p>
            <a:r>
              <a:rPr lang="en-US" dirty="0"/>
              <a:t>Picture/icon/text</a:t>
            </a:r>
          </a:p>
        </p:txBody>
      </p:sp>
      <p:sp>
        <p:nvSpPr>
          <p:cNvPr id="32" name="Picture Placeholder 37">
            <a:extLst>
              <a:ext uri="{FF2B5EF4-FFF2-40B4-BE49-F238E27FC236}">
                <a16:creationId xmlns:a16="http://schemas.microsoft.com/office/drawing/2014/main" id="{EEDCD707-9F20-FF45-B883-BF8A321D6793}"/>
              </a:ext>
            </a:extLst>
          </p:cNvPr>
          <p:cNvSpPr>
            <a:spLocks noGrp="1"/>
          </p:cNvSpPr>
          <p:nvPr>
            <p:ph type="pic" sz="quarter" idx="29" hasCustomPrompt="1"/>
          </p:nvPr>
        </p:nvSpPr>
        <p:spPr>
          <a:xfrm>
            <a:off x="360686" y="1331132"/>
            <a:ext cx="3646921" cy="1991878"/>
          </a:xfrm>
        </p:spPr>
        <p:txBody>
          <a:bodyPr>
            <a:normAutofit/>
          </a:bodyPr>
          <a:lstStyle>
            <a:lvl1pPr marL="0" indent="0">
              <a:buNone/>
              <a:defRPr sz="2000" b="1">
                <a:solidFill>
                  <a:schemeClr val="bg1"/>
                </a:solidFill>
              </a:defRPr>
            </a:lvl1pPr>
          </a:lstStyle>
          <a:p>
            <a:r>
              <a:rPr lang="en-US" dirty="0"/>
              <a:t>Picture/icon/text</a:t>
            </a:r>
          </a:p>
        </p:txBody>
      </p:sp>
    </p:spTree>
    <p:extLst>
      <p:ext uri="{BB962C8B-B14F-4D97-AF65-F5344CB8AC3E}">
        <p14:creationId xmlns:p14="http://schemas.microsoft.com/office/powerpoint/2010/main" val="3287266410"/>
      </p:ext>
    </p:extLst>
  </p:cSld>
  <p:clrMapOvr>
    <a:masterClrMapping/>
  </p:clrMapOvr>
  <p:extLst>
    <p:ext uri="{DCECCB84-F9BA-43D5-87BE-67443E8EF086}">
      <p15:sldGuideLst xmlns:p15="http://schemas.microsoft.com/office/powerpoint/2012/main">
        <p15:guide id="1" orient="horz" pos="504">
          <p15:clr>
            <a:srgbClr val="FBAE40"/>
          </p15:clr>
        </p15:guide>
        <p15:guide id="2" pos="43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DE6EEC3-429B-8A44-983D-A0B899649699}"/>
              </a:ext>
            </a:extLst>
          </p:cNvPr>
          <p:cNvSpPr/>
          <p:nvPr userDrawn="1"/>
        </p:nvSpPr>
        <p:spPr>
          <a:xfrm>
            <a:off x="824753" y="4006449"/>
            <a:ext cx="4870194" cy="5700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7" name="Rectangle 6">
            <a:extLst>
              <a:ext uri="{FF2B5EF4-FFF2-40B4-BE49-F238E27FC236}">
                <a16:creationId xmlns:a16="http://schemas.microsoft.com/office/drawing/2014/main" id="{68790314-C2CB-2543-8A25-EF005E1193E7}"/>
              </a:ext>
            </a:extLst>
          </p:cNvPr>
          <p:cNvSpPr/>
          <p:nvPr userDrawn="1"/>
        </p:nvSpPr>
        <p:spPr>
          <a:xfrm>
            <a:off x="824753" y="1537991"/>
            <a:ext cx="4870194" cy="5700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8" name="Rectangle 7">
            <a:extLst>
              <a:ext uri="{FF2B5EF4-FFF2-40B4-BE49-F238E27FC236}">
                <a16:creationId xmlns:a16="http://schemas.microsoft.com/office/drawing/2014/main" id="{91F2A552-9800-2843-9545-B643B2DB4F85}"/>
              </a:ext>
            </a:extLst>
          </p:cNvPr>
          <p:cNvSpPr/>
          <p:nvPr userDrawn="1"/>
        </p:nvSpPr>
        <p:spPr>
          <a:xfrm>
            <a:off x="6470159" y="4006449"/>
            <a:ext cx="4870194" cy="5700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9" name="Rectangle 8">
            <a:extLst>
              <a:ext uri="{FF2B5EF4-FFF2-40B4-BE49-F238E27FC236}">
                <a16:creationId xmlns:a16="http://schemas.microsoft.com/office/drawing/2014/main" id="{53D2024D-0140-DA45-97C2-9DDF9E1590DD}"/>
              </a:ext>
            </a:extLst>
          </p:cNvPr>
          <p:cNvSpPr/>
          <p:nvPr userDrawn="1"/>
        </p:nvSpPr>
        <p:spPr>
          <a:xfrm>
            <a:off x="6470159" y="1537991"/>
            <a:ext cx="4870194" cy="5700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10" name="Rectangle 9">
            <a:extLst>
              <a:ext uri="{FF2B5EF4-FFF2-40B4-BE49-F238E27FC236}">
                <a16:creationId xmlns:a16="http://schemas.microsoft.com/office/drawing/2014/main" id="{2922E909-D766-154D-BEF2-807FD212D4CF}"/>
              </a:ext>
            </a:extLst>
          </p:cNvPr>
          <p:cNvSpPr/>
          <p:nvPr userDrawn="1"/>
        </p:nvSpPr>
        <p:spPr>
          <a:xfrm>
            <a:off x="824754" y="4006449"/>
            <a:ext cx="624698" cy="570098"/>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11" name="Rectangle 10">
            <a:extLst>
              <a:ext uri="{FF2B5EF4-FFF2-40B4-BE49-F238E27FC236}">
                <a16:creationId xmlns:a16="http://schemas.microsoft.com/office/drawing/2014/main" id="{FB5D3F60-129E-9142-8BD9-F4C41E6DFAAD}"/>
              </a:ext>
            </a:extLst>
          </p:cNvPr>
          <p:cNvSpPr/>
          <p:nvPr userDrawn="1"/>
        </p:nvSpPr>
        <p:spPr>
          <a:xfrm>
            <a:off x="824754" y="1537991"/>
            <a:ext cx="624698" cy="570098"/>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12" name="Rectangle 11">
            <a:extLst>
              <a:ext uri="{FF2B5EF4-FFF2-40B4-BE49-F238E27FC236}">
                <a16:creationId xmlns:a16="http://schemas.microsoft.com/office/drawing/2014/main" id="{3D57F28F-25A6-D147-A0FA-7657391E0C3A}"/>
              </a:ext>
            </a:extLst>
          </p:cNvPr>
          <p:cNvSpPr/>
          <p:nvPr userDrawn="1"/>
        </p:nvSpPr>
        <p:spPr>
          <a:xfrm>
            <a:off x="6470160" y="4006449"/>
            <a:ext cx="624698" cy="570098"/>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13" name="Rectangle 12">
            <a:extLst>
              <a:ext uri="{FF2B5EF4-FFF2-40B4-BE49-F238E27FC236}">
                <a16:creationId xmlns:a16="http://schemas.microsoft.com/office/drawing/2014/main" id="{C7DB7B92-72E2-B44D-9709-6CD2329A9F44}"/>
              </a:ext>
            </a:extLst>
          </p:cNvPr>
          <p:cNvSpPr/>
          <p:nvPr userDrawn="1"/>
        </p:nvSpPr>
        <p:spPr>
          <a:xfrm>
            <a:off x="6470160" y="1537991"/>
            <a:ext cx="624698" cy="570098"/>
          </a:xfrm>
          <a:prstGeom prst="rect">
            <a:avLst/>
          </a:prstGeom>
          <a:solidFill>
            <a:srgbClr val="5D8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14" name="TextBox 13">
            <a:extLst>
              <a:ext uri="{FF2B5EF4-FFF2-40B4-BE49-F238E27FC236}">
                <a16:creationId xmlns:a16="http://schemas.microsoft.com/office/drawing/2014/main" id="{45C150E7-6EE6-0A44-B69D-512C0471E36C}"/>
              </a:ext>
            </a:extLst>
          </p:cNvPr>
          <p:cNvSpPr txBox="1"/>
          <p:nvPr userDrawn="1"/>
        </p:nvSpPr>
        <p:spPr>
          <a:xfrm>
            <a:off x="951202" y="1578331"/>
            <a:ext cx="522784" cy="446276"/>
          </a:xfrm>
          <a:prstGeom prst="rect">
            <a:avLst/>
          </a:prstGeom>
          <a:noFill/>
        </p:spPr>
        <p:txBody>
          <a:bodyPr wrap="square" rtlCol="0">
            <a:spAutoFit/>
          </a:bodyPr>
          <a:lstStyle/>
          <a:p>
            <a:r>
              <a:rPr lang="en-US" sz="2300" b="1" dirty="0">
                <a:solidFill>
                  <a:schemeClr val="bg1"/>
                </a:solidFill>
                <a:latin typeface="Calibri" panose="020F0502020204030204" pitchFamily="34" charset="0"/>
                <a:ea typeface="Arial" charset="0"/>
                <a:cs typeface="Calibri" panose="020F0502020204030204" pitchFamily="34" charset="0"/>
              </a:rPr>
              <a:t>1</a:t>
            </a:r>
          </a:p>
        </p:txBody>
      </p:sp>
      <p:sp>
        <p:nvSpPr>
          <p:cNvPr id="15" name="TextBox 14">
            <a:extLst>
              <a:ext uri="{FF2B5EF4-FFF2-40B4-BE49-F238E27FC236}">
                <a16:creationId xmlns:a16="http://schemas.microsoft.com/office/drawing/2014/main" id="{10898912-181E-454B-9939-32C6A2A454D3}"/>
              </a:ext>
            </a:extLst>
          </p:cNvPr>
          <p:cNvSpPr txBox="1"/>
          <p:nvPr userDrawn="1"/>
        </p:nvSpPr>
        <p:spPr>
          <a:xfrm>
            <a:off x="6612414" y="1578331"/>
            <a:ext cx="522784" cy="446276"/>
          </a:xfrm>
          <a:prstGeom prst="rect">
            <a:avLst/>
          </a:prstGeom>
          <a:noFill/>
        </p:spPr>
        <p:txBody>
          <a:bodyPr wrap="square" rtlCol="0">
            <a:spAutoFit/>
          </a:bodyPr>
          <a:lstStyle/>
          <a:p>
            <a:r>
              <a:rPr lang="en-US" sz="2300" b="1">
                <a:solidFill>
                  <a:schemeClr val="bg1"/>
                </a:solidFill>
                <a:latin typeface="Calibri" panose="020F0502020204030204" pitchFamily="34" charset="0"/>
                <a:ea typeface="Arial" charset="0"/>
                <a:cs typeface="Calibri" panose="020F0502020204030204" pitchFamily="34" charset="0"/>
              </a:rPr>
              <a:t>2</a:t>
            </a:r>
            <a:endParaRPr lang="en-US" sz="2300" b="1" dirty="0">
              <a:solidFill>
                <a:schemeClr val="bg1"/>
              </a:solidFill>
              <a:latin typeface="Calibri" panose="020F0502020204030204" pitchFamily="34" charset="0"/>
              <a:ea typeface="Arial" charset="0"/>
              <a:cs typeface="Calibri" panose="020F0502020204030204" pitchFamily="34" charset="0"/>
            </a:endParaRPr>
          </a:p>
        </p:txBody>
      </p:sp>
      <p:sp>
        <p:nvSpPr>
          <p:cNvPr id="16" name="TextBox 15">
            <a:extLst>
              <a:ext uri="{FF2B5EF4-FFF2-40B4-BE49-F238E27FC236}">
                <a16:creationId xmlns:a16="http://schemas.microsoft.com/office/drawing/2014/main" id="{5EE4FA57-D13E-3747-91A6-72CF997A240F}"/>
              </a:ext>
            </a:extLst>
          </p:cNvPr>
          <p:cNvSpPr txBox="1"/>
          <p:nvPr userDrawn="1"/>
        </p:nvSpPr>
        <p:spPr>
          <a:xfrm>
            <a:off x="951202" y="4053326"/>
            <a:ext cx="522784" cy="446276"/>
          </a:xfrm>
          <a:prstGeom prst="rect">
            <a:avLst/>
          </a:prstGeom>
          <a:noFill/>
        </p:spPr>
        <p:txBody>
          <a:bodyPr wrap="square" rtlCol="0">
            <a:spAutoFit/>
          </a:bodyPr>
          <a:lstStyle/>
          <a:p>
            <a:r>
              <a:rPr lang="en-US" sz="2300" b="1" dirty="0">
                <a:solidFill>
                  <a:schemeClr val="bg1"/>
                </a:solidFill>
                <a:latin typeface="Calibri" panose="020F0502020204030204" pitchFamily="34" charset="0"/>
                <a:ea typeface="Arial" charset="0"/>
                <a:cs typeface="Calibri" panose="020F0502020204030204" pitchFamily="34" charset="0"/>
              </a:rPr>
              <a:t>3</a:t>
            </a:r>
          </a:p>
        </p:txBody>
      </p:sp>
      <p:sp>
        <p:nvSpPr>
          <p:cNvPr id="17" name="TextBox 16">
            <a:extLst>
              <a:ext uri="{FF2B5EF4-FFF2-40B4-BE49-F238E27FC236}">
                <a16:creationId xmlns:a16="http://schemas.microsoft.com/office/drawing/2014/main" id="{363BA8B7-F13E-A84B-AF80-E02975C1DF04}"/>
              </a:ext>
            </a:extLst>
          </p:cNvPr>
          <p:cNvSpPr txBox="1"/>
          <p:nvPr userDrawn="1"/>
        </p:nvSpPr>
        <p:spPr>
          <a:xfrm>
            <a:off x="6612414" y="4053326"/>
            <a:ext cx="522784" cy="446276"/>
          </a:xfrm>
          <a:prstGeom prst="rect">
            <a:avLst/>
          </a:prstGeom>
          <a:noFill/>
        </p:spPr>
        <p:txBody>
          <a:bodyPr wrap="square" rtlCol="0">
            <a:spAutoFit/>
          </a:bodyPr>
          <a:lstStyle/>
          <a:p>
            <a:r>
              <a:rPr lang="en-US" sz="2300" b="1" dirty="0">
                <a:solidFill>
                  <a:schemeClr val="bg1"/>
                </a:solidFill>
                <a:latin typeface="Calibri" panose="020F0502020204030204" pitchFamily="34" charset="0"/>
                <a:ea typeface="Arial" charset="0"/>
                <a:cs typeface="Calibri" panose="020F0502020204030204" pitchFamily="34" charset="0"/>
              </a:rPr>
              <a:t>4</a:t>
            </a:r>
          </a:p>
        </p:txBody>
      </p:sp>
      <p:pic>
        <p:nvPicPr>
          <p:cNvPr id="18" name="Picture 17">
            <a:extLst>
              <a:ext uri="{FF2B5EF4-FFF2-40B4-BE49-F238E27FC236}">
                <a16:creationId xmlns:a16="http://schemas.microsoft.com/office/drawing/2014/main" id="{DFCCC8AC-7D89-C045-8EB3-EB1E2B4C80D1}"/>
              </a:ext>
            </a:extLst>
          </p:cNvPr>
          <p:cNvPicPr>
            <a:picLocks noChangeAspect="1"/>
          </p:cNvPicPr>
          <p:nvPr userDrawn="1"/>
        </p:nvPicPr>
        <p:blipFill>
          <a:blip r:embed="rId2"/>
          <a:stretch>
            <a:fillRect/>
          </a:stretch>
        </p:blipFill>
        <p:spPr>
          <a:xfrm>
            <a:off x="0" y="0"/>
            <a:ext cx="12192000" cy="1087129"/>
          </a:xfrm>
          <a:prstGeom prst="rect">
            <a:avLst/>
          </a:prstGeom>
        </p:spPr>
      </p:pic>
      <p:pic>
        <p:nvPicPr>
          <p:cNvPr id="20" name="Picture 19">
            <a:extLst>
              <a:ext uri="{FF2B5EF4-FFF2-40B4-BE49-F238E27FC236}">
                <a16:creationId xmlns:a16="http://schemas.microsoft.com/office/drawing/2014/main" id="{C76E573C-E38E-964F-A717-EFB3D4B95873}"/>
              </a:ext>
            </a:extLst>
          </p:cNvPr>
          <p:cNvPicPr>
            <a:picLocks noChangeAspect="1"/>
          </p:cNvPicPr>
          <p:nvPr userDrawn="1"/>
        </p:nvPicPr>
        <p:blipFill>
          <a:blip r:embed="rId3">
            <a:alphaModFix amt="70000"/>
          </a:blip>
          <a:stretch>
            <a:fillRect/>
          </a:stretch>
        </p:blipFill>
        <p:spPr>
          <a:xfrm>
            <a:off x="10696074" y="508222"/>
            <a:ext cx="1119415" cy="295401"/>
          </a:xfrm>
          <a:prstGeom prst="rect">
            <a:avLst/>
          </a:prstGeom>
        </p:spPr>
      </p:pic>
      <p:sp>
        <p:nvSpPr>
          <p:cNvPr id="2" name="Title 1">
            <a:extLst>
              <a:ext uri="{FF2B5EF4-FFF2-40B4-BE49-F238E27FC236}">
                <a16:creationId xmlns:a16="http://schemas.microsoft.com/office/drawing/2014/main" id="{851D0381-93D9-9B44-9ADE-F6B4945F561E}"/>
              </a:ext>
            </a:extLst>
          </p:cNvPr>
          <p:cNvSpPr>
            <a:spLocks noGrp="1"/>
          </p:cNvSpPr>
          <p:nvPr>
            <p:ph type="title"/>
          </p:nvPr>
        </p:nvSpPr>
        <p:spPr>
          <a:xfrm>
            <a:off x="573795" y="-10745"/>
            <a:ext cx="10515600" cy="1325563"/>
          </a:xfrm>
        </p:spPr>
        <p:txBody>
          <a:bodyPr>
            <a:normAutofit/>
          </a:bodyPr>
          <a:lstStyle>
            <a:lvl1pPr>
              <a:defRPr sz="4400" b="0" i="0">
                <a:solidFill>
                  <a:schemeClr val="bg1"/>
                </a:solidFill>
                <a:latin typeface="Calibri" panose="020F0502020204030204" pitchFamily="34" charset="0"/>
                <a:cs typeface="Calibri" panose="020F0502020204030204" pitchFamily="34" charset="0"/>
              </a:defRPr>
            </a:lvl1pPr>
          </a:lstStyle>
          <a:p>
            <a:r>
              <a:rPr lang="en-US"/>
              <a:t>Click to edit Master title style</a:t>
            </a:r>
          </a:p>
        </p:txBody>
      </p:sp>
      <p:sp>
        <p:nvSpPr>
          <p:cNvPr id="21" name="Text Placeholder 20">
            <a:extLst>
              <a:ext uri="{FF2B5EF4-FFF2-40B4-BE49-F238E27FC236}">
                <a16:creationId xmlns:a16="http://schemas.microsoft.com/office/drawing/2014/main" id="{0351FF0D-5F37-1B47-9DFF-412BA1B3FD3D}"/>
              </a:ext>
            </a:extLst>
          </p:cNvPr>
          <p:cNvSpPr>
            <a:spLocks noGrp="1"/>
          </p:cNvSpPr>
          <p:nvPr>
            <p:ph type="body" sz="quarter" idx="13" hasCustomPrompt="1"/>
          </p:nvPr>
        </p:nvSpPr>
        <p:spPr>
          <a:xfrm>
            <a:off x="838200" y="2235660"/>
            <a:ext cx="4856163" cy="1506464"/>
          </a:xfrm>
        </p:spPr>
        <p:txBody>
          <a:bodyPr vert="horz">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a:lvl1pPr>
            <a:lvl2pPr>
              <a:defRPr sz="1600"/>
            </a:lvl2pPr>
            <a:lvl3pPr>
              <a:defRPr sz="1400"/>
            </a:lvl3pPr>
            <a:lvl4pPr>
              <a:defRPr sz="1200"/>
            </a:lvl4pPr>
            <a:lvl5pPr>
              <a:defRPr sz="12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latin typeface="Calibri" panose="020F0502020204030204" pitchFamily="34" charset="0"/>
                <a:ea typeface="Arial" charset="0"/>
                <a:cs typeface="Calibri" panose="020F0502020204030204" pitchFamily="34" charset="0"/>
              </a:rPr>
              <a:t>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r>
              <a:rPr lang="en-US" dirty="0">
                <a:latin typeface="Calibri" panose="020F0502020204030204" pitchFamily="34" charset="0"/>
                <a:ea typeface="Arial" charset="0"/>
                <a:cs typeface="Calibri" panose="020F0502020204030204" pitchFamily="34" charset="0"/>
              </a:rPr>
              <a:t>. Maecenas </a:t>
            </a:r>
            <a:r>
              <a:rPr lang="en-US" dirty="0" err="1">
                <a:latin typeface="Calibri" panose="020F0502020204030204" pitchFamily="34" charset="0"/>
                <a:ea typeface="Arial" charset="0"/>
                <a:cs typeface="Calibri" panose="020F0502020204030204" pitchFamily="34" charset="0"/>
              </a:rPr>
              <a:t>porttitor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congue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massa</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Fusce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posuere</a:t>
            </a:r>
            <a:r>
              <a:rPr lang="en-US" dirty="0">
                <a:latin typeface="Calibri" panose="020F0502020204030204" pitchFamily="34" charset="0"/>
                <a:ea typeface="Arial" charset="0"/>
                <a:cs typeface="Calibri" panose="020F0502020204030204" pitchFamily="34" charset="0"/>
              </a:rPr>
              <a:t>, magna </a:t>
            </a:r>
            <a:r>
              <a:rPr lang="en-US" dirty="0" err="1">
                <a:latin typeface="Calibri" panose="020F0502020204030204" pitchFamily="34" charset="0"/>
                <a:ea typeface="Arial" charset="0"/>
                <a:cs typeface="Calibri" panose="020F0502020204030204" pitchFamily="34" charset="0"/>
              </a:rPr>
              <a:t>sed</a:t>
            </a:r>
            <a:r>
              <a:rPr lang="en-US" dirty="0">
                <a:latin typeface="Calibri" panose="020F0502020204030204" pitchFamily="34" charset="0"/>
                <a:ea typeface="Arial" charset="0"/>
                <a:cs typeface="Calibri" panose="020F0502020204030204" pitchFamily="34" charset="0"/>
              </a:rPr>
              <a:t> pulvinar. 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endParaRPr lang="en-US" dirty="0">
              <a:latin typeface="Calibri" panose="020F0502020204030204" pitchFamily="34" charset="0"/>
              <a:ea typeface="Arial" charset="0"/>
              <a:cs typeface="Calibri" panose="020F0502020204030204" pitchFamily="34" charset="0"/>
            </a:endParaRPr>
          </a:p>
        </p:txBody>
      </p:sp>
      <p:sp>
        <p:nvSpPr>
          <p:cNvPr id="22" name="Text Placeholder 20">
            <a:extLst>
              <a:ext uri="{FF2B5EF4-FFF2-40B4-BE49-F238E27FC236}">
                <a16:creationId xmlns:a16="http://schemas.microsoft.com/office/drawing/2014/main" id="{F8B5C75C-2DB5-874D-9398-78CB58F60F48}"/>
              </a:ext>
            </a:extLst>
          </p:cNvPr>
          <p:cNvSpPr>
            <a:spLocks noGrp="1"/>
          </p:cNvSpPr>
          <p:nvPr>
            <p:ph type="body" sz="quarter" idx="14" hasCustomPrompt="1"/>
          </p:nvPr>
        </p:nvSpPr>
        <p:spPr>
          <a:xfrm>
            <a:off x="1575900" y="1641491"/>
            <a:ext cx="4118463" cy="346540"/>
          </a:xfrm>
        </p:spPr>
        <p:txBody>
          <a:bodyPr>
            <a:noAutofit/>
          </a:bodyPr>
          <a:lstStyle>
            <a:lvl1pPr marL="0" indent="0" algn="l">
              <a:buNone/>
              <a:defRPr sz="2400" b="1">
                <a:solidFill>
                  <a:srgbClr val="002060"/>
                </a:solidFill>
              </a:defRPr>
            </a:lvl1pPr>
            <a:lvl2pPr>
              <a:defRPr sz="1600"/>
            </a:lvl2pPr>
            <a:lvl3pPr>
              <a:defRPr sz="1400"/>
            </a:lvl3pPr>
            <a:lvl4pPr>
              <a:defRPr sz="1200"/>
            </a:lvl4pPr>
            <a:lvl5pPr>
              <a:defRPr sz="1200"/>
            </a:lvl5pPr>
          </a:lstStyle>
          <a:p>
            <a:r>
              <a:rPr lang="en-US" dirty="0">
                <a:latin typeface="Calibri" panose="020F0502020204030204" pitchFamily="34" charset="0"/>
                <a:ea typeface="Arial" charset="0"/>
                <a:cs typeface="Calibri" panose="020F0502020204030204" pitchFamily="34" charset="0"/>
              </a:rPr>
              <a:t>Subtitle</a:t>
            </a:r>
          </a:p>
        </p:txBody>
      </p:sp>
      <p:sp>
        <p:nvSpPr>
          <p:cNvPr id="23" name="Text Placeholder 20">
            <a:extLst>
              <a:ext uri="{FF2B5EF4-FFF2-40B4-BE49-F238E27FC236}">
                <a16:creationId xmlns:a16="http://schemas.microsoft.com/office/drawing/2014/main" id="{0F93B5AA-1E6A-A444-8909-390CABF769B2}"/>
              </a:ext>
            </a:extLst>
          </p:cNvPr>
          <p:cNvSpPr>
            <a:spLocks noGrp="1"/>
          </p:cNvSpPr>
          <p:nvPr>
            <p:ph type="body" sz="quarter" idx="15" hasCustomPrompt="1"/>
          </p:nvPr>
        </p:nvSpPr>
        <p:spPr>
          <a:xfrm>
            <a:off x="6461760" y="2235660"/>
            <a:ext cx="4856163" cy="1506464"/>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a:lvl1pPr>
            <a:lvl2pPr>
              <a:defRPr sz="1600"/>
            </a:lvl2pPr>
            <a:lvl3pPr>
              <a:defRPr sz="1400"/>
            </a:lvl3pPr>
            <a:lvl4pPr>
              <a:defRPr sz="1200"/>
            </a:lvl4pPr>
            <a:lvl5pPr>
              <a:defRPr sz="12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latin typeface="Calibri" panose="020F0502020204030204" pitchFamily="34" charset="0"/>
                <a:ea typeface="Arial" charset="0"/>
                <a:cs typeface="Calibri" panose="020F0502020204030204" pitchFamily="34" charset="0"/>
              </a:rPr>
              <a:t>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r>
              <a:rPr lang="en-US" dirty="0">
                <a:latin typeface="Calibri" panose="020F0502020204030204" pitchFamily="34" charset="0"/>
                <a:ea typeface="Arial" charset="0"/>
                <a:cs typeface="Calibri" panose="020F0502020204030204" pitchFamily="34" charset="0"/>
              </a:rPr>
              <a:t>. Maecenas </a:t>
            </a:r>
            <a:r>
              <a:rPr lang="en-US" dirty="0" err="1">
                <a:latin typeface="Calibri" panose="020F0502020204030204" pitchFamily="34" charset="0"/>
                <a:ea typeface="Arial" charset="0"/>
                <a:cs typeface="Calibri" panose="020F0502020204030204" pitchFamily="34" charset="0"/>
              </a:rPr>
              <a:t>porttitor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congue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massa</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Fusce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posuere</a:t>
            </a:r>
            <a:r>
              <a:rPr lang="en-US" dirty="0">
                <a:latin typeface="Calibri" panose="020F0502020204030204" pitchFamily="34" charset="0"/>
                <a:ea typeface="Arial" charset="0"/>
                <a:cs typeface="Calibri" panose="020F0502020204030204" pitchFamily="34" charset="0"/>
              </a:rPr>
              <a:t>, magna </a:t>
            </a:r>
            <a:r>
              <a:rPr lang="en-US" dirty="0" err="1">
                <a:latin typeface="Calibri" panose="020F0502020204030204" pitchFamily="34" charset="0"/>
                <a:ea typeface="Arial" charset="0"/>
                <a:cs typeface="Calibri" panose="020F0502020204030204" pitchFamily="34" charset="0"/>
              </a:rPr>
              <a:t>sed</a:t>
            </a:r>
            <a:r>
              <a:rPr lang="en-US" dirty="0">
                <a:latin typeface="Calibri" panose="020F0502020204030204" pitchFamily="34" charset="0"/>
                <a:ea typeface="Arial" charset="0"/>
                <a:cs typeface="Calibri" panose="020F0502020204030204" pitchFamily="34" charset="0"/>
              </a:rPr>
              <a:t> pulvinar. 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endParaRPr lang="en-US" dirty="0">
              <a:latin typeface="Calibri" panose="020F0502020204030204" pitchFamily="34" charset="0"/>
              <a:ea typeface="Arial" charset="0"/>
              <a:cs typeface="Calibri" panose="020F0502020204030204" pitchFamily="34" charset="0"/>
            </a:endParaRPr>
          </a:p>
        </p:txBody>
      </p:sp>
      <p:sp>
        <p:nvSpPr>
          <p:cNvPr id="24" name="Text Placeholder 20">
            <a:extLst>
              <a:ext uri="{FF2B5EF4-FFF2-40B4-BE49-F238E27FC236}">
                <a16:creationId xmlns:a16="http://schemas.microsoft.com/office/drawing/2014/main" id="{42BC73F6-4B0F-1F48-B94F-464C263AD3BC}"/>
              </a:ext>
            </a:extLst>
          </p:cNvPr>
          <p:cNvSpPr>
            <a:spLocks noGrp="1"/>
          </p:cNvSpPr>
          <p:nvPr>
            <p:ph type="body" sz="quarter" idx="16" hasCustomPrompt="1"/>
          </p:nvPr>
        </p:nvSpPr>
        <p:spPr>
          <a:xfrm>
            <a:off x="7199460" y="1641491"/>
            <a:ext cx="4118463" cy="346540"/>
          </a:xfrm>
        </p:spPr>
        <p:txBody>
          <a:bodyPr>
            <a:noAutofit/>
          </a:bodyPr>
          <a:lstStyle>
            <a:lvl1pPr marL="0" indent="0" algn="l">
              <a:buNone/>
              <a:defRPr sz="2400" b="1">
                <a:solidFill>
                  <a:srgbClr val="002060"/>
                </a:solidFill>
              </a:defRPr>
            </a:lvl1pPr>
            <a:lvl2pPr>
              <a:defRPr sz="1600"/>
            </a:lvl2pPr>
            <a:lvl3pPr>
              <a:defRPr sz="1400"/>
            </a:lvl3pPr>
            <a:lvl4pPr>
              <a:defRPr sz="1200"/>
            </a:lvl4pPr>
            <a:lvl5pPr>
              <a:defRPr sz="1200"/>
            </a:lvl5pPr>
          </a:lstStyle>
          <a:p>
            <a:r>
              <a:rPr lang="en-US" dirty="0">
                <a:latin typeface="Calibri" panose="020F0502020204030204" pitchFamily="34" charset="0"/>
                <a:ea typeface="Arial" charset="0"/>
                <a:cs typeface="Calibri" panose="020F0502020204030204" pitchFamily="34" charset="0"/>
              </a:rPr>
              <a:t>Subtitle</a:t>
            </a:r>
          </a:p>
        </p:txBody>
      </p:sp>
      <p:sp>
        <p:nvSpPr>
          <p:cNvPr id="25" name="Text Placeholder 20">
            <a:extLst>
              <a:ext uri="{FF2B5EF4-FFF2-40B4-BE49-F238E27FC236}">
                <a16:creationId xmlns:a16="http://schemas.microsoft.com/office/drawing/2014/main" id="{34FB15A2-BAF7-954C-B4E3-810AA952D86D}"/>
              </a:ext>
            </a:extLst>
          </p:cNvPr>
          <p:cNvSpPr>
            <a:spLocks noGrp="1"/>
          </p:cNvSpPr>
          <p:nvPr>
            <p:ph type="body" sz="quarter" idx="17" hasCustomPrompt="1"/>
          </p:nvPr>
        </p:nvSpPr>
        <p:spPr>
          <a:xfrm>
            <a:off x="838200" y="4714958"/>
            <a:ext cx="4856163" cy="1551088"/>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a:lvl1pPr>
            <a:lvl2pPr>
              <a:defRPr sz="1600"/>
            </a:lvl2pPr>
            <a:lvl3pPr>
              <a:defRPr sz="1400"/>
            </a:lvl3pPr>
            <a:lvl4pPr>
              <a:defRPr sz="1200"/>
            </a:lvl4pPr>
            <a:lvl5pPr>
              <a:defRPr sz="12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latin typeface="Calibri" panose="020F0502020204030204" pitchFamily="34" charset="0"/>
                <a:ea typeface="Arial" charset="0"/>
                <a:cs typeface="Calibri" panose="020F0502020204030204" pitchFamily="34" charset="0"/>
              </a:rPr>
              <a:t>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r>
              <a:rPr lang="en-US" dirty="0">
                <a:latin typeface="Calibri" panose="020F0502020204030204" pitchFamily="34" charset="0"/>
                <a:ea typeface="Arial" charset="0"/>
                <a:cs typeface="Calibri" panose="020F0502020204030204" pitchFamily="34" charset="0"/>
              </a:rPr>
              <a:t>. Maecenas </a:t>
            </a:r>
            <a:r>
              <a:rPr lang="en-US" dirty="0" err="1">
                <a:latin typeface="Calibri" panose="020F0502020204030204" pitchFamily="34" charset="0"/>
                <a:ea typeface="Arial" charset="0"/>
                <a:cs typeface="Calibri" panose="020F0502020204030204" pitchFamily="34" charset="0"/>
              </a:rPr>
              <a:t>porttitor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congue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massa</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Fusce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posuere</a:t>
            </a:r>
            <a:r>
              <a:rPr lang="en-US" dirty="0">
                <a:latin typeface="Calibri" panose="020F0502020204030204" pitchFamily="34" charset="0"/>
                <a:ea typeface="Arial" charset="0"/>
                <a:cs typeface="Calibri" panose="020F0502020204030204" pitchFamily="34" charset="0"/>
              </a:rPr>
              <a:t>, magna </a:t>
            </a:r>
            <a:r>
              <a:rPr lang="en-US" dirty="0" err="1">
                <a:latin typeface="Calibri" panose="020F0502020204030204" pitchFamily="34" charset="0"/>
                <a:ea typeface="Arial" charset="0"/>
                <a:cs typeface="Calibri" panose="020F0502020204030204" pitchFamily="34" charset="0"/>
              </a:rPr>
              <a:t>sed</a:t>
            </a:r>
            <a:r>
              <a:rPr lang="en-US" dirty="0">
                <a:latin typeface="Calibri" panose="020F0502020204030204" pitchFamily="34" charset="0"/>
                <a:ea typeface="Arial" charset="0"/>
                <a:cs typeface="Calibri" panose="020F0502020204030204" pitchFamily="34" charset="0"/>
              </a:rPr>
              <a:t> pulvinar. 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endParaRPr lang="en-US" dirty="0">
              <a:latin typeface="Calibri" panose="020F0502020204030204" pitchFamily="34" charset="0"/>
              <a:ea typeface="Arial" charset="0"/>
              <a:cs typeface="Calibri" panose="020F0502020204030204" pitchFamily="34" charset="0"/>
            </a:endParaRPr>
          </a:p>
        </p:txBody>
      </p:sp>
      <p:sp>
        <p:nvSpPr>
          <p:cNvPr id="26" name="Text Placeholder 20">
            <a:extLst>
              <a:ext uri="{FF2B5EF4-FFF2-40B4-BE49-F238E27FC236}">
                <a16:creationId xmlns:a16="http://schemas.microsoft.com/office/drawing/2014/main" id="{844C94BE-9D37-5041-8D54-2852848E1347}"/>
              </a:ext>
            </a:extLst>
          </p:cNvPr>
          <p:cNvSpPr>
            <a:spLocks noGrp="1"/>
          </p:cNvSpPr>
          <p:nvPr>
            <p:ph type="body" sz="quarter" idx="18" hasCustomPrompt="1"/>
          </p:nvPr>
        </p:nvSpPr>
        <p:spPr>
          <a:xfrm>
            <a:off x="1575900" y="4120789"/>
            <a:ext cx="4118463" cy="346540"/>
          </a:xfrm>
        </p:spPr>
        <p:txBody>
          <a:bodyPr>
            <a:noAutofit/>
          </a:bodyPr>
          <a:lstStyle>
            <a:lvl1pPr marL="0" indent="0" algn="l">
              <a:buNone/>
              <a:defRPr sz="2400" b="1">
                <a:solidFill>
                  <a:srgbClr val="002060"/>
                </a:solidFill>
              </a:defRPr>
            </a:lvl1pPr>
            <a:lvl2pPr>
              <a:defRPr sz="1600"/>
            </a:lvl2pPr>
            <a:lvl3pPr>
              <a:defRPr sz="1400"/>
            </a:lvl3pPr>
            <a:lvl4pPr>
              <a:defRPr sz="1200"/>
            </a:lvl4pPr>
            <a:lvl5pPr>
              <a:defRPr sz="1200"/>
            </a:lvl5pPr>
          </a:lstStyle>
          <a:p>
            <a:r>
              <a:rPr lang="en-US" dirty="0">
                <a:latin typeface="Calibri" panose="020F0502020204030204" pitchFamily="34" charset="0"/>
                <a:ea typeface="Arial" charset="0"/>
                <a:cs typeface="Calibri" panose="020F0502020204030204" pitchFamily="34" charset="0"/>
              </a:rPr>
              <a:t>Subtitle</a:t>
            </a:r>
          </a:p>
        </p:txBody>
      </p:sp>
      <p:sp>
        <p:nvSpPr>
          <p:cNvPr id="27" name="Text Placeholder 20">
            <a:extLst>
              <a:ext uri="{FF2B5EF4-FFF2-40B4-BE49-F238E27FC236}">
                <a16:creationId xmlns:a16="http://schemas.microsoft.com/office/drawing/2014/main" id="{5ADF7230-F2ED-A343-9E70-2EA6DA1B1878}"/>
              </a:ext>
            </a:extLst>
          </p:cNvPr>
          <p:cNvSpPr>
            <a:spLocks noGrp="1"/>
          </p:cNvSpPr>
          <p:nvPr>
            <p:ph type="body" sz="quarter" idx="19" hasCustomPrompt="1"/>
          </p:nvPr>
        </p:nvSpPr>
        <p:spPr>
          <a:xfrm>
            <a:off x="6461760" y="4714958"/>
            <a:ext cx="4856163" cy="1551088"/>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a:lvl1pPr>
            <a:lvl2pPr>
              <a:defRPr sz="1600"/>
            </a:lvl2pPr>
            <a:lvl3pPr>
              <a:defRPr sz="1400"/>
            </a:lvl3pPr>
            <a:lvl4pPr>
              <a:defRPr sz="1200"/>
            </a:lvl4pPr>
            <a:lvl5pPr>
              <a:defRPr sz="12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latin typeface="Calibri" panose="020F0502020204030204" pitchFamily="34" charset="0"/>
                <a:ea typeface="Arial" charset="0"/>
                <a:cs typeface="Calibri" panose="020F0502020204030204" pitchFamily="34" charset="0"/>
              </a:rPr>
              <a:t>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r>
              <a:rPr lang="en-US" dirty="0">
                <a:latin typeface="Calibri" panose="020F0502020204030204" pitchFamily="34" charset="0"/>
                <a:ea typeface="Arial" charset="0"/>
                <a:cs typeface="Calibri" panose="020F0502020204030204" pitchFamily="34" charset="0"/>
              </a:rPr>
              <a:t>. Maecenas </a:t>
            </a:r>
            <a:r>
              <a:rPr lang="en-US" dirty="0" err="1">
                <a:latin typeface="Calibri" panose="020F0502020204030204" pitchFamily="34" charset="0"/>
                <a:ea typeface="Arial" charset="0"/>
                <a:cs typeface="Calibri" panose="020F0502020204030204" pitchFamily="34" charset="0"/>
              </a:rPr>
              <a:t>porttitor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congue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massa</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Fusce</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posuere</a:t>
            </a:r>
            <a:r>
              <a:rPr lang="en-US" dirty="0">
                <a:latin typeface="Calibri" panose="020F0502020204030204" pitchFamily="34" charset="0"/>
                <a:ea typeface="Arial" charset="0"/>
                <a:cs typeface="Calibri" panose="020F0502020204030204" pitchFamily="34" charset="0"/>
              </a:rPr>
              <a:t>, magna </a:t>
            </a:r>
            <a:r>
              <a:rPr lang="en-US" dirty="0" err="1">
                <a:latin typeface="Calibri" panose="020F0502020204030204" pitchFamily="34" charset="0"/>
                <a:ea typeface="Arial" charset="0"/>
                <a:cs typeface="Calibri" panose="020F0502020204030204" pitchFamily="34" charset="0"/>
              </a:rPr>
              <a:t>sed</a:t>
            </a:r>
            <a:r>
              <a:rPr lang="en-US" dirty="0">
                <a:latin typeface="Calibri" panose="020F0502020204030204" pitchFamily="34" charset="0"/>
                <a:ea typeface="Arial" charset="0"/>
                <a:cs typeface="Calibri" panose="020F0502020204030204" pitchFamily="34" charset="0"/>
              </a:rPr>
              <a:t> pulvinar. Lorem ipsum dolor sit </a:t>
            </a:r>
            <a:r>
              <a:rPr lang="en-US" dirty="0" err="1">
                <a:latin typeface="Calibri" panose="020F0502020204030204" pitchFamily="34" charset="0"/>
                <a:ea typeface="Arial" charset="0"/>
                <a:cs typeface="Calibri" panose="020F0502020204030204" pitchFamily="34" charset="0"/>
              </a:rPr>
              <a:t>amet</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consectetuer</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adipiscing</a:t>
            </a:r>
            <a:r>
              <a:rPr lang="en-US" dirty="0">
                <a:latin typeface="Calibri" panose="020F0502020204030204" pitchFamily="34" charset="0"/>
                <a:ea typeface="Arial" charset="0"/>
                <a:cs typeface="Calibri" panose="020F0502020204030204" pitchFamily="34" charset="0"/>
              </a:rPr>
              <a:t> </a:t>
            </a:r>
            <a:r>
              <a:rPr lang="en-US" dirty="0" err="1">
                <a:latin typeface="Calibri" panose="020F0502020204030204" pitchFamily="34" charset="0"/>
                <a:ea typeface="Arial" charset="0"/>
                <a:cs typeface="Calibri" panose="020F0502020204030204" pitchFamily="34" charset="0"/>
              </a:rPr>
              <a:t>elit</a:t>
            </a:r>
            <a:endParaRPr lang="en-US" dirty="0">
              <a:latin typeface="Calibri" panose="020F0502020204030204" pitchFamily="34" charset="0"/>
              <a:ea typeface="Arial" charset="0"/>
              <a:cs typeface="Calibri" panose="020F0502020204030204" pitchFamily="34" charset="0"/>
            </a:endParaRPr>
          </a:p>
        </p:txBody>
      </p:sp>
      <p:sp>
        <p:nvSpPr>
          <p:cNvPr id="28" name="Text Placeholder 20">
            <a:extLst>
              <a:ext uri="{FF2B5EF4-FFF2-40B4-BE49-F238E27FC236}">
                <a16:creationId xmlns:a16="http://schemas.microsoft.com/office/drawing/2014/main" id="{B7561818-C1AE-7E43-B51D-3A1DFEA05D41}"/>
              </a:ext>
            </a:extLst>
          </p:cNvPr>
          <p:cNvSpPr>
            <a:spLocks noGrp="1"/>
          </p:cNvSpPr>
          <p:nvPr>
            <p:ph type="body" sz="quarter" idx="20" hasCustomPrompt="1"/>
          </p:nvPr>
        </p:nvSpPr>
        <p:spPr>
          <a:xfrm>
            <a:off x="7199460" y="4120789"/>
            <a:ext cx="4118463" cy="346540"/>
          </a:xfrm>
        </p:spPr>
        <p:txBody>
          <a:bodyPr>
            <a:noAutofit/>
          </a:bodyPr>
          <a:lstStyle>
            <a:lvl1pPr marL="0" indent="0" algn="l">
              <a:buNone/>
              <a:defRPr sz="2400" b="1">
                <a:solidFill>
                  <a:srgbClr val="002060"/>
                </a:solidFill>
              </a:defRPr>
            </a:lvl1pPr>
            <a:lvl2pPr>
              <a:defRPr sz="1600"/>
            </a:lvl2pPr>
            <a:lvl3pPr>
              <a:defRPr sz="1400"/>
            </a:lvl3pPr>
            <a:lvl4pPr>
              <a:defRPr sz="1200"/>
            </a:lvl4pPr>
            <a:lvl5pPr>
              <a:defRPr sz="1200"/>
            </a:lvl5pPr>
          </a:lstStyle>
          <a:p>
            <a:r>
              <a:rPr lang="en-US" dirty="0">
                <a:latin typeface="Calibri" panose="020F0502020204030204" pitchFamily="34" charset="0"/>
                <a:ea typeface="Arial" charset="0"/>
                <a:cs typeface="Calibri" panose="020F0502020204030204" pitchFamily="34" charset="0"/>
              </a:rPr>
              <a:t>Subtitle</a:t>
            </a:r>
          </a:p>
        </p:txBody>
      </p:sp>
      <p:sp>
        <p:nvSpPr>
          <p:cNvPr id="29" name="TextBox 28">
            <a:extLst>
              <a:ext uri="{FF2B5EF4-FFF2-40B4-BE49-F238E27FC236}">
                <a16:creationId xmlns:a16="http://schemas.microsoft.com/office/drawing/2014/main" id="{4E448B1F-8D14-0E4A-A4D0-3CDCE890E9F9}"/>
              </a:ext>
            </a:extLst>
          </p:cNvPr>
          <p:cNvSpPr txBox="1"/>
          <p:nvPr userDrawn="1"/>
        </p:nvSpPr>
        <p:spPr>
          <a:xfrm>
            <a:off x="334537" y="-557561"/>
            <a:ext cx="184731"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2483339515"/>
      </p:ext>
    </p:extLst>
  </p:cSld>
  <p:clrMapOvr>
    <a:masterClrMapping/>
  </p:clrMapOvr>
  <p:extLst>
    <p:ext uri="{DCECCB84-F9BA-43D5-87BE-67443E8EF086}">
      <p15:sldGuideLst xmlns:p15="http://schemas.microsoft.com/office/powerpoint/2012/main">
        <p15:guide id="1" orient="horz" pos="504" userDrawn="1">
          <p15:clr>
            <a:srgbClr val="FBAE40"/>
          </p15:clr>
        </p15:guide>
        <p15:guide id="2" pos="432"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6436F84-A056-024D-8256-6D325175E0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43BA5B2-AEAF-314E-8AAC-F702653A4A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C515DB-95E6-C443-858B-86A26AE7D14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A84E01-FA1D-DF4D-8154-31A9A1861279}" type="datetimeFigureOut">
              <a:rPr lang="en-US" smtClean="0"/>
              <a:t>10/18/23</a:t>
            </a:fld>
            <a:endParaRPr lang="en-US"/>
          </a:p>
        </p:txBody>
      </p:sp>
      <p:sp>
        <p:nvSpPr>
          <p:cNvPr id="5" name="Footer Placeholder 4">
            <a:extLst>
              <a:ext uri="{FF2B5EF4-FFF2-40B4-BE49-F238E27FC236}">
                <a16:creationId xmlns:a16="http://schemas.microsoft.com/office/drawing/2014/main" id="{B88D10BC-EA5B-B342-BB67-E3B44DFF4D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73EFDFB-58EC-8343-9988-C1A633F1AF1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EEB62B-FDC5-F542-B36B-F4CCC4099D47}" type="slidenum">
              <a:rPr lang="en-US" smtClean="0"/>
              <a:t>‹#›</a:t>
            </a:fld>
            <a:endParaRPr lang="en-US"/>
          </a:p>
        </p:txBody>
      </p:sp>
    </p:spTree>
    <p:extLst>
      <p:ext uri="{BB962C8B-B14F-4D97-AF65-F5344CB8AC3E}">
        <p14:creationId xmlns:p14="http://schemas.microsoft.com/office/powerpoint/2010/main" val="60535924"/>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6" r:id="rId3"/>
    <p:sldLayoutId id="2147483691" r:id="rId4"/>
    <p:sldLayoutId id="2147483660" r:id="rId5"/>
    <p:sldLayoutId id="2147483668" r:id="rId6"/>
    <p:sldLayoutId id="2147483669" r:id="rId7"/>
    <p:sldLayoutId id="2147483690" r:id="rId8"/>
    <p:sldLayoutId id="2147483670" r:id="rId9"/>
    <p:sldLayoutId id="2147483671" r:id="rId10"/>
    <p:sldLayoutId id="2147483672" r:id="rId11"/>
    <p:sldLayoutId id="2147483673" r:id="rId12"/>
    <p:sldLayoutId id="2147483674" r:id="rId13"/>
    <p:sldLayoutId id="2147483688" r:id="rId14"/>
    <p:sldLayoutId id="214748367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900C9AF-D21C-5D6C-B17B-86EA0D7ECE5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79952C8-49CC-AC66-C28D-28A5AA6213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1B1AC6-199E-2E44-4E5B-6A4582A060C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F6729FC0-92C8-2B58-150E-2BCBE760596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CBA26BE-79E9-3979-4C35-E480DA56F8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08422B-E39F-4B12-9026-8784CC7B2443}" type="slidenum">
              <a:rPr lang="en-US" smtClean="0"/>
              <a:t>‹#›</a:t>
            </a:fld>
            <a:endParaRPr lang="en-US"/>
          </a:p>
        </p:txBody>
      </p:sp>
    </p:spTree>
    <p:extLst>
      <p:ext uri="{BB962C8B-B14F-4D97-AF65-F5344CB8AC3E}">
        <p14:creationId xmlns:p14="http://schemas.microsoft.com/office/powerpoint/2010/main" val="1339618654"/>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6436F84-A056-024D-8256-6D325175E0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43BA5B2-AEAF-314E-8AAC-F702653A4A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C515DB-95E6-C443-858B-86A26AE7D14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A84E01-FA1D-DF4D-8154-31A9A1861279}" type="datetimeFigureOut">
              <a:rPr lang="en-US" smtClean="0"/>
              <a:t>10/19/23</a:t>
            </a:fld>
            <a:endParaRPr lang="en-US"/>
          </a:p>
        </p:txBody>
      </p:sp>
      <p:sp>
        <p:nvSpPr>
          <p:cNvPr id="5" name="Footer Placeholder 4">
            <a:extLst>
              <a:ext uri="{FF2B5EF4-FFF2-40B4-BE49-F238E27FC236}">
                <a16:creationId xmlns:a16="http://schemas.microsoft.com/office/drawing/2014/main" id="{B88D10BC-EA5B-B342-BB67-E3B44DFF4D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73EFDFB-58EC-8343-9988-C1A633F1AF1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EEB62B-FDC5-F542-B36B-F4CCC4099D47}" type="slidenum">
              <a:rPr lang="en-US" smtClean="0"/>
              <a:t>‹#›</a:t>
            </a:fld>
            <a:endParaRPr lang="en-US"/>
          </a:p>
        </p:txBody>
      </p:sp>
    </p:spTree>
    <p:extLst>
      <p:ext uri="{BB962C8B-B14F-4D97-AF65-F5344CB8AC3E}">
        <p14:creationId xmlns:p14="http://schemas.microsoft.com/office/powerpoint/2010/main" val="1191546942"/>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 id="2147483723" r:id="rId17"/>
    <p:sldLayoutId id="2147483724" r:id="rId18"/>
    <p:sldLayoutId id="2147483725" r:id="rId19"/>
    <p:sldLayoutId id="2147483726" r:id="rId20"/>
    <p:sldLayoutId id="2147483727" r:id="rId2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jpeg"/><Relationship Id="rId1" Type="http://schemas.openxmlformats.org/officeDocument/2006/relationships/slideLayout" Target="../slideLayouts/slideLayout4.xml"/><Relationship Id="rId4" Type="http://schemas.openxmlformats.org/officeDocument/2006/relationships/image" Target="../media/image57.jpeg"/></Relationships>
</file>

<file path=ppt/slides/_rels/slide12.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59.png"/><Relationship Id="rId7" Type="http://schemas.openxmlformats.org/officeDocument/2006/relationships/image" Target="../media/image98.png"/><Relationship Id="rId2" Type="http://schemas.openxmlformats.org/officeDocument/2006/relationships/image" Target="../media/image58.png"/><Relationship Id="rId1" Type="http://schemas.openxmlformats.org/officeDocument/2006/relationships/slideLayout" Target="../slideLayouts/slideLayout4.xml"/><Relationship Id="rId6" Type="http://schemas.openxmlformats.org/officeDocument/2006/relationships/image" Target="../media/image97.png"/><Relationship Id="rId5" Type="http://schemas.openxmlformats.org/officeDocument/2006/relationships/image" Target="../media/image61.tiff"/><Relationship Id="rId4" Type="http://schemas.openxmlformats.org/officeDocument/2006/relationships/image" Target="../media/image60.tiff"/></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0.png"/><Relationship Id="rId7" Type="http://schemas.openxmlformats.org/officeDocument/2006/relationships/image" Target="../media/image500.png"/><Relationship Id="rId2" Type="http://schemas.openxmlformats.org/officeDocument/2006/relationships/image" Target="../media/image63.png"/><Relationship Id="rId1" Type="http://schemas.openxmlformats.org/officeDocument/2006/relationships/slideLayout" Target="../slideLayouts/slideLayout4.xml"/><Relationship Id="rId6" Type="http://schemas.openxmlformats.org/officeDocument/2006/relationships/image" Target="../media/image49.png"/><Relationship Id="rId11" Type="http://schemas.openxmlformats.org/officeDocument/2006/relationships/image" Target="../media/image65.png"/><Relationship Id="rId5" Type="http://schemas.openxmlformats.org/officeDocument/2006/relationships/image" Target="../media/image480.png"/><Relationship Id="rId10" Type="http://schemas.openxmlformats.org/officeDocument/2006/relationships/image" Target="../media/image64.tiff"/><Relationship Id="rId4" Type="http://schemas.openxmlformats.org/officeDocument/2006/relationships/image" Target="../media/image47.png"/><Relationship Id="rId9" Type="http://schemas.openxmlformats.org/officeDocument/2006/relationships/image" Target="../media/image520.png"/></Relationships>
</file>

<file path=ppt/slides/_rels/slide1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4.xml"/><Relationship Id="rId5" Type="http://schemas.openxmlformats.org/officeDocument/2006/relationships/image" Target="../media/image69.png"/><Relationship Id="rId4" Type="http://schemas.openxmlformats.org/officeDocument/2006/relationships/image" Target="../media/image68.jpeg"/></Relationships>
</file>

<file path=ppt/slides/_rels/slide1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45.png"/><Relationship Id="rId1" Type="http://schemas.openxmlformats.org/officeDocument/2006/relationships/slideLayout" Target="../slideLayouts/slideLayout4.xml"/><Relationship Id="rId4" Type="http://schemas.openxmlformats.org/officeDocument/2006/relationships/image" Target="../media/image73.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75.png"/><Relationship Id="rId5" Type="http://schemas.openxmlformats.org/officeDocument/2006/relationships/image" Target="../media/image74.jpeg"/><Relationship Id="rId4" Type="http://schemas.openxmlformats.org/officeDocument/2006/relationships/notesSlide" Target="../notesSlides/notesSlide5.xml"/></Relationships>
</file>

<file path=ppt/slides/_rels/slide19.xml.rels><?xml version="1.0" encoding="UTF-8" standalone="yes"?>
<Relationships xmlns="http://schemas.openxmlformats.org/package/2006/relationships"><Relationship Id="rId8" Type="http://schemas.openxmlformats.org/officeDocument/2006/relationships/image" Target="../media/image1130.png"/><Relationship Id="rId3" Type="http://schemas.openxmlformats.org/officeDocument/2006/relationships/image" Target="../media/image76.png"/><Relationship Id="rId7" Type="http://schemas.openxmlformats.org/officeDocument/2006/relationships/image" Target="../media/image112.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svg"/></Relationships>
</file>

<file path=ppt/slides/_rels/slide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20.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 Id="rId9" Type="http://schemas.openxmlformats.org/officeDocument/2006/relationships/image" Target="../media/image86.gif"/></Relationships>
</file>

<file path=ppt/slides/_rels/slide21.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4.jpeg"/><Relationship Id="rId7" Type="http://schemas.openxmlformats.org/officeDocument/2006/relationships/image" Target="../media/image38.sv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37.png"/><Relationship Id="rId11" Type="http://schemas.openxmlformats.org/officeDocument/2006/relationships/image" Target="../media/image44.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jpeg"/></Relationships>
</file>

<file path=ppt/slides/_rels/slide22.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4.xml"/><Relationship Id="rId6" Type="http://schemas.openxmlformats.org/officeDocument/2006/relationships/image" Target="../media/image91.jpeg"/><Relationship Id="rId5" Type="http://schemas.openxmlformats.org/officeDocument/2006/relationships/image" Target="../media/image90.png"/><Relationship Id="rId4" Type="http://schemas.openxmlformats.org/officeDocument/2006/relationships/image" Target="../media/image89.png"/></Relationships>
</file>

<file path=ppt/slides/_rels/slide2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92.png"/><Relationship Id="rId1" Type="http://schemas.openxmlformats.org/officeDocument/2006/relationships/slideLayout" Target="../slideLayouts/slideLayout4.xml"/><Relationship Id="rId5" Type="http://schemas.openxmlformats.org/officeDocument/2006/relationships/image" Target="../media/image94.png"/><Relationship Id="rId4" Type="http://schemas.openxmlformats.org/officeDocument/2006/relationships/image" Target="../media/image93.jpeg"/></Relationships>
</file>

<file path=ppt/slides/_rels/slide24.xml.rels><?xml version="1.0" encoding="UTF-8" standalone="yes"?>
<Relationships xmlns="http://schemas.openxmlformats.org/package/2006/relationships"><Relationship Id="rId3" Type="http://schemas.openxmlformats.org/officeDocument/2006/relationships/image" Target="../media/image96.emf"/><Relationship Id="rId7" Type="http://schemas.openxmlformats.org/officeDocument/2006/relationships/image" Target="../media/image100.jpeg"/><Relationship Id="rId2" Type="http://schemas.openxmlformats.org/officeDocument/2006/relationships/image" Target="../media/image95.png"/><Relationship Id="rId1" Type="http://schemas.openxmlformats.org/officeDocument/2006/relationships/slideLayout" Target="../slideLayouts/slideLayout4.xml"/><Relationship Id="rId6" Type="http://schemas.openxmlformats.org/officeDocument/2006/relationships/image" Target="../media/image99.png"/><Relationship Id="rId5" Type="http://schemas.openxmlformats.org/officeDocument/2006/relationships/image" Target="../media/image98.jpeg"/><Relationship Id="rId4" Type="http://schemas.openxmlformats.org/officeDocument/2006/relationships/image" Target="../media/image97.jpeg"/></Relationships>
</file>

<file path=ppt/slides/_rels/slide25.xml.rels><?xml version="1.0" encoding="UTF-8" standalone="yes"?>
<Relationships xmlns="http://schemas.openxmlformats.org/package/2006/relationships"><Relationship Id="rId3" Type="http://schemas.openxmlformats.org/officeDocument/2006/relationships/image" Target="../media/image102.png"/><Relationship Id="rId7" Type="http://schemas.openxmlformats.org/officeDocument/2006/relationships/image" Target="../media/image98.jpeg"/><Relationship Id="rId2" Type="http://schemas.openxmlformats.org/officeDocument/2006/relationships/image" Target="../media/image101.jpeg"/><Relationship Id="rId1" Type="http://schemas.openxmlformats.org/officeDocument/2006/relationships/slideLayout" Target="../slideLayouts/slideLayout4.xml"/><Relationship Id="rId6" Type="http://schemas.openxmlformats.org/officeDocument/2006/relationships/image" Target="../media/image97.jpeg"/><Relationship Id="rId5" Type="http://schemas.openxmlformats.org/officeDocument/2006/relationships/image" Target="../media/image104.png"/><Relationship Id="rId4" Type="http://schemas.openxmlformats.org/officeDocument/2006/relationships/image" Target="../media/image103.png"/></Relationships>
</file>

<file path=ppt/slides/_rels/slide26.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4.xml"/><Relationship Id="rId4" Type="http://schemas.openxmlformats.org/officeDocument/2006/relationships/image" Target="../media/image10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11.svg"/><Relationship Id="rId5" Type="http://schemas.openxmlformats.org/officeDocument/2006/relationships/image" Target="../media/image110.png"/><Relationship Id="rId4" Type="http://schemas.openxmlformats.org/officeDocument/2006/relationships/image" Target="../media/image109.svg"/></Relationships>
</file>

<file path=ppt/slides/_rels/slide29.xml.rels><?xml version="1.0" encoding="UTF-8" standalone="yes"?>
<Relationships xmlns="http://schemas.openxmlformats.org/package/2006/relationships"><Relationship Id="rId8" Type="http://schemas.openxmlformats.org/officeDocument/2006/relationships/image" Target="../media/image1120.png"/><Relationship Id="rId13" Type="http://schemas.openxmlformats.org/officeDocument/2006/relationships/image" Target="../media/image118.svg"/><Relationship Id="rId3" Type="http://schemas.openxmlformats.org/officeDocument/2006/relationships/image" Target="../media/image113.png"/><Relationship Id="rId7" Type="http://schemas.openxmlformats.org/officeDocument/2006/relationships/image" Target="../media/image111.png"/><Relationship Id="rId12" Type="http://schemas.openxmlformats.org/officeDocument/2006/relationships/image" Target="../media/image117.png"/><Relationship Id="rId17" Type="http://schemas.openxmlformats.org/officeDocument/2006/relationships/image" Target="../media/image122.svg"/><Relationship Id="rId2" Type="http://schemas.openxmlformats.org/officeDocument/2006/relationships/notesSlide" Target="../notesSlides/notesSlide11.xml"/><Relationship Id="rId16" Type="http://schemas.openxmlformats.org/officeDocument/2006/relationships/image" Target="../media/image121.png"/><Relationship Id="rId1" Type="http://schemas.openxmlformats.org/officeDocument/2006/relationships/slideLayout" Target="../slideLayouts/slideLayout34.xml"/><Relationship Id="rId6" Type="http://schemas.openxmlformats.org/officeDocument/2006/relationships/image" Target="../media/image1100.png"/><Relationship Id="rId11" Type="http://schemas.openxmlformats.org/officeDocument/2006/relationships/image" Target="../media/image116.svg"/><Relationship Id="rId5" Type="http://schemas.openxmlformats.org/officeDocument/2006/relationships/image" Target="../media/image109.png"/><Relationship Id="rId15" Type="http://schemas.openxmlformats.org/officeDocument/2006/relationships/image" Target="../media/image120.svg"/><Relationship Id="rId10" Type="http://schemas.openxmlformats.org/officeDocument/2006/relationships/image" Target="../media/image115.png"/><Relationship Id="rId4" Type="http://schemas.openxmlformats.org/officeDocument/2006/relationships/image" Target="../media/image114.svg"/><Relationship Id="rId9" Type="http://schemas.openxmlformats.org/officeDocument/2006/relationships/image" Target="../media/image1131.png"/><Relationship Id="rId14" Type="http://schemas.openxmlformats.org/officeDocument/2006/relationships/image" Target="../media/image119.png"/></Relationships>
</file>

<file path=ppt/slides/_rels/slide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125.emf"/><Relationship Id="rId4" Type="http://schemas.openxmlformats.org/officeDocument/2006/relationships/image" Target="../media/image124.png"/></Relationships>
</file>

<file path=ppt/slides/_rels/slide31.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27.png"/></Relationships>
</file>

<file path=ppt/slides/_rels/slide32.xml.rels><?xml version="1.0" encoding="UTF-8" standalone="yes"?>
<Relationships xmlns="http://schemas.openxmlformats.org/package/2006/relationships"><Relationship Id="rId3" Type="http://schemas.openxmlformats.org/officeDocument/2006/relationships/image" Target="../media/image129.png"/><Relationship Id="rId7" Type="http://schemas.openxmlformats.org/officeDocument/2006/relationships/image" Target="../media/image133.png"/><Relationship Id="rId2" Type="http://schemas.openxmlformats.org/officeDocument/2006/relationships/image" Target="../media/image128.jpeg"/><Relationship Id="rId1" Type="http://schemas.openxmlformats.org/officeDocument/2006/relationships/slideLayout" Target="../slideLayouts/slideLayout4.xml"/><Relationship Id="rId6" Type="http://schemas.openxmlformats.org/officeDocument/2006/relationships/image" Target="../media/image132.tiff"/><Relationship Id="rId5" Type="http://schemas.openxmlformats.org/officeDocument/2006/relationships/image" Target="../media/image131.tiff"/><Relationship Id="rId4" Type="http://schemas.openxmlformats.org/officeDocument/2006/relationships/image" Target="../media/image130.jpeg"/></Relationships>
</file>

<file path=ppt/slides/_rels/slide33.xml.rels><?xml version="1.0" encoding="UTF-8" standalone="yes"?>
<Relationships xmlns="http://schemas.openxmlformats.org/package/2006/relationships"><Relationship Id="rId3" Type="http://schemas.openxmlformats.org/officeDocument/2006/relationships/image" Target="../media/image134.jpe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136.png"/><Relationship Id="rId4" Type="http://schemas.openxmlformats.org/officeDocument/2006/relationships/image" Target="../media/image135.png"/></Relationships>
</file>

<file path=ppt/slides/_rels/slide34.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38.png"/><Relationship Id="rId7" Type="http://schemas.openxmlformats.org/officeDocument/2006/relationships/image" Target="../media/image142.png"/><Relationship Id="rId2" Type="http://schemas.openxmlformats.org/officeDocument/2006/relationships/image" Target="../media/image137.jpeg"/><Relationship Id="rId1" Type="http://schemas.openxmlformats.org/officeDocument/2006/relationships/slideLayout" Target="../slideLayouts/slideLayout4.xml"/><Relationship Id="rId6" Type="http://schemas.openxmlformats.org/officeDocument/2006/relationships/image" Target="../media/image141.png"/><Relationship Id="rId5" Type="http://schemas.openxmlformats.org/officeDocument/2006/relationships/image" Target="../media/image140.png"/><Relationship Id="rId4" Type="http://schemas.openxmlformats.org/officeDocument/2006/relationships/image" Target="../media/image139.png"/></Relationships>
</file>

<file path=ppt/slides/_rels/slide35.xml.rels><?xml version="1.0" encoding="UTF-8" standalone="yes"?>
<Relationships xmlns="http://schemas.openxmlformats.org/package/2006/relationships"><Relationship Id="rId2" Type="http://schemas.openxmlformats.org/officeDocument/2006/relationships/image" Target="../media/image143.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44.png"/><Relationship Id="rId1" Type="http://schemas.openxmlformats.org/officeDocument/2006/relationships/slideLayout" Target="../slideLayouts/slideLayout4.xml"/><Relationship Id="rId4" Type="http://schemas.openxmlformats.org/officeDocument/2006/relationships/image" Target="../media/image146.png"/></Relationships>
</file>

<file path=ppt/slides/_rels/slide37.xml.rels><?xml version="1.0" encoding="UTF-8" standalone="yes"?>
<Relationships xmlns="http://schemas.openxmlformats.org/package/2006/relationships"><Relationship Id="rId3" Type="http://schemas.openxmlformats.org/officeDocument/2006/relationships/image" Target="../media/image148.tiff"/><Relationship Id="rId7" Type="http://schemas.openxmlformats.org/officeDocument/2006/relationships/image" Target="../media/image152.svg"/><Relationship Id="rId2" Type="http://schemas.openxmlformats.org/officeDocument/2006/relationships/image" Target="../media/image147.png"/><Relationship Id="rId1" Type="http://schemas.openxmlformats.org/officeDocument/2006/relationships/slideLayout" Target="../slideLayouts/slideLayout4.xml"/><Relationship Id="rId6" Type="http://schemas.openxmlformats.org/officeDocument/2006/relationships/image" Target="../media/image151.png"/><Relationship Id="rId5" Type="http://schemas.openxmlformats.org/officeDocument/2006/relationships/image" Target="../media/image150.jpeg"/><Relationship Id="rId4" Type="http://schemas.openxmlformats.org/officeDocument/2006/relationships/image" Target="../media/image149.png"/></Relationships>
</file>

<file path=ppt/slides/_rels/slide38.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jpeg"/><Relationship Id="rId1" Type="http://schemas.openxmlformats.org/officeDocument/2006/relationships/slideLayout" Target="../slideLayouts/slideLayout4.xml"/><Relationship Id="rId6" Type="http://schemas.openxmlformats.org/officeDocument/2006/relationships/image" Target="../media/image155.jpeg"/><Relationship Id="rId5" Type="http://schemas.openxmlformats.org/officeDocument/2006/relationships/image" Target="../media/image154.jpeg"/><Relationship Id="rId4" Type="http://schemas.openxmlformats.org/officeDocument/2006/relationships/image" Target="../media/image153.png"/></Relationships>
</file>

<file path=ppt/slides/_rels/slide39.xml.rels><?xml version="1.0" encoding="UTF-8" standalone="yes"?>
<Relationships xmlns="http://schemas.openxmlformats.org/package/2006/relationships"><Relationship Id="rId8" Type="http://schemas.openxmlformats.org/officeDocument/2006/relationships/image" Target="../media/image162.jpeg"/><Relationship Id="rId13" Type="http://schemas.openxmlformats.org/officeDocument/2006/relationships/image" Target="../media/image167.jpeg"/><Relationship Id="rId18" Type="http://schemas.openxmlformats.org/officeDocument/2006/relationships/image" Target="../media/image172.jpeg"/><Relationship Id="rId3" Type="http://schemas.openxmlformats.org/officeDocument/2006/relationships/image" Target="../media/image157.jpeg"/><Relationship Id="rId21" Type="http://schemas.openxmlformats.org/officeDocument/2006/relationships/image" Target="../media/image175.jpeg"/><Relationship Id="rId7" Type="http://schemas.openxmlformats.org/officeDocument/2006/relationships/image" Target="../media/image161.jpeg"/><Relationship Id="rId12" Type="http://schemas.openxmlformats.org/officeDocument/2006/relationships/image" Target="../media/image166.jpeg"/><Relationship Id="rId17" Type="http://schemas.openxmlformats.org/officeDocument/2006/relationships/image" Target="../media/image171.jpeg"/><Relationship Id="rId25" Type="http://schemas.openxmlformats.org/officeDocument/2006/relationships/image" Target="../media/image179.png"/><Relationship Id="rId2" Type="http://schemas.openxmlformats.org/officeDocument/2006/relationships/image" Target="../media/image156.jpeg"/><Relationship Id="rId16" Type="http://schemas.openxmlformats.org/officeDocument/2006/relationships/image" Target="../media/image170.jpeg"/><Relationship Id="rId20" Type="http://schemas.openxmlformats.org/officeDocument/2006/relationships/image" Target="../media/image174.jpeg"/><Relationship Id="rId1" Type="http://schemas.openxmlformats.org/officeDocument/2006/relationships/slideLayout" Target="../slideLayouts/slideLayout28.xml"/><Relationship Id="rId6" Type="http://schemas.openxmlformats.org/officeDocument/2006/relationships/image" Target="../media/image160.jpeg"/><Relationship Id="rId11" Type="http://schemas.openxmlformats.org/officeDocument/2006/relationships/image" Target="../media/image165.jpeg"/><Relationship Id="rId24" Type="http://schemas.openxmlformats.org/officeDocument/2006/relationships/image" Target="../media/image178.jpeg"/><Relationship Id="rId5" Type="http://schemas.openxmlformats.org/officeDocument/2006/relationships/image" Target="../media/image159.jpeg"/><Relationship Id="rId15" Type="http://schemas.openxmlformats.org/officeDocument/2006/relationships/image" Target="../media/image169.jpeg"/><Relationship Id="rId23" Type="http://schemas.openxmlformats.org/officeDocument/2006/relationships/image" Target="../media/image177.jpeg"/><Relationship Id="rId10" Type="http://schemas.openxmlformats.org/officeDocument/2006/relationships/image" Target="../media/image164.jpeg"/><Relationship Id="rId19" Type="http://schemas.openxmlformats.org/officeDocument/2006/relationships/image" Target="../media/image173.jpeg"/><Relationship Id="rId4" Type="http://schemas.openxmlformats.org/officeDocument/2006/relationships/image" Target="../media/image158.jpeg"/><Relationship Id="rId9" Type="http://schemas.openxmlformats.org/officeDocument/2006/relationships/image" Target="../media/image163.jpeg"/><Relationship Id="rId14" Type="http://schemas.openxmlformats.org/officeDocument/2006/relationships/image" Target="../media/image168.jpeg"/><Relationship Id="rId22" Type="http://schemas.openxmlformats.org/officeDocument/2006/relationships/image" Target="../media/image176.jpeg"/></Relationships>
</file>

<file path=ppt/slides/_rels/slide4.xml.rels><?xml version="1.0" encoding="UTF-8" standalone="yes"?>
<Relationships xmlns="http://schemas.openxmlformats.org/package/2006/relationships"><Relationship Id="rId8" Type="http://schemas.openxmlformats.org/officeDocument/2006/relationships/image" Target="../media/image39.jpeg"/><Relationship Id="rId13" Type="http://schemas.openxmlformats.org/officeDocument/2006/relationships/image" Target="../media/image44.png"/><Relationship Id="rId3" Type="http://schemas.openxmlformats.org/officeDocument/2006/relationships/image" Target="../media/image34.jpeg"/><Relationship Id="rId7" Type="http://schemas.openxmlformats.org/officeDocument/2006/relationships/image" Target="../media/image38.svg"/><Relationship Id="rId12" Type="http://schemas.openxmlformats.org/officeDocument/2006/relationships/image" Target="../media/image43.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jpeg"/></Relationships>
</file>

<file path=ppt/slides/_rels/slide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320.png"/><Relationship Id="rId1" Type="http://schemas.openxmlformats.org/officeDocument/2006/relationships/slideLayout" Target="../slideLayouts/slideLayout4.xml"/><Relationship Id="rId5" Type="http://schemas.microsoft.com/office/2007/relationships/hdphoto" Target="../media/hdphoto1.wdp"/><Relationship Id="rId4" Type="http://schemas.openxmlformats.org/officeDocument/2006/relationships/image" Target="../media/image48.png"/></Relationships>
</file>

<file path=ppt/slides/_rels/slide7.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50.png"/><Relationship Id="rId1" Type="http://schemas.openxmlformats.org/officeDocument/2006/relationships/slideLayout" Target="../slideLayouts/slideLayout4.xml"/><Relationship Id="rId4" Type="http://schemas.openxmlformats.org/officeDocument/2006/relationships/image" Target="../media/image51.jpeg"/></Relationships>
</file>

<file path=ppt/slides/_rels/slide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D5D4A0-2FE1-D24F-BFFE-7E8493549477}"/>
              </a:ext>
            </a:extLst>
          </p:cNvPr>
          <p:cNvSpPr>
            <a:spLocks noGrp="1"/>
          </p:cNvSpPr>
          <p:nvPr>
            <p:ph type="title"/>
          </p:nvPr>
        </p:nvSpPr>
        <p:spPr>
          <a:xfrm>
            <a:off x="501874" y="295868"/>
            <a:ext cx="11246178" cy="4494794"/>
          </a:xfrm>
        </p:spPr>
        <p:txBody>
          <a:bodyPr anchor="t">
            <a:normAutofit/>
          </a:bodyPr>
          <a:lstStyle/>
          <a:p>
            <a:r>
              <a:rPr lang="en-US" sz="4800" dirty="0"/>
              <a:t>Scalable infrastructure for Sr optical clocks with integrated photonics </a:t>
            </a:r>
            <a:br>
              <a:rPr lang="en-US" sz="4800" dirty="0"/>
            </a:br>
            <a:br>
              <a:rPr lang="en-US" sz="4800" dirty="0"/>
            </a:br>
            <a:r>
              <a:rPr lang="en-US" sz="3200" dirty="0"/>
              <a:t>9</a:t>
            </a:r>
            <a:r>
              <a:rPr lang="en-US" sz="3200" baseline="30000" dirty="0"/>
              <a:t>th</a:t>
            </a:r>
            <a:r>
              <a:rPr lang="en-US" sz="3200" dirty="0"/>
              <a:t> FSM, Kingscliff, Australia, October 2023</a:t>
            </a:r>
            <a:br>
              <a:rPr lang="en-US" sz="4000" dirty="0"/>
            </a:br>
            <a:br>
              <a:rPr lang="en-US" sz="4000" dirty="0"/>
            </a:br>
            <a:r>
              <a:rPr lang="en-US" sz="3600" dirty="0"/>
              <a:t>Scott Papp</a:t>
            </a:r>
            <a:br>
              <a:rPr lang="en-US" sz="2900" dirty="0">
                <a:solidFill>
                  <a:schemeClr val="bg1">
                    <a:lumMod val="85000"/>
                  </a:schemeClr>
                </a:solidFill>
                <a:sym typeface="Wingdings" pitchFamily="2" charset="2"/>
              </a:rPr>
            </a:br>
            <a:r>
              <a:rPr lang="en-US" sz="2900" dirty="0">
                <a:solidFill>
                  <a:schemeClr val="bg1">
                    <a:lumMod val="85000"/>
                  </a:schemeClr>
                </a:solidFill>
                <a:sym typeface="Wingdings" pitchFamily="2" charset="2"/>
              </a:rPr>
              <a:t>Quantum and Nonlinear Nanophotonic Systems (QNS)</a:t>
            </a:r>
            <a:endParaRPr lang="en-US" sz="2900" dirty="0"/>
          </a:p>
        </p:txBody>
      </p:sp>
      <p:sp>
        <p:nvSpPr>
          <p:cNvPr id="4" name="TextBox 3">
            <a:extLst>
              <a:ext uri="{FF2B5EF4-FFF2-40B4-BE49-F238E27FC236}">
                <a16:creationId xmlns:a16="http://schemas.microsoft.com/office/drawing/2014/main" id="{64AFC427-5F9D-EDE5-3B52-9C3687B4B5E8}"/>
              </a:ext>
            </a:extLst>
          </p:cNvPr>
          <p:cNvSpPr txBox="1"/>
          <p:nvPr/>
        </p:nvSpPr>
        <p:spPr>
          <a:xfrm>
            <a:off x="118752" y="4888578"/>
            <a:ext cx="12073248" cy="646331"/>
          </a:xfrm>
          <a:prstGeom prst="rect">
            <a:avLst/>
          </a:prstGeom>
          <a:noFill/>
        </p:spPr>
        <p:txBody>
          <a:bodyPr wrap="square" rtlCol="0">
            <a:spAutoFit/>
          </a:bodyPr>
          <a:lstStyle/>
          <a:p>
            <a:r>
              <a:rPr lang="en-US" dirty="0">
                <a:solidFill>
                  <a:schemeClr val="bg1">
                    <a:lumMod val="75000"/>
                  </a:schemeClr>
                </a:solidFill>
              </a:rPr>
              <a:t>Funding:  DARPA (</a:t>
            </a:r>
            <a:r>
              <a:rPr lang="en-US" dirty="0" err="1">
                <a:solidFill>
                  <a:schemeClr val="bg1">
                    <a:lumMod val="75000"/>
                  </a:schemeClr>
                </a:solidFill>
              </a:rPr>
              <a:t>QuASAR</a:t>
            </a:r>
            <a:r>
              <a:rPr lang="en-US" dirty="0">
                <a:solidFill>
                  <a:schemeClr val="bg1">
                    <a:lumMod val="75000"/>
                  </a:schemeClr>
                </a:solidFill>
              </a:rPr>
              <a:t>, PULSE, DODOS, ACES, DRINQS, PIPES, A-</a:t>
            </a:r>
            <a:r>
              <a:rPr lang="en-US" dirty="0" err="1">
                <a:solidFill>
                  <a:schemeClr val="bg1">
                    <a:lumMod val="75000"/>
                  </a:schemeClr>
                </a:solidFill>
              </a:rPr>
              <a:t>PhI</a:t>
            </a:r>
            <a:r>
              <a:rPr lang="en-US" dirty="0">
                <a:solidFill>
                  <a:schemeClr val="bg1">
                    <a:lumMod val="75000"/>
                  </a:schemeClr>
                </a:solidFill>
              </a:rPr>
              <a:t>, LUMOS, </a:t>
            </a:r>
            <a:r>
              <a:rPr lang="en-US" dirty="0" err="1">
                <a:solidFill>
                  <a:schemeClr val="bg1">
                    <a:lumMod val="75000"/>
                  </a:schemeClr>
                </a:solidFill>
              </a:rPr>
              <a:t>QuICC</a:t>
            </a:r>
            <a:r>
              <a:rPr lang="en-US" dirty="0">
                <a:solidFill>
                  <a:schemeClr val="bg1">
                    <a:lumMod val="75000"/>
                  </a:schemeClr>
                </a:solidFill>
              </a:rPr>
              <a:t>, </a:t>
            </a:r>
            <a:r>
              <a:rPr lang="en-US" dirty="0" err="1">
                <a:solidFill>
                  <a:schemeClr val="bg1">
                    <a:lumMod val="75000"/>
                  </a:schemeClr>
                </a:solidFill>
              </a:rPr>
              <a:t>NaPSAC</a:t>
            </a:r>
            <a:r>
              <a:rPr lang="en-US" dirty="0">
                <a:solidFill>
                  <a:schemeClr val="bg1">
                    <a:lumMod val="75000"/>
                  </a:schemeClr>
                </a:solidFill>
              </a:rPr>
              <a:t>), AFOSR, AFRL, NASA, JPL, ARPA-e, NSF, NIST</a:t>
            </a:r>
          </a:p>
        </p:txBody>
      </p:sp>
    </p:spTree>
    <p:extLst>
      <p:ext uri="{BB962C8B-B14F-4D97-AF65-F5344CB8AC3E}">
        <p14:creationId xmlns:p14="http://schemas.microsoft.com/office/powerpoint/2010/main" val="37174010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Circular polarization grating coupler</a:t>
            </a:r>
          </a:p>
        </p:txBody>
      </p:sp>
      <p:pic>
        <p:nvPicPr>
          <p:cNvPr id="7" name="Picture 6">
            <a:extLst>
              <a:ext uri="{FF2B5EF4-FFF2-40B4-BE49-F238E27FC236}">
                <a16:creationId xmlns:a16="http://schemas.microsoft.com/office/drawing/2014/main" id="{73F6F03A-9110-4497-CB27-B80730775B4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51580" y="1394821"/>
            <a:ext cx="9160030" cy="4872520"/>
          </a:xfrm>
          <a:prstGeom prst="rect">
            <a:avLst/>
          </a:prstGeom>
        </p:spPr>
      </p:pic>
      <p:sp>
        <p:nvSpPr>
          <p:cNvPr id="3" name="TextBox 2">
            <a:extLst>
              <a:ext uri="{FF2B5EF4-FFF2-40B4-BE49-F238E27FC236}">
                <a16:creationId xmlns:a16="http://schemas.microsoft.com/office/drawing/2014/main" id="{E1FD7BB3-7733-5566-36E5-4141532CB037}"/>
              </a:ext>
            </a:extLst>
          </p:cNvPr>
          <p:cNvSpPr txBox="1"/>
          <p:nvPr/>
        </p:nvSpPr>
        <p:spPr>
          <a:xfrm>
            <a:off x="115910" y="6463556"/>
            <a:ext cx="2071977" cy="307777"/>
          </a:xfrm>
          <a:prstGeom prst="rect">
            <a:avLst/>
          </a:prstGeom>
          <a:noFill/>
        </p:spPr>
        <p:txBody>
          <a:bodyPr wrap="none" rtlCol="0">
            <a:spAutoFit/>
          </a:bodyPr>
          <a:lstStyle/>
          <a:p>
            <a:r>
              <a:rPr lang="en-US" sz="1400" dirty="0" err="1"/>
              <a:t>Spektor</a:t>
            </a:r>
            <a:r>
              <a:rPr lang="en-US" sz="1400" dirty="0"/>
              <a:t> et al. Optica 2023</a:t>
            </a:r>
          </a:p>
        </p:txBody>
      </p:sp>
    </p:spTree>
    <p:extLst>
      <p:ext uri="{BB962C8B-B14F-4D97-AF65-F5344CB8AC3E}">
        <p14:creationId xmlns:p14="http://schemas.microsoft.com/office/powerpoint/2010/main" val="2990280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Microcombs &amp; Si photonics/electronics</a:t>
            </a:r>
          </a:p>
        </p:txBody>
      </p:sp>
      <p:pic>
        <p:nvPicPr>
          <p:cNvPr id="37" name="Picture 36">
            <a:extLst>
              <a:ext uri="{FF2B5EF4-FFF2-40B4-BE49-F238E27FC236}">
                <a16:creationId xmlns:a16="http://schemas.microsoft.com/office/drawing/2014/main" id="{BAF8EEF2-C820-61A4-BD33-3EA952BDB01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6200000">
            <a:off x="5373110" y="3059583"/>
            <a:ext cx="2390612" cy="1421785"/>
          </a:xfrm>
          <a:prstGeom prst="rect">
            <a:avLst/>
          </a:prstGeom>
        </p:spPr>
      </p:pic>
      <p:cxnSp>
        <p:nvCxnSpPr>
          <p:cNvPr id="43" name="Straight Connector 42">
            <a:extLst>
              <a:ext uri="{FF2B5EF4-FFF2-40B4-BE49-F238E27FC236}">
                <a16:creationId xmlns:a16="http://schemas.microsoft.com/office/drawing/2014/main" id="{8510656A-507C-EEB6-2531-AC864D8046DB}"/>
              </a:ext>
            </a:extLst>
          </p:cNvPr>
          <p:cNvCxnSpPr>
            <a:cxnSpLocks/>
          </p:cNvCxnSpPr>
          <p:nvPr/>
        </p:nvCxnSpPr>
        <p:spPr bwMode="auto">
          <a:xfrm>
            <a:off x="1356610" y="3186179"/>
            <a:ext cx="465893"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pic>
        <p:nvPicPr>
          <p:cNvPr id="45" name="Picture 44">
            <a:extLst>
              <a:ext uri="{FF2B5EF4-FFF2-40B4-BE49-F238E27FC236}">
                <a16:creationId xmlns:a16="http://schemas.microsoft.com/office/drawing/2014/main" id="{47331532-09E9-9188-2EAD-708E37535E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3489" y="2474729"/>
            <a:ext cx="3085988" cy="1125729"/>
          </a:xfrm>
          <a:prstGeom prst="rect">
            <a:avLst/>
          </a:prstGeom>
        </p:spPr>
      </p:pic>
      <p:cxnSp>
        <p:nvCxnSpPr>
          <p:cNvPr id="46" name="Straight Connector 45">
            <a:extLst>
              <a:ext uri="{FF2B5EF4-FFF2-40B4-BE49-F238E27FC236}">
                <a16:creationId xmlns:a16="http://schemas.microsoft.com/office/drawing/2014/main" id="{D33CD6F8-D86D-CB2E-3CCB-67834DB0D76A}"/>
              </a:ext>
            </a:extLst>
          </p:cNvPr>
          <p:cNvCxnSpPr>
            <a:cxnSpLocks/>
          </p:cNvCxnSpPr>
          <p:nvPr/>
        </p:nvCxnSpPr>
        <p:spPr bwMode="auto">
          <a:xfrm>
            <a:off x="4879477" y="3233636"/>
            <a:ext cx="978046"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pic>
        <p:nvPicPr>
          <p:cNvPr id="48" name="Picture 47">
            <a:extLst>
              <a:ext uri="{FF2B5EF4-FFF2-40B4-BE49-F238E27FC236}">
                <a16:creationId xmlns:a16="http://schemas.microsoft.com/office/drawing/2014/main" id="{05CF06D7-9B48-16E7-5C49-EBD63B8643E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9552763" y="2746655"/>
            <a:ext cx="2403198" cy="1952598"/>
          </a:xfrm>
          <a:prstGeom prst="rect">
            <a:avLst/>
          </a:prstGeom>
        </p:spPr>
      </p:pic>
      <p:sp>
        <p:nvSpPr>
          <p:cNvPr id="57" name="TextBox 56">
            <a:extLst>
              <a:ext uri="{FF2B5EF4-FFF2-40B4-BE49-F238E27FC236}">
                <a16:creationId xmlns:a16="http://schemas.microsoft.com/office/drawing/2014/main" id="{0C94A1C3-8398-1570-926D-CC7DD3D4ECF1}"/>
              </a:ext>
            </a:extLst>
          </p:cNvPr>
          <p:cNvSpPr txBox="1"/>
          <p:nvPr/>
        </p:nvSpPr>
        <p:spPr>
          <a:xfrm>
            <a:off x="2748588" y="2110624"/>
            <a:ext cx="1446013" cy="369332"/>
          </a:xfrm>
          <a:prstGeom prst="rect">
            <a:avLst/>
          </a:prstGeom>
          <a:noFill/>
        </p:spPr>
        <p:txBody>
          <a:bodyPr wrap="square">
            <a:spAutoFit/>
          </a:bodyPr>
          <a:lstStyle/>
          <a:p>
            <a:r>
              <a:rPr lang="en-US" dirty="0"/>
              <a:t>Microcomb</a:t>
            </a:r>
          </a:p>
        </p:txBody>
      </p:sp>
      <p:sp>
        <p:nvSpPr>
          <p:cNvPr id="58" name="TextBox 57">
            <a:extLst>
              <a:ext uri="{FF2B5EF4-FFF2-40B4-BE49-F238E27FC236}">
                <a16:creationId xmlns:a16="http://schemas.microsoft.com/office/drawing/2014/main" id="{9F8B2C18-2D2E-D820-BF40-40948CCE1C4F}"/>
              </a:ext>
            </a:extLst>
          </p:cNvPr>
          <p:cNvSpPr txBox="1"/>
          <p:nvPr/>
        </p:nvSpPr>
        <p:spPr>
          <a:xfrm>
            <a:off x="5585174" y="2136527"/>
            <a:ext cx="2475646" cy="369332"/>
          </a:xfrm>
          <a:prstGeom prst="rect">
            <a:avLst/>
          </a:prstGeom>
          <a:noFill/>
        </p:spPr>
        <p:txBody>
          <a:bodyPr wrap="square">
            <a:spAutoFit/>
          </a:bodyPr>
          <a:lstStyle/>
          <a:p>
            <a:r>
              <a:rPr lang="en-US" dirty="0"/>
              <a:t>32channel transceiver</a:t>
            </a:r>
          </a:p>
        </p:txBody>
      </p:sp>
      <p:sp>
        <p:nvSpPr>
          <p:cNvPr id="59" name="TextBox 58">
            <a:extLst>
              <a:ext uri="{FF2B5EF4-FFF2-40B4-BE49-F238E27FC236}">
                <a16:creationId xmlns:a16="http://schemas.microsoft.com/office/drawing/2014/main" id="{6E4CF5D4-A880-2C6F-63DE-DBCF31201FBF}"/>
              </a:ext>
            </a:extLst>
          </p:cNvPr>
          <p:cNvSpPr txBox="1"/>
          <p:nvPr/>
        </p:nvSpPr>
        <p:spPr>
          <a:xfrm>
            <a:off x="9504848" y="2136527"/>
            <a:ext cx="2781010" cy="369332"/>
          </a:xfrm>
          <a:prstGeom prst="rect">
            <a:avLst/>
          </a:prstGeom>
          <a:noFill/>
        </p:spPr>
        <p:txBody>
          <a:bodyPr wrap="square">
            <a:spAutoFit/>
          </a:bodyPr>
          <a:lstStyle/>
          <a:p>
            <a:r>
              <a:rPr lang="en-US" dirty="0"/>
              <a:t>32channel receiver</a:t>
            </a:r>
          </a:p>
        </p:txBody>
      </p:sp>
      <p:sp>
        <p:nvSpPr>
          <p:cNvPr id="60" name="TextBox 59">
            <a:extLst>
              <a:ext uri="{FF2B5EF4-FFF2-40B4-BE49-F238E27FC236}">
                <a16:creationId xmlns:a16="http://schemas.microsoft.com/office/drawing/2014/main" id="{70976CBA-1778-FC1D-8123-8C57BDDBCEA3}"/>
              </a:ext>
            </a:extLst>
          </p:cNvPr>
          <p:cNvSpPr txBox="1"/>
          <p:nvPr/>
        </p:nvSpPr>
        <p:spPr>
          <a:xfrm>
            <a:off x="759606" y="2863014"/>
            <a:ext cx="815444" cy="646331"/>
          </a:xfrm>
          <a:prstGeom prst="rect">
            <a:avLst/>
          </a:prstGeom>
          <a:noFill/>
        </p:spPr>
        <p:txBody>
          <a:bodyPr wrap="square">
            <a:spAutoFit/>
          </a:bodyPr>
          <a:lstStyle/>
          <a:p>
            <a:r>
              <a:rPr lang="en-US" dirty="0"/>
              <a:t>DFB laser</a:t>
            </a:r>
          </a:p>
        </p:txBody>
      </p:sp>
      <p:cxnSp>
        <p:nvCxnSpPr>
          <p:cNvPr id="66" name="Straight Connector 65">
            <a:extLst>
              <a:ext uri="{FF2B5EF4-FFF2-40B4-BE49-F238E27FC236}">
                <a16:creationId xmlns:a16="http://schemas.microsoft.com/office/drawing/2014/main" id="{FC9ACB98-68A3-744F-B5F7-C687C0A254A2}"/>
              </a:ext>
            </a:extLst>
          </p:cNvPr>
          <p:cNvCxnSpPr>
            <a:cxnSpLocks/>
          </p:cNvCxnSpPr>
          <p:nvPr/>
        </p:nvCxnSpPr>
        <p:spPr bwMode="auto">
          <a:xfrm>
            <a:off x="7288491" y="3787235"/>
            <a:ext cx="2498754" cy="8721"/>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
        <p:nvSpPr>
          <p:cNvPr id="67" name="Oval 66">
            <a:extLst>
              <a:ext uri="{FF2B5EF4-FFF2-40B4-BE49-F238E27FC236}">
                <a16:creationId xmlns:a16="http://schemas.microsoft.com/office/drawing/2014/main" id="{9DD14DB1-7E1C-91FB-9433-95E3B00A240B}"/>
              </a:ext>
            </a:extLst>
          </p:cNvPr>
          <p:cNvSpPr/>
          <p:nvPr/>
        </p:nvSpPr>
        <p:spPr>
          <a:xfrm>
            <a:off x="7800975" y="3324495"/>
            <a:ext cx="444136" cy="44608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8" name="Oval 67">
            <a:extLst>
              <a:ext uri="{FF2B5EF4-FFF2-40B4-BE49-F238E27FC236}">
                <a16:creationId xmlns:a16="http://schemas.microsoft.com/office/drawing/2014/main" id="{B5C6CAA3-910D-E79C-0795-DF45C7DF906A}"/>
              </a:ext>
            </a:extLst>
          </p:cNvPr>
          <p:cNvSpPr/>
          <p:nvPr/>
        </p:nvSpPr>
        <p:spPr>
          <a:xfrm>
            <a:off x="7883312" y="3324495"/>
            <a:ext cx="444136" cy="44608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9" name="Oval 68">
            <a:extLst>
              <a:ext uri="{FF2B5EF4-FFF2-40B4-BE49-F238E27FC236}">
                <a16:creationId xmlns:a16="http://schemas.microsoft.com/office/drawing/2014/main" id="{02956196-22F7-F8BD-88A0-DD7A182E7475}"/>
              </a:ext>
            </a:extLst>
          </p:cNvPr>
          <p:cNvSpPr/>
          <p:nvPr/>
        </p:nvSpPr>
        <p:spPr>
          <a:xfrm>
            <a:off x="7978562" y="3324495"/>
            <a:ext cx="444136" cy="44608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0" name="TextBox 69">
            <a:extLst>
              <a:ext uri="{FF2B5EF4-FFF2-40B4-BE49-F238E27FC236}">
                <a16:creationId xmlns:a16="http://schemas.microsoft.com/office/drawing/2014/main" id="{A7C4E444-B7F2-2D9B-07CE-35FD6C17A77A}"/>
              </a:ext>
            </a:extLst>
          </p:cNvPr>
          <p:cNvSpPr txBox="1"/>
          <p:nvPr/>
        </p:nvSpPr>
        <p:spPr>
          <a:xfrm>
            <a:off x="7416165" y="2928362"/>
            <a:ext cx="1874460" cy="369332"/>
          </a:xfrm>
          <a:prstGeom prst="rect">
            <a:avLst/>
          </a:prstGeom>
          <a:noFill/>
        </p:spPr>
        <p:txBody>
          <a:bodyPr wrap="square">
            <a:spAutoFit/>
          </a:bodyPr>
          <a:lstStyle/>
          <a:p>
            <a:r>
              <a:rPr lang="en-US" dirty="0"/>
              <a:t>22m of SMF</a:t>
            </a:r>
          </a:p>
        </p:txBody>
      </p:sp>
      <p:sp>
        <p:nvSpPr>
          <p:cNvPr id="78" name="TextBox 77">
            <a:extLst>
              <a:ext uri="{FF2B5EF4-FFF2-40B4-BE49-F238E27FC236}">
                <a16:creationId xmlns:a16="http://schemas.microsoft.com/office/drawing/2014/main" id="{B4B7D1E0-E977-0B9A-6E6D-02C5CEC56ED0}"/>
              </a:ext>
            </a:extLst>
          </p:cNvPr>
          <p:cNvSpPr txBox="1"/>
          <p:nvPr/>
        </p:nvSpPr>
        <p:spPr>
          <a:xfrm>
            <a:off x="115464" y="6349312"/>
            <a:ext cx="8768906" cy="369332"/>
          </a:xfrm>
          <a:prstGeom prst="rect">
            <a:avLst/>
          </a:prstGeom>
          <a:noFill/>
        </p:spPr>
        <p:txBody>
          <a:bodyPr wrap="square" rtlCol="0">
            <a:spAutoFit/>
          </a:bodyPr>
          <a:lstStyle/>
          <a:p>
            <a:r>
              <a:rPr lang="en-US" dirty="0"/>
              <a:t>Collaboration: UPenn, NIST, Stanford, UCF</a:t>
            </a:r>
          </a:p>
        </p:txBody>
      </p:sp>
      <p:sp>
        <p:nvSpPr>
          <p:cNvPr id="80" name="TextBox 79">
            <a:extLst>
              <a:ext uri="{FF2B5EF4-FFF2-40B4-BE49-F238E27FC236}">
                <a16:creationId xmlns:a16="http://schemas.microsoft.com/office/drawing/2014/main" id="{36B01158-7CFA-EB1F-363F-2E14226BA486}"/>
              </a:ext>
            </a:extLst>
          </p:cNvPr>
          <p:cNvSpPr txBox="1"/>
          <p:nvPr/>
        </p:nvSpPr>
        <p:spPr>
          <a:xfrm>
            <a:off x="6735337" y="1534071"/>
            <a:ext cx="3076723" cy="461665"/>
          </a:xfrm>
          <a:prstGeom prst="rect">
            <a:avLst/>
          </a:prstGeom>
          <a:noFill/>
        </p:spPr>
        <p:txBody>
          <a:bodyPr wrap="square">
            <a:spAutoFit/>
          </a:bodyPr>
          <a:lstStyle/>
          <a:p>
            <a:pPr algn="ctr"/>
            <a:r>
              <a:rPr lang="en-US" sz="2400" dirty="0"/>
              <a:t>GlobalFoundries 45CLO </a:t>
            </a:r>
          </a:p>
        </p:txBody>
      </p:sp>
      <p:sp>
        <p:nvSpPr>
          <p:cNvPr id="83" name="TextBox 82">
            <a:extLst>
              <a:ext uri="{FF2B5EF4-FFF2-40B4-BE49-F238E27FC236}">
                <a16:creationId xmlns:a16="http://schemas.microsoft.com/office/drawing/2014/main" id="{F4C5F603-31A9-B6B8-4AB9-ABF45912BD04}"/>
              </a:ext>
            </a:extLst>
          </p:cNvPr>
          <p:cNvSpPr txBox="1"/>
          <p:nvPr/>
        </p:nvSpPr>
        <p:spPr>
          <a:xfrm>
            <a:off x="1839927" y="1557608"/>
            <a:ext cx="3076723" cy="461665"/>
          </a:xfrm>
          <a:prstGeom prst="rect">
            <a:avLst/>
          </a:prstGeom>
          <a:noFill/>
        </p:spPr>
        <p:txBody>
          <a:bodyPr wrap="square">
            <a:spAutoFit/>
          </a:bodyPr>
          <a:lstStyle/>
          <a:p>
            <a:pPr algn="ctr"/>
            <a:r>
              <a:rPr lang="en-US" sz="2400" dirty="0"/>
              <a:t>NIST-B fab</a:t>
            </a:r>
          </a:p>
        </p:txBody>
      </p:sp>
      <p:sp>
        <p:nvSpPr>
          <p:cNvPr id="3" name="TextBox 2">
            <a:extLst>
              <a:ext uri="{FF2B5EF4-FFF2-40B4-BE49-F238E27FC236}">
                <a16:creationId xmlns:a16="http://schemas.microsoft.com/office/drawing/2014/main" id="{D0ADE658-E929-9897-F115-00F87F8257B0}"/>
              </a:ext>
            </a:extLst>
          </p:cNvPr>
          <p:cNvSpPr txBox="1"/>
          <p:nvPr/>
        </p:nvSpPr>
        <p:spPr>
          <a:xfrm>
            <a:off x="5831595" y="5154109"/>
            <a:ext cx="5797549" cy="1107996"/>
          </a:xfrm>
          <a:prstGeom prst="rect">
            <a:avLst/>
          </a:prstGeom>
          <a:noFill/>
        </p:spPr>
        <p:txBody>
          <a:bodyPr wrap="none" rtlCol="0">
            <a:spAutoFit/>
          </a:bodyPr>
          <a:lstStyle/>
          <a:p>
            <a:r>
              <a:rPr lang="en-US" sz="2200" dirty="0"/>
              <a:t>10 Tb/s data link</a:t>
            </a:r>
          </a:p>
          <a:p>
            <a:endParaRPr lang="en-US" sz="2200" dirty="0"/>
          </a:p>
          <a:p>
            <a:r>
              <a:rPr lang="en-US" sz="2200" dirty="0"/>
              <a:t>Needed for data centers and next-gen computing</a:t>
            </a:r>
          </a:p>
        </p:txBody>
      </p:sp>
      <p:cxnSp>
        <p:nvCxnSpPr>
          <p:cNvPr id="5" name="Straight Arrow Connector 4">
            <a:extLst>
              <a:ext uri="{FF2B5EF4-FFF2-40B4-BE49-F238E27FC236}">
                <a16:creationId xmlns:a16="http://schemas.microsoft.com/office/drawing/2014/main" id="{0828E85E-F945-B62F-8EFD-2193B998686D}"/>
              </a:ext>
            </a:extLst>
          </p:cNvPr>
          <p:cNvCxnSpPr/>
          <p:nvPr/>
        </p:nvCxnSpPr>
        <p:spPr>
          <a:xfrm>
            <a:off x="6096000" y="3037593"/>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Right Arrow 5">
            <a:extLst>
              <a:ext uri="{FF2B5EF4-FFF2-40B4-BE49-F238E27FC236}">
                <a16:creationId xmlns:a16="http://schemas.microsoft.com/office/drawing/2014/main" id="{77195750-F7D8-538A-1943-8DCBCB8C32C7}"/>
              </a:ext>
            </a:extLst>
          </p:cNvPr>
          <p:cNvSpPr/>
          <p:nvPr/>
        </p:nvSpPr>
        <p:spPr>
          <a:xfrm>
            <a:off x="8060820" y="5218299"/>
            <a:ext cx="978408" cy="293419"/>
          </a:xfrm>
          <a:prstGeom prst="rightArrow">
            <a:avLst>
              <a:gd name="adj1" fmla="val 44685"/>
              <a:gd name="adj2" fmla="val 50000"/>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371337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334572D-5D16-715A-6C86-585407A8D62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5703"/>
          <a:stretch/>
        </p:blipFill>
        <p:spPr>
          <a:xfrm>
            <a:off x="5795894" y="3876664"/>
            <a:ext cx="4424195" cy="2918806"/>
          </a:xfrm>
          <a:prstGeom prst="rect">
            <a:avLst/>
          </a:prstGeom>
        </p:spPr>
      </p:pic>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a:t>Nanophotonic microcombs</a:t>
            </a:r>
          </a:p>
        </p:txBody>
      </p:sp>
      <p:pic>
        <p:nvPicPr>
          <p:cNvPr id="3" name="Picture 2">
            <a:extLst>
              <a:ext uri="{FF2B5EF4-FFF2-40B4-BE49-F238E27FC236}">
                <a16:creationId xmlns:a16="http://schemas.microsoft.com/office/drawing/2014/main" id="{2F9DD622-0A61-84F9-360F-FA871F8F427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7861"/>
          <a:stretch/>
        </p:blipFill>
        <p:spPr>
          <a:xfrm>
            <a:off x="444981" y="3140599"/>
            <a:ext cx="4845450" cy="1768533"/>
          </a:xfrm>
          <a:prstGeom prst="rect">
            <a:avLst/>
          </a:prstGeom>
        </p:spPr>
      </p:pic>
      <p:sp>
        <p:nvSpPr>
          <p:cNvPr id="5" name="Rectangle 4">
            <a:extLst>
              <a:ext uri="{FF2B5EF4-FFF2-40B4-BE49-F238E27FC236}">
                <a16:creationId xmlns:a16="http://schemas.microsoft.com/office/drawing/2014/main" id="{099F055F-5221-D925-4F92-3692363DC6DE}"/>
              </a:ext>
            </a:extLst>
          </p:cNvPr>
          <p:cNvSpPr/>
          <p:nvPr/>
        </p:nvSpPr>
        <p:spPr>
          <a:xfrm>
            <a:off x="175260" y="1324400"/>
            <a:ext cx="794378" cy="496780"/>
          </a:xfrm>
          <a:prstGeom prst="rect">
            <a:avLst/>
          </a:prstGeom>
          <a:solidFill>
            <a:sysClr val="window" lastClr="FFFFFF"/>
          </a:solidFill>
          <a:ln w="25400" cap="flat" cmpd="sng" algn="ctr">
            <a:solidFill>
              <a:sysClr val="window" lastClr="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Tahoma"/>
              <a:ea typeface="+mn-ea"/>
              <a:cs typeface="+mn-cs"/>
            </a:endParaRPr>
          </a:p>
        </p:txBody>
      </p:sp>
      <p:sp>
        <p:nvSpPr>
          <p:cNvPr id="6" name="TextBox 5">
            <a:extLst>
              <a:ext uri="{FF2B5EF4-FFF2-40B4-BE49-F238E27FC236}">
                <a16:creationId xmlns:a16="http://schemas.microsoft.com/office/drawing/2014/main" id="{D7DF6283-E141-DD79-1E89-5D425A43137B}"/>
              </a:ext>
            </a:extLst>
          </p:cNvPr>
          <p:cNvSpPr txBox="1"/>
          <p:nvPr/>
        </p:nvSpPr>
        <p:spPr>
          <a:xfrm>
            <a:off x="175260" y="1406352"/>
            <a:ext cx="5726591"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Cambria Math" panose="02040503050406030204" pitchFamily="18" charset="0"/>
                <a:cs typeface="+mn-cs"/>
              </a:rPr>
              <a:t>A photonic crystal reflector for “pump recycling”</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7" name="Picture 6" descr="Shape, circle&#10;&#10;Description automatically generated">
            <a:extLst>
              <a:ext uri="{FF2B5EF4-FFF2-40B4-BE49-F238E27FC236}">
                <a16:creationId xmlns:a16="http://schemas.microsoft.com/office/drawing/2014/main" id="{1E074642-3A20-79EA-807B-8B990E07A2E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290151" y="1324400"/>
            <a:ext cx="3128964" cy="2654444"/>
          </a:xfrm>
          <a:prstGeom prst="rect">
            <a:avLst/>
          </a:prstGeom>
        </p:spPr>
      </p:pic>
      <p:pic>
        <p:nvPicPr>
          <p:cNvPr id="8" name="Picture 7" descr="A picture containing text&#10;&#10;Description automatically generated">
            <a:extLst>
              <a:ext uri="{FF2B5EF4-FFF2-40B4-BE49-F238E27FC236}">
                <a16:creationId xmlns:a16="http://schemas.microsoft.com/office/drawing/2014/main" id="{478A5C21-EF46-5EFA-132A-429604D60BD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16200000">
            <a:off x="9365947" y="2696077"/>
            <a:ext cx="3188445" cy="1689103"/>
          </a:xfrm>
          <a:prstGeom prst="rect">
            <a:avLst/>
          </a:prstGeom>
          <a:ln w="19050">
            <a:solidFill>
              <a:srgbClr val="FF0000"/>
            </a:solidFill>
          </a:ln>
        </p:spPr>
      </p:pic>
      <p:sp>
        <p:nvSpPr>
          <p:cNvPr id="9" name="Rectangle 8">
            <a:extLst>
              <a:ext uri="{FF2B5EF4-FFF2-40B4-BE49-F238E27FC236}">
                <a16:creationId xmlns:a16="http://schemas.microsoft.com/office/drawing/2014/main" id="{1E1ACDB4-5656-D200-E357-20640F612B2B}"/>
              </a:ext>
            </a:extLst>
          </p:cNvPr>
          <p:cNvSpPr/>
          <p:nvPr/>
        </p:nvSpPr>
        <p:spPr>
          <a:xfrm>
            <a:off x="8316281" y="3062062"/>
            <a:ext cx="237507" cy="514350"/>
          </a:xfrm>
          <a:prstGeom prst="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cxnSp>
        <p:nvCxnSpPr>
          <p:cNvPr id="10" name="直接连接符 83">
            <a:extLst>
              <a:ext uri="{FF2B5EF4-FFF2-40B4-BE49-F238E27FC236}">
                <a16:creationId xmlns:a16="http://schemas.microsoft.com/office/drawing/2014/main" id="{F38A240B-BDA6-E1D4-5BBF-6EA74FDB0B7A}"/>
              </a:ext>
            </a:extLst>
          </p:cNvPr>
          <p:cNvCxnSpPr>
            <a:cxnSpLocks/>
          </p:cNvCxnSpPr>
          <p:nvPr/>
        </p:nvCxnSpPr>
        <p:spPr>
          <a:xfrm flipV="1">
            <a:off x="8553788" y="3170368"/>
            <a:ext cx="1435339" cy="164375"/>
          </a:xfrm>
          <a:prstGeom prst="line">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68A6F1D4-725A-E3CF-2881-E193389267D8}"/>
              </a:ext>
            </a:extLst>
          </p:cNvPr>
          <p:cNvSpPr/>
          <p:nvPr/>
        </p:nvSpPr>
        <p:spPr>
          <a:xfrm flipV="1">
            <a:off x="6556479" y="3640001"/>
            <a:ext cx="274320"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7557B621-1164-5ACA-C9D1-2BBC58057F11}"/>
                  </a:ext>
                </a:extLst>
              </p:cNvPr>
              <p:cNvSpPr txBox="1"/>
              <p:nvPr/>
            </p:nvSpPr>
            <p:spPr>
              <a:xfrm>
                <a:off x="6290151" y="3409824"/>
                <a:ext cx="806977"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050" b="1" i="0" u="none" strike="noStrike" kern="1200" cap="none" spc="0" normalizeH="0" baseline="0" noProof="0" smtClean="0">
                          <a:ln>
                            <a:noFill/>
                          </a:ln>
                          <a:solidFill>
                            <a:prstClr val="white"/>
                          </a:solidFill>
                          <a:effectLst/>
                          <a:uLnTx/>
                          <a:uFillTx/>
                          <a:latin typeface="Cambria Math" panose="02040503050406030204" pitchFamily="18" charset="0"/>
                          <a:ea typeface="+mn-ea"/>
                          <a:cs typeface="+mn-cs"/>
                        </a:rPr>
                        <m:t>𝟏𝟎</m:t>
                      </m:r>
                      <m:r>
                        <a:rPr kumimoji="0" lang="en-US" sz="1050" b="1" i="0" u="none" strike="noStrike" kern="1200" cap="none" spc="0" normalizeH="0" baseline="0" noProof="0" smtClean="0">
                          <a:ln>
                            <a:noFill/>
                          </a:ln>
                          <a:solidFill>
                            <a:prstClr val="white"/>
                          </a:solidFill>
                          <a:effectLst/>
                          <a:uLnTx/>
                          <a:uFillTx/>
                          <a:latin typeface="Cambria Math" panose="02040503050406030204" pitchFamily="18" charset="0"/>
                          <a:ea typeface="+mn-ea"/>
                          <a:cs typeface="+mn-cs"/>
                        </a:rPr>
                        <m:t> </m:t>
                      </m:r>
                      <m:r>
                        <a:rPr kumimoji="0" lang="en-US" sz="1050" b="1" i="0"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𝛍</m:t>
                      </m:r>
                      <m:r>
                        <a:rPr kumimoji="0" lang="en-US" sz="1050" b="1" i="0"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𝐦</m:t>
                      </m:r>
                    </m:oMath>
                  </m:oMathPara>
                </a14:m>
                <a:endParaRPr kumimoji="0" lang="en-US" sz="1050" b="1" i="0" u="none" strike="noStrike" kern="1200" cap="none" spc="0" normalizeH="0" baseline="0" noProof="0">
                  <a:ln>
                    <a:noFill/>
                  </a:ln>
                  <a:solidFill>
                    <a:prstClr val="white"/>
                  </a:solidFill>
                  <a:effectLst/>
                  <a:uLnTx/>
                  <a:uFillTx/>
                  <a:latin typeface="Calibri" panose="020F0502020204030204"/>
                  <a:ea typeface="+mn-ea"/>
                  <a:cs typeface="+mn-cs"/>
                </a:endParaRPr>
              </a:p>
            </p:txBody>
          </p:sp>
        </mc:Choice>
        <mc:Fallback xmlns="">
          <p:sp>
            <p:nvSpPr>
              <p:cNvPr id="13" name="TextBox 12">
                <a:extLst>
                  <a:ext uri="{FF2B5EF4-FFF2-40B4-BE49-F238E27FC236}">
                    <a16:creationId xmlns:a16="http://schemas.microsoft.com/office/drawing/2014/main" id="{7557B621-1164-5ACA-C9D1-2BBC58057F11}"/>
                  </a:ext>
                </a:extLst>
              </p:cNvPr>
              <p:cNvSpPr txBox="1">
                <a:spLocks noRot="1" noChangeAspect="1" noMove="1" noResize="1" noEditPoints="1" noAdjustHandles="1" noChangeArrowheads="1" noChangeShapeType="1" noTextEdit="1"/>
              </p:cNvSpPr>
              <p:nvPr/>
            </p:nvSpPr>
            <p:spPr>
              <a:xfrm>
                <a:off x="6290151" y="3409824"/>
                <a:ext cx="806977" cy="261610"/>
              </a:xfrm>
              <a:prstGeom prst="rect">
                <a:avLst/>
              </a:prstGeom>
              <a:blipFill>
                <a:blip r:embed="rId6"/>
                <a:stretch>
                  <a:fillRect/>
                </a:stretch>
              </a:blipFill>
            </p:spPr>
            <p:txBody>
              <a:bodyPr/>
              <a:lstStyle/>
              <a:p>
                <a:r>
                  <a:rPr lang="en-US">
                    <a:noFill/>
                  </a:rPr>
                  <a:t> </a:t>
                </a:r>
              </a:p>
            </p:txBody>
          </p:sp>
        </mc:Fallback>
      </mc:AlternateContent>
      <p:sp>
        <p:nvSpPr>
          <p:cNvPr id="14" name="Rectangle 13">
            <a:extLst>
              <a:ext uri="{FF2B5EF4-FFF2-40B4-BE49-F238E27FC236}">
                <a16:creationId xmlns:a16="http://schemas.microsoft.com/office/drawing/2014/main" id="{3B1DA737-407D-2953-299C-2B7AAB2FC406}"/>
              </a:ext>
            </a:extLst>
          </p:cNvPr>
          <p:cNvSpPr/>
          <p:nvPr/>
        </p:nvSpPr>
        <p:spPr>
          <a:xfrm flipV="1">
            <a:off x="10950140" y="3147509"/>
            <a:ext cx="265176"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162A32C2-7FA3-D4AF-6C71-B42B83019703}"/>
                  </a:ext>
                </a:extLst>
              </p:cNvPr>
              <p:cNvSpPr txBox="1"/>
              <p:nvPr/>
            </p:nvSpPr>
            <p:spPr>
              <a:xfrm>
                <a:off x="10678795" y="2910760"/>
                <a:ext cx="806977"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050" b="1" i="0" u="none" strike="noStrike" kern="1200" cap="none" spc="0" normalizeH="0" baseline="0" noProof="0" smtClean="0">
                          <a:ln>
                            <a:noFill/>
                          </a:ln>
                          <a:solidFill>
                            <a:prstClr val="white"/>
                          </a:solidFill>
                          <a:effectLst/>
                          <a:uLnTx/>
                          <a:uFillTx/>
                          <a:latin typeface="Cambria Math" panose="02040503050406030204" pitchFamily="18" charset="0"/>
                          <a:ea typeface="+mn-ea"/>
                          <a:cs typeface="+mn-cs"/>
                        </a:rPr>
                        <m:t>𝟏</m:t>
                      </m:r>
                      <m:r>
                        <a:rPr kumimoji="0" lang="en-US" sz="1050" b="1" i="0" u="none" strike="noStrike" kern="1200" cap="none" spc="0" normalizeH="0" baseline="0" noProof="0" smtClean="0">
                          <a:ln>
                            <a:noFill/>
                          </a:ln>
                          <a:solidFill>
                            <a:prstClr val="white"/>
                          </a:solidFill>
                          <a:effectLst/>
                          <a:uLnTx/>
                          <a:uFillTx/>
                          <a:latin typeface="Cambria Math" panose="02040503050406030204" pitchFamily="18" charset="0"/>
                          <a:ea typeface="+mn-ea"/>
                          <a:cs typeface="+mn-cs"/>
                        </a:rPr>
                        <m:t> </m:t>
                      </m:r>
                      <m:r>
                        <a:rPr kumimoji="0" lang="en-US" sz="1050" b="1" i="0"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𝛍</m:t>
                      </m:r>
                      <m:r>
                        <a:rPr kumimoji="0" lang="en-US" sz="1050" b="1" i="0"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𝐦</m:t>
                      </m:r>
                    </m:oMath>
                  </m:oMathPara>
                </a14:m>
                <a:endParaRPr kumimoji="0" lang="en-US" sz="1050" b="1" i="0" u="none" strike="noStrike" kern="1200" cap="none" spc="0" normalizeH="0" baseline="0" noProof="0">
                  <a:ln>
                    <a:noFill/>
                  </a:ln>
                  <a:solidFill>
                    <a:prstClr val="white"/>
                  </a:solidFill>
                  <a:effectLst/>
                  <a:uLnTx/>
                  <a:uFillTx/>
                  <a:latin typeface="Calibri" panose="020F0502020204030204"/>
                  <a:ea typeface="+mn-ea"/>
                  <a:cs typeface="+mn-cs"/>
                </a:endParaRPr>
              </a:p>
            </p:txBody>
          </p:sp>
        </mc:Choice>
        <mc:Fallback xmlns="">
          <p:sp>
            <p:nvSpPr>
              <p:cNvPr id="15" name="TextBox 14">
                <a:extLst>
                  <a:ext uri="{FF2B5EF4-FFF2-40B4-BE49-F238E27FC236}">
                    <a16:creationId xmlns:a16="http://schemas.microsoft.com/office/drawing/2014/main" id="{162A32C2-7FA3-D4AF-6C71-B42B83019703}"/>
                  </a:ext>
                </a:extLst>
              </p:cNvPr>
              <p:cNvSpPr txBox="1">
                <a:spLocks noRot="1" noChangeAspect="1" noMove="1" noResize="1" noEditPoints="1" noAdjustHandles="1" noChangeArrowheads="1" noChangeShapeType="1" noTextEdit="1"/>
              </p:cNvSpPr>
              <p:nvPr/>
            </p:nvSpPr>
            <p:spPr>
              <a:xfrm>
                <a:off x="10678795" y="2910760"/>
                <a:ext cx="806977" cy="261610"/>
              </a:xfrm>
              <a:prstGeom prst="rect">
                <a:avLst/>
              </a:prstGeom>
              <a:blipFill>
                <a:blip r:embed="rId7"/>
                <a:stretch>
                  <a:fillRect/>
                </a:stretch>
              </a:blipFill>
            </p:spPr>
            <p:txBody>
              <a:bodyPr/>
              <a:lstStyle/>
              <a:p>
                <a:r>
                  <a:rPr lang="en-US">
                    <a:noFill/>
                  </a:rPr>
                  <a:t> </a:t>
                </a:r>
              </a:p>
            </p:txBody>
          </p:sp>
        </mc:Fallback>
      </mc:AlternateContent>
      <p:cxnSp>
        <p:nvCxnSpPr>
          <p:cNvPr id="16" name="Straight Arrow Connector 15">
            <a:extLst>
              <a:ext uri="{FF2B5EF4-FFF2-40B4-BE49-F238E27FC236}">
                <a16:creationId xmlns:a16="http://schemas.microsoft.com/office/drawing/2014/main" id="{740E363A-D229-5CCE-FD31-9CEDF812A412}"/>
              </a:ext>
            </a:extLst>
          </p:cNvPr>
          <p:cNvCxnSpPr/>
          <p:nvPr/>
        </p:nvCxnSpPr>
        <p:spPr bwMode="auto">
          <a:xfrm flipH="1">
            <a:off x="8841799" y="1394116"/>
            <a:ext cx="160020" cy="416121"/>
          </a:xfrm>
          <a:prstGeom prst="straightConnector1">
            <a:avLst/>
          </a:prstGeom>
          <a:noFill/>
          <a:ln w="25400">
            <a:solidFill>
              <a:srgbClr val="FF0000"/>
            </a:solidFill>
            <a:round/>
            <a:headEnd/>
            <a:tailEnd type="triangle" w="lg" len="med"/>
          </a:ln>
          <a:extLst>
            <a:ext uri="{909E8E84-426E-40DD-AFC4-6F175D3DCCD1}">
              <a14:hiddenFill xmlns:a14="http://schemas.microsoft.com/office/drawing/2010/main">
                <a:noFill/>
              </a14:hiddenFill>
            </a:ext>
          </a:extLst>
        </p:spPr>
      </p:cxnSp>
      <p:sp>
        <p:nvSpPr>
          <p:cNvPr id="17" name="TextBox 16">
            <a:extLst>
              <a:ext uri="{FF2B5EF4-FFF2-40B4-BE49-F238E27FC236}">
                <a16:creationId xmlns:a16="http://schemas.microsoft.com/office/drawing/2014/main" id="{43939941-760D-F133-760E-D55EF5C97DB2}"/>
              </a:ext>
            </a:extLst>
          </p:cNvPr>
          <p:cNvSpPr txBox="1"/>
          <p:nvPr/>
        </p:nvSpPr>
        <p:spPr>
          <a:xfrm>
            <a:off x="8401229" y="1337714"/>
            <a:ext cx="88114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Cambria Math" panose="02040503050406030204" pitchFamily="18" charset="0"/>
                <a:cs typeface="+mn-cs"/>
              </a:rPr>
              <a:t>Pump</a:t>
            </a:r>
            <a:endParaRPr kumimoji="0" lang="en-US"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9" name="Picture 18">
            <a:extLst>
              <a:ext uri="{FF2B5EF4-FFF2-40B4-BE49-F238E27FC236}">
                <a16:creationId xmlns:a16="http://schemas.microsoft.com/office/drawing/2014/main" id="{8DE0CD8E-6082-CF9F-D844-F6746939C5ED}"/>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3690482" y="2084238"/>
            <a:ext cx="2105412" cy="608213"/>
          </a:xfrm>
          <a:prstGeom prst="rect">
            <a:avLst/>
          </a:prstGeom>
          <a:ln w="12700">
            <a:noFill/>
          </a:ln>
        </p:spPr>
      </p:pic>
      <p:cxnSp>
        <p:nvCxnSpPr>
          <p:cNvPr id="20" name="Straight Arrow Connector 19">
            <a:extLst>
              <a:ext uri="{FF2B5EF4-FFF2-40B4-BE49-F238E27FC236}">
                <a16:creationId xmlns:a16="http://schemas.microsoft.com/office/drawing/2014/main" id="{4261E474-08FB-1BAC-F5B6-75097F2B4928}"/>
              </a:ext>
            </a:extLst>
          </p:cNvPr>
          <p:cNvCxnSpPr>
            <a:cxnSpLocks/>
          </p:cNvCxnSpPr>
          <p:nvPr/>
        </p:nvCxnSpPr>
        <p:spPr>
          <a:xfrm flipV="1">
            <a:off x="4401437" y="2728224"/>
            <a:ext cx="341751" cy="1732682"/>
          </a:xfrm>
          <a:prstGeom prst="straightConnector1">
            <a:avLst/>
          </a:prstGeom>
          <a:ln w="25400">
            <a:solidFill>
              <a:schemeClr val="tx1"/>
            </a:solidFill>
            <a:prstDash val="sysDash"/>
            <a:tailEnd type="stealth" w="lg" len="lg"/>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0AD15FB-CDCE-3456-F9D8-DC749E594001}"/>
              </a:ext>
            </a:extLst>
          </p:cNvPr>
          <p:cNvSpPr txBox="1"/>
          <p:nvPr/>
        </p:nvSpPr>
        <p:spPr>
          <a:xfrm>
            <a:off x="175260" y="6056806"/>
            <a:ext cx="3232744" cy="738664"/>
          </a:xfrm>
          <a:prstGeom prst="rect">
            <a:avLst/>
          </a:prstGeom>
          <a:noFill/>
        </p:spPr>
        <p:txBody>
          <a:bodyPr wrap="none" rtlCol="0">
            <a:spAutoFit/>
          </a:bodyPr>
          <a:lstStyle/>
          <a:p>
            <a:r>
              <a:rPr lang="en-US" sz="1400" dirty="0"/>
              <a:t>S. P. Yu et al. Nature Photonics 2021</a:t>
            </a:r>
          </a:p>
          <a:p>
            <a:r>
              <a:rPr lang="en-US" sz="1400" dirty="0"/>
              <a:t>S. P. Yu et al. Nature Communication 2022</a:t>
            </a:r>
          </a:p>
          <a:p>
            <a:r>
              <a:rPr lang="en-US" sz="1400" dirty="0"/>
              <a:t>E. Lucas et al. Nature Photonics 2023</a:t>
            </a:r>
          </a:p>
        </p:txBody>
      </p:sp>
    </p:spTree>
    <p:extLst>
      <p:ext uri="{BB962C8B-B14F-4D97-AF65-F5344CB8AC3E}">
        <p14:creationId xmlns:p14="http://schemas.microsoft.com/office/powerpoint/2010/main" val="33620453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Scalable infrastructure for Sr clocks</a:t>
            </a:r>
          </a:p>
        </p:txBody>
      </p:sp>
      <p:grpSp>
        <p:nvGrpSpPr>
          <p:cNvPr id="3" name="Group 2">
            <a:extLst>
              <a:ext uri="{FF2B5EF4-FFF2-40B4-BE49-F238E27FC236}">
                <a16:creationId xmlns:a16="http://schemas.microsoft.com/office/drawing/2014/main" id="{CCA87094-1CF8-2324-14D2-B22339854DDD}"/>
              </a:ext>
            </a:extLst>
          </p:cNvPr>
          <p:cNvGrpSpPr/>
          <p:nvPr/>
        </p:nvGrpSpPr>
        <p:grpSpPr>
          <a:xfrm>
            <a:off x="2704712" y="1087218"/>
            <a:ext cx="5592426" cy="3951983"/>
            <a:chOff x="221097" y="406109"/>
            <a:chExt cx="6127610" cy="4505467"/>
          </a:xfrm>
        </p:grpSpPr>
        <p:sp>
          <p:nvSpPr>
            <p:cNvPr id="14" name="Cylinder 13">
              <a:extLst>
                <a:ext uri="{FF2B5EF4-FFF2-40B4-BE49-F238E27FC236}">
                  <a16:creationId xmlns:a16="http://schemas.microsoft.com/office/drawing/2014/main" id="{9CE4184B-9A58-E32A-AFB2-CE8C4D04435A}"/>
                </a:ext>
              </a:extLst>
            </p:cNvPr>
            <p:cNvSpPr/>
            <p:nvPr/>
          </p:nvSpPr>
          <p:spPr>
            <a:xfrm>
              <a:off x="3387312" y="3756717"/>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ylinder 12">
              <a:extLst>
                <a:ext uri="{FF2B5EF4-FFF2-40B4-BE49-F238E27FC236}">
                  <a16:creationId xmlns:a16="http://schemas.microsoft.com/office/drawing/2014/main" id="{515EDAB4-DF7F-BD6F-FD84-1F72F91C1B59}"/>
                </a:ext>
              </a:extLst>
            </p:cNvPr>
            <p:cNvSpPr/>
            <p:nvPr/>
          </p:nvSpPr>
          <p:spPr>
            <a:xfrm>
              <a:off x="3383500" y="3776829"/>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44" name="Straight Connector 1043">
              <a:extLst>
                <a:ext uri="{FF2B5EF4-FFF2-40B4-BE49-F238E27FC236}">
                  <a16:creationId xmlns:a16="http://schemas.microsoft.com/office/drawing/2014/main" id="{6437D867-D8E0-E534-426B-E50659BACA5E}"/>
                </a:ext>
              </a:extLst>
            </p:cNvPr>
            <p:cNvCxnSpPr>
              <a:cxnSpLocks/>
            </p:cNvCxnSpPr>
            <p:nvPr/>
          </p:nvCxnSpPr>
          <p:spPr>
            <a:xfrm flipV="1">
              <a:off x="3403818" y="3842190"/>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45" name="Straight Connector 1044">
              <a:extLst>
                <a:ext uri="{FF2B5EF4-FFF2-40B4-BE49-F238E27FC236}">
                  <a16:creationId xmlns:a16="http://schemas.microsoft.com/office/drawing/2014/main" id="{DBBAD5A2-8B42-0970-BCA5-14B84586EF84}"/>
                </a:ext>
              </a:extLst>
            </p:cNvPr>
            <p:cNvCxnSpPr>
              <a:cxnSpLocks/>
            </p:cNvCxnSpPr>
            <p:nvPr/>
          </p:nvCxnSpPr>
          <p:spPr>
            <a:xfrm flipV="1">
              <a:off x="3410171" y="3824821"/>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9" name="Flowchart: Manual Operation 18">
              <a:extLst>
                <a:ext uri="{FF2B5EF4-FFF2-40B4-BE49-F238E27FC236}">
                  <a16:creationId xmlns:a16="http://schemas.microsoft.com/office/drawing/2014/main" id="{03036C9F-1675-A55B-81C2-05715CEF7834}"/>
                </a:ext>
              </a:extLst>
            </p:cNvPr>
            <p:cNvSpPr/>
            <p:nvPr/>
          </p:nvSpPr>
          <p:spPr>
            <a:xfrm>
              <a:off x="3386677" y="3718937"/>
              <a:ext cx="45719" cy="45719"/>
            </a:xfrm>
            <a:prstGeom prst="flowChartManualOperation">
              <a:avLst/>
            </a:prstGeom>
            <a:gradFill flip="none" rotWithShape="1">
              <a:gsLst>
                <a:gs pos="25000">
                  <a:srgbClr val="C6C6F2">
                    <a:alpha val="75000"/>
                  </a:srgbClr>
                </a:gs>
                <a:gs pos="13000">
                  <a:srgbClr val="9494F0">
                    <a:alpha val="54000"/>
                  </a:srgbClr>
                </a:gs>
                <a:gs pos="100000">
                  <a:srgbClr val="9494F0">
                    <a:alpha val="75000"/>
                  </a:srgbClr>
                </a:gs>
                <a:gs pos="49000">
                  <a:srgbClr val="1A1ABF">
                    <a:alpha val="7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lowchart: Manual Operation 21">
              <a:extLst>
                <a:ext uri="{FF2B5EF4-FFF2-40B4-BE49-F238E27FC236}">
                  <a16:creationId xmlns:a16="http://schemas.microsoft.com/office/drawing/2014/main" id="{02D82870-941B-FCE9-A077-1327A006BBDC}"/>
                </a:ext>
              </a:extLst>
            </p:cNvPr>
            <p:cNvSpPr/>
            <p:nvPr/>
          </p:nvSpPr>
          <p:spPr>
            <a:xfrm>
              <a:off x="3383501" y="3705813"/>
              <a:ext cx="45719" cy="77366"/>
            </a:xfrm>
            <a:prstGeom prst="flowChartManualOperation">
              <a:avLst/>
            </a:prstGeom>
            <a:gradFill flip="none" rotWithShape="1">
              <a:gsLst>
                <a:gs pos="25000">
                  <a:srgbClr val="FCBCBC">
                    <a:alpha val="74902"/>
                  </a:srgbClr>
                </a:gs>
                <a:gs pos="13000">
                  <a:srgbClr val="FF8181"/>
                </a:gs>
                <a:gs pos="100000">
                  <a:srgbClr val="FF8181"/>
                </a:gs>
                <a:gs pos="49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46" name="Straight Connector 1045">
              <a:extLst>
                <a:ext uri="{FF2B5EF4-FFF2-40B4-BE49-F238E27FC236}">
                  <a16:creationId xmlns:a16="http://schemas.microsoft.com/office/drawing/2014/main" id="{4C35ADAA-22E9-15E1-DCA1-EFAB66700990}"/>
                </a:ext>
              </a:extLst>
            </p:cNvPr>
            <p:cNvCxnSpPr>
              <a:cxnSpLocks/>
            </p:cNvCxnSpPr>
            <p:nvPr/>
          </p:nvCxnSpPr>
          <p:spPr>
            <a:xfrm flipV="1">
              <a:off x="4614513" y="3718937"/>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47" name="Straight Connector 1046">
              <a:extLst>
                <a:ext uri="{FF2B5EF4-FFF2-40B4-BE49-F238E27FC236}">
                  <a16:creationId xmlns:a16="http://schemas.microsoft.com/office/drawing/2014/main" id="{BFE345C2-6B7F-3F92-692D-1EA32BB9B3D3}"/>
                </a:ext>
              </a:extLst>
            </p:cNvPr>
            <p:cNvCxnSpPr>
              <a:cxnSpLocks/>
            </p:cNvCxnSpPr>
            <p:nvPr/>
          </p:nvCxnSpPr>
          <p:spPr>
            <a:xfrm flipV="1">
              <a:off x="4507726" y="3663586"/>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43" name="Straight Connector 1042">
              <a:extLst>
                <a:ext uri="{FF2B5EF4-FFF2-40B4-BE49-F238E27FC236}">
                  <a16:creationId xmlns:a16="http://schemas.microsoft.com/office/drawing/2014/main" id="{1B649B93-7D0E-55BF-E4DB-C4C33CEDE561}"/>
                </a:ext>
              </a:extLst>
            </p:cNvPr>
            <p:cNvCxnSpPr>
              <a:cxnSpLocks/>
            </p:cNvCxnSpPr>
            <p:nvPr/>
          </p:nvCxnSpPr>
          <p:spPr>
            <a:xfrm flipV="1">
              <a:off x="4536659" y="4051995"/>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8" name="Cylinder 7">
              <a:extLst>
                <a:ext uri="{FF2B5EF4-FFF2-40B4-BE49-F238E27FC236}">
                  <a16:creationId xmlns:a16="http://schemas.microsoft.com/office/drawing/2014/main" id="{C5128831-32F7-9F00-0FD9-7B96827617C4}"/>
                </a:ext>
              </a:extLst>
            </p:cNvPr>
            <p:cNvSpPr/>
            <p:nvPr/>
          </p:nvSpPr>
          <p:spPr>
            <a:xfrm>
              <a:off x="4390029" y="4050937"/>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ylinder 9">
              <a:extLst>
                <a:ext uri="{FF2B5EF4-FFF2-40B4-BE49-F238E27FC236}">
                  <a16:creationId xmlns:a16="http://schemas.microsoft.com/office/drawing/2014/main" id="{A3173E6A-33A5-4AA2-3B82-970A1684C58A}"/>
                </a:ext>
              </a:extLst>
            </p:cNvPr>
            <p:cNvSpPr/>
            <p:nvPr/>
          </p:nvSpPr>
          <p:spPr>
            <a:xfrm>
              <a:off x="4512281" y="3986379"/>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39" name="Straight Connector 1038">
              <a:extLst>
                <a:ext uri="{FF2B5EF4-FFF2-40B4-BE49-F238E27FC236}">
                  <a16:creationId xmlns:a16="http://schemas.microsoft.com/office/drawing/2014/main" id="{B1EA53D4-69A5-FE9B-0376-A3323D74E097}"/>
                </a:ext>
              </a:extLst>
            </p:cNvPr>
            <p:cNvCxnSpPr>
              <a:cxnSpLocks/>
            </p:cNvCxnSpPr>
            <p:nvPr/>
          </p:nvCxnSpPr>
          <p:spPr>
            <a:xfrm flipV="1">
              <a:off x="4411774" y="4134759"/>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6" name="Cylinder 15">
              <a:extLst>
                <a:ext uri="{FF2B5EF4-FFF2-40B4-BE49-F238E27FC236}">
                  <a16:creationId xmlns:a16="http://schemas.microsoft.com/office/drawing/2014/main" id="{FD528779-A8B2-A3FD-59FC-4CA2723F30C1}"/>
                </a:ext>
              </a:extLst>
            </p:cNvPr>
            <p:cNvSpPr/>
            <p:nvPr/>
          </p:nvSpPr>
          <p:spPr>
            <a:xfrm>
              <a:off x="4591654" y="3661257"/>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ylinder 16">
              <a:extLst>
                <a:ext uri="{FF2B5EF4-FFF2-40B4-BE49-F238E27FC236}">
                  <a16:creationId xmlns:a16="http://schemas.microsoft.com/office/drawing/2014/main" id="{9ED65068-3476-1CE7-466C-44AEBF1D274B}"/>
                </a:ext>
              </a:extLst>
            </p:cNvPr>
            <p:cNvSpPr/>
            <p:nvPr/>
          </p:nvSpPr>
          <p:spPr>
            <a:xfrm>
              <a:off x="4484868" y="3618550"/>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lowchart: Manual Operation 17">
              <a:extLst>
                <a:ext uri="{FF2B5EF4-FFF2-40B4-BE49-F238E27FC236}">
                  <a16:creationId xmlns:a16="http://schemas.microsoft.com/office/drawing/2014/main" id="{E7CF2D7C-0EBA-8360-9D37-DE1D61C993EA}"/>
                </a:ext>
              </a:extLst>
            </p:cNvPr>
            <p:cNvSpPr/>
            <p:nvPr/>
          </p:nvSpPr>
          <p:spPr>
            <a:xfrm>
              <a:off x="4387857" y="3911888"/>
              <a:ext cx="45719" cy="139049"/>
            </a:xfrm>
            <a:prstGeom prst="flowChartManualOperation">
              <a:avLst/>
            </a:prstGeom>
            <a:gradFill flip="none" rotWithShape="1">
              <a:gsLst>
                <a:gs pos="25000">
                  <a:srgbClr val="C6C6F2">
                    <a:alpha val="75000"/>
                  </a:srgbClr>
                </a:gs>
                <a:gs pos="13000">
                  <a:srgbClr val="9494F0">
                    <a:alpha val="54000"/>
                  </a:srgbClr>
                </a:gs>
                <a:gs pos="100000">
                  <a:srgbClr val="9494F0">
                    <a:alpha val="75000"/>
                  </a:srgbClr>
                </a:gs>
                <a:gs pos="49000">
                  <a:srgbClr val="1A1ABF">
                    <a:alpha val="7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lowchart: Manual Operation 19">
              <a:extLst>
                <a:ext uri="{FF2B5EF4-FFF2-40B4-BE49-F238E27FC236}">
                  <a16:creationId xmlns:a16="http://schemas.microsoft.com/office/drawing/2014/main" id="{08ABF8B2-F25E-6EC0-3998-3A192B26197E}"/>
                </a:ext>
              </a:extLst>
            </p:cNvPr>
            <p:cNvSpPr/>
            <p:nvPr/>
          </p:nvSpPr>
          <p:spPr>
            <a:xfrm>
              <a:off x="4591654" y="3620828"/>
              <a:ext cx="45719" cy="45719"/>
            </a:xfrm>
            <a:prstGeom prst="flowChartManualOperation">
              <a:avLst/>
            </a:prstGeom>
            <a:gradFill flip="none" rotWithShape="1">
              <a:gsLst>
                <a:gs pos="25000">
                  <a:srgbClr val="C6C6F2">
                    <a:alpha val="75000"/>
                  </a:srgbClr>
                </a:gs>
                <a:gs pos="13000">
                  <a:srgbClr val="9494F0">
                    <a:alpha val="54000"/>
                  </a:srgbClr>
                </a:gs>
                <a:gs pos="100000">
                  <a:srgbClr val="9494F0">
                    <a:alpha val="75000"/>
                  </a:srgbClr>
                </a:gs>
                <a:gs pos="49000">
                  <a:srgbClr val="1A1ABF">
                    <a:alpha val="7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lowchart: Manual Operation 20">
              <a:extLst>
                <a:ext uri="{FF2B5EF4-FFF2-40B4-BE49-F238E27FC236}">
                  <a16:creationId xmlns:a16="http://schemas.microsoft.com/office/drawing/2014/main" id="{70EDCFF2-4B88-08EF-A2AC-10E32954EBD8}"/>
                </a:ext>
              </a:extLst>
            </p:cNvPr>
            <p:cNvSpPr/>
            <p:nvPr/>
          </p:nvSpPr>
          <p:spPr>
            <a:xfrm>
              <a:off x="4512280" y="3865941"/>
              <a:ext cx="45719" cy="124994"/>
            </a:xfrm>
            <a:prstGeom prst="flowChartManualOperation">
              <a:avLst/>
            </a:prstGeom>
            <a:gradFill flip="none" rotWithShape="1">
              <a:gsLst>
                <a:gs pos="25000">
                  <a:srgbClr val="FCBCBC">
                    <a:alpha val="74902"/>
                  </a:srgbClr>
                </a:gs>
                <a:gs pos="13000">
                  <a:srgbClr val="FF8181"/>
                </a:gs>
                <a:gs pos="100000">
                  <a:srgbClr val="FF8181"/>
                </a:gs>
                <a:gs pos="49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lowchart: Manual Operation 22">
              <a:extLst>
                <a:ext uri="{FF2B5EF4-FFF2-40B4-BE49-F238E27FC236}">
                  <a16:creationId xmlns:a16="http://schemas.microsoft.com/office/drawing/2014/main" id="{0D1213E9-E7AE-6FC6-E2B2-73946CF5ED57}"/>
                </a:ext>
              </a:extLst>
            </p:cNvPr>
            <p:cNvSpPr/>
            <p:nvPr/>
          </p:nvSpPr>
          <p:spPr>
            <a:xfrm>
              <a:off x="4484867" y="3581459"/>
              <a:ext cx="45719" cy="45719"/>
            </a:xfrm>
            <a:prstGeom prst="flowChartManualOperation">
              <a:avLst/>
            </a:prstGeom>
            <a:gradFill flip="none" rotWithShape="1">
              <a:gsLst>
                <a:gs pos="25000">
                  <a:srgbClr val="FCBCBC">
                    <a:alpha val="74902"/>
                  </a:srgbClr>
                </a:gs>
                <a:gs pos="13000">
                  <a:srgbClr val="FF8181"/>
                </a:gs>
                <a:gs pos="100000">
                  <a:srgbClr val="FF8181"/>
                </a:gs>
                <a:gs pos="49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F235A33-6524-5333-8DA9-B9771043EAC3}"/>
                </a:ext>
              </a:extLst>
            </p:cNvPr>
            <p:cNvSpPr txBox="1"/>
            <p:nvPr/>
          </p:nvSpPr>
          <p:spPr>
            <a:xfrm>
              <a:off x="2640310" y="406109"/>
              <a:ext cx="2814376" cy="736853"/>
            </a:xfrm>
            <a:prstGeom prst="rect">
              <a:avLst/>
            </a:prstGeom>
            <a:noFill/>
          </p:spPr>
          <p:txBody>
            <a:bodyPr wrap="square" rtlCol="0">
              <a:spAutoFit/>
            </a:bodyPr>
            <a:lstStyle/>
            <a:p>
              <a:pPr algn="ctr"/>
              <a:r>
                <a:rPr lang="en-US" b="1" dirty="0" err="1"/>
                <a:t>metasurface</a:t>
              </a:r>
              <a:r>
                <a:rPr lang="en-US" b="1" dirty="0"/>
                <a:t> optics: atom-photonic interface</a:t>
              </a:r>
            </a:p>
          </p:txBody>
        </p:sp>
        <p:pic>
          <p:nvPicPr>
            <p:cNvPr id="2079" name="Picture 2078" descr="A picture containing indoor, satellite&#10;&#10;Description automatically generated">
              <a:extLst>
                <a:ext uri="{FF2B5EF4-FFF2-40B4-BE49-F238E27FC236}">
                  <a16:creationId xmlns:a16="http://schemas.microsoft.com/office/drawing/2014/main" id="{1CE893A1-01A9-B7E0-8C8A-8308C224F391}"/>
                </a:ext>
              </a:extLst>
            </p:cNvPr>
            <p:cNvPicPr>
              <a:picLocks noChangeAspect="1"/>
            </p:cNvPicPr>
            <p:nvPr/>
          </p:nvPicPr>
          <p:blipFill rotWithShape="1">
            <a:blip r:embed="rId3"/>
            <a:srcRect l="4796" r="30749"/>
            <a:stretch/>
          </p:blipFill>
          <p:spPr>
            <a:xfrm>
              <a:off x="221097" y="800601"/>
              <a:ext cx="6127610" cy="3885873"/>
            </a:xfrm>
            <a:prstGeom prst="rect">
              <a:avLst/>
            </a:prstGeom>
          </p:spPr>
        </p:pic>
        <p:cxnSp>
          <p:nvCxnSpPr>
            <p:cNvPr id="1053" name="Straight Connector 1052">
              <a:extLst>
                <a:ext uri="{FF2B5EF4-FFF2-40B4-BE49-F238E27FC236}">
                  <a16:creationId xmlns:a16="http://schemas.microsoft.com/office/drawing/2014/main" id="{AF463E73-DB1E-5E05-C8B4-1422DF4902A6}"/>
                </a:ext>
              </a:extLst>
            </p:cNvPr>
            <p:cNvCxnSpPr>
              <a:cxnSpLocks/>
            </p:cNvCxnSpPr>
            <p:nvPr/>
          </p:nvCxnSpPr>
          <p:spPr>
            <a:xfrm flipV="1">
              <a:off x="4886799" y="1286293"/>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54" name="Straight Connector 1053">
              <a:extLst>
                <a:ext uri="{FF2B5EF4-FFF2-40B4-BE49-F238E27FC236}">
                  <a16:creationId xmlns:a16="http://schemas.microsoft.com/office/drawing/2014/main" id="{FA33A1FF-A488-E7CE-8E01-2BF7B1EDF3D1}"/>
                </a:ext>
              </a:extLst>
            </p:cNvPr>
            <p:cNvCxnSpPr>
              <a:cxnSpLocks/>
            </p:cNvCxnSpPr>
            <p:nvPr/>
          </p:nvCxnSpPr>
          <p:spPr>
            <a:xfrm flipV="1">
              <a:off x="4915839" y="1204937"/>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48" name="Straight Connector 1047">
              <a:extLst>
                <a:ext uri="{FF2B5EF4-FFF2-40B4-BE49-F238E27FC236}">
                  <a16:creationId xmlns:a16="http://schemas.microsoft.com/office/drawing/2014/main" id="{CC7C86EE-8A6B-29D9-5BDB-F1627D92947B}"/>
                </a:ext>
              </a:extLst>
            </p:cNvPr>
            <p:cNvCxnSpPr>
              <a:cxnSpLocks/>
            </p:cNvCxnSpPr>
            <p:nvPr/>
          </p:nvCxnSpPr>
          <p:spPr>
            <a:xfrm flipV="1">
              <a:off x="3601315" y="1227937"/>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49" name="Straight Connector 1048">
              <a:extLst>
                <a:ext uri="{FF2B5EF4-FFF2-40B4-BE49-F238E27FC236}">
                  <a16:creationId xmlns:a16="http://schemas.microsoft.com/office/drawing/2014/main" id="{3E66F697-FC8A-1D26-6440-884407EDF9AE}"/>
                </a:ext>
              </a:extLst>
            </p:cNvPr>
            <p:cNvCxnSpPr>
              <a:cxnSpLocks/>
            </p:cNvCxnSpPr>
            <p:nvPr/>
          </p:nvCxnSpPr>
          <p:spPr>
            <a:xfrm flipV="1">
              <a:off x="3504830" y="1306125"/>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50" name="Straight Connector 1049">
              <a:extLst>
                <a:ext uri="{FF2B5EF4-FFF2-40B4-BE49-F238E27FC236}">
                  <a16:creationId xmlns:a16="http://schemas.microsoft.com/office/drawing/2014/main" id="{0A747F27-F409-E4A3-A0A7-3D62A540A945}"/>
                </a:ext>
              </a:extLst>
            </p:cNvPr>
            <p:cNvCxnSpPr>
              <a:cxnSpLocks/>
            </p:cNvCxnSpPr>
            <p:nvPr/>
          </p:nvCxnSpPr>
          <p:spPr>
            <a:xfrm flipV="1">
              <a:off x="3909713" y="1170787"/>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51" name="Straight Connector 1050">
              <a:extLst>
                <a:ext uri="{FF2B5EF4-FFF2-40B4-BE49-F238E27FC236}">
                  <a16:creationId xmlns:a16="http://schemas.microsoft.com/office/drawing/2014/main" id="{75141DB3-109A-E6EF-9494-547FE4B445C5}"/>
                </a:ext>
              </a:extLst>
            </p:cNvPr>
            <p:cNvCxnSpPr>
              <a:cxnSpLocks/>
            </p:cNvCxnSpPr>
            <p:nvPr/>
          </p:nvCxnSpPr>
          <p:spPr>
            <a:xfrm flipV="1">
              <a:off x="4023965" y="1217225"/>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25" name="Cylinder 24">
              <a:extLst>
                <a:ext uri="{FF2B5EF4-FFF2-40B4-BE49-F238E27FC236}">
                  <a16:creationId xmlns:a16="http://schemas.microsoft.com/office/drawing/2014/main" id="{AE8DD64B-299B-3066-7756-A2C06F81E349}"/>
                </a:ext>
              </a:extLst>
            </p:cNvPr>
            <p:cNvSpPr/>
            <p:nvPr/>
          </p:nvSpPr>
          <p:spPr>
            <a:xfrm rot="10800000">
              <a:off x="4002840" y="1985000"/>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ylinder 27">
              <a:extLst>
                <a:ext uri="{FF2B5EF4-FFF2-40B4-BE49-F238E27FC236}">
                  <a16:creationId xmlns:a16="http://schemas.microsoft.com/office/drawing/2014/main" id="{6E166FE1-54F8-EA4E-D3E8-46905502B902}"/>
                </a:ext>
              </a:extLst>
            </p:cNvPr>
            <p:cNvSpPr/>
            <p:nvPr/>
          </p:nvSpPr>
          <p:spPr>
            <a:xfrm rot="10800000">
              <a:off x="3578658" y="1985986"/>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ylinder 23">
              <a:extLst>
                <a:ext uri="{FF2B5EF4-FFF2-40B4-BE49-F238E27FC236}">
                  <a16:creationId xmlns:a16="http://schemas.microsoft.com/office/drawing/2014/main" id="{22AC8113-27D5-49BE-0DFA-E6D9EF13E80B}"/>
                </a:ext>
              </a:extLst>
            </p:cNvPr>
            <p:cNvSpPr/>
            <p:nvPr/>
          </p:nvSpPr>
          <p:spPr>
            <a:xfrm rot="10800000">
              <a:off x="3887914" y="1937198"/>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lowchart: Manual Operation 25">
              <a:extLst>
                <a:ext uri="{FF2B5EF4-FFF2-40B4-BE49-F238E27FC236}">
                  <a16:creationId xmlns:a16="http://schemas.microsoft.com/office/drawing/2014/main" id="{8D548DA2-8B54-9A94-43AF-6A12E8C881C6}"/>
                </a:ext>
              </a:extLst>
            </p:cNvPr>
            <p:cNvSpPr/>
            <p:nvPr/>
          </p:nvSpPr>
          <p:spPr>
            <a:xfrm rot="10800000">
              <a:off x="3886854" y="2023454"/>
              <a:ext cx="45719" cy="99409"/>
            </a:xfrm>
            <a:prstGeom prst="flowChartManualOperation">
              <a:avLst/>
            </a:prstGeom>
            <a:gradFill flip="none" rotWithShape="1">
              <a:gsLst>
                <a:gs pos="25000">
                  <a:srgbClr val="C6C6F2">
                    <a:alpha val="75000"/>
                  </a:srgbClr>
                </a:gs>
                <a:gs pos="13000">
                  <a:srgbClr val="9494F0">
                    <a:alpha val="54000"/>
                  </a:srgbClr>
                </a:gs>
                <a:gs pos="100000">
                  <a:srgbClr val="9494F0">
                    <a:alpha val="75000"/>
                  </a:srgbClr>
                </a:gs>
                <a:gs pos="49000">
                  <a:srgbClr val="1A1ABF">
                    <a:alpha val="7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lowchart: Manual Operation 26">
              <a:extLst>
                <a:ext uri="{FF2B5EF4-FFF2-40B4-BE49-F238E27FC236}">
                  <a16:creationId xmlns:a16="http://schemas.microsoft.com/office/drawing/2014/main" id="{AB7F80B3-4DFA-409B-EA60-AB1B21473A4E}"/>
                </a:ext>
              </a:extLst>
            </p:cNvPr>
            <p:cNvSpPr/>
            <p:nvPr/>
          </p:nvSpPr>
          <p:spPr>
            <a:xfrm rot="10800000">
              <a:off x="4001779" y="2070165"/>
              <a:ext cx="45719" cy="66479"/>
            </a:xfrm>
            <a:prstGeom prst="flowChartManualOperation">
              <a:avLst/>
            </a:prstGeom>
            <a:gradFill flip="none" rotWithShape="1">
              <a:gsLst>
                <a:gs pos="25000">
                  <a:srgbClr val="FCBCBC">
                    <a:alpha val="74902"/>
                  </a:srgbClr>
                </a:gs>
                <a:gs pos="13000">
                  <a:srgbClr val="FF8181"/>
                </a:gs>
                <a:gs pos="100000">
                  <a:srgbClr val="FF8181"/>
                </a:gs>
                <a:gs pos="49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lowchart: Manual Operation 28">
              <a:extLst>
                <a:ext uri="{FF2B5EF4-FFF2-40B4-BE49-F238E27FC236}">
                  <a16:creationId xmlns:a16="http://schemas.microsoft.com/office/drawing/2014/main" id="{54AA0412-5C53-A61D-4763-32D93B04005F}"/>
                </a:ext>
              </a:extLst>
            </p:cNvPr>
            <p:cNvSpPr/>
            <p:nvPr/>
          </p:nvSpPr>
          <p:spPr>
            <a:xfrm rot="10800000">
              <a:off x="3573365" y="2070165"/>
              <a:ext cx="55901" cy="118499"/>
            </a:xfrm>
            <a:prstGeom prst="flowChartManualOperation">
              <a:avLst/>
            </a:prstGeom>
            <a:gradFill flip="none" rotWithShape="1">
              <a:gsLst>
                <a:gs pos="25000">
                  <a:srgbClr val="C6C6F2">
                    <a:alpha val="75000"/>
                  </a:srgbClr>
                </a:gs>
                <a:gs pos="13000">
                  <a:srgbClr val="9494F0">
                    <a:alpha val="54000"/>
                  </a:srgbClr>
                </a:gs>
                <a:gs pos="100000">
                  <a:srgbClr val="9494F0">
                    <a:alpha val="75000"/>
                  </a:srgbClr>
                </a:gs>
                <a:gs pos="49000">
                  <a:srgbClr val="1A1ABF">
                    <a:alpha val="7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Cylinder 29">
              <a:extLst>
                <a:ext uri="{FF2B5EF4-FFF2-40B4-BE49-F238E27FC236}">
                  <a16:creationId xmlns:a16="http://schemas.microsoft.com/office/drawing/2014/main" id="{937B2AB9-632A-248A-C4B0-8F300B17FBEF}"/>
                </a:ext>
              </a:extLst>
            </p:cNvPr>
            <p:cNvSpPr/>
            <p:nvPr/>
          </p:nvSpPr>
          <p:spPr>
            <a:xfrm rot="10800000">
              <a:off x="3481972" y="2061918"/>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lowchart: Manual Operation 30">
              <a:extLst>
                <a:ext uri="{FF2B5EF4-FFF2-40B4-BE49-F238E27FC236}">
                  <a16:creationId xmlns:a16="http://schemas.microsoft.com/office/drawing/2014/main" id="{B3FC7DB9-32DA-3E74-7C37-7EEA9BE0C2DB}"/>
                </a:ext>
              </a:extLst>
            </p:cNvPr>
            <p:cNvSpPr/>
            <p:nvPr/>
          </p:nvSpPr>
          <p:spPr>
            <a:xfrm rot="10800000">
              <a:off x="3481971" y="2148368"/>
              <a:ext cx="45719" cy="66479"/>
            </a:xfrm>
            <a:prstGeom prst="flowChartManualOperation">
              <a:avLst/>
            </a:prstGeom>
            <a:gradFill flip="none" rotWithShape="1">
              <a:gsLst>
                <a:gs pos="25000">
                  <a:srgbClr val="FCBCBC">
                    <a:alpha val="74902"/>
                  </a:srgbClr>
                </a:gs>
                <a:gs pos="13000">
                  <a:srgbClr val="FF8181"/>
                </a:gs>
                <a:gs pos="100000">
                  <a:srgbClr val="FF8181"/>
                </a:gs>
                <a:gs pos="49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4" name="Cylinder 1033">
              <a:extLst>
                <a:ext uri="{FF2B5EF4-FFF2-40B4-BE49-F238E27FC236}">
                  <a16:creationId xmlns:a16="http://schemas.microsoft.com/office/drawing/2014/main" id="{BE174A4C-8209-5475-29D3-C7C77480E28C}"/>
                </a:ext>
              </a:extLst>
            </p:cNvPr>
            <p:cNvSpPr/>
            <p:nvPr/>
          </p:nvSpPr>
          <p:spPr>
            <a:xfrm rot="10800000">
              <a:off x="4892303" y="1960198"/>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Flowchart: Manual Operation 1034">
              <a:extLst>
                <a:ext uri="{FF2B5EF4-FFF2-40B4-BE49-F238E27FC236}">
                  <a16:creationId xmlns:a16="http://schemas.microsoft.com/office/drawing/2014/main" id="{BF762BDA-FBAE-DFA5-B723-8C174281EF60}"/>
                </a:ext>
              </a:extLst>
            </p:cNvPr>
            <p:cNvSpPr/>
            <p:nvPr/>
          </p:nvSpPr>
          <p:spPr>
            <a:xfrm rot="10800000">
              <a:off x="4887010" y="2044377"/>
              <a:ext cx="55901" cy="118499"/>
            </a:xfrm>
            <a:prstGeom prst="flowChartManualOperation">
              <a:avLst/>
            </a:prstGeom>
            <a:gradFill flip="none" rotWithShape="1">
              <a:gsLst>
                <a:gs pos="25000">
                  <a:srgbClr val="C6C6F2">
                    <a:alpha val="75000"/>
                  </a:srgbClr>
                </a:gs>
                <a:gs pos="13000">
                  <a:srgbClr val="9494F0">
                    <a:alpha val="54000"/>
                  </a:srgbClr>
                </a:gs>
                <a:gs pos="100000">
                  <a:srgbClr val="9494F0">
                    <a:alpha val="75000"/>
                  </a:srgbClr>
                </a:gs>
                <a:gs pos="49000">
                  <a:srgbClr val="1A1ABF">
                    <a:alpha val="7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6" name="Cylinder 1035">
              <a:extLst>
                <a:ext uri="{FF2B5EF4-FFF2-40B4-BE49-F238E27FC236}">
                  <a16:creationId xmlns:a16="http://schemas.microsoft.com/office/drawing/2014/main" id="{1FBE6FE3-C78A-4A88-BE6E-F2472FEE1DE3}"/>
                </a:ext>
              </a:extLst>
            </p:cNvPr>
            <p:cNvSpPr/>
            <p:nvPr/>
          </p:nvSpPr>
          <p:spPr>
            <a:xfrm rot="10800000">
              <a:off x="4863941" y="2038386"/>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Flowchart: Manual Operation 1036">
              <a:extLst>
                <a:ext uri="{FF2B5EF4-FFF2-40B4-BE49-F238E27FC236}">
                  <a16:creationId xmlns:a16="http://schemas.microsoft.com/office/drawing/2014/main" id="{92DBC89F-CF72-CD0F-7B94-A3390534F220}"/>
                </a:ext>
              </a:extLst>
            </p:cNvPr>
            <p:cNvSpPr/>
            <p:nvPr/>
          </p:nvSpPr>
          <p:spPr>
            <a:xfrm rot="10800000">
              <a:off x="4863940" y="2124836"/>
              <a:ext cx="45719" cy="66479"/>
            </a:xfrm>
            <a:prstGeom prst="flowChartManualOperation">
              <a:avLst/>
            </a:prstGeom>
            <a:gradFill flip="none" rotWithShape="1">
              <a:gsLst>
                <a:gs pos="25000">
                  <a:srgbClr val="FCBCBC">
                    <a:alpha val="74902"/>
                  </a:srgbClr>
                </a:gs>
                <a:gs pos="13000">
                  <a:srgbClr val="FF8181"/>
                </a:gs>
                <a:gs pos="100000">
                  <a:srgbClr val="FF8181"/>
                </a:gs>
                <a:gs pos="49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217345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err="1"/>
              <a:t>Metasurface</a:t>
            </a:r>
            <a:r>
              <a:rPr lang="en-US" dirty="0"/>
              <a:t> optics</a:t>
            </a:r>
          </a:p>
        </p:txBody>
      </p:sp>
      <p:pic>
        <p:nvPicPr>
          <p:cNvPr id="53" name="Picture 38" descr="Picture 38">
            <a:extLst>
              <a:ext uri="{FF2B5EF4-FFF2-40B4-BE49-F238E27FC236}">
                <a16:creationId xmlns:a16="http://schemas.microsoft.com/office/drawing/2014/main" id="{A2C5175C-EADA-A5A9-5FE2-AEEAC099C9A2}"/>
              </a:ext>
            </a:extLst>
          </p:cNvPr>
          <p:cNvPicPr>
            <a:picLocks noChangeAspect="1"/>
          </p:cNvPicPr>
          <p:nvPr/>
        </p:nvPicPr>
        <p:blipFill>
          <a:blip r:embed="rId2"/>
          <a:stretch>
            <a:fillRect/>
          </a:stretch>
        </p:blipFill>
        <p:spPr>
          <a:xfrm>
            <a:off x="1025102" y="1751430"/>
            <a:ext cx="2393042" cy="2102726"/>
          </a:xfrm>
          <a:prstGeom prst="rect">
            <a:avLst/>
          </a:prstGeom>
          <a:ln w="12700">
            <a:miter lim="400000"/>
          </a:ln>
        </p:spPr>
      </p:pic>
      <mc:AlternateContent xmlns:mc="http://schemas.openxmlformats.org/markup-compatibility/2006" xmlns:a14="http://schemas.microsoft.com/office/drawing/2010/main">
        <mc:Choice Requires="a14">
          <p:sp>
            <p:nvSpPr>
              <p:cNvPr id="54" name="Rectangle 53">
                <a:extLst>
                  <a:ext uri="{FF2B5EF4-FFF2-40B4-BE49-F238E27FC236}">
                    <a16:creationId xmlns:a16="http://schemas.microsoft.com/office/drawing/2014/main" id="{97E43DC6-71D5-BBC5-2A78-DB15E81397D8}"/>
                  </a:ext>
                </a:extLst>
              </p:cNvPr>
              <p:cNvSpPr/>
              <p:nvPr/>
            </p:nvSpPr>
            <p:spPr>
              <a:xfrm>
                <a:off x="1554400" y="5370993"/>
                <a:ext cx="957506" cy="5542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m>
                            <m:mPr>
                              <m:mcs>
                                <m:mc>
                                  <m:mcPr>
                                    <m:count m:val="1"/>
                                    <m:mcJc m:val="center"/>
                                  </m:mcPr>
                                </m:mc>
                              </m:mcs>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mPr>
                            <m:m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1</m:t>
                                </m:r>
                              </m:e>
                            </m:mr>
                            <m:m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0</m:t>
                                </m:r>
                              </m:e>
                            </m:mr>
                          </m:m>
                        </m:e>
                      </m:d>
                      <m:sSup>
                        <m:sSup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pP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𝑒</m:t>
                          </m:r>
                        </m:e>
                        <m:sup>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𝑖</m:t>
                          </m:r>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𝜙</m:t>
                          </m:r>
                        </m:sup>
                      </m:sSup>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54" name="Rectangle 53">
                <a:extLst>
                  <a:ext uri="{FF2B5EF4-FFF2-40B4-BE49-F238E27FC236}">
                    <a16:creationId xmlns:a16="http://schemas.microsoft.com/office/drawing/2014/main" id="{97E43DC6-71D5-BBC5-2A78-DB15E81397D8}"/>
                  </a:ext>
                </a:extLst>
              </p:cNvPr>
              <p:cNvSpPr>
                <a:spLocks noRot="1" noChangeAspect="1" noMove="1" noResize="1" noEditPoints="1" noAdjustHandles="1" noChangeArrowheads="1" noChangeShapeType="1" noTextEdit="1"/>
              </p:cNvSpPr>
              <p:nvPr/>
            </p:nvSpPr>
            <p:spPr>
              <a:xfrm>
                <a:off x="1554400" y="5370993"/>
                <a:ext cx="957506" cy="554254"/>
              </a:xfrm>
              <a:prstGeom prst="rect">
                <a:avLst/>
              </a:prstGeom>
              <a:blipFill>
                <a:blip r:embed="rId3"/>
                <a:stretch>
                  <a:fillRect b="-444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Rectangle 54">
                <a:extLst>
                  <a:ext uri="{FF2B5EF4-FFF2-40B4-BE49-F238E27FC236}">
                    <a16:creationId xmlns:a16="http://schemas.microsoft.com/office/drawing/2014/main" id="{AFEF3177-9047-8013-696E-E01EA6969018}"/>
                  </a:ext>
                </a:extLst>
              </p:cNvPr>
              <p:cNvSpPr/>
              <p:nvPr/>
            </p:nvSpPr>
            <p:spPr>
              <a:xfrm>
                <a:off x="7980235" y="5370993"/>
                <a:ext cx="1718804" cy="5542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dPr>
                        <m:e>
                          <m:m>
                            <m:mPr>
                              <m:mcs>
                                <m:mc>
                                  <m:mcPr>
                                    <m:count m:val="1"/>
                                    <m:mcJc m:val="center"/>
                                  </m:mcPr>
                                </m:mc>
                              </m:mcs>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mPr>
                            <m:m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1</m:t>
                                </m:r>
                              </m:e>
                            </m:mr>
                            <m:m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0</m:t>
                                </m:r>
                              </m:e>
                            </m:mr>
                          </m:m>
                        </m:e>
                      </m:d>
                      <m:sSup>
                        <m:sSup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pP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𝑒</m:t>
                          </m:r>
                        </m:e>
                        <m:sup>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𝑖</m:t>
                          </m:r>
                          <m:sSub>
                            <m:sSub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𝜙</m:t>
                              </m:r>
                            </m:e>
                            <m: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𝑥</m:t>
                              </m:r>
                            </m:sub>
                          </m:sSub>
                        </m:sup>
                      </m:sSup>
                      <m:func>
                        <m:func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uncPr>
                        <m:fName>
                          <m:r>
                            <m:rPr>
                              <m:sty m:val="p"/>
                              <m:brk m:alnAt="7"/>
                            </m:rPr>
                            <a:rPr kumimoji="0" lang="en-US"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c</m:t>
                          </m:r>
                          <m:r>
                            <m:rPr>
                              <m:sty m:val="p"/>
                            </m:rPr>
                            <a:rPr kumimoji="0" lang="en-US"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os</m:t>
                          </m:r>
                        </m:fName>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2</m:t>
                          </m:r>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𝜃</m:t>
                          </m:r>
                        </m:e>
                      </m:func>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55" name="Rectangle 54">
                <a:extLst>
                  <a:ext uri="{FF2B5EF4-FFF2-40B4-BE49-F238E27FC236}">
                    <a16:creationId xmlns:a16="http://schemas.microsoft.com/office/drawing/2014/main" id="{AFEF3177-9047-8013-696E-E01EA6969018}"/>
                  </a:ext>
                </a:extLst>
              </p:cNvPr>
              <p:cNvSpPr>
                <a:spLocks noRot="1" noChangeAspect="1" noMove="1" noResize="1" noEditPoints="1" noAdjustHandles="1" noChangeArrowheads="1" noChangeShapeType="1" noTextEdit="1"/>
              </p:cNvSpPr>
              <p:nvPr/>
            </p:nvSpPr>
            <p:spPr>
              <a:xfrm>
                <a:off x="7980235" y="5370993"/>
                <a:ext cx="1718804" cy="554254"/>
              </a:xfrm>
              <a:prstGeom prst="rect">
                <a:avLst/>
              </a:prstGeom>
              <a:blipFill>
                <a:blip r:embed="rId4"/>
                <a:stretch>
                  <a:fillRect b="-4444"/>
                </a:stretch>
              </a:blipFill>
            </p:spPr>
            <p:txBody>
              <a:bodyPr/>
              <a:lstStyle/>
              <a:p>
                <a:r>
                  <a:rPr lang="en-US">
                    <a:noFill/>
                  </a:rPr>
                  <a:t> </a:t>
                </a:r>
              </a:p>
            </p:txBody>
          </p:sp>
        </mc:Fallback>
      </mc:AlternateContent>
      <p:grpSp>
        <p:nvGrpSpPr>
          <p:cNvPr id="57" name="Group 56">
            <a:extLst>
              <a:ext uri="{FF2B5EF4-FFF2-40B4-BE49-F238E27FC236}">
                <a16:creationId xmlns:a16="http://schemas.microsoft.com/office/drawing/2014/main" id="{0A1CF6A5-3C9B-417A-C39C-804A23393EE6}"/>
              </a:ext>
            </a:extLst>
          </p:cNvPr>
          <p:cNvGrpSpPr/>
          <p:nvPr/>
        </p:nvGrpSpPr>
        <p:grpSpPr>
          <a:xfrm rot="10800000">
            <a:off x="989900" y="1620978"/>
            <a:ext cx="8689871" cy="226585"/>
            <a:chOff x="1238530" y="3438922"/>
            <a:chExt cx="7186953" cy="260242"/>
          </a:xfrm>
        </p:grpSpPr>
        <p:cxnSp>
          <p:nvCxnSpPr>
            <p:cNvPr id="58" name="Straight Connector 57">
              <a:extLst>
                <a:ext uri="{FF2B5EF4-FFF2-40B4-BE49-F238E27FC236}">
                  <a16:creationId xmlns:a16="http://schemas.microsoft.com/office/drawing/2014/main" id="{2882C1A1-56FF-1AA6-41A1-0484604A0F58}"/>
                </a:ext>
              </a:extLst>
            </p:cNvPr>
            <p:cNvCxnSpPr/>
            <p:nvPr/>
          </p:nvCxnSpPr>
          <p:spPr>
            <a:xfrm>
              <a:off x="1238530" y="3699164"/>
              <a:ext cx="7186953"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D7D58569-05FE-80C5-19DE-CCA5651F5A8F}"/>
                </a:ext>
              </a:extLst>
            </p:cNvPr>
            <p:cNvCxnSpPr/>
            <p:nvPr/>
          </p:nvCxnSpPr>
          <p:spPr>
            <a:xfrm flipV="1">
              <a:off x="1238530" y="3438922"/>
              <a:ext cx="0" cy="26024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527C55A0-53FB-57BB-2652-B81BC354A115}"/>
                </a:ext>
              </a:extLst>
            </p:cNvPr>
            <p:cNvCxnSpPr/>
            <p:nvPr/>
          </p:nvCxnSpPr>
          <p:spPr>
            <a:xfrm flipV="1">
              <a:off x="8425483" y="3438922"/>
              <a:ext cx="0" cy="260242"/>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61" name="Group 60">
            <a:extLst>
              <a:ext uri="{FF2B5EF4-FFF2-40B4-BE49-F238E27FC236}">
                <a16:creationId xmlns:a16="http://schemas.microsoft.com/office/drawing/2014/main" id="{2D60FDED-23FE-4903-E53D-9BBB4B25045C}"/>
              </a:ext>
            </a:extLst>
          </p:cNvPr>
          <p:cNvGrpSpPr/>
          <p:nvPr/>
        </p:nvGrpSpPr>
        <p:grpSpPr>
          <a:xfrm>
            <a:off x="5404878" y="4563808"/>
            <a:ext cx="4274890" cy="251944"/>
            <a:chOff x="3884748" y="3799140"/>
            <a:chExt cx="7186953" cy="260242"/>
          </a:xfrm>
        </p:grpSpPr>
        <p:cxnSp>
          <p:nvCxnSpPr>
            <p:cNvPr id="62" name="Straight Connector 61">
              <a:extLst>
                <a:ext uri="{FF2B5EF4-FFF2-40B4-BE49-F238E27FC236}">
                  <a16:creationId xmlns:a16="http://schemas.microsoft.com/office/drawing/2014/main" id="{D83F6361-71AD-A003-0D4F-777CCB00E67C}"/>
                </a:ext>
              </a:extLst>
            </p:cNvPr>
            <p:cNvCxnSpPr/>
            <p:nvPr/>
          </p:nvCxnSpPr>
          <p:spPr>
            <a:xfrm>
              <a:off x="3884748" y="4059382"/>
              <a:ext cx="718695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1ECBB838-DA31-BF27-A667-6EA94826E2C5}"/>
                </a:ext>
              </a:extLst>
            </p:cNvPr>
            <p:cNvCxnSpPr/>
            <p:nvPr/>
          </p:nvCxnSpPr>
          <p:spPr>
            <a:xfrm flipV="1">
              <a:off x="3884748" y="3799140"/>
              <a:ext cx="0" cy="26024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9946788-9E82-C5AE-A98D-5D123728A3DE}"/>
                </a:ext>
              </a:extLst>
            </p:cNvPr>
            <p:cNvCxnSpPr/>
            <p:nvPr/>
          </p:nvCxnSpPr>
          <p:spPr>
            <a:xfrm flipV="1">
              <a:off x="11071701" y="3799140"/>
              <a:ext cx="0" cy="26024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65" name="Rectangle 64">
                <a:extLst>
                  <a:ext uri="{FF2B5EF4-FFF2-40B4-BE49-F238E27FC236}">
                    <a16:creationId xmlns:a16="http://schemas.microsoft.com/office/drawing/2014/main" id="{24C2EA94-F98F-9E7D-2428-6380A6A06512}"/>
                  </a:ext>
                </a:extLst>
              </p:cNvPr>
              <p:cNvSpPr/>
              <p:nvPr/>
            </p:nvSpPr>
            <p:spPr>
              <a:xfrm>
                <a:off x="4886903" y="5374445"/>
                <a:ext cx="2936125" cy="55662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d>
                      <m:d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m>
                          <m:mPr>
                            <m:mcs>
                              <m:mc>
                                <m:mcPr>
                                  <m:count m:val="1"/>
                                  <m:mcJc m:val="center"/>
                                </m:mcPr>
                              </m:mc>
                            </m:mcs>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mPr>
                          <m:m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1</m:t>
                              </m:r>
                            </m:e>
                          </m:mr>
                          <m:m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0</m:t>
                              </m:r>
                            </m:e>
                          </m:mr>
                        </m:m>
                      </m:e>
                    </m:d>
                    <m:d>
                      <m:d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dPr>
                      <m:e>
                        <m:m>
                          <m:mPr>
                            <m:mcs>
                              <m:mc>
                                <m:mcPr>
                                  <m:count m:val="2"/>
                                  <m:mcJc m:val="center"/>
                                </m:mcPr>
                              </m:mc>
                            </m:mcs>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mPr>
                          <m:mr>
                            <m:e>
                              <m:func>
                                <m:func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uncPr>
                                <m:fName>
                                  <m:r>
                                    <m:rPr>
                                      <m:sty m:val="p"/>
                                      <m:brk m:alnAt="7"/>
                                    </m:rPr>
                                    <a:rPr kumimoji="0" lang="en-US"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c</m:t>
                                  </m:r>
                                  <m:r>
                                    <m:rPr>
                                      <m:sty m:val="p"/>
                                    </m:rPr>
                                    <a:rPr kumimoji="0" lang="en-US"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os</m:t>
                                  </m:r>
                                </m:fName>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2</m:t>
                                  </m:r>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𝜃</m:t>
                                  </m:r>
                                </m:e>
                              </m:func>
                            </m:e>
                            <m:e>
                              <m:func>
                                <m:func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uncPr>
                                <m:fName>
                                  <m:r>
                                    <m:rPr>
                                      <m:sty m:val="p"/>
                                    </m:rPr>
                                    <a:rPr kumimoji="0" lang="en-US"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sin</m:t>
                                  </m:r>
                                </m:fName>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2</m:t>
                                  </m:r>
                                  <m:r>
                                    <m:rPr>
                                      <m:brk m:alnAt="7"/>
                                    </m:r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𝜃</m:t>
                                  </m:r>
                                </m:e>
                              </m:func>
                            </m:e>
                          </m:mr>
                          <m:mr>
                            <m:e>
                              <m:func>
                                <m:func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uncPr>
                                <m:fName>
                                  <m:r>
                                    <m:rPr>
                                      <m:sty m:val="p"/>
                                    </m:rPr>
                                    <a:rPr kumimoji="0" lang="en-US"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sin</m:t>
                                  </m:r>
                                </m:fName>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2</m:t>
                                  </m:r>
                                  <m:r>
                                    <m:rPr>
                                      <m:brk m:alnAt="7"/>
                                    </m:r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𝜃</m:t>
                                  </m:r>
                                </m:e>
                              </m:func>
                            </m:e>
                            <m:e>
                              <m:func>
                                <m:func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uncPr>
                                <m:fName>
                                  <m:r>
                                    <a:rPr kumimoji="0" lang="en-US"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m:rPr>
                                      <m:sty m:val="p"/>
                                    </m:rPr>
                                    <a:rPr kumimoji="0" lang="en-US"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cos</m:t>
                                  </m:r>
                                </m:fName>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2</m:t>
                                  </m:r>
                                  <m:r>
                                    <m:rPr>
                                      <m:brk m:alnAt="7"/>
                                    </m:r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𝜃</m:t>
                                  </m:r>
                                </m:e>
                              </m:func>
                            </m:e>
                          </m:mr>
                        </m:m>
                      </m:e>
                    </m:d>
                  </m:oMath>
                </a14:m>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14:m>
                  <m:oMath xmlns:m="http://schemas.openxmlformats.org/officeDocument/2006/math">
                    <m:sSup>
                      <m:sSup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pP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𝑒</m:t>
                        </m:r>
                      </m:e>
                      <m:sup>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𝑖</m:t>
                        </m:r>
                        <m:sSub>
                          <m:sSub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𝜙</m:t>
                            </m:r>
                          </m:e>
                          <m: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𝑥</m:t>
                            </m:r>
                          </m:sub>
                        </m:sSub>
                      </m:sup>
                    </m:sSup>
                  </m:oMath>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65" name="Rectangle 64">
                <a:extLst>
                  <a:ext uri="{FF2B5EF4-FFF2-40B4-BE49-F238E27FC236}">
                    <a16:creationId xmlns:a16="http://schemas.microsoft.com/office/drawing/2014/main" id="{24C2EA94-F98F-9E7D-2428-6380A6A06512}"/>
                  </a:ext>
                </a:extLst>
              </p:cNvPr>
              <p:cNvSpPr>
                <a:spLocks noRot="1" noChangeAspect="1" noMove="1" noResize="1" noEditPoints="1" noAdjustHandles="1" noChangeArrowheads="1" noChangeShapeType="1" noTextEdit="1"/>
              </p:cNvSpPr>
              <p:nvPr/>
            </p:nvSpPr>
            <p:spPr>
              <a:xfrm>
                <a:off x="4886903" y="5374445"/>
                <a:ext cx="2936125" cy="556627"/>
              </a:xfrm>
              <a:prstGeom prst="rect">
                <a:avLst/>
              </a:prstGeom>
              <a:blipFill>
                <a:blip r:embed="rId5"/>
                <a:stretch>
                  <a:fillRect b="-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6" name="Rectangle 65">
                <a:extLst>
                  <a:ext uri="{FF2B5EF4-FFF2-40B4-BE49-F238E27FC236}">
                    <a16:creationId xmlns:a16="http://schemas.microsoft.com/office/drawing/2014/main" id="{479999B5-E503-D3A2-4A3F-E67EFB56D0C8}"/>
                  </a:ext>
                </a:extLst>
              </p:cNvPr>
              <p:cNvSpPr/>
              <p:nvPr/>
            </p:nvSpPr>
            <p:spPr>
              <a:xfrm>
                <a:off x="7805355" y="4806724"/>
                <a:ext cx="1988172" cy="39126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kumimoji="0" lang="en-US" sz="18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𝜙</m:t>
                        </m:r>
                      </m:e>
                      <m:sub>
                        <m:r>
                          <a:rPr kumimoji="0" lang="en-US" sz="18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𝑥</m:t>
                        </m:r>
                      </m:sub>
                    </m:sSub>
                    <m:r>
                      <a:rPr kumimoji="0" lang="en-US" sz="18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𝜙</m:t>
                        </m:r>
                      </m:e>
                      <m:sub>
                        <m:r>
                          <a:rPr kumimoji="0" lang="en-US"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𝑦</m:t>
                        </m:r>
                      </m:sub>
                    </m:sSub>
                  </m:oMath>
                </a14:m>
                <a:r>
                  <a:rPr kumimoji="0" lang="en-US" sz="1800" b="0" i="0" u="none" strike="noStrike" kern="1200" cap="none" spc="0" normalizeH="0" baseline="0" noProof="0" dirty="0">
                    <a:ln>
                      <a:noFill/>
                    </a:ln>
                    <a:solidFill>
                      <a:srgbClr val="FF0000"/>
                    </a:solidFill>
                    <a:effectLst/>
                    <a:uLnTx/>
                    <a:uFillTx/>
                    <a:latin typeface="Calibri" panose="020F0502020204030204"/>
                    <a:ea typeface="+mn-ea"/>
                    <a:cs typeface="+mn-cs"/>
                  </a:rPr>
                  <a:t>+</a:t>
                </a:r>
                <a14:m>
                  <m:oMath xmlns:m="http://schemas.openxmlformats.org/officeDocument/2006/math">
                    <m:r>
                      <a:rPr kumimoji="0" lang="en-US" sz="1800" b="0" i="1" u="none" strike="noStrike" kern="1200" cap="none" spc="0" normalizeH="0" baseline="0" noProof="0" dirty="0">
                        <a:ln>
                          <a:noFill/>
                        </a:ln>
                        <a:solidFill>
                          <a:srgbClr val="FF0000"/>
                        </a:solidFill>
                        <a:effectLst/>
                        <a:uLnTx/>
                        <a:uFillTx/>
                        <a:latin typeface="Cambria Math" panose="02040503050406030204" pitchFamily="18" charset="0"/>
                        <a:ea typeface="Cambria Math" panose="02040503050406030204" pitchFamily="18" charset="0"/>
                        <a:cs typeface="+mn-cs"/>
                      </a:rPr>
                      <m:t>𝜋</m:t>
                    </m:r>
                  </m:oMath>
                </a14:m>
                <a:r>
                  <a:rPr kumimoji="0" lang="en-US" sz="1800" b="0" i="0" u="none" strike="noStrike" kern="1200" cap="none" spc="0" normalizeH="0" baseline="0" noProof="0" dirty="0">
                    <a:ln>
                      <a:noFill/>
                    </a:ln>
                    <a:solidFill>
                      <a:srgbClr val="FF0000"/>
                    </a:solidFill>
                    <a:effectLst/>
                    <a:uLnTx/>
                    <a:uFillTx/>
                    <a:latin typeface="Calibri" panose="020F0502020204030204"/>
                    <a:ea typeface="+mn-ea"/>
                    <a:cs typeface="+mn-cs"/>
                  </a:rPr>
                  <a:t> (HWP)</a:t>
                </a:r>
              </a:p>
            </p:txBody>
          </p:sp>
        </mc:Choice>
        <mc:Fallback xmlns="">
          <p:sp>
            <p:nvSpPr>
              <p:cNvPr id="66" name="Rectangle 65">
                <a:extLst>
                  <a:ext uri="{FF2B5EF4-FFF2-40B4-BE49-F238E27FC236}">
                    <a16:creationId xmlns:a16="http://schemas.microsoft.com/office/drawing/2014/main" id="{479999B5-E503-D3A2-4A3F-E67EFB56D0C8}"/>
                  </a:ext>
                </a:extLst>
              </p:cNvPr>
              <p:cNvSpPr>
                <a:spLocks noRot="1" noChangeAspect="1" noMove="1" noResize="1" noEditPoints="1" noAdjustHandles="1" noChangeArrowheads="1" noChangeShapeType="1" noTextEdit="1"/>
              </p:cNvSpPr>
              <p:nvPr/>
            </p:nvSpPr>
            <p:spPr>
              <a:xfrm>
                <a:off x="7805355" y="4806724"/>
                <a:ext cx="1988172" cy="391261"/>
              </a:xfrm>
              <a:prstGeom prst="rect">
                <a:avLst/>
              </a:prstGeom>
              <a:blipFill>
                <a:blip r:embed="rId6"/>
                <a:stretch>
                  <a:fillRect t="-6250" r="-633" b="-187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2" name="Rectangle 71">
                <a:extLst>
                  <a:ext uri="{FF2B5EF4-FFF2-40B4-BE49-F238E27FC236}">
                    <a16:creationId xmlns:a16="http://schemas.microsoft.com/office/drawing/2014/main" id="{9CD4AC11-EA8E-EF73-CEBF-808A189E15F8}"/>
                  </a:ext>
                </a:extLst>
              </p:cNvPr>
              <p:cNvSpPr/>
              <p:nvPr/>
            </p:nvSpPr>
            <p:spPr>
              <a:xfrm>
                <a:off x="4700361" y="3954792"/>
                <a:ext cx="1260602" cy="5542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libri" panose="020F0502020204030204"/>
                    <a:ea typeface="+mn-ea"/>
                    <a:cs typeface="+mn-cs"/>
                  </a:rPr>
                  <a:t>Input = </a:t>
                </a:r>
                <a14:m>
                  <m:oMath xmlns:m="http://schemas.openxmlformats.org/officeDocument/2006/math">
                    <m:d>
                      <m:dPr>
                        <m:ctrlPr>
                          <a:rPr kumimoji="0" lang="en-US" sz="1800" b="0" i="1" u="none" strike="noStrike" kern="1200" cap="none" spc="0" normalizeH="0" baseline="0" noProof="0" smtClean="0">
                            <a:ln>
                              <a:noFill/>
                            </a:ln>
                            <a:solidFill>
                              <a:srgbClr val="4472C4"/>
                            </a:solidFill>
                            <a:effectLst/>
                            <a:uLnTx/>
                            <a:uFillTx/>
                            <a:latin typeface="Cambria Math" panose="02040503050406030204" pitchFamily="18" charset="0"/>
                            <a:ea typeface="+mn-ea"/>
                            <a:cs typeface="+mn-cs"/>
                          </a:rPr>
                        </m:ctrlPr>
                      </m:dPr>
                      <m:e>
                        <m:m>
                          <m:mPr>
                            <m:mcs>
                              <m:mc>
                                <m:mcPr>
                                  <m:count m:val="1"/>
                                  <m:mcJc m:val="center"/>
                                </m:mcPr>
                              </m:mc>
                            </m:mcs>
                            <m:ctrlPr>
                              <a:rPr kumimoji="0" lang="en-US" sz="1800" b="0" i="1" u="none" strike="noStrike" kern="1200" cap="none" spc="0" normalizeH="0" baseline="0" noProof="0">
                                <a:ln>
                                  <a:noFill/>
                                </a:ln>
                                <a:solidFill>
                                  <a:srgbClr val="4472C4"/>
                                </a:solidFill>
                                <a:effectLst/>
                                <a:uLnTx/>
                                <a:uFillTx/>
                                <a:latin typeface="Cambria Math" panose="02040503050406030204" pitchFamily="18" charset="0"/>
                                <a:ea typeface="+mn-ea"/>
                                <a:cs typeface="+mn-cs"/>
                              </a:rPr>
                            </m:ctrlPr>
                          </m:mPr>
                          <m:mr>
                            <m:e>
                              <m:r>
                                <m:rPr>
                                  <m:brk m:alnAt="7"/>
                                </m:rPr>
                                <a:rPr kumimoji="0" lang="en-US" sz="1800" b="0" i="1" u="none" strike="noStrike" kern="1200" cap="none" spc="0" normalizeH="0" baseline="0" noProof="0">
                                  <a:ln>
                                    <a:noFill/>
                                  </a:ln>
                                  <a:solidFill>
                                    <a:srgbClr val="4472C4"/>
                                  </a:solidFill>
                                  <a:effectLst/>
                                  <a:uLnTx/>
                                  <a:uFillTx/>
                                  <a:latin typeface="Cambria Math" panose="02040503050406030204" pitchFamily="18" charset="0"/>
                                  <a:ea typeface="+mn-ea"/>
                                  <a:cs typeface="+mn-cs"/>
                                </a:rPr>
                                <m:t>1</m:t>
                              </m:r>
                            </m:e>
                          </m:mr>
                          <m:mr>
                            <m:e>
                              <m:r>
                                <a:rPr kumimoji="0" lang="en-US" sz="1800" b="0" i="1" u="none" strike="noStrike" kern="1200" cap="none" spc="0" normalizeH="0" baseline="0" noProof="0" smtClean="0">
                                  <a:ln>
                                    <a:noFill/>
                                  </a:ln>
                                  <a:solidFill>
                                    <a:srgbClr val="4472C4"/>
                                  </a:solidFill>
                                  <a:effectLst/>
                                  <a:uLnTx/>
                                  <a:uFillTx/>
                                  <a:latin typeface="Cambria Math" panose="02040503050406030204" pitchFamily="18" charset="0"/>
                                  <a:ea typeface="+mn-ea"/>
                                  <a:cs typeface="+mn-cs"/>
                                </a:rPr>
                                <m:t>0</m:t>
                              </m:r>
                            </m:e>
                          </m:mr>
                        </m:m>
                      </m:e>
                    </m:d>
                  </m:oMath>
                </a14:m>
                <a:endParaRPr kumimoji="0" lang="en-US" sz="1800" b="0" i="0" u="none" strike="noStrike" kern="1200" cap="none" spc="0" normalizeH="0" baseline="0" noProof="0" dirty="0">
                  <a:ln>
                    <a:noFill/>
                  </a:ln>
                  <a:solidFill>
                    <a:srgbClr val="4472C4"/>
                  </a:solidFill>
                  <a:effectLst/>
                  <a:uLnTx/>
                  <a:uFillTx/>
                  <a:latin typeface="Calibri" panose="020F0502020204030204"/>
                  <a:ea typeface="+mn-ea"/>
                  <a:cs typeface="+mn-cs"/>
                </a:endParaRPr>
              </a:p>
            </p:txBody>
          </p:sp>
        </mc:Choice>
        <mc:Fallback xmlns="">
          <p:sp>
            <p:nvSpPr>
              <p:cNvPr id="72" name="Rectangle 71">
                <a:extLst>
                  <a:ext uri="{FF2B5EF4-FFF2-40B4-BE49-F238E27FC236}">
                    <a16:creationId xmlns:a16="http://schemas.microsoft.com/office/drawing/2014/main" id="{9CD4AC11-EA8E-EF73-CEBF-808A189E15F8}"/>
                  </a:ext>
                </a:extLst>
              </p:cNvPr>
              <p:cNvSpPr>
                <a:spLocks noRot="1" noChangeAspect="1" noMove="1" noResize="1" noEditPoints="1" noAdjustHandles="1" noChangeArrowheads="1" noChangeShapeType="1" noTextEdit="1"/>
              </p:cNvSpPr>
              <p:nvPr/>
            </p:nvSpPr>
            <p:spPr>
              <a:xfrm>
                <a:off x="4700361" y="3954792"/>
                <a:ext cx="1260602" cy="554254"/>
              </a:xfrm>
              <a:prstGeom prst="rect">
                <a:avLst/>
              </a:prstGeom>
              <a:blipFill>
                <a:blip r:embed="rId7"/>
                <a:stretch>
                  <a:fillRect l="-4000" b="-4444"/>
                </a:stretch>
              </a:blipFill>
            </p:spPr>
            <p:txBody>
              <a:bodyPr/>
              <a:lstStyle/>
              <a:p>
                <a:r>
                  <a:rPr lang="en-US">
                    <a:noFill/>
                  </a:rPr>
                  <a:t> </a:t>
                </a:r>
              </a:p>
            </p:txBody>
          </p:sp>
        </mc:Fallback>
      </mc:AlternateContent>
      <p:sp>
        <p:nvSpPr>
          <p:cNvPr id="73" name="Rectangle 72">
            <a:extLst>
              <a:ext uri="{FF2B5EF4-FFF2-40B4-BE49-F238E27FC236}">
                <a16:creationId xmlns:a16="http://schemas.microsoft.com/office/drawing/2014/main" id="{DCD7777F-38BB-8112-C463-E97D30254631}"/>
              </a:ext>
            </a:extLst>
          </p:cNvPr>
          <p:cNvSpPr/>
          <p:nvPr/>
        </p:nvSpPr>
        <p:spPr>
          <a:xfrm>
            <a:off x="266789" y="5487224"/>
            <a:ext cx="98777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Output :</a:t>
            </a:r>
          </a:p>
        </p:txBody>
      </p:sp>
      <p:sp>
        <p:nvSpPr>
          <p:cNvPr id="75" name="TextBox 74">
            <a:extLst>
              <a:ext uri="{FF2B5EF4-FFF2-40B4-BE49-F238E27FC236}">
                <a16:creationId xmlns:a16="http://schemas.microsoft.com/office/drawing/2014/main" id="{3A3FBEC3-1A5F-CBF0-CF06-846B612909EB}"/>
              </a:ext>
            </a:extLst>
          </p:cNvPr>
          <p:cNvSpPr txBox="1"/>
          <p:nvPr/>
        </p:nvSpPr>
        <p:spPr>
          <a:xfrm>
            <a:off x="4406181" y="1152195"/>
            <a:ext cx="221066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Propagation phase</a:t>
            </a:r>
          </a:p>
        </p:txBody>
      </p:sp>
      <p:grpSp>
        <p:nvGrpSpPr>
          <p:cNvPr id="76" name="Group 75">
            <a:extLst>
              <a:ext uri="{FF2B5EF4-FFF2-40B4-BE49-F238E27FC236}">
                <a16:creationId xmlns:a16="http://schemas.microsoft.com/office/drawing/2014/main" id="{2D8C01AF-B1F9-DC89-BF22-E8CD7C47845D}"/>
              </a:ext>
            </a:extLst>
          </p:cNvPr>
          <p:cNvGrpSpPr/>
          <p:nvPr/>
        </p:nvGrpSpPr>
        <p:grpSpPr>
          <a:xfrm>
            <a:off x="931162" y="3754442"/>
            <a:ext cx="8748610" cy="217611"/>
            <a:chOff x="1238530" y="3438922"/>
            <a:chExt cx="7186953" cy="260242"/>
          </a:xfrm>
        </p:grpSpPr>
        <p:cxnSp>
          <p:nvCxnSpPr>
            <p:cNvPr id="77" name="Straight Connector 76">
              <a:extLst>
                <a:ext uri="{FF2B5EF4-FFF2-40B4-BE49-F238E27FC236}">
                  <a16:creationId xmlns:a16="http://schemas.microsoft.com/office/drawing/2014/main" id="{467AA519-2C83-D938-0189-C973238F5A90}"/>
                </a:ext>
              </a:extLst>
            </p:cNvPr>
            <p:cNvCxnSpPr/>
            <p:nvPr/>
          </p:nvCxnSpPr>
          <p:spPr>
            <a:xfrm>
              <a:off x="1238530" y="3699164"/>
              <a:ext cx="7186953"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1639223F-596D-853A-9392-282193B7EEFC}"/>
                </a:ext>
              </a:extLst>
            </p:cNvPr>
            <p:cNvCxnSpPr/>
            <p:nvPr/>
          </p:nvCxnSpPr>
          <p:spPr>
            <a:xfrm flipV="1">
              <a:off x="1238530" y="3438922"/>
              <a:ext cx="0" cy="26024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4C0E22C1-3103-E444-9EAF-C8242425C212}"/>
                </a:ext>
              </a:extLst>
            </p:cNvPr>
            <p:cNvCxnSpPr/>
            <p:nvPr/>
          </p:nvCxnSpPr>
          <p:spPr>
            <a:xfrm flipV="1">
              <a:off x="8425483" y="3438922"/>
              <a:ext cx="0" cy="260242"/>
            </a:xfrm>
            <a:prstGeom prst="line">
              <a:avLst/>
            </a:prstGeom>
            <a:ln w="28575"/>
          </p:spPr>
          <p:style>
            <a:lnRef idx="1">
              <a:schemeClr val="accent1"/>
            </a:lnRef>
            <a:fillRef idx="0">
              <a:schemeClr val="accent1"/>
            </a:fillRef>
            <a:effectRef idx="0">
              <a:schemeClr val="accent1"/>
            </a:effectRef>
            <a:fontRef idx="minor">
              <a:schemeClr val="tx1"/>
            </a:fontRef>
          </p:style>
        </p:cxnSp>
      </p:grpSp>
      <p:sp>
        <p:nvSpPr>
          <p:cNvPr id="84" name="TextBox 83">
            <a:extLst>
              <a:ext uri="{FF2B5EF4-FFF2-40B4-BE49-F238E27FC236}">
                <a16:creationId xmlns:a16="http://schemas.microsoft.com/office/drawing/2014/main" id="{4BB29529-66AB-6494-E00F-D06711E0217F}"/>
              </a:ext>
            </a:extLst>
          </p:cNvPr>
          <p:cNvSpPr txBox="1"/>
          <p:nvPr/>
        </p:nvSpPr>
        <p:spPr>
          <a:xfrm>
            <a:off x="1554400" y="6203848"/>
            <a:ext cx="83976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Phase</a:t>
            </a:r>
          </a:p>
        </p:txBody>
      </p:sp>
      <p:sp>
        <p:nvSpPr>
          <p:cNvPr id="85" name="TextBox 84">
            <a:extLst>
              <a:ext uri="{FF2B5EF4-FFF2-40B4-BE49-F238E27FC236}">
                <a16:creationId xmlns:a16="http://schemas.microsoft.com/office/drawing/2014/main" id="{BBA595B0-3AB3-5357-D641-853B3FA6209A}"/>
              </a:ext>
            </a:extLst>
          </p:cNvPr>
          <p:cNvSpPr txBox="1"/>
          <p:nvPr/>
        </p:nvSpPr>
        <p:spPr>
          <a:xfrm>
            <a:off x="5246149" y="6109932"/>
            <a:ext cx="1876011"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Polarization and phase</a:t>
            </a:r>
          </a:p>
        </p:txBody>
      </p:sp>
      <p:sp>
        <p:nvSpPr>
          <p:cNvPr id="86" name="TextBox 85">
            <a:extLst>
              <a:ext uri="{FF2B5EF4-FFF2-40B4-BE49-F238E27FC236}">
                <a16:creationId xmlns:a16="http://schemas.microsoft.com/office/drawing/2014/main" id="{494B271B-514B-0694-1DFF-67423B14966E}"/>
              </a:ext>
            </a:extLst>
          </p:cNvPr>
          <p:cNvSpPr txBox="1"/>
          <p:nvPr/>
        </p:nvSpPr>
        <p:spPr>
          <a:xfrm>
            <a:off x="7823028" y="6140383"/>
            <a:ext cx="1876011"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Amplitude and phase</a:t>
            </a:r>
          </a:p>
        </p:txBody>
      </p:sp>
      <p:sp>
        <p:nvSpPr>
          <p:cNvPr id="88" name="Rectangle 87">
            <a:extLst>
              <a:ext uri="{FF2B5EF4-FFF2-40B4-BE49-F238E27FC236}">
                <a16:creationId xmlns:a16="http://schemas.microsoft.com/office/drawing/2014/main" id="{8F3BD513-131F-7585-E950-D093F0D39965}"/>
              </a:ext>
            </a:extLst>
          </p:cNvPr>
          <p:cNvSpPr/>
          <p:nvPr/>
        </p:nvSpPr>
        <p:spPr>
          <a:xfrm>
            <a:off x="275103" y="6194510"/>
            <a:ext cx="1256947"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Control of :</a:t>
            </a:r>
          </a:p>
        </p:txBody>
      </p:sp>
      <p:grpSp>
        <p:nvGrpSpPr>
          <p:cNvPr id="89" name="Group 88">
            <a:extLst>
              <a:ext uri="{FF2B5EF4-FFF2-40B4-BE49-F238E27FC236}">
                <a16:creationId xmlns:a16="http://schemas.microsoft.com/office/drawing/2014/main" id="{07C871F8-B7C3-6CB1-FEC4-02872A3690EE}"/>
              </a:ext>
            </a:extLst>
          </p:cNvPr>
          <p:cNvGrpSpPr/>
          <p:nvPr/>
        </p:nvGrpSpPr>
        <p:grpSpPr>
          <a:xfrm>
            <a:off x="3655533" y="4573718"/>
            <a:ext cx="1657691" cy="251944"/>
            <a:chOff x="3884748" y="3799140"/>
            <a:chExt cx="7186953" cy="260242"/>
          </a:xfrm>
        </p:grpSpPr>
        <p:cxnSp>
          <p:nvCxnSpPr>
            <p:cNvPr id="90" name="Straight Connector 89">
              <a:extLst>
                <a:ext uri="{FF2B5EF4-FFF2-40B4-BE49-F238E27FC236}">
                  <a16:creationId xmlns:a16="http://schemas.microsoft.com/office/drawing/2014/main" id="{B1358C66-7F42-3919-A84E-017E28BE54CA}"/>
                </a:ext>
              </a:extLst>
            </p:cNvPr>
            <p:cNvCxnSpPr/>
            <p:nvPr/>
          </p:nvCxnSpPr>
          <p:spPr>
            <a:xfrm>
              <a:off x="3884748" y="4059382"/>
              <a:ext cx="7186953"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523DAC8D-EA48-3EE6-9056-52FD3E4BC9E5}"/>
                </a:ext>
              </a:extLst>
            </p:cNvPr>
            <p:cNvCxnSpPr/>
            <p:nvPr/>
          </p:nvCxnSpPr>
          <p:spPr>
            <a:xfrm flipV="1">
              <a:off x="3884748" y="3799140"/>
              <a:ext cx="0" cy="260242"/>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9BD59A05-F106-3B50-BD12-0BA1F22B0F74}"/>
                </a:ext>
              </a:extLst>
            </p:cNvPr>
            <p:cNvCxnSpPr/>
            <p:nvPr/>
          </p:nvCxnSpPr>
          <p:spPr>
            <a:xfrm flipV="1">
              <a:off x="11071701" y="3799140"/>
              <a:ext cx="0" cy="260242"/>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93" name="Rectangle 92">
                <a:extLst>
                  <a:ext uri="{FF2B5EF4-FFF2-40B4-BE49-F238E27FC236}">
                    <a16:creationId xmlns:a16="http://schemas.microsoft.com/office/drawing/2014/main" id="{BAA37B17-6C8E-ED8B-94D7-F839D495119F}"/>
                  </a:ext>
                </a:extLst>
              </p:cNvPr>
              <p:cNvSpPr/>
              <p:nvPr/>
            </p:nvSpPr>
            <p:spPr>
              <a:xfrm>
                <a:off x="3324314" y="4859199"/>
                <a:ext cx="2187202" cy="39126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kumimoji="0" lang="en-US" sz="1800" b="0" i="1" u="none" strike="noStrike" kern="1200" cap="none" spc="0" normalizeH="0" baseline="0" noProof="0" smtClean="0">
                            <a:ln>
                              <a:noFill/>
                            </a:ln>
                            <a:solidFill>
                              <a:srgbClr val="00B050"/>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a:ln>
                              <a:noFill/>
                            </a:ln>
                            <a:solidFill>
                              <a:srgbClr val="00B050"/>
                            </a:solidFill>
                            <a:effectLst/>
                            <a:uLnTx/>
                            <a:uFillTx/>
                            <a:latin typeface="Cambria Math" panose="02040503050406030204" pitchFamily="18" charset="0"/>
                            <a:ea typeface="Cambria Math" panose="02040503050406030204" pitchFamily="18" charset="0"/>
                            <a:cs typeface="+mn-cs"/>
                          </a:rPr>
                          <m:t>𝜙</m:t>
                        </m:r>
                      </m:e>
                      <m:sub>
                        <m:r>
                          <a:rPr kumimoji="0" lang="en-US" sz="1800" b="0" i="1" u="none" strike="noStrike" kern="1200" cap="none" spc="0" normalizeH="0" baseline="0" noProof="0">
                            <a:ln>
                              <a:noFill/>
                            </a:ln>
                            <a:solidFill>
                              <a:srgbClr val="00B050"/>
                            </a:solidFill>
                            <a:effectLst/>
                            <a:uLnTx/>
                            <a:uFillTx/>
                            <a:latin typeface="Cambria Math" panose="02040503050406030204" pitchFamily="18" charset="0"/>
                            <a:ea typeface="+mn-ea"/>
                            <a:cs typeface="+mn-cs"/>
                          </a:rPr>
                          <m:t>𝑥</m:t>
                        </m:r>
                      </m:sub>
                    </m:sSub>
                    <m:r>
                      <a:rPr kumimoji="0" lang="en-US" sz="1800" b="0" i="1" u="none" strike="noStrike" kern="1200" cap="none" spc="0" normalizeH="0" baseline="0" noProof="0">
                        <a:ln>
                          <a:noFill/>
                        </a:ln>
                        <a:solidFill>
                          <a:srgbClr val="00B050"/>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a:ln>
                              <a:noFill/>
                            </a:ln>
                            <a:solidFill>
                              <a:srgbClr val="00B050"/>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a:ln>
                              <a:noFill/>
                            </a:ln>
                            <a:solidFill>
                              <a:srgbClr val="00B050"/>
                            </a:solidFill>
                            <a:effectLst/>
                            <a:uLnTx/>
                            <a:uFillTx/>
                            <a:latin typeface="Cambria Math" panose="02040503050406030204" pitchFamily="18" charset="0"/>
                            <a:ea typeface="Cambria Math" panose="02040503050406030204" pitchFamily="18" charset="0"/>
                            <a:cs typeface="+mn-cs"/>
                          </a:rPr>
                          <m:t>𝜙</m:t>
                        </m:r>
                      </m:e>
                      <m:sub>
                        <m:r>
                          <a:rPr kumimoji="0" lang="en-US" sz="1800" b="0" i="1" u="none" strike="noStrike" kern="1200" cap="none" spc="0" normalizeH="0" baseline="0" noProof="0">
                            <a:ln>
                              <a:noFill/>
                            </a:ln>
                            <a:solidFill>
                              <a:srgbClr val="00B050"/>
                            </a:solidFill>
                            <a:effectLst/>
                            <a:uLnTx/>
                            <a:uFillTx/>
                            <a:latin typeface="Cambria Math" panose="02040503050406030204" pitchFamily="18" charset="0"/>
                            <a:ea typeface="Cambria Math" panose="02040503050406030204" pitchFamily="18" charset="0"/>
                            <a:cs typeface="+mn-cs"/>
                          </a:rPr>
                          <m:t>𝑦</m:t>
                        </m:r>
                      </m:sub>
                    </m:sSub>
                  </m:oMath>
                </a14:m>
                <a:r>
                  <a:rPr kumimoji="0" lang="en-US" sz="1800" b="0" i="0" u="none" strike="noStrike" kern="1200" cap="none" spc="0" normalizeH="0" baseline="0" noProof="0" dirty="0">
                    <a:ln>
                      <a:noFill/>
                    </a:ln>
                    <a:solidFill>
                      <a:srgbClr val="00B050"/>
                    </a:solidFill>
                    <a:effectLst/>
                    <a:uLnTx/>
                    <a:uFillTx/>
                    <a:latin typeface="Calibri" panose="020F0502020204030204"/>
                    <a:ea typeface="+mn-ea"/>
                    <a:cs typeface="+mn-cs"/>
                  </a:rPr>
                  <a:t>+</a:t>
                </a:r>
                <a14:m>
                  <m:oMath xmlns:m="http://schemas.openxmlformats.org/officeDocument/2006/math">
                    <m:r>
                      <a:rPr kumimoji="0" lang="en-US" sz="1800" b="0" i="1" u="none" strike="noStrike" kern="1200" cap="none" spc="0" normalizeH="0" baseline="0" noProof="0" dirty="0">
                        <a:ln>
                          <a:noFill/>
                        </a:ln>
                        <a:solidFill>
                          <a:srgbClr val="00B050"/>
                        </a:solidFill>
                        <a:effectLst/>
                        <a:uLnTx/>
                        <a:uFillTx/>
                        <a:latin typeface="Cambria Math" panose="02040503050406030204" pitchFamily="18" charset="0"/>
                        <a:ea typeface="Cambria Math" panose="02040503050406030204" pitchFamily="18" charset="0"/>
                        <a:cs typeface="+mn-cs"/>
                      </a:rPr>
                      <m:t>𝜋</m:t>
                    </m:r>
                    <m:r>
                      <a:rPr kumimoji="0" lang="en-US" sz="1800" b="0" i="1" u="none" strike="noStrike" kern="1200" cap="none" spc="0" normalizeH="0" baseline="0" noProof="0" dirty="0" smtClean="0">
                        <a:ln>
                          <a:noFill/>
                        </a:ln>
                        <a:solidFill>
                          <a:srgbClr val="00B050"/>
                        </a:solidFill>
                        <a:effectLst/>
                        <a:uLnTx/>
                        <a:uFillTx/>
                        <a:latin typeface="Cambria Math" panose="02040503050406030204" pitchFamily="18" charset="0"/>
                        <a:ea typeface="Cambria Math" panose="02040503050406030204" pitchFamily="18" charset="0"/>
                        <a:cs typeface="+mn-cs"/>
                      </a:rPr>
                      <m:t>/2</m:t>
                    </m:r>
                  </m:oMath>
                </a14:m>
                <a:r>
                  <a:rPr kumimoji="0" lang="en-US" sz="1800" b="0" i="0" u="none" strike="noStrike" kern="1200" cap="none" spc="0" normalizeH="0" baseline="0" noProof="0" dirty="0">
                    <a:ln>
                      <a:noFill/>
                    </a:ln>
                    <a:solidFill>
                      <a:srgbClr val="00B050"/>
                    </a:solidFill>
                    <a:effectLst/>
                    <a:uLnTx/>
                    <a:uFillTx/>
                    <a:latin typeface="Calibri" panose="020F0502020204030204"/>
                    <a:ea typeface="+mn-ea"/>
                    <a:cs typeface="+mn-cs"/>
                  </a:rPr>
                  <a:t> (QWP)</a:t>
                </a:r>
              </a:p>
            </p:txBody>
          </p:sp>
        </mc:Choice>
        <mc:Fallback xmlns="">
          <p:sp>
            <p:nvSpPr>
              <p:cNvPr id="93" name="Rectangle 92">
                <a:extLst>
                  <a:ext uri="{FF2B5EF4-FFF2-40B4-BE49-F238E27FC236}">
                    <a16:creationId xmlns:a16="http://schemas.microsoft.com/office/drawing/2014/main" id="{BAA37B17-6C8E-ED8B-94D7-F839D495119F}"/>
                  </a:ext>
                </a:extLst>
              </p:cNvPr>
              <p:cNvSpPr>
                <a:spLocks noRot="1" noChangeAspect="1" noMove="1" noResize="1" noEditPoints="1" noAdjustHandles="1" noChangeArrowheads="1" noChangeShapeType="1" noTextEdit="1"/>
              </p:cNvSpPr>
              <p:nvPr/>
            </p:nvSpPr>
            <p:spPr>
              <a:xfrm>
                <a:off x="3324314" y="4859199"/>
                <a:ext cx="2187202" cy="391261"/>
              </a:xfrm>
              <a:prstGeom prst="rect">
                <a:avLst/>
              </a:prstGeom>
              <a:blipFill>
                <a:blip r:embed="rId8"/>
                <a:stretch>
                  <a:fillRect t="-6250" r="-2312" b="-187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4" name="Rectangle 93">
                <a:extLst>
                  <a:ext uri="{FF2B5EF4-FFF2-40B4-BE49-F238E27FC236}">
                    <a16:creationId xmlns:a16="http://schemas.microsoft.com/office/drawing/2014/main" id="{5D4A8767-4B02-E047-5E99-1024E478E19A}"/>
                  </a:ext>
                </a:extLst>
              </p:cNvPr>
              <p:cNvSpPr/>
              <p:nvPr/>
            </p:nvSpPr>
            <p:spPr>
              <a:xfrm>
                <a:off x="3423581" y="5402364"/>
                <a:ext cx="1054840" cy="5542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dPr>
                        <m:e>
                          <m:m>
                            <m:mPr>
                              <m:mcs>
                                <m:mc>
                                  <m:mcPr>
                                    <m:count m:val="1"/>
                                    <m:mcJc m:val="center"/>
                                  </m:mcPr>
                                </m:mc>
                              </m:mcs>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mPr>
                            <m:mr>
                              <m:e>
                                <m:r>
                                  <m:rPr>
                                    <m:brk m:alnAt="7"/>
                                  </m:r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1</m:t>
                                </m:r>
                              </m:e>
                            </m:mr>
                            <m:m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𝑖</m:t>
                                </m:r>
                              </m:e>
                            </m:mr>
                          </m:m>
                        </m:e>
                      </m:d>
                      <m:sSup>
                        <m:sSup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pP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𝑒</m:t>
                          </m:r>
                        </m:e>
                        <m:sup>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𝑖</m:t>
                          </m:r>
                          <m:sSub>
                            <m:sSub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𝜙</m:t>
                              </m:r>
                            </m:e>
                            <m: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𝑥</m:t>
                              </m:r>
                            </m:sub>
                          </m:sSub>
                        </m:sup>
                      </m:sSup>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94" name="Rectangle 93">
                <a:extLst>
                  <a:ext uri="{FF2B5EF4-FFF2-40B4-BE49-F238E27FC236}">
                    <a16:creationId xmlns:a16="http://schemas.microsoft.com/office/drawing/2014/main" id="{5D4A8767-4B02-E047-5E99-1024E478E19A}"/>
                  </a:ext>
                </a:extLst>
              </p:cNvPr>
              <p:cNvSpPr>
                <a:spLocks noRot="1" noChangeAspect="1" noMove="1" noResize="1" noEditPoints="1" noAdjustHandles="1" noChangeArrowheads="1" noChangeShapeType="1" noTextEdit="1"/>
              </p:cNvSpPr>
              <p:nvPr/>
            </p:nvSpPr>
            <p:spPr>
              <a:xfrm>
                <a:off x="3423581" y="5402364"/>
                <a:ext cx="1054840" cy="554254"/>
              </a:xfrm>
              <a:prstGeom prst="rect">
                <a:avLst/>
              </a:prstGeom>
              <a:blipFill>
                <a:blip r:embed="rId9"/>
                <a:stretch>
                  <a:fillRect b="-4545"/>
                </a:stretch>
              </a:blipFill>
            </p:spPr>
            <p:txBody>
              <a:bodyPr/>
              <a:lstStyle/>
              <a:p>
                <a:r>
                  <a:rPr lang="en-US">
                    <a:noFill/>
                  </a:rPr>
                  <a:t> </a:t>
                </a:r>
              </a:p>
            </p:txBody>
          </p:sp>
        </mc:Fallback>
      </mc:AlternateContent>
      <p:sp>
        <p:nvSpPr>
          <p:cNvPr id="95" name="TextBox 94">
            <a:extLst>
              <a:ext uri="{FF2B5EF4-FFF2-40B4-BE49-F238E27FC236}">
                <a16:creationId xmlns:a16="http://schemas.microsoft.com/office/drawing/2014/main" id="{2F8FFEC2-E256-E780-0B88-8DEEC69AF9A1}"/>
              </a:ext>
            </a:extLst>
          </p:cNvPr>
          <p:cNvSpPr txBox="1"/>
          <p:nvPr/>
        </p:nvSpPr>
        <p:spPr>
          <a:xfrm>
            <a:off x="3052891" y="6124297"/>
            <a:ext cx="1742971"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Ellipticity and phase</a:t>
            </a:r>
          </a:p>
        </p:txBody>
      </p:sp>
      <p:grpSp>
        <p:nvGrpSpPr>
          <p:cNvPr id="96" name="Group 95">
            <a:extLst>
              <a:ext uri="{FF2B5EF4-FFF2-40B4-BE49-F238E27FC236}">
                <a16:creationId xmlns:a16="http://schemas.microsoft.com/office/drawing/2014/main" id="{EA2C414B-B97D-D044-1018-B4AC4C497070}"/>
              </a:ext>
            </a:extLst>
          </p:cNvPr>
          <p:cNvGrpSpPr/>
          <p:nvPr/>
        </p:nvGrpSpPr>
        <p:grpSpPr>
          <a:xfrm>
            <a:off x="6864883" y="1824645"/>
            <a:ext cx="2565761" cy="2048554"/>
            <a:chOff x="5805055" y="1389892"/>
            <a:chExt cx="2578865" cy="2176011"/>
          </a:xfrm>
        </p:grpSpPr>
        <p:pic>
          <p:nvPicPr>
            <p:cNvPr id="97" name="Picture 96">
              <a:extLst>
                <a:ext uri="{FF2B5EF4-FFF2-40B4-BE49-F238E27FC236}">
                  <a16:creationId xmlns:a16="http://schemas.microsoft.com/office/drawing/2014/main" id="{F734C60F-D910-BCC3-1F1C-C91AA046F373}"/>
                </a:ext>
              </a:extLst>
            </p:cNvPr>
            <p:cNvPicPr>
              <a:picLocks noChangeAspect="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940950" y="1582695"/>
              <a:ext cx="2442970" cy="1983208"/>
            </a:xfrm>
            <a:prstGeom prst="rect">
              <a:avLst/>
            </a:prstGeom>
          </p:spPr>
        </p:pic>
        <p:grpSp>
          <p:nvGrpSpPr>
            <p:cNvPr id="98" name="Group 97">
              <a:extLst>
                <a:ext uri="{FF2B5EF4-FFF2-40B4-BE49-F238E27FC236}">
                  <a16:creationId xmlns:a16="http://schemas.microsoft.com/office/drawing/2014/main" id="{130546F1-C38A-670D-D2DD-12A672264D3E}"/>
                </a:ext>
              </a:extLst>
            </p:cNvPr>
            <p:cNvGrpSpPr/>
            <p:nvPr/>
          </p:nvGrpSpPr>
          <p:grpSpPr>
            <a:xfrm>
              <a:off x="5805055" y="1389892"/>
              <a:ext cx="1215505" cy="1076217"/>
              <a:chOff x="5805055" y="1389892"/>
              <a:chExt cx="1215505" cy="1076217"/>
            </a:xfrm>
            <a:solidFill>
              <a:schemeClr val="bg1"/>
            </a:solidFill>
          </p:grpSpPr>
          <p:sp>
            <p:nvSpPr>
              <p:cNvPr id="99" name="Rectangle 98">
                <a:extLst>
                  <a:ext uri="{FF2B5EF4-FFF2-40B4-BE49-F238E27FC236}">
                    <a16:creationId xmlns:a16="http://schemas.microsoft.com/office/drawing/2014/main" id="{07795AE2-CCA2-E4FE-0871-BDAA1A30A7B2}"/>
                  </a:ext>
                </a:extLst>
              </p:cNvPr>
              <p:cNvSpPr/>
              <p:nvPr/>
            </p:nvSpPr>
            <p:spPr>
              <a:xfrm>
                <a:off x="5805055" y="1389892"/>
                <a:ext cx="678872" cy="1076217"/>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0" name="Rectangle 99">
                <a:extLst>
                  <a:ext uri="{FF2B5EF4-FFF2-40B4-BE49-F238E27FC236}">
                    <a16:creationId xmlns:a16="http://schemas.microsoft.com/office/drawing/2014/main" id="{99932494-7C58-4BC6-E700-2549D5620619}"/>
                  </a:ext>
                </a:extLst>
              </p:cNvPr>
              <p:cNvSpPr/>
              <p:nvPr/>
            </p:nvSpPr>
            <p:spPr>
              <a:xfrm>
                <a:off x="6423898" y="1389892"/>
                <a:ext cx="596662" cy="679737"/>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pic>
        <p:nvPicPr>
          <p:cNvPr id="101" name="Picture 100">
            <a:extLst>
              <a:ext uri="{FF2B5EF4-FFF2-40B4-BE49-F238E27FC236}">
                <a16:creationId xmlns:a16="http://schemas.microsoft.com/office/drawing/2014/main" id="{1E0D5354-B0D7-19F6-98F7-654BF140C38F}"/>
              </a:ext>
            </a:extLst>
          </p:cNvPr>
          <p:cNvPicPr>
            <a:picLocks noChangeAspect="1"/>
          </p:cNvPicPr>
          <p:nvPr/>
        </p:nvPicPr>
        <p:blipFill>
          <a:blip r:embed="rId11"/>
          <a:stretch>
            <a:fillRect/>
          </a:stretch>
        </p:blipFill>
        <p:spPr>
          <a:xfrm>
            <a:off x="4327401" y="1638240"/>
            <a:ext cx="2481301" cy="2097098"/>
          </a:xfrm>
          <a:prstGeom prst="rect">
            <a:avLst/>
          </a:prstGeom>
        </p:spPr>
      </p:pic>
    </p:spTree>
    <p:extLst>
      <p:ext uri="{BB962C8B-B14F-4D97-AF65-F5344CB8AC3E}">
        <p14:creationId xmlns:p14="http://schemas.microsoft.com/office/powerpoint/2010/main" val="37054420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err="1"/>
              <a:t>Metasurface</a:t>
            </a:r>
            <a:r>
              <a:rPr lang="en-US" dirty="0"/>
              <a:t> optics</a:t>
            </a:r>
          </a:p>
        </p:txBody>
      </p:sp>
      <p:sp>
        <p:nvSpPr>
          <p:cNvPr id="24" name="Rectangle 23">
            <a:extLst>
              <a:ext uri="{FF2B5EF4-FFF2-40B4-BE49-F238E27FC236}">
                <a16:creationId xmlns:a16="http://schemas.microsoft.com/office/drawing/2014/main" id="{BF6BE020-34E8-4DDC-1F47-31C20E8EDA83}"/>
              </a:ext>
            </a:extLst>
          </p:cNvPr>
          <p:cNvSpPr/>
          <p:nvPr/>
        </p:nvSpPr>
        <p:spPr>
          <a:xfrm>
            <a:off x="9743169" y="5675073"/>
            <a:ext cx="1861407"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200" b="0" i="1"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Nano Lett.</a:t>
            </a:r>
            <a:r>
              <a:rPr kumimoji="0" lang="it-IT" sz="12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 </a:t>
            </a:r>
            <a:r>
              <a:rPr kumimoji="0" lang="it-IT" sz="12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19</a:t>
            </a:r>
            <a:r>
              <a:rPr kumimoji="0" lang="it-IT" sz="12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 8673 (2019)</a:t>
            </a:r>
            <a:endPar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grpSp>
        <p:nvGrpSpPr>
          <p:cNvPr id="25" name="Group 24">
            <a:extLst>
              <a:ext uri="{FF2B5EF4-FFF2-40B4-BE49-F238E27FC236}">
                <a16:creationId xmlns:a16="http://schemas.microsoft.com/office/drawing/2014/main" id="{D49D8E34-6B77-0A0E-334B-2110BAF47CBF}"/>
              </a:ext>
            </a:extLst>
          </p:cNvPr>
          <p:cNvGrpSpPr/>
          <p:nvPr/>
        </p:nvGrpSpPr>
        <p:grpSpPr>
          <a:xfrm>
            <a:off x="9138186" y="3200696"/>
            <a:ext cx="2848064" cy="2480124"/>
            <a:chOff x="8212109" y="3276837"/>
            <a:chExt cx="3702819" cy="3062978"/>
          </a:xfrm>
        </p:grpSpPr>
        <p:pic>
          <p:nvPicPr>
            <p:cNvPr id="26" name="Picture 4" descr="Glass wafer with multiple metalenses">
              <a:extLst>
                <a:ext uri="{FF2B5EF4-FFF2-40B4-BE49-F238E27FC236}">
                  <a16:creationId xmlns:a16="http://schemas.microsoft.com/office/drawing/2014/main" id="{81E29980-81D7-6DD3-DDD9-D176C35013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12109" y="3276837"/>
              <a:ext cx="3702819" cy="3059752"/>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Sub-wavelength structures in a metasurface ">
              <a:extLst>
                <a:ext uri="{FF2B5EF4-FFF2-40B4-BE49-F238E27FC236}">
                  <a16:creationId xmlns:a16="http://schemas.microsoft.com/office/drawing/2014/main" id="{47BAB790-5B5C-2F40-E6F9-38C561592C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1734" y="5321639"/>
              <a:ext cx="1359869" cy="1018176"/>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Picture 2">
            <a:extLst>
              <a:ext uri="{FF2B5EF4-FFF2-40B4-BE49-F238E27FC236}">
                <a16:creationId xmlns:a16="http://schemas.microsoft.com/office/drawing/2014/main" id="{6DEB5822-9148-FCAC-BE01-F6890FD16E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2748" y="2325383"/>
            <a:ext cx="8469818" cy="2757102"/>
          </a:xfrm>
          <a:prstGeom prst="rect">
            <a:avLst/>
          </a:prstGeom>
          <a:noFill/>
          <a:extLst>
            <a:ext uri="{909E8E84-426E-40DD-AFC4-6F175D3DCCD1}">
              <a14:hiddenFill xmlns:a14="http://schemas.microsoft.com/office/drawing/2010/main">
                <a:solidFill>
                  <a:srgbClr val="FFFFFF"/>
                </a:solidFill>
              </a14:hiddenFill>
            </a:ext>
          </a:extLst>
        </p:spPr>
      </p:pic>
      <p:sp>
        <p:nvSpPr>
          <p:cNvPr id="29" name="Rectangle 28">
            <a:extLst>
              <a:ext uri="{FF2B5EF4-FFF2-40B4-BE49-F238E27FC236}">
                <a16:creationId xmlns:a16="http://schemas.microsoft.com/office/drawing/2014/main" id="{82C81FFD-E7B5-0295-9AC7-65C7010A6F2C}"/>
              </a:ext>
            </a:extLst>
          </p:cNvPr>
          <p:cNvSpPr/>
          <p:nvPr/>
        </p:nvSpPr>
        <p:spPr>
          <a:xfrm>
            <a:off x="172748" y="4717893"/>
            <a:ext cx="1819729"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200" b="0" i="1"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Image Courtesy: Metalenz</a:t>
            </a:r>
            <a:endPar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31" name="Picture 2" descr="Orion ComparisonMetalenz">
            <a:extLst>
              <a:ext uri="{FF2B5EF4-FFF2-40B4-BE49-F238E27FC236}">
                <a16:creationId xmlns:a16="http://schemas.microsoft.com/office/drawing/2014/main" id="{6DB08BD6-4B4D-B5F3-411F-EDB3A8B7492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5050" t="66400" r="48920" b="8245"/>
          <a:stretch/>
        </p:blipFill>
        <p:spPr bwMode="auto">
          <a:xfrm>
            <a:off x="8568039" y="1776433"/>
            <a:ext cx="1623508" cy="1360019"/>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Orion ComparisonMetalenz">
            <a:extLst>
              <a:ext uri="{FF2B5EF4-FFF2-40B4-BE49-F238E27FC236}">
                <a16:creationId xmlns:a16="http://schemas.microsoft.com/office/drawing/2014/main" id="{8BE53E18-BE53-7DAF-E3BA-9369FC39FB9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71180" t="70635" r="13816" b="9874"/>
          <a:stretch/>
        </p:blipFill>
        <p:spPr bwMode="auto">
          <a:xfrm>
            <a:off x="10404185" y="1878939"/>
            <a:ext cx="1708391" cy="1175325"/>
          </a:xfrm>
          <a:prstGeom prst="rect">
            <a:avLst/>
          </a:prstGeom>
          <a:noFill/>
          <a:extLst>
            <a:ext uri="{909E8E84-426E-40DD-AFC4-6F175D3DCCD1}">
              <a14:hiddenFill xmlns:a14="http://schemas.microsoft.com/office/drawing/2010/main">
                <a:solidFill>
                  <a:srgbClr val="FFFFFF"/>
                </a:solidFill>
              </a14:hiddenFill>
            </a:ext>
          </a:extLst>
        </p:spPr>
      </p:pic>
      <p:sp>
        <p:nvSpPr>
          <p:cNvPr id="33" name="Arrow: Right 15">
            <a:extLst>
              <a:ext uri="{FF2B5EF4-FFF2-40B4-BE49-F238E27FC236}">
                <a16:creationId xmlns:a16="http://schemas.microsoft.com/office/drawing/2014/main" id="{B1BF3D6C-A244-8ECD-A974-CBD00677F1A2}"/>
              </a:ext>
            </a:extLst>
          </p:cNvPr>
          <p:cNvSpPr/>
          <p:nvPr/>
        </p:nvSpPr>
        <p:spPr>
          <a:xfrm>
            <a:off x="10215428" y="2370440"/>
            <a:ext cx="188757" cy="250937"/>
          </a:xfrm>
          <a:prstGeom prst="rightArrow">
            <a:avLst>
              <a:gd name="adj1" fmla="val 38468"/>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68646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Pilot experiment: Rb single-atom trapping</a:t>
            </a:r>
          </a:p>
        </p:txBody>
      </p:sp>
      <p:sp>
        <p:nvSpPr>
          <p:cNvPr id="3" name="TextBox 2">
            <a:extLst>
              <a:ext uri="{FF2B5EF4-FFF2-40B4-BE49-F238E27FC236}">
                <a16:creationId xmlns:a16="http://schemas.microsoft.com/office/drawing/2014/main" id="{3D00FF2A-88EB-62F2-A532-7F8C42FA752E}"/>
              </a:ext>
            </a:extLst>
          </p:cNvPr>
          <p:cNvSpPr txBox="1"/>
          <p:nvPr/>
        </p:nvSpPr>
        <p:spPr>
          <a:xfrm>
            <a:off x="266218" y="5975696"/>
            <a:ext cx="393473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metasurface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amorphous silicon on fused silica</a:t>
            </a:r>
          </a:p>
        </p:txBody>
      </p:sp>
      <p:sp>
        <p:nvSpPr>
          <p:cNvPr id="4" name="TextBox 3">
            <a:extLst>
              <a:ext uri="{FF2B5EF4-FFF2-40B4-BE49-F238E27FC236}">
                <a16:creationId xmlns:a16="http://schemas.microsoft.com/office/drawing/2014/main" id="{62E24C01-7EC7-2B0F-97BC-790E35DA74A6}"/>
              </a:ext>
            </a:extLst>
          </p:cNvPr>
          <p:cNvSpPr txBox="1"/>
          <p:nvPr/>
        </p:nvSpPr>
        <p:spPr>
          <a:xfrm>
            <a:off x="4371558" y="6092547"/>
            <a:ext cx="1983620"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metasurface lens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concept</a:t>
            </a:r>
          </a:p>
        </p:txBody>
      </p:sp>
      <p:sp>
        <p:nvSpPr>
          <p:cNvPr id="5" name="TextBox 4">
            <a:extLst>
              <a:ext uri="{FF2B5EF4-FFF2-40B4-BE49-F238E27FC236}">
                <a16:creationId xmlns:a16="http://schemas.microsoft.com/office/drawing/2014/main" id="{CB97F3D6-2811-06DB-DE9B-C332E2864DC2}"/>
              </a:ext>
            </a:extLst>
          </p:cNvPr>
          <p:cNvSpPr txBox="1"/>
          <p:nvPr/>
        </p:nvSpPr>
        <p:spPr>
          <a:xfrm>
            <a:off x="7386678" y="1428105"/>
            <a:ext cx="4178580"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Atom trapping configuration for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single-atom array creation and imaging</a:t>
            </a:r>
          </a:p>
        </p:txBody>
      </p:sp>
      <p:grpSp>
        <p:nvGrpSpPr>
          <p:cNvPr id="6" name="Group 5">
            <a:extLst>
              <a:ext uri="{FF2B5EF4-FFF2-40B4-BE49-F238E27FC236}">
                <a16:creationId xmlns:a16="http://schemas.microsoft.com/office/drawing/2014/main" id="{5934ED5E-4685-5580-7E6E-401027A27732}"/>
              </a:ext>
            </a:extLst>
          </p:cNvPr>
          <p:cNvGrpSpPr/>
          <p:nvPr/>
        </p:nvGrpSpPr>
        <p:grpSpPr>
          <a:xfrm>
            <a:off x="0" y="2609254"/>
            <a:ext cx="7295909" cy="3428313"/>
            <a:chOff x="0" y="1298294"/>
            <a:chExt cx="7295909" cy="3428313"/>
          </a:xfrm>
        </p:grpSpPr>
        <p:pic>
          <p:nvPicPr>
            <p:cNvPr id="7" name="Picture 6" descr="Diagram, schematic&#10;&#10;Description automatically generated">
              <a:extLst>
                <a:ext uri="{FF2B5EF4-FFF2-40B4-BE49-F238E27FC236}">
                  <a16:creationId xmlns:a16="http://schemas.microsoft.com/office/drawing/2014/main" id="{E05474AB-0541-ECC4-D448-91E3782D9947}"/>
                </a:ext>
              </a:extLst>
            </p:cNvPr>
            <p:cNvPicPr>
              <a:picLocks noChangeAspect="1"/>
            </p:cNvPicPr>
            <p:nvPr/>
          </p:nvPicPr>
          <p:blipFill rotWithShape="1">
            <a:blip r:embed="rId2">
              <a:extLst>
                <a:ext uri="{28A0092B-C50C-407E-A947-70E740481C1C}">
                  <a14:useLocalDpi xmlns:a14="http://schemas.microsoft.com/office/drawing/2010/main" val="0"/>
                </a:ext>
              </a:extLst>
            </a:blip>
            <a:srcRect t="4431" r="41250"/>
            <a:stretch/>
          </p:blipFill>
          <p:spPr>
            <a:xfrm>
              <a:off x="0" y="1516283"/>
              <a:ext cx="7162800" cy="3210324"/>
            </a:xfrm>
            <a:prstGeom prst="rect">
              <a:avLst/>
            </a:prstGeom>
          </p:spPr>
        </p:pic>
        <p:sp>
          <p:nvSpPr>
            <p:cNvPr id="8" name="Rectangle 7">
              <a:extLst>
                <a:ext uri="{FF2B5EF4-FFF2-40B4-BE49-F238E27FC236}">
                  <a16:creationId xmlns:a16="http://schemas.microsoft.com/office/drawing/2014/main" id="{2F15D1AC-8140-430F-38BF-98E6FD94650E}"/>
                </a:ext>
              </a:extLst>
            </p:cNvPr>
            <p:cNvSpPr/>
            <p:nvPr/>
          </p:nvSpPr>
          <p:spPr>
            <a:xfrm>
              <a:off x="0" y="1365813"/>
              <a:ext cx="266218" cy="23149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ahoma"/>
                <a:ea typeface="+mn-ea"/>
                <a:cs typeface="+mn-cs"/>
              </a:endParaRPr>
            </a:p>
          </p:txBody>
        </p:sp>
        <p:sp>
          <p:nvSpPr>
            <p:cNvPr id="9" name="Rectangle 8">
              <a:extLst>
                <a:ext uri="{FF2B5EF4-FFF2-40B4-BE49-F238E27FC236}">
                  <a16:creationId xmlns:a16="http://schemas.microsoft.com/office/drawing/2014/main" id="{8566B0BB-40FD-81D2-A1A8-1338EFDB9F7B}"/>
                </a:ext>
              </a:extLst>
            </p:cNvPr>
            <p:cNvSpPr/>
            <p:nvPr/>
          </p:nvSpPr>
          <p:spPr>
            <a:xfrm>
              <a:off x="3995195" y="1298294"/>
              <a:ext cx="266218" cy="23149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ahoma"/>
                <a:ea typeface="+mn-ea"/>
                <a:cs typeface="+mn-cs"/>
              </a:endParaRPr>
            </a:p>
          </p:txBody>
        </p:sp>
        <p:sp>
          <p:nvSpPr>
            <p:cNvPr id="10" name="Rectangle 9">
              <a:extLst>
                <a:ext uri="{FF2B5EF4-FFF2-40B4-BE49-F238E27FC236}">
                  <a16:creationId xmlns:a16="http://schemas.microsoft.com/office/drawing/2014/main" id="{0D793A38-466B-0668-C672-71D2991FC873}"/>
                </a:ext>
              </a:extLst>
            </p:cNvPr>
            <p:cNvSpPr/>
            <p:nvPr/>
          </p:nvSpPr>
          <p:spPr>
            <a:xfrm>
              <a:off x="7029691" y="1358096"/>
              <a:ext cx="266218" cy="23149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ahoma"/>
                <a:ea typeface="+mn-ea"/>
                <a:cs typeface="+mn-cs"/>
              </a:endParaRPr>
            </a:p>
          </p:txBody>
        </p:sp>
      </p:grpSp>
      <p:grpSp>
        <p:nvGrpSpPr>
          <p:cNvPr id="11" name="Group 10">
            <a:extLst>
              <a:ext uri="{FF2B5EF4-FFF2-40B4-BE49-F238E27FC236}">
                <a16:creationId xmlns:a16="http://schemas.microsoft.com/office/drawing/2014/main" id="{CF4EAFDB-70AC-E148-4FA7-B8CB6FB17AAB}"/>
              </a:ext>
            </a:extLst>
          </p:cNvPr>
          <p:cNvGrpSpPr/>
          <p:nvPr/>
        </p:nvGrpSpPr>
        <p:grpSpPr>
          <a:xfrm>
            <a:off x="133109" y="1190226"/>
            <a:ext cx="5315975" cy="1645601"/>
            <a:chOff x="3992752" y="2777924"/>
            <a:chExt cx="6554597" cy="2029026"/>
          </a:xfrm>
        </p:grpSpPr>
        <p:pic>
          <p:nvPicPr>
            <p:cNvPr id="12" name="Picture 11" descr="A picture containing text&#10;&#10;Description automatically generated">
              <a:extLst>
                <a:ext uri="{FF2B5EF4-FFF2-40B4-BE49-F238E27FC236}">
                  <a16:creationId xmlns:a16="http://schemas.microsoft.com/office/drawing/2014/main" id="{41E080EB-57A3-C292-0B98-327A63E6F2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92752" y="2777924"/>
              <a:ext cx="6554597" cy="2029026"/>
            </a:xfrm>
            <a:prstGeom prst="rect">
              <a:avLst/>
            </a:prstGeom>
          </p:spPr>
        </p:pic>
        <p:sp>
          <p:nvSpPr>
            <p:cNvPr id="13" name="Rectangle 12">
              <a:extLst>
                <a:ext uri="{FF2B5EF4-FFF2-40B4-BE49-F238E27FC236}">
                  <a16:creationId xmlns:a16="http://schemas.microsoft.com/office/drawing/2014/main" id="{80DC64C1-B41E-B641-ACC4-33CD294982B9}"/>
                </a:ext>
              </a:extLst>
            </p:cNvPr>
            <p:cNvSpPr/>
            <p:nvPr/>
          </p:nvSpPr>
          <p:spPr>
            <a:xfrm>
              <a:off x="4016415" y="2812648"/>
              <a:ext cx="231494" cy="3240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ahoma"/>
                <a:ea typeface="+mn-ea"/>
                <a:cs typeface="+mn-cs"/>
              </a:endParaRPr>
            </a:p>
          </p:txBody>
        </p:sp>
        <p:sp>
          <p:nvSpPr>
            <p:cNvPr id="14" name="Rectangle 13">
              <a:extLst>
                <a:ext uri="{FF2B5EF4-FFF2-40B4-BE49-F238E27FC236}">
                  <a16:creationId xmlns:a16="http://schemas.microsoft.com/office/drawing/2014/main" id="{ADF2D0E4-DC43-6020-8F3B-F96806CAA6A0}"/>
                </a:ext>
              </a:extLst>
            </p:cNvPr>
            <p:cNvSpPr/>
            <p:nvPr/>
          </p:nvSpPr>
          <p:spPr>
            <a:xfrm>
              <a:off x="8254678" y="2798801"/>
              <a:ext cx="231495" cy="3240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ahoma"/>
                <a:ea typeface="+mn-ea"/>
                <a:cs typeface="+mn-cs"/>
              </a:endParaRPr>
            </a:p>
          </p:txBody>
        </p:sp>
      </p:grpSp>
      <p:pic>
        <p:nvPicPr>
          <p:cNvPr id="15" name="Picture 14" descr="Diagram, schematic&#10;&#10;Description automatically generated">
            <a:extLst>
              <a:ext uri="{FF2B5EF4-FFF2-40B4-BE49-F238E27FC236}">
                <a16:creationId xmlns:a16="http://schemas.microsoft.com/office/drawing/2014/main" id="{7237DEBC-2F42-7912-8371-FC43BA672D5E}"/>
              </a:ext>
            </a:extLst>
          </p:cNvPr>
          <p:cNvPicPr>
            <a:picLocks noChangeAspect="1"/>
          </p:cNvPicPr>
          <p:nvPr/>
        </p:nvPicPr>
        <p:blipFill rotWithShape="1">
          <a:blip r:embed="rId2">
            <a:extLst>
              <a:ext uri="{28A0092B-C50C-407E-A947-70E740481C1C}">
                <a14:useLocalDpi xmlns:a14="http://schemas.microsoft.com/office/drawing/2010/main" val="0"/>
              </a:ext>
            </a:extLst>
          </a:blip>
          <a:srcRect l="59436" t="4431"/>
          <a:stretch/>
        </p:blipFill>
        <p:spPr>
          <a:xfrm>
            <a:off x="7113359" y="2388729"/>
            <a:ext cx="4945532" cy="3210324"/>
          </a:xfrm>
          <a:prstGeom prst="rect">
            <a:avLst/>
          </a:prstGeom>
        </p:spPr>
      </p:pic>
      <p:sp>
        <p:nvSpPr>
          <p:cNvPr id="16" name="TextBox 15">
            <a:extLst>
              <a:ext uri="{FF2B5EF4-FFF2-40B4-BE49-F238E27FC236}">
                <a16:creationId xmlns:a16="http://schemas.microsoft.com/office/drawing/2014/main" id="{F2D5E3DD-0D38-1C1B-98B6-B6F08E9B95F9}"/>
              </a:ext>
            </a:extLst>
          </p:cNvPr>
          <p:cNvSpPr txBox="1"/>
          <p:nvPr/>
        </p:nvSpPr>
        <p:spPr>
          <a:xfrm>
            <a:off x="7370618" y="5999018"/>
            <a:ext cx="3432606" cy="369332"/>
          </a:xfrm>
          <a:prstGeom prst="rect">
            <a:avLst/>
          </a:prstGeom>
          <a:noFill/>
        </p:spPr>
        <p:txBody>
          <a:bodyPr wrap="none" rtlCol="0">
            <a:spAutoFit/>
          </a:bodyPr>
          <a:lstStyle/>
          <a:p>
            <a:r>
              <a:rPr lang="en-US" dirty="0"/>
              <a:t>T. W. Hsu et al. PRX Quantum 2022</a:t>
            </a:r>
          </a:p>
        </p:txBody>
      </p:sp>
    </p:spTree>
    <p:extLst>
      <p:ext uri="{BB962C8B-B14F-4D97-AF65-F5344CB8AC3E}">
        <p14:creationId xmlns:p14="http://schemas.microsoft.com/office/powerpoint/2010/main" val="33101806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MS optics system for Sr</a:t>
            </a:r>
          </a:p>
        </p:txBody>
      </p:sp>
      <mc:AlternateContent xmlns:mc="http://schemas.openxmlformats.org/markup-compatibility/2006" xmlns:a14="http://schemas.microsoft.com/office/drawing/2010/main">
        <mc:Choice Requires="a14">
          <p:graphicFrame>
            <p:nvGraphicFramePr>
              <p:cNvPr id="6" name="Table 7">
                <a:extLst>
                  <a:ext uri="{FF2B5EF4-FFF2-40B4-BE49-F238E27FC236}">
                    <a16:creationId xmlns:a16="http://schemas.microsoft.com/office/drawing/2014/main" id="{EAABF498-0550-1487-0FF0-F4B66B4AA821}"/>
                  </a:ext>
                </a:extLst>
              </p:cNvPr>
              <p:cNvGraphicFramePr>
                <a:graphicFrameLocks noGrp="1"/>
              </p:cNvGraphicFramePr>
              <p:nvPr>
                <p:extLst>
                  <p:ext uri="{D42A27DB-BD31-4B8C-83A1-F6EECF244321}">
                    <p14:modId xmlns:p14="http://schemas.microsoft.com/office/powerpoint/2010/main" val="1741943058"/>
                  </p:ext>
                </p:extLst>
              </p:nvPr>
            </p:nvGraphicFramePr>
            <p:xfrm>
              <a:off x="6016206" y="5115064"/>
              <a:ext cx="6013706" cy="1471862"/>
            </p:xfrm>
            <a:graphic>
              <a:graphicData uri="http://schemas.openxmlformats.org/drawingml/2006/table">
                <a:tbl>
                  <a:tblPr firstRow="1" bandRow="1">
                    <a:tableStyleId>{0505E3EF-67EA-436B-97B2-0124C06EBD24}</a:tableStyleId>
                  </a:tblPr>
                  <a:tblGrid>
                    <a:gridCol w="2877655">
                      <a:extLst>
                        <a:ext uri="{9D8B030D-6E8A-4147-A177-3AD203B41FA5}">
                          <a16:colId xmlns:a16="http://schemas.microsoft.com/office/drawing/2014/main" val="771183779"/>
                        </a:ext>
                      </a:extLst>
                    </a:gridCol>
                    <a:gridCol w="1640369">
                      <a:extLst>
                        <a:ext uri="{9D8B030D-6E8A-4147-A177-3AD203B41FA5}">
                          <a16:colId xmlns:a16="http://schemas.microsoft.com/office/drawing/2014/main" val="1066894713"/>
                        </a:ext>
                      </a:extLst>
                    </a:gridCol>
                    <a:gridCol w="1495682">
                      <a:extLst>
                        <a:ext uri="{9D8B030D-6E8A-4147-A177-3AD203B41FA5}">
                          <a16:colId xmlns:a16="http://schemas.microsoft.com/office/drawing/2014/main" val="938415851"/>
                        </a:ext>
                      </a:extLst>
                    </a:gridCol>
                  </a:tblGrid>
                  <a:tr h="0">
                    <a:tc>
                      <a:txBody>
                        <a:bodyPr/>
                        <a:lstStyle/>
                        <a:p>
                          <a:pPr algn="ctr"/>
                          <a:r>
                            <a:rPr lang="en-US" dirty="0"/>
                            <a:t>Metasurface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l-GR" b="1" i="1" dirty="0" smtClean="0">
                                  <a:latin typeface="Cambria Math" panose="02040503050406030204" pitchFamily="18" charset="0"/>
                                </a:rPr>
                                <m:t>𝜼</m:t>
                              </m:r>
                              <m:r>
                                <a:rPr lang="en-US" b="1" i="0" baseline="-25000" dirty="0" smtClean="0">
                                  <a:latin typeface="Cambria Math" panose="02040503050406030204" pitchFamily="18" charset="0"/>
                                </a:rPr>
                                <m:t>𝐌𝐒</m:t>
                              </m:r>
                            </m:oMath>
                          </a14:m>
                          <a:r>
                            <a:rPr lang="en-US" b="1" i="0" baseline="-25000" dirty="0">
                              <a:latin typeface="Cambria Math" panose="02040503050406030204" pitchFamily="18" charset="0"/>
                            </a:rPr>
                            <a:t> </a:t>
                          </a:r>
                          <a14:m>
                            <m:oMath xmlns:m="http://schemas.openxmlformats.org/officeDocument/2006/math">
                              <m:r>
                                <a:rPr lang="en-US" b="1" i="0" dirty="0" smtClean="0">
                                  <a:latin typeface="Cambria Math" panose="02040503050406030204" pitchFamily="18" charset="0"/>
                                </a:rPr>
                                <m:t> (%)</m:t>
                              </m:r>
                            </m:oMath>
                          </a14:m>
                          <a:endParaRPr lang="en-US" b="1" i="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b="1" i="0" dirty="0" smtClean="0">
                                  <a:latin typeface="Cambria Math" panose="02040503050406030204" pitchFamily="18" charset="0"/>
                                </a:rPr>
                                <m:t>𝐃𝐎𝐂𝐏</m:t>
                              </m:r>
                            </m:oMath>
                          </a14:m>
                          <a:r>
                            <a:rPr lang="en-US" b="1" i="0" dirty="0">
                              <a:latin typeface="Cambria Math" panose="02040503050406030204" pitchFamily="18" charset="0"/>
                            </a:rPr>
                            <a:t> </a:t>
                          </a:r>
                          <a14:m>
                            <m:oMath xmlns:m="http://schemas.openxmlformats.org/officeDocument/2006/math">
                              <m:r>
                                <a:rPr lang="en-US" b="1" i="0" dirty="0" smtClean="0">
                                  <a:latin typeface="Cambria Math" panose="02040503050406030204" pitchFamily="18" charset="0"/>
                                </a:rPr>
                                <m:t>(%)</m:t>
                              </m:r>
                            </m:oMath>
                          </a14:m>
                          <a:endParaRPr lang="en-US" b="1" i="0" dirty="0"/>
                        </a:p>
                      </a:txBody>
                      <a:tcPr/>
                    </a:tc>
                    <a:extLst>
                      <a:ext uri="{0D108BD9-81ED-4DB2-BD59-A6C34878D82A}">
                        <a16:rowId xmlns:a16="http://schemas.microsoft.com/office/drawing/2014/main" val="3633655961"/>
                      </a:ext>
                    </a:extLst>
                  </a:tr>
                  <a:tr h="553051">
                    <a:tc>
                      <a:txBody>
                        <a:bodyPr/>
                        <a:lstStyle/>
                        <a:p>
                          <a:pPr algn="ctr"/>
                          <a:r>
                            <a:rPr lang="en-US" dirty="0"/>
                            <a:t>Blue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𝟒𝟓</m:t>
                                </m:r>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𝟐</m:t>
                                </m:r>
                              </m:oMath>
                            </m:oMathPara>
                          </a14:m>
                          <a:endParaRPr lang="en-US" b="1" dirty="0"/>
                        </a:p>
                      </a:txBody>
                      <a:tcPr/>
                    </a:tc>
                    <a:tc>
                      <a:txBody>
                        <a:bodyPr/>
                        <a:lstStyle/>
                        <a:p>
                          <a:pPr algn="ct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𝟗𝟐</m:t>
                                </m:r>
                              </m:oMath>
                            </m:oMathPara>
                          </a14:m>
                          <a:endParaRPr lang="en-US" b="1" dirty="0"/>
                        </a:p>
                      </a:txBody>
                      <a:tcPr/>
                    </a:tc>
                    <a:extLst>
                      <a:ext uri="{0D108BD9-81ED-4DB2-BD59-A6C34878D82A}">
                        <a16:rowId xmlns:a16="http://schemas.microsoft.com/office/drawing/2014/main" val="267872822"/>
                      </a:ext>
                    </a:extLst>
                  </a:tr>
                  <a:tr h="553051">
                    <a:tc>
                      <a:txBody>
                        <a:bodyPr/>
                        <a:lstStyle/>
                        <a:p>
                          <a:pPr algn="ctr"/>
                          <a:r>
                            <a:rPr lang="en-US" dirty="0"/>
                            <a:t>Red</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𝟒𝟗</m:t>
                                </m:r>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𝟐</m:t>
                                </m:r>
                              </m:oMath>
                            </m:oMathPara>
                          </a14:m>
                          <a:endParaRPr lang="en-US" b="1" dirty="0"/>
                        </a:p>
                      </a:txBody>
                      <a:tcPr/>
                    </a:tc>
                    <a:tc>
                      <a:txBody>
                        <a:bodyPr/>
                        <a:lstStyle/>
                        <a:p>
                          <a:pPr algn="ct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𝟗𝟔</m:t>
                                </m:r>
                              </m:oMath>
                            </m:oMathPara>
                          </a14:m>
                          <a:endParaRPr lang="en-US" b="1" dirty="0"/>
                        </a:p>
                      </a:txBody>
                      <a:tcPr/>
                    </a:tc>
                    <a:extLst>
                      <a:ext uri="{0D108BD9-81ED-4DB2-BD59-A6C34878D82A}">
                        <a16:rowId xmlns:a16="http://schemas.microsoft.com/office/drawing/2014/main" val="3549104146"/>
                      </a:ext>
                    </a:extLst>
                  </a:tr>
                </a:tbl>
              </a:graphicData>
            </a:graphic>
          </p:graphicFrame>
        </mc:Choice>
        <mc:Fallback xmlns="">
          <p:graphicFrame>
            <p:nvGraphicFramePr>
              <p:cNvPr id="6" name="Table 7">
                <a:extLst>
                  <a:ext uri="{FF2B5EF4-FFF2-40B4-BE49-F238E27FC236}">
                    <a16:creationId xmlns:a16="http://schemas.microsoft.com/office/drawing/2014/main" id="{EAABF498-0550-1487-0FF0-F4B66B4AA821}"/>
                  </a:ext>
                </a:extLst>
              </p:cNvPr>
              <p:cNvGraphicFramePr>
                <a:graphicFrameLocks noGrp="1"/>
              </p:cNvGraphicFramePr>
              <p:nvPr>
                <p:extLst>
                  <p:ext uri="{D42A27DB-BD31-4B8C-83A1-F6EECF244321}">
                    <p14:modId xmlns:p14="http://schemas.microsoft.com/office/powerpoint/2010/main" val="1741943058"/>
                  </p:ext>
                </p:extLst>
              </p:nvPr>
            </p:nvGraphicFramePr>
            <p:xfrm>
              <a:off x="6016206" y="5115064"/>
              <a:ext cx="6013706" cy="1471862"/>
            </p:xfrm>
            <a:graphic>
              <a:graphicData uri="http://schemas.openxmlformats.org/drawingml/2006/table">
                <a:tbl>
                  <a:tblPr firstRow="1" bandRow="1">
                    <a:tableStyleId>{0505E3EF-67EA-436B-97B2-0124C06EBD24}</a:tableStyleId>
                  </a:tblPr>
                  <a:tblGrid>
                    <a:gridCol w="2877655">
                      <a:extLst>
                        <a:ext uri="{9D8B030D-6E8A-4147-A177-3AD203B41FA5}">
                          <a16:colId xmlns:a16="http://schemas.microsoft.com/office/drawing/2014/main" val="771183779"/>
                        </a:ext>
                      </a:extLst>
                    </a:gridCol>
                    <a:gridCol w="1640369">
                      <a:extLst>
                        <a:ext uri="{9D8B030D-6E8A-4147-A177-3AD203B41FA5}">
                          <a16:colId xmlns:a16="http://schemas.microsoft.com/office/drawing/2014/main" val="1066894713"/>
                        </a:ext>
                      </a:extLst>
                    </a:gridCol>
                    <a:gridCol w="1495682">
                      <a:extLst>
                        <a:ext uri="{9D8B030D-6E8A-4147-A177-3AD203B41FA5}">
                          <a16:colId xmlns:a16="http://schemas.microsoft.com/office/drawing/2014/main" val="938415851"/>
                        </a:ext>
                      </a:extLst>
                    </a:gridCol>
                  </a:tblGrid>
                  <a:tr h="365760">
                    <a:tc>
                      <a:txBody>
                        <a:bodyPr/>
                        <a:lstStyle/>
                        <a:p>
                          <a:pPr algn="ctr"/>
                          <a:r>
                            <a:rPr lang="en-US" dirty="0"/>
                            <a:t>Metasurface</a:t>
                          </a:r>
                        </a:p>
                      </a:txBody>
                      <a:tcPr/>
                    </a:tc>
                    <a:tc>
                      <a:txBody>
                        <a:bodyPr/>
                        <a:lstStyle/>
                        <a:p>
                          <a:endParaRPr lang="en-US"/>
                        </a:p>
                      </a:txBody>
                      <a:tcPr>
                        <a:blipFill>
                          <a:blip r:embed="rId2"/>
                          <a:stretch>
                            <a:fillRect l="-175385" t="-6897" r="-91538" b="-306897"/>
                          </a:stretch>
                        </a:blipFill>
                      </a:tcPr>
                    </a:tc>
                    <a:tc>
                      <a:txBody>
                        <a:bodyPr/>
                        <a:lstStyle/>
                        <a:p>
                          <a:endParaRPr lang="en-US"/>
                        </a:p>
                      </a:txBody>
                      <a:tcPr>
                        <a:blipFill>
                          <a:blip r:embed="rId2"/>
                          <a:stretch>
                            <a:fillRect l="-303390" t="-6897" r="-847" b="-306897"/>
                          </a:stretch>
                        </a:blipFill>
                      </a:tcPr>
                    </a:tc>
                    <a:extLst>
                      <a:ext uri="{0D108BD9-81ED-4DB2-BD59-A6C34878D82A}">
                        <a16:rowId xmlns:a16="http://schemas.microsoft.com/office/drawing/2014/main" val="3633655961"/>
                      </a:ext>
                    </a:extLst>
                  </a:tr>
                  <a:tr h="553051">
                    <a:tc>
                      <a:txBody>
                        <a:bodyPr/>
                        <a:lstStyle/>
                        <a:p>
                          <a:pPr algn="ctr"/>
                          <a:r>
                            <a:rPr lang="en-US" dirty="0"/>
                            <a:t>Blue</a:t>
                          </a:r>
                        </a:p>
                      </a:txBody>
                      <a:tcPr/>
                    </a:tc>
                    <a:tc>
                      <a:txBody>
                        <a:bodyPr/>
                        <a:lstStyle/>
                        <a:p>
                          <a:endParaRPr lang="en-US"/>
                        </a:p>
                      </a:txBody>
                      <a:tcPr>
                        <a:blipFill>
                          <a:blip r:embed="rId2"/>
                          <a:stretch>
                            <a:fillRect l="-175385" t="-70455" r="-91538" b="-102273"/>
                          </a:stretch>
                        </a:blipFill>
                      </a:tcPr>
                    </a:tc>
                    <a:tc>
                      <a:txBody>
                        <a:bodyPr/>
                        <a:lstStyle/>
                        <a:p>
                          <a:endParaRPr lang="en-US"/>
                        </a:p>
                      </a:txBody>
                      <a:tcPr>
                        <a:blipFill>
                          <a:blip r:embed="rId2"/>
                          <a:stretch>
                            <a:fillRect l="-303390" t="-70455" r="-847" b="-102273"/>
                          </a:stretch>
                        </a:blipFill>
                      </a:tcPr>
                    </a:tc>
                    <a:extLst>
                      <a:ext uri="{0D108BD9-81ED-4DB2-BD59-A6C34878D82A}">
                        <a16:rowId xmlns:a16="http://schemas.microsoft.com/office/drawing/2014/main" val="267872822"/>
                      </a:ext>
                    </a:extLst>
                  </a:tr>
                  <a:tr h="553051">
                    <a:tc>
                      <a:txBody>
                        <a:bodyPr/>
                        <a:lstStyle/>
                        <a:p>
                          <a:pPr algn="ctr"/>
                          <a:r>
                            <a:rPr lang="en-US" dirty="0"/>
                            <a:t>Red</a:t>
                          </a:r>
                        </a:p>
                      </a:txBody>
                      <a:tcPr/>
                    </a:tc>
                    <a:tc>
                      <a:txBody>
                        <a:bodyPr/>
                        <a:lstStyle/>
                        <a:p>
                          <a:endParaRPr lang="en-US"/>
                        </a:p>
                      </a:txBody>
                      <a:tcPr>
                        <a:blipFill>
                          <a:blip r:embed="rId2"/>
                          <a:stretch>
                            <a:fillRect l="-175385" t="-170455" r="-91538" b="-2273"/>
                          </a:stretch>
                        </a:blipFill>
                      </a:tcPr>
                    </a:tc>
                    <a:tc>
                      <a:txBody>
                        <a:bodyPr/>
                        <a:lstStyle/>
                        <a:p>
                          <a:endParaRPr lang="en-US"/>
                        </a:p>
                      </a:txBody>
                      <a:tcPr>
                        <a:blipFill>
                          <a:blip r:embed="rId2"/>
                          <a:stretch>
                            <a:fillRect l="-303390" t="-170455" r="-847" b="-2273"/>
                          </a:stretch>
                        </a:blipFill>
                      </a:tcPr>
                    </a:tc>
                    <a:extLst>
                      <a:ext uri="{0D108BD9-81ED-4DB2-BD59-A6C34878D82A}">
                        <a16:rowId xmlns:a16="http://schemas.microsoft.com/office/drawing/2014/main" val="3549104146"/>
                      </a:ext>
                    </a:extLst>
                  </a:tr>
                </a:tbl>
              </a:graphicData>
            </a:graphic>
          </p:graphicFrame>
        </mc:Fallback>
      </mc:AlternateContent>
      <p:pic>
        <p:nvPicPr>
          <p:cNvPr id="8" name="x_Picture 7">
            <a:extLst>
              <a:ext uri="{FF2B5EF4-FFF2-40B4-BE49-F238E27FC236}">
                <a16:creationId xmlns:a16="http://schemas.microsoft.com/office/drawing/2014/main" id="{13E97A6F-5853-BC1F-7F2C-5B27412883A5}"/>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32298" y="1491854"/>
            <a:ext cx="5078300" cy="3370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 name="Group 16">
            <a:extLst>
              <a:ext uri="{FF2B5EF4-FFF2-40B4-BE49-F238E27FC236}">
                <a16:creationId xmlns:a16="http://schemas.microsoft.com/office/drawing/2014/main" id="{1086A1F3-39C3-0BEA-AA93-F2FDA05F8718}"/>
              </a:ext>
            </a:extLst>
          </p:cNvPr>
          <p:cNvGrpSpPr/>
          <p:nvPr/>
        </p:nvGrpSpPr>
        <p:grpSpPr>
          <a:xfrm>
            <a:off x="6539272" y="1333544"/>
            <a:ext cx="4967573" cy="3020126"/>
            <a:chOff x="741870" y="4304057"/>
            <a:chExt cx="3732211" cy="2269065"/>
          </a:xfrm>
        </p:grpSpPr>
        <p:grpSp>
          <p:nvGrpSpPr>
            <p:cNvPr id="7" name="Group 6">
              <a:extLst>
                <a:ext uri="{FF2B5EF4-FFF2-40B4-BE49-F238E27FC236}">
                  <a16:creationId xmlns:a16="http://schemas.microsoft.com/office/drawing/2014/main" id="{4EE713D6-54F7-AF16-9DFE-A22CFFE967EE}"/>
                </a:ext>
              </a:extLst>
            </p:cNvPr>
            <p:cNvGrpSpPr>
              <a:grpSpLocks noChangeAspect="1"/>
            </p:cNvGrpSpPr>
            <p:nvPr/>
          </p:nvGrpSpPr>
          <p:grpSpPr>
            <a:xfrm>
              <a:off x="741870" y="4304057"/>
              <a:ext cx="3353091" cy="2269065"/>
              <a:chOff x="303338" y="3537948"/>
              <a:chExt cx="4397250" cy="2975657"/>
            </a:xfrm>
          </p:grpSpPr>
          <p:grpSp>
            <p:nvGrpSpPr>
              <p:cNvPr id="9" name="Group 8">
                <a:extLst>
                  <a:ext uri="{FF2B5EF4-FFF2-40B4-BE49-F238E27FC236}">
                    <a16:creationId xmlns:a16="http://schemas.microsoft.com/office/drawing/2014/main" id="{89536DBE-8301-05B4-0630-7C709B9970C3}"/>
                  </a:ext>
                </a:extLst>
              </p:cNvPr>
              <p:cNvGrpSpPr/>
              <p:nvPr/>
            </p:nvGrpSpPr>
            <p:grpSpPr>
              <a:xfrm>
                <a:off x="303338" y="3750401"/>
                <a:ext cx="4200288" cy="2763204"/>
                <a:chOff x="303338" y="3750401"/>
                <a:chExt cx="4200288" cy="2763204"/>
              </a:xfrm>
            </p:grpSpPr>
            <p:grpSp>
              <p:nvGrpSpPr>
                <p:cNvPr id="12" name="Group 11">
                  <a:extLst>
                    <a:ext uri="{FF2B5EF4-FFF2-40B4-BE49-F238E27FC236}">
                      <a16:creationId xmlns:a16="http://schemas.microsoft.com/office/drawing/2014/main" id="{788CBE86-18F3-277A-4F93-BAC8C29BA1D8}"/>
                    </a:ext>
                  </a:extLst>
                </p:cNvPr>
                <p:cNvGrpSpPr>
                  <a:grpSpLocks noChangeAspect="1"/>
                </p:cNvGrpSpPr>
                <p:nvPr/>
              </p:nvGrpSpPr>
              <p:grpSpPr>
                <a:xfrm>
                  <a:off x="303338" y="3750401"/>
                  <a:ext cx="4200288" cy="2763204"/>
                  <a:chOff x="6539508" y="2237541"/>
                  <a:chExt cx="5237353" cy="3432887"/>
                </a:xfrm>
              </p:grpSpPr>
              <p:pic>
                <p:nvPicPr>
                  <p:cNvPr id="14" name="Picture 13" descr="Diagram&#10;&#10;Description automatically generated with low confidence">
                    <a:extLst>
                      <a:ext uri="{FF2B5EF4-FFF2-40B4-BE49-F238E27FC236}">
                        <a16:creationId xmlns:a16="http://schemas.microsoft.com/office/drawing/2014/main" id="{BCACCF81-1522-F826-B453-1B5F84C48DF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539508" y="2237541"/>
                    <a:ext cx="5237353" cy="3432887"/>
                  </a:xfrm>
                  <a:prstGeom prst="rect">
                    <a:avLst/>
                  </a:prstGeom>
                </p:spPr>
              </p:pic>
              <p:sp>
                <p:nvSpPr>
                  <p:cNvPr id="15" name="TextBox 14">
                    <a:extLst>
                      <a:ext uri="{FF2B5EF4-FFF2-40B4-BE49-F238E27FC236}">
                        <a16:creationId xmlns:a16="http://schemas.microsoft.com/office/drawing/2014/main" id="{C5013ADC-5510-D3FE-E61F-1533E8804F77}"/>
                      </a:ext>
                    </a:extLst>
                  </p:cNvPr>
                  <p:cNvSpPr txBox="1"/>
                  <p:nvPr/>
                </p:nvSpPr>
                <p:spPr>
                  <a:xfrm>
                    <a:off x="6846849" y="2237541"/>
                    <a:ext cx="475295" cy="47950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13" name="Rectangle 12">
                  <a:extLst>
                    <a:ext uri="{FF2B5EF4-FFF2-40B4-BE49-F238E27FC236}">
                      <a16:creationId xmlns:a16="http://schemas.microsoft.com/office/drawing/2014/main" id="{DD8C83BD-3357-802A-1FB9-7BD294C5CFF8}"/>
                    </a:ext>
                  </a:extLst>
                </p:cNvPr>
                <p:cNvSpPr/>
                <p:nvPr/>
              </p:nvSpPr>
              <p:spPr>
                <a:xfrm>
                  <a:off x="1959429" y="5985862"/>
                  <a:ext cx="1060396" cy="2268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0" name="Rectangle 9">
                <a:extLst>
                  <a:ext uri="{FF2B5EF4-FFF2-40B4-BE49-F238E27FC236}">
                    <a16:creationId xmlns:a16="http://schemas.microsoft.com/office/drawing/2014/main" id="{734ADF65-50D9-8210-869B-642ED70B3340}"/>
                  </a:ext>
                </a:extLst>
              </p:cNvPr>
              <p:cNvSpPr/>
              <p:nvPr/>
            </p:nvSpPr>
            <p:spPr>
              <a:xfrm>
                <a:off x="3973428" y="4078492"/>
                <a:ext cx="603335" cy="867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F05F4C22-6DB4-E4E8-34E8-655A5F52F59E}"/>
                  </a:ext>
                </a:extLst>
              </p:cNvPr>
              <p:cNvSpPr/>
              <p:nvPr/>
            </p:nvSpPr>
            <p:spPr>
              <a:xfrm>
                <a:off x="4097253" y="3537948"/>
                <a:ext cx="603335" cy="867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6" name="TextBox 15">
              <a:extLst>
                <a:ext uri="{FF2B5EF4-FFF2-40B4-BE49-F238E27FC236}">
                  <a16:creationId xmlns:a16="http://schemas.microsoft.com/office/drawing/2014/main" id="{1AD14C3B-4E30-2031-9EA4-BC608D036C68}"/>
                </a:ext>
              </a:extLst>
            </p:cNvPr>
            <p:cNvSpPr txBox="1"/>
            <p:nvPr/>
          </p:nvSpPr>
          <p:spPr>
            <a:xfrm>
              <a:off x="3944769" y="6203790"/>
              <a:ext cx="529312" cy="369332"/>
            </a:xfrm>
            <a:prstGeom prst="rect">
              <a:avLst/>
            </a:prstGeom>
            <a:noFill/>
          </p:spPr>
          <p:txBody>
            <a:bodyPr wrap="none" rtlCol="0">
              <a:spAutoFit/>
            </a:bodyPr>
            <a:lstStyle/>
            <a:p>
              <a:r>
                <a:rPr lang="en-US" dirty="0"/>
                <a:t>3 in</a:t>
              </a:r>
            </a:p>
          </p:txBody>
        </p:sp>
      </p:grpSp>
    </p:spTree>
    <p:extLst>
      <p:ext uri="{BB962C8B-B14F-4D97-AF65-F5344CB8AC3E}">
        <p14:creationId xmlns:p14="http://schemas.microsoft.com/office/powerpoint/2010/main" val="37211422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Sr MS system: Optical assembly and test</a:t>
            </a:r>
          </a:p>
        </p:txBody>
      </p:sp>
      <p:cxnSp>
        <p:nvCxnSpPr>
          <p:cNvPr id="16" name="Straight Arrow Connector 15">
            <a:extLst>
              <a:ext uri="{FF2B5EF4-FFF2-40B4-BE49-F238E27FC236}">
                <a16:creationId xmlns:a16="http://schemas.microsoft.com/office/drawing/2014/main" id="{904B2F48-C56D-422F-8DF8-7A167FF43B62}"/>
              </a:ext>
            </a:extLst>
          </p:cNvPr>
          <p:cNvCxnSpPr>
            <a:cxnSpLocks/>
          </p:cNvCxnSpPr>
          <p:nvPr/>
        </p:nvCxnSpPr>
        <p:spPr>
          <a:xfrm flipH="1">
            <a:off x="221201" y="2548675"/>
            <a:ext cx="4706134" cy="0"/>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17" name="Straight Arrow Connector 16">
            <a:extLst>
              <a:ext uri="{FF2B5EF4-FFF2-40B4-BE49-F238E27FC236}">
                <a16:creationId xmlns:a16="http://schemas.microsoft.com/office/drawing/2014/main" id="{50C553FC-C140-4E32-A168-8210B76E8149}"/>
              </a:ext>
            </a:extLst>
          </p:cNvPr>
          <p:cNvCxnSpPr>
            <a:cxnSpLocks/>
          </p:cNvCxnSpPr>
          <p:nvPr/>
        </p:nvCxnSpPr>
        <p:spPr>
          <a:xfrm flipV="1">
            <a:off x="90869" y="2654852"/>
            <a:ext cx="0" cy="2620963"/>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18" name="TextBox 17">
            <a:extLst>
              <a:ext uri="{FF2B5EF4-FFF2-40B4-BE49-F238E27FC236}">
                <a16:creationId xmlns:a16="http://schemas.microsoft.com/office/drawing/2014/main" id="{3BD2ECEF-22D2-4B93-B665-54410EEEA469}"/>
              </a:ext>
            </a:extLst>
          </p:cNvPr>
          <p:cNvSpPr txBox="1"/>
          <p:nvPr/>
        </p:nvSpPr>
        <p:spPr>
          <a:xfrm>
            <a:off x="570340" y="2268618"/>
            <a:ext cx="2429249" cy="369332"/>
          </a:xfrm>
          <a:prstGeom prst="rect">
            <a:avLst/>
          </a:prstGeom>
          <a:noFill/>
        </p:spPr>
        <p:txBody>
          <a:bodyPr wrap="square" rtlCol="0">
            <a:spAutoFit/>
          </a:bodyPr>
          <a:lstStyle/>
          <a:p>
            <a:r>
              <a:rPr lang="en-US" dirty="0">
                <a:cs typeface="Times New Roman" panose="02020603050405020304" pitchFamily="18" charset="0"/>
              </a:rPr>
              <a:t>Field of view: 101.6 mm</a:t>
            </a:r>
          </a:p>
        </p:txBody>
      </p:sp>
      <p:sp>
        <p:nvSpPr>
          <p:cNvPr id="19" name="TextBox 18">
            <a:extLst>
              <a:ext uri="{FF2B5EF4-FFF2-40B4-BE49-F238E27FC236}">
                <a16:creationId xmlns:a16="http://schemas.microsoft.com/office/drawing/2014/main" id="{41E397EA-23F0-45B3-8212-28CB2A0839FB}"/>
              </a:ext>
            </a:extLst>
          </p:cNvPr>
          <p:cNvSpPr txBox="1"/>
          <p:nvPr/>
        </p:nvSpPr>
        <p:spPr>
          <a:xfrm>
            <a:off x="0" y="5367872"/>
            <a:ext cx="644685" cy="646331"/>
          </a:xfrm>
          <a:prstGeom prst="rect">
            <a:avLst/>
          </a:prstGeom>
          <a:noFill/>
        </p:spPr>
        <p:txBody>
          <a:bodyPr wrap="square" rtlCol="0">
            <a:spAutoFit/>
          </a:bodyPr>
          <a:lstStyle/>
          <a:p>
            <a:r>
              <a:rPr lang="en-US" dirty="0">
                <a:cs typeface="Times New Roman" panose="02020603050405020304" pitchFamily="18" charset="0"/>
              </a:rPr>
              <a:t>55.9 mm</a:t>
            </a:r>
          </a:p>
        </p:txBody>
      </p:sp>
      <p:grpSp>
        <p:nvGrpSpPr>
          <p:cNvPr id="34" name="Group 33">
            <a:extLst>
              <a:ext uri="{FF2B5EF4-FFF2-40B4-BE49-F238E27FC236}">
                <a16:creationId xmlns:a16="http://schemas.microsoft.com/office/drawing/2014/main" id="{9DC071AD-C087-49F8-895F-291B3A2B1BFB}"/>
              </a:ext>
            </a:extLst>
          </p:cNvPr>
          <p:cNvGrpSpPr/>
          <p:nvPr/>
        </p:nvGrpSpPr>
        <p:grpSpPr>
          <a:xfrm>
            <a:off x="5247249" y="1607089"/>
            <a:ext cx="6965605" cy="4871878"/>
            <a:chOff x="6545654" y="1858706"/>
            <a:chExt cx="5857601" cy="3957782"/>
          </a:xfrm>
        </p:grpSpPr>
        <p:pic>
          <p:nvPicPr>
            <p:cNvPr id="35" name="Picture 34" descr="A picture containing indoor&#10;&#10;Description automatically generated">
              <a:extLst>
                <a:ext uri="{FF2B5EF4-FFF2-40B4-BE49-F238E27FC236}">
                  <a16:creationId xmlns:a16="http://schemas.microsoft.com/office/drawing/2014/main" id="{D0F6995D-8598-FEAF-7A3B-6FE56BCCEDD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30958" y="1858706"/>
              <a:ext cx="2968337" cy="3957782"/>
            </a:xfrm>
            <a:prstGeom prst="rect">
              <a:avLst/>
            </a:prstGeom>
          </p:spPr>
        </p:pic>
        <p:sp>
          <p:nvSpPr>
            <p:cNvPr id="36" name="TextBox 35">
              <a:extLst>
                <a:ext uri="{FF2B5EF4-FFF2-40B4-BE49-F238E27FC236}">
                  <a16:creationId xmlns:a16="http://schemas.microsoft.com/office/drawing/2014/main" id="{9201D01D-0A02-D8B2-E363-3FBDB08C44C5}"/>
                </a:ext>
              </a:extLst>
            </p:cNvPr>
            <p:cNvSpPr txBox="1"/>
            <p:nvPr/>
          </p:nvSpPr>
          <p:spPr>
            <a:xfrm>
              <a:off x="6545654" y="2021070"/>
              <a:ext cx="1428766" cy="525062"/>
            </a:xfrm>
            <a:prstGeom prst="rect">
              <a:avLst/>
            </a:prstGeom>
            <a:noFill/>
          </p:spPr>
          <p:txBody>
            <a:bodyPr wrap="square" rtlCol="0">
              <a:spAutoFit/>
            </a:bodyPr>
            <a:lstStyle/>
            <a:p>
              <a:r>
                <a:rPr lang="en-US" dirty="0">
                  <a:solidFill>
                    <a:schemeClr val="accent5">
                      <a:lumMod val="75000"/>
                    </a:schemeClr>
                  </a:solidFill>
                  <a:cs typeface="Times New Roman" panose="02020603050405020304" pitchFamily="18" charset="0"/>
                </a:rPr>
                <a:t>461 nm </a:t>
              </a:r>
              <a:r>
                <a:rPr lang="en-US" dirty="0">
                  <a:cs typeface="Times New Roman" panose="02020603050405020304" pitchFamily="18" charset="0"/>
                </a:rPr>
                <a:t>and </a:t>
              </a:r>
            </a:p>
            <a:p>
              <a:r>
                <a:rPr lang="en-US" dirty="0">
                  <a:solidFill>
                    <a:srgbClr val="C00000"/>
                  </a:solidFill>
                  <a:cs typeface="Times New Roman" panose="02020603050405020304" pitchFamily="18" charset="0"/>
                </a:rPr>
                <a:t>689 nm </a:t>
              </a:r>
              <a:r>
                <a:rPr lang="en-US" dirty="0">
                  <a:cs typeface="Times New Roman" panose="02020603050405020304" pitchFamily="18" charset="0"/>
                </a:rPr>
                <a:t>beams</a:t>
              </a:r>
            </a:p>
          </p:txBody>
        </p:sp>
        <p:sp>
          <p:nvSpPr>
            <p:cNvPr id="39" name="TextBox 38">
              <a:extLst>
                <a:ext uri="{FF2B5EF4-FFF2-40B4-BE49-F238E27FC236}">
                  <a16:creationId xmlns:a16="http://schemas.microsoft.com/office/drawing/2014/main" id="{06CCEE5C-648A-6D17-6BB8-5C00B26F95DF}"/>
                </a:ext>
              </a:extLst>
            </p:cNvPr>
            <p:cNvSpPr txBox="1"/>
            <p:nvPr/>
          </p:nvSpPr>
          <p:spPr>
            <a:xfrm>
              <a:off x="10895104" y="4172304"/>
              <a:ext cx="1508151" cy="525062"/>
            </a:xfrm>
            <a:prstGeom prst="rect">
              <a:avLst/>
            </a:prstGeom>
            <a:noFill/>
          </p:spPr>
          <p:txBody>
            <a:bodyPr wrap="square" rtlCol="0">
              <a:spAutoFit/>
            </a:bodyPr>
            <a:lstStyle/>
            <a:p>
              <a:pPr algn="just"/>
              <a:r>
                <a:rPr lang="en-US" dirty="0">
                  <a:cs typeface="Times New Roman" panose="02020603050405020304" pitchFamily="18" charset="0"/>
                </a:rPr>
                <a:t>Custom designed  Photonics holder</a:t>
              </a:r>
            </a:p>
          </p:txBody>
        </p:sp>
        <p:cxnSp>
          <p:nvCxnSpPr>
            <p:cNvPr id="41" name="Straight Arrow Connector 40">
              <a:extLst>
                <a:ext uri="{FF2B5EF4-FFF2-40B4-BE49-F238E27FC236}">
                  <a16:creationId xmlns:a16="http://schemas.microsoft.com/office/drawing/2014/main" id="{0833A4CF-8669-2C3C-D8D5-6ADD7B8F93C3}"/>
                </a:ext>
              </a:extLst>
            </p:cNvPr>
            <p:cNvCxnSpPr>
              <a:cxnSpLocks/>
            </p:cNvCxnSpPr>
            <p:nvPr/>
          </p:nvCxnSpPr>
          <p:spPr>
            <a:xfrm>
              <a:off x="7872249" y="2483976"/>
              <a:ext cx="1428770" cy="26846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76815F6A-9272-ABB3-2018-D5BD20410396}"/>
                </a:ext>
              </a:extLst>
            </p:cNvPr>
            <p:cNvCxnSpPr>
              <a:cxnSpLocks/>
            </p:cNvCxnSpPr>
            <p:nvPr/>
          </p:nvCxnSpPr>
          <p:spPr>
            <a:xfrm flipH="1">
              <a:off x="9762836" y="4452717"/>
              <a:ext cx="116079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pic>
        <p:nvPicPr>
          <p:cNvPr id="4" name="MSRBB">
            <a:hlinkClick r:id="" action="ppaction://media"/>
            <a:extLst>
              <a:ext uri="{FF2B5EF4-FFF2-40B4-BE49-F238E27FC236}">
                <a16:creationId xmlns:a16="http://schemas.microsoft.com/office/drawing/2014/main" id="{15C59B95-9F9F-CF76-113A-9ADB75841F27}"/>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221290" y="2676165"/>
            <a:ext cx="4705956" cy="2647100"/>
          </a:xfrm>
          <a:prstGeom prst="rect">
            <a:avLst/>
          </a:prstGeom>
        </p:spPr>
      </p:pic>
    </p:spTree>
    <p:extLst>
      <p:ext uri="{BB962C8B-B14F-4D97-AF65-F5344CB8AC3E}">
        <p14:creationId xmlns:p14="http://schemas.microsoft.com/office/powerpoint/2010/main" val="1580132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06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remove"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AE81E-1B09-F3E5-B036-CFE091E38FDF}"/>
              </a:ext>
            </a:extLst>
          </p:cNvPr>
          <p:cNvSpPr>
            <a:spLocks noGrp="1"/>
          </p:cNvSpPr>
          <p:nvPr>
            <p:ph type="title"/>
          </p:nvPr>
        </p:nvSpPr>
        <p:spPr/>
        <p:txBody>
          <a:bodyPr/>
          <a:lstStyle/>
          <a:p>
            <a:r>
              <a:rPr lang="en-US" dirty="0"/>
              <a:t>Breakthrough #1: Broad line trapping</a:t>
            </a:r>
          </a:p>
        </p:txBody>
      </p:sp>
      <p:pic>
        <p:nvPicPr>
          <p:cNvPr id="19" name="Graphic 18">
            <a:extLst>
              <a:ext uri="{FF2B5EF4-FFF2-40B4-BE49-F238E27FC236}">
                <a16:creationId xmlns:a16="http://schemas.microsoft.com/office/drawing/2014/main" id="{00DE212C-F02A-A3F5-3F84-FA0E23D61BDD}"/>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0" y="1417953"/>
            <a:ext cx="6308035" cy="4731026"/>
          </a:xfrm>
          <a:prstGeom prst="rect">
            <a:avLst/>
          </a:prstGeom>
        </p:spPr>
      </p:pic>
      <p:pic>
        <p:nvPicPr>
          <p:cNvPr id="20" name="Picture 19" descr="A picture containing dark&#10;&#10;Description automatically generated">
            <a:extLst>
              <a:ext uri="{FF2B5EF4-FFF2-40B4-BE49-F238E27FC236}">
                <a16:creationId xmlns:a16="http://schemas.microsoft.com/office/drawing/2014/main" id="{FD5A9F0D-94BF-91CC-9C28-174850EDA155}"/>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951633" y="2296599"/>
            <a:ext cx="3013967" cy="2806109"/>
          </a:xfrm>
          <a:prstGeom prst="rect">
            <a:avLst/>
          </a:prstGeom>
        </p:spPr>
      </p:pic>
      <p:pic>
        <p:nvPicPr>
          <p:cNvPr id="21" name="Picture 20" descr="A picture containing electronics, dark&#10;&#10;Description automatically generated">
            <a:extLst>
              <a:ext uri="{FF2B5EF4-FFF2-40B4-BE49-F238E27FC236}">
                <a16:creationId xmlns:a16="http://schemas.microsoft.com/office/drawing/2014/main" id="{DDE9BDC2-35B2-CFD6-B942-29B55747E7CE}"/>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9193645" y="2282205"/>
            <a:ext cx="2880640" cy="2800323"/>
          </a:xfrm>
          <a:prstGeom prst="rect">
            <a:avLst/>
          </a:prstGeom>
        </p:spPr>
      </p:pic>
      <p:sp>
        <p:nvSpPr>
          <p:cNvPr id="22" name="TextBox 21">
            <a:extLst>
              <a:ext uri="{FF2B5EF4-FFF2-40B4-BE49-F238E27FC236}">
                <a16:creationId xmlns:a16="http://schemas.microsoft.com/office/drawing/2014/main" id="{04D53650-07D9-7390-8384-CB350483CF67}"/>
              </a:ext>
            </a:extLst>
          </p:cNvPr>
          <p:cNvSpPr txBox="1"/>
          <p:nvPr/>
        </p:nvSpPr>
        <p:spPr>
          <a:xfrm>
            <a:off x="7033177" y="1688164"/>
            <a:ext cx="1046922" cy="523220"/>
          </a:xfrm>
          <a:prstGeom prst="rect">
            <a:avLst/>
          </a:prstGeom>
          <a:noFill/>
        </p:spPr>
        <p:txBody>
          <a:bodyPr wrap="square" rtlCol="0">
            <a:spAutoFit/>
          </a:bodyPr>
          <a:lstStyle/>
          <a:p>
            <a:pPr>
              <a:defRPr/>
            </a:pPr>
            <a:r>
              <a:rPr lang="en-US" sz="2800" baseline="30000">
                <a:solidFill>
                  <a:prstClr val="black"/>
                </a:solidFill>
                <a:latin typeface="Tahoma"/>
              </a:rPr>
              <a:t>87</a:t>
            </a:r>
            <a:r>
              <a:rPr lang="en-US" sz="2800">
                <a:solidFill>
                  <a:prstClr val="black"/>
                </a:solidFill>
                <a:latin typeface="Tahoma"/>
              </a:rPr>
              <a:t>Sr</a:t>
            </a:r>
            <a:endParaRPr lang="en-US" sz="2800" baseline="30000">
              <a:solidFill>
                <a:prstClr val="black"/>
              </a:solidFill>
              <a:latin typeface="Tahoma"/>
            </a:endParaRPr>
          </a:p>
        </p:txBody>
      </p:sp>
      <p:sp>
        <p:nvSpPr>
          <p:cNvPr id="23" name="TextBox 22">
            <a:extLst>
              <a:ext uri="{FF2B5EF4-FFF2-40B4-BE49-F238E27FC236}">
                <a16:creationId xmlns:a16="http://schemas.microsoft.com/office/drawing/2014/main" id="{41D73DB2-0851-8001-8DFF-0518079EEF7C}"/>
              </a:ext>
            </a:extLst>
          </p:cNvPr>
          <p:cNvSpPr txBox="1"/>
          <p:nvPr/>
        </p:nvSpPr>
        <p:spPr>
          <a:xfrm>
            <a:off x="10120029" y="1688164"/>
            <a:ext cx="1046922" cy="523220"/>
          </a:xfrm>
          <a:prstGeom prst="rect">
            <a:avLst/>
          </a:prstGeom>
          <a:noFill/>
        </p:spPr>
        <p:txBody>
          <a:bodyPr wrap="square" rtlCol="0">
            <a:spAutoFit/>
          </a:bodyPr>
          <a:lstStyle/>
          <a:p>
            <a:pPr>
              <a:defRPr/>
            </a:pPr>
            <a:r>
              <a:rPr lang="en-US" sz="2800" baseline="30000" dirty="0">
                <a:solidFill>
                  <a:prstClr val="black"/>
                </a:solidFill>
                <a:latin typeface="Tahoma"/>
              </a:rPr>
              <a:t>88</a:t>
            </a:r>
            <a:r>
              <a:rPr lang="en-US" sz="2800" dirty="0">
                <a:solidFill>
                  <a:prstClr val="black"/>
                </a:solidFill>
                <a:latin typeface="Tahoma"/>
              </a:rPr>
              <a:t>Sr</a:t>
            </a:r>
            <a:endParaRPr lang="en-US" sz="2800" baseline="30000" dirty="0">
              <a:solidFill>
                <a:prstClr val="black"/>
              </a:solidFill>
              <a:latin typeface="Tahoma"/>
            </a:endParaRP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EE82044D-270E-BC99-6847-CF1C2F4FAD98}"/>
                  </a:ext>
                </a:extLst>
              </p:cNvPr>
              <p:cNvSpPr txBox="1"/>
              <p:nvPr/>
            </p:nvSpPr>
            <p:spPr>
              <a:xfrm>
                <a:off x="6492550" y="5317005"/>
                <a:ext cx="1932132" cy="373500"/>
              </a:xfrm>
              <a:prstGeom prst="rect">
                <a:avLst/>
              </a:prstGeom>
              <a:noFill/>
            </p:spPr>
            <p:txBody>
              <a:bodyPr wrap="none" lIns="0" tIns="0" rIns="0" bIns="0" rtlCol="0">
                <a:spAutoFit/>
              </a:bodyPr>
              <a:lstStyle/>
              <a:p>
                <a:pPr>
                  <a:defRPr/>
                </a:pPr>
                <a14:m>
                  <m:oMath xmlns:m="http://schemas.openxmlformats.org/officeDocument/2006/math">
                    <m:r>
                      <a:rPr lang="en-US" sz="2400" i="1" smtClean="0">
                        <a:solidFill>
                          <a:prstClr val="black"/>
                        </a:solidFill>
                        <a:latin typeface="Cambria Math" panose="02040503050406030204" pitchFamily="18" charset="0"/>
                      </a:rPr>
                      <m:t>3</m:t>
                    </m:r>
                    <m:r>
                      <a:rPr lang="en-US" sz="2400" i="1" smtClean="0">
                        <a:solidFill>
                          <a:prstClr val="black"/>
                        </a:solidFill>
                        <a:latin typeface="Cambria Math" panose="02040503050406030204" pitchFamily="18" charset="0"/>
                        <a:ea typeface="Cambria Math" panose="02040503050406030204" pitchFamily="18" charset="0"/>
                      </a:rPr>
                      <m:t>×</m:t>
                    </m:r>
                    <m:sSup>
                      <m:sSupPr>
                        <m:ctrlPr>
                          <a:rPr lang="en-US" sz="2400" i="1" smtClean="0">
                            <a:solidFill>
                              <a:prstClr val="black"/>
                            </a:solidFill>
                            <a:latin typeface="Cambria Math" panose="02040503050406030204" pitchFamily="18" charset="0"/>
                            <a:ea typeface="Cambria Math" panose="02040503050406030204" pitchFamily="18" charset="0"/>
                          </a:rPr>
                        </m:ctrlPr>
                      </m:sSupPr>
                      <m:e>
                        <m:r>
                          <a:rPr lang="en-US" sz="2400" i="1" smtClean="0">
                            <a:solidFill>
                              <a:prstClr val="black"/>
                            </a:solidFill>
                            <a:latin typeface="Cambria Math" panose="02040503050406030204" pitchFamily="18" charset="0"/>
                            <a:ea typeface="Cambria Math" panose="02040503050406030204" pitchFamily="18" charset="0"/>
                          </a:rPr>
                          <m:t>10</m:t>
                        </m:r>
                      </m:e>
                      <m:sup>
                        <m:r>
                          <a:rPr lang="en-US" sz="2400" i="1" smtClean="0">
                            <a:solidFill>
                              <a:prstClr val="black"/>
                            </a:solidFill>
                            <a:latin typeface="Cambria Math" panose="02040503050406030204" pitchFamily="18" charset="0"/>
                            <a:ea typeface="Cambria Math" panose="02040503050406030204" pitchFamily="18" charset="0"/>
                          </a:rPr>
                          <m:t>5</m:t>
                        </m:r>
                      </m:sup>
                    </m:sSup>
                  </m:oMath>
                </a14:m>
                <a:r>
                  <a:rPr lang="en-US" sz="2400" dirty="0">
                    <a:solidFill>
                      <a:prstClr val="black"/>
                    </a:solidFill>
                    <a:latin typeface="Tahoma"/>
                  </a:rPr>
                  <a:t> atoms</a:t>
                </a:r>
              </a:p>
            </p:txBody>
          </p:sp>
        </mc:Choice>
        <mc:Fallback xmlns="">
          <p:sp>
            <p:nvSpPr>
              <p:cNvPr id="24" name="TextBox 23">
                <a:extLst>
                  <a:ext uri="{FF2B5EF4-FFF2-40B4-BE49-F238E27FC236}">
                    <a16:creationId xmlns:a16="http://schemas.microsoft.com/office/drawing/2014/main" id="{EE82044D-270E-BC99-6847-CF1C2F4FAD98}"/>
                  </a:ext>
                </a:extLst>
              </p:cNvPr>
              <p:cNvSpPr txBox="1">
                <a:spLocks noRot="1" noChangeAspect="1" noMove="1" noResize="1" noEditPoints="1" noAdjustHandles="1" noChangeArrowheads="1" noChangeShapeType="1" noTextEdit="1"/>
              </p:cNvSpPr>
              <p:nvPr/>
            </p:nvSpPr>
            <p:spPr>
              <a:xfrm>
                <a:off x="6492550" y="5317005"/>
                <a:ext cx="1932132" cy="373500"/>
              </a:xfrm>
              <a:prstGeom prst="rect">
                <a:avLst/>
              </a:prstGeom>
              <a:blipFill>
                <a:blip r:embed="rId7"/>
                <a:stretch>
                  <a:fillRect l="-5229" t="-23333" r="-1307" b="-5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01915DF7-5700-BCE8-FC9D-C0790BDEA042}"/>
                  </a:ext>
                </a:extLst>
              </p:cNvPr>
              <p:cNvSpPr txBox="1"/>
              <p:nvPr/>
            </p:nvSpPr>
            <p:spPr>
              <a:xfrm>
                <a:off x="9667899" y="5317005"/>
                <a:ext cx="1932132" cy="369332"/>
              </a:xfrm>
              <a:prstGeom prst="rect">
                <a:avLst/>
              </a:prstGeom>
              <a:noFill/>
            </p:spPr>
            <p:txBody>
              <a:bodyPr wrap="none" lIns="0" tIns="0" rIns="0" bIns="0" rtlCol="0">
                <a:spAutoFit/>
              </a:bodyPr>
              <a:lstStyle/>
              <a:p>
                <a:pPr>
                  <a:defRPr/>
                </a:pPr>
                <a14:m>
                  <m:oMath xmlns:m="http://schemas.openxmlformats.org/officeDocument/2006/math">
                    <m:r>
                      <a:rPr lang="en-US" sz="2400" i="1" smtClean="0">
                        <a:solidFill>
                          <a:prstClr val="black"/>
                        </a:solidFill>
                        <a:latin typeface="Cambria Math" panose="02040503050406030204" pitchFamily="18" charset="0"/>
                      </a:rPr>
                      <m:t>8</m:t>
                    </m:r>
                    <m:r>
                      <a:rPr lang="en-US" sz="2400" i="1" smtClean="0">
                        <a:solidFill>
                          <a:prstClr val="black"/>
                        </a:solidFill>
                        <a:latin typeface="Cambria Math" panose="02040503050406030204" pitchFamily="18" charset="0"/>
                        <a:ea typeface="Cambria Math" panose="02040503050406030204" pitchFamily="18" charset="0"/>
                      </a:rPr>
                      <m:t>×</m:t>
                    </m:r>
                    <m:sSup>
                      <m:sSupPr>
                        <m:ctrlPr>
                          <a:rPr lang="en-US" sz="2400" i="1" smtClean="0">
                            <a:solidFill>
                              <a:prstClr val="black"/>
                            </a:solidFill>
                            <a:latin typeface="Cambria Math" panose="02040503050406030204" pitchFamily="18" charset="0"/>
                            <a:ea typeface="Cambria Math" panose="02040503050406030204" pitchFamily="18" charset="0"/>
                          </a:rPr>
                        </m:ctrlPr>
                      </m:sSupPr>
                      <m:e>
                        <m:r>
                          <a:rPr lang="en-US" sz="2400" i="1" smtClean="0">
                            <a:solidFill>
                              <a:prstClr val="black"/>
                            </a:solidFill>
                            <a:latin typeface="Cambria Math" panose="02040503050406030204" pitchFamily="18" charset="0"/>
                            <a:ea typeface="Cambria Math" panose="02040503050406030204" pitchFamily="18" charset="0"/>
                          </a:rPr>
                          <m:t>10</m:t>
                        </m:r>
                      </m:e>
                      <m:sup>
                        <m:r>
                          <a:rPr lang="en-US" sz="2400" i="1" smtClean="0">
                            <a:solidFill>
                              <a:prstClr val="black"/>
                            </a:solidFill>
                            <a:latin typeface="Cambria Math" panose="02040503050406030204" pitchFamily="18" charset="0"/>
                            <a:ea typeface="Cambria Math" panose="02040503050406030204" pitchFamily="18" charset="0"/>
                          </a:rPr>
                          <m:t>6</m:t>
                        </m:r>
                      </m:sup>
                    </m:sSup>
                  </m:oMath>
                </a14:m>
                <a:r>
                  <a:rPr lang="en-US" sz="2400" dirty="0">
                    <a:solidFill>
                      <a:prstClr val="black"/>
                    </a:solidFill>
                    <a:latin typeface="Tahoma"/>
                  </a:rPr>
                  <a:t> atoms</a:t>
                </a:r>
              </a:p>
            </p:txBody>
          </p:sp>
        </mc:Choice>
        <mc:Fallback xmlns="">
          <p:sp>
            <p:nvSpPr>
              <p:cNvPr id="25" name="TextBox 24">
                <a:extLst>
                  <a:ext uri="{FF2B5EF4-FFF2-40B4-BE49-F238E27FC236}">
                    <a16:creationId xmlns:a16="http://schemas.microsoft.com/office/drawing/2014/main" id="{01915DF7-5700-BCE8-FC9D-C0790BDEA042}"/>
                  </a:ext>
                </a:extLst>
              </p:cNvPr>
              <p:cNvSpPr txBox="1">
                <a:spLocks noRot="1" noChangeAspect="1" noMove="1" noResize="1" noEditPoints="1" noAdjustHandles="1" noChangeArrowheads="1" noChangeShapeType="1" noTextEdit="1"/>
              </p:cNvSpPr>
              <p:nvPr/>
            </p:nvSpPr>
            <p:spPr>
              <a:xfrm>
                <a:off x="9667899" y="5317005"/>
                <a:ext cx="1932132" cy="369332"/>
              </a:xfrm>
              <a:prstGeom prst="rect">
                <a:avLst/>
              </a:prstGeom>
              <a:blipFill>
                <a:blip r:embed="rId8"/>
                <a:stretch>
                  <a:fillRect l="-5229" t="-23333" r="-1307" b="-50000"/>
                </a:stretch>
              </a:blipFill>
            </p:spPr>
            <p:txBody>
              <a:bodyPr/>
              <a:lstStyle/>
              <a:p>
                <a:r>
                  <a:rPr lang="en-US">
                    <a:noFill/>
                  </a:rPr>
                  <a:t> </a:t>
                </a:r>
              </a:p>
            </p:txBody>
          </p:sp>
        </mc:Fallback>
      </mc:AlternateContent>
    </p:spTree>
    <p:extLst>
      <p:ext uri="{BB962C8B-B14F-4D97-AF65-F5344CB8AC3E}">
        <p14:creationId xmlns:p14="http://schemas.microsoft.com/office/powerpoint/2010/main" val="29047139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38DE4-9F12-BA25-F06F-768808CB9C99}"/>
              </a:ext>
            </a:extLst>
          </p:cNvPr>
          <p:cNvSpPr>
            <a:spLocks noGrp="1"/>
          </p:cNvSpPr>
          <p:nvPr>
            <p:ph type="title"/>
          </p:nvPr>
        </p:nvSpPr>
        <p:spPr/>
        <p:txBody>
          <a:bodyPr/>
          <a:lstStyle/>
          <a:p>
            <a:r>
              <a:rPr lang="en-US"/>
              <a:t>Geodesy</a:t>
            </a:r>
          </a:p>
        </p:txBody>
      </p:sp>
      <p:sp>
        <p:nvSpPr>
          <p:cNvPr id="12" name="TextBox 11">
            <a:extLst>
              <a:ext uri="{FF2B5EF4-FFF2-40B4-BE49-F238E27FC236}">
                <a16:creationId xmlns:a16="http://schemas.microsoft.com/office/drawing/2014/main" id="{948F5F0F-1B37-E8AD-20CE-042A87F5E9C1}"/>
              </a:ext>
            </a:extLst>
          </p:cNvPr>
          <p:cNvSpPr txBox="1"/>
          <p:nvPr/>
        </p:nvSpPr>
        <p:spPr>
          <a:xfrm>
            <a:off x="573795" y="6371224"/>
            <a:ext cx="3877348" cy="246221"/>
          </a:xfrm>
          <a:prstGeom prst="rect">
            <a:avLst/>
          </a:prstGeom>
          <a:noFill/>
        </p:spPr>
        <p:txBody>
          <a:bodyPr wrap="square" rtlCol="0">
            <a:spAutoFit/>
          </a:bodyPr>
          <a:lstStyle/>
          <a:p>
            <a:r>
              <a:rPr lang="en-US" sz="1000" dirty="0" err="1"/>
              <a:t>Barthelmes</a:t>
            </a:r>
            <a:r>
              <a:rPr lang="en-US" sz="1000" dirty="0"/>
              <a:t> </a:t>
            </a:r>
            <a:r>
              <a:rPr lang="en-US" sz="1000" i="1" dirty="0"/>
              <a:t>et al </a:t>
            </a:r>
            <a:r>
              <a:rPr lang="en-US" sz="1000" dirty="0"/>
              <a:t>International Centre for Global Earth Models (ICGEM)</a:t>
            </a:r>
          </a:p>
        </p:txBody>
      </p:sp>
      <p:pic>
        <p:nvPicPr>
          <p:cNvPr id="14" name="Picture 13" descr="A picture containing diagram&#10;&#10;Description automatically generated">
            <a:extLst>
              <a:ext uri="{FF2B5EF4-FFF2-40B4-BE49-F238E27FC236}">
                <a16:creationId xmlns:a16="http://schemas.microsoft.com/office/drawing/2014/main" id="{2A2B25C7-E453-C023-1D16-01C2A518C819}"/>
              </a:ext>
            </a:extLst>
          </p:cNvPr>
          <p:cNvPicPr>
            <a:picLocks noChangeAspect="1"/>
          </p:cNvPicPr>
          <p:nvPr/>
        </p:nvPicPr>
        <p:blipFill>
          <a:blip r:embed="rId3"/>
          <a:stretch>
            <a:fillRect/>
          </a:stretch>
        </p:blipFill>
        <p:spPr>
          <a:xfrm>
            <a:off x="573795" y="1579047"/>
            <a:ext cx="4465920" cy="4465920"/>
          </a:xfrm>
          <a:prstGeom prst="rect">
            <a:avLst/>
          </a:prstGeom>
        </p:spPr>
      </p:pic>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8033F1AD-5464-0414-794E-463F6F53A04F}"/>
                  </a:ext>
                </a:extLst>
              </p:cNvPr>
              <p:cNvSpPr txBox="1"/>
              <p:nvPr/>
            </p:nvSpPr>
            <p:spPr>
              <a:xfrm>
                <a:off x="5831595" y="2992583"/>
                <a:ext cx="5759003" cy="1415709"/>
              </a:xfrm>
              <a:prstGeom prst="rect">
                <a:avLst/>
              </a:prstGeom>
              <a:noFill/>
            </p:spPr>
            <p:txBody>
              <a:bodyPr wrap="square" rtlCol="0">
                <a:spAutoFit/>
              </a:bodyPr>
              <a:lstStyle/>
              <a:p>
                <a:pPr algn="ctr"/>
                <a:endParaRPr lang="en-US" sz="2400" dirty="0"/>
              </a:p>
              <a:p>
                <a:pPr algn="ctr"/>
                <a14:m>
                  <m:oMath xmlns:m="http://schemas.openxmlformats.org/officeDocument/2006/math">
                    <m:f>
                      <m:fPr>
                        <m:ctrlPr>
                          <a:rPr lang="en-US" sz="2400" i="1" smtClean="0">
                            <a:latin typeface="Cambria Math" panose="02040503050406030204" pitchFamily="18" charset="0"/>
                          </a:rPr>
                        </m:ctrlPr>
                      </m:fPr>
                      <m:num>
                        <m:r>
                          <a:rPr lang="en-US" sz="2400" i="1" smtClean="0">
                            <a:latin typeface="Cambria Math" panose="02040503050406030204" pitchFamily="18" charset="0"/>
                            <a:ea typeface="Cambria Math" panose="02040503050406030204" pitchFamily="18" charset="0"/>
                          </a:rPr>
                          <m:t>𝛿</m:t>
                        </m:r>
                        <m:r>
                          <a:rPr lang="en-US" sz="2400" b="0" i="1" smtClean="0">
                            <a:latin typeface="Cambria Math" panose="02040503050406030204" pitchFamily="18" charset="0"/>
                            <a:ea typeface="Cambria Math" panose="02040503050406030204" pitchFamily="18" charset="0"/>
                          </a:rPr>
                          <m:t>𝑓</m:t>
                        </m:r>
                      </m:num>
                      <m:den>
                        <m:r>
                          <a:rPr lang="en-US" sz="2400" b="0" i="1" smtClean="0">
                            <a:latin typeface="Cambria Math" panose="02040503050406030204" pitchFamily="18" charset="0"/>
                          </a:rPr>
                          <m:t>𝑓</m:t>
                        </m:r>
                      </m:den>
                    </m:f>
                    <m:r>
                      <a:rPr lang="en-US" sz="2400" b="0" i="1" smtClean="0">
                        <a:latin typeface="Cambria Math" panose="02040503050406030204" pitchFamily="18" charset="0"/>
                      </a:rPr>
                      <m:t>= </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10</m:t>
                        </m:r>
                      </m:e>
                      <m:sup>
                        <m:r>
                          <a:rPr lang="en-US" sz="2400" b="0" i="1" smtClean="0">
                            <a:latin typeface="Cambria Math" panose="02040503050406030204" pitchFamily="18" charset="0"/>
                          </a:rPr>
                          <m:t>−18</m:t>
                        </m:r>
                      </m:sup>
                    </m:sSup>
                    <m:r>
                      <a:rPr lang="en-US" sz="2400" b="0" i="1" smtClean="0">
                        <a:latin typeface="Cambria Math" panose="02040503050406030204" pitchFamily="18" charset="0"/>
                        <a:ea typeface="Cambria Math" panose="02040503050406030204" pitchFamily="18" charset="0"/>
                      </a:rPr>
                      <m:t>→1</m:t>
                    </m:r>
                  </m:oMath>
                </a14:m>
                <a:r>
                  <a:rPr lang="en-US" sz="2400" dirty="0"/>
                  <a:t> cm height resolution</a:t>
                </a:r>
              </a:p>
              <a:p>
                <a:pPr algn="ctr"/>
                <a:endParaRPr lang="en-US" sz="2400" dirty="0"/>
              </a:p>
            </p:txBody>
          </p:sp>
        </mc:Choice>
        <mc:Fallback>
          <p:sp>
            <p:nvSpPr>
              <p:cNvPr id="3" name="TextBox 2">
                <a:extLst>
                  <a:ext uri="{FF2B5EF4-FFF2-40B4-BE49-F238E27FC236}">
                    <a16:creationId xmlns:a16="http://schemas.microsoft.com/office/drawing/2014/main" id="{8033F1AD-5464-0414-794E-463F6F53A04F}"/>
                  </a:ext>
                </a:extLst>
              </p:cNvPr>
              <p:cNvSpPr txBox="1">
                <a:spLocks noRot="1" noChangeAspect="1" noMove="1" noResize="1" noEditPoints="1" noAdjustHandles="1" noChangeArrowheads="1" noChangeShapeType="1" noTextEdit="1"/>
              </p:cNvSpPr>
              <p:nvPr/>
            </p:nvSpPr>
            <p:spPr>
              <a:xfrm>
                <a:off x="5831595" y="2992583"/>
                <a:ext cx="5759003" cy="1415709"/>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2308517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33"/>
        <p:cNvGrpSpPr/>
        <p:nvPr/>
      </p:nvGrpSpPr>
      <p:grpSpPr>
        <a:xfrm>
          <a:off x="0" y="0"/>
          <a:ext cx="0" cy="0"/>
          <a:chOff x="0" y="0"/>
          <a:chExt cx="0" cy="0"/>
        </a:xfrm>
      </p:grpSpPr>
      <p:sp>
        <p:nvSpPr>
          <p:cNvPr id="534" name="Google Shape;534;p11"/>
          <p:cNvSpPr txBox="1">
            <a:spLocks noGrp="1"/>
          </p:cNvSpPr>
          <p:nvPr>
            <p:ph type="title"/>
          </p:nvPr>
        </p:nvSpPr>
        <p:spPr>
          <a:xfrm>
            <a:off x="573795" y="240555"/>
            <a:ext cx="10515600" cy="82296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4400"/>
              <a:buFont typeface="Calibri"/>
              <a:buNone/>
            </a:pPr>
            <a:r>
              <a:rPr lang="en-US"/>
              <a:t>Time of Flight – MOT Temperature</a:t>
            </a:r>
            <a:endParaRPr/>
          </a:p>
        </p:txBody>
      </p:sp>
      <p:sp>
        <p:nvSpPr>
          <p:cNvPr id="535" name="Google Shape;535;p11"/>
          <p:cNvSpPr txBox="1"/>
          <p:nvPr/>
        </p:nvSpPr>
        <p:spPr>
          <a:xfrm>
            <a:off x="624941" y="4110659"/>
            <a:ext cx="11619834" cy="36933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a:ea typeface="Calibri"/>
                <a:cs typeface="Calibri"/>
                <a:sym typeface="Calibri"/>
              </a:rPr>
              <a:t>0 ms                               1 ms                               2 ms                               3 ms                              4 ms                              5 ms</a:t>
            </a:r>
            <a:endParaRPr kumimoji="0" sz="1800" b="0" i="0" u="none" strike="noStrike" kern="1200" cap="none" spc="0" normalizeH="0" baseline="0" noProof="0">
              <a:ln>
                <a:noFill/>
              </a:ln>
              <a:solidFill>
                <a:prstClr val="black"/>
              </a:solidFill>
              <a:effectLst/>
              <a:uLnTx/>
              <a:uFillTx/>
              <a:latin typeface="Calibri"/>
              <a:ea typeface="Calibri"/>
              <a:cs typeface="Calibri"/>
              <a:sym typeface="Calibri"/>
            </a:endParaRPr>
          </a:p>
        </p:txBody>
      </p:sp>
      <p:pic>
        <p:nvPicPr>
          <p:cNvPr id="536" name="Google Shape;536;p11"/>
          <p:cNvPicPr preferRelativeResize="0"/>
          <p:nvPr/>
        </p:nvPicPr>
        <p:blipFill rotWithShape="1">
          <a:blip r:embed="rId3">
            <a:alphaModFix/>
          </a:blip>
          <a:srcRect/>
          <a:stretch/>
        </p:blipFill>
        <p:spPr>
          <a:xfrm>
            <a:off x="4074310" y="4479991"/>
            <a:ext cx="2025650" cy="2025650"/>
          </a:xfrm>
          <a:prstGeom prst="rect">
            <a:avLst/>
          </a:prstGeom>
          <a:noFill/>
          <a:ln>
            <a:noFill/>
          </a:ln>
        </p:spPr>
      </p:pic>
      <p:pic>
        <p:nvPicPr>
          <p:cNvPr id="537" name="Google Shape;537;p11"/>
          <p:cNvPicPr preferRelativeResize="0"/>
          <p:nvPr/>
        </p:nvPicPr>
        <p:blipFill rotWithShape="1">
          <a:blip r:embed="rId4">
            <a:alphaModFix/>
          </a:blip>
          <a:srcRect/>
          <a:stretch/>
        </p:blipFill>
        <p:spPr>
          <a:xfrm>
            <a:off x="6106002" y="4479991"/>
            <a:ext cx="2025650" cy="2025650"/>
          </a:xfrm>
          <a:prstGeom prst="rect">
            <a:avLst/>
          </a:prstGeom>
          <a:noFill/>
          <a:ln>
            <a:noFill/>
          </a:ln>
        </p:spPr>
      </p:pic>
      <p:pic>
        <p:nvPicPr>
          <p:cNvPr id="538" name="Google Shape;538;p11"/>
          <p:cNvPicPr preferRelativeResize="0"/>
          <p:nvPr/>
        </p:nvPicPr>
        <p:blipFill rotWithShape="1">
          <a:blip r:embed="rId5">
            <a:alphaModFix/>
          </a:blip>
          <a:srcRect/>
          <a:stretch/>
        </p:blipFill>
        <p:spPr>
          <a:xfrm>
            <a:off x="8140139" y="4479991"/>
            <a:ext cx="2025650" cy="2025650"/>
          </a:xfrm>
          <a:prstGeom prst="rect">
            <a:avLst/>
          </a:prstGeom>
          <a:noFill/>
          <a:ln>
            <a:noFill/>
          </a:ln>
        </p:spPr>
      </p:pic>
      <p:pic>
        <p:nvPicPr>
          <p:cNvPr id="539" name="Google Shape;539;p11"/>
          <p:cNvPicPr preferRelativeResize="0"/>
          <p:nvPr/>
        </p:nvPicPr>
        <p:blipFill rotWithShape="1">
          <a:blip r:embed="rId6">
            <a:alphaModFix/>
          </a:blip>
          <a:srcRect/>
          <a:stretch/>
        </p:blipFill>
        <p:spPr>
          <a:xfrm>
            <a:off x="10183230" y="4479991"/>
            <a:ext cx="2025650" cy="2025650"/>
          </a:xfrm>
          <a:prstGeom prst="rect">
            <a:avLst/>
          </a:prstGeom>
          <a:noFill/>
          <a:ln>
            <a:noFill/>
          </a:ln>
        </p:spPr>
      </p:pic>
      <p:pic>
        <p:nvPicPr>
          <p:cNvPr id="540" name="Google Shape;540;p11"/>
          <p:cNvPicPr preferRelativeResize="0"/>
          <p:nvPr/>
        </p:nvPicPr>
        <p:blipFill rotWithShape="1">
          <a:blip r:embed="rId7">
            <a:alphaModFix/>
          </a:blip>
          <a:srcRect/>
          <a:stretch/>
        </p:blipFill>
        <p:spPr>
          <a:xfrm>
            <a:off x="-9298" y="4478839"/>
            <a:ext cx="2025650" cy="2025650"/>
          </a:xfrm>
          <a:prstGeom prst="rect">
            <a:avLst/>
          </a:prstGeom>
          <a:noFill/>
          <a:ln>
            <a:noFill/>
          </a:ln>
        </p:spPr>
      </p:pic>
      <p:pic>
        <p:nvPicPr>
          <p:cNvPr id="541" name="Google Shape;541;p11"/>
          <p:cNvPicPr preferRelativeResize="0"/>
          <p:nvPr/>
        </p:nvPicPr>
        <p:blipFill rotWithShape="1">
          <a:blip r:embed="rId8">
            <a:alphaModFix/>
          </a:blip>
          <a:srcRect/>
          <a:stretch/>
        </p:blipFill>
        <p:spPr>
          <a:xfrm>
            <a:off x="2034818" y="4478839"/>
            <a:ext cx="2025650" cy="2025650"/>
          </a:xfrm>
          <a:prstGeom prst="rect">
            <a:avLst/>
          </a:prstGeom>
          <a:noFill/>
          <a:ln>
            <a:noFill/>
          </a:ln>
        </p:spPr>
      </p:pic>
      <p:pic>
        <p:nvPicPr>
          <p:cNvPr id="542" name="Google Shape;542;p11"/>
          <p:cNvPicPr preferRelativeResize="0"/>
          <p:nvPr/>
        </p:nvPicPr>
        <p:blipFill rotWithShape="1">
          <a:blip r:embed="rId9">
            <a:alphaModFix/>
          </a:blip>
          <a:srcRect/>
          <a:stretch/>
        </p:blipFill>
        <p:spPr>
          <a:xfrm>
            <a:off x="7037949" y="1277973"/>
            <a:ext cx="2471655" cy="2569404"/>
          </a:xfrm>
          <a:prstGeom prst="rect">
            <a:avLst/>
          </a:prstGeom>
          <a:noFill/>
          <a:ln>
            <a:noFill/>
          </a:ln>
        </p:spPr>
      </p:pic>
      <p:cxnSp>
        <p:nvCxnSpPr>
          <p:cNvPr id="543" name="Google Shape;543;p11"/>
          <p:cNvCxnSpPr/>
          <p:nvPr/>
        </p:nvCxnSpPr>
        <p:spPr>
          <a:xfrm>
            <a:off x="1717877" y="1738291"/>
            <a:ext cx="4847858" cy="5643"/>
          </a:xfrm>
          <a:prstGeom prst="straightConnector1">
            <a:avLst/>
          </a:prstGeom>
          <a:noFill/>
          <a:ln w="22225" cap="flat" cmpd="sng">
            <a:solidFill>
              <a:schemeClr val="dk1"/>
            </a:solidFill>
            <a:prstDash val="dot"/>
            <a:round/>
            <a:headEnd type="none" w="med" len="med"/>
            <a:tailEnd type="none" w="med" len="med"/>
          </a:ln>
        </p:spPr>
      </p:cxnSp>
      <p:cxnSp>
        <p:nvCxnSpPr>
          <p:cNvPr id="544" name="Google Shape;544;p11"/>
          <p:cNvCxnSpPr/>
          <p:nvPr/>
        </p:nvCxnSpPr>
        <p:spPr>
          <a:xfrm>
            <a:off x="1717877" y="2242955"/>
            <a:ext cx="4822551" cy="5600"/>
          </a:xfrm>
          <a:prstGeom prst="straightConnector1">
            <a:avLst/>
          </a:prstGeom>
          <a:noFill/>
          <a:ln w="22225" cap="flat" cmpd="sng">
            <a:solidFill>
              <a:schemeClr val="dk1"/>
            </a:solidFill>
            <a:prstDash val="dot"/>
            <a:round/>
            <a:headEnd type="none" w="med" len="med"/>
            <a:tailEnd type="none" w="med" len="med"/>
          </a:ln>
        </p:spPr>
      </p:cxnSp>
      <p:sp>
        <p:nvSpPr>
          <p:cNvPr id="545" name="Google Shape;545;p11"/>
          <p:cNvSpPr txBox="1"/>
          <p:nvPr/>
        </p:nvSpPr>
        <p:spPr>
          <a:xfrm>
            <a:off x="1164618" y="1565771"/>
            <a:ext cx="1013460" cy="36933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a:ea typeface="Calibri"/>
                <a:cs typeface="Calibri"/>
                <a:sym typeface="Calibri"/>
              </a:rPr>
              <a:t>ON</a:t>
            </a:r>
            <a:endParaRPr kumimoji="0"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46" name="Google Shape;546;p11"/>
          <p:cNvSpPr txBox="1"/>
          <p:nvPr/>
        </p:nvSpPr>
        <p:spPr>
          <a:xfrm>
            <a:off x="1118437" y="2064934"/>
            <a:ext cx="1013460" cy="36933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a:ea typeface="Calibri"/>
                <a:cs typeface="Calibri"/>
                <a:sym typeface="Calibri"/>
              </a:rPr>
              <a:t>OFF</a:t>
            </a:r>
            <a:endParaRPr kumimoji="0"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cxnSp>
        <p:nvCxnSpPr>
          <p:cNvPr id="547" name="Google Shape;547;p11"/>
          <p:cNvCxnSpPr/>
          <p:nvPr/>
        </p:nvCxnSpPr>
        <p:spPr>
          <a:xfrm>
            <a:off x="1721023" y="1722714"/>
            <a:ext cx="2335681" cy="15577"/>
          </a:xfrm>
          <a:prstGeom prst="straightConnector1">
            <a:avLst/>
          </a:prstGeom>
          <a:noFill/>
          <a:ln w="22225" cap="flat" cmpd="sng">
            <a:solidFill>
              <a:srgbClr val="0070C0"/>
            </a:solidFill>
            <a:prstDash val="solid"/>
            <a:round/>
            <a:headEnd type="none" w="med" len="med"/>
            <a:tailEnd type="none" w="med" len="med"/>
          </a:ln>
        </p:spPr>
      </p:cxnSp>
      <p:cxnSp>
        <p:nvCxnSpPr>
          <p:cNvPr id="548" name="Google Shape;548;p11"/>
          <p:cNvCxnSpPr/>
          <p:nvPr/>
        </p:nvCxnSpPr>
        <p:spPr>
          <a:xfrm>
            <a:off x="6077033" y="1740476"/>
            <a:ext cx="492466" cy="109"/>
          </a:xfrm>
          <a:prstGeom prst="straightConnector1">
            <a:avLst/>
          </a:prstGeom>
          <a:noFill/>
          <a:ln w="22225" cap="flat" cmpd="sng">
            <a:solidFill>
              <a:srgbClr val="0070C0"/>
            </a:solidFill>
            <a:prstDash val="solid"/>
            <a:round/>
            <a:headEnd type="none" w="med" len="med"/>
            <a:tailEnd type="none" w="med" len="med"/>
          </a:ln>
        </p:spPr>
      </p:cxnSp>
      <p:cxnSp>
        <p:nvCxnSpPr>
          <p:cNvPr id="549" name="Google Shape;549;p11"/>
          <p:cNvCxnSpPr/>
          <p:nvPr/>
        </p:nvCxnSpPr>
        <p:spPr>
          <a:xfrm>
            <a:off x="4074310" y="2247504"/>
            <a:ext cx="2008367" cy="4448"/>
          </a:xfrm>
          <a:prstGeom prst="straightConnector1">
            <a:avLst/>
          </a:prstGeom>
          <a:noFill/>
          <a:ln w="22225" cap="flat" cmpd="sng">
            <a:solidFill>
              <a:srgbClr val="0070C0"/>
            </a:solidFill>
            <a:prstDash val="solid"/>
            <a:round/>
            <a:headEnd type="none" w="med" len="med"/>
            <a:tailEnd type="none" w="med" len="med"/>
          </a:ln>
        </p:spPr>
      </p:cxnSp>
      <p:cxnSp>
        <p:nvCxnSpPr>
          <p:cNvPr id="550" name="Google Shape;550;p11"/>
          <p:cNvCxnSpPr/>
          <p:nvPr/>
        </p:nvCxnSpPr>
        <p:spPr>
          <a:xfrm>
            <a:off x="4060468" y="1740585"/>
            <a:ext cx="0" cy="498194"/>
          </a:xfrm>
          <a:prstGeom prst="straightConnector1">
            <a:avLst/>
          </a:prstGeom>
          <a:noFill/>
          <a:ln w="22225" cap="flat" cmpd="sng">
            <a:solidFill>
              <a:srgbClr val="0070C0"/>
            </a:solidFill>
            <a:prstDash val="solid"/>
            <a:round/>
            <a:headEnd type="none" w="med" len="med"/>
            <a:tailEnd type="none" w="med" len="med"/>
          </a:ln>
        </p:spPr>
      </p:cxnSp>
      <p:cxnSp>
        <p:nvCxnSpPr>
          <p:cNvPr id="551" name="Google Shape;551;p11"/>
          <p:cNvCxnSpPr/>
          <p:nvPr/>
        </p:nvCxnSpPr>
        <p:spPr>
          <a:xfrm>
            <a:off x="6082677" y="1749444"/>
            <a:ext cx="0" cy="502508"/>
          </a:xfrm>
          <a:prstGeom prst="straightConnector1">
            <a:avLst/>
          </a:prstGeom>
          <a:noFill/>
          <a:ln w="22225" cap="flat" cmpd="sng">
            <a:solidFill>
              <a:srgbClr val="0070C0"/>
            </a:solidFill>
            <a:prstDash val="solid"/>
            <a:round/>
            <a:headEnd type="none" w="med" len="med"/>
            <a:tailEnd type="none" w="med" len="med"/>
          </a:ln>
        </p:spPr>
      </p:cxnSp>
      <p:sp>
        <p:nvSpPr>
          <p:cNvPr id="552" name="Google Shape;552;p11"/>
          <p:cNvSpPr txBox="1"/>
          <p:nvPr/>
        </p:nvSpPr>
        <p:spPr>
          <a:xfrm>
            <a:off x="-26789" y="1848361"/>
            <a:ext cx="1237588" cy="369332"/>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a:ea typeface="Calibri"/>
                <a:cs typeface="Calibri"/>
                <a:sym typeface="Calibri"/>
              </a:rPr>
              <a:t>MOT Light</a:t>
            </a:r>
            <a:endParaRPr kumimoji="0"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cxnSp>
        <p:nvCxnSpPr>
          <p:cNvPr id="553" name="Google Shape;553;p11"/>
          <p:cNvCxnSpPr/>
          <p:nvPr/>
        </p:nvCxnSpPr>
        <p:spPr>
          <a:xfrm>
            <a:off x="1730530" y="3035410"/>
            <a:ext cx="4822551" cy="0"/>
          </a:xfrm>
          <a:prstGeom prst="straightConnector1">
            <a:avLst/>
          </a:prstGeom>
          <a:noFill/>
          <a:ln w="22225" cap="flat" cmpd="sng">
            <a:solidFill>
              <a:schemeClr val="dk1"/>
            </a:solidFill>
            <a:prstDash val="dot"/>
            <a:round/>
            <a:headEnd type="none" w="med" len="med"/>
            <a:tailEnd type="none" w="med" len="med"/>
          </a:ln>
        </p:spPr>
      </p:cxnSp>
      <p:cxnSp>
        <p:nvCxnSpPr>
          <p:cNvPr id="554" name="Google Shape;554;p11"/>
          <p:cNvCxnSpPr/>
          <p:nvPr/>
        </p:nvCxnSpPr>
        <p:spPr>
          <a:xfrm>
            <a:off x="1732838" y="3540074"/>
            <a:ext cx="4820243" cy="5116"/>
          </a:xfrm>
          <a:prstGeom prst="straightConnector1">
            <a:avLst/>
          </a:prstGeom>
          <a:noFill/>
          <a:ln w="22225" cap="flat" cmpd="sng">
            <a:solidFill>
              <a:schemeClr val="dk1"/>
            </a:solidFill>
            <a:prstDash val="dot"/>
            <a:round/>
            <a:headEnd type="none" w="med" len="med"/>
            <a:tailEnd type="none" w="med" len="med"/>
          </a:ln>
        </p:spPr>
      </p:cxnSp>
      <p:sp>
        <p:nvSpPr>
          <p:cNvPr id="555" name="Google Shape;555;p11"/>
          <p:cNvSpPr txBox="1"/>
          <p:nvPr/>
        </p:nvSpPr>
        <p:spPr>
          <a:xfrm>
            <a:off x="1184430" y="2862892"/>
            <a:ext cx="1013460" cy="36933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a:ea typeface="Calibri"/>
                <a:cs typeface="Calibri"/>
                <a:sym typeface="Calibri"/>
              </a:rPr>
              <a:t>ON</a:t>
            </a:r>
            <a:endParaRPr kumimoji="0"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56" name="Google Shape;556;p11"/>
          <p:cNvSpPr txBox="1"/>
          <p:nvPr/>
        </p:nvSpPr>
        <p:spPr>
          <a:xfrm>
            <a:off x="1130773" y="3345028"/>
            <a:ext cx="1013460" cy="36933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a:ea typeface="Calibri"/>
                <a:cs typeface="Calibri"/>
                <a:sym typeface="Calibri"/>
              </a:rPr>
              <a:t>OFF</a:t>
            </a:r>
            <a:endParaRPr kumimoji="0"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cxnSp>
        <p:nvCxnSpPr>
          <p:cNvPr id="557" name="Google Shape;557;p11"/>
          <p:cNvCxnSpPr/>
          <p:nvPr/>
        </p:nvCxnSpPr>
        <p:spPr>
          <a:xfrm>
            <a:off x="6102577" y="3039071"/>
            <a:ext cx="193088" cy="0"/>
          </a:xfrm>
          <a:prstGeom prst="straightConnector1">
            <a:avLst/>
          </a:prstGeom>
          <a:noFill/>
          <a:ln w="22225" cap="flat" cmpd="sng">
            <a:solidFill>
              <a:srgbClr val="FFC000"/>
            </a:solidFill>
            <a:prstDash val="solid"/>
            <a:round/>
            <a:headEnd type="none" w="med" len="med"/>
            <a:tailEnd type="none" w="med" len="med"/>
          </a:ln>
        </p:spPr>
      </p:cxnSp>
      <p:cxnSp>
        <p:nvCxnSpPr>
          <p:cNvPr id="558" name="Google Shape;558;p11"/>
          <p:cNvCxnSpPr/>
          <p:nvPr/>
        </p:nvCxnSpPr>
        <p:spPr>
          <a:xfrm>
            <a:off x="1744849" y="3540074"/>
            <a:ext cx="4374417" cy="5116"/>
          </a:xfrm>
          <a:prstGeom prst="straightConnector1">
            <a:avLst/>
          </a:prstGeom>
          <a:noFill/>
          <a:ln w="22225" cap="flat" cmpd="sng">
            <a:solidFill>
              <a:srgbClr val="FFC000"/>
            </a:solidFill>
            <a:prstDash val="solid"/>
            <a:round/>
            <a:headEnd type="none" w="med" len="med"/>
            <a:tailEnd type="none" w="med" len="med"/>
          </a:ln>
        </p:spPr>
      </p:cxnSp>
      <p:cxnSp>
        <p:nvCxnSpPr>
          <p:cNvPr id="559" name="Google Shape;559;p11"/>
          <p:cNvCxnSpPr/>
          <p:nvPr/>
        </p:nvCxnSpPr>
        <p:spPr>
          <a:xfrm>
            <a:off x="6119266" y="3061637"/>
            <a:ext cx="0" cy="502508"/>
          </a:xfrm>
          <a:prstGeom prst="straightConnector1">
            <a:avLst/>
          </a:prstGeom>
          <a:noFill/>
          <a:ln w="22225" cap="flat" cmpd="sng">
            <a:solidFill>
              <a:srgbClr val="FFC000"/>
            </a:solidFill>
            <a:prstDash val="solid"/>
            <a:round/>
            <a:headEnd type="none" w="med" len="med"/>
            <a:tailEnd type="none" w="med" len="med"/>
          </a:ln>
        </p:spPr>
      </p:cxnSp>
      <p:sp>
        <p:nvSpPr>
          <p:cNvPr id="560" name="Google Shape;560;p11"/>
          <p:cNvSpPr txBox="1"/>
          <p:nvPr/>
        </p:nvSpPr>
        <p:spPr>
          <a:xfrm>
            <a:off x="29114" y="3111774"/>
            <a:ext cx="1013460" cy="369332"/>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a:ea typeface="Calibri"/>
                <a:cs typeface="Calibri"/>
                <a:sym typeface="Calibri"/>
              </a:rPr>
              <a:t>Camera</a:t>
            </a:r>
            <a:endParaRPr kumimoji="0"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cxnSp>
        <p:nvCxnSpPr>
          <p:cNvPr id="561" name="Google Shape;561;p11"/>
          <p:cNvCxnSpPr/>
          <p:nvPr/>
        </p:nvCxnSpPr>
        <p:spPr>
          <a:xfrm>
            <a:off x="6295665" y="3061637"/>
            <a:ext cx="0" cy="502508"/>
          </a:xfrm>
          <a:prstGeom prst="straightConnector1">
            <a:avLst/>
          </a:prstGeom>
          <a:noFill/>
          <a:ln w="22225" cap="flat" cmpd="sng">
            <a:solidFill>
              <a:srgbClr val="FFC000"/>
            </a:solidFill>
            <a:prstDash val="solid"/>
            <a:round/>
            <a:headEnd type="none" w="med" len="med"/>
            <a:tailEnd type="none" w="med" len="med"/>
          </a:ln>
        </p:spPr>
      </p:cxnSp>
      <p:cxnSp>
        <p:nvCxnSpPr>
          <p:cNvPr id="562" name="Google Shape;562;p11"/>
          <p:cNvCxnSpPr/>
          <p:nvPr/>
        </p:nvCxnSpPr>
        <p:spPr>
          <a:xfrm>
            <a:off x="6286991" y="3550305"/>
            <a:ext cx="272702" cy="1"/>
          </a:xfrm>
          <a:prstGeom prst="straightConnector1">
            <a:avLst/>
          </a:prstGeom>
          <a:noFill/>
          <a:ln w="22225" cap="flat" cmpd="sng">
            <a:solidFill>
              <a:srgbClr val="FFC000"/>
            </a:solidFill>
            <a:prstDash val="solid"/>
            <a:round/>
            <a:headEnd type="none" w="med" len="med"/>
            <a:tailEnd type="none" w="med" len="med"/>
          </a:ln>
        </p:spPr>
      </p:cxnSp>
      <p:sp>
        <p:nvSpPr>
          <p:cNvPr id="563" name="Google Shape;563;p11"/>
          <p:cNvSpPr txBox="1"/>
          <p:nvPr/>
        </p:nvSpPr>
        <p:spPr>
          <a:xfrm>
            <a:off x="5780261" y="3643403"/>
            <a:ext cx="1013460" cy="36933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a:ea typeface="Calibri"/>
                <a:cs typeface="Calibri"/>
                <a:sym typeface="Calibri"/>
              </a:rPr>
              <a:t>100 </a:t>
            </a:r>
            <a:r>
              <a:rPr kumimoji="0" lang="en-US" sz="1800" b="0" i="1" u="none" strike="noStrike" kern="1200" cap="none" spc="0" normalizeH="0" baseline="0" noProof="0">
                <a:ln>
                  <a:noFill/>
                </a:ln>
                <a:solidFill>
                  <a:prstClr val="black"/>
                </a:solidFill>
                <a:effectLst/>
                <a:uLnTx/>
                <a:uFillTx/>
                <a:latin typeface="Calibri"/>
                <a:ea typeface="Calibri"/>
                <a:cs typeface="Calibri"/>
                <a:sym typeface="Calibri"/>
              </a:rPr>
              <a:t>μs</a:t>
            </a:r>
            <a:endParaRPr kumimoji="0" sz="1800" b="0" i="0" u="none" strike="noStrike" kern="1200" cap="none" spc="0" normalizeH="0" baseline="0" noProof="0">
              <a:ln>
                <a:noFill/>
              </a:ln>
              <a:solidFill>
                <a:prstClr val="black"/>
              </a:solidFill>
              <a:effectLst/>
              <a:uLnTx/>
              <a:uFillTx/>
              <a:latin typeface="Calibri"/>
              <a:ea typeface="Calibri"/>
              <a:cs typeface="Calibri"/>
              <a:sym typeface="Calibri"/>
            </a:endParaRPr>
          </a:p>
        </p:txBody>
      </p:sp>
      <p:sp>
        <p:nvSpPr>
          <p:cNvPr id="564" name="Google Shape;564;p11"/>
          <p:cNvSpPr txBox="1"/>
          <p:nvPr/>
        </p:nvSpPr>
        <p:spPr>
          <a:xfrm>
            <a:off x="2055870" y="1279949"/>
            <a:ext cx="1572882" cy="369332"/>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a:ea typeface="Calibri"/>
                <a:cs typeface="Calibri"/>
                <a:sym typeface="Calibri"/>
              </a:rPr>
              <a:t>Load</a:t>
            </a:r>
            <a:endParaRPr kumimoji="0"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65" name="Google Shape;565;p11"/>
          <p:cNvSpPr txBox="1"/>
          <p:nvPr/>
        </p:nvSpPr>
        <p:spPr>
          <a:xfrm>
            <a:off x="4300694" y="1279949"/>
            <a:ext cx="1572882" cy="369332"/>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a:ea typeface="Calibri"/>
                <a:cs typeface="Calibri"/>
                <a:sym typeface="Calibri"/>
              </a:rPr>
              <a:t>Expansion</a:t>
            </a:r>
            <a:endParaRPr kumimoji="0"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66" name="Google Shape;566;p11"/>
          <p:cNvSpPr txBox="1"/>
          <p:nvPr/>
        </p:nvSpPr>
        <p:spPr>
          <a:xfrm>
            <a:off x="10084712" y="2434266"/>
            <a:ext cx="1565881" cy="369332"/>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Math"/>
                <a:ea typeface="Cambria Math"/>
                <a:cs typeface="Cambria Math"/>
                <a:sym typeface="Cambria Math"/>
              </a:rPr>
              <a:t>T = 1.7 mK</a:t>
            </a:r>
            <a:endParaRPr kumimoji="0"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21883973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0" name="Arc 2069">
            <a:extLst>
              <a:ext uri="{FF2B5EF4-FFF2-40B4-BE49-F238E27FC236}">
                <a16:creationId xmlns:a16="http://schemas.microsoft.com/office/drawing/2014/main" id="{56CA77FB-FBC8-54D0-D261-74D9A678C7BE}"/>
              </a:ext>
            </a:extLst>
          </p:cNvPr>
          <p:cNvSpPr/>
          <p:nvPr/>
        </p:nvSpPr>
        <p:spPr>
          <a:xfrm rot="9833382">
            <a:off x="2575037" y="5303760"/>
            <a:ext cx="1890528" cy="565364"/>
          </a:xfrm>
          <a:prstGeom prst="arc">
            <a:avLst>
              <a:gd name="adj1" fmla="val 11943884"/>
              <a:gd name="adj2" fmla="val 17360173"/>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69" name="Arc 2068">
            <a:extLst>
              <a:ext uri="{FF2B5EF4-FFF2-40B4-BE49-F238E27FC236}">
                <a16:creationId xmlns:a16="http://schemas.microsoft.com/office/drawing/2014/main" id="{7E5FC120-6A1C-A847-6863-0048E2CCA92F}"/>
              </a:ext>
            </a:extLst>
          </p:cNvPr>
          <p:cNvSpPr/>
          <p:nvPr/>
        </p:nvSpPr>
        <p:spPr>
          <a:xfrm rot="9833382">
            <a:off x="494558" y="5236388"/>
            <a:ext cx="1890528" cy="565364"/>
          </a:xfrm>
          <a:prstGeom prst="arc">
            <a:avLst>
              <a:gd name="adj1" fmla="val 11943884"/>
              <a:gd name="adj2" fmla="val 17360173"/>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Scalable infrastructure for Sr clocks</a:t>
            </a:r>
          </a:p>
        </p:txBody>
      </p:sp>
      <p:sp>
        <p:nvSpPr>
          <p:cNvPr id="15" name="TextBox 14">
            <a:extLst>
              <a:ext uri="{FF2B5EF4-FFF2-40B4-BE49-F238E27FC236}">
                <a16:creationId xmlns:a16="http://schemas.microsoft.com/office/drawing/2014/main" id="{A86334D5-8564-0673-8E9F-6114916B8DB6}"/>
              </a:ext>
            </a:extLst>
          </p:cNvPr>
          <p:cNvSpPr txBox="1"/>
          <p:nvPr/>
        </p:nvSpPr>
        <p:spPr>
          <a:xfrm>
            <a:off x="9513239" y="1181722"/>
            <a:ext cx="2568563" cy="584775"/>
          </a:xfrm>
          <a:prstGeom prst="rect">
            <a:avLst/>
          </a:prstGeom>
          <a:noFill/>
        </p:spPr>
        <p:txBody>
          <a:bodyPr wrap="square" rtlCol="0">
            <a:spAutoFit/>
          </a:bodyPr>
          <a:lstStyle/>
          <a:p>
            <a:pPr algn="r"/>
            <a:r>
              <a:rPr lang="en-US" sz="1600" dirty="0"/>
              <a:t>Micro Fabry-Perot Cavity (Quinlan)</a:t>
            </a:r>
          </a:p>
        </p:txBody>
      </p:sp>
      <p:sp>
        <p:nvSpPr>
          <p:cNvPr id="1121" name="Rectangle 1120">
            <a:extLst>
              <a:ext uri="{FF2B5EF4-FFF2-40B4-BE49-F238E27FC236}">
                <a16:creationId xmlns:a16="http://schemas.microsoft.com/office/drawing/2014/main" id="{72E8166D-B4B3-1BC1-A163-212E6917AB88}"/>
              </a:ext>
            </a:extLst>
          </p:cNvPr>
          <p:cNvSpPr/>
          <p:nvPr/>
        </p:nvSpPr>
        <p:spPr>
          <a:xfrm>
            <a:off x="2762463" y="5557842"/>
            <a:ext cx="831399" cy="523220"/>
          </a:xfrm>
          <a:prstGeom prst="rect">
            <a:avLst/>
          </a:prstGeom>
          <a:solidFill>
            <a:schemeClr val="accent1">
              <a:lumMod val="60000"/>
              <a:lumOff val="40000"/>
            </a:schemeClr>
          </a:solidFill>
          <a:ln w="3175">
            <a:solidFill>
              <a:schemeClr val="accent1">
                <a:lumMod val="60000"/>
                <a:lumOff val="40000"/>
              </a:schemeClr>
            </a:solidFill>
          </a:ln>
          <a:scene3d>
            <a:camera prst="isometricOffAxis2Top">
              <a:rot lat="18988022" lon="17295711" rev="4670588"/>
            </a:camera>
            <a:lightRig rig="threePt" dir="t"/>
          </a:scene3d>
          <a:sp3d extrusionH="2159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3" name="Rectangle 1122">
            <a:extLst>
              <a:ext uri="{FF2B5EF4-FFF2-40B4-BE49-F238E27FC236}">
                <a16:creationId xmlns:a16="http://schemas.microsoft.com/office/drawing/2014/main" id="{FDA9A1BC-C0AD-97C1-2589-6A3E6E6987D2}"/>
              </a:ext>
            </a:extLst>
          </p:cNvPr>
          <p:cNvSpPr/>
          <p:nvPr/>
        </p:nvSpPr>
        <p:spPr>
          <a:xfrm>
            <a:off x="11015253" y="3847639"/>
            <a:ext cx="831399" cy="523220"/>
          </a:xfrm>
          <a:prstGeom prst="rect">
            <a:avLst/>
          </a:prstGeom>
          <a:solidFill>
            <a:schemeClr val="accent1">
              <a:lumMod val="60000"/>
              <a:lumOff val="40000"/>
            </a:schemeClr>
          </a:solidFill>
          <a:ln w="3175">
            <a:solidFill>
              <a:schemeClr val="accent1">
                <a:lumMod val="60000"/>
                <a:lumOff val="40000"/>
              </a:schemeClr>
            </a:solidFill>
          </a:ln>
          <a:scene3d>
            <a:camera prst="isometricOffAxis2Top">
              <a:rot lat="18988022" lon="17295711" rev="4670588"/>
            </a:camera>
            <a:lightRig rig="threePt" dir="t"/>
          </a:scene3d>
          <a:sp3d extrusionH="2159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4" name="Rectangle 1123">
            <a:extLst>
              <a:ext uri="{FF2B5EF4-FFF2-40B4-BE49-F238E27FC236}">
                <a16:creationId xmlns:a16="http://schemas.microsoft.com/office/drawing/2014/main" id="{BF776570-678C-4A07-1410-E7607A9E7387}"/>
              </a:ext>
            </a:extLst>
          </p:cNvPr>
          <p:cNvSpPr/>
          <p:nvPr/>
        </p:nvSpPr>
        <p:spPr>
          <a:xfrm>
            <a:off x="845069" y="5502666"/>
            <a:ext cx="831399" cy="523220"/>
          </a:xfrm>
          <a:prstGeom prst="rect">
            <a:avLst/>
          </a:prstGeom>
          <a:solidFill>
            <a:schemeClr val="accent1">
              <a:lumMod val="60000"/>
              <a:lumOff val="40000"/>
            </a:schemeClr>
          </a:solidFill>
          <a:ln w="3175">
            <a:solidFill>
              <a:schemeClr val="accent1">
                <a:lumMod val="60000"/>
                <a:lumOff val="40000"/>
              </a:schemeClr>
            </a:solidFill>
          </a:ln>
          <a:scene3d>
            <a:camera prst="isometricOffAxis2Top">
              <a:rot lat="18988022" lon="17295711" rev="4670588"/>
            </a:camera>
            <a:lightRig rig="threePt" dir="t"/>
          </a:scene3d>
          <a:sp3d extrusionH="2159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5" name="TextBox 1124">
            <a:extLst>
              <a:ext uri="{FF2B5EF4-FFF2-40B4-BE49-F238E27FC236}">
                <a16:creationId xmlns:a16="http://schemas.microsoft.com/office/drawing/2014/main" id="{11785B14-EE52-BA27-E58A-0DE86DA86A65}"/>
              </a:ext>
            </a:extLst>
          </p:cNvPr>
          <p:cNvSpPr txBox="1"/>
          <p:nvPr/>
        </p:nvSpPr>
        <p:spPr>
          <a:xfrm>
            <a:off x="10413084" y="3680095"/>
            <a:ext cx="1778916" cy="307777"/>
          </a:xfrm>
          <a:prstGeom prst="rect">
            <a:avLst/>
          </a:prstGeom>
          <a:noFill/>
        </p:spPr>
        <p:txBody>
          <a:bodyPr wrap="square" rtlCol="0">
            <a:spAutoFit/>
          </a:bodyPr>
          <a:lstStyle/>
          <a:p>
            <a:pPr algn="ctr"/>
            <a:r>
              <a:rPr lang="en-US" sz="1400"/>
              <a:t>Clock Laser</a:t>
            </a:r>
          </a:p>
        </p:txBody>
      </p:sp>
      <p:sp>
        <p:nvSpPr>
          <p:cNvPr id="1126" name="TextBox 1125">
            <a:extLst>
              <a:ext uri="{FF2B5EF4-FFF2-40B4-BE49-F238E27FC236}">
                <a16:creationId xmlns:a16="http://schemas.microsoft.com/office/drawing/2014/main" id="{DDA3C108-67FA-202B-4045-5EF331E2FCB7}"/>
              </a:ext>
            </a:extLst>
          </p:cNvPr>
          <p:cNvSpPr txBox="1"/>
          <p:nvPr/>
        </p:nvSpPr>
        <p:spPr>
          <a:xfrm>
            <a:off x="2593955" y="5155106"/>
            <a:ext cx="1210690" cy="523220"/>
          </a:xfrm>
          <a:prstGeom prst="rect">
            <a:avLst/>
          </a:prstGeom>
          <a:noFill/>
        </p:spPr>
        <p:txBody>
          <a:bodyPr wrap="square" rtlCol="0">
            <a:spAutoFit/>
          </a:bodyPr>
          <a:lstStyle/>
          <a:p>
            <a:pPr algn="ctr"/>
            <a:r>
              <a:rPr lang="en-US" sz="1400"/>
              <a:t>Narrow-line Cooling Laser</a:t>
            </a:r>
          </a:p>
        </p:txBody>
      </p:sp>
      <p:sp>
        <p:nvSpPr>
          <p:cNvPr id="1127" name="TextBox 1126">
            <a:extLst>
              <a:ext uri="{FF2B5EF4-FFF2-40B4-BE49-F238E27FC236}">
                <a16:creationId xmlns:a16="http://schemas.microsoft.com/office/drawing/2014/main" id="{D0023205-0330-90D3-F13C-9A4A536AFE7D}"/>
              </a:ext>
            </a:extLst>
          </p:cNvPr>
          <p:cNvSpPr txBox="1"/>
          <p:nvPr/>
        </p:nvSpPr>
        <p:spPr>
          <a:xfrm>
            <a:off x="212460" y="5145718"/>
            <a:ext cx="1221986" cy="523220"/>
          </a:xfrm>
          <a:prstGeom prst="rect">
            <a:avLst/>
          </a:prstGeom>
          <a:noFill/>
        </p:spPr>
        <p:txBody>
          <a:bodyPr wrap="square" rtlCol="0">
            <a:spAutoFit/>
          </a:bodyPr>
          <a:lstStyle/>
          <a:p>
            <a:pPr algn="ctr"/>
            <a:r>
              <a:rPr lang="en-US" sz="1400"/>
              <a:t>Broad-line Cooling Laser</a:t>
            </a:r>
          </a:p>
        </p:txBody>
      </p:sp>
      <p:grpSp>
        <p:nvGrpSpPr>
          <p:cNvPr id="1142" name="Group 1141">
            <a:extLst>
              <a:ext uri="{FF2B5EF4-FFF2-40B4-BE49-F238E27FC236}">
                <a16:creationId xmlns:a16="http://schemas.microsoft.com/office/drawing/2014/main" id="{7C92011F-DCFC-8937-43F1-8473A68FD7FC}"/>
              </a:ext>
            </a:extLst>
          </p:cNvPr>
          <p:cNvGrpSpPr/>
          <p:nvPr/>
        </p:nvGrpSpPr>
        <p:grpSpPr>
          <a:xfrm>
            <a:off x="9981440" y="1801423"/>
            <a:ext cx="2100362" cy="1765434"/>
            <a:chOff x="9991370" y="1524488"/>
            <a:chExt cx="2100362" cy="1765434"/>
          </a:xfrm>
        </p:grpSpPr>
        <p:pic>
          <p:nvPicPr>
            <p:cNvPr id="1026" name="Picture 2">
              <a:extLst>
                <a:ext uri="{FF2B5EF4-FFF2-40B4-BE49-F238E27FC236}">
                  <a16:creationId xmlns:a16="http://schemas.microsoft.com/office/drawing/2014/main" id="{5F307164-2C07-DA49-445F-FD66F8660B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91370" y="1559160"/>
              <a:ext cx="797468" cy="70040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a:extLst>
                <a:ext uri="{FF2B5EF4-FFF2-40B4-BE49-F238E27FC236}">
                  <a16:creationId xmlns:a16="http://schemas.microsoft.com/office/drawing/2014/main" id="{37B3F63F-9A69-6C52-77E9-D99D66C77A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11470465" y="1524488"/>
              <a:ext cx="621267" cy="176543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C7591832-71FB-45A9-9DBF-2F6712EB91A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868695" y="1634571"/>
              <a:ext cx="565154" cy="49994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C9483BF3-8ACF-282C-C370-10E432D79892}"/>
                </a:ext>
              </a:extLst>
            </p:cNvPr>
            <p:cNvSpPr/>
            <p:nvPr/>
          </p:nvSpPr>
          <p:spPr>
            <a:xfrm>
              <a:off x="10467845" y="1603224"/>
              <a:ext cx="237067" cy="22901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BE21CAEE-7DEB-4D29-7533-09C2F18604CB}"/>
                </a:ext>
              </a:extLst>
            </p:cNvPr>
            <p:cNvCxnSpPr/>
            <p:nvPr/>
          </p:nvCxnSpPr>
          <p:spPr>
            <a:xfrm>
              <a:off x="10467845" y="1832234"/>
              <a:ext cx="400850" cy="3022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D864C7D-199B-1907-55C1-C8377C1D1ED0}"/>
                </a:ext>
              </a:extLst>
            </p:cNvPr>
            <p:cNvCxnSpPr>
              <a:cxnSpLocks/>
            </p:cNvCxnSpPr>
            <p:nvPr/>
          </p:nvCxnSpPr>
          <p:spPr>
            <a:xfrm>
              <a:off x="10711106" y="1603224"/>
              <a:ext cx="722743" cy="313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9" name="Straight Arrow Connector 1128">
              <a:extLst>
                <a:ext uri="{FF2B5EF4-FFF2-40B4-BE49-F238E27FC236}">
                  <a16:creationId xmlns:a16="http://schemas.microsoft.com/office/drawing/2014/main" id="{05594038-FE0A-5801-5A08-F5B9CAD5F5A6}"/>
                </a:ext>
              </a:extLst>
            </p:cNvPr>
            <p:cNvCxnSpPr/>
            <p:nvPr/>
          </p:nvCxnSpPr>
          <p:spPr>
            <a:xfrm>
              <a:off x="11020425" y="1997146"/>
              <a:ext cx="260469" cy="0"/>
            </a:xfrm>
            <a:prstGeom prst="straightConnector1">
              <a:avLst/>
            </a:prstGeom>
            <a:ln>
              <a:solidFill>
                <a:schemeClr val="bg1"/>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1130" name="TextBox 1129">
              <a:extLst>
                <a:ext uri="{FF2B5EF4-FFF2-40B4-BE49-F238E27FC236}">
                  <a16:creationId xmlns:a16="http://schemas.microsoft.com/office/drawing/2014/main" id="{93BA5C35-800D-CD36-91BD-059E86167EDD}"/>
                </a:ext>
              </a:extLst>
            </p:cNvPr>
            <p:cNvSpPr txBox="1"/>
            <p:nvPr/>
          </p:nvSpPr>
          <p:spPr>
            <a:xfrm>
              <a:off x="10982419" y="1962168"/>
              <a:ext cx="362751" cy="184666"/>
            </a:xfrm>
            <a:prstGeom prst="rect">
              <a:avLst/>
            </a:prstGeom>
            <a:noFill/>
          </p:spPr>
          <p:txBody>
            <a:bodyPr wrap="square" rtlCol="0">
              <a:spAutoFit/>
            </a:bodyPr>
            <a:lstStyle/>
            <a:p>
              <a:r>
                <a:rPr lang="en-US" sz="600">
                  <a:solidFill>
                    <a:schemeClr val="bg1"/>
                  </a:solidFill>
                </a:rPr>
                <a:t>3 mm</a:t>
              </a:r>
            </a:p>
          </p:txBody>
        </p:sp>
      </p:grpSp>
      <p:sp>
        <p:nvSpPr>
          <p:cNvPr id="1136" name="TextBox 1135">
            <a:extLst>
              <a:ext uri="{FF2B5EF4-FFF2-40B4-BE49-F238E27FC236}">
                <a16:creationId xmlns:a16="http://schemas.microsoft.com/office/drawing/2014/main" id="{6DFDFD9D-5BB5-15D4-451D-E78B8350984E}"/>
              </a:ext>
            </a:extLst>
          </p:cNvPr>
          <p:cNvSpPr txBox="1"/>
          <p:nvPr/>
        </p:nvSpPr>
        <p:spPr>
          <a:xfrm>
            <a:off x="10604257" y="5166303"/>
            <a:ext cx="1628094" cy="307777"/>
          </a:xfrm>
          <a:prstGeom prst="rect">
            <a:avLst/>
          </a:prstGeom>
          <a:noFill/>
        </p:spPr>
        <p:txBody>
          <a:bodyPr wrap="square" rtlCol="0">
            <a:spAutoFit/>
          </a:bodyPr>
          <a:lstStyle/>
          <a:p>
            <a:pPr algn="ctr"/>
            <a:r>
              <a:rPr lang="en-US" sz="1400"/>
              <a:t>Frequency Comb</a:t>
            </a:r>
          </a:p>
        </p:txBody>
      </p:sp>
      <p:pic>
        <p:nvPicPr>
          <p:cNvPr id="1139" name="Graphic 1138" descr="Lock with solid fill">
            <a:extLst>
              <a:ext uri="{FF2B5EF4-FFF2-40B4-BE49-F238E27FC236}">
                <a16:creationId xmlns:a16="http://schemas.microsoft.com/office/drawing/2014/main" id="{A498373B-9854-19DB-CE30-898C89A9ECA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166164" y="2273649"/>
            <a:ext cx="387836" cy="387836"/>
          </a:xfrm>
          <a:prstGeom prst="rect">
            <a:avLst/>
          </a:prstGeom>
        </p:spPr>
      </p:pic>
      <p:sp>
        <p:nvSpPr>
          <p:cNvPr id="1141" name="Arc 1140">
            <a:extLst>
              <a:ext uri="{FF2B5EF4-FFF2-40B4-BE49-F238E27FC236}">
                <a16:creationId xmlns:a16="http://schemas.microsoft.com/office/drawing/2014/main" id="{244C4717-1B5C-8F1E-B776-7E7E234168F0}"/>
              </a:ext>
            </a:extLst>
          </p:cNvPr>
          <p:cNvSpPr/>
          <p:nvPr/>
        </p:nvSpPr>
        <p:spPr>
          <a:xfrm>
            <a:off x="9361593" y="2077991"/>
            <a:ext cx="1381448" cy="419924"/>
          </a:xfrm>
          <a:prstGeom prst="arc">
            <a:avLst>
              <a:gd name="adj1" fmla="val 10788469"/>
              <a:gd name="adj2" fmla="val 16298564"/>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43" name="Straight Connector 1142">
            <a:extLst>
              <a:ext uri="{FF2B5EF4-FFF2-40B4-BE49-F238E27FC236}">
                <a16:creationId xmlns:a16="http://schemas.microsoft.com/office/drawing/2014/main" id="{5119DA57-906E-545C-FB2E-63B763848B9B}"/>
              </a:ext>
            </a:extLst>
          </p:cNvPr>
          <p:cNvCxnSpPr>
            <a:cxnSpLocks/>
          </p:cNvCxnSpPr>
          <p:nvPr/>
        </p:nvCxnSpPr>
        <p:spPr>
          <a:xfrm flipV="1">
            <a:off x="9373523" y="2670307"/>
            <a:ext cx="0" cy="70184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9" name="Straight Connector 1148">
            <a:extLst>
              <a:ext uri="{FF2B5EF4-FFF2-40B4-BE49-F238E27FC236}">
                <a16:creationId xmlns:a16="http://schemas.microsoft.com/office/drawing/2014/main" id="{E5A01FE1-20E6-57E0-B6CE-32E200005A09}"/>
              </a:ext>
            </a:extLst>
          </p:cNvPr>
          <p:cNvCxnSpPr>
            <a:cxnSpLocks/>
          </p:cNvCxnSpPr>
          <p:nvPr/>
        </p:nvCxnSpPr>
        <p:spPr>
          <a:xfrm>
            <a:off x="9264832" y="6471816"/>
            <a:ext cx="1004315" cy="262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1150" name="Graphic 1149" descr="Lock with solid fill">
            <a:extLst>
              <a:ext uri="{FF2B5EF4-FFF2-40B4-BE49-F238E27FC236}">
                <a16:creationId xmlns:a16="http://schemas.microsoft.com/office/drawing/2014/main" id="{AC252BFE-14B2-62EB-D7CA-78874628D7B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546974" y="5096112"/>
            <a:ext cx="387836" cy="387836"/>
          </a:xfrm>
          <a:prstGeom prst="rect">
            <a:avLst/>
          </a:prstGeom>
        </p:spPr>
      </p:pic>
      <p:sp>
        <p:nvSpPr>
          <p:cNvPr id="1135" name="Rectangle 1134">
            <a:extLst>
              <a:ext uri="{FF2B5EF4-FFF2-40B4-BE49-F238E27FC236}">
                <a16:creationId xmlns:a16="http://schemas.microsoft.com/office/drawing/2014/main" id="{AD60865B-959E-947D-5AE1-D2C4D85A202F}"/>
              </a:ext>
            </a:extLst>
          </p:cNvPr>
          <p:cNvSpPr/>
          <p:nvPr/>
        </p:nvSpPr>
        <p:spPr>
          <a:xfrm>
            <a:off x="10972489" y="5333668"/>
            <a:ext cx="831399" cy="523220"/>
          </a:xfrm>
          <a:prstGeom prst="rect">
            <a:avLst/>
          </a:prstGeom>
          <a:solidFill>
            <a:schemeClr val="accent1">
              <a:lumMod val="60000"/>
              <a:lumOff val="40000"/>
            </a:schemeClr>
          </a:solidFill>
          <a:ln w="3175">
            <a:solidFill>
              <a:schemeClr val="accent1">
                <a:lumMod val="60000"/>
                <a:lumOff val="40000"/>
              </a:schemeClr>
            </a:solidFill>
          </a:ln>
          <a:scene3d>
            <a:camera prst="isometricOffAxis2Top">
              <a:rot lat="18988022" lon="17295711" rev="4670588"/>
            </a:camera>
            <a:lightRig rig="threePt" dir="t"/>
          </a:scene3d>
          <a:sp3d extrusionH="2159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52" name="Straight Connector 2051">
            <a:extLst>
              <a:ext uri="{FF2B5EF4-FFF2-40B4-BE49-F238E27FC236}">
                <a16:creationId xmlns:a16="http://schemas.microsoft.com/office/drawing/2014/main" id="{D819C8B4-ACB8-6B4A-87BC-6D8805DA00F3}"/>
              </a:ext>
            </a:extLst>
          </p:cNvPr>
          <p:cNvCxnSpPr>
            <a:cxnSpLocks/>
          </p:cNvCxnSpPr>
          <p:nvPr/>
        </p:nvCxnSpPr>
        <p:spPr>
          <a:xfrm flipH="1">
            <a:off x="9277434" y="5322069"/>
            <a:ext cx="31529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053" name="TextBox 2052">
            <a:extLst>
              <a:ext uri="{FF2B5EF4-FFF2-40B4-BE49-F238E27FC236}">
                <a16:creationId xmlns:a16="http://schemas.microsoft.com/office/drawing/2014/main" id="{95787A3B-B133-516D-4DCF-2825EB524F17}"/>
              </a:ext>
            </a:extLst>
          </p:cNvPr>
          <p:cNvSpPr txBox="1"/>
          <p:nvPr/>
        </p:nvSpPr>
        <p:spPr>
          <a:xfrm>
            <a:off x="9532434" y="4722838"/>
            <a:ext cx="753383" cy="369332"/>
          </a:xfrm>
          <a:prstGeom prst="rect">
            <a:avLst/>
          </a:prstGeom>
          <a:noFill/>
        </p:spPr>
        <p:txBody>
          <a:bodyPr wrap="square" rtlCol="0">
            <a:spAutoFit/>
          </a:bodyPr>
          <a:lstStyle/>
          <a:p>
            <a:r>
              <a:rPr lang="en-US" i="1" err="1"/>
              <a:t>f</a:t>
            </a:r>
            <a:r>
              <a:rPr lang="en-US" i="1" baseline="-25000" err="1"/>
              <a:t>ceo</a:t>
            </a:r>
            <a:endParaRPr lang="en-US" i="1"/>
          </a:p>
        </p:txBody>
      </p:sp>
      <p:sp>
        <p:nvSpPr>
          <p:cNvPr id="2065" name="Left Brace 2064">
            <a:extLst>
              <a:ext uri="{FF2B5EF4-FFF2-40B4-BE49-F238E27FC236}">
                <a16:creationId xmlns:a16="http://schemas.microsoft.com/office/drawing/2014/main" id="{C8B2FABD-C461-53D6-11B2-2FA0E684C441}"/>
              </a:ext>
            </a:extLst>
          </p:cNvPr>
          <p:cNvSpPr/>
          <p:nvPr/>
        </p:nvSpPr>
        <p:spPr>
          <a:xfrm rot="10800000">
            <a:off x="10269147" y="5315720"/>
            <a:ext cx="180550" cy="1158719"/>
          </a:xfrm>
          <a:prstGeom prst="leftBrace">
            <a:avLst>
              <a:gd name="adj1" fmla="val 36886"/>
              <a:gd name="adj2" fmla="val 62332"/>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66" name="Arc 2065">
            <a:extLst>
              <a:ext uri="{FF2B5EF4-FFF2-40B4-BE49-F238E27FC236}">
                <a16:creationId xmlns:a16="http://schemas.microsoft.com/office/drawing/2014/main" id="{F9F4FE5F-4570-CE60-3502-EFF29FF63A34}"/>
              </a:ext>
            </a:extLst>
          </p:cNvPr>
          <p:cNvSpPr/>
          <p:nvPr/>
        </p:nvSpPr>
        <p:spPr>
          <a:xfrm rot="11390275">
            <a:off x="9072386" y="3625014"/>
            <a:ext cx="2423006" cy="653870"/>
          </a:xfrm>
          <a:prstGeom prst="arc">
            <a:avLst>
              <a:gd name="adj1" fmla="val 11678719"/>
              <a:gd name="adj2" fmla="val 17360173"/>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67" name="TextBox 2066">
            <a:extLst>
              <a:ext uri="{FF2B5EF4-FFF2-40B4-BE49-F238E27FC236}">
                <a16:creationId xmlns:a16="http://schemas.microsoft.com/office/drawing/2014/main" id="{C5707B05-7E8F-B1BB-F7CD-4F7CDCBEB7DB}"/>
              </a:ext>
            </a:extLst>
          </p:cNvPr>
          <p:cNvSpPr txBox="1"/>
          <p:nvPr/>
        </p:nvSpPr>
        <p:spPr>
          <a:xfrm>
            <a:off x="9043040" y="3964493"/>
            <a:ext cx="1460500" cy="307777"/>
          </a:xfrm>
          <a:prstGeom prst="rect">
            <a:avLst/>
          </a:prstGeom>
          <a:noFill/>
        </p:spPr>
        <p:txBody>
          <a:bodyPr wrap="square" rtlCol="0">
            <a:spAutoFit/>
          </a:bodyPr>
          <a:lstStyle/>
          <a:p>
            <a:r>
              <a:rPr lang="en-US" sz="1400"/>
              <a:t>To Atoms</a:t>
            </a:r>
          </a:p>
        </p:txBody>
      </p:sp>
      <p:cxnSp>
        <p:nvCxnSpPr>
          <p:cNvPr id="1137" name="Straight Connector 1136">
            <a:extLst>
              <a:ext uri="{FF2B5EF4-FFF2-40B4-BE49-F238E27FC236}">
                <a16:creationId xmlns:a16="http://schemas.microsoft.com/office/drawing/2014/main" id="{160D0B60-46A6-6373-1BB1-4BE8F7DE9998}"/>
              </a:ext>
            </a:extLst>
          </p:cNvPr>
          <p:cNvCxnSpPr>
            <a:cxnSpLocks/>
          </p:cNvCxnSpPr>
          <p:nvPr/>
        </p:nvCxnSpPr>
        <p:spPr>
          <a:xfrm flipH="1">
            <a:off x="9873571" y="5315721"/>
            <a:ext cx="395576"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1132" name="Picture 1131" descr="A picture containing electronics&#10;&#10;Description automatically generated">
            <a:extLst>
              <a:ext uri="{FF2B5EF4-FFF2-40B4-BE49-F238E27FC236}">
                <a16:creationId xmlns:a16="http://schemas.microsoft.com/office/drawing/2014/main" id="{CBCD25C6-B31D-C8AA-DE93-D2F8105D5275}"/>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a:stretch/>
        </p:blipFill>
        <p:spPr bwMode="auto">
          <a:xfrm>
            <a:off x="8026361" y="4507819"/>
            <a:ext cx="1044811" cy="1294575"/>
          </a:xfrm>
          <a:prstGeom prst="rect">
            <a:avLst/>
          </a:prstGeom>
          <a:noFill/>
          <a:extLst>
            <a:ext uri="{909E8E84-426E-40DD-AFC4-6F175D3DCCD1}">
              <a14:hiddenFill xmlns:a14="http://schemas.microsoft.com/office/drawing/2010/main">
                <a:solidFill>
                  <a:srgbClr val="FFFFFF"/>
                </a:solidFill>
              </a14:hiddenFill>
            </a:ext>
          </a:extLst>
        </p:spPr>
      </p:pic>
      <p:sp>
        <p:nvSpPr>
          <p:cNvPr id="1140" name="Arc 1139">
            <a:extLst>
              <a:ext uri="{FF2B5EF4-FFF2-40B4-BE49-F238E27FC236}">
                <a16:creationId xmlns:a16="http://schemas.microsoft.com/office/drawing/2014/main" id="{FBE16C2D-9A79-22A2-F20E-8D6FE9CDE0E0}"/>
              </a:ext>
            </a:extLst>
          </p:cNvPr>
          <p:cNvSpPr/>
          <p:nvPr/>
        </p:nvSpPr>
        <p:spPr>
          <a:xfrm rot="10800000">
            <a:off x="9373522" y="2517831"/>
            <a:ext cx="2976519" cy="1738909"/>
          </a:xfrm>
          <a:prstGeom prst="arc">
            <a:avLst>
              <a:gd name="adj1" fmla="val 15910259"/>
              <a:gd name="adj2" fmla="val 44346"/>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44" name="TextBox 1143">
            <a:extLst>
              <a:ext uri="{FF2B5EF4-FFF2-40B4-BE49-F238E27FC236}">
                <a16:creationId xmlns:a16="http://schemas.microsoft.com/office/drawing/2014/main" id="{87E4527A-4CC3-E7A1-2551-93DF81BC3D4E}"/>
              </a:ext>
            </a:extLst>
          </p:cNvPr>
          <p:cNvSpPr txBox="1"/>
          <p:nvPr/>
        </p:nvSpPr>
        <p:spPr>
          <a:xfrm>
            <a:off x="5211943" y="5099571"/>
            <a:ext cx="2158438" cy="923330"/>
          </a:xfrm>
          <a:prstGeom prst="rect">
            <a:avLst/>
          </a:prstGeom>
          <a:noFill/>
        </p:spPr>
        <p:txBody>
          <a:bodyPr wrap="square" rtlCol="0">
            <a:spAutoFit/>
          </a:bodyPr>
          <a:lstStyle/>
          <a:p>
            <a:pPr algn="ctr"/>
            <a:r>
              <a:rPr lang="en-US" b="1" dirty="0"/>
              <a:t>integrated photonics frequency comb</a:t>
            </a:r>
          </a:p>
          <a:p>
            <a:pPr algn="ctr"/>
            <a:r>
              <a:rPr lang="en-US" b="1" dirty="0"/>
              <a:t>(Octave Photonics)</a:t>
            </a:r>
          </a:p>
        </p:txBody>
      </p:sp>
      <p:sp>
        <p:nvSpPr>
          <p:cNvPr id="1145" name="Arc 1144">
            <a:extLst>
              <a:ext uri="{FF2B5EF4-FFF2-40B4-BE49-F238E27FC236}">
                <a16:creationId xmlns:a16="http://schemas.microsoft.com/office/drawing/2014/main" id="{6C61A544-F466-68B4-4E11-778DDC320954}"/>
              </a:ext>
            </a:extLst>
          </p:cNvPr>
          <p:cNvSpPr/>
          <p:nvPr/>
        </p:nvSpPr>
        <p:spPr>
          <a:xfrm>
            <a:off x="708147" y="5909864"/>
            <a:ext cx="609831" cy="852179"/>
          </a:xfrm>
          <a:prstGeom prst="arc">
            <a:avLst>
              <a:gd name="adj1" fmla="val 5323777"/>
              <a:gd name="adj2" fmla="val 14899467"/>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46" name="Arc 1145">
            <a:extLst>
              <a:ext uri="{FF2B5EF4-FFF2-40B4-BE49-F238E27FC236}">
                <a16:creationId xmlns:a16="http://schemas.microsoft.com/office/drawing/2014/main" id="{F3FF579B-00BA-96E3-48C6-5274798DD7BC}"/>
              </a:ext>
            </a:extLst>
          </p:cNvPr>
          <p:cNvSpPr/>
          <p:nvPr/>
        </p:nvSpPr>
        <p:spPr>
          <a:xfrm>
            <a:off x="2602340" y="5952033"/>
            <a:ext cx="399547" cy="365372"/>
          </a:xfrm>
          <a:prstGeom prst="arc">
            <a:avLst>
              <a:gd name="adj1" fmla="val 5323777"/>
              <a:gd name="adj2" fmla="val 14083274"/>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050" name="Straight Connector 2049">
            <a:extLst>
              <a:ext uri="{FF2B5EF4-FFF2-40B4-BE49-F238E27FC236}">
                <a16:creationId xmlns:a16="http://schemas.microsoft.com/office/drawing/2014/main" id="{17C305D1-6FCF-776E-FB8F-04C11FFB21B6}"/>
              </a:ext>
            </a:extLst>
          </p:cNvPr>
          <p:cNvCxnSpPr>
            <a:cxnSpLocks/>
            <a:stCxn id="1145" idx="0"/>
          </p:cNvCxnSpPr>
          <p:nvPr/>
        </p:nvCxnSpPr>
        <p:spPr>
          <a:xfrm>
            <a:off x="1022507" y="6761839"/>
            <a:ext cx="4837528" cy="20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5" name="Straight Connector 2054">
            <a:extLst>
              <a:ext uri="{FF2B5EF4-FFF2-40B4-BE49-F238E27FC236}">
                <a16:creationId xmlns:a16="http://schemas.microsoft.com/office/drawing/2014/main" id="{A6B649B1-769B-5B94-D678-F3DED8F69190}"/>
              </a:ext>
            </a:extLst>
          </p:cNvPr>
          <p:cNvCxnSpPr>
            <a:cxnSpLocks/>
            <a:stCxn id="1146" idx="0"/>
          </p:cNvCxnSpPr>
          <p:nvPr/>
        </p:nvCxnSpPr>
        <p:spPr>
          <a:xfrm>
            <a:off x="2806164" y="6317367"/>
            <a:ext cx="2899123"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8" name="Straight Connector 2057">
            <a:extLst>
              <a:ext uri="{FF2B5EF4-FFF2-40B4-BE49-F238E27FC236}">
                <a16:creationId xmlns:a16="http://schemas.microsoft.com/office/drawing/2014/main" id="{4D288A51-45CB-07D5-6127-8F6D8B0FF674}"/>
              </a:ext>
            </a:extLst>
          </p:cNvPr>
          <p:cNvCxnSpPr>
            <a:cxnSpLocks/>
          </p:cNvCxnSpPr>
          <p:nvPr/>
        </p:nvCxnSpPr>
        <p:spPr>
          <a:xfrm>
            <a:off x="6208183" y="6344287"/>
            <a:ext cx="2261167" cy="23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9" name="Straight Connector 2058">
            <a:extLst>
              <a:ext uri="{FF2B5EF4-FFF2-40B4-BE49-F238E27FC236}">
                <a16:creationId xmlns:a16="http://schemas.microsoft.com/office/drawing/2014/main" id="{54FF1F82-684B-14C7-778C-8C6E75E3FD83}"/>
              </a:ext>
            </a:extLst>
          </p:cNvPr>
          <p:cNvCxnSpPr>
            <a:cxnSpLocks/>
          </p:cNvCxnSpPr>
          <p:nvPr/>
        </p:nvCxnSpPr>
        <p:spPr>
          <a:xfrm>
            <a:off x="6220043" y="6761317"/>
            <a:ext cx="2297179" cy="52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1133" name="Picture 4">
            <a:extLst>
              <a:ext uri="{FF2B5EF4-FFF2-40B4-BE49-F238E27FC236}">
                <a16:creationId xmlns:a16="http://schemas.microsoft.com/office/drawing/2014/main" id="{211EEB70-7561-99C2-E2DF-ABD80AC86C12}"/>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184" t="-4165" r="-184" b="16692"/>
          <a:stretch/>
        </p:blipFill>
        <p:spPr bwMode="auto">
          <a:xfrm>
            <a:off x="7832703" y="5802394"/>
            <a:ext cx="1432129" cy="1046986"/>
          </a:xfrm>
          <a:prstGeom prst="rect">
            <a:avLst/>
          </a:prstGeom>
          <a:noFill/>
          <a:extLst>
            <a:ext uri="{909E8E84-426E-40DD-AFC4-6F175D3DCCD1}">
              <a14:hiddenFill xmlns:a14="http://schemas.microsoft.com/office/drawing/2010/main">
                <a:solidFill>
                  <a:srgbClr val="FFFFFF"/>
                </a:solidFill>
              </a14:hiddenFill>
            </a:ext>
          </a:extLst>
        </p:spPr>
      </p:pic>
      <p:pic>
        <p:nvPicPr>
          <p:cNvPr id="2060" name="Graphic 2059" descr="Lock with solid fill">
            <a:extLst>
              <a:ext uri="{FF2B5EF4-FFF2-40B4-BE49-F238E27FC236}">
                <a16:creationId xmlns:a16="http://schemas.microsoft.com/office/drawing/2014/main" id="{6AE7625F-FB39-58F5-3007-F8972C0F68E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842912" y="6487261"/>
            <a:ext cx="387836" cy="387836"/>
          </a:xfrm>
          <a:prstGeom prst="rect">
            <a:avLst/>
          </a:prstGeom>
        </p:spPr>
      </p:pic>
      <p:pic>
        <p:nvPicPr>
          <p:cNvPr id="2061" name="Graphic 2060" descr="Lock with solid fill">
            <a:extLst>
              <a:ext uri="{FF2B5EF4-FFF2-40B4-BE49-F238E27FC236}">
                <a16:creationId xmlns:a16="http://schemas.microsoft.com/office/drawing/2014/main" id="{F8C24FEA-0AAD-DA70-4019-5CEA0AC33B1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845028" y="6088370"/>
            <a:ext cx="387836" cy="387836"/>
          </a:xfrm>
          <a:prstGeom prst="rect">
            <a:avLst/>
          </a:prstGeom>
        </p:spPr>
      </p:pic>
      <p:cxnSp>
        <p:nvCxnSpPr>
          <p:cNvPr id="1147" name="Straight Connector 1146">
            <a:extLst>
              <a:ext uri="{FF2B5EF4-FFF2-40B4-BE49-F238E27FC236}">
                <a16:creationId xmlns:a16="http://schemas.microsoft.com/office/drawing/2014/main" id="{26C450CA-881D-3158-FCED-C614D22A85B5}"/>
              </a:ext>
            </a:extLst>
          </p:cNvPr>
          <p:cNvCxnSpPr>
            <a:cxnSpLocks/>
            <a:endCxn id="2065" idx="1"/>
          </p:cNvCxnSpPr>
          <p:nvPr/>
        </p:nvCxnSpPr>
        <p:spPr>
          <a:xfrm flipH="1" flipV="1">
            <a:off x="10449697" y="5752186"/>
            <a:ext cx="555427" cy="32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071" name="TextBox 2070">
            <a:extLst>
              <a:ext uri="{FF2B5EF4-FFF2-40B4-BE49-F238E27FC236}">
                <a16:creationId xmlns:a16="http://schemas.microsoft.com/office/drawing/2014/main" id="{F66BEB39-E3B2-D517-B5E7-3F738C8CD196}"/>
              </a:ext>
            </a:extLst>
          </p:cNvPr>
          <p:cNvSpPr txBox="1"/>
          <p:nvPr/>
        </p:nvSpPr>
        <p:spPr>
          <a:xfrm>
            <a:off x="1480939" y="5166303"/>
            <a:ext cx="851326" cy="307777"/>
          </a:xfrm>
          <a:prstGeom prst="rect">
            <a:avLst/>
          </a:prstGeom>
          <a:noFill/>
        </p:spPr>
        <p:txBody>
          <a:bodyPr wrap="square" rtlCol="0">
            <a:spAutoFit/>
          </a:bodyPr>
          <a:lstStyle/>
          <a:p>
            <a:r>
              <a:rPr lang="en-US" sz="1400"/>
              <a:t>To Atoms</a:t>
            </a:r>
          </a:p>
        </p:txBody>
      </p:sp>
      <p:sp>
        <p:nvSpPr>
          <p:cNvPr id="2072" name="TextBox 2071">
            <a:extLst>
              <a:ext uri="{FF2B5EF4-FFF2-40B4-BE49-F238E27FC236}">
                <a16:creationId xmlns:a16="http://schemas.microsoft.com/office/drawing/2014/main" id="{F56E673B-7654-8DC1-4BCF-3160CBDC6B6D}"/>
              </a:ext>
            </a:extLst>
          </p:cNvPr>
          <p:cNvSpPr txBox="1"/>
          <p:nvPr/>
        </p:nvSpPr>
        <p:spPr>
          <a:xfrm>
            <a:off x="3961423" y="5701438"/>
            <a:ext cx="879515" cy="307777"/>
          </a:xfrm>
          <a:prstGeom prst="rect">
            <a:avLst/>
          </a:prstGeom>
          <a:noFill/>
        </p:spPr>
        <p:txBody>
          <a:bodyPr wrap="square" rtlCol="0">
            <a:spAutoFit/>
          </a:bodyPr>
          <a:lstStyle/>
          <a:p>
            <a:r>
              <a:rPr lang="en-US" sz="1400"/>
              <a:t>To Atoms</a:t>
            </a:r>
          </a:p>
        </p:txBody>
      </p:sp>
      <p:sp>
        <p:nvSpPr>
          <p:cNvPr id="2073" name="Flowchart: Manual Operation 2072">
            <a:extLst>
              <a:ext uri="{FF2B5EF4-FFF2-40B4-BE49-F238E27FC236}">
                <a16:creationId xmlns:a16="http://schemas.microsoft.com/office/drawing/2014/main" id="{2B109AD2-16A3-D473-948E-CE542C13E186}"/>
              </a:ext>
            </a:extLst>
          </p:cNvPr>
          <p:cNvSpPr/>
          <p:nvPr/>
        </p:nvSpPr>
        <p:spPr>
          <a:xfrm rot="3067828">
            <a:off x="4254059" y="5425272"/>
            <a:ext cx="45719" cy="234941"/>
          </a:xfrm>
          <a:prstGeom prst="flowChartManualOperation">
            <a:avLst/>
          </a:prstGeom>
          <a:gradFill flip="none" rotWithShape="1">
            <a:gsLst>
              <a:gs pos="25000">
                <a:srgbClr val="FCBCBC">
                  <a:alpha val="74902"/>
                </a:srgbClr>
              </a:gs>
              <a:gs pos="13000">
                <a:srgbClr val="FF8181"/>
              </a:gs>
              <a:gs pos="100000">
                <a:srgbClr val="FF8181"/>
              </a:gs>
              <a:gs pos="49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4" name="Flowchart: Manual Operation 2073">
            <a:extLst>
              <a:ext uri="{FF2B5EF4-FFF2-40B4-BE49-F238E27FC236}">
                <a16:creationId xmlns:a16="http://schemas.microsoft.com/office/drawing/2014/main" id="{ADFC73C6-8C22-0E5E-AFD3-E92A90B38FB6}"/>
              </a:ext>
            </a:extLst>
          </p:cNvPr>
          <p:cNvSpPr/>
          <p:nvPr/>
        </p:nvSpPr>
        <p:spPr>
          <a:xfrm rot="3169795">
            <a:off x="2152190" y="5382195"/>
            <a:ext cx="59679" cy="199162"/>
          </a:xfrm>
          <a:prstGeom prst="flowChartManualOperation">
            <a:avLst/>
          </a:prstGeom>
          <a:gradFill flip="none" rotWithShape="1">
            <a:gsLst>
              <a:gs pos="25000">
                <a:srgbClr val="C6C6F2">
                  <a:alpha val="75000"/>
                </a:srgbClr>
              </a:gs>
              <a:gs pos="13000">
                <a:srgbClr val="9494F0">
                  <a:alpha val="54000"/>
                </a:srgbClr>
              </a:gs>
              <a:gs pos="100000">
                <a:srgbClr val="9494F0">
                  <a:alpha val="75000"/>
                </a:srgbClr>
              </a:gs>
              <a:gs pos="49000">
                <a:srgbClr val="1A1ABF">
                  <a:alpha val="7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5" name="Flowchart: Manual Operation 2074">
            <a:extLst>
              <a:ext uri="{FF2B5EF4-FFF2-40B4-BE49-F238E27FC236}">
                <a16:creationId xmlns:a16="http://schemas.microsoft.com/office/drawing/2014/main" id="{B84A59A6-5C13-41FE-CD75-D9F5E571DB3E}"/>
              </a:ext>
            </a:extLst>
          </p:cNvPr>
          <p:cNvSpPr/>
          <p:nvPr/>
        </p:nvSpPr>
        <p:spPr>
          <a:xfrm rot="17362768">
            <a:off x="9947664" y="4091090"/>
            <a:ext cx="45719" cy="234941"/>
          </a:xfrm>
          <a:prstGeom prst="flowChartManualOperation">
            <a:avLst/>
          </a:prstGeom>
          <a:gradFill flip="none" rotWithShape="1">
            <a:gsLst>
              <a:gs pos="25000">
                <a:srgbClr val="FCBCBC">
                  <a:alpha val="74902"/>
                </a:srgbClr>
              </a:gs>
              <a:gs pos="13000">
                <a:srgbClr val="FF3333"/>
              </a:gs>
              <a:gs pos="100000">
                <a:srgbClr val="FF0D0D"/>
              </a:gs>
              <a:gs pos="49000">
                <a:srgbClr val="7E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CCA87094-1CF8-2324-14D2-B22339854DDD}"/>
              </a:ext>
            </a:extLst>
          </p:cNvPr>
          <p:cNvGrpSpPr/>
          <p:nvPr/>
        </p:nvGrpSpPr>
        <p:grpSpPr>
          <a:xfrm>
            <a:off x="2704712" y="1228887"/>
            <a:ext cx="5592426" cy="3810314"/>
            <a:chOff x="221097" y="567619"/>
            <a:chExt cx="6127610" cy="4343957"/>
          </a:xfrm>
        </p:grpSpPr>
        <p:sp>
          <p:nvSpPr>
            <p:cNvPr id="14" name="Cylinder 13">
              <a:extLst>
                <a:ext uri="{FF2B5EF4-FFF2-40B4-BE49-F238E27FC236}">
                  <a16:creationId xmlns:a16="http://schemas.microsoft.com/office/drawing/2014/main" id="{9CE4184B-9A58-E32A-AFB2-CE8C4D04435A}"/>
                </a:ext>
              </a:extLst>
            </p:cNvPr>
            <p:cNvSpPr/>
            <p:nvPr/>
          </p:nvSpPr>
          <p:spPr>
            <a:xfrm>
              <a:off x="3387312" y="3756717"/>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ylinder 12">
              <a:extLst>
                <a:ext uri="{FF2B5EF4-FFF2-40B4-BE49-F238E27FC236}">
                  <a16:creationId xmlns:a16="http://schemas.microsoft.com/office/drawing/2014/main" id="{515EDAB4-DF7F-BD6F-FD84-1F72F91C1B59}"/>
                </a:ext>
              </a:extLst>
            </p:cNvPr>
            <p:cNvSpPr/>
            <p:nvPr/>
          </p:nvSpPr>
          <p:spPr>
            <a:xfrm>
              <a:off x="3383500" y="3776829"/>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44" name="Straight Connector 1043">
              <a:extLst>
                <a:ext uri="{FF2B5EF4-FFF2-40B4-BE49-F238E27FC236}">
                  <a16:creationId xmlns:a16="http://schemas.microsoft.com/office/drawing/2014/main" id="{6437D867-D8E0-E534-426B-E50659BACA5E}"/>
                </a:ext>
              </a:extLst>
            </p:cNvPr>
            <p:cNvCxnSpPr>
              <a:cxnSpLocks/>
            </p:cNvCxnSpPr>
            <p:nvPr/>
          </p:nvCxnSpPr>
          <p:spPr>
            <a:xfrm flipV="1">
              <a:off x="3403818" y="3842190"/>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45" name="Straight Connector 1044">
              <a:extLst>
                <a:ext uri="{FF2B5EF4-FFF2-40B4-BE49-F238E27FC236}">
                  <a16:creationId xmlns:a16="http://schemas.microsoft.com/office/drawing/2014/main" id="{DBBAD5A2-8B42-0970-BCA5-14B84586EF84}"/>
                </a:ext>
              </a:extLst>
            </p:cNvPr>
            <p:cNvCxnSpPr>
              <a:cxnSpLocks/>
            </p:cNvCxnSpPr>
            <p:nvPr/>
          </p:nvCxnSpPr>
          <p:spPr>
            <a:xfrm flipV="1">
              <a:off x="3410171" y="3824821"/>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9" name="Flowchart: Manual Operation 18">
              <a:extLst>
                <a:ext uri="{FF2B5EF4-FFF2-40B4-BE49-F238E27FC236}">
                  <a16:creationId xmlns:a16="http://schemas.microsoft.com/office/drawing/2014/main" id="{03036C9F-1675-A55B-81C2-05715CEF7834}"/>
                </a:ext>
              </a:extLst>
            </p:cNvPr>
            <p:cNvSpPr/>
            <p:nvPr/>
          </p:nvSpPr>
          <p:spPr>
            <a:xfrm>
              <a:off x="3386677" y="3718937"/>
              <a:ext cx="45719" cy="45719"/>
            </a:xfrm>
            <a:prstGeom prst="flowChartManualOperation">
              <a:avLst/>
            </a:prstGeom>
            <a:gradFill flip="none" rotWithShape="1">
              <a:gsLst>
                <a:gs pos="25000">
                  <a:srgbClr val="C6C6F2">
                    <a:alpha val="75000"/>
                  </a:srgbClr>
                </a:gs>
                <a:gs pos="13000">
                  <a:srgbClr val="9494F0">
                    <a:alpha val="54000"/>
                  </a:srgbClr>
                </a:gs>
                <a:gs pos="100000">
                  <a:srgbClr val="9494F0">
                    <a:alpha val="75000"/>
                  </a:srgbClr>
                </a:gs>
                <a:gs pos="49000">
                  <a:srgbClr val="1A1ABF">
                    <a:alpha val="7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lowchart: Manual Operation 21">
              <a:extLst>
                <a:ext uri="{FF2B5EF4-FFF2-40B4-BE49-F238E27FC236}">
                  <a16:creationId xmlns:a16="http://schemas.microsoft.com/office/drawing/2014/main" id="{02D82870-941B-FCE9-A077-1327A006BBDC}"/>
                </a:ext>
              </a:extLst>
            </p:cNvPr>
            <p:cNvSpPr/>
            <p:nvPr/>
          </p:nvSpPr>
          <p:spPr>
            <a:xfrm>
              <a:off x="3383501" y="3705813"/>
              <a:ext cx="45719" cy="77366"/>
            </a:xfrm>
            <a:prstGeom prst="flowChartManualOperation">
              <a:avLst/>
            </a:prstGeom>
            <a:gradFill flip="none" rotWithShape="1">
              <a:gsLst>
                <a:gs pos="25000">
                  <a:srgbClr val="FCBCBC">
                    <a:alpha val="74902"/>
                  </a:srgbClr>
                </a:gs>
                <a:gs pos="13000">
                  <a:srgbClr val="FF8181"/>
                </a:gs>
                <a:gs pos="100000">
                  <a:srgbClr val="FF8181"/>
                </a:gs>
                <a:gs pos="49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46" name="Straight Connector 1045">
              <a:extLst>
                <a:ext uri="{FF2B5EF4-FFF2-40B4-BE49-F238E27FC236}">
                  <a16:creationId xmlns:a16="http://schemas.microsoft.com/office/drawing/2014/main" id="{4C35ADAA-22E9-15E1-DCA1-EFAB66700990}"/>
                </a:ext>
              </a:extLst>
            </p:cNvPr>
            <p:cNvCxnSpPr>
              <a:cxnSpLocks/>
            </p:cNvCxnSpPr>
            <p:nvPr/>
          </p:nvCxnSpPr>
          <p:spPr>
            <a:xfrm flipV="1">
              <a:off x="4614513" y="3718937"/>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47" name="Straight Connector 1046">
              <a:extLst>
                <a:ext uri="{FF2B5EF4-FFF2-40B4-BE49-F238E27FC236}">
                  <a16:creationId xmlns:a16="http://schemas.microsoft.com/office/drawing/2014/main" id="{BFE345C2-6B7F-3F92-692D-1EA32BB9B3D3}"/>
                </a:ext>
              </a:extLst>
            </p:cNvPr>
            <p:cNvCxnSpPr>
              <a:cxnSpLocks/>
            </p:cNvCxnSpPr>
            <p:nvPr/>
          </p:nvCxnSpPr>
          <p:spPr>
            <a:xfrm flipV="1">
              <a:off x="4507726" y="3663586"/>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43" name="Straight Connector 1042">
              <a:extLst>
                <a:ext uri="{FF2B5EF4-FFF2-40B4-BE49-F238E27FC236}">
                  <a16:creationId xmlns:a16="http://schemas.microsoft.com/office/drawing/2014/main" id="{1B649B93-7D0E-55BF-E4DB-C4C33CEDE561}"/>
                </a:ext>
              </a:extLst>
            </p:cNvPr>
            <p:cNvCxnSpPr>
              <a:cxnSpLocks/>
            </p:cNvCxnSpPr>
            <p:nvPr/>
          </p:nvCxnSpPr>
          <p:spPr>
            <a:xfrm flipV="1">
              <a:off x="4536659" y="4051995"/>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8" name="Cylinder 7">
              <a:extLst>
                <a:ext uri="{FF2B5EF4-FFF2-40B4-BE49-F238E27FC236}">
                  <a16:creationId xmlns:a16="http://schemas.microsoft.com/office/drawing/2014/main" id="{C5128831-32F7-9F00-0FD9-7B96827617C4}"/>
                </a:ext>
              </a:extLst>
            </p:cNvPr>
            <p:cNvSpPr/>
            <p:nvPr/>
          </p:nvSpPr>
          <p:spPr>
            <a:xfrm>
              <a:off x="4390029" y="4050937"/>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ylinder 9">
              <a:extLst>
                <a:ext uri="{FF2B5EF4-FFF2-40B4-BE49-F238E27FC236}">
                  <a16:creationId xmlns:a16="http://schemas.microsoft.com/office/drawing/2014/main" id="{A3173E6A-33A5-4AA2-3B82-970A1684C58A}"/>
                </a:ext>
              </a:extLst>
            </p:cNvPr>
            <p:cNvSpPr/>
            <p:nvPr/>
          </p:nvSpPr>
          <p:spPr>
            <a:xfrm>
              <a:off x="4512281" y="3986379"/>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39" name="Straight Connector 1038">
              <a:extLst>
                <a:ext uri="{FF2B5EF4-FFF2-40B4-BE49-F238E27FC236}">
                  <a16:creationId xmlns:a16="http://schemas.microsoft.com/office/drawing/2014/main" id="{B1EA53D4-69A5-FE9B-0376-A3323D74E097}"/>
                </a:ext>
              </a:extLst>
            </p:cNvPr>
            <p:cNvCxnSpPr>
              <a:cxnSpLocks/>
            </p:cNvCxnSpPr>
            <p:nvPr/>
          </p:nvCxnSpPr>
          <p:spPr>
            <a:xfrm flipV="1">
              <a:off x="4411774" y="4134759"/>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6" name="Cylinder 15">
              <a:extLst>
                <a:ext uri="{FF2B5EF4-FFF2-40B4-BE49-F238E27FC236}">
                  <a16:creationId xmlns:a16="http://schemas.microsoft.com/office/drawing/2014/main" id="{FD528779-A8B2-A3FD-59FC-4CA2723F30C1}"/>
                </a:ext>
              </a:extLst>
            </p:cNvPr>
            <p:cNvSpPr/>
            <p:nvPr/>
          </p:nvSpPr>
          <p:spPr>
            <a:xfrm>
              <a:off x="4591654" y="3661257"/>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ylinder 16">
              <a:extLst>
                <a:ext uri="{FF2B5EF4-FFF2-40B4-BE49-F238E27FC236}">
                  <a16:creationId xmlns:a16="http://schemas.microsoft.com/office/drawing/2014/main" id="{9ED65068-3476-1CE7-466C-44AEBF1D274B}"/>
                </a:ext>
              </a:extLst>
            </p:cNvPr>
            <p:cNvSpPr/>
            <p:nvPr/>
          </p:nvSpPr>
          <p:spPr>
            <a:xfrm>
              <a:off x="4484868" y="3618550"/>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lowchart: Manual Operation 17">
              <a:extLst>
                <a:ext uri="{FF2B5EF4-FFF2-40B4-BE49-F238E27FC236}">
                  <a16:creationId xmlns:a16="http://schemas.microsoft.com/office/drawing/2014/main" id="{E7CF2D7C-0EBA-8360-9D37-DE1D61C993EA}"/>
                </a:ext>
              </a:extLst>
            </p:cNvPr>
            <p:cNvSpPr/>
            <p:nvPr/>
          </p:nvSpPr>
          <p:spPr>
            <a:xfrm>
              <a:off x="4387857" y="3911888"/>
              <a:ext cx="45719" cy="139049"/>
            </a:xfrm>
            <a:prstGeom prst="flowChartManualOperation">
              <a:avLst/>
            </a:prstGeom>
            <a:gradFill flip="none" rotWithShape="1">
              <a:gsLst>
                <a:gs pos="25000">
                  <a:srgbClr val="C6C6F2">
                    <a:alpha val="75000"/>
                  </a:srgbClr>
                </a:gs>
                <a:gs pos="13000">
                  <a:srgbClr val="9494F0">
                    <a:alpha val="54000"/>
                  </a:srgbClr>
                </a:gs>
                <a:gs pos="100000">
                  <a:srgbClr val="9494F0">
                    <a:alpha val="75000"/>
                  </a:srgbClr>
                </a:gs>
                <a:gs pos="49000">
                  <a:srgbClr val="1A1ABF">
                    <a:alpha val="7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lowchart: Manual Operation 19">
              <a:extLst>
                <a:ext uri="{FF2B5EF4-FFF2-40B4-BE49-F238E27FC236}">
                  <a16:creationId xmlns:a16="http://schemas.microsoft.com/office/drawing/2014/main" id="{08ABF8B2-F25E-6EC0-3998-3A192B26197E}"/>
                </a:ext>
              </a:extLst>
            </p:cNvPr>
            <p:cNvSpPr/>
            <p:nvPr/>
          </p:nvSpPr>
          <p:spPr>
            <a:xfrm>
              <a:off x="4591654" y="3620828"/>
              <a:ext cx="45719" cy="45719"/>
            </a:xfrm>
            <a:prstGeom prst="flowChartManualOperation">
              <a:avLst/>
            </a:prstGeom>
            <a:gradFill flip="none" rotWithShape="1">
              <a:gsLst>
                <a:gs pos="25000">
                  <a:srgbClr val="C6C6F2">
                    <a:alpha val="75000"/>
                  </a:srgbClr>
                </a:gs>
                <a:gs pos="13000">
                  <a:srgbClr val="9494F0">
                    <a:alpha val="54000"/>
                  </a:srgbClr>
                </a:gs>
                <a:gs pos="100000">
                  <a:srgbClr val="9494F0">
                    <a:alpha val="75000"/>
                  </a:srgbClr>
                </a:gs>
                <a:gs pos="49000">
                  <a:srgbClr val="1A1ABF">
                    <a:alpha val="7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lowchart: Manual Operation 20">
              <a:extLst>
                <a:ext uri="{FF2B5EF4-FFF2-40B4-BE49-F238E27FC236}">
                  <a16:creationId xmlns:a16="http://schemas.microsoft.com/office/drawing/2014/main" id="{70EDCFF2-4B88-08EF-A2AC-10E32954EBD8}"/>
                </a:ext>
              </a:extLst>
            </p:cNvPr>
            <p:cNvSpPr/>
            <p:nvPr/>
          </p:nvSpPr>
          <p:spPr>
            <a:xfrm>
              <a:off x="4512280" y="3865941"/>
              <a:ext cx="45719" cy="124994"/>
            </a:xfrm>
            <a:prstGeom prst="flowChartManualOperation">
              <a:avLst/>
            </a:prstGeom>
            <a:gradFill flip="none" rotWithShape="1">
              <a:gsLst>
                <a:gs pos="25000">
                  <a:srgbClr val="FCBCBC">
                    <a:alpha val="74902"/>
                  </a:srgbClr>
                </a:gs>
                <a:gs pos="13000">
                  <a:srgbClr val="FF8181"/>
                </a:gs>
                <a:gs pos="100000">
                  <a:srgbClr val="FF8181"/>
                </a:gs>
                <a:gs pos="49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lowchart: Manual Operation 22">
              <a:extLst>
                <a:ext uri="{FF2B5EF4-FFF2-40B4-BE49-F238E27FC236}">
                  <a16:creationId xmlns:a16="http://schemas.microsoft.com/office/drawing/2014/main" id="{0D1213E9-E7AE-6FC6-E2B2-73946CF5ED57}"/>
                </a:ext>
              </a:extLst>
            </p:cNvPr>
            <p:cNvSpPr/>
            <p:nvPr/>
          </p:nvSpPr>
          <p:spPr>
            <a:xfrm>
              <a:off x="4484867" y="3581459"/>
              <a:ext cx="45719" cy="45719"/>
            </a:xfrm>
            <a:prstGeom prst="flowChartManualOperation">
              <a:avLst/>
            </a:prstGeom>
            <a:gradFill flip="none" rotWithShape="1">
              <a:gsLst>
                <a:gs pos="25000">
                  <a:srgbClr val="FCBCBC">
                    <a:alpha val="74902"/>
                  </a:srgbClr>
                </a:gs>
                <a:gs pos="13000">
                  <a:srgbClr val="FF8181"/>
                </a:gs>
                <a:gs pos="100000">
                  <a:srgbClr val="FF8181"/>
                </a:gs>
                <a:gs pos="49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F235A33-6524-5333-8DA9-B9771043EAC3}"/>
                </a:ext>
              </a:extLst>
            </p:cNvPr>
            <p:cNvSpPr txBox="1"/>
            <p:nvPr/>
          </p:nvSpPr>
          <p:spPr>
            <a:xfrm>
              <a:off x="2640311" y="567619"/>
              <a:ext cx="2814376" cy="421058"/>
            </a:xfrm>
            <a:prstGeom prst="rect">
              <a:avLst/>
            </a:prstGeom>
            <a:noFill/>
          </p:spPr>
          <p:txBody>
            <a:bodyPr wrap="square" rtlCol="0">
              <a:spAutoFit/>
            </a:bodyPr>
            <a:lstStyle/>
            <a:p>
              <a:pPr algn="ctr"/>
              <a:r>
                <a:rPr lang="en-US" b="1" dirty="0"/>
                <a:t> atom-photonic Interface</a:t>
              </a:r>
            </a:p>
          </p:txBody>
        </p:sp>
        <p:pic>
          <p:nvPicPr>
            <p:cNvPr id="2079" name="Picture 2078" descr="A picture containing indoor, satellite&#10;&#10;Description automatically generated">
              <a:extLst>
                <a:ext uri="{FF2B5EF4-FFF2-40B4-BE49-F238E27FC236}">
                  <a16:creationId xmlns:a16="http://schemas.microsoft.com/office/drawing/2014/main" id="{1CE893A1-01A9-B7E0-8C8A-8308C224F391}"/>
                </a:ext>
              </a:extLst>
            </p:cNvPr>
            <p:cNvPicPr>
              <a:picLocks noChangeAspect="1"/>
            </p:cNvPicPr>
            <p:nvPr/>
          </p:nvPicPr>
          <p:blipFill rotWithShape="1">
            <a:blip r:embed="rId10"/>
            <a:srcRect l="4796" r="30749"/>
            <a:stretch/>
          </p:blipFill>
          <p:spPr>
            <a:xfrm>
              <a:off x="221097" y="800601"/>
              <a:ext cx="6127610" cy="3885873"/>
            </a:xfrm>
            <a:prstGeom prst="rect">
              <a:avLst/>
            </a:prstGeom>
          </p:spPr>
        </p:pic>
        <p:cxnSp>
          <p:nvCxnSpPr>
            <p:cNvPr id="1053" name="Straight Connector 1052">
              <a:extLst>
                <a:ext uri="{FF2B5EF4-FFF2-40B4-BE49-F238E27FC236}">
                  <a16:creationId xmlns:a16="http://schemas.microsoft.com/office/drawing/2014/main" id="{AF463E73-DB1E-5E05-C8B4-1422DF4902A6}"/>
                </a:ext>
              </a:extLst>
            </p:cNvPr>
            <p:cNvCxnSpPr>
              <a:cxnSpLocks/>
            </p:cNvCxnSpPr>
            <p:nvPr/>
          </p:nvCxnSpPr>
          <p:spPr>
            <a:xfrm flipV="1">
              <a:off x="4886799" y="1286293"/>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54" name="Straight Connector 1053">
              <a:extLst>
                <a:ext uri="{FF2B5EF4-FFF2-40B4-BE49-F238E27FC236}">
                  <a16:creationId xmlns:a16="http://schemas.microsoft.com/office/drawing/2014/main" id="{FA33A1FF-A488-E7CE-8E01-2BF7B1EDF3D1}"/>
                </a:ext>
              </a:extLst>
            </p:cNvPr>
            <p:cNvCxnSpPr>
              <a:cxnSpLocks/>
            </p:cNvCxnSpPr>
            <p:nvPr/>
          </p:nvCxnSpPr>
          <p:spPr>
            <a:xfrm flipV="1">
              <a:off x="4915839" y="1204937"/>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48" name="Straight Connector 1047">
              <a:extLst>
                <a:ext uri="{FF2B5EF4-FFF2-40B4-BE49-F238E27FC236}">
                  <a16:creationId xmlns:a16="http://schemas.microsoft.com/office/drawing/2014/main" id="{CC7C86EE-8A6B-29D9-5BDB-F1627D92947B}"/>
                </a:ext>
              </a:extLst>
            </p:cNvPr>
            <p:cNvCxnSpPr>
              <a:cxnSpLocks/>
            </p:cNvCxnSpPr>
            <p:nvPr/>
          </p:nvCxnSpPr>
          <p:spPr>
            <a:xfrm flipV="1">
              <a:off x="3601315" y="1227937"/>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49" name="Straight Connector 1048">
              <a:extLst>
                <a:ext uri="{FF2B5EF4-FFF2-40B4-BE49-F238E27FC236}">
                  <a16:creationId xmlns:a16="http://schemas.microsoft.com/office/drawing/2014/main" id="{3E66F697-FC8A-1D26-6440-884407EDF9AE}"/>
                </a:ext>
              </a:extLst>
            </p:cNvPr>
            <p:cNvCxnSpPr>
              <a:cxnSpLocks/>
            </p:cNvCxnSpPr>
            <p:nvPr/>
          </p:nvCxnSpPr>
          <p:spPr>
            <a:xfrm flipV="1">
              <a:off x="3504830" y="1306125"/>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50" name="Straight Connector 1049">
              <a:extLst>
                <a:ext uri="{FF2B5EF4-FFF2-40B4-BE49-F238E27FC236}">
                  <a16:creationId xmlns:a16="http://schemas.microsoft.com/office/drawing/2014/main" id="{0A747F27-F409-E4A3-A0A7-3D62A540A945}"/>
                </a:ext>
              </a:extLst>
            </p:cNvPr>
            <p:cNvCxnSpPr>
              <a:cxnSpLocks/>
            </p:cNvCxnSpPr>
            <p:nvPr/>
          </p:nvCxnSpPr>
          <p:spPr>
            <a:xfrm flipV="1">
              <a:off x="3909713" y="1170787"/>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51" name="Straight Connector 1050">
              <a:extLst>
                <a:ext uri="{FF2B5EF4-FFF2-40B4-BE49-F238E27FC236}">
                  <a16:creationId xmlns:a16="http://schemas.microsoft.com/office/drawing/2014/main" id="{75141DB3-109A-E6EF-9494-547FE4B445C5}"/>
                </a:ext>
              </a:extLst>
            </p:cNvPr>
            <p:cNvCxnSpPr>
              <a:cxnSpLocks/>
            </p:cNvCxnSpPr>
            <p:nvPr/>
          </p:nvCxnSpPr>
          <p:spPr>
            <a:xfrm flipV="1">
              <a:off x="4023965" y="1217225"/>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25" name="Cylinder 24">
              <a:extLst>
                <a:ext uri="{FF2B5EF4-FFF2-40B4-BE49-F238E27FC236}">
                  <a16:creationId xmlns:a16="http://schemas.microsoft.com/office/drawing/2014/main" id="{AE8DD64B-299B-3066-7756-A2C06F81E349}"/>
                </a:ext>
              </a:extLst>
            </p:cNvPr>
            <p:cNvSpPr/>
            <p:nvPr/>
          </p:nvSpPr>
          <p:spPr>
            <a:xfrm rot="10800000">
              <a:off x="4002840" y="1985000"/>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ylinder 27">
              <a:extLst>
                <a:ext uri="{FF2B5EF4-FFF2-40B4-BE49-F238E27FC236}">
                  <a16:creationId xmlns:a16="http://schemas.microsoft.com/office/drawing/2014/main" id="{6E166FE1-54F8-EA4E-D3E8-46905502B902}"/>
                </a:ext>
              </a:extLst>
            </p:cNvPr>
            <p:cNvSpPr/>
            <p:nvPr/>
          </p:nvSpPr>
          <p:spPr>
            <a:xfrm rot="10800000">
              <a:off x="3578658" y="1985986"/>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ylinder 23">
              <a:extLst>
                <a:ext uri="{FF2B5EF4-FFF2-40B4-BE49-F238E27FC236}">
                  <a16:creationId xmlns:a16="http://schemas.microsoft.com/office/drawing/2014/main" id="{22AC8113-27D5-49BE-0DFA-E6D9EF13E80B}"/>
                </a:ext>
              </a:extLst>
            </p:cNvPr>
            <p:cNvSpPr/>
            <p:nvPr/>
          </p:nvSpPr>
          <p:spPr>
            <a:xfrm rot="10800000">
              <a:off x="3887914" y="1937198"/>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lowchart: Manual Operation 25">
              <a:extLst>
                <a:ext uri="{FF2B5EF4-FFF2-40B4-BE49-F238E27FC236}">
                  <a16:creationId xmlns:a16="http://schemas.microsoft.com/office/drawing/2014/main" id="{8D548DA2-8B54-9A94-43AF-6A12E8C881C6}"/>
                </a:ext>
              </a:extLst>
            </p:cNvPr>
            <p:cNvSpPr/>
            <p:nvPr/>
          </p:nvSpPr>
          <p:spPr>
            <a:xfrm rot="10800000">
              <a:off x="3886854" y="2023454"/>
              <a:ext cx="45719" cy="99409"/>
            </a:xfrm>
            <a:prstGeom prst="flowChartManualOperation">
              <a:avLst/>
            </a:prstGeom>
            <a:gradFill flip="none" rotWithShape="1">
              <a:gsLst>
                <a:gs pos="25000">
                  <a:srgbClr val="C6C6F2">
                    <a:alpha val="75000"/>
                  </a:srgbClr>
                </a:gs>
                <a:gs pos="13000">
                  <a:srgbClr val="9494F0">
                    <a:alpha val="54000"/>
                  </a:srgbClr>
                </a:gs>
                <a:gs pos="100000">
                  <a:srgbClr val="9494F0">
                    <a:alpha val="75000"/>
                  </a:srgbClr>
                </a:gs>
                <a:gs pos="49000">
                  <a:srgbClr val="1A1ABF">
                    <a:alpha val="7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lowchart: Manual Operation 26">
              <a:extLst>
                <a:ext uri="{FF2B5EF4-FFF2-40B4-BE49-F238E27FC236}">
                  <a16:creationId xmlns:a16="http://schemas.microsoft.com/office/drawing/2014/main" id="{AB7F80B3-4DFA-409B-EA60-AB1B21473A4E}"/>
                </a:ext>
              </a:extLst>
            </p:cNvPr>
            <p:cNvSpPr/>
            <p:nvPr/>
          </p:nvSpPr>
          <p:spPr>
            <a:xfrm rot="10800000">
              <a:off x="4001779" y="2070165"/>
              <a:ext cx="45719" cy="66479"/>
            </a:xfrm>
            <a:prstGeom prst="flowChartManualOperation">
              <a:avLst/>
            </a:prstGeom>
            <a:gradFill flip="none" rotWithShape="1">
              <a:gsLst>
                <a:gs pos="25000">
                  <a:srgbClr val="FCBCBC">
                    <a:alpha val="74902"/>
                  </a:srgbClr>
                </a:gs>
                <a:gs pos="13000">
                  <a:srgbClr val="FF8181"/>
                </a:gs>
                <a:gs pos="100000">
                  <a:srgbClr val="FF8181"/>
                </a:gs>
                <a:gs pos="49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lowchart: Manual Operation 28">
              <a:extLst>
                <a:ext uri="{FF2B5EF4-FFF2-40B4-BE49-F238E27FC236}">
                  <a16:creationId xmlns:a16="http://schemas.microsoft.com/office/drawing/2014/main" id="{54AA0412-5C53-A61D-4763-32D93B04005F}"/>
                </a:ext>
              </a:extLst>
            </p:cNvPr>
            <p:cNvSpPr/>
            <p:nvPr/>
          </p:nvSpPr>
          <p:spPr>
            <a:xfrm rot="10800000">
              <a:off x="3573365" y="2070165"/>
              <a:ext cx="55901" cy="118499"/>
            </a:xfrm>
            <a:prstGeom prst="flowChartManualOperation">
              <a:avLst/>
            </a:prstGeom>
            <a:gradFill flip="none" rotWithShape="1">
              <a:gsLst>
                <a:gs pos="25000">
                  <a:srgbClr val="C6C6F2">
                    <a:alpha val="75000"/>
                  </a:srgbClr>
                </a:gs>
                <a:gs pos="13000">
                  <a:srgbClr val="9494F0">
                    <a:alpha val="54000"/>
                  </a:srgbClr>
                </a:gs>
                <a:gs pos="100000">
                  <a:srgbClr val="9494F0">
                    <a:alpha val="75000"/>
                  </a:srgbClr>
                </a:gs>
                <a:gs pos="49000">
                  <a:srgbClr val="1A1ABF">
                    <a:alpha val="7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Cylinder 29">
              <a:extLst>
                <a:ext uri="{FF2B5EF4-FFF2-40B4-BE49-F238E27FC236}">
                  <a16:creationId xmlns:a16="http://schemas.microsoft.com/office/drawing/2014/main" id="{937B2AB9-632A-248A-C4B0-8F300B17FBEF}"/>
                </a:ext>
              </a:extLst>
            </p:cNvPr>
            <p:cNvSpPr/>
            <p:nvPr/>
          </p:nvSpPr>
          <p:spPr>
            <a:xfrm rot="10800000">
              <a:off x="3481972" y="2061918"/>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lowchart: Manual Operation 30">
              <a:extLst>
                <a:ext uri="{FF2B5EF4-FFF2-40B4-BE49-F238E27FC236}">
                  <a16:creationId xmlns:a16="http://schemas.microsoft.com/office/drawing/2014/main" id="{B3FC7DB9-32DA-3E74-7C37-7EEA9BE0C2DB}"/>
                </a:ext>
              </a:extLst>
            </p:cNvPr>
            <p:cNvSpPr/>
            <p:nvPr/>
          </p:nvSpPr>
          <p:spPr>
            <a:xfrm rot="10800000">
              <a:off x="3481971" y="2148368"/>
              <a:ext cx="45719" cy="66479"/>
            </a:xfrm>
            <a:prstGeom prst="flowChartManualOperation">
              <a:avLst/>
            </a:prstGeom>
            <a:gradFill flip="none" rotWithShape="1">
              <a:gsLst>
                <a:gs pos="25000">
                  <a:srgbClr val="FCBCBC">
                    <a:alpha val="74902"/>
                  </a:srgbClr>
                </a:gs>
                <a:gs pos="13000">
                  <a:srgbClr val="FF8181"/>
                </a:gs>
                <a:gs pos="100000">
                  <a:srgbClr val="FF8181"/>
                </a:gs>
                <a:gs pos="49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4" name="Cylinder 1033">
              <a:extLst>
                <a:ext uri="{FF2B5EF4-FFF2-40B4-BE49-F238E27FC236}">
                  <a16:creationId xmlns:a16="http://schemas.microsoft.com/office/drawing/2014/main" id="{BE174A4C-8209-5475-29D3-C7C77480E28C}"/>
                </a:ext>
              </a:extLst>
            </p:cNvPr>
            <p:cNvSpPr/>
            <p:nvPr/>
          </p:nvSpPr>
          <p:spPr>
            <a:xfrm rot="10800000">
              <a:off x="4892303" y="1960198"/>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Flowchart: Manual Operation 1034">
              <a:extLst>
                <a:ext uri="{FF2B5EF4-FFF2-40B4-BE49-F238E27FC236}">
                  <a16:creationId xmlns:a16="http://schemas.microsoft.com/office/drawing/2014/main" id="{BF762BDA-FBAE-DFA5-B723-8C174281EF60}"/>
                </a:ext>
              </a:extLst>
            </p:cNvPr>
            <p:cNvSpPr/>
            <p:nvPr/>
          </p:nvSpPr>
          <p:spPr>
            <a:xfrm rot="10800000">
              <a:off x="4887010" y="2044377"/>
              <a:ext cx="55901" cy="118499"/>
            </a:xfrm>
            <a:prstGeom prst="flowChartManualOperation">
              <a:avLst/>
            </a:prstGeom>
            <a:gradFill flip="none" rotWithShape="1">
              <a:gsLst>
                <a:gs pos="25000">
                  <a:srgbClr val="C6C6F2">
                    <a:alpha val="75000"/>
                  </a:srgbClr>
                </a:gs>
                <a:gs pos="13000">
                  <a:srgbClr val="9494F0">
                    <a:alpha val="54000"/>
                  </a:srgbClr>
                </a:gs>
                <a:gs pos="100000">
                  <a:srgbClr val="9494F0">
                    <a:alpha val="75000"/>
                  </a:srgbClr>
                </a:gs>
                <a:gs pos="49000">
                  <a:srgbClr val="1A1ABF">
                    <a:alpha val="7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6" name="Cylinder 1035">
              <a:extLst>
                <a:ext uri="{FF2B5EF4-FFF2-40B4-BE49-F238E27FC236}">
                  <a16:creationId xmlns:a16="http://schemas.microsoft.com/office/drawing/2014/main" id="{1FBE6FE3-C78A-4A88-BE6E-F2472FEE1DE3}"/>
                </a:ext>
              </a:extLst>
            </p:cNvPr>
            <p:cNvSpPr/>
            <p:nvPr/>
          </p:nvSpPr>
          <p:spPr>
            <a:xfrm rot="10800000">
              <a:off x="4863941" y="2038386"/>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Flowchart: Manual Operation 1036">
              <a:extLst>
                <a:ext uri="{FF2B5EF4-FFF2-40B4-BE49-F238E27FC236}">
                  <a16:creationId xmlns:a16="http://schemas.microsoft.com/office/drawing/2014/main" id="{92DBC89F-CF72-CD0F-7B94-A3390534F220}"/>
                </a:ext>
              </a:extLst>
            </p:cNvPr>
            <p:cNvSpPr/>
            <p:nvPr/>
          </p:nvSpPr>
          <p:spPr>
            <a:xfrm rot="10800000">
              <a:off x="4863940" y="2124836"/>
              <a:ext cx="45719" cy="66479"/>
            </a:xfrm>
            <a:prstGeom prst="flowChartManualOperation">
              <a:avLst/>
            </a:prstGeom>
            <a:gradFill flip="none" rotWithShape="1">
              <a:gsLst>
                <a:gs pos="25000">
                  <a:srgbClr val="FCBCBC">
                    <a:alpha val="74902"/>
                  </a:srgbClr>
                </a:gs>
                <a:gs pos="13000">
                  <a:srgbClr val="FF8181"/>
                </a:gs>
                <a:gs pos="100000">
                  <a:srgbClr val="FF8181"/>
                </a:gs>
                <a:gs pos="49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054" name="Picture 2053" descr="Diagram&#10;&#10;Description automatically generated">
            <a:extLst>
              <a:ext uri="{FF2B5EF4-FFF2-40B4-BE49-F238E27FC236}">
                <a16:creationId xmlns:a16="http://schemas.microsoft.com/office/drawing/2014/main" id="{1AE51E83-C6AA-72F3-AD27-F9C129EC5CD6}"/>
              </a:ext>
            </a:extLst>
          </p:cNvPr>
          <p:cNvPicPr>
            <a:picLocks noChangeAspect="1"/>
          </p:cNvPicPr>
          <p:nvPr/>
        </p:nvPicPr>
        <p:blipFill rotWithShape="1">
          <a:blip r:embed="rId11"/>
          <a:srcRect l="38852"/>
          <a:stretch/>
        </p:blipFill>
        <p:spPr>
          <a:xfrm>
            <a:off x="10045783" y="2627428"/>
            <a:ext cx="1141931" cy="901093"/>
          </a:xfrm>
          <a:prstGeom prst="rect">
            <a:avLst/>
          </a:prstGeom>
        </p:spPr>
      </p:pic>
    </p:spTree>
    <p:extLst>
      <p:ext uri="{BB962C8B-B14F-4D97-AF65-F5344CB8AC3E}">
        <p14:creationId xmlns:p14="http://schemas.microsoft.com/office/powerpoint/2010/main" val="31313105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Laser stabilization with waveguides</a:t>
            </a:r>
          </a:p>
        </p:txBody>
      </p:sp>
      <p:pic>
        <p:nvPicPr>
          <p:cNvPr id="20" name="Picture 19">
            <a:extLst>
              <a:ext uri="{FF2B5EF4-FFF2-40B4-BE49-F238E27FC236}">
                <a16:creationId xmlns:a16="http://schemas.microsoft.com/office/drawing/2014/main" id="{1E462595-00EB-1BB3-419B-44B40CF52C3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6350" y="1280658"/>
            <a:ext cx="4945380" cy="2025650"/>
          </a:xfrm>
          <a:prstGeom prst="rect">
            <a:avLst/>
          </a:prstGeom>
        </p:spPr>
      </p:pic>
      <p:grpSp>
        <p:nvGrpSpPr>
          <p:cNvPr id="21" name="Group 20">
            <a:extLst>
              <a:ext uri="{FF2B5EF4-FFF2-40B4-BE49-F238E27FC236}">
                <a16:creationId xmlns:a16="http://schemas.microsoft.com/office/drawing/2014/main" id="{06CBB246-3AA0-966D-8DCC-10F78B56370F}"/>
              </a:ext>
            </a:extLst>
          </p:cNvPr>
          <p:cNvGrpSpPr>
            <a:grpSpLocks noChangeAspect="1"/>
          </p:cNvGrpSpPr>
          <p:nvPr/>
        </p:nvGrpSpPr>
        <p:grpSpPr>
          <a:xfrm>
            <a:off x="6799459" y="1374802"/>
            <a:ext cx="4683194" cy="2397422"/>
            <a:chOff x="6686490" y="868439"/>
            <a:chExt cx="4927287" cy="2522378"/>
          </a:xfrm>
        </p:grpSpPr>
        <p:pic>
          <p:nvPicPr>
            <p:cNvPr id="22" name="Picture 2">
              <a:extLst>
                <a:ext uri="{FF2B5EF4-FFF2-40B4-BE49-F238E27FC236}">
                  <a16:creationId xmlns:a16="http://schemas.microsoft.com/office/drawing/2014/main" id="{E368DAD2-0BF5-71A6-EC8D-649B91659C36}"/>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6686490" y="868439"/>
              <a:ext cx="4927287" cy="2487168"/>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cxnSp>
          <p:nvCxnSpPr>
            <p:cNvPr id="23" name="Straight Connector 22">
              <a:extLst>
                <a:ext uri="{FF2B5EF4-FFF2-40B4-BE49-F238E27FC236}">
                  <a16:creationId xmlns:a16="http://schemas.microsoft.com/office/drawing/2014/main" id="{4918D832-AD6F-99A4-32C8-83FC7A480165}"/>
                </a:ext>
              </a:extLst>
            </p:cNvPr>
            <p:cNvCxnSpPr>
              <a:cxnSpLocks/>
            </p:cNvCxnSpPr>
            <p:nvPr/>
          </p:nvCxnSpPr>
          <p:spPr>
            <a:xfrm>
              <a:off x="9955515" y="3128190"/>
              <a:ext cx="87377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5B8D2184-28EF-DA6B-5363-85CA677C7ECA}"/>
                </a:ext>
              </a:extLst>
            </p:cNvPr>
            <p:cNvSpPr txBox="1"/>
            <p:nvPr/>
          </p:nvSpPr>
          <p:spPr>
            <a:xfrm>
              <a:off x="10829294" y="2955497"/>
              <a:ext cx="784483" cy="435320"/>
            </a:xfrm>
            <a:prstGeom prst="rect">
              <a:avLst/>
            </a:prstGeom>
            <a:noFill/>
          </p:spPr>
          <p:txBody>
            <a:bodyPr wrap="square">
              <a:spAutoFit/>
            </a:bodyPr>
            <a:lstStyle/>
            <a:p>
              <a:r>
                <a:rPr lang="en-US" sz="2000" baseline="30000" dirty="0">
                  <a:solidFill>
                    <a:schemeClr val="bg1"/>
                  </a:solidFill>
                  <a:latin typeface="Times New Roman" panose="02020603050405020304" pitchFamily="18" charset="0"/>
                  <a:cs typeface="Times New Roman" panose="02020603050405020304" pitchFamily="18" charset="0"/>
                </a:rPr>
                <a:t>10 </a:t>
              </a:r>
              <a:r>
                <a:rPr lang="el-GR" sz="2000" baseline="30000" dirty="0">
                  <a:solidFill>
                    <a:schemeClr val="bg1"/>
                  </a:solidFill>
                  <a:latin typeface="Times New Roman" panose="02020603050405020304" pitchFamily="18" charset="0"/>
                  <a:cs typeface="Times New Roman" panose="02020603050405020304" pitchFamily="18" charset="0"/>
                </a:rPr>
                <a:t>μ</a:t>
              </a:r>
              <a:r>
                <a:rPr lang="en-US" sz="2000" baseline="30000" dirty="0">
                  <a:solidFill>
                    <a:schemeClr val="bg1"/>
                  </a:solidFill>
                  <a:latin typeface="Times New Roman" panose="02020603050405020304" pitchFamily="18" charset="0"/>
                  <a:cs typeface="Times New Roman" panose="02020603050405020304" pitchFamily="18" charset="0"/>
                </a:rPr>
                <a:t>m</a:t>
              </a:r>
              <a:endParaRPr lang="en-US" sz="2000" dirty="0">
                <a:solidFill>
                  <a:schemeClr val="bg1"/>
                </a:solidFill>
                <a:latin typeface="Times New Roman" panose="02020603050405020304" pitchFamily="18" charset="0"/>
                <a:cs typeface="Times New Roman" panose="02020603050405020304" pitchFamily="18" charset="0"/>
              </a:endParaRPr>
            </a:p>
          </p:txBody>
        </p:sp>
        <p:pic>
          <p:nvPicPr>
            <p:cNvPr id="25" name="Picture 24" descr="A picture containing text&#10;&#10;Description automatically generated">
              <a:extLst>
                <a:ext uri="{FF2B5EF4-FFF2-40B4-BE49-F238E27FC236}">
                  <a16:creationId xmlns:a16="http://schemas.microsoft.com/office/drawing/2014/main" id="{123D039E-3CE8-1D3D-B15F-3F35925FECD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926565" y="1026993"/>
              <a:ext cx="1371600" cy="971321"/>
            </a:xfrm>
            <a:prstGeom prst="rect">
              <a:avLst/>
            </a:prstGeom>
            <a:ln w="6350">
              <a:solidFill>
                <a:schemeClr val="tx1"/>
              </a:solidFill>
            </a:ln>
          </p:spPr>
        </p:pic>
      </p:grpSp>
      <p:pic>
        <p:nvPicPr>
          <p:cNvPr id="26" name="Picture 25" descr="Chart, line chart, histogram&#10;&#10;Description automatically generated">
            <a:extLst>
              <a:ext uri="{FF2B5EF4-FFF2-40B4-BE49-F238E27FC236}">
                <a16:creationId xmlns:a16="http://schemas.microsoft.com/office/drawing/2014/main" id="{9FE74A7A-BEEB-8684-D206-70482A2C680A}"/>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243903" y="3839418"/>
            <a:ext cx="5486400" cy="2855341"/>
          </a:xfrm>
          <a:prstGeom prst="rect">
            <a:avLst/>
          </a:prstGeom>
        </p:spPr>
      </p:pic>
      <p:pic>
        <p:nvPicPr>
          <p:cNvPr id="27" name="Picture 26" descr="A picture containing electronics&#10;&#10;Description automatically generated">
            <a:extLst>
              <a:ext uri="{FF2B5EF4-FFF2-40B4-BE49-F238E27FC236}">
                <a16:creationId xmlns:a16="http://schemas.microsoft.com/office/drawing/2014/main" id="{98BC696B-0D44-4603-12D6-10C573AB6195}"/>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1365191" y="3953217"/>
            <a:ext cx="3307030" cy="2434133"/>
          </a:xfrm>
          <a:prstGeom prst="rect">
            <a:avLst/>
          </a:prstGeom>
        </p:spPr>
      </p:pic>
    </p:spTree>
    <p:extLst>
      <p:ext uri="{BB962C8B-B14F-4D97-AF65-F5344CB8AC3E}">
        <p14:creationId xmlns:p14="http://schemas.microsoft.com/office/powerpoint/2010/main" val="4747237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Chip-scale clock lasers</a:t>
            </a:r>
          </a:p>
        </p:txBody>
      </p:sp>
      <p:grpSp>
        <p:nvGrpSpPr>
          <p:cNvPr id="3" name="Group 2">
            <a:extLst>
              <a:ext uri="{FF2B5EF4-FFF2-40B4-BE49-F238E27FC236}">
                <a16:creationId xmlns:a16="http://schemas.microsoft.com/office/drawing/2014/main" id="{ECEB45DA-18A7-507D-8684-83723FD73380}"/>
              </a:ext>
            </a:extLst>
          </p:cNvPr>
          <p:cNvGrpSpPr/>
          <p:nvPr/>
        </p:nvGrpSpPr>
        <p:grpSpPr>
          <a:xfrm>
            <a:off x="573795" y="2356543"/>
            <a:ext cx="4095486" cy="2347766"/>
            <a:chOff x="7197895" y="1299715"/>
            <a:chExt cx="2893709" cy="1658839"/>
          </a:xfrm>
        </p:grpSpPr>
        <p:pic>
          <p:nvPicPr>
            <p:cNvPr id="4" name="Picture 3">
              <a:extLst>
                <a:ext uri="{FF2B5EF4-FFF2-40B4-BE49-F238E27FC236}">
                  <a16:creationId xmlns:a16="http://schemas.microsoft.com/office/drawing/2014/main" id="{8F343D31-AD19-E6DF-882B-6DE0CF07DCEB}"/>
                </a:ext>
              </a:extLst>
            </p:cNvPr>
            <p:cNvPicPr>
              <a:picLocks noChangeAspect="1"/>
            </p:cNvPicPr>
            <p:nvPr/>
          </p:nvPicPr>
          <p:blipFill rotWithShape="1">
            <a:blip r:embed="rId2" cstate="email">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a:ext>
              </a:extLst>
            </a:blip>
            <a:srcRect/>
            <a:stretch/>
          </p:blipFill>
          <p:spPr>
            <a:xfrm>
              <a:off x="7197895" y="1299715"/>
              <a:ext cx="2694250" cy="1658839"/>
            </a:xfrm>
            <a:prstGeom prst="rect">
              <a:avLst/>
            </a:prstGeom>
            <a:ln>
              <a:solidFill>
                <a:schemeClr val="tx1"/>
              </a:solidFill>
            </a:ln>
          </p:spPr>
        </p:pic>
        <p:sp>
          <p:nvSpPr>
            <p:cNvPr id="5" name="TextBox 4">
              <a:extLst>
                <a:ext uri="{FF2B5EF4-FFF2-40B4-BE49-F238E27FC236}">
                  <a16:creationId xmlns:a16="http://schemas.microsoft.com/office/drawing/2014/main" id="{4DF82AE7-B6AD-045D-5C68-A456EF6919CA}"/>
                </a:ext>
              </a:extLst>
            </p:cNvPr>
            <p:cNvSpPr txBox="1"/>
            <p:nvPr/>
          </p:nvSpPr>
          <p:spPr>
            <a:xfrm>
              <a:off x="7695748" y="1324089"/>
              <a:ext cx="85151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Phase I</a:t>
              </a:r>
            </a:p>
          </p:txBody>
        </p:sp>
        <p:sp>
          <p:nvSpPr>
            <p:cNvPr id="6" name="TextBox 5">
              <a:extLst>
                <a:ext uri="{FF2B5EF4-FFF2-40B4-BE49-F238E27FC236}">
                  <a16:creationId xmlns:a16="http://schemas.microsoft.com/office/drawing/2014/main" id="{5377D9B8-EFE3-B2DF-F566-7437457E03B3}"/>
                </a:ext>
              </a:extLst>
            </p:cNvPr>
            <p:cNvSpPr txBox="1"/>
            <p:nvPr/>
          </p:nvSpPr>
          <p:spPr>
            <a:xfrm>
              <a:off x="9182381" y="1325208"/>
              <a:ext cx="90922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Phase II</a:t>
              </a:r>
            </a:p>
          </p:txBody>
        </p:sp>
      </p:grpSp>
      <p:sp>
        <p:nvSpPr>
          <p:cNvPr id="7" name="TextBox 6">
            <a:extLst>
              <a:ext uri="{FF2B5EF4-FFF2-40B4-BE49-F238E27FC236}">
                <a16:creationId xmlns:a16="http://schemas.microsoft.com/office/drawing/2014/main" id="{0A24BD6C-E595-181B-B24A-4ADF6DA8246A}"/>
              </a:ext>
            </a:extLst>
          </p:cNvPr>
          <p:cNvSpPr txBox="1"/>
          <p:nvPr/>
        </p:nvSpPr>
        <p:spPr>
          <a:xfrm>
            <a:off x="618186" y="1635617"/>
            <a:ext cx="1492781" cy="369332"/>
          </a:xfrm>
          <a:prstGeom prst="rect">
            <a:avLst/>
          </a:prstGeom>
          <a:noFill/>
        </p:spPr>
        <p:txBody>
          <a:bodyPr wrap="none" rtlCol="0">
            <a:spAutoFit/>
          </a:bodyPr>
          <a:lstStyle/>
          <a:p>
            <a:r>
              <a:rPr lang="en-US" dirty="0"/>
              <a:t>Frank Quinlan</a:t>
            </a:r>
          </a:p>
        </p:txBody>
      </p:sp>
      <p:pic>
        <p:nvPicPr>
          <p:cNvPr id="8" name="Picture 7">
            <a:extLst>
              <a:ext uri="{FF2B5EF4-FFF2-40B4-BE49-F238E27FC236}">
                <a16:creationId xmlns:a16="http://schemas.microsoft.com/office/drawing/2014/main" id="{C4DEDCFD-A581-BFC9-E725-D20D7A00FF7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091600" y="2010975"/>
            <a:ext cx="1950640" cy="3021101"/>
          </a:xfrm>
          <a:prstGeom prst="rect">
            <a:avLst/>
          </a:prstGeom>
          <a:ln>
            <a:solidFill>
              <a:schemeClr val="tx1"/>
            </a:solidFill>
          </a:ln>
        </p:spPr>
      </p:pic>
      <p:sp>
        <p:nvSpPr>
          <p:cNvPr id="9" name="TextBox 8">
            <a:extLst>
              <a:ext uri="{FF2B5EF4-FFF2-40B4-BE49-F238E27FC236}">
                <a16:creationId xmlns:a16="http://schemas.microsoft.com/office/drawing/2014/main" id="{F557E236-D334-A08C-EFB8-A5EBE202655F}"/>
              </a:ext>
            </a:extLst>
          </p:cNvPr>
          <p:cNvSpPr txBox="1"/>
          <p:nvPr/>
        </p:nvSpPr>
        <p:spPr>
          <a:xfrm>
            <a:off x="4961593" y="1635617"/>
            <a:ext cx="224593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Compact vacuum Can</a:t>
            </a:r>
          </a:p>
        </p:txBody>
      </p:sp>
      <p:pic>
        <p:nvPicPr>
          <p:cNvPr id="10" name="Picture 9">
            <a:extLst>
              <a:ext uri="{FF2B5EF4-FFF2-40B4-BE49-F238E27FC236}">
                <a16:creationId xmlns:a16="http://schemas.microsoft.com/office/drawing/2014/main" id="{AF620B9B-B78C-DD75-6E7A-6A8BAC92CEE2}"/>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8118908" y="2004949"/>
            <a:ext cx="1591921" cy="4459499"/>
          </a:xfrm>
          <a:prstGeom prst="rect">
            <a:avLst/>
          </a:prstGeom>
        </p:spPr>
      </p:pic>
      <p:cxnSp>
        <p:nvCxnSpPr>
          <p:cNvPr id="11" name="Straight Arrow Connector 10">
            <a:extLst>
              <a:ext uri="{FF2B5EF4-FFF2-40B4-BE49-F238E27FC236}">
                <a16:creationId xmlns:a16="http://schemas.microsoft.com/office/drawing/2014/main" id="{FC2F9507-0D5F-B00A-7850-2CB8D6DC8B08}"/>
              </a:ext>
            </a:extLst>
          </p:cNvPr>
          <p:cNvCxnSpPr>
            <a:cxnSpLocks/>
          </p:cNvCxnSpPr>
          <p:nvPr/>
        </p:nvCxnSpPr>
        <p:spPr>
          <a:xfrm flipH="1">
            <a:off x="9259085" y="2556558"/>
            <a:ext cx="685800" cy="278691"/>
          </a:xfrm>
          <a:prstGeom prst="straightConnector1">
            <a:avLst/>
          </a:prstGeom>
          <a:ln w="28575">
            <a:solidFill>
              <a:srgbClr val="0432FF"/>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338AC401-CF69-B176-A819-24B0951A6F16}"/>
              </a:ext>
            </a:extLst>
          </p:cNvPr>
          <p:cNvSpPr txBox="1"/>
          <p:nvPr/>
        </p:nvSpPr>
        <p:spPr>
          <a:xfrm>
            <a:off x="9195864" y="2168428"/>
            <a:ext cx="243593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Heat shield/rigid holder</a:t>
            </a:r>
          </a:p>
        </p:txBody>
      </p:sp>
      <p:cxnSp>
        <p:nvCxnSpPr>
          <p:cNvPr id="13" name="Straight Arrow Connector 12">
            <a:extLst>
              <a:ext uri="{FF2B5EF4-FFF2-40B4-BE49-F238E27FC236}">
                <a16:creationId xmlns:a16="http://schemas.microsoft.com/office/drawing/2014/main" id="{5366AA3D-3479-8CC0-B5AE-2726A38D682E}"/>
              </a:ext>
            </a:extLst>
          </p:cNvPr>
          <p:cNvCxnSpPr>
            <a:cxnSpLocks/>
          </p:cNvCxnSpPr>
          <p:nvPr/>
        </p:nvCxnSpPr>
        <p:spPr>
          <a:xfrm flipH="1">
            <a:off x="9195864" y="3450187"/>
            <a:ext cx="612112" cy="182405"/>
          </a:xfrm>
          <a:prstGeom prst="straightConnector1">
            <a:avLst/>
          </a:prstGeom>
          <a:ln w="28575">
            <a:solidFill>
              <a:srgbClr val="0432FF"/>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38CAC5C-F190-EE02-3855-5D364B270E72}"/>
              </a:ext>
            </a:extLst>
          </p:cNvPr>
          <p:cNvSpPr txBox="1"/>
          <p:nvPr/>
        </p:nvSpPr>
        <p:spPr>
          <a:xfrm>
            <a:off x="9358889" y="3056603"/>
            <a:ext cx="1936877" cy="369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½” diameter cavity</a:t>
            </a:r>
          </a:p>
        </p:txBody>
      </p:sp>
      <p:cxnSp>
        <p:nvCxnSpPr>
          <p:cNvPr id="15" name="Straight Arrow Connector 14">
            <a:extLst>
              <a:ext uri="{FF2B5EF4-FFF2-40B4-BE49-F238E27FC236}">
                <a16:creationId xmlns:a16="http://schemas.microsoft.com/office/drawing/2014/main" id="{0E3DE773-5D51-C8EF-8CDD-B816F0A6DD06}"/>
              </a:ext>
            </a:extLst>
          </p:cNvPr>
          <p:cNvCxnSpPr>
            <a:cxnSpLocks/>
          </p:cNvCxnSpPr>
          <p:nvPr/>
        </p:nvCxnSpPr>
        <p:spPr>
          <a:xfrm flipH="1">
            <a:off x="9358118" y="4118941"/>
            <a:ext cx="547004" cy="0"/>
          </a:xfrm>
          <a:prstGeom prst="straightConnector1">
            <a:avLst/>
          </a:prstGeom>
          <a:ln w="28575">
            <a:solidFill>
              <a:srgbClr val="0432FF"/>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D2CE543-BA19-C526-231F-7E4AF8750F9D}"/>
              </a:ext>
            </a:extLst>
          </p:cNvPr>
          <p:cNvSpPr txBox="1"/>
          <p:nvPr/>
        </p:nvSpPr>
        <p:spPr>
          <a:xfrm>
            <a:off x="9952615" y="3929407"/>
            <a:ext cx="1280800" cy="369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Macor</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base</a:t>
            </a:r>
          </a:p>
        </p:txBody>
      </p:sp>
      <p:cxnSp>
        <p:nvCxnSpPr>
          <p:cNvPr id="17" name="Straight Arrow Connector 16">
            <a:extLst>
              <a:ext uri="{FF2B5EF4-FFF2-40B4-BE49-F238E27FC236}">
                <a16:creationId xmlns:a16="http://schemas.microsoft.com/office/drawing/2014/main" id="{CC883BA8-17C7-E999-63D7-6C99F2F8F1A3}"/>
              </a:ext>
            </a:extLst>
          </p:cNvPr>
          <p:cNvCxnSpPr>
            <a:cxnSpLocks/>
          </p:cNvCxnSpPr>
          <p:nvPr/>
        </p:nvCxnSpPr>
        <p:spPr>
          <a:xfrm flipH="1" flipV="1">
            <a:off x="9705460" y="5386337"/>
            <a:ext cx="654157" cy="549941"/>
          </a:xfrm>
          <a:prstGeom prst="straightConnector1">
            <a:avLst/>
          </a:prstGeom>
          <a:ln w="28575">
            <a:solidFill>
              <a:srgbClr val="0432FF"/>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13B6170-8777-C0A9-34FA-070028D946C0}"/>
              </a:ext>
            </a:extLst>
          </p:cNvPr>
          <p:cNvSpPr txBox="1"/>
          <p:nvPr/>
        </p:nvSpPr>
        <p:spPr>
          <a:xfrm>
            <a:off x="9513842" y="5954311"/>
            <a:ext cx="2069285" cy="369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Custom vacuum can</a:t>
            </a:r>
          </a:p>
        </p:txBody>
      </p:sp>
      <p:cxnSp>
        <p:nvCxnSpPr>
          <p:cNvPr id="19" name="Straight Arrow Connector 18">
            <a:extLst>
              <a:ext uri="{FF2B5EF4-FFF2-40B4-BE49-F238E27FC236}">
                <a16:creationId xmlns:a16="http://schemas.microsoft.com/office/drawing/2014/main" id="{C677BA1A-F096-CAFA-38AC-6D213E482304}"/>
              </a:ext>
            </a:extLst>
          </p:cNvPr>
          <p:cNvCxnSpPr>
            <a:cxnSpLocks/>
          </p:cNvCxnSpPr>
          <p:nvPr/>
        </p:nvCxnSpPr>
        <p:spPr>
          <a:xfrm flipH="1" flipV="1">
            <a:off x="9039094" y="4512338"/>
            <a:ext cx="949496" cy="291068"/>
          </a:xfrm>
          <a:prstGeom prst="straightConnector1">
            <a:avLst/>
          </a:prstGeom>
          <a:ln w="28575">
            <a:solidFill>
              <a:srgbClr val="0432FF"/>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C394510F-B0D1-E07C-D8DF-AAAFF3E240F8}"/>
              </a:ext>
            </a:extLst>
          </p:cNvPr>
          <p:cNvSpPr txBox="1"/>
          <p:nvPr/>
        </p:nvSpPr>
        <p:spPr>
          <a:xfrm>
            <a:off x="9988590" y="4650719"/>
            <a:ext cx="172123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Fixed pigtailed collimator</a:t>
            </a:r>
          </a:p>
        </p:txBody>
      </p:sp>
    </p:spTree>
    <p:extLst>
      <p:ext uri="{BB962C8B-B14F-4D97-AF65-F5344CB8AC3E}">
        <p14:creationId xmlns:p14="http://schemas.microsoft.com/office/powerpoint/2010/main" val="9668409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Chip-scale clock lasers</a:t>
            </a:r>
          </a:p>
        </p:txBody>
      </p:sp>
      <p:sp>
        <p:nvSpPr>
          <p:cNvPr id="41" name="Rectangle 40">
            <a:extLst>
              <a:ext uri="{FF2B5EF4-FFF2-40B4-BE49-F238E27FC236}">
                <a16:creationId xmlns:a16="http://schemas.microsoft.com/office/drawing/2014/main" id="{8CB411A7-F5E3-0193-8DBC-AC4780ED8065}"/>
              </a:ext>
            </a:extLst>
          </p:cNvPr>
          <p:cNvSpPr/>
          <p:nvPr/>
        </p:nvSpPr>
        <p:spPr>
          <a:xfrm>
            <a:off x="150471" y="1220640"/>
            <a:ext cx="5765342" cy="5485738"/>
          </a:xfrm>
          <a:prstGeom prst="rect">
            <a:avLst/>
          </a:prstGeom>
          <a:solidFill>
            <a:sysClr val="window" lastClr="FFFFFF"/>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Tahoma"/>
              <a:ea typeface="+mn-ea"/>
              <a:cs typeface="+mn-cs"/>
            </a:endParaRPr>
          </a:p>
        </p:txBody>
      </p:sp>
      <p:pic>
        <p:nvPicPr>
          <p:cNvPr id="42" name="Picture 41" descr="Diagram&#10;&#10;Description automatically generated">
            <a:extLst>
              <a:ext uri="{FF2B5EF4-FFF2-40B4-BE49-F238E27FC236}">
                <a16:creationId xmlns:a16="http://schemas.microsoft.com/office/drawing/2014/main" id="{A13F30DC-22E1-C843-2781-39C1151C86C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bwMode="auto">
          <a:xfrm>
            <a:off x="6750456" y="2484196"/>
            <a:ext cx="3233778" cy="1750552"/>
          </a:xfrm>
          <a:prstGeom prst="rect">
            <a:avLst/>
          </a:prstGeom>
          <a:noFill/>
        </p:spPr>
      </p:pic>
      <p:sp>
        <p:nvSpPr>
          <p:cNvPr id="43" name="TextBox 42">
            <a:extLst>
              <a:ext uri="{FF2B5EF4-FFF2-40B4-BE49-F238E27FC236}">
                <a16:creationId xmlns:a16="http://schemas.microsoft.com/office/drawing/2014/main" id="{D2F1BD8A-BB78-545D-778E-1373EE6E92A8}"/>
              </a:ext>
            </a:extLst>
          </p:cNvPr>
          <p:cNvSpPr txBox="1"/>
          <p:nvPr/>
        </p:nvSpPr>
        <p:spPr>
          <a:xfrm>
            <a:off x="6244920" y="1220640"/>
            <a:ext cx="5101076" cy="1200329"/>
          </a:xfrm>
          <a:prstGeom prst="rect">
            <a:avLst/>
          </a:prstGeom>
          <a:noFill/>
        </p:spPr>
        <p:txBody>
          <a:bodyPr wrap="none" rtlCol="0">
            <a:spAutoFit/>
          </a:bodyPr>
          <a:lstStyle/>
          <a:p>
            <a:pPr>
              <a:defRPr/>
            </a:pPr>
            <a:r>
              <a:rPr lang="en-US" b="1" dirty="0">
                <a:solidFill>
                  <a:prstClr val="black"/>
                </a:solidFill>
                <a:latin typeface="Tahoma"/>
              </a:rPr>
              <a:t>Dan Blumenthal </a:t>
            </a:r>
            <a:r>
              <a:rPr lang="en-US" dirty="0">
                <a:solidFill>
                  <a:prstClr val="black"/>
                </a:solidFill>
                <a:latin typeface="Tahoma"/>
              </a:rPr>
              <a:t>(UCSB)</a:t>
            </a:r>
            <a:r>
              <a:rPr lang="en-US" b="1" dirty="0">
                <a:solidFill>
                  <a:prstClr val="black"/>
                </a:solidFill>
                <a:latin typeface="Tahoma"/>
              </a:rPr>
              <a:t> / SP collaboration</a:t>
            </a:r>
            <a:endParaRPr lang="en-US" dirty="0">
              <a:solidFill>
                <a:prstClr val="black"/>
              </a:solidFill>
              <a:latin typeface="Tahoma"/>
            </a:endParaRPr>
          </a:p>
          <a:p>
            <a:pPr>
              <a:defRPr/>
            </a:pPr>
            <a:r>
              <a:rPr lang="en-US" dirty="0">
                <a:solidFill>
                  <a:prstClr val="black"/>
                </a:solidFill>
                <a:latin typeface="Tahoma"/>
              </a:rPr>
              <a:t>Q = 720 million</a:t>
            </a:r>
          </a:p>
          <a:p>
            <a:pPr>
              <a:defRPr/>
            </a:pPr>
            <a:r>
              <a:rPr lang="en-US" dirty="0">
                <a:solidFill>
                  <a:prstClr val="black"/>
                </a:solidFill>
                <a:latin typeface="Tahoma"/>
              </a:rPr>
              <a:t>Thermal-noise limited performance</a:t>
            </a:r>
          </a:p>
          <a:p>
            <a:pPr>
              <a:defRPr/>
            </a:pPr>
            <a:r>
              <a:rPr lang="en-US" dirty="0">
                <a:solidFill>
                  <a:prstClr val="black"/>
                </a:solidFill>
                <a:latin typeface="Tahoma"/>
              </a:rPr>
              <a:t>~30 Hz linewidth &amp; ~1 kHz/s drift</a:t>
            </a:r>
          </a:p>
        </p:txBody>
      </p:sp>
      <p:pic>
        <p:nvPicPr>
          <p:cNvPr id="44" name="Picture 43">
            <a:extLst>
              <a:ext uri="{FF2B5EF4-FFF2-40B4-BE49-F238E27FC236}">
                <a16:creationId xmlns:a16="http://schemas.microsoft.com/office/drawing/2014/main" id="{DD09588A-40D8-BC2C-8F2B-F914F3911D9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3147" t="2506" r="50264" b="51970"/>
          <a:stretch/>
        </p:blipFill>
        <p:spPr bwMode="auto">
          <a:xfrm>
            <a:off x="6096000" y="4285362"/>
            <a:ext cx="2959465" cy="2421016"/>
          </a:xfrm>
          <a:prstGeom prst="rect">
            <a:avLst/>
          </a:prstGeom>
          <a:ln>
            <a:noFill/>
          </a:ln>
          <a:extLst>
            <a:ext uri="{53640926-AAD7-44D8-BBD7-CCE9431645EC}">
              <a14:shadowObscured xmlns:a14="http://schemas.microsoft.com/office/drawing/2010/main"/>
            </a:ext>
          </a:extLst>
        </p:spPr>
      </p:pic>
      <p:pic>
        <p:nvPicPr>
          <p:cNvPr id="45" name="Picture 44">
            <a:extLst>
              <a:ext uri="{FF2B5EF4-FFF2-40B4-BE49-F238E27FC236}">
                <a16:creationId xmlns:a16="http://schemas.microsoft.com/office/drawing/2014/main" id="{ABE03577-3E41-348F-3485-E5AF0A95759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3147" t="47055" r="50264" b="7420"/>
          <a:stretch/>
        </p:blipFill>
        <p:spPr bwMode="auto">
          <a:xfrm>
            <a:off x="9055465" y="4285362"/>
            <a:ext cx="2959465" cy="2421016"/>
          </a:xfrm>
          <a:prstGeom prst="rect">
            <a:avLst/>
          </a:prstGeom>
          <a:ln>
            <a:noFill/>
          </a:ln>
          <a:extLst>
            <a:ext uri="{53640926-AAD7-44D8-BBD7-CCE9431645EC}">
              <a14:shadowObscured xmlns:a14="http://schemas.microsoft.com/office/drawing/2010/main"/>
            </a:ext>
          </a:extLst>
        </p:spPr>
      </p:pic>
      <p:grpSp>
        <p:nvGrpSpPr>
          <p:cNvPr id="46" name="Group 45">
            <a:extLst>
              <a:ext uri="{FF2B5EF4-FFF2-40B4-BE49-F238E27FC236}">
                <a16:creationId xmlns:a16="http://schemas.microsoft.com/office/drawing/2014/main" id="{8D308FF6-B852-52D8-D7F5-8F9E7D6CAE56}"/>
              </a:ext>
            </a:extLst>
          </p:cNvPr>
          <p:cNvGrpSpPr/>
          <p:nvPr/>
        </p:nvGrpSpPr>
        <p:grpSpPr>
          <a:xfrm>
            <a:off x="299621" y="2743651"/>
            <a:ext cx="2706634" cy="1906835"/>
            <a:chOff x="6158145" y="1986133"/>
            <a:chExt cx="2693270" cy="1897421"/>
          </a:xfrm>
        </p:grpSpPr>
        <p:pic>
          <p:nvPicPr>
            <p:cNvPr id="47" name="Picture 46">
              <a:extLst>
                <a:ext uri="{FF2B5EF4-FFF2-40B4-BE49-F238E27FC236}">
                  <a16:creationId xmlns:a16="http://schemas.microsoft.com/office/drawing/2014/main" id="{5454F7FF-6424-DC79-E1EF-1BBF66F3187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16200000" flipH="1">
              <a:off x="7452024" y="2678787"/>
              <a:ext cx="1895030" cy="514504"/>
            </a:xfrm>
            <a:prstGeom prst="rect">
              <a:avLst/>
            </a:prstGeom>
          </p:spPr>
        </p:pic>
        <p:pic>
          <p:nvPicPr>
            <p:cNvPr id="48" name="Picture 47">
              <a:extLst>
                <a:ext uri="{FF2B5EF4-FFF2-40B4-BE49-F238E27FC236}">
                  <a16:creationId xmlns:a16="http://schemas.microsoft.com/office/drawing/2014/main" id="{4218011B-65F2-1521-AA21-6B6B3C3AB91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5400000">
              <a:off x="6201505" y="1942773"/>
              <a:ext cx="1897421" cy="1984141"/>
            </a:xfrm>
            <a:prstGeom prst="rect">
              <a:avLst/>
            </a:prstGeom>
          </p:spPr>
        </p:pic>
        <p:cxnSp>
          <p:nvCxnSpPr>
            <p:cNvPr id="49" name="Straight Arrow Connector 48">
              <a:extLst>
                <a:ext uri="{FF2B5EF4-FFF2-40B4-BE49-F238E27FC236}">
                  <a16:creationId xmlns:a16="http://schemas.microsoft.com/office/drawing/2014/main" id="{F8C5337E-2828-8713-27B8-BE92C07207AF}"/>
                </a:ext>
              </a:extLst>
            </p:cNvPr>
            <p:cNvCxnSpPr>
              <a:cxnSpLocks/>
            </p:cNvCxnSpPr>
            <p:nvPr/>
          </p:nvCxnSpPr>
          <p:spPr bwMode="auto">
            <a:xfrm flipV="1">
              <a:off x="6500332" y="2035702"/>
              <a:ext cx="867009" cy="586063"/>
            </a:xfrm>
            <a:prstGeom prst="straightConnector1">
              <a:avLst/>
            </a:prstGeom>
            <a:noFill/>
            <a:ln w="22225">
              <a:solidFill>
                <a:sysClr val="windowText" lastClr="000000"/>
              </a:solidFill>
              <a:round/>
              <a:headEnd type="triangle"/>
              <a:tailEnd type="triangle"/>
            </a:ln>
            <a:extLst>
              <a:ext uri="{909E8E84-426E-40dd-AFC4-6F175D3DCCD1}">
                <a14:hiddenFill xmlns:a14="http://schemas.microsoft.com/office/drawing/2010/main" xmlns="">
                  <a:noFill/>
                </a14:hiddenFill>
              </a:ext>
            </a:extLst>
          </p:spPr>
        </p:cxnSp>
        <p:sp>
          <p:nvSpPr>
            <p:cNvPr id="50" name="TextBox 49">
              <a:extLst>
                <a:ext uri="{FF2B5EF4-FFF2-40B4-BE49-F238E27FC236}">
                  <a16:creationId xmlns:a16="http://schemas.microsoft.com/office/drawing/2014/main" id="{197BD6CC-8A40-796F-3C7B-5E59B3FD43C0}"/>
                </a:ext>
              </a:extLst>
            </p:cNvPr>
            <p:cNvSpPr txBox="1"/>
            <p:nvPr/>
          </p:nvSpPr>
          <p:spPr>
            <a:xfrm>
              <a:off x="6239545" y="2035702"/>
              <a:ext cx="843130" cy="307777"/>
            </a:xfrm>
            <a:prstGeom prst="rect">
              <a:avLst/>
            </a:prstGeom>
            <a:noFill/>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rPr>
                <a:t>25 mm</a:t>
              </a:r>
            </a:p>
          </p:txBody>
        </p:sp>
        <p:cxnSp>
          <p:nvCxnSpPr>
            <p:cNvPr id="51" name="Straight Arrow Connector 50">
              <a:extLst>
                <a:ext uri="{FF2B5EF4-FFF2-40B4-BE49-F238E27FC236}">
                  <a16:creationId xmlns:a16="http://schemas.microsoft.com/office/drawing/2014/main" id="{8034D410-8C41-BB2E-C58D-BA395E9C1BA5}"/>
                </a:ext>
              </a:extLst>
            </p:cNvPr>
            <p:cNvCxnSpPr>
              <a:cxnSpLocks/>
            </p:cNvCxnSpPr>
            <p:nvPr/>
          </p:nvCxnSpPr>
          <p:spPr bwMode="auto">
            <a:xfrm flipH="1" flipV="1">
              <a:off x="6843410" y="3205442"/>
              <a:ext cx="160206" cy="222584"/>
            </a:xfrm>
            <a:prstGeom prst="straightConnector1">
              <a:avLst/>
            </a:prstGeom>
            <a:noFill/>
            <a:ln w="22225">
              <a:solidFill>
                <a:sysClr val="windowText" lastClr="000000"/>
              </a:solidFill>
              <a:round/>
              <a:headEnd/>
              <a:tailEnd type="triangle"/>
            </a:ln>
            <a:extLst>
              <a:ext uri="{909E8E84-426E-40dd-AFC4-6F175D3DCCD1}">
                <a14:hiddenFill xmlns:a14="http://schemas.microsoft.com/office/drawing/2010/main" xmlns="">
                  <a:noFill/>
                </a14:hiddenFill>
              </a:ext>
            </a:extLst>
          </p:spPr>
        </p:cxnSp>
        <p:sp>
          <p:nvSpPr>
            <p:cNvPr id="52" name="TextBox 51">
              <a:extLst>
                <a:ext uri="{FF2B5EF4-FFF2-40B4-BE49-F238E27FC236}">
                  <a16:creationId xmlns:a16="http://schemas.microsoft.com/office/drawing/2014/main" id="{4316E37C-8AD7-EE4C-9355-92A505EAEC38}"/>
                </a:ext>
              </a:extLst>
            </p:cNvPr>
            <p:cNvSpPr txBox="1"/>
            <p:nvPr/>
          </p:nvSpPr>
          <p:spPr>
            <a:xfrm>
              <a:off x="7003616" y="3312709"/>
              <a:ext cx="1005788" cy="461665"/>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HR Coating</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(Flat Surface)</a:t>
              </a:r>
            </a:p>
          </p:txBody>
        </p:sp>
        <p:cxnSp>
          <p:nvCxnSpPr>
            <p:cNvPr id="53" name="Straight Arrow Connector 52">
              <a:extLst>
                <a:ext uri="{FF2B5EF4-FFF2-40B4-BE49-F238E27FC236}">
                  <a16:creationId xmlns:a16="http://schemas.microsoft.com/office/drawing/2014/main" id="{405D9901-1985-0CF0-DF77-B96553C5BF33}"/>
                </a:ext>
              </a:extLst>
            </p:cNvPr>
            <p:cNvCxnSpPr>
              <a:cxnSpLocks/>
            </p:cNvCxnSpPr>
            <p:nvPr/>
          </p:nvCxnSpPr>
          <p:spPr bwMode="auto">
            <a:xfrm flipH="1" flipV="1">
              <a:off x="7815349" y="2419626"/>
              <a:ext cx="236910" cy="271849"/>
            </a:xfrm>
            <a:prstGeom prst="straightConnector1">
              <a:avLst/>
            </a:prstGeom>
            <a:noFill/>
            <a:ln w="22225">
              <a:solidFill>
                <a:sysClr val="windowText" lastClr="000000"/>
              </a:solidFill>
              <a:round/>
              <a:headEnd/>
              <a:tailEnd type="triangle"/>
            </a:ln>
            <a:extLst>
              <a:ext uri="{909E8E84-426E-40dd-AFC4-6F175D3DCCD1}">
                <a14:hiddenFill xmlns:a14="http://schemas.microsoft.com/office/drawing/2010/main" xmlns="">
                  <a:noFill/>
                </a14:hiddenFill>
              </a:ext>
            </a:extLst>
          </p:spPr>
        </p:cxnSp>
        <p:sp>
          <p:nvSpPr>
            <p:cNvPr id="54" name="TextBox 53">
              <a:extLst>
                <a:ext uri="{FF2B5EF4-FFF2-40B4-BE49-F238E27FC236}">
                  <a16:creationId xmlns:a16="http://schemas.microsoft.com/office/drawing/2014/main" id="{0D0410CC-DC52-BFAB-E887-7F9E56EA002C}"/>
                </a:ext>
              </a:extLst>
            </p:cNvPr>
            <p:cNvSpPr txBox="1"/>
            <p:nvPr/>
          </p:nvSpPr>
          <p:spPr>
            <a:xfrm>
              <a:off x="7353444" y="2675502"/>
              <a:ext cx="1497971" cy="461665"/>
            </a:xfrm>
            <a:prstGeom prst="rect">
              <a:avLst/>
            </a:prstGeom>
            <a:noFill/>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HR Coating</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(Curved Surface)</a:t>
              </a:r>
            </a:p>
          </p:txBody>
        </p:sp>
      </p:grpSp>
      <p:sp>
        <p:nvSpPr>
          <p:cNvPr id="55" name="TextBox 54">
            <a:extLst>
              <a:ext uri="{FF2B5EF4-FFF2-40B4-BE49-F238E27FC236}">
                <a16:creationId xmlns:a16="http://schemas.microsoft.com/office/drawing/2014/main" id="{0701191E-D1F1-D33A-F196-676F944C4A50}"/>
              </a:ext>
            </a:extLst>
          </p:cNvPr>
          <p:cNvSpPr txBox="1"/>
          <p:nvPr/>
        </p:nvSpPr>
        <p:spPr>
          <a:xfrm>
            <a:off x="299621" y="1222175"/>
            <a:ext cx="3745000" cy="1200329"/>
          </a:xfrm>
          <a:prstGeom prst="rect">
            <a:avLst/>
          </a:prstGeom>
          <a:noFill/>
        </p:spPr>
        <p:txBody>
          <a:bodyPr wrap="none" rtlCol="0">
            <a:spAutoFit/>
          </a:bodyPr>
          <a:lstStyle/>
          <a:p>
            <a:pPr>
              <a:defRPr/>
            </a:pPr>
            <a:r>
              <a:rPr lang="en-US" b="1" dirty="0">
                <a:solidFill>
                  <a:prstClr val="black"/>
                </a:solidFill>
                <a:latin typeface="Tahoma"/>
              </a:rPr>
              <a:t>Scott Papp group</a:t>
            </a:r>
            <a:r>
              <a:rPr lang="en-US" dirty="0">
                <a:solidFill>
                  <a:prstClr val="black"/>
                </a:solidFill>
                <a:latin typeface="Tahoma"/>
              </a:rPr>
              <a:t>, NIST</a:t>
            </a:r>
          </a:p>
          <a:p>
            <a:pPr>
              <a:defRPr/>
            </a:pPr>
            <a:r>
              <a:rPr lang="en-US" dirty="0">
                <a:solidFill>
                  <a:prstClr val="black"/>
                </a:solidFill>
                <a:latin typeface="Tahoma"/>
              </a:rPr>
              <a:t>Q = 5 billion</a:t>
            </a:r>
          </a:p>
          <a:p>
            <a:pPr>
              <a:defRPr/>
            </a:pPr>
            <a:r>
              <a:rPr lang="en-US" dirty="0">
                <a:solidFill>
                  <a:prstClr val="black"/>
                </a:solidFill>
                <a:latin typeface="Tahoma"/>
              </a:rPr>
              <a:t>Thermal-noise limited performance</a:t>
            </a:r>
          </a:p>
          <a:p>
            <a:pPr>
              <a:defRPr/>
            </a:pPr>
            <a:r>
              <a:rPr lang="en-US" dirty="0">
                <a:solidFill>
                  <a:prstClr val="black"/>
                </a:solidFill>
                <a:latin typeface="Tahoma"/>
              </a:rPr>
              <a:t>~30 Hz linewidth &amp; ~1 kHz/s drift</a:t>
            </a:r>
          </a:p>
        </p:txBody>
      </p:sp>
      <p:pic>
        <p:nvPicPr>
          <p:cNvPr id="56" name="Picture 55">
            <a:extLst>
              <a:ext uri="{FF2B5EF4-FFF2-40B4-BE49-F238E27FC236}">
                <a16:creationId xmlns:a16="http://schemas.microsoft.com/office/drawing/2014/main" id="{FB6D5B45-FDF6-201A-D989-79B9F7828289}"/>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882362" y="2743650"/>
            <a:ext cx="2961755" cy="3517757"/>
          </a:xfrm>
          <a:prstGeom prst="rect">
            <a:avLst/>
          </a:prstGeom>
        </p:spPr>
      </p:pic>
      <p:pic>
        <p:nvPicPr>
          <p:cNvPr id="57" name="Picture 56">
            <a:extLst>
              <a:ext uri="{FF2B5EF4-FFF2-40B4-BE49-F238E27FC236}">
                <a16:creationId xmlns:a16="http://schemas.microsoft.com/office/drawing/2014/main" id="{AD73FC61-4D8B-5FD3-4DCA-9ECA5E6F86E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33533" y="4914332"/>
            <a:ext cx="1631507" cy="1577623"/>
          </a:xfrm>
          <a:prstGeom prst="rect">
            <a:avLst/>
          </a:prstGeom>
          <a:ln w="38100">
            <a:solidFill>
              <a:srgbClr val="00B050"/>
            </a:solidFill>
          </a:ln>
        </p:spPr>
      </p:pic>
      <p:sp>
        <p:nvSpPr>
          <p:cNvPr id="58" name="Rectangle 57">
            <a:extLst>
              <a:ext uri="{FF2B5EF4-FFF2-40B4-BE49-F238E27FC236}">
                <a16:creationId xmlns:a16="http://schemas.microsoft.com/office/drawing/2014/main" id="{1ECD7270-9DCF-439D-0F1F-50A4CF0CA5C5}"/>
              </a:ext>
            </a:extLst>
          </p:cNvPr>
          <p:cNvSpPr/>
          <p:nvPr/>
        </p:nvSpPr>
        <p:spPr>
          <a:xfrm>
            <a:off x="6181242" y="1220640"/>
            <a:ext cx="5765342" cy="5485738"/>
          </a:xfrm>
          <a:prstGeom prst="rect">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Tahoma"/>
              <a:ea typeface="+mn-ea"/>
              <a:cs typeface="+mn-cs"/>
            </a:endParaRPr>
          </a:p>
        </p:txBody>
      </p:sp>
    </p:spTree>
    <p:extLst>
      <p:ext uri="{BB962C8B-B14F-4D97-AF65-F5344CB8AC3E}">
        <p14:creationId xmlns:p14="http://schemas.microsoft.com/office/powerpoint/2010/main" val="8762465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Heterogeneously integrated clock laser</a:t>
            </a:r>
          </a:p>
        </p:txBody>
      </p:sp>
      <p:grpSp>
        <p:nvGrpSpPr>
          <p:cNvPr id="9" name="Group 8">
            <a:extLst>
              <a:ext uri="{FF2B5EF4-FFF2-40B4-BE49-F238E27FC236}">
                <a16:creationId xmlns:a16="http://schemas.microsoft.com/office/drawing/2014/main" id="{70467F92-688B-5D16-7DA3-6FF8E9AB0621}"/>
              </a:ext>
            </a:extLst>
          </p:cNvPr>
          <p:cNvGrpSpPr/>
          <p:nvPr/>
        </p:nvGrpSpPr>
        <p:grpSpPr>
          <a:xfrm>
            <a:off x="265454" y="1879979"/>
            <a:ext cx="2337941" cy="1753456"/>
            <a:chOff x="609752" y="3971477"/>
            <a:chExt cx="2337941" cy="1753456"/>
          </a:xfrm>
        </p:grpSpPr>
        <p:pic>
          <p:nvPicPr>
            <p:cNvPr id="10" name="Picture 9">
              <a:extLst>
                <a:ext uri="{FF2B5EF4-FFF2-40B4-BE49-F238E27FC236}">
                  <a16:creationId xmlns:a16="http://schemas.microsoft.com/office/drawing/2014/main" id="{50453559-C164-28D5-7214-FFF89C3863CA}"/>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609752" y="3971477"/>
              <a:ext cx="2337941" cy="1753456"/>
            </a:xfrm>
            <a:prstGeom prst="rect">
              <a:avLst/>
            </a:prstGeom>
          </p:spPr>
        </p:pic>
        <p:sp>
          <p:nvSpPr>
            <p:cNvPr id="11" name="TextBox 10">
              <a:extLst>
                <a:ext uri="{FF2B5EF4-FFF2-40B4-BE49-F238E27FC236}">
                  <a16:creationId xmlns:a16="http://schemas.microsoft.com/office/drawing/2014/main" id="{B3978AE4-1764-125F-14F0-4E5E6AC897E7}"/>
                </a:ext>
              </a:extLst>
            </p:cNvPr>
            <p:cNvSpPr txBox="1"/>
            <p:nvPr/>
          </p:nvSpPr>
          <p:spPr>
            <a:xfrm>
              <a:off x="696760" y="5355601"/>
              <a:ext cx="2163926" cy="338554"/>
            </a:xfrm>
            <a:prstGeom prst="rect">
              <a:avLst/>
            </a:prstGeom>
            <a:noFill/>
          </p:spPr>
          <p:txBody>
            <a:bodyPr wrap="none" rtlCol="0">
              <a:spAutoFit/>
            </a:bodyPr>
            <a:lstStyle/>
            <a:p>
              <a:r>
                <a:rPr lang="en-US" sz="1600" dirty="0">
                  <a:solidFill>
                    <a:schemeClr val="bg1"/>
                  </a:solidFill>
                </a:rPr>
                <a:t>Silicon chip w/ 30 lasers</a:t>
              </a:r>
            </a:p>
          </p:txBody>
        </p:sp>
      </p:grpSp>
      <p:pic>
        <p:nvPicPr>
          <p:cNvPr id="12" name="Picture 11">
            <a:extLst>
              <a:ext uri="{FF2B5EF4-FFF2-40B4-BE49-F238E27FC236}">
                <a16:creationId xmlns:a16="http://schemas.microsoft.com/office/drawing/2014/main" id="{6760CC40-5655-D02B-480E-388314362C54}"/>
              </a:ext>
            </a:extLst>
          </p:cNvPr>
          <p:cNvPicPr/>
          <p:nvPr/>
        </p:nvPicPr>
        <p:blipFill rotWithShape="1">
          <a:blip r:embed="rId3">
            <a:extLst>
              <a:ext uri="{28A0092B-C50C-407E-A947-70E740481C1C}">
                <a14:useLocalDpi xmlns:a14="http://schemas.microsoft.com/office/drawing/2010/main"/>
              </a:ext>
            </a:extLst>
          </a:blip>
          <a:srcRect/>
          <a:stretch/>
        </p:blipFill>
        <p:spPr>
          <a:xfrm>
            <a:off x="2603395" y="1888613"/>
            <a:ext cx="3028123" cy="1744822"/>
          </a:xfrm>
          <a:prstGeom prst="rect">
            <a:avLst/>
          </a:prstGeom>
        </p:spPr>
      </p:pic>
      <p:sp>
        <p:nvSpPr>
          <p:cNvPr id="13" name="TextBox 12">
            <a:extLst>
              <a:ext uri="{FF2B5EF4-FFF2-40B4-BE49-F238E27FC236}">
                <a16:creationId xmlns:a16="http://schemas.microsoft.com/office/drawing/2014/main" id="{07CD3062-C59E-593B-E4C9-7F379EDA80B3}"/>
              </a:ext>
            </a:extLst>
          </p:cNvPr>
          <p:cNvSpPr txBox="1"/>
          <p:nvPr/>
        </p:nvSpPr>
        <p:spPr>
          <a:xfrm>
            <a:off x="2826835" y="3264103"/>
            <a:ext cx="2581243" cy="338554"/>
          </a:xfrm>
          <a:prstGeom prst="rect">
            <a:avLst/>
          </a:prstGeom>
          <a:solidFill>
            <a:schemeClr val="bg1">
              <a:alpha val="60000"/>
            </a:schemeClr>
          </a:solidFill>
        </p:spPr>
        <p:txBody>
          <a:bodyPr wrap="square" rtlCol="0">
            <a:spAutoFit/>
          </a:bodyPr>
          <a:lstStyle/>
          <a:p>
            <a:r>
              <a:rPr lang="en-US" sz="1600" dirty="0">
                <a:solidFill>
                  <a:schemeClr val="accent6">
                    <a:lumMod val="50000"/>
                  </a:schemeClr>
                </a:solidFill>
              </a:rPr>
              <a:t>Packaging for lab experiment</a:t>
            </a:r>
          </a:p>
        </p:txBody>
      </p:sp>
      <p:pic>
        <p:nvPicPr>
          <p:cNvPr id="15" name="Picture 14">
            <a:extLst>
              <a:ext uri="{FF2B5EF4-FFF2-40B4-BE49-F238E27FC236}">
                <a16:creationId xmlns:a16="http://schemas.microsoft.com/office/drawing/2014/main" id="{D2D77B2D-5240-AF92-4E91-DB6939111466}"/>
              </a:ext>
            </a:extLst>
          </p:cNvPr>
          <p:cNvPicPr/>
          <p:nvPr/>
        </p:nvPicPr>
        <p:blipFill rotWithShape="1">
          <a:blip r:embed="rId4">
            <a:extLst>
              <a:ext uri="{28A0092B-C50C-407E-A947-70E740481C1C}">
                <a14:useLocalDpi xmlns:a14="http://schemas.microsoft.com/office/drawing/2010/main"/>
              </a:ext>
            </a:extLst>
          </a:blip>
          <a:srcRect r="4532" b="43510"/>
          <a:stretch/>
        </p:blipFill>
        <p:spPr bwMode="auto">
          <a:xfrm>
            <a:off x="6478068" y="1926346"/>
            <a:ext cx="5361470" cy="3351867"/>
          </a:xfrm>
          <a:prstGeom prst="rect">
            <a:avLst/>
          </a:prstGeom>
          <a:ln>
            <a:noFill/>
          </a:ln>
          <a:extLst>
            <a:ext uri="{53640926-AAD7-44D8-BBD7-CCE9431645EC}">
              <a14:shadowObscured xmlns:a14="http://schemas.microsoft.com/office/drawing/2010/main"/>
            </a:ext>
          </a:extLst>
        </p:spPr>
      </p:pic>
      <p:sp>
        <p:nvSpPr>
          <p:cNvPr id="17" name="TextBox 16">
            <a:extLst>
              <a:ext uri="{FF2B5EF4-FFF2-40B4-BE49-F238E27FC236}">
                <a16:creationId xmlns:a16="http://schemas.microsoft.com/office/drawing/2014/main" id="{09C37E22-94F8-C842-40F1-6F8366D303A0}"/>
              </a:ext>
            </a:extLst>
          </p:cNvPr>
          <p:cNvSpPr txBox="1"/>
          <p:nvPr/>
        </p:nvSpPr>
        <p:spPr>
          <a:xfrm>
            <a:off x="352462" y="1383734"/>
            <a:ext cx="5123326" cy="369332"/>
          </a:xfrm>
          <a:prstGeom prst="rect">
            <a:avLst/>
          </a:prstGeom>
          <a:noFill/>
        </p:spPr>
        <p:txBody>
          <a:bodyPr wrap="none" rtlCol="0">
            <a:spAutoFit/>
          </a:bodyPr>
          <a:lstStyle/>
          <a:p>
            <a:r>
              <a:rPr lang="en-US" dirty="0"/>
              <a:t>UCSB III/V-Si tunable laser + NIST photonic resonator</a:t>
            </a:r>
          </a:p>
        </p:txBody>
      </p:sp>
      <p:sp>
        <p:nvSpPr>
          <p:cNvPr id="18" name="TextBox 17">
            <a:extLst>
              <a:ext uri="{FF2B5EF4-FFF2-40B4-BE49-F238E27FC236}">
                <a16:creationId xmlns:a16="http://schemas.microsoft.com/office/drawing/2014/main" id="{1D88D342-D65E-3012-F667-42ED0E8C09D2}"/>
              </a:ext>
            </a:extLst>
          </p:cNvPr>
          <p:cNvSpPr txBox="1"/>
          <p:nvPr/>
        </p:nvSpPr>
        <p:spPr>
          <a:xfrm>
            <a:off x="95618" y="6480893"/>
            <a:ext cx="2267800" cy="307777"/>
          </a:xfrm>
          <a:prstGeom prst="rect">
            <a:avLst/>
          </a:prstGeom>
          <a:noFill/>
        </p:spPr>
        <p:txBody>
          <a:bodyPr wrap="none" rtlCol="0">
            <a:spAutoFit/>
          </a:bodyPr>
          <a:lstStyle/>
          <a:p>
            <a:r>
              <a:rPr lang="en-US" sz="1400" dirty="0"/>
              <a:t>L. Stern et al. Opt. Lett. 2020</a:t>
            </a:r>
          </a:p>
        </p:txBody>
      </p:sp>
      <p:grpSp>
        <p:nvGrpSpPr>
          <p:cNvPr id="19" name="Group 18">
            <a:extLst>
              <a:ext uri="{FF2B5EF4-FFF2-40B4-BE49-F238E27FC236}">
                <a16:creationId xmlns:a16="http://schemas.microsoft.com/office/drawing/2014/main" id="{16F4CBAC-20A8-61A1-EB3B-D93AB0024AF5}"/>
              </a:ext>
            </a:extLst>
          </p:cNvPr>
          <p:cNvGrpSpPr/>
          <p:nvPr/>
        </p:nvGrpSpPr>
        <p:grpSpPr>
          <a:xfrm>
            <a:off x="3042695" y="3946934"/>
            <a:ext cx="2182403" cy="2062426"/>
            <a:chOff x="457200" y="1295400"/>
            <a:chExt cx="3857857" cy="3645771"/>
          </a:xfrm>
        </p:grpSpPr>
        <p:pic>
          <p:nvPicPr>
            <p:cNvPr id="20" name="Picture 19" descr="C:\Users\wezh5047.JILASMB.001\Downloads\170510 cryo\171110_1 inch rod\teflon as support\180305\1.png">
              <a:extLst>
                <a:ext uri="{FF2B5EF4-FFF2-40B4-BE49-F238E27FC236}">
                  <a16:creationId xmlns:a16="http://schemas.microsoft.com/office/drawing/2014/main" id="{79111994-C186-EABA-3954-E6136C996CF6}"/>
                </a:ext>
              </a:extLst>
            </p:cNvPr>
            <p:cNvPicPr/>
            <p:nvPr/>
          </p:nvPicPr>
          <p:blipFill rotWithShape="1">
            <a:blip r:embed="rId5" cstate="print">
              <a:extLst>
                <a:ext uri="{28A0092B-C50C-407E-A947-70E740481C1C}">
                  <a14:useLocalDpi xmlns:a14="http://schemas.microsoft.com/office/drawing/2010/main"/>
                </a:ext>
              </a:extLst>
            </a:blip>
            <a:srcRect t="2337" b="1423"/>
            <a:stretch/>
          </p:blipFill>
          <p:spPr bwMode="auto">
            <a:xfrm>
              <a:off x="518160" y="1295400"/>
              <a:ext cx="3796897" cy="3636852"/>
            </a:xfrm>
            <a:prstGeom prst="rect">
              <a:avLst/>
            </a:prstGeom>
            <a:noFill/>
            <a:ln>
              <a:noFill/>
            </a:ln>
            <a:extLst>
              <a:ext uri="{53640926-AAD7-44D8-BBD7-CCE9431645EC}">
                <a14:shadowObscured xmlns:a14="http://schemas.microsoft.com/office/drawing/2010/main"/>
              </a:ext>
            </a:extLst>
          </p:spPr>
        </p:pic>
        <p:sp>
          <p:nvSpPr>
            <p:cNvPr id="21" name="Rectangle 20">
              <a:extLst>
                <a:ext uri="{FF2B5EF4-FFF2-40B4-BE49-F238E27FC236}">
                  <a16:creationId xmlns:a16="http://schemas.microsoft.com/office/drawing/2014/main" id="{B25CC38F-95A3-4B7E-9FD2-F846FFD8DEB1}"/>
                </a:ext>
              </a:extLst>
            </p:cNvPr>
            <p:cNvSpPr/>
            <p:nvPr/>
          </p:nvSpPr>
          <p:spPr>
            <a:xfrm>
              <a:off x="457200" y="1295400"/>
              <a:ext cx="3621058" cy="3636852"/>
            </a:xfrm>
            <a:prstGeom prst="rect">
              <a:avLst/>
            </a:prstGeom>
            <a:noFill/>
            <a:ln w="381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EFD64197-3124-6F37-3C7B-7FADF37E3629}"/>
                </a:ext>
              </a:extLst>
            </p:cNvPr>
            <p:cNvSpPr txBox="1"/>
            <p:nvPr/>
          </p:nvSpPr>
          <p:spPr>
            <a:xfrm>
              <a:off x="3387426" y="4125081"/>
              <a:ext cx="724959" cy="816090"/>
            </a:xfrm>
            <a:prstGeom prst="rect">
              <a:avLst/>
            </a:prstGeom>
            <a:noFill/>
          </p:spPr>
          <p:txBody>
            <a:bodyPr wrap="none" rtlCol="0">
              <a:spAutoFit/>
            </a:bodyPr>
            <a:lstStyle/>
            <a:p>
              <a:r>
                <a:rPr lang="en-US" sz="2400" i="1" dirty="0">
                  <a:solidFill>
                    <a:schemeClr val="bg1">
                      <a:lumMod val="50000"/>
                    </a:schemeClr>
                  </a:solidFill>
                  <a:latin typeface="+mj-lt"/>
                </a:rPr>
                <a:t>T</a:t>
              </a:r>
              <a:r>
                <a:rPr lang="en-US" sz="2400" i="1" baseline="-25000" dirty="0">
                  <a:solidFill>
                    <a:schemeClr val="bg1">
                      <a:lumMod val="50000"/>
                    </a:schemeClr>
                  </a:solidFill>
                  <a:latin typeface="+mj-lt"/>
                </a:rPr>
                <a:t>a</a:t>
              </a:r>
            </a:p>
          </p:txBody>
        </p:sp>
        <p:sp>
          <p:nvSpPr>
            <p:cNvPr id="23" name="TextBox 22">
              <a:extLst>
                <a:ext uri="{FF2B5EF4-FFF2-40B4-BE49-F238E27FC236}">
                  <a16:creationId xmlns:a16="http://schemas.microsoft.com/office/drawing/2014/main" id="{FF7B8850-D62E-F7E4-574C-BB64CBB96EFA}"/>
                </a:ext>
              </a:extLst>
            </p:cNvPr>
            <p:cNvSpPr txBox="1"/>
            <p:nvPr/>
          </p:nvSpPr>
          <p:spPr>
            <a:xfrm>
              <a:off x="727073" y="3240672"/>
              <a:ext cx="743549" cy="816090"/>
            </a:xfrm>
            <a:prstGeom prst="rect">
              <a:avLst/>
            </a:prstGeom>
            <a:noFill/>
          </p:spPr>
          <p:txBody>
            <a:bodyPr wrap="none" rtlCol="0">
              <a:spAutoFit/>
            </a:bodyPr>
            <a:lstStyle/>
            <a:p>
              <a:r>
                <a:rPr lang="en-US" sz="2400" i="1" dirty="0" err="1">
                  <a:latin typeface="+mj-lt"/>
                </a:rPr>
                <a:t>T</a:t>
              </a:r>
              <a:r>
                <a:rPr lang="en-US" sz="2400" i="1" baseline="-25000" dirty="0" err="1">
                  <a:latin typeface="+mj-lt"/>
                </a:rPr>
                <a:t>p</a:t>
              </a:r>
              <a:endParaRPr lang="en-US" sz="2400" i="1" baseline="-25000" dirty="0">
                <a:latin typeface="+mj-lt"/>
              </a:endParaRPr>
            </a:p>
          </p:txBody>
        </p:sp>
        <p:sp>
          <p:nvSpPr>
            <p:cNvPr id="24" name="TextBox 23">
              <a:extLst>
                <a:ext uri="{FF2B5EF4-FFF2-40B4-BE49-F238E27FC236}">
                  <a16:creationId xmlns:a16="http://schemas.microsoft.com/office/drawing/2014/main" id="{D433637A-27DD-EFC5-CC77-3FFAAD66F4E2}"/>
                </a:ext>
              </a:extLst>
            </p:cNvPr>
            <p:cNvSpPr txBox="1"/>
            <p:nvPr/>
          </p:nvSpPr>
          <p:spPr>
            <a:xfrm>
              <a:off x="2745300" y="2684456"/>
              <a:ext cx="696512" cy="816090"/>
            </a:xfrm>
            <a:prstGeom prst="rect">
              <a:avLst/>
            </a:prstGeom>
            <a:noFill/>
          </p:spPr>
          <p:txBody>
            <a:bodyPr wrap="none" rtlCol="0">
              <a:spAutoFit/>
            </a:bodyPr>
            <a:lstStyle/>
            <a:p>
              <a:r>
                <a:rPr lang="en-US" sz="2400" i="1" dirty="0">
                  <a:solidFill>
                    <a:srgbClr val="FF0000"/>
                  </a:solidFill>
                  <a:latin typeface="+mj-lt"/>
                </a:rPr>
                <a:t>T</a:t>
              </a:r>
              <a:r>
                <a:rPr lang="en-US" sz="2400" i="1" baseline="-25000" dirty="0">
                  <a:solidFill>
                    <a:srgbClr val="FF0000"/>
                  </a:solidFill>
                  <a:latin typeface="+mj-lt"/>
                </a:rPr>
                <a:t>c</a:t>
              </a:r>
            </a:p>
          </p:txBody>
        </p:sp>
        <p:cxnSp>
          <p:nvCxnSpPr>
            <p:cNvPr id="25" name="Straight Arrow Connector 24">
              <a:extLst>
                <a:ext uri="{FF2B5EF4-FFF2-40B4-BE49-F238E27FC236}">
                  <a16:creationId xmlns:a16="http://schemas.microsoft.com/office/drawing/2014/main" id="{369F51A1-C3E2-4A5D-713F-687E420C127C}"/>
                </a:ext>
              </a:extLst>
            </p:cNvPr>
            <p:cNvCxnSpPr/>
            <p:nvPr/>
          </p:nvCxnSpPr>
          <p:spPr>
            <a:xfrm flipH="1">
              <a:off x="2217716" y="2994513"/>
              <a:ext cx="476165" cy="22713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6" name="Group 25">
            <a:extLst>
              <a:ext uri="{FF2B5EF4-FFF2-40B4-BE49-F238E27FC236}">
                <a16:creationId xmlns:a16="http://schemas.microsoft.com/office/drawing/2014/main" id="{E5D74AB7-FF5B-F451-5051-C9F1190CF1DB}"/>
              </a:ext>
            </a:extLst>
          </p:cNvPr>
          <p:cNvGrpSpPr/>
          <p:nvPr/>
        </p:nvGrpSpPr>
        <p:grpSpPr>
          <a:xfrm>
            <a:off x="264825" y="3946934"/>
            <a:ext cx="2706634" cy="1906835"/>
            <a:chOff x="6158145" y="1986133"/>
            <a:chExt cx="2693270" cy="1897421"/>
          </a:xfrm>
        </p:grpSpPr>
        <p:pic>
          <p:nvPicPr>
            <p:cNvPr id="27" name="Picture 26">
              <a:extLst>
                <a:ext uri="{FF2B5EF4-FFF2-40B4-BE49-F238E27FC236}">
                  <a16:creationId xmlns:a16="http://schemas.microsoft.com/office/drawing/2014/main" id="{397B9E42-96E1-A231-F723-71FB78A5A7EB}"/>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16200000" flipH="1">
              <a:off x="7452024" y="2678787"/>
              <a:ext cx="1895030" cy="514504"/>
            </a:xfrm>
            <a:prstGeom prst="rect">
              <a:avLst/>
            </a:prstGeom>
          </p:spPr>
        </p:pic>
        <p:pic>
          <p:nvPicPr>
            <p:cNvPr id="28" name="Picture 27">
              <a:extLst>
                <a:ext uri="{FF2B5EF4-FFF2-40B4-BE49-F238E27FC236}">
                  <a16:creationId xmlns:a16="http://schemas.microsoft.com/office/drawing/2014/main" id="{79624441-9841-2716-85CB-57A7048974E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rot="5400000">
              <a:off x="6201505" y="1942773"/>
              <a:ext cx="1897421" cy="1984141"/>
            </a:xfrm>
            <a:prstGeom prst="rect">
              <a:avLst/>
            </a:prstGeom>
          </p:spPr>
        </p:pic>
        <p:cxnSp>
          <p:nvCxnSpPr>
            <p:cNvPr id="29" name="Straight Arrow Connector 28">
              <a:extLst>
                <a:ext uri="{FF2B5EF4-FFF2-40B4-BE49-F238E27FC236}">
                  <a16:creationId xmlns:a16="http://schemas.microsoft.com/office/drawing/2014/main" id="{9BE20655-D35F-60A7-D125-01F4D771A2F4}"/>
                </a:ext>
              </a:extLst>
            </p:cNvPr>
            <p:cNvCxnSpPr>
              <a:cxnSpLocks/>
            </p:cNvCxnSpPr>
            <p:nvPr/>
          </p:nvCxnSpPr>
          <p:spPr bwMode="auto">
            <a:xfrm flipV="1">
              <a:off x="6500332" y="2035702"/>
              <a:ext cx="867009" cy="586063"/>
            </a:xfrm>
            <a:prstGeom prst="straightConnector1">
              <a:avLst/>
            </a:prstGeom>
            <a:noFill/>
            <a:ln w="22225">
              <a:solidFill>
                <a:sysClr val="windowText" lastClr="000000"/>
              </a:solidFill>
              <a:round/>
              <a:headEnd type="triangle"/>
              <a:tailEnd type="triangle"/>
            </a:ln>
            <a:extLst>
              <a:ext uri="{909E8E84-426E-40dd-AFC4-6F175D3DCCD1}">
                <a14:hiddenFill xmlns:a14="http://schemas.microsoft.com/office/drawing/2010/main" xmlns="">
                  <a:noFill/>
                </a14:hiddenFill>
              </a:ext>
            </a:extLst>
          </p:spPr>
        </p:cxnSp>
        <p:sp>
          <p:nvSpPr>
            <p:cNvPr id="30" name="TextBox 29">
              <a:extLst>
                <a:ext uri="{FF2B5EF4-FFF2-40B4-BE49-F238E27FC236}">
                  <a16:creationId xmlns:a16="http://schemas.microsoft.com/office/drawing/2014/main" id="{39C09F72-26D0-0705-CD1B-534C2585B6CF}"/>
                </a:ext>
              </a:extLst>
            </p:cNvPr>
            <p:cNvSpPr txBox="1"/>
            <p:nvPr/>
          </p:nvSpPr>
          <p:spPr>
            <a:xfrm>
              <a:off x="6239545" y="2035702"/>
              <a:ext cx="843130" cy="307777"/>
            </a:xfrm>
            <a:prstGeom prst="rect">
              <a:avLst/>
            </a:prstGeom>
            <a:noFill/>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rPr>
                <a:t>25 mm</a:t>
              </a:r>
            </a:p>
          </p:txBody>
        </p:sp>
        <p:cxnSp>
          <p:nvCxnSpPr>
            <p:cNvPr id="31" name="Straight Arrow Connector 30">
              <a:extLst>
                <a:ext uri="{FF2B5EF4-FFF2-40B4-BE49-F238E27FC236}">
                  <a16:creationId xmlns:a16="http://schemas.microsoft.com/office/drawing/2014/main" id="{22A28D02-B700-9C6F-BF13-52F736A3C58C}"/>
                </a:ext>
              </a:extLst>
            </p:cNvPr>
            <p:cNvCxnSpPr>
              <a:cxnSpLocks/>
            </p:cNvCxnSpPr>
            <p:nvPr/>
          </p:nvCxnSpPr>
          <p:spPr bwMode="auto">
            <a:xfrm flipH="1" flipV="1">
              <a:off x="6843410" y="3205442"/>
              <a:ext cx="160206" cy="222584"/>
            </a:xfrm>
            <a:prstGeom prst="straightConnector1">
              <a:avLst/>
            </a:prstGeom>
            <a:noFill/>
            <a:ln w="22225">
              <a:solidFill>
                <a:sysClr val="windowText" lastClr="000000"/>
              </a:solidFill>
              <a:round/>
              <a:headEnd/>
              <a:tailEnd type="triangle"/>
            </a:ln>
            <a:extLst>
              <a:ext uri="{909E8E84-426E-40dd-AFC4-6F175D3DCCD1}">
                <a14:hiddenFill xmlns:a14="http://schemas.microsoft.com/office/drawing/2010/main" xmlns="">
                  <a:noFill/>
                </a14:hiddenFill>
              </a:ext>
            </a:extLst>
          </p:spPr>
        </p:cxnSp>
        <p:sp>
          <p:nvSpPr>
            <p:cNvPr id="32" name="TextBox 31">
              <a:extLst>
                <a:ext uri="{FF2B5EF4-FFF2-40B4-BE49-F238E27FC236}">
                  <a16:creationId xmlns:a16="http://schemas.microsoft.com/office/drawing/2014/main" id="{20492A4E-A209-4A4C-A789-BC7A7C0C2E34}"/>
                </a:ext>
              </a:extLst>
            </p:cNvPr>
            <p:cNvSpPr txBox="1"/>
            <p:nvPr/>
          </p:nvSpPr>
          <p:spPr>
            <a:xfrm>
              <a:off x="7003616" y="3312709"/>
              <a:ext cx="1005788" cy="461665"/>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HR Coating</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(Flat Surface)</a:t>
              </a:r>
            </a:p>
          </p:txBody>
        </p:sp>
        <p:cxnSp>
          <p:nvCxnSpPr>
            <p:cNvPr id="33" name="Straight Arrow Connector 32">
              <a:extLst>
                <a:ext uri="{FF2B5EF4-FFF2-40B4-BE49-F238E27FC236}">
                  <a16:creationId xmlns:a16="http://schemas.microsoft.com/office/drawing/2014/main" id="{F3CBE4F0-042C-F3E9-B7F4-B9689BF48A29}"/>
                </a:ext>
              </a:extLst>
            </p:cNvPr>
            <p:cNvCxnSpPr>
              <a:cxnSpLocks/>
            </p:cNvCxnSpPr>
            <p:nvPr/>
          </p:nvCxnSpPr>
          <p:spPr bwMode="auto">
            <a:xfrm flipH="1" flipV="1">
              <a:off x="7815349" y="2419626"/>
              <a:ext cx="236910" cy="271849"/>
            </a:xfrm>
            <a:prstGeom prst="straightConnector1">
              <a:avLst/>
            </a:prstGeom>
            <a:noFill/>
            <a:ln w="22225">
              <a:solidFill>
                <a:sysClr val="windowText" lastClr="000000"/>
              </a:solidFill>
              <a:round/>
              <a:headEnd/>
              <a:tailEnd type="triangle"/>
            </a:ln>
            <a:extLst>
              <a:ext uri="{909E8E84-426E-40dd-AFC4-6F175D3DCCD1}">
                <a14:hiddenFill xmlns:a14="http://schemas.microsoft.com/office/drawing/2010/main" xmlns="">
                  <a:noFill/>
                </a14:hiddenFill>
              </a:ext>
            </a:extLst>
          </p:spPr>
        </p:cxnSp>
        <p:sp>
          <p:nvSpPr>
            <p:cNvPr id="34" name="TextBox 33">
              <a:extLst>
                <a:ext uri="{FF2B5EF4-FFF2-40B4-BE49-F238E27FC236}">
                  <a16:creationId xmlns:a16="http://schemas.microsoft.com/office/drawing/2014/main" id="{DF6C6A7E-69F9-D2D2-7FAC-2D971FE86DF6}"/>
                </a:ext>
              </a:extLst>
            </p:cNvPr>
            <p:cNvSpPr txBox="1"/>
            <p:nvPr/>
          </p:nvSpPr>
          <p:spPr>
            <a:xfrm>
              <a:off x="7353444" y="2675502"/>
              <a:ext cx="1497971" cy="461665"/>
            </a:xfrm>
            <a:prstGeom prst="rect">
              <a:avLst/>
            </a:prstGeom>
            <a:noFill/>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HR Coating</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(Curved Surface)</a:t>
              </a:r>
            </a:p>
          </p:txBody>
        </p:sp>
      </p:grpSp>
    </p:spTree>
    <p:extLst>
      <p:ext uri="{BB962C8B-B14F-4D97-AF65-F5344CB8AC3E}">
        <p14:creationId xmlns:p14="http://schemas.microsoft.com/office/powerpoint/2010/main" val="25993513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Ultralow drift at low temperature</a:t>
            </a:r>
          </a:p>
        </p:txBody>
      </p:sp>
      <p:pic>
        <p:nvPicPr>
          <p:cNvPr id="3" name="Picture 2">
            <a:extLst>
              <a:ext uri="{FF2B5EF4-FFF2-40B4-BE49-F238E27FC236}">
                <a16:creationId xmlns:a16="http://schemas.microsoft.com/office/drawing/2014/main" id="{EA95FA43-78B6-2D52-8980-74DA715C981A}"/>
              </a:ext>
            </a:extLst>
          </p:cNvPr>
          <p:cNvPicPr>
            <a:picLocks noChangeAspect="1"/>
          </p:cNvPicPr>
          <p:nvPr/>
        </p:nvPicPr>
        <p:blipFill>
          <a:blip r:embed="rId2"/>
          <a:stretch>
            <a:fillRect/>
          </a:stretch>
        </p:blipFill>
        <p:spPr>
          <a:xfrm>
            <a:off x="612769" y="1693204"/>
            <a:ext cx="3468775" cy="3757631"/>
          </a:xfrm>
          <a:prstGeom prst="rect">
            <a:avLst/>
          </a:prstGeom>
          <a:ln w="38100">
            <a:solidFill>
              <a:schemeClr val="tx2">
                <a:lumMod val="60000"/>
                <a:lumOff val="40000"/>
              </a:schemeClr>
            </a:solidFill>
          </a:ln>
        </p:spPr>
      </p:pic>
      <p:sp>
        <p:nvSpPr>
          <p:cNvPr id="4" name="TextBox 3">
            <a:extLst>
              <a:ext uri="{FF2B5EF4-FFF2-40B4-BE49-F238E27FC236}">
                <a16:creationId xmlns:a16="http://schemas.microsoft.com/office/drawing/2014/main" id="{57E81D6A-BFC6-C670-DC99-8883B6C11576}"/>
              </a:ext>
            </a:extLst>
          </p:cNvPr>
          <p:cNvSpPr txBox="1"/>
          <p:nvPr/>
        </p:nvSpPr>
        <p:spPr>
          <a:xfrm>
            <a:off x="6428753" y="1508538"/>
            <a:ext cx="4251826" cy="369332"/>
          </a:xfrm>
          <a:prstGeom prst="rect">
            <a:avLst/>
          </a:prstGeom>
          <a:noFill/>
        </p:spPr>
        <p:txBody>
          <a:bodyPr wrap="square" rtlCol="0">
            <a:spAutoFit/>
          </a:bodyPr>
          <a:lstStyle/>
          <a:p>
            <a:r>
              <a:rPr lang="en-US" dirty="0"/>
              <a:t>NIST (+ JILA for measurement support)</a:t>
            </a:r>
          </a:p>
        </p:txBody>
      </p:sp>
      <p:pic>
        <p:nvPicPr>
          <p:cNvPr id="5" name="Picture 4">
            <a:extLst>
              <a:ext uri="{FF2B5EF4-FFF2-40B4-BE49-F238E27FC236}">
                <a16:creationId xmlns:a16="http://schemas.microsoft.com/office/drawing/2014/main" id="{42DC1F58-C1E6-B388-9A20-86EC1BE469E0}"/>
              </a:ext>
            </a:extLst>
          </p:cNvPr>
          <p:cNvPicPr>
            <a:picLocks noChangeAspect="1"/>
          </p:cNvPicPr>
          <p:nvPr/>
        </p:nvPicPr>
        <p:blipFill>
          <a:blip r:embed="rId3"/>
          <a:stretch>
            <a:fillRect/>
          </a:stretch>
        </p:blipFill>
        <p:spPr>
          <a:xfrm>
            <a:off x="5719329" y="1960612"/>
            <a:ext cx="4961250" cy="4029073"/>
          </a:xfrm>
          <a:prstGeom prst="rect">
            <a:avLst/>
          </a:prstGeom>
        </p:spPr>
      </p:pic>
      <p:sp>
        <p:nvSpPr>
          <p:cNvPr id="6" name="Rectangle 5">
            <a:extLst>
              <a:ext uri="{FF2B5EF4-FFF2-40B4-BE49-F238E27FC236}">
                <a16:creationId xmlns:a16="http://schemas.microsoft.com/office/drawing/2014/main" id="{61543AF8-605D-C99D-82BD-B3D270ACE8D5}"/>
              </a:ext>
            </a:extLst>
          </p:cNvPr>
          <p:cNvSpPr/>
          <p:nvPr/>
        </p:nvSpPr>
        <p:spPr>
          <a:xfrm>
            <a:off x="6944972" y="2552017"/>
            <a:ext cx="1834541" cy="369332"/>
          </a:xfrm>
          <a:prstGeom prst="rect">
            <a:avLst/>
          </a:prstGeom>
        </p:spPr>
        <p:txBody>
          <a:bodyPr wrap="none">
            <a:spAutoFit/>
          </a:bodyPr>
          <a:lstStyle/>
          <a:p>
            <a:r>
              <a:rPr lang="en-US" dirty="0"/>
              <a:t>Linear fit 4 </a:t>
            </a:r>
            <a:r>
              <a:rPr lang="en-US" dirty="0" err="1"/>
              <a:t>mHz</a:t>
            </a:r>
            <a:r>
              <a:rPr lang="en-US" dirty="0"/>
              <a:t>/s</a:t>
            </a:r>
          </a:p>
        </p:txBody>
      </p:sp>
      <p:pic>
        <p:nvPicPr>
          <p:cNvPr id="7" name="Picture 6">
            <a:extLst>
              <a:ext uri="{FF2B5EF4-FFF2-40B4-BE49-F238E27FC236}">
                <a16:creationId xmlns:a16="http://schemas.microsoft.com/office/drawing/2014/main" id="{5073D9A0-31C3-B1EA-3F28-E8936CABF1FC}"/>
              </a:ext>
            </a:extLst>
          </p:cNvPr>
          <p:cNvPicPr>
            <a:picLocks noChangeAspect="1"/>
          </p:cNvPicPr>
          <p:nvPr/>
        </p:nvPicPr>
        <p:blipFill>
          <a:blip r:embed="rId4"/>
          <a:stretch>
            <a:fillRect/>
          </a:stretch>
        </p:blipFill>
        <p:spPr>
          <a:xfrm>
            <a:off x="8162371" y="4296627"/>
            <a:ext cx="2057400" cy="834245"/>
          </a:xfrm>
          <a:prstGeom prst="rect">
            <a:avLst/>
          </a:prstGeom>
        </p:spPr>
      </p:pic>
      <p:sp>
        <p:nvSpPr>
          <p:cNvPr id="8" name="TextBox 7">
            <a:extLst>
              <a:ext uri="{FF2B5EF4-FFF2-40B4-BE49-F238E27FC236}">
                <a16:creationId xmlns:a16="http://schemas.microsoft.com/office/drawing/2014/main" id="{27CC7A11-7CF8-D1EC-7021-FD85BBA0C430}"/>
              </a:ext>
            </a:extLst>
          </p:cNvPr>
          <p:cNvSpPr txBox="1"/>
          <p:nvPr/>
        </p:nvSpPr>
        <p:spPr>
          <a:xfrm>
            <a:off x="103031" y="6463556"/>
            <a:ext cx="3484928" cy="307777"/>
          </a:xfrm>
          <a:prstGeom prst="rect">
            <a:avLst/>
          </a:prstGeom>
          <a:noFill/>
        </p:spPr>
        <p:txBody>
          <a:bodyPr wrap="none" rtlCol="0">
            <a:spAutoFit/>
          </a:bodyPr>
          <a:lstStyle/>
          <a:p>
            <a:r>
              <a:rPr lang="en-US" sz="1400" dirty="0"/>
              <a:t>Collaboration: Wei Zhang, Andrey </a:t>
            </a:r>
            <a:r>
              <a:rPr lang="en-US" sz="1400" dirty="0" err="1"/>
              <a:t>Matsko</a:t>
            </a:r>
            <a:r>
              <a:rPr lang="en-US" sz="1400" dirty="0"/>
              <a:t> JPL</a:t>
            </a:r>
          </a:p>
        </p:txBody>
      </p:sp>
    </p:spTree>
    <p:extLst>
      <p:ext uri="{BB962C8B-B14F-4D97-AF65-F5344CB8AC3E}">
        <p14:creationId xmlns:p14="http://schemas.microsoft.com/office/powerpoint/2010/main" val="23846713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5B1BB-1E78-8440-4177-C4C1696C2D38}"/>
              </a:ext>
            </a:extLst>
          </p:cNvPr>
          <p:cNvSpPr>
            <a:spLocks noGrp="1"/>
          </p:cNvSpPr>
          <p:nvPr>
            <p:ph type="title"/>
          </p:nvPr>
        </p:nvSpPr>
        <p:spPr/>
        <p:txBody>
          <a:bodyPr/>
          <a:lstStyle/>
          <a:p>
            <a:r>
              <a:rPr lang="en-US"/>
              <a:t>Narrow Line MOT Sequence</a:t>
            </a:r>
          </a:p>
        </p:txBody>
      </p:sp>
      <p:cxnSp>
        <p:nvCxnSpPr>
          <p:cNvPr id="3" name="Straight Connector 2">
            <a:extLst>
              <a:ext uri="{FF2B5EF4-FFF2-40B4-BE49-F238E27FC236}">
                <a16:creationId xmlns:a16="http://schemas.microsoft.com/office/drawing/2014/main" id="{6A2AE0DF-1731-A8E8-D85E-95CDD9609782}"/>
              </a:ext>
            </a:extLst>
          </p:cNvPr>
          <p:cNvCxnSpPr>
            <a:cxnSpLocks/>
          </p:cNvCxnSpPr>
          <p:nvPr/>
        </p:nvCxnSpPr>
        <p:spPr bwMode="auto">
          <a:xfrm>
            <a:off x="6678919" y="1771258"/>
            <a:ext cx="0" cy="4775874"/>
          </a:xfrm>
          <a:prstGeom prst="line">
            <a:avLst/>
          </a:prstGeom>
          <a:noFill/>
          <a:ln w="6350">
            <a:solidFill>
              <a:schemeClr val="tx1"/>
            </a:solidFill>
            <a:prstDash val="sysDot"/>
            <a:round/>
            <a:headEnd/>
            <a:tailEnd/>
          </a:ln>
          <a:extLst>
            <a:ext uri="{909E8E84-426E-40DD-AFC4-6F175D3DCCD1}">
              <a14:hiddenFill xmlns:a14="http://schemas.microsoft.com/office/drawing/2010/main">
                <a:noFill/>
              </a14:hiddenFill>
            </a:ext>
          </a:extLst>
        </p:spPr>
      </p:cxnSp>
      <p:cxnSp>
        <p:nvCxnSpPr>
          <p:cNvPr id="5" name="Straight Connector 4">
            <a:extLst>
              <a:ext uri="{FF2B5EF4-FFF2-40B4-BE49-F238E27FC236}">
                <a16:creationId xmlns:a16="http://schemas.microsoft.com/office/drawing/2014/main" id="{6172B214-092D-0837-90B5-3E398BE5232F}"/>
              </a:ext>
            </a:extLst>
          </p:cNvPr>
          <p:cNvCxnSpPr>
            <a:cxnSpLocks/>
          </p:cNvCxnSpPr>
          <p:nvPr/>
        </p:nvCxnSpPr>
        <p:spPr bwMode="auto">
          <a:xfrm flipH="1">
            <a:off x="6302727" y="1846982"/>
            <a:ext cx="8126" cy="4697988"/>
          </a:xfrm>
          <a:prstGeom prst="line">
            <a:avLst/>
          </a:prstGeom>
          <a:noFill/>
          <a:ln w="6350">
            <a:solidFill>
              <a:schemeClr val="tx1"/>
            </a:solidFill>
            <a:prstDash val="sysDot"/>
            <a:round/>
            <a:headEnd/>
            <a:tailEnd/>
          </a:ln>
          <a:extLst>
            <a:ext uri="{909E8E84-426E-40DD-AFC4-6F175D3DCCD1}">
              <a14:hiddenFill xmlns:a14="http://schemas.microsoft.com/office/drawing/2010/main">
                <a:noFill/>
              </a14:hiddenFill>
            </a:ext>
          </a:extLst>
        </p:spPr>
      </p:cxnSp>
      <p:cxnSp>
        <p:nvCxnSpPr>
          <p:cNvPr id="6" name="Straight Connector 5">
            <a:extLst>
              <a:ext uri="{FF2B5EF4-FFF2-40B4-BE49-F238E27FC236}">
                <a16:creationId xmlns:a16="http://schemas.microsoft.com/office/drawing/2014/main" id="{63959523-93C0-26E3-26B6-282A2A3EAC27}"/>
              </a:ext>
            </a:extLst>
          </p:cNvPr>
          <p:cNvCxnSpPr>
            <a:cxnSpLocks/>
          </p:cNvCxnSpPr>
          <p:nvPr/>
        </p:nvCxnSpPr>
        <p:spPr bwMode="auto">
          <a:xfrm>
            <a:off x="2350143" y="1886436"/>
            <a:ext cx="40259" cy="4668047"/>
          </a:xfrm>
          <a:prstGeom prst="line">
            <a:avLst/>
          </a:prstGeom>
          <a:noFill/>
          <a:ln w="6350">
            <a:solidFill>
              <a:schemeClr val="tx1"/>
            </a:solidFill>
            <a:prstDash val="sysDot"/>
            <a:round/>
            <a:headEnd/>
            <a:tailEnd/>
          </a:ln>
          <a:extLst>
            <a:ext uri="{909E8E84-426E-40DD-AFC4-6F175D3DCCD1}">
              <a14:hiddenFill xmlns:a14="http://schemas.microsoft.com/office/drawing/2010/main">
                <a:noFill/>
              </a14:hiddenFill>
            </a:ext>
          </a:extLst>
        </p:spPr>
      </p:cxnSp>
      <p:cxnSp>
        <p:nvCxnSpPr>
          <p:cNvPr id="7" name="Straight Connector 6">
            <a:extLst>
              <a:ext uri="{FF2B5EF4-FFF2-40B4-BE49-F238E27FC236}">
                <a16:creationId xmlns:a16="http://schemas.microsoft.com/office/drawing/2014/main" id="{73EDE00F-099A-3F55-B788-30BB01CFA040}"/>
              </a:ext>
            </a:extLst>
          </p:cNvPr>
          <p:cNvCxnSpPr>
            <a:cxnSpLocks/>
          </p:cNvCxnSpPr>
          <p:nvPr/>
        </p:nvCxnSpPr>
        <p:spPr bwMode="auto">
          <a:xfrm>
            <a:off x="2784413" y="2078710"/>
            <a:ext cx="15542" cy="4475773"/>
          </a:xfrm>
          <a:prstGeom prst="line">
            <a:avLst/>
          </a:prstGeom>
          <a:noFill/>
          <a:ln w="6350">
            <a:solidFill>
              <a:schemeClr val="tx1"/>
            </a:solidFill>
            <a:prstDash val="sysDot"/>
            <a:round/>
            <a:headEnd/>
            <a:tailEnd/>
          </a:ln>
          <a:extLst>
            <a:ext uri="{909E8E84-426E-40DD-AFC4-6F175D3DCCD1}">
              <a14:hiddenFill xmlns:a14="http://schemas.microsoft.com/office/drawing/2010/main">
                <a:noFill/>
              </a14:hiddenFill>
            </a:ext>
          </a:extLst>
        </p:spPr>
      </p:cxnSp>
      <p:cxnSp>
        <p:nvCxnSpPr>
          <p:cNvPr id="8" name="Straight Connector 7">
            <a:extLst>
              <a:ext uri="{FF2B5EF4-FFF2-40B4-BE49-F238E27FC236}">
                <a16:creationId xmlns:a16="http://schemas.microsoft.com/office/drawing/2014/main" id="{37ABC51A-8817-BB8E-6AE8-AAD6EE37157B}"/>
              </a:ext>
            </a:extLst>
          </p:cNvPr>
          <p:cNvCxnSpPr>
            <a:cxnSpLocks/>
          </p:cNvCxnSpPr>
          <p:nvPr/>
        </p:nvCxnSpPr>
        <p:spPr bwMode="auto">
          <a:xfrm>
            <a:off x="5215515" y="2017878"/>
            <a:ext cx="21244" cy="4543746"/>
          </a:xfrm>
          <a:prstGeom prst="line">
            <a:avLst/>
          </a:prstGeom>
          <a:noFill/>
          <a:ln w="6350">
            <a:solidFill>
              <a:schemeClr val="tx1"/>
            </a:solidFill>
            <a:prstDash val="sysDot"/>
            <a:round/>
            <a:headEnd/>
            <a:tailEnd/>
          </a:ln>
          <a:extLst>
            <a:ext uri="{909E8E84-426E-40DD-AFC4-6F175D3DCCD1}">
              <a14:hiddenFill xmlns:a14="http://schemas.microsoft.com/office/drawing/2010/main">
                <a:noFill/>
              </a14:hiddenFill>
            </a:ext>
          </a:extLst>
        </p:spPr>
      </p:cxnSp>
      <p:cxnSp>
        <p:nvCxnSpPr>
          <p:cNvPr id="9" name="Straight Connector 8">
            <a:extLst>
              <a:ext uri="{FF2B5EF4-FFF2-40B4-BE49-F238E27FC236}">
                <a16:creationId xmlns:a16="http://schemas.microsoft.com/office/drawing/2014/main" id="{48605474-BF90-72C9-9E0E-14D1EC3690F7}"/>
              </a:ext>
            </a:extLst>
          </p:cNvPr>
          <p:cNvCxnSpPr>
            <a:cxnSpLocks/>
          </p:cNvCxnSpPr>
          <p:nvPr/>
        </p:nvCxnSpPr>
        <p:spPr bwMode="auto">
          <a:xfrm flipV="1">
            <a:off x="1893396" y="4998439"/>
            <a:ext cx="5608429" cy="10272"/>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cxnSp>
      <p:cxnSp>
        <p:nvCxnSpPr>
          <p:cNvPr id="10" name="Straight Connector 9">
            <a:extLst>
              <a:ext uri="{FF2B5EF4-FFF2-40B4-BE49-F238E27FC236}">
                <a16:creationId xmlns:a16="http://schemas.microsoft.com/office/drawing/2014/main" id="{7230557E-2FFF-A3AD-F9BB-33DCAD4EDC9C}"/>
              </a:ext>
            </a:extLst>
          </p:cNvPr>
          <p:cNvCxnSpPr>
            <a:cxnSpLocks/>
          </p:cNvCxnSpPr>
          <p:nvPr/>
        </p:nvCxnSpPr>
        <p:spPr bwMode="auto">
          <a:xfrm>
            <a:off x="1893396" y="5494643"/>
            <a:ext cx="5531830" cy="20648"/>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cxnSp>
      <p:sp>
        <p:nvSpPr>
          <p:cNvPr id="11" name="TextBox 10">
            <a:extLst>
              <a:ext uri="{FF2B5EF4-FFF2-40B4-BE49-F238E27FC236}">
                <a16:creationId xmlns:a16="http://schemas.microsoft.com/office/drawing/2014/main" id="{9F72A9E5-6276-23AD-E2B5-194CAD1EC438}"/>
              </a:ext>
            </a:extLst>
          </p:cNvPr>
          <p:cNvSpPr txBox="1"/>
          <p:nvPr/>
        </p:nvSpPr>
        <p:spPr>
          <a:xfrm>
            <a:off x="1270447" y="4847569"/>
            <a:ext cx="511013" cy="307777"/>
          </a:xfrm>
          <a:prstGeom prst="rect">
            <a:avLst/>
          </a:prstGeom>
          <a:noFill/>
        </p:spPr>
        <p:txBody>
          <a:bodyPr wrap="square" rtlCol="0">
            <a:spAutoFit/>
          </a:bodyPr>
          <a:lstStyle/>
          <a:p>
            <a:r>
              <a:rPr lang="en-US" sz="1400">
                <a:latin typeface="Arial" panose="020B0604020202020204" pitchFamily="34" charset="0"/>
                <a:cs typeface="Arial" panose="020B0604020202020204" pitchFamily="34" charset="0"/>
              </a:rPr>
              <a:t>ON</a:t>
            </a:r>
          </a:p>
        </p:txBody>
      </p:sp>
      <p:sp>
        <p:nvSpPr>
          <p:cNvPr id="12" name="TextBox 11">
            <a:extLst>
              <a:ext uri="{FF2B5EF4-FFF2-40B4-BE49-F238E27FC236}">
                <a16:creationId xmlns:a16="http://schemas.microsoft.com/office/drawing/2014/main" id="{13E4AE6B-F6D2-1F5B-0CBE-54BF08524B86}"/>
              </a:ext>
            </a:extLst>
          </p:cNvPr>
          <p:cNvSpPr txBox="1"/>
          <p:nvPr/>
        </p:nvSpPr>
        <p:spPr>
          <a:xfrm>
            <a:off x="1237314" y="5352536"/>
            <a:ext cx="1013460" cy="307777"/>
          </a:xfrm>
          <a:prstGeom prst="rect">
            <a:avLst/>
          </a:prstGeom>
          <a:noFill/>
        </p:spPr>
        <p:txBody>
          <a:bodyPr wrap="square" rtlCol="0">
            <a:spAutoFit/>
          </a:bodyPr>
          <a:lstStyle/>
          <a:p>
            <a:r>
              <a:rPr lang="en-US" sz="1400">
                <a:latin typeface="Arial" panose="020B0604020202020204" pitchFamily="34" charset="0"/>
                <a:cs typeface="Arial" panose="020B0604020202020204" pitchFamily="34" charset="0"/>
              </a:rPr>
              <a:t>OFF</a:t>
            </a:r>
          </a:p>
        </p:txBody>
      </p:sp>
      <p:cxnSp>
        <p:nvCxnSpPr>
          <p:cNvPr id="13" name="Straight Connector 12">
            <a:extLst>
              <a:ext uri="{FF2B5EF4-FFF2-40B4-BE49-F238E27FC236}">
                <a16:creationId xmlns:a16="http://schemas.microsoft.com/office/drawing/2014/main" id="{BD334467-64E0-67A0-C916-1A012C3F48F5}"/>
              </a:ext>
            </a:extLst>
          </p:cNvPr>
          <p:cNvCxnSpPr>
            <a:cxnSpLocks/>
          </p:cNvCxnSpPr>
          <p:nvPr/>
        </p:nvCxnSpPr>
        <p:spPr bwMode="auto">
          <a:xfrm>
            <a:off x="6295627" y="4998439"/>
            <a:ext cx="383292" cy="0"/>
          </a:xfrm>
          <a:prstGeom prst="line">
            <a:avLst/>
          </a:prstGeom>
          <a:noFill/>
          <a:ln w="22225">
            <a:solidFill>
              <a:srgbClr val="FFC000"/>
            </a:solidFill>
            <a:prstDash val="solid"/>
            <a:round/>
            <a:headEnd/>
            <a:tailEnd/>
          </a:ln>
          <a:extLst>
            <a:ext uri="{909E8E84-426E-40DD-AFC4-6F175D3DCCD1}">
              <a14:hiddenFill xmlns:a14="http://schemas.microsoft.com/office/drawing/2010/main">
                <a:noFill/>
              </a14:hiddenFill>
            </a:ext>
          </a:extLst>
        </p:spPr>
      </p:cxnSp>
      <p:cxnSp>
        <p:nvCxnSpPr>
          <p:cNvPr id="14" name="Straight Connector 13">
            <a:extLst>
              <a:ext uri="{FF2B5EF4-FFF2-40B4-BE49-F238E27FC236}">
                <a16:creationId xmlns:a16="http://schemas.microsoft.com/office/drawing/2014/main" id="{FC880275-9FFD-F46B-60F8-BEF7520C58D7}"/>
              </a:ext>
            </a:extLst>
          </p:cNvPr>
          <p:cNvCxnSpPr>
            <a:cxnSpLocks/>
          </p:cNvCxnSpPr>
          <p:nvPr/>
        </p:nvCxnSpPr>
        <p:spPr bwMode="auto">
          <a:xfrm>
            <a:off x="1902267" y="5498103"/>
            <a:ext cx="4412286" cy="14271"/>
          </a:xfrm>
          <a:prstGeom prst="line">
            <a:avLst/>
          </a:prstGeom>
          <a:noFill/>
          <a:ln w="22225">
            <a:solidFill>
              <a:srgbClr val="FFC000"/>
            </a:solidFill>
            <a:prstDash val="solid"/>
            <a:round/>
            <a:headEnd/>
            <a:tailEnd/>
          </a:ln>
          <a:extLst>
            <a:ext uri="{909E8E84-426E-40DD-AFC4-6F175D3DCCD1}">
              <a14:hiddenFill xmlns:a14="http://schemas.microsoft.com/office/drawing/2010/main">
                <a:noFill/>
              </a14:hiddenFill>
            </a:ext>
          </a:extLst>
        </p:spPr>
      </p:cxnSp>
      <p:cxnSp>
        <p:nvCxnSpPr>
          <p:cNvPr id="15" name="Straight Connector 14">
            <a:extLst>
              <a:ext uri="{FF2B5EF4-FFF2-40B4-BE49-F238E27FC236}">
                <a16:creationId xmlns:a16="http://schemas.microsoft.com/office/drawing/2014/main" id="{D5AB7755-CFAB-B764-0EF7-D0EEE8AB5376}"/>
              </a:ext>
            </a:extLst>
          </p:cNvPr>
          <p:cNvCxnSpPr>
            <a:cxnSpLocks/>
          </p:cNvCxnSpPr>
          <p:nvPr/>
        </p:nvCxnSpPr>
        <p:spPr bwMode="auto">
          <a:xfrm>
            <a:off x="6306427" y="5000355"/>
            <a:ext cx="0" cy="522186"/>
          </a:xfrm>
          <a:prstGeom prst="line">
            <a:avLst/>
          </a:prstGeom>
          <a:noFill/>
          <a:ln w="22225">
            <a:solidFill>
              <a:srgbClr val="FFC000"/>
            </a:solidFill>
            <a:prstDash val="solid"/>
            <a:round/>
            <a:headEnd/>
            <a:tailEnd/>
          </a:ln>
          <a:extLst>
            <a:ext uri="{909E8E84-426E-40DD-AFC4-6F175D3DCCD1}">
              <a14:hiddenFill xmlns:a14="http://schemas.microsoft.com/office/drawing/2010/main">
                <a:noFill/>
              </a14:hiddenFill>
            </a:ext>
          </a:extLst>
        </p:spPr>
      </p:cxnSp>
      <p:sp>
        <p:nvSpPr>
          <p:cNvPr id="16" name="TextBox 15">
            <a:extLst>
              <a:ext uri="{FF2B5EF4-FFF2-40B4-BE49-F238E27FC236}">
                <a16:creationId xmlns:a16="http://schemas.microsoft.com/office/drawing/2014/main" id="{3143F7D4-4DA1-E77F-6AD7-072F5EA6A41E}"/>
              </a:ext>
            </a:extLst>
          </p:cNvPr>
          <p:cNvSpPr txBox="1"/>
          <p:nvPr/>
        </p:nvSpPr>
        <p:spPr>
          <a:xfrm>
            <a:off x="21067" y="5073284"/>
            <a:ext cx="1013460" cy="338554"/>
          </a:xfrm>
          <a:prstGeom prst="rect">
            <a:avLst/>
          </a:prstGeom>
          <a:noFill/>
        </p:spPr>
        <p:txBody>
          <a:bodyPr wrap="square" rtlCol="0">
            <a:spAutoFit/>
          </a:bodyPr>
          <a:lstStyle/>
          <a:p>
            <a:pPr algn="ctr"/>
            <a:r>
              <a:rPr lang="en-US" sz="1600">
                <a:latin typeface="Arial" panose="020B0604020202020204" pitchFamily="34" charset="0"/>
                <a:cs typeface="Arial" panose="020B0604020202020204" pitchFamily="34" charset="0"/>
              </a:rPr>
              <a:t>Camera</a:t>
            </a:r>
          </a:p>
        </p:txBody>
      </p:sp>
      <p:cxnSp>
        <p:nvCxnSpPr>
          <p:cNvPr id="17" name="Straight Connector 16">
            <a:extLst>
              <a:ext uri="{FF2B5EF4-FFF2-40B4-BE49-F238E27FC236}">
                <a16:creationId xmlns:a16="http://schemas.microsoft.com/office/drawing/2014/main" id="{6BAEC3CD-A375-B3A3-6AA3-1577B9856798}"/>
              </a:ext>
            </a:extLst>
          </p:cNvPr>
          <p:cNvCxnSpPr>
            <a:cxnSpLocks/>
          </p:cNvCxnSpPr>
          <p:nvPr/>
        </p:nvCxnSpPr>
        <p:spPr bwMode="auto">
          <a:xfrm>
            <a:off x="6678919" y="5024252"/>
            <a:ext cx="0" cy="502508"/>
          </a:xfrm>
          <a:prstGeom prst="line">
            <a:avLst/>
          </a:prstGeom>
          <a:noFill/>
          <a:ln w="22225">
            <a:solidFill>
              <a:srgbClr val="FFC000"/>
            </a:solidFill>
            <a:prstDash val="solid"/>
            <a:round/>
            <a:headEnd/>
            <a:tailEnd/>
          </a:ln>
          <a:extLst>
            <a:ext uri="{909E8E84-426E-40DD-AFC4-6F175D3DCCD1}">
              <a14:hiddenFill xmlns:a14="http://schemas.microsoft.com/office/drawing/2010/main">
                <a:noFill/>
              </a14:hiddenFill>
            </a:ext>
          </a:extLst>
        </p:spPr>
      </p:cxnSp>
      <p:cxnSp>
        <p:nvCxnSpPr>
          <p:cNvPr id="18" name="Straight Connector 17">
            <a:extLst>
              <a:ext uri="{FF2B5EF4-FFF2-40B4-BE49-F238E27FC236}">
                <a16:creationId xmlns:a16="http://schemas.microsoft.com/office/drawing/2014/main" id="{9455B94C-7E77-3B43-4808-3F5901D7641A}"/>
              </a:ext>
            </a:extLst>
          </p:cNvPr>
          <p:cNvCxnSpPr>
            <a:cxnSpLocks/>
          </p:cNvCxnSpPr>
          <p:nvPr/>
        </p:nvCxnSpPr>
        <p:spPr bwMode="auto">
          <a:xfrm>
            <a:off x="6678919" y="5507865"/>
            <a:ext cx="830844" cy="4509"/>
          </a:xfrm>
          <a:prstGeom prst="line">
            <a:avLst/>
          </a:prstGeom>
          <a:noFill/>
          <a:ln w="22225">
            <a:solidFill>
              <a:srgbClr val="FFC000"/>
            </a:solidFill>
            <a:prstDash val="solid"/>
            <a:round/>
            <a:headEnd/>
            <a:tailEnd/>
          </a:ln>
          <a:extLst>
            <a:ext uri="{909E8E84-426E-40DD-AFC4-6F175D3DCCD1}">
              <a14:hiddenFill xmlns:a14="http://schemas.microsoft.com/office/drawing/2010/main">
                <a:noFill/>
              </a14:hiddenFill>
            </a:ext>
          </a:extLst>
        </p:spPr>
      </p:cxnSp>
      <p:cxnSp>
        <p:nvCxnSpPr>
          <p:cNvPr id="19" name="Straight Connector 18">
            <a:extLst>
              <a:ext uri="{FF2B5EF4-FFF2-40B4-BE49-F238E27FC236}">
                <a16:creationId xmlns:a16="http://schemas.microsoft.com/office/drawing/2014/main" id="{0D95B72C-01F8-F412-6200-FC7527AF5EC1}"/>
              </a:ext>
            </a:extLst>
          </p:cNvPr>
          <p:cNvCxnSpPr>
            <a:cxnSpLocks/>
          </p:cNvCxnSpPr>
          <p:nvPr/>
        </p:nvCxnSpPr>
        <p:spPr bwMode="auto">
          <a:xfrm flipH="1">
            <a:off x="3349252" y="5398889"/>
            <a:ext cx="157365" cy="186195"/>
          </a:xfrm>
          <a:prstGeom prst="line">
            <a:avLst/>
          </a:prstGeom>
          <a:noFill/>
          <a:ln w="22225">
            <a:solidFill>
              <a:schemeClr val="accent4">
                <a:lumMod val="60000"/>
                <a:lumOff val="40000"/>
              </a:schemeClr>
            </a:solidFill>
            <a:prstDash val="solid"/>
            <a:round/>
            <a:headEnd/>
            <a:tailEnd/>
          </a:ln>
          <a:extLst>
            <a:ext uri="{909E8E84-426E-40DD-AFC4-6F175D3DCCD1}">
              <a14:hiddenFill xmlns:a14="http://schemas.microsoft.com/office/drawing/2010/main">
                <a:noFill/>
              </a14:hiddenFill>
            </a:ext>
          </a:extLst>
        </p:spPr>
      </p:cxnSp>
      <p:cxnSp>
        <p:nvCxnSpPr>
          <p:cNvPr id="20" name="Straight Connector 19">
            <a:extLst>
              <a:ext uri="{FF2B5EF4-FFF2-40B4-BE49-F238E27FC236}">
                <a16:creationId xmlns:a16="http://schemas.microsoft.com/office/drawing/2014/main" id="{80826185-F16B-8958-6820-CB0257E563DA}"/>
              </a:ext>
            </a:extLst>
          </p:cNvPr>
          <p:cNvCxnSpPr>
            <a:cxnSpLocks/>
          </p:cNvCxnSpPr>
          <p:nvPr/>
        </p:nvCxnSpPr>
        <p:spPr bwMode="auto">
          <a:xfrm flipH="1">
            <a:off x="3462261" y="5433663"/>
            <a:ext cx="157365" cy="186195"/>
          </a:xfrm>
          <a:prstGeom prst="line">
            <a:avLst/>
          </a:prstGeom>
          <a:noFill/>
          <a:ln w="22225">
            <a:solidFill>
              <a:schemeClr val="accent4">
                <a:lumMod val="60000"/>
                <a:lumOff val="40000"/>
              </a:schemeClr>
            </a:solidFill>
            <a:prstDash val="solid"/>
            <a:round/>
            <a:headEnd/>
            <a:tailEnd/>
          </a:ln>
          <a:extLst>
            <a:ext uri="{909E8E84-426E-40DD-AFC4-6F175D3DCCD1}">
              <a14:hiddenFill xmlns:a14="http://schemas.microsoft.com/office/drawing/2010/main">
                <a:noFill/>
              </a14:hiddenFill>
            </a:ext>
          </a:extLst>
        </p:spPr>
      </p:cxnSp>
      <p:sp>
        <p:nvSpPr>
          <p:cNvPr id="21" name="TextBox 20">
            <a:extLst>
              <a:ext uri="{FF2B5EF4-FFF2-40B4-BE49-F238E27FC236}">
                <a16:creationId xmlns:a16="http://schemas.microsoft.com/office/drawing/2014/main" id="{018DD847-9ED4-C249-5C87-E9614EB54560}"/>
              </a:ext>
            </a:extLst>
          </p:cNvPr>
          <p:cNvSpPr txBox="1"/>
          <p:nvPr/>
        </p:nvSpPr>
        <p:spPr>
          <a:xfrm>
            <a:off x="2232698" y="1292608"/>
            <a:ext cx="1107477" cy="307777"/>
          </a:xfrm>
          <a:prstGeom prst="rect">
            <a:avLst/>
          </a:prstGeom>
          <a:solidFill>
            <a:schemeClr val="bg1">
              <a:alpha val="85000"/>
            </a:schemeClr>
          </a:solidFill>
        </p:spPr>
        <p:txBody>
          <a:bodyPr wrap="square" rtlCol="0">
            <a:spAutoFit/>
          </a:bodyPr>
          <a:lstStyle/>
          <a:p>
            <a:r>
              <a:rPr lang="en-US" sz="1400">
                <a:latin typeface="Arial" panose="020B0604020202020204" pitchFamily="34" charset="0"/>
                <a:cs typeface="Arial" panose="020B0604020202020204" pitchFamily="34" charset="0"/>
              </a:rPr>
              <a:t>300 </a:t>
            </a:r>
            <a:r>
              <a:rPr lang="el-GR" sz="1400" i="1">
                <a:latin typeface="Arial" panose="020B0604020202020204" pitchFamily="34" charset="0"/>
                <a:ea typeface="Tahoma" panose="020B0604030504040204" pitchFamily="34" charset="0"/>
                <a:cs typeface="Arial" panose="020B0604020202020204" pitchFamily="34" charset="0"/>
              </a:rPr>
              <a:t>μ</a:t>
            </a:r>
            <a:r>
              <a:rPr lang="en-US" sz="1400" i="1">
                <a:latin typeface="Arial" panose="020B0604020202020204" pitchFamily="34" charset="0"/>
                <a:ea typeface="Tahoma" panose="020B0604030504040204" pitchFamily="34" charset="0"/>
                <a:cs typeface="Arial" panose="020B0604020202020204" pitchFamily="34" charset="0"/>
              </a:rPr>
              <a:t>s</a:t>
            </a:r>
          </a:p>
        </p:txBody>
      </p:sp>
      <p:cxnSp>
        <p:nvCxnSpPr>
          <p:cNvPr id="22" name="Straight Arrow Connector 21">
            <a:extLst>
              <a:ext uri="{FF2B5EF4-FFF2-40B4-BE49-F238E27FC236}">
                <a16:creationId xmlns:a16="http://schemas.microsoft.com/office/drawing/2014/main" id="{B6EE67C4-0D16-2DEF-0024-9C9275622894}"/>
              </a:ext>
            </a:extLst>
          </p:cNvPr>
          <p:cNvCxnSpPr>
            <a:cxnSpLocks/>
          </p:cNvCxnSpPr>
          <p:nvPr/>
        </p:nvCxnSpPr>
        <p:spPr bwMode="auto">
          <a:xfrm>
            <a:off x="1818520" y="1737204"/>
            <a:ext cx="541455" cy="0"/>
          </a:xfrm>
          <a:prstGeom prst="straightConnector1">
            <a:avLst/>
          </a:prstGeom>
          <a:noFill/>
          <a:ln w="22225">
            <a:solidFill>
              <a:schemeClr val="tx1"/>
            </a:solidFill>
            <a:round/>
            <a:headEnd type="triangle"/>
            <a:tailEnd type="triangle"/>
          </a:ln>
          <a:extLst>
            <a:ext uri="{909E8E84-426E-40DD-AFC4-6F175D3DCCD1}">
              <a14:hiddenFill xmlns:a14="http://schemas.microsoft.com/office/drawing/2010/main">
                <a:noFill/>
              </a14:hiddenFill>
            </a:ext>
          </a:extLst>
        </p:spPr>
      </p:cxnSp>
      <p:cxnSp>
        <p:nvCxnSpPr>
          <p:cNvPr id="23" name="Straight Connector 22">
            <a:extLst>
              <a:ext uri="{FF2B5EF4-FFF2-40B4-BE49-F238E27FC236}">
                <a16:creationId xmlns:a16="http://schemas.microsoft.com/office/drawing/2014/main" id="{A38A7E5A-0DD9-616F-AA61-3B034AB2637D}"/>
              </a:ext>
            </a:extLst>
          </p:cNvPr>
          <p:cNvCxnSpPr>
            <a:cxnSpLocks/>
          </p:cNvCxnSpPr>
          <p:nvPr/>
        </p:nvCxnSpPr>
        <p:spPr bwMode="auto">
          <a:xfrm>
            <a:off x="1870211" y="3939027"/>
            <a:ext cx="4592236" cy="14271"/>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cxnSp>
      <p:cxnSp>
        <p:nvCxnSpPr>
          <p:cNvPr id="24" name="Straight Connector 23">
            <a:extLst>
              <a:ext uri="{FF2B5EF4-FFF2-40B4-BE49-F238E27FC236}">
                <a16:creationId xmlns:a16="http://schemas.microsoft.com/office/drawing/2014/main" id="{A3D0B92E-381E-8729-B600-B30808B5E33C}"/>
              </a:ext>
            </a:extLst>
          </p:cNvPr>
          <p:cNvCxnSpPr>
            <a:cxnSpLocks/>
          </p:cNvCxnSpPr>
          <p:nvPr/>
        </p:nvCxnSpPr>
        <p:spPr bwMode="auto">
          <a:xfrm>
            <a:off x="1902267" y="4445073"/>
            <a:ext cx="5599558" cy="34103"/>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cxnSp>
      <p:sp>
        <p:nvSpPr>
          <p:cNvPr id="25" name="TextBox 24">
            <a:extLst>
              <a:ext uri="{FF2B5EF4-FFF2-40B4-BE49-F238E27FC236}">
                <a16:creationId xmlns:a16="http://schemas.microsoft.com/office/drawing/2014/main" id="{34D68919-0709-F170-804B-C48B3472A914}"/>
              </a:ext>
            </a:extLst>
          </p:cNvPr>
          <p:cNvSpPr txBox="1"/>
          <p:nvPr/>
        </p:nvSpPr>
        <p:spPr>
          <a:xfrm>
            <a:off x="1279706" y="3796542"/>
            <a:ext cx="496963" cy="307777"/>
          </a:xfrm>
          <a:prstGeom prst="rect">
            <a:avLst/>
          </a:prstGeom>
          <a:noFill/>
        </p:spPr>
        <p:txBody>
          <a:bodyPr wrap="square" rtlCol="0">
            <a:spAutoFit/>
          </a:bodyPr>
          <a:lstStyle/>
          <a:p>
            <a:r>
              <a:rPr lang="en-US" sz="1400">
                <a:latin typeface="Arial" panose="020B0604020202020204" pitchFamily="34" charset="0"/>
                <a:cs typeface="Arial" panose="020B0604020202020204" pitchFamily="34" charset="0"/>
              </a:rPr>
              <a:t>ON</a:t>
            </a:r>
          </a:p>
        </p:txBody>
      </p:sp>
      <p:sp>
        <p:nvSpPr>
          <p:cNvPr id="26" name="TextBox 25">
            <a:extLst>
              <a:ext uri="{FF2B5EF4-FFF2-40B4-BE49-F238E27FC236}">
                <a16:creationId xmlns:a16="http://schemas.microsoft.com/office/drawing/2014/main" id="{D0BDB926-3220-F8E1-5A57-C3397EB3B0FA}"/>
              </a:ext>
            </a:extLst>
          </p:cNvPr>
          <p:cNvSpPr txBox="1"/>
          <p:nvPr/>
        </p:nvSpPr>
        <p:spPr>
          <a:xfrm>
            <a:off x="1262198" y="4294520"/>
            <a:ext cx="1013460" cy="307777"/>
          </a:xfrm>
          <a:prstGeom prst="rect">
            <a:avLst/>
          </a:prstGeom>
          <a:noFill/>
        </p:spPr>
        <p:txBody>
          <a:bodyPr wrap="square" rtlCol="0">
            <a:spAutoFit/>
          </a:bodyPr>
          <a:lstStyle/>
          <a:p>
            <a:r>
              <a:rPr lang="en-US" sz="1400">
                <a:latin typeface="Arial" panose="020B0604020202020204" pitchFamily="34" charset="0"/>
                <a:cs typeface="Arial" panose="020B0604020202020204" pitchFamily="34" charset="0"/>
              </a:rPr>
              <a:t>OFF</a:t>
            </a:r>
          </a:p>
        </p:txBody>
      </p:sp>
      <p:cxnSp>
        <p:nvCxnSpPr>
          <p:cNvPr id="27" name="Straight Connector 26">
            <a:extLst>
              <a:ext uri="{FF2B5EF4-FFF2-40B4-BE49-F238E27FC236}">
                <a16:creationId xmlns:a16="http://schemas.microsoft.com/office/drawing/2014/main" id="{8B8064AD-8833-9516-F9D1-7B5EB5B971A2}"/>
              </a:ext>
            </a:extLst>
          </p:cNvPr>
          <p:cNvCxnSpPr>
            <a:cxnSpLocks/>
          </p:cNvCxnSpPr>
          <p:nvPr/>
        </p:nvCxnSpPr>
        <p:spPr bwMode="auto">
          <a:xfrm flipV="1">
            <a:off x="1870210" y="3943521"/>
            <a:ext cx="504956" cy="2718"/>
          </a:xfrm>
          <a:prstGeom prst="line">
            <a:avLst/>
          </a:prstGeom>
          <a:noFill/>
          <a:ln w="22225">
            <a:solidFill>
              <a:srgbClr val="0070C0"/>
            </a:solidFill>
            <a:prstDash val="solid"/>
            <a:round/>
            <a:headEnd/>
            <a:tailEnd/>
          </a:ln>
          <a:extLst>
            <a:ext uri="{909E8E84-426E-40DD-AFC4-6F175D3DCCD1}">
              <a14:hiddenFill xmlns:a14="http://schemas.microsoft.com/office/drawing/2010/main">
                <a:noFill/>
              </a14:hiddenFill>
            </a:ext>
          </a:extLst>
        </p:spPr>
      </p:cxnSp>
      <p:cxnSp>
        <p:nvCxnSpPr>
          <p:cNvPr id="28" name="Straight Connector 27">
            <a:extLst>
              <a:ext uri="{FF2B5EF4-FFF2-40B4-BE49-F238E27FC236}">
                <a16:creationId xmlns:a16="http://schemas.microsoft.com/office/drawing/2014/main" id="{D5947F72-158C-DF19-550A-B7B901BADDCC}"/>
              </a:ext>
            </a:extLst>
          </p:cNvPr>
          <p:cNvCxnSpPr>
            <a:cxnSpLocks/>
          </p:cNvCxnSpPr>
          <p:nvPr/>
        </p:nvCxnSpPr>
        <p:spPr bwMode="auto">
          <a:xfrm>
            <a:off x="6315935" y="3946239"/>
            <a:ext cx="1185890" cy="6048"/>
          </a:xfrm>
          <a:prstGeom prst="line">
            <a:avLst/>
          </a:prstGeom>
          <a:noFill/>
          <a:ln w="22225">
            <a:solidFill>
              <a:srgbClr val="0070C0"/>
            </a:solidFill>
            <a:prstDash val="solid"/>
            <a:round/>
            <a:headEnd/>
            <a:tailEnd/>
          </a:ln>
          <a:extLst>
            <a:ext uri="{909E8E84-426E-40DD-AFC4-6F175D3DCCD1}">
              <a14:hiddenFill xmlns:a14="http://schemas.microsoft.com/office/drawing/2010/main">
                <a:noFill/>
              </a14:hiddenFill>
            </a:ext>
          </a:extLst>
        </p:spPr>
      </p:cxnSp>
      <p:cxnSp>
        <p:nvCxnSpPr>
          <p:cNvPr id="29" name="Straight Connector 28">
            <a:extLst>
              <a:ext uri="{FF2B5EF4-FFF2-40B4-BE49-F238E27FC236}">
                <a16:creationId xmlns:a16="http://schemas.microsoft.com/office/drawing/2014/main" id="{32C3A936-E9EA-C801-84DD-C02B8A85D707}"/>
              </a:ext>
            </a:extLst>
          </p:cNvPr>
          <p:cNvCxnSpPr>
            <a:cxnSpLocks/>
          </p:cNvCxnSpPr>
          <p:nvPr/>
        </p:nvCxnSpPr>
        <p:spPr bwMode="auto">
          <a:xfrm>
            <a:off x="2370468" y="4448759"/>
            <a:ext cx="3959090" cy="9659"/>
          </a:xfrm>
          <a:prstGeom prst="line">
            <a:avLst/>
          </a:prstGeom>
          <a:noFill/>
          <a:ln w="22225">
            <a:solidFill>
              <a:srgbClr val="0070C0"/>
            </a:solidFill>
            <a:prstDash val="solid"/>
            <a:round/>
            <a:headEnd/>
            <a:tailEnd/>
          </a:ln>
          <a:extLst>
            <a:ext uri="{909E8E84-426E-40DD-AFC4-6F175D3DCCD1}">
              <a14:hiddenFill xmlns:a14="http://schemas.microsoft.com/office/drawing/2010/main">
                <a:noFill/>
              </a14:hiddenFill>
            </a:ext>
          </a:extLst>
        </p:spPr>
      </p:cxnSp>
      <p:cxnSp>
        <p:nvCxnSpPr>
          <p:cNvPr id="30" name="Straight Connector 29">
            <a:extLst>
              <a:ext uri="{FF2B5EF4-FFF2-40B4-BE49-F238E27FC236}">
                <a16:creationId xmlns:a16="http://schemas.microsoft.com/office/drawing/2014/main" id="{15E82B81-CC07-9CBF-F5B6-2969FEDE8FB5}"/>
              </a:ext>
            </a:extLst>
          </p:cNvPr>
          <p:cNvCxnSpPr>
            <a:cxnSpLocks/>
          </p:cNvCxnSpPr>
          <p:nvPr/>
        </p:nvCxnSpPr>
        <p:spPr bwMode="auto">
          <a:xfrm>
            <a:off x="2375167" y="3946879"/>
            <a:ext cx="0" cy="498194"/>
          </a:xfrm>
          <a:prstGeom prst="line">
            <a:avLst/>
          </a:prstGeom>
          <a:noFill/>
          <a:ln w="22225">
            <a:solidFill>
              <a:srgbClr val="0070C0"/>
            </a:solidFill>
            <a:prstDash val="solid"/>
            <a:round/>
            <a:headEnd/>
            <a:tailEnd/>
          </a:ln>
          <a:extLst>
            <a:ext uri="{909E8E84-426E-40DD-AFC4-6F175D3DCCD1}">
              <a14:hiddenFill xmlns:a14="http://schemas.microsoft.com/office/drawing/2010/main">
                <a:noFill/>
              </a14:hiddenFill>
            </a:ext>
          </a:extLst>
        </p:spPr>
      </p:cxnSp>
      <p:cxnSp>
        <p:nvCxnSpPr>
          <p:cNvPr id="31" name="Straight Connector 30">
            <a:extLst>
              <a:ext uri="{FF2B5EF4-FFF2-40B4-BE49-F238E27FC236}">
                <a16:creationId xmlns:a16="http://schemas.microsoft.com/office/drawing/2014/main" id="{CD6522CD-453B-2B24-9B35-FB075B90ABF5}"/>
              </a:ext>
            </a:extLst>
          </p:cNvPr>
          <p:cNvCxnSpPr>
            <a:cxnSpLocks/>
          </p:cNvCxnSpPr>
          <p:nvPr/>
        </p:nvCxnSpPr>
        <p:spPr bwMode="auto">
          <a:xfrm>
            <a:off x="6322746" y="3949492"/>
            <a:ext cx="0" cy="502508"/>
          </a:xfrm>
          <a:prstGeom prst="line">
            <a:avLst/>
          </a:prstGeom>
          <a:noFill/>
          <a:ln w="22225">
            <a:solidFill>
              <a:srgbClr val="0070C0"/>
            </a:solidFill>
            <a:prstDash val="solid"/>
            <a:round/>
            <a:headEnd/>
            <a:tailEnd/>
          </a:ln>
          <a:extLst>
            <a:ext uri="{909E8E84-426E-40DD-AFC4-6F175D3DCCD1}">
              <a14:hiddenFill xmlns:a14="http://schemas.microsoft.com/office/drawing/2010/main">
                <a:noFill/>
              </a14:hiddenFill>
            </a:ext>
          </a:extLst>
        </p:spPr>
      </p:cxnSp>
      <p:sp>
        <p:nvSpPr>
          <p:cNvPr id="32" name="TextBox 31">
            <a:extLst>
              <a:ext uri="{FF2B5EF4-FFF2-40B4-BE49-F238E27FC236}">
                <a16:creationId xmlns:a16="http://schemas.microsoft.com/office/drawing/2014/main" id="{DB583079-3225-CD12-BFCB-B500DE012964}"/>
              </a:ext>
            </a:extLst>
          </p:cNvPr>
          <p:cNvSpPr txBox="1"/>
          <p:nvPr/>
        </p:nvSpPr>
        <p:spPr>
          <a:xfrm>
            <a:off x="13111" y="3876448"/>
            <a:ext cx="951407" cy="584775"/>
          </a:xfrm>
          <a:prstGeom prst="rect">
            <a:avLst/>
          </a:prstGeom>
          <a:noFill/>
        </p:spPr>
        <p:txBody>
          <a:bodyPr wrap="square" rtlCol="0">
            <a:spAutoFit/>
          </a:bodyPr>
          <a:lstStyle/>
          <a:p>
            <a:pPr algn="ctr"/>
            <a:r>
              <a:rPr lang="en-US" sz="1600">
                <a:latin typeface="Arial" panose="020B0604020202020204" pitchFamily="34" charset="0"/>
                <a:cs typeface="Arial" panose="020B0604020202020204" pitchFamily="34" charset="0"/>
              </a:rPr>
              <a:t>461 nm</a:t>
            </a:r>
          </a:p>
          <a:p>
            <a:pPr algn="ctr"/>
            <a:r>
              <a:rPr lang="en-US" sz="1600">
                <a:latin typeface="Arial" panose="020B0604020202020204" pitchFamily="34" charset="0"/>
                <a:cs typeface="Arial" panose="020B0604020202020204" pitchFamily="34" charset="0"/>
              </a:rPr>
              <a:t>Power</a:t>
            </a:r>
          </a:p>
        </p:txBody>
      </p:sp>
      <p:cxnSp>
        <p:nvCxnSpPr>
          <p:cNvPr id="33" name="Straight Connector 32">
            <a:extLst>
              <a:ext uri="{FF2B5EF4-FFF2-40B4-BE49-F238E27FC236}">
                <a16:creationId xmlns:a16="http://schemas.microsoft.com/office/drawing/2014/main" id="{824A3C4C-55DA-9587-5F85-DE99E3C97616}"/>
              </a:ext>
            </a:extLst>
          </p:cNvPr>
          <p:cNvCxnSpPr>
            <a:cxnSpLocks/>
          </p:cNvCxnSpPr>
          <p:nvPr/>
        </p:nvCxnSpPr>
        <p:spPr bwMode="auto">
          <a:xfrm flipH="1">
            <a:off x="3663270" y="4351633"/>
            <a:ext cx="157365" cy="186195"/>
          </a:xfrm>
          <a:prstGeom prst="line">
            <a:avLst/>
          </a:prstGeom>
          <a:noFill/>
          <a:ln w="22225">
            <a:solidFill>
              <a:srgbClr val="0070C0"/>
            </a:solidFill>
            <a:prstDash val="solid"/>
            <a:round/>
            <a:headEnd/>
            <a:tailEnd/>
          </a:ln>
          <a:extLst>
            <a:ext uri="{909E8E84-426E-40DD-AFC4-6F175D3DCCD1}">
              <a14:hiddenFill xmlns:a14="http://schemas.microsoft.com/office/drawing/2010/main">
                <a:noFill/>
              </a14:hiddenFill>
            </a:ext>
          </a:extLst>
        </p:spPr>
      </p:cxnSp>
      <p:cxnSp>
        <p:nvCxnSpPr>
          <p:cNvPr id="34" name="Straight Connector 33">
            <a:extLst>
              <a:ext uri="{FF2B5EF4-FFF2-40B4-BE49-F238E27FC236}">
                <a16:creationId xmlns:a16="http://schemas.microsoft.com/office/drawing/2014/main" id="{F5E5BEFD-4604-6C3E-E899-E65552874E60}"/>
              </a:ext>
            </a:extLst>
          </p:cNvPr>
          <p:cNvCxnSpPr>
            <a:cxnSpLocks/>
          </p:cNvCxnSpPr>
          <p:nvPr/>
        </p:nvCxnSpPr>
        <p:spPr bwMode="auto">
          <a:xfrm flipH="1">
            <a:off x="3776279" y="4386407"/>
            <a:ext cx="157365" cy="186195"/>
          </a:xfrm>
          <a:prstGeom prst="line">
            <a:avLst/>
          </a:prstGeom>
          <a:noFill/>
          <a:ln w="22225">
            <a:solidFill>
              <a:srgbClr val="0070C0"/>
            </a:solidFill>
            <a:prstDash val="solid"/>
            <a:round/>
            <a:headEnd/>
            <a:tailEnd/>
          </a:ln>
          <a:extLst>
            <a:ext uri="{909E8E84-426E-40DD-AFC4-6F175D3DCCD1}">
              <a14:hiddenFill xmlns:a14="http://schemas.microsoft.com/office/drawing/2010/main">
                <a:noFill/>
              </a14:hiddenFill>
            </a:ext>
          </a:extLst>
        </p:spPr>
      </p:cxnSp>
      <p:cxnSp>
        <p:nvCxnSpPr>
          <p:cNvPr id="35" name="Straight Connector 34">
            <a:extLst>
              <a:ext uri="{FF2B5EF4-FFF2-40B4-BE49-F238E27FC236}">
                <a16:creationId xmlns:a16="http://schemas.microsoft.com/office/drawing/2014/main" id="{A0352DFC-901E-808A-C04A-21F31E1909F7}"/>
              </a:ext>
            </a:extLst>
          </p:cNvPr>
          <p:cNvCxnSpPr>
            <a:cxnSpLocks/>
          </p:cNvCxnSpPr>
          <p:nvPr/>
        </p:nvCxnSpPr>
        <p:spPr bwMode="auto">
          <a:xfrm flipH="1">
            <a:off x="1998625" y="3831794"/>
            <a:ext cx="157365" cy="186195"/>
          </a:xfrm>
          <a:prstGeom prst="line">
            <a:avLst/>
          </a:prstGeom>
          <a:noFill/>
          <a:ln w="22225">
            <a:solidFill>
              <a:srgbClr val="0070C0"/>
            </a:solidFill>
            <a:prstDash val="solid"/>
            <a:round/>
            <a:headEnd/>
            <a:tailEnd/>
          </a:ln>
          <a:extLst>
            <a:ext uri="{909E8E84-426E-40DD-AFC4-6F175D3DCCD1}">
              <a14:hiddenFill xmlns:a14="http://schemas.microsoft.com/office/drawing/2010/main">
                <a:noFill/>
              </a14:hiddenFill>
            </a:ext>
          </a:extLst>
        </p:spPr>
      </p:cxnSp>
      <p:cxnSp>
        <p:nvCxnSpPr>
          <p:cNvPr id="36" name="Straight Connector 35">
            <a:extLst>
              <a:ext uri="{FF2B5EF4-FFF2-40B4-BE49-F238E27FC236}">
                <a16:creationId xmlns:a16="http://schemas.microsoft.com/office/drawing/2014/main" id="{489288D8-5570-19D2-B352-76DDE8E0356C}"/>
              </a:ext>
            </a:extLst>
          </p:cNvPr>
          <p:cNvCxnSpPr>
            <a:cxnSpLocks/>
          </p:cNvCxnSpPr>
          <p:nvPr/>
        </p:nvCxnSpPr>
        <p:spPr bwMode="auto">
          <a:xfrm flipH="1">
            <a:off x="2079916" y="3863658"/>
            <a:ext cx="157365" cy="186195"/>
          </a:xfrm>
          <a:prstGeom prst="line">
            <a:avLst/>
          </a:prstGeom>
          <a:noFill/>
          <a:ln w="22225">
            <a:solidFill>
              <a:srgbClr val="0070C0"/>
            </a:solidFill>
            <a:prstDash val="solid"/>
            <a:round/>
            <a:headEnd/>
            <a:tailEnd/>
          </a:ln>
          <a:extLst>
            <a:ext uri="{909E8E84-426E-40DD-AFC4-6F175D3DCCD1}">
              <a14:hiddenFill xmlns:a14="http://schemas.microsoft.com/office/drawing/2010/main">
                <a:noFill/>
              </a14:hiddenFill>
            </a:ext>
          </a:extLst>
        </p:spPr>
      </p:cxnSp>
      <p:cxnSp>
        <p:nvCxnSpPr>
          <p:cNvPr id="37" name="Straight Connector 36">
            <a:extLst>
              <a:ext uri="{FF2B5EF4-FFF2-40B4-BE49-F238E27FC236}">
                <a16:creationId xmlns:a16="http://schemas.microsoft.com/office/drawing/2014/main" id="{49BDD4C9-78A3-7806-9162-7D6CB0C80A24}"/>
              </a:ext>
            </a:extLst>
          </p:cNvPr>
          <p:cNvCxnSpPr>
            <a:cxnSpLocks/>
          </p:cNvCxnSpPr>
          <p:nvPr/>
        </p:nvCxnSpPr>
        <p:spPr bwMode="auto">
          <a:xfrm flipV="1">
            <a:off x="1902267" y="6045621"/>
            <a:ext cx="5716349" cy="11567"/>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cxnSp>
      <p:cxnSp>
        <p:nvCxnSpPr>
          <p:cNvPr id="38" name="Straight Connector 37">
            <a:extLst>
              <a:ext uri="{FF2B5EF4-FFF2-40B4-BE49-F238E27FC236}">
                <a16:creationId xmlns:a16="http://schemas.microsoft.com/office/drawing/2014/main" id="{6060640D-E195-09B4-40E4-2DADFCB5A639}"/>
              </a:ext>
            </a:extLst>
          </p:cNvPr>
          <p:cNvCxnSpPr>
            <a:cxnSpLocks/>
          </p:cNvCxnSpPr>
          <p:nvPr/>
        </p:nvCxnSpPr>
        <p:spPr bwMode="auto">
          <a:xfrm flipV="1">
            <a:off x="1902267" y="6553510"/>
            <a:ext cx="5716349" cy="8114"/>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cxnSp>
      <p:sp>
        <p:nvSpPr>
          <p:cNvPr id="39" name="TextBox 38">
            <a:extLst>
              <a:ext uri="{FF2B5EF4-FFF2-40B4-BE49-F238E27FC236}">
                <a16:creationId xmlns:a16="http://schemas.microsoft.com/office/drawing/2014/main" id="{E16E5EBA-B781-C64A-D924-8697389691AE}"/>
              </a:ext>
            </a:extLst>
          </p:cNvPr>
          <p:cNvSpPr txBox="1"/>
          <p:nvPr/>
        </p:nvSpPr>
        <p:spPr>
          <a:xfrm>
            <a:off x="1241188" y="5902839"/>
            <a:ext cx="1013460" cy="307777"/>
          </a:xfrm>
          <a:prstGeom prst="rect">
            <a:avLst/>
          </a:prstGeom>
          <a:noFill/>
        </p:spPr>
        <p:txBody>
          <a:bodyPr wrap="square" rtlCol="0">
            <a:spAutoFit/>
          </a:bodyPr>
          <a:lstStyle/>
          <a:p>
            <a:r>
              <a:rPr lang="en-US" sz="1400">
                <a:latin typeface="Arial" panose="020B0604020202020204" pitchFamily="34" charset="0"/>
                <a:cs typeface="Arial" panose="020B0604020202020204" pitchFamily="34" charset="0"/>
              </a:rPr>
              <a:t>50</a:t>
            </a:r>
          </a:p>
        </p:txBody>
      </p:sp>
      <p:sp>
        <p:nvSpPr>
          <p:cNvPr id="40" name="TextBox 39">
            <a:extLst>
              <a:ext uri="{FF2B5EF4-FFF2-40B4-BE49-F238E27FC236}">
                <a16:creationId xmlns:a16="http://schemas.microsoft.com/office/drawing/2014/main" id="{54B3F59A-65C3-384F-5384-6FAE70784D6A}"/>
              </a:ext>
            </a:extLst>
          </p:cNvPr>
          <p:cNvSpPr txBox="1"/>
          <p:nvPr/>
        </p:nvSpPr>
        <p:spPr>
          <a:xfrm>
            <a:off x="1283164" y="6419921"/>
            <a:ext cx="1013460" cy="307777"/>
          </a:xfrm>
          <a:prstGeom prst="rect">
            <a:avLst/>
          </a:prstGeom>
          <a:noFill/>
        </p:spPr>
        <p:txBody>
          <a:bodyPr wrap="square" rtlCol="0">
            <a:spAutoFit/>
          </a:bodyPr>
          <a:lstStyle/>
          <a:p>
            <a:r>
              <a:rPr lang="en-US" sz="1400">
                <a:latin typeface="Arial" panose="020B0604020202020204" pitchFamily="34" charset="0"/>
                <a:cs typeface="Arial" panose="020B0604020202020204" pitchFamily="34" charset="0"/>
              </a:rPr>
              <a:t>5</a:t>
            </a:r>
          </a:p>
        </p:txBody>
      </p:sp>
      <p:cxnSp>
        <p:nvCxnSpPr>
          <p:cNvPr id="41" name="Straight Connector 40">
            <a:extLst>
              <a:ext uri="{FF2B5EF4-FFF2-40B4-BE49-F238E27FC236}">
                <a16:creationId xmlns:a16="http://schemas.microsoft.com/office/drawing/2014/main" id="{5B33FB91-9B4F-5FB9-FF41-5E42B8594341}"/>
              </a:ext>
            </a:extLst>
          </p:cNvPr>
          <p:cNvCxnSpPr>
            <a:cxnSpLocks/>
          </p:cNvCxnSpPr>
          <p:nvPr/>
        </p:nvCxnSpPr>
        <p:spPr bwMode="auto">
          <a:xfrm>
            <a:off x="1893396" y="6057188"/>
            <a:ext cx="520556" cy="0"/>
          </a:xfrm>
          <a:prstGeom prst="line">
            <a:avLst/>
          </a:prstGeom>
          <a:noFill/>
          <a:ln w="22225">
            <a:solidFill>
              <a:schemeClr val="accent6">
                <a:lumMod val="75000"/>
              </a:schemeClr>
            </a:solidFill>
            <a:prstDash val="solid"/>
            <a:round/>
            <a:headEnd/>
            <a:tailEnd/>
          </a:ln>
          <a:extLst>
            <a:ext uri="{909E8E84-426E-40DD-AFC4-6F175D3DCCD1}">
              <a14:hiddenFill xmlns:a14="http://schemas.microsoft.com/office/drawing/2010/main">
                <a:noFill/>
              </a14:hiddenFill>
            </a:ext>
          </a:extLst>
        </p:spPr>
      </p:cxnSp>
      <p:cxnSp>
        <p:nvCxnSpPr>
          <p:cNvPr id="42" name="Straight Connector 41">
            <a:extLst>
              <a:ext uri="{FF2B5EF4-FFF2-40B4-BE49-F238E27FC236}">
                <a16:creationId xmlns:a16="http://schemas.microsoft.com/office/drawing/2014/main" id="{27206B06-3D65-AF01-034B-100659D459F2}"/>
              </a:ext>
            </a:extLst>
          </p:cNvPr>
          <p:cNvCxnSpPr>
            <a:cxnSpLocks/>
          </p:cNvCxnSpPr>
          <p:nvPr/>
        </p:nvCxnSpPr>
        <p:spPr bwMode="auto">
          <a:xfrm>
            <a:off x="7065147" y="6043267"/>
            <a:ext cx="548707" cy="0"/>
          </a:xfrm>
          <a:prstGeom prst="line">
            <a:avLst/>
          </a:prstGeom>
          <a:noFill/>
          <a:ln w="22225">
            <a:solidFill>
              <a:schemeClr val="accent6">
                <a:lumMod val="75000"/>
              </a:schemeClr>
            </a:solidFill>
            <a:prstDash val="solid"/>
            <a:round/>
            <a:headEnd/>
            <a:tailEnd/>
          </a:ln>
          <a:extLst>
            <a:ext uri="{909E8E84-426E-40DD-AFC4-6F175D3DCCD1}">
              <a14:hiddenFill xmlns:a14="http://schemas.microsoft.com/office/drawing/2010/main">
                <a:noFill/>
              </a14:hiddenFill>
            </a:ext>
          </a:extLst>
        </p:spPr>
      </p:cxnSp>
      <p:cxnSp>
        <p:nvCxnSpPr>
          <p:cNvPr id="43" name="Straight Connector 42">
            <a:extLst>
              <a:ext uri="{FF2B5EF4-FFF2-40B4-BE49-F238E27FC236}">
                <a16:creationId xmlns:a16="http://schemas.microsoft.com/office/drawing/2014/main" id="{57AC543D-8631-8EAC-8FF6-A084490DFC11}"/>
              </a:ext>
            </a:extLst>
          </p:cNvPr>
          <p:cNvCxnSpPr>
            <a:cxnSpLocks/>
          </p:cNvCxnSpPr>
          <p:nvPr/>
        </p:nvCxnSpPr>
        <p:spPr bwMode="auto">
          <a:xfrm>
            <a:off x="2677829" y="6561624"/>
            <a:ext cx="1405833" cy="3091"/>
          </a:xfrm>
          <a:prstGeom prst="line">
            <a:avLst/>
          </a:prstGeom>
          <a:noFill/>
          <a:ln w="22225">
            <a:solidFill>
              <a:schemeClr val="accent6">
                <a:lumMod val="75000"/>
              </a:schemeClr>
            </a:solidFill>
            <a:prstDash val="solid"/>
            <a:round/>
            <a:headEnd/>
            <a:tailEnd/>
          </a:ln>
          <a:extLst>
            <a:ext uri="{909E8E84-426E-40DD-AFC4-6F175D3DCCD1}">
              <a14:hiddenFill xmlns:a14="http://schemas.microsoft.com/office/drawing/2010/main">
                <a:noFill/>
              </a14:hiddenFill>
            </a:ext>
          </a:extLst>
        </p:spPr>
      </p:cxnSp>
      <p:cxnSp>
        <p:nvCxnSpPr>
          <p:cNvPr id="44" name="Straight Connector 43">
            <a:extLst>
              <a:ext uri="{FF2B5EF4-FFF2-40B4-BE49-F238E27FC236}">
                <a16:creationId xmlns:a16="http://schemas.microsoft.com/office/drawing/2014/main" id="{58F12BDB-3635-5802-4703-A79984DA65DB}"/>
              </a:ext>
            </a:extLst>
          </p:cNvPr>
          <p:cNvCxnSpPr>
            <a:cxnSpLocks/>
          </p:cNvCxnSpPr>
          <p:nvPr/>
        </p:nvCxnSpPr>
        <p:spPr bwMode="auto">
          <a:xfrm>
            <a:off x="2413953" y="6043039"/>
            <a:ext cx="271744" cy="518585"/>
          </a:xfrm>
          <a:prstGeom prst="line">
            <a:avLst/>
          </a:prstGeom>
          <a:noFill/>
          <a:ln w="22225">
            <a:solidFill>
              <a:schemeClr val="accent6">
                <a:lumMod val="75000"/>
              </a:schemeClr>
            </a:solidFill>
            <a:prstDash val="solid"/>
            <a:round/>
            <a:headEnd/>
            <a:tailEnd/>
          </a:ln>
          <a:extLst>
            <a:ext uri="{909E8E84-426E-40DD-AFC4-6F175D3DCCD1}">
              <a14:hiddenFill xmlns:a14="http://schemas.microsoft.com/office/drawing/2010/main">
                <a:noFill/>
              </a14:hiddenFill>
            </a:ext>
          </a:extLst>
        </p:spPr>
      </p:cxnSp>
      <p:cxnSp>
        <p:nvCxnSpPr>
          <p:cNvPr id="45" name="Straight Connector 44">
            <a:extLst>
              <a:ext uri="{FF2B5EF4-FFF2-40B4-BE49-F238E27FC236}">
                <a16:creationId xmlns:a16="http://schemas.microsoft.com/office/drawing/2014/main" id="{0FA24461-6EED-9507-929F-7B1D91A569F4}"/>
              </a:ext>
            </a:extLst>
          </p:cNvPr>
          <p:cNvCxnSpPr>
            <a:cxnSpLocks/>
          </p:cNvCxnSpPr>
          <p:nvPr/>
        </p:nvCxnSpPr>
        <p:spPr bwMode="auto">
          <a:xfrm flipH="1">
            <a:off x="3282782" y="6458273"/>
            <a:ext cx="157365" cy="186195"/>
          </a:xfrm>
          <a:prstGeom prst="line">
            <a:avLst/>
          </a:prstGeom>
          <a:noFill/>
          <a:ln w="22225">
            <a:solidFill>
              <a:schemeClr val="accent6">
                <a:lumMod val="75000"/>
              </a:schemeClr>
            </a:solidFill>
            <a:prstDash val="solid"/>
            <a:round/>
            <a:headEnd/>
            <a:tailEnd/>
          </a:ln>
          <a:extLst>
            <a:ext uri="{909E8E84-426E-40DD-AFC4-6F175D3DCCD1}">
              <a14:hiddenFill xmlns:a14="http://schemas.microsoft.com/office/drawing/2010/main">
                <a:noFill/>
              </a14:hiddenFill>
            </a:ext>
          </a:extLst>
        </p:spPr>
      </p:cxnSp>
      <p:cxnSp>
        <p:nvCxnSpPr>
          <p:cNvPr id="46" name="Straight Connector 45">
            <a:extLst>
              <a:ext uri="{FF2B5EF4-FFF2-40B4-BE49-F238E27FC236}">
                <a16:creationId xmlns:a16="http://schemas.microsoft.com/office/drawing/2014/main" id="{C208700E-6D72-EEB7-071C-465999447581}"/>
              </a:ext>
            </a:extLst>
          </p:cNvPr>
          <p:cNvCxnSpPr>
            <a:cxnSpLocks/>
          </p:cNvCxnSpPr>
          <p:nvPr/>
        </p:nvCxnSpPr>
        <p:spPr bwMode="auto">
          <a:xfrm flipH="1">
            <a:off x="3343701" y="6471680"/>
            <a:ext cx="157365" cy="186195"/>
          </a:xfrm>
          <a:prstGeom prst="line">
            <a:avLst/>
          </a:prstGeom>
          <a:noFill/>
          <a:ln w="22225">
            <a:solidFill>
              <a:schemeClr val="accent6">
                <a:lumMod val="75000"/>
              </a:schemeClr>
            </a:solidFill>
            <a:prstDash val="solid"/>
            <a:round/>
            <a:headEnd/>
            <a:tailEnd/>
          </a:ln>
          <a:extLst>
            <a:ext uri="{909E8E84-426E-40DD-AFC4-6F175D3DCCD1}">
              <a14:hiddenFill xmlns:a14="http://schemas.microsoft.com/office/drawing/2010/main">
                <a:noFill/>
              </a14:hiddenFill>
            </a:ext>
          </a:extLst>
        </p:spPr>
      </p:cxnSp>
      <p:sp>
        <p:nvSpPr>
          <p:cNvPr id="47" name="TextBox 46">
            <a:extLst>
              <a:ext uri="{FF2B5EF4-FFF2-40B4-BE49-F238E27FC236}">
                <a16:creationId xmlns:a16="http://schemas.microsoft.com/office/drawing/2014/main" id="{E86739F8-BE1D-0639-D715-5DCB641EF775}"/>
              </a:ext>
            </a:extLst>
          </p:cNvPr>
          <p:cNvSpPr txBox="1"/>
          <p:nvPr/>
        </p:nvSpPr>
        <p:spPr>
          <a:xfrm>
            <a:off x="23827" y="5907609"/>
            <a:ext cx="1013460" cy="707886"/>
          </a:xfrm>
          <a:prstGeom prst="rect">
            <a:avLst/>
          </a:prstGeom>
          <a:noFill/>
        </p:spPr>
        <p:txBody>
          <a:bodyPr wrap="square" rtlCol="0">
            <a:spAutoFit/>
          </a:bodyPr>
          <a:lstStyle/>
          <a:p>
            <a:pPr algn="ctr"/>
            <a:r>
              <a:rPr lang="en-US" sz="1600">
                <a:latin typeface="Arial" panose="020B0604020202020204" pitchFamily="34" charset="0"/>
                <a:cs typeface="Arial" panose="020B0604020202020204" pitchFamily="34" charset="0"/>
              </a:rPr>
              <a:t>B field</a:t>
            </a:r>
          </a:p>
          <a:p>
            <a:pPr algn="ctr"/>
            <a:r>
              <a:rPr lang="en-US" sz="1200">
                <a:latin typeface="Arial" panose="020B0604020202020204" pitchFamily="34" charset="0"/>
                <a:cs typeface="Arial" panose="020B0604020202020204" pitchFamily="34" charset="0"/>
              </a:rPr>
              <a:t>(Gauss / cm)</a:t>
            </a:r>
          </a:p>
        </p:txBody>
      </p:sp>
      <p:cxnSp>
        <p:nvCxnSpPr>
          <p:cNvPr id="48" name="Straight Connector 47">
            <a:extLst>
              <a:ext uri="{FF2B5EF4-FFF2-40B4-BE49-F238E27FC236}">
                <a16:creationId xmlns:a16="http://schemas.microsoft.com/office/drawing/2014/main" id="{6DE95F12-5A2E-FE11-D47A-8F54B947D9BD}"/>
              </a:ext>
            </a:extLst>
          </p:cNvPr>
          <p:cNvCxnSpPr>
            <a:cxnSpLocks/>
          </p:cNvCxnSpPr>
          <p:nvPr/>
        </p:nvCxnSpPr>
        <p:spPr bwMode="auto">
          <a:xfrm>
            <a:off x="1902267" y="6381669"/>
            <a:ext cx="5716349" cy="10232"/>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cxnSp>
      <p:sp>
        <p:nvSpPr>
          <p:cNvPr id="49" name="TextBox 48">
            <a:extLst>
              <a:ext uri="{FF2B5EF4-FFF2-40B4-BE49-F238E27FC236}">
                <a16:creationId xmlns:a16="http://schemas.microsoft.com/office/drawing/2014/main" id="{324DB61D-47A9-F103-ECB6-0CDE4C71F2C4}"/>
              </a:ext>
            </a:extLst>
          </p:cNvPr>
          <p:cNvSpPr txBox="1"/>
          <p:nvPr/>
        </p:nvSpPr>
        <p:spPr>
          <a:xfrm>
            <a:off x="1232235" y="6183153"/>
            <a:ext cx="512554" cy="307777"/>
          </a:xfrm>
          <a:prstGeom prst="rect">
            <a:avLst/>
          </a:prstGeom>
          <a:noFill/>
        </p:spPr>
        <p:txBody>
          <a:bodyPr wrap="square" rtlCol="0">
            <a:spAutoFit/>
          </a:bodyPr>
          <a:lstStyle/>
          <a:p>
            <a:r>
              <a:rPr lang="en-US" sz="1400">
                <a:latin typeface="Arial" panose="020B0604020202020204" pitchFamily="34" charset="0"/>
                <a:cs typeface="Arial" panose="020B0604020202020204" pitchFamily="34" charset="0"/>
              </a:rPr>
              <a:t>10</a:t>
            </a:r>
          </a:p>
        </p:txBody>
      </p:sp>
      <p:cxnSp>
        <p:nvCxnSpPr>
          <p:cNvPr id="50" name="Straight Connector 49">
            <a:extLst>
              <a:ext uri="{FF2B5EF4-FFF2-40B4-BE49-F238E27FC236}">
                <a16:creationId xmlns:a16="http://schemas.microsoft.com/office/drawing/2014/main" id="{6AE0837F-5DE0-1797-4DE6-295B9D50E520}"/>
              </a:ext>
            </a:extLst>
          </p:cNvPr>
          <p:cNvCxnSpPr>
            <a:cxnSpLocks/>
          </p:cNvCxnSpPr>
          <p:nvPr/>
        </p:nvCxnSpPr>
        <p:spPr bwMode="auto">
          <a:xfrm flipH="1">
            <a:off x="4069751" y="6381669"/>
            <a:ext cx="1187766" cy="183046"/>
          </a:xfrm>
          <a:prstGeom prst="line">
            <a:avLst/>
          </a:prstGeom>
          <a:noFill/>
          <a:ln w="22225">
            <a:solidFill>
              <a:schemeClr val="accent6">
                <a:lumMod val="75000"/>
              </a:schemeClr>
            </a:solidFill>
            <a:prstDash val="solid"/>
            <a:round/>
            <a:headEnd/>
            <a:tailEnd/>
          </a:ln>
          <a:extLst>
            <a:ext uri="{909E8E84-426E-40DD-AFC4-6F175D3DCCD1}">
              <a14:hiddenFill xmlns:a14="http://schemas.microsoft.com/office/drawing/2010/main">
                <a:noFill/>
              </a14:hiddenFill>
            </a:ext>
          </a:extLst>
        </p:spPr>
      </p:cxnSp>
      <p:cxnSp>
        <p:nvCxnSpPr>
          <p:cNvPr id="51" name="Straight Connector 50">
            <a:extLst>
              <a:ext uri="{FF2B5EF4-FFF2-40B4-BE49-F238E27FC236}">
                <a16:creationId xmlns:a16="http://schemas.microsoft.com/office/drawing/2014/main" id="{1186C3AB-CCE3-A9EE-4250-94CACBD0F961}"/>
              </a:ext>
            </a:extLst>
          </p:cNvPr>
          <p:cNvCxnSpPr>
            <a:cxnSpLocks/>
          </p:cNvCxnSpPr>
          <p:nvPr/>
        </p:nvCxnSpPr>
        <p:spPr bwMode="auto">
          <a:xfrm>
            <a:off x="5258717" y="6381669"/>
            <a:ext cx="1668651" cy="10232"/>
          </a:xfrm>
          <a:prstGeom prst="line">
            <a:avLst/>
          </a:prstGeom>
          <a:noFill/>
          <a:ln w="22225">
            <a:solidFill>
              <a:schemeClr val="accent6">
                <a:lumMod val="75000"/>
              </a:schemeClr>
            </a:solidFill>
            <a:prstDash val="solid"/>
            <a:round/>
            <a:headEnd/>
            <a:tailEnd/>
          </a:ln>
          <a:extLst>
            <a:ext uri="{909E8E84-426E-40DD-AFC4-6F175D3DCCD1}">
              <a14:hiddenFill xmlns:a14="http://schemas.microsoft.com/office/drawing/2010/main">
                <a:noFill/>
              </a14:hiddenFill>
            </a:ext>
          </a:extLst>
        </p:spPr>
      </p:cxnSp>
      <p:cxnSp>
        <p:nvCxnSpPr>
          <p:cNvPr id="52" name="Straight Connector 51">
            <a:extLst>
              <a:ext uri="{FF2B5EF4-FFF2-40B4-BE49-F238E27FC236}">
                <a16:creationId xmlns:a16="http://schemas.microsoft.com/office/drawing/2014/main" id="{73EC9FAA-4287-5F44-7264-B00B4F868F5D}"/>
              </a:ext>
            </a:extLst>
          </p:cNvPr>
          <p:cNvCxnSpPr>
            <a:cxnSpLocks/>
          </p:cNvCxnSpPr>
          <p:nvPr/>
        </p:nvCxnSpPr>
        <p:spPr bwMode="auto">
          <a:xfrm flipH="1">
            <a:off x="6927368" y="6033743"/>
            <a:ext cx="142541" cy="370742"/>
          </a:xfrm>
          <a:prstGeom prst="line">
            <a:avLst/>
          </a:prstGeom>
          <a:noFill/>
          <a:ln w="22225">
            <a:solidFill>
              <a:schemeClr val="accent6">
                <a:lumMod val="75000"/>
              </a:schemeClr>
            </a:solidFill>
            <a:prstDash val="solid"/>
            <a:round/>
            <a:headEnd/>
            <a:tailEnd/>
          </a:ln>
          <a:extLst>
            <a:ext uri="{909E8E84-426E-40DD-AFC4-6F175D3DCCD1}">
              <a14:hiddenFill xmlns:a14="http://schemas.microsoft.com/office/drawing/2010/main">
                <a:noFill/>
              </a14:hiddenFill>
            </a:ext>
          </a:extLst>
        </p:spPr>
      </p:cxnSp>
      <p:cxnSp>
        <p:nvCxnSpPr>
          <p:cNvPr id="53" name="Straight Connector 52">
            <a:extLst>
              <a:ext uri="{FF2B5EF4-FFF2-40B4-BE49-F238E27FC236}">
                <a16:creationId xmlns:a16="http://schemas.microsoft.com/office/drawing/2014/main" id="{D6C90BE0-2D81-2697-70A3-21E18E7E6FA4}"/>
              </a:ext>
            </a:extLst>
          </p:cNvPr>
          <p:cNvCxnSpPr>
            <a:cxnSpLocks/>
          </p:cNvCxnSpPr>
          <p:nvPr/>
        </p:nvCxnSpPr>
        <p:spPr bwMode="auto">
          <a:xfrm>
            <a:off x="4059835" y="1891324"/>
            <a:ext cx="7235" cy="4655561"/>
          </a:xfrm>
          <a:prstGeom prst="line">
            <a:avLst/>
          </a:prstGeom>
          <a:noFill/>
          <a:ln w="6350">
            <a:solidFill>
              <a:schemeClr val="tx1"/>
            </a:solidFill>
            <a:prstDash val="sysDot"/>
            <a:round/>
            <a:headEnd/>
            <a:tailEnd/>
          </a:ln>
          <a:extLst>
            <a:ext uri="{909E8E84-426E-40DD-AFC4-6F175D3DCCD1}">
              <a14:hiddenFill xmlns:a14="http://schemas.microsoft.com/office/drawing/2010/main">
                <a:noFill/>
              </a14:hiddenFill>
            </a:ext>
          </a:extLst>
        </p:spPr>
      </p:cxnSp>
      <p:sp>
        <p:nvSpPr>
          <p:cNvPr id="54" name="TextBox 53">
            <a:extLst>
              <a:ext uri="{FF2B5EF4-FFF2-40B4-BE49-F238E27FC236}">
                <a16:creationId xmlns:a16="http://schemas.microsoft.com/office/drawing/2014/main" id="{DB5E5A09-0A84-8833-A252-CEB88971E70E}"/>
              </a:ext>
            </a:extLst>
          </p:cNvPr>
          <p:cNvSpPr txBox="1"/>
          <p:nvPr/>
        </p:nvSpPr>
        <p:spPr>
          <a:xfrm>
            <a:off x="4107317" y="1300977"/>
            <a:ext cx="978962" cy="307777"/>
          </a:xfrm>
          <a:prstGeom prst="rect">
            <a:avLst/>
          </a:prstGeom>
          <a:noFill/>
        </p:spPr>
        <p:txBody>
          <a:bodyPr wrap="square" rtlCol="0">
            <a:spAutoFit/>
          </a:bodyPr>
          <a:lstStyle/>
          <a:p>
            <a:pPr algn="ctr"/>
            <a:r>
              <a:rPr lang="en-US" sz="1400" b="1">
                <a:latin typeface="Arial" panose="020B0604020202020204" pitchFamily="34" charset="0"/>
                <a:cs typeface="Arial" panose="020B0604020202020204" pitchFamily="34" charset="0"/>
              </a:rPr>
              <a:t>t</a:t>
            </a:r>
            <a:r>
              <a:rPr lang="en-US" sz="1400" b="1" baseline="-25000">
                <a:latin typeface="Arial" panose="020B0604020202020204" pitchFamily="34" charset="0"/>
                <a:cs typeface="Arial" panose="020B0604020202020204" pitchFamily="34" charset="0"/>
              </a:rPr>
              <a:t>ramp</a:t>
            </a:r>
            <a:endParaRPr lang="en-US" sz="1400" b="1">
              <a:latin typeface="Arial" panose="020B0604020202020204" pitchFamily="34" charset="0"/>
              <a:cs typeface="Arial" panose="020B0604020202020204" pitchFamily="34" charset="0"/>
            </a:endParaRPr>
          </a:p>
        </p:txBody>
      </p:sp>
      <p:sp>
        <p:nvSpPr>
          <p:cNvPr id="55" name="TextBox 54">
            <a:extLst>
              <a:ext uri="{FF2B5EF4-FFF2-40B4-BE49-F238E27FC236}">
                <a16:creationId xmlns:a16="http://schemas.microsoft.com/office/drawing/2014/main" id="{D0137013-3E79-0B98-AF8F-4AB91BCDC5CF}"/>
              </a:ext>
            </a:extLst>
          </p:cNvPr>
          <p:cNvSpPr txBox="1"/>
          <p:nvPr/>
        </p:nvSpPr>
        <p:spPr>
          <a:xfrm>
            <a:off x="1287644" y="1734568"/>
            <a:ext cx="546100" cy="307777"/>
          </a:xfrm>
          <a:prstGeom prst="rect">
            <a:avLst/>
          </a:prstGeom>
          <a:noFill/>
        </p:spPr>
        <p:txBody>
          <a:bodyPr wrap="square" rtlCol="0">
            <a:spAutoFit/>
          </a:bodyPr>
          <a:lstStyle/>
          <a:p>
            <a:r>
              <a:rPr lang="en-US" sz="1400">
                <a:latin typeface="Arial" panose="020B0604020202020204" pitchFamily="34" charset="0"/>
                <a:cs typeface="Arial" panose="020B0604020202020204" pitchFamily="34" charset="0"/>
              </a:rPr>
              <a:t>ON</a:t>
            </a:r>
          </a:p>
        </p:txBody>
      </p:sp>
      <p:cxnSp>
        <p:nvCxnSpPr>
          <p:cNvPr id="56" name="Straight Connector 55">
            <a:extLst>
              <a:ext uri="{FF2B5EF4-FFF2-40B4-BE49-F238E27FC236}">
                <a16:creationId xmlns:a16="http://schemas.microsoft.com/office/drawing/2014/main" id="{9A3326A7-FB7D-015B-3D8D-96D7BC1DF54A}"/>
              </a:ext>
            </a:extLst>
          </p:cNvPr>
          <p:cNvCxnSpPr>
            <a:cxnSpLocks/>
          </p:cNvCxnSpPr>
          <p:nvPr/>
        </p:nvCxnSpPr>
        <p:spPr bwMode="auto">
          <a:xfrm>
            <a:off x="1818520" y="1894546"/>
            <a:ext cx="5683305" cy="0"/>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cxnSp>
      <p:cxnSp>
        <p:nvCxnSpPr>
          <p:cNvPr id="57" name="Straight Connector 56">
            <a:extLst>
              <a:ext uri="{FF2B5EF4-FFF2-40B4-BE49-F238E27FC236}">
                <a16:creationId xmlns:a16="http://schemas.microsoft.com/office/drawing/2014/main" id="{93914C50-005E-938B-2948-7704B3F0307A}"/>
              </a:ext>
            </a:extLst>
          </p:cNvPr>
          <p:cNvCxnSpPr>
            <a:cxnSpLocks/>
          </p:cNvCxnSpPr>
          <p:nvPr/>
        </p:nvCxnSpPr>
        <p:spPr bwMode="auto">
          <a:xfrm flipV="1">
            <a:off x="1842819" y="2376208"/>
            <a:ext cx="5666944" cy="5707"/>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cxnSp>
      <p:sp>
        <p:nvSpPr>
          <p:cNvPr id="58" name="TextBox 57">
            <a:extLst>
              <a:ext uri="{FF2B5EF4-FFF2-40B4-BE49-F238E27FC236}">
                <a16:creationId xmlns:a16="http://schemas.microsoft.com/office/drawing/2014/main" id="{EE95AE85-C0DE-F1D3-4FF9-9CC647574F41}"/>
              </a:ext>
            </a:extLst>
          </p:cNvPr>
          <p:cNvSpPr txBox="1"/>
          <p:nvPr/>
        </p:nvSpPr>
        <p:spPr>
          <a:xfrm>
            <a:off x="1234304" y="2233729"/>
            <a:ext cx="599440" cy="307777"/>
          </a:xfrm>
          <a:prstGeom prst="rect">
            <a:avLst/>
          </a:prstGeom>
          <a:noFill/>
        </p:spPr>
        <p:txBody>
          <a:bodyPr wrap="square" rtlCol="0">
            <a:spAutoFit/>
          </a:bodyPr>
          <a:lstStyle/>
          <a:p>
            <a:r>
              <a:rPr lang="en-US" sz="1400">
                <a:latin typeface="Arial" panose="020B0604020202020204" pitchFamily="34" charset="0"/>
                <a:cs typeface="Arial" panose="020B0604020202020204" pitchFamily="34" charset="0"/>
              </a:rPr>
              <a:t>OFF</a:t>
            </a:r>
          </a:p>
        </p:txBody>
      </p:sp>
      <p:cxnSp>
        <p:nvCxnSpPr>
          <p:cNvPr id="59" name="Straight Connector 58">
            <a:extLst>
              <a:ext uri="{FF2B5EF4-FFF2-40B4-BE49-F238E27FC236}">
                <a16:creationId xmlns:a16="http://schemas.microsoft.com/office/drawing/2014/main" id="{92B05F14-37EE-37BF-583F-7AFE5183151D}"/>
              </a:ext>
            </a:extLst>
          </p:cNvPr>
          <p:cNvCxnSpPr>
            <a:cxnSpLocks/>
          </p:cNvCxnSpPr>
          <p:nvPr/>
        </p:nvCxnSpPr>
        <p:spPr bwMode="auto">
          <a:xfrm>
            <a:off x="1842819" y="2381915"/>
            <a:ext cx="946096" cy="0"/>
          </a:xfrm>
          <a:prstGeom prst="line">
            <a:avLst/>
          </a:prstGeom>
          <a:noFill/>
          <a:ln w="22225">
            <a:solidFill>
              <a:srgbClr val="FF0000"/>
            </a:solidFill>
            <a:prstDash val="solid"/>
            <a:round/>
            <a:headEnd/>
            <a:tailEnd/>
          </a:ln>
          <a:extLst>
            <a:ext uri="{909E8E84-426E-40DD-AFC4-6F175D3DCCD1}">
              <a14:hiddenFill xmlns:a14="http://schemas.microsoft.com/office/drawing/2010/main">
                <a:noFill/>
              </a14:hiddenFill>
            </a:ext>
          </a:extLst>
        </p:spPr>
      </p:cxnSp>
      <p:cxnSp>
        <p:nvCxnSpPr>
          <p:cNvPr id="60" name="Straight Connector 59">
            <a:extLst>
              <a:ext uri="{FF2B5EF4-FFF2-40B4-BE49-F238E27FC236}">
                <a16:creationId xmlns:a16="http://schemas.microsoft.com/office/drawing/2014/main" id="{B5494AF1-E0B5-9BE0-7331-759BFE0ECEDE}"/>
              </a:ext>
            </a:extLst>
          </p:cNvPr>
          <p:cNvCxnSpPr>
            <a:cxnSpLocks/>
          </p:cNvCxnSpPr>
          <p:nvPr/>
        </p:nvCxnSpPr>
        <p:spPr bwMode="auto">
          <a:xfrm>
            <a:off x="6306427" y="2379026"/>
            <a:ext cx="1203336" cy="0"/>
          </a:xfrm>
          <a:prstGeom prst="line">
            <a:avLst/>
          </a:prstGeom>
          <a:noFill/>
          <a:ln w="22225">
            <a:solidFill>
              <a:srgbClr val="FF0000"/>
            </a:solidFill>
            <a:prstDash val="solid"/>
            <a:round/>
            <a:headEnd/>
            <a:tailEnd/>
          </a:ln>
          <a:extLst>
            <a:ext uri="{909E8E84-426E-40DD-AFC4-6F175D3DCCD1}">
              <a14:hiddenFill xmlns:a14="http://schemas.microsoft.com/office/drawing/2010/main">
                <a:noFill/>
              </a14:hiddenFill>
            </a:ext>
          </a:extLst>
        </p:spPr>
      </p:cxnSp>
      <p:cxnSp>
        <p:nvCxnSpPr>
          <p:cNvPr id="61" name="Straight Connector 60">
            <a:extLst>
              <a:ext uri="{FF2B5EF4-FFF2-40B4-BE49-F238E27FC236}">
                <a16:creationId xmlns:a16="http://schemas.microsoft.com/office/drawing/2014/main" id="{CE8F359B-3DA1-FF00-025A-917AFE486B9E}"/>
              </a:ext>
            </a:extLst>
          </p:cNvPr>
          <p:cNvCxnSpPr>
            <a:cxnSpLocks/>
          </p:cNvCxnSpPr>
          <p:nvPr/>
        </p:nvCxnSpPr>
        <p:spPr bwMode="auto">
          <a:xfrm>
            <a:off x="2784413" y="1891324"/>
            <a:ext cx="2445533" cy="0"/>
          </a:xfrm>
          <a:prstGeom prst="line">
            <a:avLst/>
          </a:prstGeom>
          <a:noFill/>
          <a:ln w="22225">
            <a:solidFill>
              <a:srgbClr val="FF0000"/>
            </a:solidFill>
            <a:prstDash val="solid"/>
            <a:round/>
            <a:headEnd/>
            <a:tailEnd/>
          </a:ln>
          <a:extLst>
            <a:ext uri="{909E8E84-426E-40DD-AFC4-6F175D3DCCD1}">
              <a14:hiddenFill xmlns:a14="http://schemas.microsoft.com/office/drawing/2010/main">
                <a:noFill/>
              </a14:hiddenFill>
            </a:ext>
          </a:extLst>
        </p:spPr>
      </p:cxnSp>
      <p:cxnSp>
        <p:nvCxnSpPr>
          <p:cNvPr id="62" name="Straight Connector 61">
            <a:extLst>
              <a:ext uri="{FF2B5EF4-FFF2-40B4-BE49-F238E27FC236}">
                <a16:creationId xmlns:a16="http://schemas.microsoft.com/office/drawing/2014/main" id="{51BD9C51-7C1D-C679-2712-77B7FF93CD2A}"/>
              </a:ext>
            </a:extLst>
          </p:cNvPr>
          <p:cNvCxnSpPr>
            <a:cxnSpLocks/>
          </p:cNvCxnSpPr>
          <p:nvPr/>
        </p:nvCxnSpPr>
        <p:spPr bwMode="auto">
          <a:xfrm>
            <a:off x="2784413" y="1881548"/>
            <a:ext cx="0" cy="494888"/>
          </a:xfrm>
          <a:prstGeom prst="line">
            <a:avLst/>
          </a:prstGeom>
          <a:noFill/>
          <a:ln w="22225">
            <a:solidFill>
              <a:srgbClr val="FF0000"/>
            </a:solidFill>
            <a:prstDash val="solid"/>
            <a:round/>
            <a:headEnd/>
            <a:tailEnd/>
          </a:ln>
          <a:extLst>
            <a:ext uri="{909E8E84-426E-40DD-AFC4-6F175D3DCCD1}">
              <a14:hiddenFill xmlns:a14="http://schemas.microsoft.com/office/drawing/2010/main">
                <a:noFill/>
              </a14:hiddenFill>
            </a:ext>
          </a:extLst>
        </p:spPr>
      </p:cxnSp>
      <p:cxnSp>
        <p:nvCxnSpPr>
          <p:cNvPr id="63" name="Straight Connector 62">
            <a:extLst>
              <a:ext uri="{FF2B5EF4-FFF2-40B4-BE49-F238E27FC236}">
                <a16:creationId xmlns:a16="http://schemas.microsoft.com/office/drawing/2014/main" id="{4212AEA3-287D-A7D8-2510-71ED4BFCA477}"/>
              </a:ext>
            </a:extLst>
          </p:cNvPr>
          <p:cNvCxnSpPr>
            <a:cxnSpLocks/>
          </p:cNvCxnSpPr>
          <p:nvPr/>
        </p:nvCxnSpPr>
        <p:spPr bwMode="auto">
          <a:xfrm>
            <a:off x="5222169" y="1887648"/>
            <a:ext cx="0" cy="241344"/>
          </a:xfrm>
          <a:prstGeom prst="line">
            <a:avLst/>
          </a:prstGeom>
          <a:noFill/>
          <a:ln w="22225">
            <a:solidFill>
              <a:srgbClr val="FF0000"/>
            </a:solidFill>
            <a:prstDash val="solid"/>
            <a:round/>
            <a:headEnd/>
            <a:tailEnd/>
          </a:ln>
          <a:extLst>
            <a:ext uri="{909E8E84-426E-40DD-AFC4-6F175D3DCCD1}">
              <a14:hiddenFill xmlns:a14="http://schemas.microsoft.com/office/drawing/2010/main">
                <a:noFill/>
              </a14:hiddenFill>
            </a:ext>
          </a:extLst>
        </p:spPr>
      </p:cxnSp>
      <p:cxnSp>
        <p:nvCxnSpPr>
          <p:cNvPr id="64" name="Straight Arrow Connector 63">
            <a:extLst>
              <a:ext uri="{FF2B5EF4-FFF2-40B4-BE49-F238E27FC236}">
                <a16:creationId xmlns:a16="http://schemas.microsoft.com/office/drawing/2014/main" id="{4CC7797B-1B97-CC80-353D-79C0B1F7176C}"/>
              </a:ext>
            </a:extLst>
          </p:cNvPr>
          <p:cNvCxnSpPr>
            <a:cxnSpLocks/>
          </p:cNvCxnSpPr>
          <p:nvPr/>
        </p:nvCxnSpPr>
        <p:spPr bwMode="auto">
          <a:xfrm>
            <a:off x="2799955" y="1751422"/>
            <a:ext cx="1252467" cy="0"/>
          </a:xfrm>
          <a:prstGeom prst="straightConnector1">
            <a:avLst/>
          </a:prstGeom>
          <a:noFill/>
          <a:ln w="22225">
            <a:solidFill>
              <a:schemeClr val="tx1"/>
            </a:solidFill>
            <a:round/>
            <a:headEnd type="triangle"/>
            <a:tailEnd type="triangle"/>
          </a:ln>
          <a:extLst>
            <a:ext uri="{909E8E84-426E-40DD-AFC4-6F175D3DCCD1}">
              <a14:hiddenFill xmlns:a14="http://schemas.microsoft.com/office/drawing/2010/main">
                <a:noFill/>
              </a14:hiddenFill>
            </a:ext>
          </a:extLst>
        </p:spPr>
      </p:cxnSp>
      <p:sp>
        <p:nvSpPr>
          <p:cNvPr id="65" name="TextBox 64">
            <a:extLst>
              <a:ext uri="{FF2B5EF4-FFF2-40B4-BE49-F238E27FC236}">
                <a16:creationId xmlns:a16="http://schemas.microsoft.com/office/drawing/2014/main" id="{38C98311-3169-3B41-0439-43976D632511}"/>
              </a:ext>
            </a:extLst>
          </p:cNvPr>
          <p:cNvSpPr txBox="1"/>
          <p:nvPr/>
        </p:nvSpPr>
        <p:spPr>
          <a:xfrm>
            <a:off x="-8447" y="1798014"/>
            <a:ext cx="1019060" cy="584775"/>
          </a:xfrm>
          <a:prstGeom prst="rect">
            <a:avLst/>
          </a:prstGeom>
          <a:noFill/>
        </p:spPr>
        <p:txBody>
          <a:bodyPr wrap="square" rtlCol="0">
            <a:spAutoFit/>
          </a:bodyPr>
          <a:lstStyle/>
          <a:p>
            <a:pPr algn="ctr"/>
            <a:r>
              <a:rPr lang="en-US" sz="1600">
                <a:latin typeface="Arial" panose="020B0604020202020204" pitchFamily="34" charset="0"/>
                <a:cs typeface="Arial" panose="020B0604020202020204" pitchFamily="34" charset="0"/>
              </a:rPr>
              <a:t>689  nm Intensity</a:t>
            </a:r>
          </a:p>
        </p:txBody>
      </p:sp>
      <p:cxnSp>
        <p:nvCxnSpPr>
          <p:cNvPr id="66" name="Straight Connector 65">
            <a:extLst>
              <a:ext uri="{FF2B5EF4-FFF2-40B4-BE49-F238E27FC236}">
                <a16:creationId xmlns:a16="http://schemas.microsoft.com/office/drawing/2014/main" id="{039914FB-F7D7-CA98-E211-6C4ACAE6CC84}"/>
              </a:ext>
            </a:extLst>
          </p:cNvPr>
          <p:cNvCxnSpPr>
            <a:cxnSpLocks/>
          </p:cNvCxnSpPr>
          <p:nvPr/>
        </p:nvCxnSpPr>
        <p:spPr bwMode="auto">
          <a:xfrm flipH="1">
            <a:off x="3828418" y="1801449"/>
            <a:ext cx="157365" cy="186195"/>
          </a:xfrm>
          <a:prstGeom prst="line">
            <a:avLst/>
          </a:prstGeom>
          <a:noFill/>
          <a:ln w="22225">
            <a:solidFill>
              <a:srgbClr val="FF0000"/>
            </a:solidFill>
            <a:prstDash val="solid"/>
            <a:round/>
            <a:headEnd/>
            <a:tailEnd/>
          </a:ln>
          <a:extLst>
            <a:ext uri="{909E8E84-426E-40DD-AFC4-6F175D3DCCD1}">
              <a14:hiddenFill xmlns:a14="http://schemas.microsoft.com/office/drawing/2010/main">
                <a:noFill/>
              </a14:hiddenFill>
            </a:ext>
          </a:extLst>
        </p:spPr>
      </p:cxnSp>
      <p:cxnSp>
        <p:nvCxnSpPr>
          <p:cNvPr id="67" name="Straight Connector 66">
            <a:extLst>
              <a:ext uri="{FF2B5EF4-FFF2-40B4-BE49-F238E27FC236}">
                <a16:creationId xmlns:a16="http://schemas.microsoft.com/office/drawing/2014/main" id="{8B1F9B85-6D72-C79B-356B-7F17F47D4505}"/>
              </a:ext>
            </a:extLst>
          </p:cNvPr>
          <p:cNvCxnSpPr>
            <a:cxnSpLocks/>
          </p:cNvCxnSpPr>
          <p:nvPr/>
        </p:nvCxnSpPr>
        <p:spPr bwMode="auto">
          <a:xfrm flipH="1">
            <a:off x="3941427" y="1836223"/>
            <a:ext cx="157365" cy="186195"/>
          </a:xfrm>
          <a:prstGeom prst="line">
            <a:avLst/>
          </a:prstGeom>
          <a:noFill/>
          <a:ln w="22225">
            <a:solidFill>
              <a:srgbClr val="FF0000"/>
            </a:solidFill>
            <a:prstDash val="solid"/>
            <a:round/>
            <a:headEnd/>
            <a:tailEnd/>
          </a:ln>
          <a:extLst>
            <a:ext uri="{909E8E84-426E-40DD-AFC4-6F175D3DCCD1}">
              <a14:hiddenFill xmlns:a14="http://schemas.microsoft.com/office/drawing/2010/main">
                <a:noFill/>
              </a14:hiddenFill>
            </a:ext>
          </a:extLst>
        </p:spPr>
      </p:cxnSp>
      <p:cxnSp>
        <p:nvCxnSpPr>
          <p:cNvPr id="68" name="Straight Arrow Connector 67">
            <a:extLst>
              <a:ext uri="{FF2B5EF4-FFF2-40B4-BE49-F238E27FC236}">
                <a16:creationId xmlns:a16="http://schemas.microsoft.com/office/drawing/2014/main" id="{365A1BF1-B62C-FECA-BBEB-E2329CC45463}"/>
              </a:ext>
            </a:extLst>
          </p:cNvPr>
          <p:cNvCxnSpPr>
            <a:cxnSpLocks/>
          </p:cNvCxnSpPr>
          <p:nvPr/>
        </p:nvCxnSpPr>
        <p:spPr bwMode="auto">
          <a:xfrm>
            <a:off x="2341503" y="1746440"/>
            <a:ext cx="460198" cy="0"/>
          </a:xfrm>
          <a:prstGeom prst="straightConnector1">
            <a:avLst/>
          </a:prstGeom>
          <a:noFill/>
          <a:ln w="22225">
            <a:solidFill>
              <a:schemeClr val="tx1"/>
            </a:solidFill>
            <a:round/>
            <a:headEnd type="triangle"/>
            <a:tailEnd type="triangle"/>
          </a:ln>
          <a:extLst>
            <a:ext uri="{909E8E84-426E-40DD-AFC4-6F175D3DCCD1}">
              <a14:hiddenFill xmlns:a14="http://schemas.microsoft.com/office/drawing/2010/main">
                <a:noFill/>
              </a14:hiddenFill>
            </a:ext>
          </a:extLst>
        </p:spPr>
      </p:cxnSp>
      <p:cxnSp>
        <p:nvCxnSpPr>
          <p:cNvPr id="69" name="Straight Connector 68">
            <a:extLst>
              <a:ext uri="{FF2B5EF4-FFF2-40B4-BE49-F238E27FC236}">
                <a16:creationId xmlns:a16="http://schemas.microsoft.com/office/drawing/2014/main" id="{EB1B7A3D-FD10-D993-3B8A-CF559D445AF9}"/>
              </a:ext>
            </a:extLst>
          </p:cNvPr>
          <p:cNvCxnSpPr>
            <a:cxnSpLocks/>
          </p:cNvCxnSpPr>
          <p:nvPr/>
        </p:nvCxnSpPr>
        <p:spPr bwMode="auto">
          <a:xfrm flipH="1">
            <a:off x="2198710" y="2284081"/>
            <a:ext cx="157365" cy="186195"/>
          </a:xfrm>
          <a:prstGeom prst="line">
            <a:avLst/>
          </a:prstGeom>
          <a:noFill/>
          <a:ln w="22225">
            <a:solidFill>
              <a:srgbClr val="FF0000"/>
            </a:solidFill>
            <a:prstDash val="solid"/>
            <a:round/>
            <a:headEnd/>
            <a:tailEnd/>
          </a:ln>
          <a:extLst>
            <a:ext uri="{909E8E84-426E-40DD-AFC4-6F175D3DCCD1}">
              <a14:hiddenFill xmlns:a14="http://schemas.microsoft.com/office/drawing/2010/main">
                <a:noFill/>
              </a14:hiddenFill>
            </a:ext>
          </a:extLst>
        </p:spPr>
      </p:cxnSp>
      <p:cxnSp>
        <p:nvCxnSpPr>
          <p:cNvPr id="70" name="Straight Connector 69">
            <a:extLst>
              <a:ext uri="{FF2B5EF4-FFF2-40B4-BE49-F238E27FC236}">
                <a16:creationId xmlns:a16="http://schemas.microsoft.com/office/drawing/2014/main" id="{B37EE159-06D4-8123-F36F-E7E9D3980D95}"/>
              </a:ext>
            </a:extLst>
          </p:cNvPr>
          <p:cNvCxnSpPr>
            <a:cxnSpLocks/>
          </p:cNvCxnSpPr>
          <p:nvPr/>
        </p:nvCxnSpPr>
        <p:spPr bwMode="auto">
          <a:xfrm flipH="1">
            <a:off x="2311719" y="2318855"/>
            <a:ext cx="157365" cy="186195"/>
          </a:xfrm>
          <a:prstGeom prst="line">
            <a:avLst/>
          </a:prstGeom>
          <a:noFill/>
          <a:ln w="22225">
            <a:solidFill>
              <a:srgbClr val="FF0000"/>
            </a:solidFill>
            <a:prstDash val="solid"/>
            <a:round/>
            <a:headEnd/>
            <a:tailEnd/>
          </a:ln>
          <a:extLst>
            <a:ext uri="{909E8E84-426E-40DD-AFC4-6F175D3DCCD1}">
              <a14:hiddenFill xmlns:a14="http://schemas.microsoft.com/office/drawing/2010/main">
                <a:noFill/>
              </a14:hiddenFill>
            </a:ext>
          </a:extLst>
        </p:spPr>
      </p:cxnSp>
      <p:cxnSp>
        <p:nvCxnSpPr>
          <p:cNvPr id="71" name="Straight Arrow Connector 70">
            <a:extLst>
              <a:ext uri="{FF2B5EF4-FFF2-40B4-BE49-F238E27FC236}">
                <a16:creationId xmlns:a16="http://schemas.microsoft.com/office/drawing/2014/main" id="{E2FFA667-D835-F48D-6380-53BF3FE5E473}"/>
              </a:ext>
            </a:extLst>
          </p:cNvPr>
          <p:cNvCxnSpPr>
            <a:cxnSpLocks/>
          </p:cNvCxnSpPr>
          <p:nvPr/>
        </p:nvCxnSpPr>
        <p:spPr bwMode="auto">
          <a:xfrm>
            <a:off x="4066903" y="1746440"/>
            <a:ext cx="1157014" cy="0"/>
          </a:xfrm>
          <a:prstGeom prst="straightConnector1">
            <a:avLst/>
          </a:prstGeom>
          <a:noFill/>
          <a:ln w="22225">
            <a:solidFill>
              <a:schemeClr val="tx1"/>
            </a:solidFill>
            <a:round/>
            <a:headEnd type="triangle"/>
            <a:tailEnd type="triangle"/>
          </a:ln>
          <a:extLst>
            <a:ext uri="{909E8E84-426E-40DD-AFC4-6F175D3DCCD1}">
              <a14:hiddenFill xmlns:a14="http://schemas.microsoft.com/office/drawing/2010/main">
                <a:noFill/>
              </a14:hiddenFill>
            </a:ext>
          </a:extLst>
        </p:spPr>
      </p:cxnSp>
      <p:cxnSp>
        <p:nvCxnSpPr>
          <p:cNvPr id="72" name="Straight Arrow Connector 71">
            <a:extLst>
              <a:ext uri="{FF2B5EF4-FFF2-40B4-BE49-F238E27FC236}">
                <a16:creationId xmlns:a16="http://schemas.microsoft.com/office/drawing/2014/main" id="{4085F54A-2119-867C-9575-E5E1820B1A7A}"/>
              </a:ext>
            </a:extLst>
          </p:cNvPr>
          <p:cNvCxnSpPr>
            <a:cxnSpLocks/>
          </p:cNvCxnSpPr>
          <p:nvPr/>
        </p:nvCxnSpPr>
        <p:spPr bwMode="auto">
          <a:xfrm>
            <a:off x="6335697" y="1749701"/>
            <a:ext cx="329599" cy="0"/>
          </a:xfrm>
          <a:prstGeom prst="straightConnector1">
            <a:avLst/>
          </a:prstGeom>
          <a:noFill/>
          <a:ln w="22225">
            <a:solidFill>
              <a:schemeClr val="tx1"/>
            </a:solidFill>
            <a:round/>
            <a:headEnd type="triangle"/>
            <a:tailEnd type="triangle"/>
          </a:ln>
          <a:extLst>
            <a:ext uri="{909E8E84-426E-40DD-AFC4-6F175D3DCCD1}">
              <a14:hiddenFill xmlns:a14="http://schemas.microsoft.com/office/drawing/2010/main">
                <a:noFill/>
              </a14:hiddenFill>
            </a:ext>
          </a:extLst>
        </p:spPr>
      </p:cxnSp>
      <p:sp>
        <p:nvSpPr>
          <p:cNvPr id="73" name="TextBox 72">
            <a:extLst>
              <a:ext uri="{FF2B5EF4-FFF2-40B4-BE49-F238E27FC236}">
                <a16:creationId xmlns:a16="http://schemas.microsoft.com/office/drawing/2014/main" id="{24F63DA3-7DF1-331B-8295-451CD9EA3FC7}"/>
              </a:ext>
            </a:extLst>
          </p:cNvPr>
          <p:cNvSpPr txBox="1"/>
          <p:nvPr/>
        </p:nvSpPr>
        <p:spPr>
          <a:xfrm>
            <a:off x="-97304" y="2888747"/>
            <a:ext cx="1232299" cy="584775"/>
          </a:xfrm>
          <a:prstGeom prst="rect">
            <a:avLst/>
          </a:prstGeom>
          <a:noFill/>
        </p:spPr>
        <p:txBody>
          <a:bodyPr wrap="square" rtlCol="0">
            <a:spAutoFit/>
          </a:bodyPr>
          <a:lstStyle/>
          <a:p>
            <a:pPr algn="ctr"/>
            <a:r>
              <a:rPr lang="en-US" sz="1600">
                <a:latin typeface="Arial" panose="020B0604020202020204" pitchFamily="34" charset="0"/>
                <a:cs typeface="Arial" panose="020B0604020202020204" pitchFamily="34" charset="0"/>
              </a:rPr>
              <a:t>689  nm Frequency</a:t>
            </a:r>
          </a:p>
        </p:txBody>
      </p:sp>
      <p:cxnSp>
        <p:nvCxnSpPr>
          <p:cNvPr id="74" name="Straight Connector 73">
            <a:extLst>
              <a:ext uri="{FF2B5EF4-FFF2-40B4-BE49-F238E27FC236}">
                <a16:creationId xmlns:a16="http://schemas.microsoft.com/office/drawing/2014/main" id="{98F223E5-B950-9E78-3513-833DD0BD2732}"/>
              </a:ext>
            </a:extLst>
          </p:cNvPr>
          <p:cNvCxnSpPr>
            <a:cxnSpLocks/>
          </p:cNvCxnSpPr>
          <p:nvPr/>
        </p:nvCxnSpPr>
        <p:spPr bwMode="auto">
          <a:xfrm>
            <a:off x="1842819" y="2929389"/>
            <a:ext cx="5666944" cy="20648"/>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cxnSp>
      <p:cxnSp>
        <p:nvCxnSpPr>
          <p:cNvPr id="75" name="Straight Connector 74">
            <a:extLst>
              <a:ext uri="{FF2B5EF4-FFF2-40B4-BE49-F238E27FC236}">
                <a16:creationId xmlns:a16="http://schemas.microsoft.com/office/drawing/2014/main" id="{F7AE3CE8-48BC-7A40-BEF0-D9914307EEF1}"/>
              </a:ext>
            </a:extLst>
          </p:cNvPr>
          <p:cNvCxnSpPr>
            <a:cxnSpLocks/>
          </p:cNvCxnSpPr>
          <p:nvPr/>
        </p:nvCxnSpPr>
        <p:spPr bwMode="auto">
          <a:xfrm>
            <a:off x="1867829" y="3445724"/>
            <a:ext cx="5633996" cy="14271"/>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cxnSp>
      <p:sp>
        <p:nvSpPr>
          <p:cNvPr id="76" name="TextBox 75">
            <a:extLst>
              <a:ext uri="{FF2B5EF4-FFF2-40B4-BE49-F238E27FC236}">
                <a16:creationId xmlns:a16="http://schemas.microsoft.com/office/drawing/2014/main" id="{284D1464-9274-957D-C383-D86500DAC445}"/>
              </a:ext>
            </a:extLst>
          </p:cNvPr>
          <p:cNvSpPr txBox="1"/>
          <p:nvPr/>
        </p:nvSpPr>
        <p:spPr>
          <a:xfrm>
            <a:off x="1254123" y="3290539"/>
            <a:ext cx="1013460" cy="307777"/>
          </a:xfrm>
          <a:prstGeom prst="rect">
            <a:avLst/>
          </a:prstGeom>
          <a:noFill/>
        </p:spPr>
        <p:txBody>
          <a:bodyPr wrap="square" rtlCol="0">
            <a:spAutoFit/>
          </a:bodyPr>
          <a:lstStyle/>
          <a:p>
            <a:r>
              <a:rPr lang="en-US" sz="1400">
                <a:latin typeface="Arial" panose="020B0604020202020204" pitchFamily="34" charset="0"/>
                <a:cs typeface="Arial" panose="020B0604020202020204" pitchFamily="34" charset="0"/>
              </a:rPr>
              <a:t>Min</a:t>
            </a:r>
          </a:p>
        </p:txBody>
      </p:sp>
      <p:cxnSp>
        <p:nvCxnSpPr>
          <p:cNvPr id="77" name="Straight Connector 76">
            <a:extLst>
              <a:ext uri="{FF2B5EF4-FFF2-40B4-BE49-F238E27FC236}">
                <a16:creationId xmlns:a16="http://schemas.microsoft.com/office/drawing/2014/main" id="{AAA54D86-B7BA-755F-D499-5EF0ED60899E}"/>
              </a:ext>
            </a:extLst>
          </p:cNvPr>
          <p:cNvCxnSpPr>
            <a:cxnSpLocks/>
          </p:cNvCxnSpPr>
          <p:nvPr/>
        </p:nvCxnSpPr>
        <p:spPr bwMode="auto">
          <a:xfrm>
            <a:off x="1867829" y="3444475"/>
            <a:ext cx="940905" cy="3776"/>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78" name="Straight Connector 77">
            <a:extLst>
              <a:ext uri="{FF2B5EF4-FFF2-40B4-BE49-F238E27FC236}">
                <a16:creationId xmlns:a16="http://schemas.microsoft.com/office/drawing/2014/main" id="{32055F1A-EF45-3119-B249-3BA436C0FDE5}"/>
              </a:ext>
            </a:extLst>
          </p:cNvPr>
          <p:cNvCxnSpPr>
            <a:cxnSpLocks/>
          </p:cNvCxnSpPr>
          <p:nvPr/>
        </p:nvCxnSpPr>
        <p:spPr bwMode="auto">
          <a:xfrm flipV="1">
            <a:off x="6309215" y="3442723"/>
            <a:ext cx="1194784" cy="559"/>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79" name="Straight Connector 78">
            <a:extLst>
              <a:ext uri="{FF2B5EF4-FFF2-40B4-BE49-F238E27FC236}">
                <a16:creationId xmlns:a16="http://schemas.microsoft.com/office/drawing/2014/main" id="{061B6DB4-5C99-C7FD-48E1-3CF845B6C86F}"/>
              </a:ext>
            </a:extLst>
          </p:cNvPr>
          <p:cNvCxnSpPr>
            <a:cxnSpLocks/>
          </p:cNvCxnSpPr>
          <p:nvPr/>
        </p:nvCxnSpPr>
        <p:spPr bwMode="auto">
          <a:xfrm flipH="1">
            <a:off x="2804232" y="2954714"/>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80" name="Straight Connector 79">
            <a:extLst>
              <a:ext uri="{FF2B5EF4-FFF2-40B4-BE49-F238E27FC236}">
                <a16:creationId xmlns:a16="http://schemas.microsoft.com/office/drawing/2014/main" id="{FFACE1D4-2CC6-8D9C-7E68-60F96C4F8C10}"/>
              </a:ext>
            </a:extLst>
          </p:cNvPr>
          <p:cNvCxnSpPr>
            <a:cxnSpLocks/>
          </p:cNvCxnSpPr>
          <p:nvPr/>
        </p:nvCxnSpPr>
        <p:spPr bwMode="auto">
          <a:xfrm>
            <a:off x="5217420" y="2976634"/>
            <a:ext cx="0" cy="21930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81" name="Straight Connector 80">
            <a:extLst>
              <a:ext uri="{FF2B5EF4-FFF2-40B4-BE49-F238E27FC236}">
                <a16:creationId xmlns:a16="http://schemas.microsoft.com/office/drawing/2014/main" id="{093EC917-43A5-C896-65B6-577333601E48}"/>
              </a:ext>
            </a:extLst>
          </p:cNvPr>
          <p:cNvCxnSpPr>
            <a:cxnSpLocks/>
          </p:cNvCxnSpPr>
          <p:nvPr/>
        </p:nvCxnSpPr>
        <p:spPr bwMode="auto">
          <a:xfrm flipH="1">
            <a:off x="2347482" y="3343040"/>
            <a:ext cx="157365" cy="186195"/>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82" name="Straight Connector 81">
            <a:extLst>
              <a:ext uri="{FF2B5EF4-FFF2-40B4-BE49-F238E27FC236}">
                <a16:creationId xmlns:a16="http://schemas.microsoft.com/office/drawing/2014/main" id="{30A82058-EC36-88CD-1E2B-C41F71EB3BD2}"/>
              </a:ext>
            </a:extLst>
          </p:cNvPr>
          <p:cNvCxnSpPr>
            <a:cxnSpLocks/>
          </p:cNvCxnSpPr>
          <p:nvPr/>
        </p:nvCxnSpPr>
        <p:spPr bwMode="auto">
          <a:xfrm flipH="1">
            <a:off x="2440377" y="3364324"/>
            <a:ext cx="157365" cy="186195"/>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sp>
        <p:nvSpPr>
          <p:cNvPr id="83" name="TextBox 82">
            <a:extLst>
              <a:ext uri="{FF2B5EF4-FFF2-40B4-BE49-F238E27FC236}">
                <a16:creationId xmlns:a16="http://schemas.microsoft.com/office/drawing/2014/main" id="{8E1B88C9-22B2-94DE-6504-651EE043A173}"/>
              </a:ext>
            </a:extLst>
          </p:cNvPr>
          <p:cNvSpPr txBox="1"/>
          <p:nvPr/>
        </p:nvSpPr>
        <p:spPr>
          <a:xfrm>
            <a:off x="1296646" y="2801199"/>
            <a:ext cx="1013460" cy="307777"/>
          </a:xfrm>
          <a:prstGeom prst="rect">
            <a:avLst/>
          </a:prstGeom>
          <a:noFill/>
        </p:spPr>
        <p:txBody>
          <a:bodyPr wrap="square" rtlCol="0">
            <a:spAutoFit/>
          </a:bodyPr>
          <a:lstStyle/>
          <a:p>
            <a:r>
              <a:rPr lang="en-US" sz="1400">
                <a:latin typeface="Arial" panose="020B0604020202020204" pitchFamily="34" charset="0"/>
                <a:cs typeface="Arial" panose="020B0604020202020204" pitchFamily="34" charset="0"/>
              </a:rPr>
              <a:t>Max</a:t>
            </a:r>
          </a:p>
        </p:txBody>
      </p:sp>
      <p:cxnSp>
        <p:nvCxnSpPr>
          <p:cNvPr id="84" name="Straight Connector 83">
            <a:extLst>
              <a:ext uri="{FF2B5EF4-FFF2-40B4-BE49-F238E27FC236}">
                <a16:creationId xmlns:a16="http://schemas.microsoft.com/office/drawing/2014/main" id="{820A09F1-61CF-F149-83A7-34F3D2B24E5E}"/>
              </a:ext>
            </a:extLst>
          </p:cNvPr>
          <p:cNvCxnSpPr>
            <a:cxnSpLocks/>
          </p:cNvCxnSpPr>
          <p:nvPr/>
        </p:nvCxnSpPr>
        <p:spPr bwMode="auto">
          <a:xfrm flipH="1">
            <a:off x="2896374" y="2959477"/>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85" name="Straight Connector 84">
            <a:extLst>
              <a:ext uri="{FF2B5EF4-FFF2-40B4-BE49-F238E27FC236}">
                <a16:creationId xmlns:a16="http://schemas.microsoft.com/office/drawing/2014/main" id="{35171830-A24A-8715-3C95-C0ABFC923CFE}"/>
              </a:ext>
            </a:extLst>
          </p:cNvPr>
          <p:cNvCxnSpPr>
            <a:cxnSpLocks/>
          </p:cNvCxnSpPr>
          <p:nvPr/>
        </p:nvCxnSpPr>
        <p:spPr bwMode="auto">
          <a:xfrm>
            <a:off x="2884447" y="2938358"/>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86" name="Straight Connector 85">
            <a:extLst>
              <a:ext uri="{FF2B5EF4-FFF2-40B4-BE49-F238E27FC236}">
                <a16:creationId xmlns:a16="http://schemas.microsoft.com/office/drawing/2014/main" id="{B2114F74-545B-E539-F518-32FF82A9E66D}"/>
              </a:ext>
            </a:extLst>
          </p:cNvPr>
          <p:cNvCxnSpPr>
            <a:cxnSpLocks/>
          </p:cNvCxnSpPr>
          <p:nvPr/>
        </p:nvCxnSpPr>
        <p:spPr bwMode="auto">
          <a:xfrm>
            <a:off x="2981352" y="2945630"/>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87" name="Straight Connector 86">
            <a:extLst>
              <a:ext uri="{FF2B5EF4-FFF2-40B4-BE49-F238E27FC236}">
                <a16:creationId xmlns:a16="http://schemas.microsoft.com/office/drawing/2014/main" id="{39FC82A4-C551-9147-6353-2A2D84FA5A53}"/>
              </a:ext>
            </a:extLst>
          </p:cNvPr>
          <p:cNvCxnSpPr>
            <a:cxnSpLocks/>
          </p:cNvCxnSpPr>
          <p:nvPr/>
        </p:nvCxnSpPr>
        <p:spPr bwMode="auto">
          <a:xfrm flipH="1">
            <a:off x="2996787" y="2958323"/>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88" name="Straight Connector 87">
            <a:extLst>
              <a:ext uri="{FF2B5EF4-FFF2-40B4-BE49-F238E27FC236}">
                <a16:creationId xmlns:a16="http://schemas.microsoft.com/office/drawing/2014/main" id="{F4661E2B-3A4D-0778-E491-F8A9A2504F62}"/>
              </a:ext>
            </a:extLst>
          </p:cNvPr>
          <p:cNvCxnSpPr>
            <a:cxnSpLocks/>
          </p:cNvCxnSpPr>
          <p:nvPr/>
        </p:nvCxnSpPr>
        <p:spPr bwMode="auto">
          <a:xfrm flipH="1">
            <a:off x="3088929" y="2963086"/>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89" name="Straight Connector 88">
            <a:extLst>
              <a:ext uri="{FF2B5EF4-FFF2-40B4-BE49-F238E27FC236}">
                <a16:creationId xmlns:a16="http://schemas.microsoft.com/office/drawing/2014/main" id="{6398CB13-6B27-C47E-49FD-6D1A355A3A5E}"/>
              </a:ext>
            </a:extLst>
          </p:cNvPr>
          <p:cNvCxnSpPr>
            <a:cxnSpLocks/>
          </p:cNvCxnSpPr>
          <p:nvPr/>
        </p:nvCxnSpPr>
        <p:spPr bwMode="auto">
          <a:xfrm>
            <a:off x="3077002" y="2941967"/>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90" name="Straight Connector 89">
            <a:extLst>
              <a:ext uri="{FF2B5EF4-FFF2-40B4-BE49-F238E27FC236}">
                <a16:creationId xmlns:a16="http://schemas.microsoft.com/office/drawing/2014/main" id="{D9D21EDE-6D62-AEC9-2134-35BD05D38477}"/>
              </a:ext>
            </a:extLst>
          </p:cNvPr>
          <p:cNvCxnSpPr>
            <a:cxnSpLocks/>
          </p:cNvCxnSpPr>
          <p:nvPr/>
        </p:nvCxnSpPr>
        <p:spPr bwMode="auto">
          <a:xfrm>
            <a:off x="3173907" y="2949239"/>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91" name="Straight Connector 90">
            <a:extLst>
              <a:ext uri="{FF2B5EF4-FFF2-40B4-BE49-F238E27FC236}">
                <a16:creationId xmlns:a16="http://schemas.microsoft.com/office/drawing/2014/main" id="{52867BD0-1623-6F6D-9651-B59C6731D9D2}"/>
              </a:ext>
            </a:extLst>
          </p:cNvPr>
          <p:cNvCxnSpPr>
            <a:cxnSpLocks/>
          </p:cNvCxnSpPr>
          <p:nvPr/>
        </p:nvCxnSpPr>
        <p:spPr bwMode="auto">
          <a:xfrm flipH="1">
            <a:off x="3193035" y="2968467"/>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92" name="Straight Connector 91">
            <a:extLst>
              <a:ext uri="{FF2B5EF4-FFF2-40B4-BE49-F238E27FC236}">
                <a16:creationId xmlns:a16="http://schemas.microsoft.com/office/drawing/2014/main" id="{890B967A-F7FE-9D25-89E4-7ABB7B107E96}"/>
              </a:ext>
            </a:extLst>
          </p:cNvPr>
          <p:cNvCxnSpPr>
            <a:cxnSpLocks/>
          </p:cNvCxnSpPr>
          <p:nvPr/>
        </p:nvCxnSpPr>
        <p:spPr bwMode="auto">
          <a:xfrm flipH="1">
            <a:off x="3285177" y="2973230"/>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93" name="Straight Connector 92">
            <a:extLst>
              <a:ext uri="{FF2B5EF4-FFF2-40B4-BE49-F238E27FC236}">
                <a16:creationId xmlns:a16="http://schemas.microsoft.com/office/drawing/2014/main" id="{E9F832F5-CC8C-872D-BB02-0DA71D1BE3E1}"/>
              </a:ext>
            </a:extLst>
          </p:cNvPr>
          <p:cNvCxnSpPr>
            <a:cxnSpLocks/>
          </p:cNvCxnSpPr>
          <p:nvPr/>
        </p:nvCxnSpPr>
        <p:spPr bwMode="auto">
          <a:xfrm>
            <a:off x="3273250" y="2952111"/>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94" name="Straight Connector 93">
            <a:extLst>
              <a:ext uri="{FF2B5EF4-FFF2-40B4-BE49-F238E27FC236}">
                <a16:creationId xmlns:a16="http://schemas.microsoft.com/office/drawing/2014/main" id="{44E74082-2582-0BCB-136B-C060596234CB}"/>
              </a:ext>
            </a:extLst>
          </p:cNvPr>
          <p:cNvCxnSpPr>
            <a:cxnSpLocks/>
          </p:cNvCxnSpPr>
          <p:nvPr/>
        </p:nvCxnSpPr>
        <p:spPr bwMode="auto">
          <a:xfrm>
            <a:off x="3370155" y="2959383"/>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95" name="Straight Connector 94">
            <a:extLst>
              <a:ext uri="{FF2B5EF4-FFF2-40B4-BE49-F238E27FC236}">
                <a16:creationId xmlns:a16="http://schemas.microsoft.com/office/drawing/2014/main" id="{59061ED1-AE2A-79A8-2BB6-3D7FDE1452F6}"/>
              </a:ext>
            </a:extLst>
          </p:cNvPr>
          <p:cNvCxnSpPr>
            <a:cxnSpLocks/>
          </p:cNvCxnSpPr>
          <p:nvPr/>
        </p:nvCxnSpPr>
        <p:spPr bwMode="auto">
          <a:xfrm flipH="1">
            <a:off x="3388510" y="2953766"/>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96" name="Straight Connector 95">
            <a:extLst>
              <a:ext uri="{FF2B5EF4-FFF2-40B4-BE49-F238E27FC236}">
                <a16:creationId xmlns:a16="http://schemas.microsoft.com/office/drawing/2014/main" id="{33A4C0B3-1892-E64B-C9E1-082065BE9E05}"/>
              </a:ext>
            </a:extLst>
          </p:cNvPr>
          <p:cNvCxnSpPr>
            <a:cxnSpLocks/>
          </p:cNvCxnSpPr>
          <p:nvPr/>
        </p:nvCxnSpPr>
        <p:spPr bwMode="auto">
          <a:xfrm flipH="1">
            <a:off x="3480652" y="2958529"/>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97" name="Straight Connector 96">
            <a:extLst>
              <a:ext uri="{FF2B5EF4-FFF2-40B4-BE49-F238E27FC236}">
                <a16:creationId xmlns:a16="http://schemas.microsoft.com/office/drawing/2014/main" id="{0B568F5A-1EC9-FBEF-CFF1-882D4A1E615F}"/>
              </a:ext>
            </a:extLst>
          </p:cNvPr>
          <p:cNvCxnSpPr>
            <a:cxnSpLocks/>
          </p:cNvCxnSpPr>
          <p:nvPr/>
        </p:nvCxnSpPr>
        <p:spPr bwMode="auto">
          <a:xfrm>
            <a:off x="3468725" y="2937410"/>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98" name="Straight Connector 97">
            <a:extLst>
              <a:ext uri="{FF2B5EF4-FFF2-40B4-BE49-F238E27FC236}">
                <a16:creationId xmlns:a16="http://schemas.microsoft.com/office/drawing/2014/main" id="{4749A462-12FF-EBE4-7CB7-C7D0725E6CBB}"/>
              </a:ext>
            </a:extLst>
          </p:cNvPr>
          <p:cNvCxnSpPr>
            <a:cxnSpLocks/>
          </p:cNvCxnSpPr>
          <p:nvPr/>
        </p:nvCxnSpPr>
        <p:spPr bwMode="auto">
          <a:xfrm>
            <a:off x="3565630" y="2944682"/>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99" name="Straight Connector 98">
            <a:extLst>
              <a:ext uri="{FF2B5EF4-FFF2-40B4-BE49-F238E27FC236}">
                <a16:creationId xmlns:a16="http://schemas.microsoft.com/office/drawing/2014/main" id="{7003E190-EDC1-5DB9-14D4-C2EBFC44B670}"/>
              </a:ext>
            </a:extLst>
          </p:cNvPr>
          <p:cNvCxnSpPr>
            <a:cxnSpLocks/>
          </p:cNvCxnSpPr>
          <p:nvPr/>
        </p:nvCxnSpPr>
        <p:spPr bwMode="auto">
          <a:xfrm flipH="1">
            <a:off x="3583133" y="2964843"/>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00" name="Straight Connector 99">
            <a:extLst>
              <a:ext uri="{FF2B5EF4-FFF2-40B4-BE49-F238E27FC236}">
                <a16:creationId xmlns:a16="http://schemas.microsoft.com/office/drawing/2014/main" id="{BAC01AE1-9194-AD6C-130B-6BA0A112FF91}"/>
              </a:ext>
            </a:extLst>
          </p:cNvPr>
          <p:cNvCxnSpPr>
            <a:cxnSpLocks/>
          </p:cNvCxnSpPr>
          <p:nvPr/>
        </p:nvCxnSpPr>
        <p:spPr bwMode="auto">
          <a:xfrm flipH="1">
            <a:off x="3675275" y="2969606"/>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01" name="Straight Connector 100">
            <a:extLst>
              <a:ext uri="{FF2B5EF4-FFF2-40B4-BE49-F238E27FC236}">
                <a16:creationId xmlns:a16="http://schemas.microsoft.com/office/drawing/2014/main" id="{CC6CE7B8-96F0-0D53-39A7-E76C48783F0C}"/>
              </a:ext>
            </a:extLst>
          </p:cNvPr>
          <p:cNvCxnSpPr>
            <a:cxnSpLocks/>
          </p:cNvCxnSpPr>
          <p:nvPr/>
        </p:nvCxnSpPr>
        <p:spPr bwMode="auto">
          <a:xfrm>
            <a:off x="3663348" y="2948487"/>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02" name="Straight Connector 101">
            <a:extLst>
              <a:ext uri="{FF2B5EF4-FFF2-40B4-BE49-F238E27FC236}">
                <a16:creationId xmlns:a16="http://schemas.microsoft.com/office/drawing/2014/main" id="{1562AF02-BDD7-B3C3-7972-320659DF8959}"/>
              </a:ext>
            </a:extLst>
          </p:cNvPr>
          <p:cNvCxnSpPr>
            <a:cxnSpLocks/>
          </p:cNvCxnSpPr>
          <p:nvPr/>
        </p:nvCxnSpPr>
        <p:spPr bwMode="auto">
          <a:xfrm>
            <a:off x="3760253" y="2955759"/>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03" name="Straight Connector 102">
            <a:extLst>
              <a:ext uri="{FF2B5EF4-FFF2-40B4-BE49-F238E27FC236}">
                <a16:creationId xmlns:a16="http://schemas.microsoft.com/office/drawing/2014/main" id="{41B4B74E-540D-28EB-9ADA-515A8B580D47}"/>
              </a:ext>
            </a:extLst>
          </p:cNvPr>
          <p:cNvCxnSpPr>
            <a:cxnSpLocks/>
          </p:cNvCxnSpPr>
          <p:nvPr/>
        </p:nvCxnSpPr>
        <p:spPr bwMode="auto">
          <a:xfrm flipH="1">
            <a:off x="3769919" y="2959987"/>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04" name="Straight Connector 103">
            <a:extLst>
              <a:ext uri="{FF2B5EF4-FFF2-40B4-BE49-F238E27FC236}">
                <a16:creationId xmlns:a16="http://schemas.microsoft.com/office/drawing/2014/main" id="{ED2D7FE3-5243-20A5-DD8A-7005D520A47B}"/>
              </a:ext>
            </a:extLst>
          </p:cNvPr>
          <p:cNvCxnSpPr>
            <a:cxnSpLocks/>
          </p:cNvCxnSpPr>
          <p:nvPr/>
        </p:nvCxnSpPr>
        <p:spPr bwMode="auto">
          <a:xfrm flipH="1">
            <a:off x="3862061" y="2964750"/>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05" name="Straight Connector 104">
            <a:extLst>
              <a:ext uri="{FF2B5EF4-FFF2-40B4-BE49-F238E27FC236}">
                <a16:creationId xmlns:a16="http://schemas.microsoft.com/office/drawing/2014/main" id="{1C44EBDD-1573-DC8F-76AC-870EA37324D5}"/>
              </a:ext>
            </a:extLst>
          </p:cNvPr>
          <p:cNvCxnSpPr>
            <a:cxnSpLocks/>
          </p:cNvCxnSpPr>
          <p:nvPr/>
        </p:nvCxnSpPr>
        <p:spPr bwMode="auto">
          <a:xfrm>
            <a:off x="3850134" y="2943631"/>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06" name="Straight Connector 105">
            <a:extLst>
              <a:ext uri="{FF2B5EF4-FFF2-40B4-BE49-F238E27FC236}">
                <a16:creationId xmlns:a16="http://schemas.microsoft.com/office/drawing/2014/main" id="{0BAC97C9-B1D1-CD5C-6EBE-78C232C116D4}"/>
              </a:ext>
            </a:extLst>
          </p:cNvPr>
          <p:cNvCxnSpPr>
            <a:cxnSpLocks/>
          </p:cNvCxnSpPr>
          <p:nvPr/>
        </p:nvCxnSpPr>
        <p:spPr bwMode="auto">
          <a:xfrm>
            <a:off x="3947039" y="2950903"/>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07" name="Straight Connector 106">
            <a:extLst>
              <a:ext uri="{FF2B5EF4-FFF2-40B4-BE49-F238E27FC236}">
                <a16:creationId xmlns:a16="http://schemas.microsoft.com/office/drawing/2014/main" id="{5D359D23-792B-A37F-CE9A-FC38FC692FFB}"/>
              </a:ext>
            </a:extLst>
          </p:cNvPr>
          <p:cNvCxnSpPr>
            <a:cxnSpLocks/>
          </p:cNvCxnSpPr>
          <p:nvPr/>
        </p:nvCxnSpPr>
        <p:spPr bwMode="auto">
          <a:xfrm flipH="1">
            <a:off x="3965938" y="2969944"/>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08" name="Straight Connector 107">
            <a:extLst>
              <a:ext uri="{FF2B5EF4-FFF2-40B4-BE49-F238E27FC236}">
                <a16:creationId xmlns:a16="http://schemas.microsoft.com/office/drawing/2014/main" id="{5C709463-F23F-2BED-0869-667183C26CFB}"/>
              </a:ext>
            </a:extLst>
          </p:cNvPr>
          <p:cNvCxnSpPr>
            <a:cxnSpLocks/>
          </p:cNvCxnSpPr>
          <p:nvPr/>
        </p:nvCxnSpPr>
        <p:spPr bwMode="auto">
          <a:xfrm flipH="1">
            <a:off x="4058080" y="2960421"/>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09" name="Straight Connector 108">
            <a:extLst>
              <a:ext uri="{FF2B5EF4-FFF2-40B4-BE49-F238E27FC236}">
                <a16:creationId xmlns:a16="http://schemas.microsoft.com/office/drawing/2014/main" id="{17D5EABD-C384-F0E6-C0F9-0ED624F5EF89}"/>
              </a:ext>
            </a:extLst>
          </p:cNvPr>
          <p:cNvCxnSpPr>
            <a:cxnSpLocks/>
          </p:cNvCxnSpPr>
          <p:nvPr/>
        </p:nvCxnSpPr>
        <p:spPr bwMode="auto">
          <a:xfrm>
            <a:off x="4046153" y="2953588"/>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10" name="Straight Connector 109">
            <a:extLst>
              <a:ext uri="{FF2B5EF4-FFF2-40B4-BE49-F238E27FC236}">
                <a16:creationId xmlns:a16="http://schemas.microsoft.com/office/drawing/2014/main" id="{CFB25002-6D97-A33B-E8E3-AE9FC7F66EC5}"/>
              </a:ext>
            </a:extLst>
          </p:cNvPr>
          <p:cNvCxnSpPr>
            <a:cxnSpLocks/>
          </p:cNvCxnSpPr>
          <p:nvPr/>
        </p:nvCxnSpPr>
        <p:spPr bwMode="auto">
          <a:xfrm>
            <a:off x="4143058" y="2946574"/>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11" name="Straight Connector 110">
            <a:extLst>
              <a:ext uri="{FF2B5EF4-FFF2-40B4-BE49-F238E27FC236}">
                <a16:creationId xmlns:a16="http://schemas.microsoft.com/office/drawing/2014/main" id="{D1718DCF-1DB5-457C-A631-8C75BD72C713}"/>
              </a:ext>
            </a:extLst>
          </p:cNvPr>
          <p:cNvCxnSpPr>
            <a:cxnSpLocks/>
          </p:cNvCxnSpPr>
          <p:nvPr/>
        </p:nvCxnSpPr>
        <p:spPr bwMode="auto">
          <a:xfrm flipH="1">
            <a:off x="4145784" y="2964404"/>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12" name="Straight Connector 111">
            <a:extLst>
              <a:ext uri="{FF2B5EF4-FFF2-40B4-BE49-F238E27FC236}">
                <a16:creationId xmlns:a16="http://schemas.microsoft.com/office/drawing/2014/main" id="{A86DC6F8-730A-BD5C-28BF-5A046889DCA9}"/>
              </a:ext>
            </a:extLst>
          </p:cNvPr>
          <p:cNvCxnSpPr>
            <a:cxnSpLocks/>
          </p:cNvCxnSpPr>
          <p:nvPr/>
        </p:nvCxnSpPr>
        <p:spPr bwMode="auto">
          <a:xfrm flipH="1">
            <a:off x="4237926" y="2969167"/>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13" name="Straight Connector 112">
            <a:extLst>
              <a:ext uri="{FF2B5EF4-FFF2-40B4-BE49-F238E27FC236}">
                <a16:creationId xmlns:a16="http://schemas.microsoft.com/office/drawing/2014/main" id="{7C31200D-7F13-2638-0DC0-A85FA0E873DF}"/>
              </a:ext>
            </a:extLst>
          </p:cNvPr>
          <p:cNvCxnSpPr>
            <a:cxnSpLocks/>
          </p:cNvCxnSpPr>
          <p:nvPr/>
        </p:nvCxnSpPr>
        <p:spPr bwMode="auto">
          <a:xfrm>
            <a:off x="4225999" y="2948048"/>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14" name="Straight Connector 113">
            <a:extLst>
              <a:ext uri="{FF2B5EF4-FFF2-40B4-BE49-F238E27FC236}">
                <a16:creationId xmlns:a16="http://schemas.microsoft.com/office/drawing/2014/main" id="{1DEB7993-333C-82F1-3E42-70EC82C440AA}"/>
              </a:ext>
            </a:extLst>
          </p:cNvPr>
          <p:cNvCxnSpPr>
            <a:cxnSpLocks/>
          </p:cNvCxnSpPr>
          <p:nvPr/>
        </p:nvCxnSpPr>
        <p:spPr bwMode="auto">
          <a:xfrm>
            <a:off x="4322904" y="2950558"/>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15" name="Straight Connector 114">
            <a:extLst>
              <a:ext uri="{FF2B5EF4-FFF2-40B4-BE49-F238E27FC236}">
                <a16:creationId xmlns:a16="http://schemas.microsoft.com/office/drawing/2014/main" id="{9D1056F9-1B3A-BF8A-BF30-5FC1F04EB6E8}"/>
              </a:ext>
            </a:extLst>
          </p:cNvPr>
          <p:cNvCxnSpPr>
            <a:cxnSpLocks/>
          </p:cNvCxnSpPr>
          <p:nvPr/>
        </p:nvCxnSpPr>
        <p:spPr bwMode="auto">
          <a:xfrm flipH="1">
            <a:off x="4337653" y="2963998"/>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16" name="Straight Connector 115">
            <a:extLst>
              <a:ext uri="{FF2B5EF4-FFF2-40B4-BE49-F238E27FC236}">
                <a16:creationId xmlns:a16="http://schemas.microsoft.com/office/drawing/2014/main" id="{7768DB32-A41A-C33D-38E1-BC93EC32E9F1}"/>
              </a:ext>
            </a:extLst>
          </p:cNvPr>
          <p:cNvCxnSpPr>
            <a:cxnSpLocks/>
          </p:cNvCxnSpPr>
          <p:nvPr/>
        </p:nvCxnSpPr>
        <p:spPr bwMode="auto">
          <a:xfrm flipH="1">
            <a:off x="4429795" y="2968761"/>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17" name="Straight Connector 116">
            <a:extLst>
              <a:ext uri="{FF2B5EF4-FFF2-40B4-BE49-F238E27FC236}">
                <a16:creationId xmlns:a16="http://schemas.microsoft.com/office/drawing/2014/main" id="{E4EC0132-7ECD-30B0-0ED8-C502021FADA5}"/>
              </a:ext>
            </a:extLst>
          </p:cNvPr>
          <p:cNvCxnSpPr>
            <a:cxnSpLocks/>
          </p:cNvCxnSpPr>
          <p:nvPr/>
        </p:nvCxnSpPr>
        <p:spPr bwMode="auto">
          <a:xfrm>
            <a:off x="4417868" y="2947642"/>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18" name="Straight Connector 117">
            <a:extLst>
              <a:ext uri="{FF2B5EF4-FFF2-40B4-BE49-F238E27FC236}">
                <a16:creationId xmlns:a16="http://schemas.microsoft.com/office/drawing/2014/main" id="{B71E61FD-F9EA-A3E4-A66F-84106BACAE12}"/>
              </a:ext>
            </a:extLst>
          </p:cNvPr>
          <p:cNvCxnSpPr>
            <a:cxnSpLocks/>
          </p:cNvCxnSpPr>
          <p:nvPr/>
        </p:nvCxnSpPr>
        <p:spPr bwMode="auto">
          <a:xfrm>
            <a:off x="4514773" y="2954914"/>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19" name="Straight Connector 118">
            <a:extLst>
              <a:ext uri="{FF2B5EF4-FFF2-40B4-BE49-F238E27FC236}">
                <a16:creationId xmlns:a16="http://schemas.microsoft.com/office/drawing/2014/main" id="{9F631508-381C-E8B1-083C-6595F28A642D}"/>
              </a:ext>
            </a:extLst>
          </p:cNvPr>
          <p:cNvCxnSpPr>
            <a:cxnSpLocks/>
          </p:cNvCxnSpPr>
          <p:nvPr/>
        </p:nvCxnSpPr>
        <p:spPr bwMode="auto">
          <a:xfrm flipH="1">
            <a:off x="4523425" y="2968202"/>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20" name="Straight Connector 119">
            <a:extLst>
              <a:ext uri="{FF2B5EF4-FFF2-40B4-BE49-F238E27FC236}">
                <a16:creationId xmlns:a16="http://schemas.microsoft.com/office/drawing/2014/main" id="{BF6EF405-C623-DD27-20C1-781A422B8863}"/>
              </a:ext>
            </a:extLst>
          </p:cNvPr>
          <p:cNvCxnSpPr>
            <a:cxnSpLocks/>
          </p:cNvCxnSpPr>
          <p:nvPr/>
        </p:nvCxnSpPr>
        <p:spPr bwMode="auto">
          <a:xfrm>
            <a:off x="4608403" y="2949593"/>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21" name="Straight Connector 120">
            <a:extLst>
              <a:ext uri="{FF2B5EF4-FFF2-40B4-BE49-F238E27FC236}">
                <a16:creationId xmlns:a16="http://schemas.microsoft.com/office/drawing/2014/main" id="{18A78F50-C6F3-2C30-B98A-BAC2F14D6946}"/>
              </a:ext>
            </a:extLst>
          </p:cNvPr>
          <p:cNvCxnSpPr>
            <a:cxnSpLocks/>
          </p:cNvCxnSpPr>
          <p:nvPr/>
        </p:nvCxnSpPr>
        <p:spPr bwMode="auto">
          <a:xfrm flipH="1">
            <a:off x="4623152" y="2963033"/>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22" name="Straight Connector 121">
            <a:extLst>
              <a:ext uri="{FF2B5EF4-FFF2-40B4-BE49-F238E27FC236}">
                <a16:creationId xmlns:a16="http://schemas.microsoft.com/office/drawing/2014/main" id="{06B1BC8E-0C67-3E0B-A71D-A3211DFF752E}"/>
              </a:ext>
            </a:extLst>
          </p:cNvPr>
          <p:cNvCxnSpPr>
            <a:cxnSpLocks/>
          </p:cNvCxnSpPr>
          <p:nvPr/>
        </p:nvCxnSpPr>
        <p:spPr bwMode="auto">
          <a:xfrm flipH="1">
            <a:off x="4715294" y="2967796"/>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23" name="Straight Connector 122">
            <a:extLst>
              <a:ext uri="{FF2B5EF4-FFF2-40B4-BE49-F238E27FC236}">
                <a16:creationId xmlns:a16="http://schemas.microsoft.com/office/drawing/2014/main" id="{FA28D0B2-76D8-85D9-039F-F1822E177FC7}"/>
              </a:ext>
            </a:extLst>
          </p:cNvPr>
          <p:cNvCxnSpPr>
            <a:cxnSpLocks/>
          </p:cNvCxnSpPr>
          <p:nvPr/>
        </p:nvCxnSpPr>
        <p:spPr bwMode="auto">
          <a:xfrm>
            <a:off x="4703367" y="2946677"/>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24" name="Straight Connector 123">
            <a:extLst>
              <a:ext uri="{FF2B5EF4-FFF2-40B4-BE49-F238E27FC236}">
                <a16:creationId xmlns:a16="http://schemas.microsoft.com/office/drawing/2014/main" id="{6E8D9D06-75E7-D83B-1C06-F9FF915009F5}"/>
              </a:ext>
            </a:extLst>
          </p:cNvPr>
          <p:cNvCxnSpPr>
            <a:cxnSpLocks/>
          </p:cNvCxnSpPr>
          <p:nvPr/>
        </p:nvCxnSpPr>
        <p:spPr bwMode="auto">
          <a:xfrm>
            <a:off x="4800272" y="2953949"/>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25" name="Straight Connector 124">
            <a:extLst>
              <a:ext uri="{FF2B5EF4-FFF2-40B4-BE49-F238E27FC236}">
                <a16:creationId xmlns:a16="http://schemas.microsoft.com/office/drawing/2014/main" id="{4352CC8C-6E66-8FED-8345-859CCA99E3CB}"/>
              </a:ext>
            </a:extLst>
          </p:cNvPr>
          <p:cNvCxnSpPr>
            <a:cxnSpLocks/>
          </p:cNvCxnSpPr>
          <p:nvPr/>
        </p:nvCxnSpPr>
        <p:spPr bwMode="auto">
          <a:xfrm flipH="1">
            <a:off x="4813874" y="2969167"/>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26" name="Straight Connector 125">
            <a:extLst>
              <a:ext uri="{FF2B5EF4-FFF2-40B4-BE49-F238E27FC236}">
                <a16:creationId xmlns:a16="http://schemas.microsoft.com/office/drawing/2014/main" id="{2F5FADD1-93B6-C65D-2018-BB10672C5332}"/>
              </a:ext>
            </a:extLst>
          </p:cNvPr>
          <p:cNvCxnSpPr>
            <a:cxnSpLocks/>
          </p:cNvCxnSpPr>
          <p:nvPr/>
        </p:nvCxnSpPr>
        <p:spPr bwMode="auto">
          <a:xfrm>
            <a:off x="4898852" y="2950558"/>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27" name="Straight Connector 126">
            <a:extLst>
              <a:ext uri="{FF2B5EF4-FFF2-40B4-BE49-F238E27FC236}">
                <a16:creationId xmlns:a16="http://schemas.microsoft.com/office/drawing/2014/main" id="{959DC22B-4299-7CD4-3AE4-A17E0A2B5AF6}"/>
              </a:ext>
            </a:extLst>
          </p:cNvPr>
          <p:cNvCxnSpPr>
            <a:cxnSpLocks/>
          </p:cNvCxnSpPr>
          <p:nvPr/>
        </p:nvCxnSpPr>
        <p:spPr bwMode="auto">
          <a:xfrm flipH="1">
            <a:off x="4913601" y="2963998"/>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28" name="Straight Connector 127">
            <a:extLst>
              <a:ext uri="{FF2B5EF4-FFF2-40B4-BE49-F238E27FC236}">
                <a16:creationId xmlns:a16="http://schemas.microsoft.com/office/drawing/2014/main" id="{BB671418-42B0-3949-DF0B-7840FEE9E33F}"/>
              </a:ext>
            </a:extLst>
          </p:cNvPr>
          <p:cNvCxnSpPr>
            <a:cxnSpLocks/>
          </p:cNvCxnSpPr>
          <p:nvPr/>
        </p:nvCxnSpPr>
        <p:spPr bwMode="auto">
          <a:xfrm flipH="1">
            <a:off x="5005743" y="2968761"/>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29" name="Straight Connector 128">
            <a:extLst>
              <a:ext uri="{FF2B5EF4-FFF2-40B4-BE49-F238E27FC236}">
                <a16:creationId xmlns:a16="http://schemas.microsoft.com/office/drawing/2014/main" id="{C8E37A50-FA13-8A38-DD18-088294111BDA}"/>
              </a:ext>
            </a:extLst>
          </p:cNvPr>
          <p:cNvCxnSpPr>
            <a:cxnSpLocks/>
          </p:cNvCxnSpPr>
          <p:nvPr/>
        </p:nvCxnSpPr>
        <p:spPr bwMode="auto">
          <a:xfrm>
            <a:off x="4993816" y="2947642"/>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30" name="Straight Connector 129">
            <a:extLst>
              <a:ext uri="{FF2B5EF4-FFF2-40B4-BE49-F238E27FC236}">
                <a16:creationId xmlns:a16="http://schemas.microsoft.com/office/drawing/2014/main" id="{07B8DC07-0F18-44E1-2C26-0A6315ACDA99}"/>
              </a:ext>
            </a:extLst>
          </p:cNvPr>
          <p:cNvCxnSpPr>
            <a:cxnSpLocks/>
          </p:cNvCxnSpPr>
          <p:nvPr/>
        </p:nvCxnSpPr>
        <p:spPr bwMode="auto">
          <a:xfrm>
            <a:off x="5090721" y="2954914"/>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31" name="Straight Connector 130">
            <a:extLst>
              <a:ext uri="{FF2B5EF4-FFF2-40B4-BE49-F238E27FC236}">
                <a16:creationId xmlns:a16="http://schemas.microsoft.com/office/drawing/2014/main" id="{E06C0A49-4828-C018-251C-62BCB952252A}"/>
              </a:ext>
            </a:extLst>
          </p:cNvPr>
          <p:cNvCxnSpPr>
            <a:cxnSpLocks/>
          </p:cNvCxnSpPr>
          <p:nvPr/>
        </p:nvCxnSpPr>
        <p:spPr bwMode="auto">
          <a:xfrm flipH="1">
            <a:off x="5096760" y="2966436"/>
            <a:ext cx="80215" cy="478532"/>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32" name="Straight Connector 131">
            <a:extLst>
              <a:ext uri="{FF2B5EF4-FFF2-40B4-BE49-F238E27FC236}">
                <a16:creationId xmlns:a16="http://schemas.microsoft.com/office/drawing/2014/main" id="{A8D021CF-F8BA-C96C-2CB4-5ED797589FDE}"/>
              </a:ext>
            </a:extLst>
          </p:cNvPr>
          <p:cNvCxnSpPr>
            <a:cxnSpLocks/>
          </p:cNvCxnSpPr>
          <p:nvPr/>
        </p:nvCxnSpPr>
        <p:spPr bwMode="auto">
          <a:xfrm>
            <a:off x="5180593" y="2951045"/>
            <a:ext cx="0" cy="502508"/>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33" name="Straight Connector 132">
            <a:extLst>
              <a:ext uri="{FF2B5EF4-FFF2-40B4-BE49-F238E27FC236}">
                <a16:creationId xmlns:a16="http://schemas.microsoft.com/office/drawing/2014/main" id="{60437F96-7154-BA18-7075-3CE5FE014AAC}"/>
              </a:ext>
            </a:extLst>
          </p:cNvPr>
          <p:cNvCxnSpPr>
            <a:cxnSpLocks/>
          </p:cNvCxnSpPr>
          <p:nvPr/>
        </p:nvCxnSpPr>
        <p:spPr bwMode="auto">
          <a:xfrm flipH="1">
            <a:off x="5189838" y="3176997"/>
            <a:ext cx="32031" cy="272919"/>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34" name="Straight Arrow Connector 133">
            <a:extLst>
              <a:ext uri="{FF2B5EF4-FFF2-40B4-BE49-F238E27FC236}">
                <a16:creationId xmlns:a16="http://schemas.microsoft.com/office/drawing/2014/main" id="{CC44E381-5C50-D6E9-86D4-2716A20A8846}"/>
              </a:ext>
            </a:extLst>
          </p:cNvPr>
          <p:cNvCxnSpPr>
            <a:cxnSpLocks/>
          </p:cNvCxnSpPr>
          <p:nvPr/>
        </p:nvCxnSpPr>
        <p:spPr bwMode="auto">
          <a:xfrm>
            <a:off x="5236759" y="1745858"/>
            <a:ext cx="1079176" cy="0"/>
          </a:xfrm>
          <a:prstGeom prst="straightConnector1">
            <a:avLst/>
          </a:prstGeom>
          <a:noFill/>
          <a:ln w="22225">
            <a:solidFill>
              <a:schemeClr val="tx1"/>
            </a:solidFill>
            <a:round/>
            <a:headEnd type="triangle"/>
            <a:tailEnd type="triangle"/>
          </a:ln>
          <a:extLst>
            <a:ext uri="{909E8E84-426E-40DD-AFC4-6F175D3DCCD1}">
              <a14:hiddenFill xmlns:a14="http://schemas.microsoft.com/office/drawing/2010/main">
                <a:noFill/>
              </a14:hiddenFill>
            </a:ext>
          </a:extLst>
        </p:spPr>
      </p:cxnSp>
      <p:sp>
        <p:nvSpPr>
          <p:cNvPr id="135" name="TextBox 134">
            <a:extLst>
              <a:ext uri="{FF2B5EF4-FFF2-40B4-BE49-F238E27FC236}">
                <a16:creationId xmlns:a16="http://schemas.microsoft.com/office/drawing/2014/main" id="{0F8B1365-A2A7-C79F-11F9-0C938ED982BC}"/>
              </a:ext>
            </a:extLst>
          </p:cNvPr>
          <p:cNvSpPr txBox="1"/>
          <p:nvPr/>
        </p:nvSpPr>
        <p:spPr>
          <a:xfrm>
            <a:off x="6064025" y="1305462"/>
            <a:ext cx="861447" cy="307777"/>
          </a:xfrm>
          <a:prstGeom prst="rect">
            <a:avLst/>
          </a:prstGeom>
          <a:noFill/>
        </p:spPr>
        <p:txBody>
          <a:bodyPr wrap="square" rtlCol="0">
            <a:spAutoFit/>
          </a:bodyPr>
          <a:lstStyle/>
          <a:p>
            <a:pPr algn="ctr"/>
            <a:r>
              <a:rPr lang="en-US" sz="1400">
                <a:latin typeface="Arial" panose="020B0604020202020204" pitchFamily="34" charset="0"/>
                <a:cs typeface="Arial" panose="020B0604020202020204" pitchFamily="34" charset="0"/>
              </a:rPr>
              <a:t>1 </a:t>
            </a:r>
            <a:r>
              <a:rPr lang="en-US" sz="1400" err="1">
                <a:latin typeface="Arial" panose="020B0604020202020204" pitchFamily="34" charset="0"/>
                <a:cs typeface="Arial" panose="020B0604020202020204" pitchFamily="34" charset="0"/>
              </a:rPr>
              <a:t>ms</a:t>
            </a:r>
            <a:endParaRPr lang="en-US" sz="1400">
              <a:latin typeface="Arial" panose="020B0604020202020204" pitchFamily="34" charset="0"/>
              <a:cs typeface="Arial" panose="020B0604020202020204" pitchFamily="34" charset="0"/>
            </a:endParaRPr>
          </a:p>
        </p:txBody>
      </p:sp>
      <p:cxnSp>
        <p:nvCxnSpPr>
          <p:cNvPr id="136" name="Straight Connector 135">
            <a:extLst>
              <a:ext uri="{FF2B5EF4-FFF2-40B4-BE49-F238E27FC236}">
                <a16:creationId xmlns:a16="http://schemas.microsoft.com/office/drawing/2014/main" id="{2C041718-015E-4937-020B-DC3B9D3C3312}"/>
              </a:ext>
            </a:extLst>
          </p:cNvPr>
          <p:cNvCxnSpPr>
            <a:cxnSpLocks/>
          </p:cNvCxnSpPr>
          <p:nvPr/>
        </p:nvCxnSpPr>
        <p:spPr bwMode="auto">
          <a:xfrm flipV="1">
            <a:off x="5226569" y="2114007"/>
            <a:ext cx="1082646" cy="3301"/>
          </a:xfrm>
          <a:prstGeom prst="line">
            <a:avLst/>
          </a:prstGeom>
          <a:noFill/>
          <a:ln w="22225">
            <a:solidFill>
              <a:srgbClr val="FF0000"/>
            </a:solidFill>
            <a:prstDash val="solid"/>
            <a:round/>
            <a:headEnd/>
            <a:tailEnd/>
          </a:ln>
          <a:extLst>
            <a:ext uri="{909E8E84-426E-40DD-AFC4-6F175D3DCCD1}">
              <a14:hiddenFill xmlns:a14="http://schemas.microsoft.com/office/drawing/2010/main">
                <a:noFill/>
              </a14:hiddenFill>
            </a:ext>
          </a:extLst>
        </p:spPr>
      </p:cxnSp>
      <p:cxnSp>
        <p:nvCxnSpPr>
          <p:cNvPr id="137" name="Straight Connector 136">
            <a:extLst>
              <a:ext uri="{FF2B5EF4-FFF2-40B4-BE49-F238E27FC236}">
                <a16:creationId xmlns:a16="http://schemas.microsoft.com/office/drawing/2014/main" id="{F6E4D255-FC49-6F9D-CFB9-D95CB4788F68}"/>
              </a:ext>
            </a:extLst>
          </p:cNvPr>
          <p:cNvCxnSpPr>
            <a:cxnSpLocks/>
          </p:cNvCxnSpPr>
          <p:nvPr/>
        </p:nvCxnSpPr>
        <p:spPr bwMode="auto">
          <a:xfrm>
            <a:off x="6306427" y="2103360"/>
            <a:ext cx="0" cy="280783"/>
          </a:xfrm>
          <a:prstGeom prst="line">
            <a:avLst/>
          </a:prstGeom>
          <a:noFill/>
          <a:ln w="22225">
            <a:solidFill>
              <a:srgbClr val="FF0000"/>
            </a:solidFill>
            <a:prstDash val="solid"/>
            <a:round/>
            <a:headEnd/>
            <a:tailEnd/>
          </a:ln>
          <a:extLst>
            <a:ext uri="{909E8E84-426E-40DD-AFC4-6F175D3DCCD1}">
              <a14:hiddenFill xmlns:a14="http://schemas.microsoft.com/office/drawing/2010/main">
                <a:noFill/>
              </a14:hiddenFill>
            </a:ext>
          </a:extLst>
        </p:spPr>
      </p:cxnSp>
      <p:cxnSp>
        <p:nvCxnSpPr>
          <p:cNvPr id="139" name="Straight Connector 138">
            <a:extLst>
              <a:ext uri="{FF2B5EF4-FFF2-40B4-BE49-F238E27FC236}">
                <a16:creationId xmlns:a16="http://schemas.microsoft.com/office/drawing/2014/main" id="{74147510-D036-F662-E6FC-B76C8C627C94}"/>
              </a:ext>
            </a:extLst>
          </p:cNvPr>
          <p:cNvCxnSpPr>
            <a:cxnSpLocks/>
          </p:cNvCxnSpPr>
          <p:nvPr/>
        </p:nvCxnSpPr>
        <p:spPr bwMode="auto">
          <a:xfrm>
            <a:off x="5222169" y="2983136"/>
            <a:ext cx="1087046" cy="0"/>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cxnSp>
        <p:nvCxnSpPr>
          <p:cNvPr id="140" name="Straight Connector 139">
            <a:extLst>
              <a:ext uri="{FF2B5EF4-FFF2-40B4-BE49-F238E27FC236}">
                <a16:creationId xmlns:a16="http://schemas.microsoft.com/office/drawing/2014/main" id="{14A02FE1-E8DE-41F9-BC09-1878CD7AC73B}"/>
              </a:ext>
            </a:extLst>
          </p:cNvPr>
          <p:cNvCxnSpPr>
            <a:cxnSpLocks/>
          </p:cNvCxnSpPr>
          <p:nvPr/>
        </p:nvCxnSpPr>
        <p:spPr bwMode="auto">
          <a:xfrm flipH="1">
            <a:off x="6302727" y="2983136"/>
            <a:ext cx="6488" cy="473321"/>
          </a:xfrm>
          <a:prstGeom prst="line">
            <a:avLst/>
          </a:prstGeom>
          <a:noFill/>
          <a:ln w="22225">
            <a:solidFill>
              <a:srgbClr val="C00000"/>
            </a:solidFill>
            <a:prstDash val="solid"/>
            <a:round/>
            <a:headEnd/>
            <a:tailEnd/>
          </a:ln>
          <a:extLst>
            <a:ext uri="{909E8E84-426E-40DD-AFC4-6F175D3DCCD1}">
              <a14:hiddenFill xmlns:a14="http://schemas.microsoft.com/office/drawing/2010/main">
                <a:noFill/>
              </a14:hiddenFill>
            </a:ext>
          </a:extLst>
        </p:spPr>
      </p:cxnSp>
      <p:sp>
        <p:nvSpPr>
          <p:cNvPr id="141" name="TextBox 140">
            <a:extLst>
              <a:ext uri="{FF2B5EF4-FFF2-40B4-BE49-F238E27FC236}">
                <a16:creationId xmlns:a16="http://schemas.microsoft.com/office/drawing/2014/main" id="{8809D7CF-30FF-0C3B-C68F-18EB60175D08}"/>
              </a:ext>
            </a:extLst>
          </p:cNvPr>
          <p:cNvSpPr txBox="1"/>
          <p:nvPr/>
        </p:nvSpPr>
        <p:spPr>
          <a:xfrm>
            <a:off x="3179747" y="1286926"/>
            <a:ext cx="513189" cy="307777"/>
          </a:xfrm>
          <a:prstGeom prst="rect">
            <a:avLst/>
          </a:prstGeom>
          <a:noFill/>
        </p:spPr>
        <p:txBody>
          <a:bodyPr wrap="square" rtlCol="0">
            <a:spAutoFit/>
          </a:bodyPr>
          <a:lstStyle/>
          <a:p>
            <a:pPr algn="ctr"/>
            <a:r>
              <a:rPr lang="en-US" sz="1400" b="1" err="1">
                <a:latin typeface="Arial" panose="020B0604020202020204" pitchFamily="34" charset="0"/>
                <a:cs typeface="Arial" panose="020B0604020202020204" pitchFamily="34" charset="0"/>
              </a:rPr>
              <a:t>t</a:t>
            </a:r>
            <a:r>
              <a:rPr lang="en-US" sz="1400" b="1" baseline="-25000" err="1">
                <a:latin typeface="Arial" panose="020B0604020202020204" pitchFamily="34" charset="0"/>
                <a:cs typeface="Arial" panose="020B0604020202020204" pitchFamily="34" charset="0"/>
              </a:rPr>
              <a:t>lg</a:t>
            </a:r>
            <a:endParaRPr lang="en-US" sz="1400" b="1">
              <a:latin typeface="Arial" panose="020B0604020202020204" pitchFamily="34" charset="0"/>
              <a:cs typeface="Arial" panose="020B0604020202020204" pitchFamily="34" charset="0"/>
            </a:endParaRPr>
          </a:p>
        </p:txBody>
      </p:sp>
      <p:sp>
        <p:nvSpPr>
          <p:cNvPr id="142" name="TextBox 141">
            <a:extLst>
              <a:ext uri="{FF2B5EF4-FFF2-40B4-BE49-F238E27FC236}">
                <a16:creationId xmlns:a16="http://schemas.microsoft.com/office/drawing/2014/main" id="{4C8C6A22-2E41-F999-B8A0-A32C1A6D5B02}"/>
              </a:ext>
            </a:extLst>
          </p:cNvPr>
          <p:cNvSpPr txBox="1"/>
          <p:nvPr/>
        </p:nvSpPr>
        <p:spPr>
          <a:xfrm>
            <a:off x="5313368" y="1296385"/>
            <a:ext cx="709201" cy="307777"/>
          </a:xfrm>
          <a:prstGeom prst="rect">
            <a:avLst/>
          </a:prstGeom>
          <a:noFill/>
        </p:spPr>
        <p:txBody>
          <a:bodyPr wrap="square" rtlCol="0">
            <a:spAutoFit/>
          </a:bodyPr>
          <a:lstStyle/>
          <a:p>
            <a:pPr algn="ctr"/>
            <a:r>
              <a:rPr lang="en-US" sz="1400" b="1" err="1">
                <a:latin typeface="Arial" panose="020B0604020202020204" pitchFamily="34" charset="0"/>
                <a:cs typeface="Arial" panose="020B0604020202020204" pitchFamily="34" charset="0"/>
              </a:rPr>
              <a:t>t</a:t>
            </a:r>
            <a:r>
              <a:rPr lang="en-US" sz="1400" b="1" baseline="-25000" err="1">
                <a:latin typeface="Arial" panose="020B0604020202020204" pitchFamily="34" charset="0"/>
                <a:cs typeface="Arial" panose="020B0604020202020204" pitchFamily="34" charset="0"/>
              </a:rPr>
              <a:t>sf</a:t>
            </a:r>
            <a:endParaRPr lang="en-US" sz="1400" b="1">
              <a:latin typeface="Arial" panose="020B0604020202020204" pitchFamily="34" charset="0"/>
              <a:cs typeface="Arial" panose="020B0604020202020204" pitchFamily="34" charset="0"/>
            </a:endParaRPr>
          </a:p>
        </p:txBody>
      </p:sp>
      <p:cxnSp>
        <p:nvCxnSpPr>
          <p:cNvPr id="143" name="Straight Arrow Connector 142">
            <a:extLst>
              <a:ext uri="{FF2B5EF4-FFF2-40B4-BE49-F238E27FC236}">
                <a16:creationId xmlns:a16="http://schemas.microsoft.com/office/drawing/2014/main" id="{CFEA2E8F-D638-8CAC-2974-79088A04AF00}"/>
              </a:ext>
            </a:extLst>
          </p:cNvPr>
          <p:cNvCxnSpPr>
            <a:cxnSpLocks/>
          </p:cNvCxnSpPr>
          <p:nvPr/>
        </p:nvCxnSpPr>
        <p:spPr bwMode="auto">
          <a:xfrm flipV="1">
            <a:off x="6779563" y="2128992"/>
            <a:ext cx="0" cy="271515"/>
          </a:xfrm>
          <a:prstGeom prst="straightConnector1">
            <a:avLst/>
          </a:prstGeom>
          <a:noFill/>
          <a:ln w="22225">
            <a:solidFill>
              <a:schemeClr val="tx1"/>
            </a:solidFill>
            <a:round/>
            <a:headEnd type="triangle"/>
            <a:tailEnd type="triangle"/>
          </a:ln>
          <a:extLst>
            <a:ext uri="{909E8E84-426E-40DD-AFC4-6F175D3DCCD1}">
              <a14:hiddenFill xmlns:a14="http://schemas.microsoft.com/office/drawing/2010/main">
                <a:noFill/>
              </a14:hiddenFill>
            </a:ext>
          </a:extLst>
        </p:spPr>
      </p:cxnSp>
      <p:sp>
        <p:nvSpPr>
          <p:cNvPr id="144" name="TextBox 143">
            <a:extLst>
              <a:ext uri="{FF2B5EF4-FFF2-40B4-BE49-F238E27FC236}">
                <a16:creationId xmlns:a16="http://schemas.microsoft.com/office/drawing/2014/main" id="{B880D4B3-3B6A-8050-9CCF-5DF250D0B3DB}"/>
              </a:ext>
            </a:extLst>
          </p:cNvPr>
          <p:cNvSpPr txBox="1"/>
          <p:nvPr/>
        </p:nvSpPr>
        <p:spPr>
          <a:xfrm>
            <a:off x="6774543" y="2089825"/>
            <a:ext cx="473484" cy="307777"/>
          </a:xfrm>
          <a:prstGeom prst="rect">
            <a:avLst/>
          </a:prstGeom>
          <a:noFill/>
        </p:spPr>
        <p:txBody>
          <a:bodyPr wrap="square" rtlCol="0">
            <a:spAutoFit/>
          </a:bodyPr>
          <a:lstStyle/>
          <a:p>
            <a:pPr algn="ctr"/>
            <a:r>
              <a:rPr lang="en-US" sz="1400" b="1" err="1">
                <a:latin typeface="Arial" panose="020B0604020202020204" pitchFamily="34" charset="0"/>
                <a:cs typeface="Arial" panose="020B0604020202020204" pitchFamily="34" charset="0"/>
              </a:rPr>
              <a:t>I</a:t>
            </a:r>
            <a:r>
              <a:rPr lang="en-US" sz="1400" b="1" baseline="-25000" err="1">
                <a:latin typeface="Arial" panose="020B0604020202020204" pitchFamily="34" charset="0"/>
                <a:cs typeface="Arial" panose="020B0604020202020204" pitchFamily="34" charset="0"/>
              </a:rPr>
              <a:t>sf</a:t>
            </a:r>
            <a:endParaRPr lang="en-US" sz="1400" b="1">
              <a:latin typeface="Arial" panose="020B0604020202020204" pitchFamily="34" charset="0"/>
              <a:cs typeface="Arial" panose="020B0604020202020204" pitchFamily="34" charset="0"/>
            </a:endParaRPr>
          </a:p>
        </p:txBody>
      </p:sp>
      <p:sp>
        <p:nvSpPr>
          <p:cNvPr id="145" name="TextBox 144">
            <a:extLst>
              <a:ext uri="{FF2B5EF4-FFF2-40B4-BE49-F238E27FC236}">
                <a16:creationId xmlns:a16="http://schemas.microsoft.com/office/drawing/2014/main" id="{8F13A6D3-4B94-550C-8A98-BEEAB702C3F4}"/>
              </a:ext>
            </a:extLst>
          </p:cNvPr>
          <p:cNvSpPr txBox="1"/>
          <p:nvPr/>
        </p:nvSpPr>
        <p:spPr>
          <a:xfrm>
            <a:off x="6748216" y="3055374"/>
            <a:ext cx="497513" cy="307777"/>
          </a:xfrm>
          <a:prstGeom prst="rect">
            <a:avLst/>
          </a:prstGeom>
          <a:noFill/>
        </p:spPr>
        <p:txBody>
          <a:bodyPr wrap="square" rtlCol="0">
            <a:spAutoFit/>
          </a:bodyPr>
          <a:lstStyle/>
          <a:p>
            <a:pPr algn="ctr"/>
            <a:r>
              <a:rPr lang="el-GR" sz="1400" b="1">
                <a:latin typeface="Arial" panose="020B0604020202020204" pitchFamily="34" charset="0"/>
                <a:cs typeface="Arial" panose="020B0604020202020204" pitchFamily="34" charset="0"/>
              </a:rPr>
              <a:t>Δ</a:t>
            </a:r>
            <a:r>
              <a:rPr lang="en-US" sz="1400" b="1" baseline="-25000">
                <a:latin typeface="Arial" panose="020B0604020202020204" pitchFamily="34" charset="0"/>
                <a:cs typeface="Arial" panose="020B0604020202020204" pitchFamily="34" charset="0"/>
              </a:rPr>
              <a:t>sf</a:t>
            </a:r>
            <a:endParaRPr lang="en-US" sz="1400" b="1">
              <a:latin typeface="Arial" panose="020B0604020202020204" pitchFamily="34" charset="0"/>
              <a:cs typeface="Arial" panose="020B0604020202020204" pitchFamily="34" charset="0"/>
            </a:endParaRPr>
          </a:p>
        </p:txBody>
      </p:sp>
      <p:cxnSp>
        <p:nvCxnSpPr>
          <p:cNvPr id="146" name="Straight Arrow Connector 145">
            <a:extLst>
              <a:ext uri="{FF2B5EF4-FFF2-40B4-BE49-F238E27FC236}">
                <a16:creationId xmlns:a16="http://schemas.microsoft.com/office/drawing/2014/main" id="{57544A46-833E-54DD-C661-5EE5CBA767BF}"/>
              </a:ext>
            </a:extLst>
          </p:cNvPr>
          <p:cNvCxnSpPr>
            <a:cxnSpLocks/>
          </p:cNvCxnSpPr>
          <p:nvPr/>
        </p:nvCxnSpPr>
        <p:spPr bwMode="auto">
          <a:xfrm flipV="1">
            <a:off x="6401738" y="3198743"/>
            <a:ext cx="0" cy="237692"/>
          </a:xfrm>
          <a:prstGeom prst="straightConnector1">
            <a:avLst/>
          </a:prstGeom>
          <a:noFill/>
          <a:ln w="22225">
            <a:solidFill>
              <a:schemeClr val="tx1"/>
            </a:solidFill>
            <a:round/>
            <a:headEnd type="triangle"/>
            <a:tailEnd type="triangle"/>
          </a:ln>
          <a:extLst>
            <a:ext uri="{909E8E84-426E-40DD-AFC4-6F175D3DCCD1}">
              <a14:hiddenFill xmlns:a14="http://schemas.microsoft.com/office/drawing/2010/main">
                <a:noFill/>
              </a14:hiddenFill>
            </a:ext>
          </a:extLst>
        </p:spPr>
      </p:cxnSp>
      <p:cxnSp>
        <p:nvCxnSpPr>
          <p:cNvPr id="147" name="Straight Connector 146">
            <a:extLst>
              <a:ext uri="{FF2B5EF4-FFF2-40B4-BE49-F238E27FC236}">
                <a16:creationId xmlns:a16="http://schemas.microsoft.com/office/drawing/2014/main" id="{8E04BAB3-6F40-9679-F763-476D99A91083}"/>
              </a:ext>
            </a:extLst>
          </p:cNvPr>
          <p:cNvCxnSpPr>
            <a:cxnSpLocks/>
          </p:cNvCxnSpPr>
          <p:nvPr/>
        </p:nvCxnSpPr>
        <p:spPr bwMode="auto">
          <a:xfrm>
            <a:off x="1842819" y="2973230"/>
            <a:ext cx="5665523" cy="11771"/>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cxnSp>
      <p:sp>
        <p:nvSpPr>
          <p:cNvPr id="148" name="TextBox 147">
            <a:extLst>
              <a:ext uri="{FF2B5EF4-FFF2-40B4-BE49-F238E27FC236}">
                <a16:creationId xmlns:a16="http://schemas.microsoft.com/office/drawing/2014/main" id="{5B679145-1BC0-F88A-2199-EC698FBCDCC3}"/>
              </a:ext>
            </a:extLst>
          </p:cNvPr>
          <p:cNvSpPr txBox="1"/>
          <p:nvPr/>
        </p:nvSpPr>
        <p:spPr>
          <a:xfrm>
            <a:off x="7123920" y="3054682"/>
            <a:ext cx="709201" cy="307777"/>
          </a:xfrm>
          <a:prstGeom prst="rect">
            <a:avLst/>
          </a:prstGeom>
          <a:noFill/>
        </p:spPr>
        <p:txBody>
          <a:bodyPr wrap="square" rtlCol="0">
            <a:spAutoFit/>
          </a:bodyPr>
          <a:lstStyle/>
          <a:p>
            <a:pPr algn="ctr"/>
            <a:r>
              <a:rPr lang="en-US" sz="1400" b="1">
                <a:latin typeface="Arial" panose="020B0604020202020204" pitchFamily="34" charset="0"/>
                <a:cs typeface="Arial" panose="020B0604020202020204" pitchFamily="34" charset="0"/>
              </a:rPr>
              <a:t>FM</a:t>
            </a:r>
          </a:p>
        </p:txBody>
      </p:sp>
      <p:cxnSp>
        <p:nvCxnSpPr>
          <p:cNvPr id="149" name="Straight Arrow Connector 148">
            <a:extLst>
              <a:ext uri="{FF2B5EF4-FFF2-40B4-BE49-F238E27FC236}">
                <a16:creationId xmlns:a16="http://schemas.microsoft.com/office/drawing/2014/main" id="{572C8F3F-A84B-6580-92EA-708FD7334968}"/>
              </a:ext>
            </a:extLst>
          </p:cNvPr>
          <p:cNvCxnSpPr>
            <a:cxnSpLocks/>
          </p:cNvCxnSpPr>
          <p:nvPr/>
        </p:nvCxnSpPr>
        <p:spPr bwMode="auto">
          <a:xfrm flipV="1">
            <a:off x="7274154" y="2942027"/>
            <a:ext cx="0" cy="494408"/>
          </a:xfrm>
          <a:prstGeom prst="straightConnector1">
            <a:avLst/>
          </a:prstGeom>
          <a:noFill/>
          <a:ln w="22225">
            <a:solidFill>
              <a:schemeClr val="tx1"/>
            </a:solidFill>
            <a:round/>
            <a:headEnd type="triangle"/>
            <a:tailEnd type="triangle"/>
          </a:ln>
          <a:extLst>
            <a:ext uri="{909E8E84-426E-40DD-AFC4-6F175D3DCCD1}">
              <a14:hiddenFill xmlns:a14="http://schemas.microsoft.com/office/drawing/2010/main">
                <a:noFill/>
              </a14:hiddenFill>
            </a:ext>
          </a:extLst>
        </p:spPr>
      </p:cxnSp>
      <p:cxnSp>
        <p:nvCxnSpPr>
          <p:cNvPr id="150" name="Straight Connector 149">
            <a:extLst>
              <a:ext uri="{FF2B5EF4-FFF2-40B4-BE49-F238E27FC236}">
                <a16:creationId xmlns:a16="http://schemas.microsoft.com/office/drawing/2014/main" id="{AE1B41FA-79E8-F2BB-2B7F-606AD2939138}"/>
              </a:ext>
            </a:extLst>
          </p:cNvPr>
          <p:cNvCxnSpPr>
            <a:cxnSpLocks/>
          </p:cNvCxnSpPr>
          <p:nvPr/>
        </p:nvCxnSpPr>
        <p:spPr bwMode="auto">
          <a:xfrm>
            <a:off x="1870211" y="3211543"/>
            <a:ext cx="5599558" cy="0"/>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cxnSp>
      <p:cxnSp>
        <p:nvCxnSpPr>
          <p:cNvPr id="151" name="Straight Connector 150">
            <a:extLst>
              <a:ext uri="{FF2B5EF4-FFF2-40B4-BE49-F238E27FC236}">
                <a16:creationId xmlns:a16="http://schemas.microsoft.com/office/drawing/2014/main" id="{2D34A959-EE59-6FE9-694C-626364C50580}"/>
              </a:ext>
            </a:extLst>
          </p:cNvPr>
          <p:cNvCxnSpPr>
            <a:cxnSpLocks/>
          </p:cNvCxnSpPr>
          <p:nvPr/>
        </p:nvCxnSpPr>
        <p:spPr bwMode="auto">
          <a:xfrm>
            <a:off x="1836093" y="2103360"/>
            <a:ext cx="5683305" cy="20648"/>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cxnSp>
      <p:sp>
        <p:nvSpPr>
          <p:cNvPr id="152" name="TextBox 151">
            <a:extLst>
              <a:ext uri="{FF2B5EF4-FFF2-40B4-BE49-F238E27FC236}">
                <a16:creationId xmlns:a16="http://schemas.microsoft.com/office/drawing/2014/main" id="{E2A5C576-35E3-2CFC-B413-C2A4C6A23B73}"/>
              </a:ext>
            </a:extLst>
          </p:cNvPr>
          <p:cNvSpPr txBox="1"/>
          <p:nvPr/>
        </p:nvSpPr>
        <p:spPr>
          <a:xfrm>
            <a:off x="6366147" y="3163022"/>
            <a:ext cx="497513" cy="307777"/>
          </a:xfrm>
          <a:prstGeom prst="rect">
            <a:avLst/>
          </a:prstGeom>
          <a:noFill/>
        </p:spPr>
        <p:txBody>
          <a:bodyPr wrap="square" rtlCol="0">
            <a:spAutoFit/>
          </a:bodyPr>
          <a:lstStyle/>
          <a:p>
            <a:pPr algn="ctr"/>
            <a:r>
              <a:rPr lang="el-GR" sz="1400" b="1">
                <a:latin typeface="Arial" panose="020B0604020202020204" pitchFamily="34" charset="0"/>
                <a:cs typeface="Arial" panose="020B0604020202020204" pitchFamily="34" charset="0"/>
              </a:rPr>
              <a:t>Δ</a:t>
            </a:r>
            <a:r>
              <a:rPr lang="en-US" sz="1400" b="1" baseline="-25000">
                <a:latin typeface="Arial" panose="020B0604020202020204" pitchFamily="34" charset="0"/>
                <a:cs typeface="Arial" panose="020B0604020202020204" pitchFamily="34" charset="0"/>
              </a:rPr>
              <a:t>bb</a:t>
            </a:r>
            <a:endParaRPr lang="en-US" sz="1400" b="1">
              <a:latin typeface="Arial" panose="020B0604020202020204" pitchFamily="34" charset="0"/>
              <a:cs typeface="Arial" panose="020B0604020202020204" pitchFamily="34" charset="0"/>
            </a:endParaRPr>
          </a:p>
        </p:txBody>
      </p:sp>
      <p:cxnSp>
        <p:nvCxnSpPr>
          <p:cNvPr id="153" name="Straight Arrow Connector 152">
            <a:extLst>
              <a:ext uri="{FF2B5EF4-FFF2-40B4-BE49-F238E27FC236}">
                <a16:creationId xmlns:a16="http://schemas.microsoft.com/office/drawing/2014/main" id="{B18D60FD-E76F-0EF5-B5CE-4ACFD82EE14C}"/>
              </a:ext>
            </a:extLst>
          </p:cNvPr>
          <p:cNvCxnSpPr>
            <a:cxnSpLocks/>
          </p:cNvCxnSpPr>
          <p:nvPr/>
        </p:nvCxnSpPr>
        <p:spPr bwMode="auto">
          <a:xfrm flipV="1">
            <a:off x="6860268" y="3000682"/>
            <a:ext cx="0" cy="435753"/>
          </a:xfrm>
          <a:prstGeom prst="straightConnector1">
            <a:avLst/>
          </a:prstGeom>
          <a:noFill/>
          <a:ln w="22225">
            <a:solidFill>
              <a:schemeClr val="tx1"/>
            </a:solidFill>
            <a:round/>
            <a:headEnd type="triangle"/>
            <a:tailEnd type="triangle"/>
          </a:ln>
          <a:extLst>
            <a:ext uri="{909E8E84-426E-40DD-AFC4-6F175D3DCCD1}">
              <a14:hiddenFill xmlns:a14="http://schemas.microsoft.com/office/drawing/2010/main">
                <a:noFill/>
              </a14:hiddenFill>
            </a:ext>
          </a:extLst>
        </p:spPr>
      </p:cxnSp>
      <p:sp>
        <p:nvSpPr>
          <p:cNvPr id="154" name="TextBox 153">
            <a:extLst>
              <a:ext uri="{FF2B5EF4-FFF2-40B4-BE49-F238E27FC236}">
                <a16:creationId xmlns:a16="http://schemas.microsoft.com/office/drawing/2014/main" id="{36C92548-FF24-7AD4-8EC0-A927F85FF00F}"/>
              </a:ext>
            </a:extLst>
          </p:cNvPr>
          <p:cNvSpPr txBox="1"/>
          <p:nvPr/>
        </p:nvSpPr>
        <p:spPr>
          <a:xfrm>
            <a:off x="7554909" y="6438898"/>
            <a:ext cx="682810" cy="307777"/>
          </a:xfrm>
          <a:prstGeom prst="rect">
            <a:avLst/>
          </a:prstGeom>
          <a:noFill/>
        </p:spPr>
        <p:txBody>
          <a:bodyPr wrap="square" rtlCol="0">
            <a:spAutoFit/>
          </a:bodyPr>
          <a:lstStyle/>
          <a:p>
            <a:pPr algn="ctr"/>
            <a:r>
              <a:rPr lang="en-US" sz="1400" b="1">
                <a:latin typeface="Arial" panose="020B0604020202020204" pitchFamily="34" charset="0"/>
                <a:cs typeface="Arial" panose="020B0604020202020204" pitchFamily="34" charset="0"/>
              </a:rPr>
              <a:t>∇</a:t>
            </a:r>
            <a:r>
              <a:rPr lang="en-US" sz="1400" b="1" err="1">
                <a:latin typeface="Arial" panose="020B0604020202020204" pitchFamily="34" charset="0"/>
                <a:cs typeface="Arial" panose="020B0604020202020204" pitchFamily="34" charset="0"/>
              </a:rPr>
              <a:t>B</a:t>
            </a:r>
            <a:r>
              <a:rPr lang="en-US" sz="1400" b="1" baseline="-25000" err="1">
                <a:latin typeface="Arial" panose="020B0604020202020204" pitchFamily="34" charset="0"/>
                <a:cs typeface="Arial" panose="020B0604020202020204" pitchFamily="34" charset="0"/>
              </a:rPr>
              <a:t>lg</a:t>
            </a:r>
            <a:endParaRPr lang="en-US" sz="1400" b="1">
              <a:latin typeface="Arial" panose="020B0604020202020204" pitchFamily="34" charset="0"/>
              <a:cs typeface="Arial" panose="020B0604020202020204" pitchFamily="34" charset="0"/>
            </a:endParaRPr>
          </a:p>
        </p:txBody>
      </p:sp>
      <p:sp>
        <p:nvSpPr>
          <p:cNvPr id="155" name="TextBox 154">
            <a:extLst>
              <a:ext uri="{FF2B5EF4-FFF2-40B4-BE49-F238E27FC236}">
                <a16:creationId xmlns:a16="http://schemas.microsoft.com/office/drawing/2014/main" id="{8D348881-67F3-FF85-7A1F-602FF4F9C29C}"/>
              </a:ext>
            </a:extLst>
          </p:cNvPr>
          <p:cNvSpPr txBox="1"/>
          <p:nvPr/>
        </p:nvSpPr>
        <p:spPr>
          <a:xfrm>
            <a:off x="7546969" y="6227932"/>
            <a:ext cx="682810" cy="307777"/>
          </a:xfrm>
          <a:prstGeom prst="rect">
            <a:avLst/>
          </a:prstGeom>
          <a:noFill/>
        </p:spPr>
        <p:txBody>
          <a:bodyPr wrap="square" rtlCol="0">
            <a:spAutoFit/>
          </a:bodyPr>
          <a:lstStyle/>
          <a:p>
            <a:pPr algn="ctr"/>
            <a:r>
              <a:rPr lang="en-US" sz="1400" b="1">
                <a:latin typeface="Arial" panose="020B0604020202020204" pitchFamily="34" charset="0"/>
                <a:cs typeface="Arial" panose="020B0604020202020204" pitchFamily="34" charset="0"/>
              </a:rPr>
              <a:t>∇</a:t>
            </a:r>
            <a:r>
              <a:rPr lang="en-US" sz="1400" b="1" err="1">
                <a:latin typeface="Arial" panose="020B0604020202020204" pitchFamily="34" charset="0"/>
                <a:cs typeface="Arial" panose="020B0604020202020204" pitchFamily="34" charset="0"/>
              </a:rPr>
              <a:t>B</a:t>
            </a:r>
            <a:r>
              <a:rPr lang="en-US" sz="1400" b="1" baseline="-25000" err="1">
                <a:latin typeface="Arial" panose="020B0604020202020204" pitchFamily="34" charset="0"/>
                <a:cs typeface="Arial" panose="020B0604020202020204" pitchFamily="34" charset="0"/>
              </a:rPr>
              <a:t>sf</a:t>
            </a:r>
            <a:endParaRPr lang="en-US" sz="1400" b="1">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A629E1FE-2F47-6A9F-02F1-8986F502B49E}"/>
              </a:ext>
            </a:extLst>
          </p:cNvPr>
          <p:cNvSpPr txBox="1"/>
          <p:nvPr/>
        </p:nvSpPr>
        <p:spPr>
          <a:xfrm>
            <a:off x="8206903" y="1262515"/>
            <a:ext cx="3750061" cy="3529171"/>
          </a:xfrm>
          <a:prstGeom prst="rect">
            <a:avLst/>
          </a:prstGeom>
          <a:noFill/>
        </p:spPr>
        <p:txBody>
          <a:bodyPr wrap="square" rtlCol="0">
            <a:spAutoFit/>
          </a:bodyPr>
          <a:lstStyle/>
          <a:p>
            <a:r>
              <a:rPr lang="en-US"/>
              <a:t>Variables:</a:t>
            </a:r>
          </a:p>
          <a:p>
            <a:pPr marL="285750" indent="-285750">
              <a:buFont typeface="Arial" panose="020B0604020202020204" pitchFamily="34" charset="0"/>
              <a:buChar char="•"/>
            </a:pPr>
            <a:r>
              <a:rPr lang="en-US" sz="1400" b="1" err="1">
                <a:latin typeface="Arial" panose="020B0604020202020204" pitchFamily="34" charset="0"/>
                <a:cs typeface="Arial" panose="020B0604020202020204" pitchFamily="34" charset="0"/>
              </a:rPr>
              <a:t>t</a:t>
            </a:r>
            <a:r>
              <a:rPr lang="en-US" sz="1400" b="1" baseline="-25000" err="1">
                <a:latin typeface="Arial" panose="020B0604020202020204" pitchFamily="34" charset="0"/>
                <a:cs typeface="Arial" panose="020B0604020202020204" pitchFamily="34" charset="0"/>
              </a:rPr>
              <a:t>lg</a:t>
            </a:r>
            <a:r>
              <a:rPr lang="en-US" sz="1400">
                <a:latin typeface="Arial" panose="020B0604020202020204" pitchFamily="34" charset="0"/>
                <a:cs typeface="Arial" panose="020B0604020202020204" pitchFamily="34" charset="0"/>
              </a:rPr>
              <a:t> – time low gradient</a:t>
            </a:r>
          </a:p>
          <a:p>
            <a:pPr marL="285750" indent="-285750">
              <a:buFont typeface="Arial" panose="020B0604020202020204" pitchFamily="34" charset="0"/>
              <a:buChar char="•"/>
            </a:pPr>
            <a:r>
              <a:rPr lang="en-US" sz="1400" b="1">
                <a:latin typeface="Arial" panose="020B0604020202020204" pitchFamily="34" charset="0"/>
                <a:cs typeface="Arial" panose="020B0604020202020204" pitchFamily="34" charset="0"/>
              </a:rPr>
              <a:t>t</a:t>
            </a:r>
            <a:r>
              <a:rPr lang="en-US" sz="1400" b="1" baseline="-25000">
                <a:latin typeface="Arial" panose="020B0604020202020204" pitchFamily="34" charset="0"/>
                <a:cs typeface="Arial" panose="020B0604020202020204" pitchFamily="34" charset="0"/>
              </a:rPr>
              <a:t>ramp</a:t>
            </a:r>
            <a:r>
              <a:rPr lang="en-US" sz="1400">
                <a:latin typeface="Arial" panose="020B0604020202020204" pitchFamily="34" charset="0"/>
                <a:cs typeface="Arial" panose="020B0604020202020204" pitchFamily="34" charset="0"/>
              </a:rPr>
              <a:t> – time B gradient ramp</a:t>
            </a:r>
          </a:p>
          <a:p>
            <a:pPr marL="285750" indent="-285750">
              <a:buFont typeface="Arial" panose="020B0604020202020204" pitchFamily="34" charset="0"/>
              <a:buChar char="•"/>
            </a:pPr>
            <a:r>
              <a:rPr lang="en-US" sz="1400" b="1" err="1">
                <a:latin typeface="Arial" panose="020B0604020202020204" pitchFamily="34" charset="0"/>
                <a:cs typeface="Arial" panose="020B0604020202020204" pitchFamily="34" charset="0"/>
              </a:rPr>
              <a:t>t</a:t>
            </a:r>
            <a:r>
              <a:rPr lang="en-US" sz="1400" b="1" baseline="-25000" err="1">
                <a:latin typeface="Arial" panose="020B0604020202020204" pitchFamily="34" charset="0"/>
                <a:cs typeface="Arial" panose="020B0604020202020204" pitchFamily="34" charset="0"/>
              </a:rPr>
              <a:t>sf</a:t>
            </a:r>
            <a:r>
              <a:rPr lang="en-US" sz="1400" b="1">
                <a:latin typeface="Arial" panose="020B0604020202020204" pitchFamily="34" charset="0"/>
                <a:cs typeface="Arial" panose="020B0604020202020204" pitchFamily="34" charset="0"/>
              </a:rPr>
              <a:t> </a:t>
            </a:r>
            <a:r>
              <a:rPr lang="en-US" sz="1400">
                <a:latin typeface="Arial" panose="020B0604020202020204" pitchFamily="34" charset="0"/>
                <a:cs typeface="Arial" panose="020B0604020202020204" pitchFamily="34" charset="0"/>
              </a:rPr>
              <a:t>– time single frequency cooling</a:t>
            </a:r>
          </a:p>
          <a:p>
            <a:pPr marL="285750" indent="-285750">
              <a:buFont typeface="Arial" panose="020B0604020202020204" pitchFamily="34" charset="0"/>
              <a:buChar char="•"/>
            </a:pPr>
            <a:r>
              <a:rPr lang="en-US" sz="1400" b="1" err="1">
                <a:latin typeface="Arial" panose="020B0604020202020204" pitchFamily="34" charset="0"/>
                <a:cs typeface="Arial" panose="020B0604020202020204" pitchFamily="34" charset="0"/>
              </a:rPr>
              <a:t>I</a:t>
            </a:r>
            <a:r>
              <a:rPr lang="en-US" sz="1400" b="1" baseline="-25000" err="1">
                <a:latin typeface="Arial" panose="020B0604020202020204" pitchFamily="34" charset="0"/>
                <a:cs typeface="Arial" panose="020B0604020202020204" pitchFamily="34" charset="0"/>
              </a:rPr>
              <a:t>sf</a:t>
            </a:r>
            <a:r>
              <a:rPr lang="en-US" sz="1400" baseline="-25000">
                <a:latin typeface="Arial" panose="020B0604020202020204" pitchFamily="34" charset="0"/>
                <a:cs typeface="Arial" panose="020B0604020202020204" pitchFamily="34" charset="0"/>
              </a:rPr>
              <a:t> </a:t>
            </a:r>
            <a:r>
              <a:rPr lang="en-US" sz="1400">
                <a:latin typeface="Arial" panose="020B0604020202020204" pitchFamily="34" charset="0"/>
                <a:cs typeface="Arial" panose="020B0604020202020204" pitchFamily="34" charset="0"/>
              </a:rPr>
              <a:t>– 689 nm intensity single frequency cooling</a:t>
            </a:r>
            <a:endParaRPr lang="en-US" sz="1400" baseline="-2500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l-GR" sz="1400" b="1">
                <a:latin typeface="Arial" panose="020B0604020202020204" pitchFamily="34" charset="0"/>
                <a:cs typeface="Arial" panose="020B0604020202020204" pitchFamily="34" charset="0"/>
              </a:rPr>
              <a:t>Δ</a:t>
            </a:r>
            <a:r>
              <a:rPr lang="en-US" sz="1400" b="1" baseline="-25000">
                <a:latin typeface="Arial" panose="020B0604020202020204" pitchFamily="34" charset="0"/>
                <a:cs typeface="Arial" panose="020B0604020202020204" pitchFamily="34" charset="0"/>
              </a:rPr>
              <a:t>sf </a:t>
            </a:r>
            <a:r>
              <a:rPr lang="en-US" sz="1400">
                <a:latin typeface="Arial" panose="020B0604020202020204" pitchFamily="34" charset="0"/>
                <a:cs typeface="Arial" panose="020B0604020202020204" pitchFamily="34" charset="0"/>
              </a:rPr>
              <a:t>– 689 nm single frequency detuning</a:t>
            </a:r>
          </a:p>
          <a:p>
            <a:pPr marL="285750" indent="-285750">
              <a:buFont typeface="Arial" panose="020B0604020202020204" pitchFamily="34" charset="0"/>
              <a:buChar char="•"/>
            </a:pPr>
            <a:r>
              <a:rPr lang="en-US" sz="1400" b="1">
                <a:latin typeface="Arial" panose="020B0604020202020204" pitchFamily="34" charset="0"/>
                <a:cs typeface="Arial" panose="020B0604020202020204" pitchFamily="34" charset="0"/>
              </a:rPr>
              <a:t>FM</a:t>
            </a:r>
            <a:r>
              <a:rPr lang="en-US" sz="1400" b="1" baseline="-25000">
                <a:latin typeface="Arial" panose="020B0604020202020204" pitchFamily="34" charset="0"/>
                <a:cs typeface="Arial" panose="020B0604020202020204" pitchFamily="34" charset="0"/>
              </a:rPr>
              <a:t> </a:t>
            </a:r>
            <a:r>
              <a:rPr lang="en-US" sz="1400">
                <a:latin typeface="Arial" panose="020B0604020202020204" pitchFamily="34" charset="0"/>
                <a:cs typeface="Arial" panose="020B0604020202020204" pitchFamily="34" charset="0"/>
              </a:rPr>
              <a:t>– 689 nm frequency modulation during broadband cooling</a:t>
            </a:r>
            <a:endParaRPr lang="en-US" sz="1400" baseline="-2500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l-GR" sz="1400" b="1">
                <a:latin typeface="Arial" panose="020B0604020202020204" pitchFamily="34" charset="0"/>
                <a:cs typeface="Arial" panose="020B0604020202020204" pitchFamily="34" charset="0"/>
              </a:rPr>
              <a:t>Δ</a:t>
            </a:r>
            <a:r>
              <a:rPr lang="en-US" sz="1400" b="1" baseline="-25000">
                <a:latin typeface="Arial" panose="020B0604020202020204" pitchFamily="34" charset="0"/>
                <a:cs typeface="Arial" panose="020B0604020202020204" pitchFamily="34" charset="0"/>
              </a:rPr>
              <a:t>sf </a:t>
            </a:r>
            <a:r>
              <a:rPr lang="en-US" sz="1400">
                <a:latin typeface="Arial" panose="020B0604020202020204" pitchFamily="34" charset="0"/>
                <a:cs typeface="Arial" panose="020B0604020202020204" pitchFamily="34" charset="0"/>
              </a:rPr>
              <a:t>– 689 nm single frequency detuning</a:t>
            </a:r>
          </a:p>
          <a:p>
            <a:pPr marL="285750" indent="-285750">
              <a:buFont typeface="Arial" panose="020B0604020202020204" pitchFamily="34" charset="0"/>
              <a:buChar char="•"/>
            </a:pPr>
            <a:r>
              <a:rPr lang="el-GR" sz="1400" b="1">
                <a:latin typeface="Arial" panose="020B0604020202020204" pitchFamily="34" charset="0"/>
                <a:cs typeface="Arial" panose="020B0604020202020204" pitchFamily="34" charset="0"/>
              </a:rPr>
              <a:t>Δ</a:t>
            </a:r>
            <a:r>
              <a:rPr lang="en-US" sz="1400" b="1" baseline="-25000">
                <a:latin typeface="Arial" panose="020B0604020202020204" pitchFamily="34" charset="0"/>
                <a:cs typeface="Arial" panose="020B0604020202020204" pitchFamily="34" charset="0"/>
              </a:rPr>
              <a:t>bb </a:t>
            </a:r>
            <a:r>
              <a:rPr lang="en-US" sz="1400">
                <a:latin typeface="Arial" panose="020B0604020202020204" pitchFamily="34" charset="0"/>
                <a:cs typeface="Arial" panose="020B0604020202020204" pitchFamily="34" charset="0"/>
              </a:rPr>
              <a:t>– 689 nm center frequency detuning during broadband cooling</a:t>
            </a:r>
          </a:p>
          <a:p>
            <a:pPr marL="285750" indent="-285750">
              <a:buFont typeface="Arial" panose="020B0604020202020204" pitchFamily="34" charset="0"/>
              <a:buChar char="•"/>
            </a:pPr>
            <a:r>
              <a:rPr lang="en-US" sz="1400" b="1">
                <a:latin typeface="Arial" panose="020B0604020202020204" pitchFamily="34" charset="0"/>
                <a:cs typeface="Arial" panose="020B0604020202020204" pitchFamily="34" charset="0"/>
              </a:rPr>
              <a:t>∇</a:t>
            </a:r>
            <a:r>
              <a:rPr lang="en-US" sz="1400" b="1" err="1">
                <a:latin typeface="Arial" panose="020B0604020202020204" pitchFamily="34" charset="0"/>
                <a:cs typeface="Arial" panose="020B0604020202020204" pitchFamily="34" charset="0"/>
              </a:rPr>
              <a:t>B</a:t>
            </a:r>
            <a:r>
              <a:rPr lang="en-US" sz="1400" b="1" baseline="-25000" err="1">
                <a:latin typeface="Arial" panose="020B0604020202020204" pitchFamily="34" charset="0"/>
                <a:cs typeface="Arial" panose="020B0604020202020204" pitchFamily="34" charset="0"/>
              </a:rPr>
              <a:t>lg</a:t>
            </a:r>
            <a:r>
              <a:rPr lang="en-US" sz="1400" b="1" baseline="-25000">
                <a:latin typeface="Arial" panose="020B0604020202020204" pitchFamily="34" charset="0"/>
                <a:cs typeface="Arial" panose="020B0604020202020204" pitchFamily="34" charset="0"/>
              </a:rPr>
              <a:t> </a:t>
            </a:r>
            <a:r>
              <a:rPr lang="en-US" sz="1400">
                <a:latin typeface="Arial" panose="020B0604020202020204" pitchFamily="34" charset="0"/>
                <a:cs typeface="Arial" panose="020B0604020202020204" pitchFamily="34" charset="0"/>
              </a:rPr>
              <a:t>– magnetic field gradient low point</a:t>
            </a:r>
          </a:p>
          <a:p>
            <a:pPr marL="285750" indent="-285750">
              <a:buFont typeface="Arial" panose="020B0604020202020204" pitchFamily="34" charset="0"/>
              <a:buChar char="•"/>
            </a:pPr>
            <a:endParaRPr lang="en-US" sz="1400" baseline="-2500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b="1">
                <a:latin typeface="Arial" panose="020B0604020202020204" pitchFamily="34" charset="0"/>
                <a:cs typeface="Arial" panose="020B0604020202020204" pitchFamily="34" charset="0"/>
              </a:rPr>
              <a:t>∇</a:t>
            </a:r>
            <a:r>
              <a:rPr lang="en-US" sz="1400" b="1" err="1">
                <a:latin typeface="Arial" panose="020B0604020202020204" pitchFamily="34" charset="0"/>
                <a:cs typeface="Arial" panose="020B0604020202020204" pitchFamily="34" charset="0"/>
              </a:rPr>
              <a:t>B</a:t>
            </a:r>
            <a:r>
              <a:rPr lang="en-US" sz="1400" b="1" baseline="-25000" err="1">
                <a:latin typeface="Arial" panose="020B0604020202020204" pitchFamily="34" charset="0"/>
                <a:cs typeface="Arial" panose="020B0604020202020204" pitchFamily="34" charset="0"/>
              </a:rPr>
              <a:t>sf</a:t>
            </a:r>
            <a:r>
              <a:rPr lang="en-US" sz="1400" b="1" baseline="-25000">
                <a:latin typeface="Arial" panose="020B0604020202020204" pitchFamily="34" charset="0"/>
                <a:cs typeface="Arial" panose="020B0604020202020204" pitchFamily="34" charset="0"/>
              </a:rPr>
              <a:t> </a:t>
            </a:r>
            <a:r>
              <a:rPr lang="en-US" sz="1400">
                <a:latin typeface="Arial" panose="020B0604020202020204" pitchFamily="34" charset="0"/>
                <a:cs typeface="Arial" panose="020B0604020202020204" pitchFamily="34" charset="0"/>
              </a:rPr>
              <a:t>– magnetic field gradient at single frequency cooling</a:t>
            </a:r>
            <a:endParaRPr lang="en-US" sz="1400" b="1">
              <a:latin typeface="Arial" panose="020B0604020202020204" pitchFamily="34" charset="0"/>
              <a:cs typeface="Arial" panose="020B0604020202020204" pitchFamily="34" charset="0"/>
            </a:endParaRPr>
          </a:p>
        </p:txBody>
      </p:sp>
      <p:sp>
        <p:nvSpPr>
          <p:cNvPr id="156" name="TextBox 155">
            <a:extLst>
              <a:ext uri="{FF2B5EF4-FFF2-40B4-BE49-F238E27FC236}">
                <a16:creationId xmlns:a16="http://schemas.microsoft.com/office/drawing/2014/main" id="{D836CD0A-799E-4EDF-4ECE-E5200FD44A4F}"/>
              </a:ext>
            </a:extLst>
          </p:cNvPr>
          <p:cNvSpPr txBox="1"/>
          <p:nvPr/>
        </p:nvSpPr>
        <p:spPr>
          <a:xfrm>
            <a:off x="9219666" y="5894922"/>
            <a:ext cx="2787943" cy="769441"/>
          </a:xfrm>
          <a:prstGeom prst="rect">
            <a:avLst/>
          </a:prstGeom>
          <a:noFill/>
          <a:ln>
            <a:solidFill>
              <a:srgbClr val="C00000"/>
            </a:solidFill>
          </a:ln>
        </p:spPr>
        <p:txBody>
          <a:bodyPr wrap="none" rtlCol="0">
            <a:spAutoFit/>
          </a:bodyPr>
          <a:lstStyle/>
          <a:p>
            <a:r>
              <a:rPr lang="en-US" sz="2200" dirty="0">
                <a:solidFill>
                  <a:srgbClr val="C00000"/>
                </a:solidFill>
              </a:rPr>
              <a:t>Controlled with Argent</a:t>
            </a:r>
          </a:p>
          <a:p>
            <a:r>
              <a:rPr lang="en-US" sz="2200" dirty="0">
                <a:solidFill>
                  <a:srgbClr val="C00000"/>
                </a:solidFill>
              </a:rPr>
              <a:t>Ludlow group, NIST</a:t>
            </a:r>
          </a:p>
        </p:txBody>
      </p:sp>
    </p:spTree>
    <p:extLst>
      <p:ext uri="{BB962C8B-B14F-4D97-AF65-F5344CB8AC3E}">
        <p14:creationId xmlns:p14="http://schemas.microsoft.com/office/powerpoint/2010/main" val="23968412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67B2CF6-25E4-7DDA-54E0-2A3B039002C2}"/>
              </a:ext>
            </a:extLst>
          </p:cNvPr>
          <p:cNvSpPr>
            <a:spLocks noGrp="1"/>
          </p:cNvSpPr>
          <p:nvPr>
            <p:ph type="title"/>
          </p:nvPr>
        </p:nvSpPr>
        <p:spPr/>
        <p:txBody>
          <a:bodyPr/>
          <a:lstStyle/>
          <a:p>
            <a:r>
              <a:rPr lang="en-US" dirty="0"/>
              <a:t>Breakthrough #2: Narrow line trapping</a:t>
            </a:r>
          </a:p>
        </p:txBody>
      </p:sp>
      <p:pic>
        <p:nvPicPr>
          <p:cNvPr id="2" name="Graphic 1">
            <a:extLst>
              <a:ext uri="{FF2B5EF4-FFF2-40B4-BE49-F238E27FC236}">
                <a16:creationId xmlns:a16="http://schemas.microsoft.com/office/drawing/2014/main" id="{8C7B5D0F-3400-B7D5-97AB-7264BEA5DB13}"/>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t="6529"/>
          <a:stretch/>
        </p:blipFill>
        <p:spPr>
          <a:xfrm>
            <a:off x="0" y="1442434"/>
            <a:ext cx="12192000" cy="2083832"/>
          </a:xfrm>
          <a:prstGeom prst="rect">
            <a:avLst/>
          </a:prstGeom>
        </p:spPr>
      </p:pic>
      <p:sp>
        <p:nvSpPr>
          <p:cNvPr id="5" name="TextBox 4">
            <a:extLst>
              <a:ext uri="{FF2B5EF4-FFF2-40B4-BE49-F238E27FC236}">
                <a16:creationId xmlns:a16="http://schemas.microsoft.com/office/drawing/2014/main" id="{125B1B5F-DEDB-D4D4-4FE0-94EC512B41CF}"/>
              </a:ext>
            </a:extLst>
          </p:cNvPr>
          <p:cNvSpPr txBox="1"/>
          <p:nvPr/>
        </p:nvSpPr>
        <p:spPr>
          <a:xfrm>
            <a:off x="772734" y="1134657"/>
            <a:ext cx="991673" cy="307777"/>
          </a:xfrm>
          <a:prstGeom prst="rect">
            <a:avLst/>
          </a:prstGeom>
          <a:noFill/>
        </p:spPr>
        <p:txBody>
          <a:bodyPr wrap="square" rtlCol="0">
            <a:spAutoFit/>
          </a:bodyPr>
          <a:lstStyle/>
          <a:p>
            <a:r>
              <a:rPr lang="en-US" sz="1400">
                <a:latin typeface="Arial" panose="020B0604020202020204" pitchFamily="34" charset="0"/>
                <a:cs typeface="Arial" panose="020B0604020202020204" pitchFamily="34" charset="0"/>
              </a:rPr>
              <a:t>t = 0 </a:t>
            </a:r>
            <a:r>
              <a:rPr lang="en-US" sz="1400" err="1">
                <a:latin typeface="Arial" panose="020B0604020202020204" pitchFamily="34" charset="0"/>
                <a:cs typeface="Arial" panose="020B0604020202020204" pitchFamily="34" charset="0"/>
              </a:rPr>
              <a:t>ms</a:t>
            </a:r>
            <a:endParaRPr lang="en-US" sz="140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78067096-27C5-9E6D-67F5-AA270B093560}"/>
              </a:ext>
            </a:extLst>
          </p:cNvPr>
          <p:cNvSpPr txBox="1"/>
          <p:nvPr/>
        </p:nvSpPr>
        <p:spPr>
          <a:xfrm>
            <a:off x="2374007" y="1134657"/>
            <a:ext cx="991673" cy="307777"/>
          </a:xfrm>
          <a:prstGeom prst="rect">
            <a:avLst/>
          </a:prstGeom>
          <a:noFill/>
        </p:spPr>
        <p:txBody>
          <a:bodyPr wrap="square" rtlCol="0">
            <a:spAutoFit/>
          </a:bodyPr>
          <a:lstStyle/>
          <a:p>
            <a:r>
              <a:rPr lang="en-US" sz="1400">
                <a:latin typeface="Arial" panose="020B0604020202020204" pitchFamily="34" charset="0"/>
                <a:cs typeface="Arial" panose="020B0604020202020204" pitchFamily="34" charset="0"/>
              </a:rPr>
              <a:t>t = 2 </a:t>
            </a:r>
            <a:r>
              <a:rPr lang="en-US" sz="1400" err="1">
                <a:latin typeface="Arial" panose="020B0604020202020204" pitchFamily="34" charset="0"/>
                <a:cs typeface="Arial" panose="020B0604020202020204" pitchFamily="34" charset="0"/>
              </a:rPr>
              <a:t>ms</a:t>
            </a:r>
            <a:endParaRPr lang="en-US" sz="140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ABCC83A6-9886-5870-1002-65DBCC23ACF2}"/>
              </a:ext>
            </a:extLst>
          </p:cNvPr>
          <p:cNvSpPr txBox="1"/>
          <p:nvPr/>
        </p:nvSpPr>
        <p:spPr>
          <a:xfrm>
            <a:off x="4033235" y="1134656"/>
            <a:ext cx="991673" cy="307777"/>
          </a:xfrm>
          <a:prstGeom prst="rect">
            <a:avLst/>
          </a:prstGeom>
          <a:noFill/>
        </p:spPr>
        <p:txBody>
          <a:bodyPr wrap="square" rtlCol="0">
            <a:spAutoFit/>
          </a:bodyPr>
          <a:lstStyle/>
          <a:p>
            <a:r>
              <a:rPr lang="en-US" sz="1400">
                <a:latin typeface="Arial" panose="020B0604020202020204" pitchFamily="34" charset="0"/>
                <a:cs typeface="Arial" panose="020B0604020202020204" pitchFamily="34" charset="0"/>
              </a:rPr>
              <a:t>t = 4 </a:t>
            </a:r>
            <a:r>
              <a:rPr lang="en-US" sz="1400" err="1">
                <a:latin typeface="Arial" panose="020B0604020202020204" pitchFamily="34" charset="0"/>
                <a:cs typeface="Arial" panose="020B0604020202020204" pitchFamily="34" charset="0"/>
              </a:rPr>
              <a:t>ms</a:t>
            </a:r>
            <a:endParaRPr lang="en-US" sz="140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110495E2-C978-542A-6F20-AE34D63A0643}"/>
              </a:ext>
            </a:extLst>
          </p:cNvPr>
          <p:cNvSpPr txBox="1"/>
          <p:nvPr/>
        </p:nvSpPr>
        <p:spPr>
          <a:xfrm>
            <a:off x="5600163" y="1134656"/>
            <a:ext cx="991673" cy="307777"/>
          </a:xfrm>
          <a:prstGeom prst="rect">
            <a:avLst/>
          </a:prstGeom>
          <a:noFill/>
        </p:spPr>
        <p:txBody>
          <a:bodyPr wrap="square" rtlCol="0">
            <a:spAutoFit/>
          </a:bodyPr>
          <a:lstStyle/>
          <a:p>
            <a:r>
              <a:rPr lang="en-US" sz="1400">
                <a:latin typeface="Arial" panose="020B0604020202020204" pitchFamily="34" charset="0"/>
                <a:cs typeface="Arial" panose="020B0604020202020204" pitchFamily="34" charset="0"/>
              </a:rPr>
              <a:t>t = 6 </a:t>
            </a:r>
            <a:r>
              <a:rPr lang="en-US" sz="1400" err="1">
                <a:latin typeface="Arial" panose="020B0604020202020204" pitchFamily="34" charset="0"/>
                <a:cs typeface="Arial" panose="020B0604020202020204" pitchFamily="34" charset="0"/>
              </a:rPr>
              <a:t>ms</a:t>
            </a:r>
            <a:endParaRPr lang="en-US" sz="140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F17AFF46-FCC3-3792-1F47-4E0F62668859}"/>
              </a:ext>
            </a:extLst>
          </p:cNvPr>
          <p:cNvSpPr txBox="1"/>
          <p:nvPr/>
        </p:nvSpPr>
        <p:spPr>
          <a:xfrm>
            <a:off x="7329153" y="1134656"/>
            <a:ext cx="991673" cy="307777"/>
          </a:xfrm>
          <a:prstGeom prst="rect">
            <a:avLst/>
          </a:prstGeom>
          <a:noFill/>
        </p:spPr>
        <p:txBody>
          <a:bodyPr wrap="square" rtlCol="0">
            <a:spAutoFit/>
          </a:bodyPr>
          <a:lstStyle/>
          <a:p>
            <a:r>
              <a:rPr lang="en-US" sz="1400">
                <a:latin typeface="Arial" panose="020B0604020202020204" pitchFamily="34" charset="0"/>
                <a:cs typeface="Arial" panose="020B0604020202020204" pitchFamily="34" charset="0"/>
              </a:rPr>
              <a:t>t = 8 </a:t>
            </a:r>
            <a:r>
              <a:rPr lang="en-US" sz="1400" err="1">
                <a:latin typeface="Arial" panose="020B0604020202020204" pitchFamily="34" charset="0"/>
                <a:cs typeface="Arial" panose="020B0604020202020204" pitchFamily="34" charset="0"/>
              </a:rPr>
              <a:t>ms</a:t>
            </a:r>
            <a:endParaRPr lang="en-US" sz="140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DDA83FD1-89E2-3E05-059C-EA1D79773B6F}"/>
              </a:ext>
            </a:extLst>
          </p:cNvPr>
          <p:cNvSpPr txBox="1"/>
          <p:nvPr/>
        </p:nvSpPr>
        <p:spPr>
          <a:xfrm>
            <a:off x="8930426" y="1134656"/>
            <a:ext cx="991673" cy="307777"/>
          </a:xfrm>
          <a:prstGeom prst="rect">
            <a:avLst/>
          </a:prstGeom>
          <a:noFill/>
        </p:spPr>
        <p:txBody>
          <a:bodyPr wrap="square" rtlCol="0">
            <a:spAutoFit/>
          </a:bodyPr>
          <a:lstStyle/>
          <a:p>
            <a:r>
              <a:rPr lang="en-US" sz="1400">
                <a:latin typeface="Arial" panose="020B0604020202020204" pitchFamily="34" charset="0"/>
                <a:cs typeface="Arial" panose="020B0604020202020204" pitchFamily="34" charset="0"/>
              </a:rPr>
              <a:t>t = 10 </a:t>
            </a:r>
            <a:r>
              <a:rPr lang="en-US" sz="1400" err="1">
                <a:latin typeface="Arial" panose="020B0604020202020204" pitchFamily="34" charset="0"/>
                <a:cs typeface="Arial" panose="020B0604020202020204" pitchFamily="34" charset="0"/>
              </a:rPr>
              <a:t>ms</a:t>
            </a:r>
            <a:endParaRPr lang="en-US" sz="140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F0E21965-412E-5402-A8BC-C53C00644548}"/>
              </a:ext>
            </a:extLst>
          </p:cNvPr>
          <p:cNvSpPr txBox="1"/>
          <p:nvPr/>
        </p:nvSpPr>
        <p:spPr>
          <a:xfrm>
            <a:off x="10561213" y="1134656"/>
            <a:ext cx="991673" cy="307777"/>
          </a:xfrm>
          <a:prstGeom prst="rect">
            <a:avLst/>
          </a:prstGeom>
          <a:noFill/>
        </p:spPr>
        <p:txBody>
          <a:bodyPr wrap="square" rtlCol="0">
            <a:spAutoFit/>
          </a:bodyPr>
          <a:lstStyle/>
          <a:p>
            <a:r>
              <a:rPr lang="en-US" sz="1400">
                <a:latin typeface="Arial" panose="020B0604020202020204" pitchFamily="34" charset="0"/>
                <a:cs typeface="Arial" panose="020B0604020202020204" pitchFamily="34" charset="0"/>
              </a:rPr>
              <a:t>t = 12 </a:t>
            </a:r>
            <a:r>
              <a:rPr lang="en-US" sz="1400" err="1">
                <a:latin typeface="Arial" panose="020B0604020202020204" pitchFamily="34" charset="0"/>
                <a:cs typeface="Arial" panose="020B0604020202020204" pitchFamily="34" charset="0"/>
              </a:rPr>
              <a:t>ms</a:t>
            </a:r>
            <a:endParaRPr lang="en-US" sz="1400">
              <a:latin typeface="Arial" panose="020B0604020202020204" pitchFamily="34" charset="0"/>
              <a:cs typeface="Arial" panose="020B0604020202020204" pitchFamily="34" charset="0"/>
            </a:endParaRPr>
          </a:p>
        </p:txBody>
      </p:sp>
      <p:pic>
        <p:nvPicPr>
          <p:cNvPr id="18" name="Graphic 17">
            <a:extLst>
              <a:ext uri="{FF2B5EF4-FFF2-40B4-BE49-F238E27FC236}">
                <a16:creationId xmlns:a16="http://schemas.microsoft.com/office/drawing/2014/main" id="{A7E73312-F85D-7899-AC84-4A9E5D31F797}"/>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t="11796"/>
          <a:stretch/>
        </p:blipFill>
        <p:spPr>
          <a:xfrm>
            <a:off x="2910625" y="3788388"/>
            <a:ext cx="6785020" cy="2992337"/>
          </a:xfrm>
          <a:prstGeom prst="rect">
            <a:avLst/>
          </a:prstGeom>
        </p:spPr>
      </p:pic>
      <p:sp>
        <p:nvSpPr>
          <p:cNvPr id="19" name="TextBox 18">
            <a:extLst>
              <a:ext uri="{FF2B5EF4-FFF2-40B4-BE49-F238E27FC236}">
                <a16:creationId xmlns:a16="http://schemas.microsoft.com/office/drawing/2014/main" id="{233930D6-BDD3-E0A3-6089-D0FC1D48B33F}"/>
              </a:ext>
            </a:extLst>
          </p:cNvPr>
          <p:cNvSpPr txBox="1"/>
          <p:nvPr/>
        </p:nvSpPr>
        <p:spPr>
          <a:xfrm>
            <a:off x="527182" y="4769235"/>
            <a:ext cx="1667814" cy="646331"/>
          </a:xfrm>
          <a:prstGeom prst="rect">
            <a:avLst/>
          </a:prstGeom>
          <a:noFill/>
        </p:spPr>
        <p:txBody>
          <a:bodyPr wrap="square" rtlCol="0">
            <a:spAutoFit/>
          </a:bodyPr>
          <a:lstStyle/>
          <a:p>
            <a:pPr algn="ctr"/>
            <a:r>
              <a:rPr lang="en-US" err="1">
                <a:latin typeface="Cambria Math" panose="02040503050406030204" pitchFamily="18" charset="0"/>
                <a:ea typeface="Cambria Math" panose="02040503050406030204" pitchFamily="18" charset="0"/>
              </a:rPr>
              <a:t>s</a:t>
            </a:r>
            <a:r>
              <a:rPr lang="en-US" baseline="-25000" err="1">
                <a:latin typeface="Cambria Math" panose="02040503050406030204" pitchFamily="18" charset="0"/>
                <a:ea typeface="Cambria Math" panose="02040503050406030204" pitchFamily="18" charset="0"/>
              </a:rPr>
              <a:t>final</a:t>
            </a:r>
            <a:r>
              <a:rPr lang="en-US" baseline="-25000">
                <a:latin typeface="Cambria Math" panose="02040503050406030204" pitchFamily="18" charset="0"/>
                <a:ea typeface="Cambria Math" panose="02040503050406030204" pitchFamily="18" charset="0"/>
              </a:rPr>
              <a:t> </a:t>
            </a:r>
            <a:r>
              <a:rPr lang="en-US">
                <a:latin typeface="Cambria Math" panose="02040503050406030204" pitchFamily="18" charset="0"/>
                <a:ea typeface="Cambria Math" panose="02040503050406030204" pitchFamily="18" charset="0"/>
              </a:rPr>
              <a:t>= 57</a:t>
            </a:r>
          </a:p>
          <a:p>
            <a:pPr algn="ctr"/>
            <a:r>
              <a:rPr lang="en-US">
                <a:latin typeface="Cambria Math" panose="02040503050406030204" pitchFamily="18" charset="0"/>
                <a:ea typeface="Cambria Math" panose="02040503050406030204" pitchFamily="18" charset="0"/>
              </a:rPr>
              <a:t>Δ = 670 kHz</a:t>
            </a:r>
          </a:p>
        </p:txBody>
      </p:sp>
      <p:sp>
        <p:nvSpPr>
          <p:cNvPr id="20" name="TextBox 19">
            <a:extLst>
              <a:ext uri="{FF2B5EF4-FFF2-40B4-BE49-F238E27FC236}">
                <a16:creationId xmlns:a16="http://schemas.microsoft.com/office/drawing/2014/main" id="{BDE3DD6C-B52D-BAFB-BA97-AFCEC8627B8A}"/>
              </a:ext>
            </a:extLst>
          </p:cNvPr>
          <p:cNvSpPr txBox="1"/>
          <p:nvPr/>
        </p:nvSpPr>
        <p:spPr>
          <a:xfrm>
            <a:off x="9922099" y="4887635"/>
            <a:ext cx="1411309" cy="369332"/>
          </a:xfrm>
          <a:prstGeom prst="rect">
            <a:avLst/>
          </a:prstGeom>
          <a:noFill/>
        </p:spPr>
        <p:txBody>
          <a:bodyPr wrap="square" rtlCol="0">
            <a:spAutoFit/>
          </a:bodyPr>
          <a:lstStyle/>
          <a:p>
            <a:r>
              <a:rPr lang="en-US">
                <a:latin typeface="Cambria Math" panose="02040503050406030204" pitchFamily="18" charset="0"/>
                <a:ea typeface="Cambria Math" panose="02040503050406030204" pitchFamily="18" charset="0"/>
              </a:rPr>
              <a:t>T = 4 </a:t>
            </a:r>
            <a:r>
              <a:rPr lang="el-GR">
                <a:latin typeface="Cambria Math" panose="02040503050406030204" pitchFamily="18" charset="0"/>
                <a:ea typeface="Cambria Math" panose="02040503050406030204" pitchFamily="18" charset="0"/>
              </a:rPr>
              <a:t>μ</a:t>
            </a:r>
            <a:r>
              <a:rPr lang="en-US">
                <a:latin typeface="Cambria Math" panose="02040503050406030204" pitchFamily="18" charset="0"/>
                <a:ea typeface="Cambria Math" panose="02040503050406030204" pitchFamily="18" charset="0"/>
              </a:rPr>
              <a:t>K</a:t>
            </a:r>
            <a:endParaRPr lang="en-US"/>
          </a:p>
        </p:txBody>
      </p:sp>
    </p:spTree>
    <p:extLst>
      <p:ext uri="{BB962C8B-B14F-4D97-AF65-F5344CB8AC3E}">
        <p14:creationId xmlns:p14="http://schemas.microsoft.com/office/powerpoint/2010/main" val="6961077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884E66-116A-8F89-3411-A1F4E433858B}"/>
              </a:ext>
            </a:extLst>
          </p:cNvPr>
          <p:cNvSpPr>
            <a:spLocks noGrp="1"/>
          </p:cNvSpPr>
          <p:nvPr>
            <p:ph type="title"/>
          </p:nvPr>
        </p:nvSpPr>
        <p:spPr/>
        <p:txBody>
          <a:bodyPr/>
          <a:lstStyle/>
          <a:p>
            <a:r>
              <a:rPr lang="en-US"/>
              <a:t>MOT dependence on </a:t>
            </a:r>
            <a:r>
              <a:rPr lang="el-GR"/>
              <a:t>Δ</a:t>
            </a:r>
            <a:r>
              <a:rPr lang="en-US"/>
              <a:t> and s</a:t>
            </a:r>
          </a:p>
        </p:txBody>
      </p:sp>
      <p:sp>
        <p:nvSpPr>
          <p:cNvPr id="3" name="Rectangle 2">
            <a:extLst>
              <a:ext uri="{FF2B5EF4-FFF2-40B4-BE49-F238E27FC236}">
                <a16:creationId xmlns:a16="http://schemas.microsoft.com/office/drawing/2014/main" id="{BB567A40-ED81-47B5-F39A-3F3501E5DF81}"/>
              </a:ext>
            </a:extLst>
          </p:cNvPr>
          <p:cNvSpPr/>
          <p:nvPr/>
        </p:nvSpPr>
        <p:spPr>
          <a:xfrm>
            <a:off x="1391992" y="1095584"/>
            <a:ext cx="10436500" cy="5758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Graphic 3">
            <a:extLst>
              <a:ext uri="{FF2B5EF4-FFF2-40B4-BE49-F238E27FC236}">
                <a16:creationId xmlns:a16="http://schemas.microsoft.com/office/drawing/2014/main" id="{645C7E03-80E9-AB8D-F251-73B36C9F5C30}"/>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t="9600"/>
          <a:stretch/>
        </p:blipFill>
        <p:spPr>
          <a:xfrm>
            <a:off x="2601243" y="4542128"/>
            <a:ext cx="8708244" cy="984034"/>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11B27F9-CB47-A813-6C68-D40B832071C2}"/>
                  </a:ext>
                </a:extLst>
              </p:cNvPr>
              <p:cNvSpPr txBox="1"/>
              <p:nvPr/>
            </p:nvSpPr>
            <p:spPr>
              <a:xfrm>
                <a:off x="1452963" y="3937118"/>
                <a:ext cx="967316" cy="169277"/>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1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 =−1.00 </m:t>
                      </m:r>
                      <m:r>
                        <m:rPr>
                          <m:sty m:val="p"/>
                        </m:rPr>
                        <a:rPr kumimoji="0" lang="en-US" sz="1100" b="0" i="0"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MHz</m:t>
                      </m:r>
                    </m:oMath>
                  </m:oMathPara>
                </a14:m>
                <a:endParaRPr kumimoji="0" lang="en-US"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mc:Choice>
        <mc:Fallback xmlns="">
          <p:sp>
            <p:nvSpPr>
              <p:cNvPr id="5" name="TextBox 4">
                <a:extLst>
                  <a:ext uri="{FF2B5EF4-FFF2-40B4-BE49-F238E27FC236}">
                    <a16:creationId xmlns:a16="http://schemas.microsoft.com/office/drawing/2014/main" id="{B11B27F9-CB47-A813-6C68-D40B832071C2}"/>
                  </a:ext>
                </a:extLst>
              </p:cNvPr>
              <p:cNvSpPr txBox="1">
                <a:spLocks noRot="1" noChangeAspect="1" noMove="1" noResize="1" noEditPoints="1" noAdjustHandles="1" noChangeArrowheads="1" noChangeShapeType="1" noTextEdit="1"/>
              </p:cNvSpPr>
              <p:nvPr/>
            </p:nvSpPr>
            <p:spPr>
              <a:xfrm>
                <a:off x="1452963" y="3937118"/>
                <a:ext cx="967316" cy="169277"/>
              </a:xfrm>
              <a:prstGeom prst="rect">
                <a:avLst/>
              </a:prstGeom>
              <a:blipFill>
                <a:blip r:embed="rId5"/>
                <a:stretch>
                  <a:fillRect l="-2597" t="-14286" r="-2597" b="-35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A357D55C-5F1A-9A7F-2715-F83F197B4B29}"/>
                  </a:ext>
                </a:extLst>
              </p:cNvPr>
              <p:cNvSpPr txBox="1"/>
              <p:nvPr/>
            </p:nvSpPr>
            <p:spPr>
              <a:xfrm>
                <a:off x="1452963" y="4939985"/>
                <a:ext cx="967316" cy="169277"/>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1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 =−1.12 </m:t>
                      </m:r>
                      <m:r>
                        <m:rPr>
                          <m:sty m:val="p"/>
                        </m:rPr>
                        <a:rPr kumimoji="0" lang="en-US" sz="1100" b="0" i="0"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MHz</m:t>
                      </m:r>
                    </m:oMath>
                  </m:oMathPara>
                </a14:m>
                <a:endParaRPr kumimoji="0" lang="en-US"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mc:Choice>
        <mc:Fallback xmlns="">
          <p:sp>
            <p:nvSpPr>
              <p:cNvPr id="6" name="TextBox 5">
                <a:extLst>
                  <a:ext uri="{FF2B5EF4-FFF2-40B4-BE49-F238E27FC236}">
                    <a16:creationId xmlns:a16="http://schemas.microsoft.com/office/drawing/2014/main" id="{A357D55C-5F1A-9A7F-2715-F83F197B4B29}"/>
                  </a:ext>
                </a:extLst>
              </p:cNvPr>
              <p:cNvSpPr txBox="1">
                <a:spLocks noRot="1" noChangeAspect="1" noMove="1" noResize="1" noEditPoints="1" noAdjustHandles="1" noChangeArrowheads="1" noChangeShapeType="1" noTextEdit="1"/>
              </p:cNvSpPr>
              <p:nvPr/>
            </p:nvSpPr>
            <p:spPr>
              <a:xfrm>
                <a:off x="1452963" y="4939985"/>
                <a:ext cx="967316" cy="169277"/>
              </a:xfrm>
              <a:prstGeom prst="rect">
                <a:avLst/>
              </a:prstGeom>
              <a:blipFill>
                <a:blip r:embed="rId6"/>
                <a:stretch>
                  <a:fillRect l="-2597" t="-6667" r="-2597" b="-3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86597A1-8A21-7C7B-624B-9C75FD17721C}"/>
                  </a:ext>
                </a:extLst>
              </p:cNvPr>
              <p:cNvSpPr txBox="1"/>
              <p:nvPr/>
            </p:nvSpPr>
            <p:spPr>
              <a:xfrm>
                <a:off x="1391992" y="1789493"/>
                <a:ext cx="1130155" cy="16927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1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 =−0. </m:t>
                      </m:r>
                      <m:r>
                        <a:rPr kumimoji="0" lang="en-US" sz="1100" b="0" i="0"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75 </m:t>
                      </m:r>
                      <m:r>
                        <m:rPr>
                          <m:sty m:val="p"/>
                        </m:rPr>
                        <a:rPr kumimoji="0" lang="en-US" sz="1100" b="0" i="0"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MHz</m:t>
                      </m:r>
                    </m:oMath>
                  </m:oMathPara>
                </a14:m>
                <a:endParaRPr kumimoji="0" lang="en-US"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mc:Choice>
        <mc:Fallback xmlns="">
          <p:sp>
            <p:nvSpPr>
              <p:cNvPr id="7" name="TextBox 6">
                <a:extLst>
                  <a:ext uri="{FF2B5EF4-FFF2-40B4-BE49-F238E27FC236}">
                    <a16:creationId xmlns:a16="http://schemas.microsoft.com/office/drawing/2014/main" id="{C86597A1-8A21-7C7B-624B-9C75FD17721C}"/>
                  </a:ext>
                </a:extLst>
              </p:cNvPr>
              <p:cNvSpPr txBox="1">
                <a:spLocks noRot="1" noChangeAspect="1" noMove="1" noResize="1" noEditPoints="1" noAdjustHandles="1" noChangeArrowheads="1" noChangeShapeType="1" noTextEdit="1"/>
              </p:cNvSpPr>
              <p:nvPr/>
            </p:nvSpPr>
            <p:spPr>
              <a:xfrm>
                <a:off x="1391992" y="1789493"/>
                <a:ext cx="1130155" cy="169277"/>
              </a:xfrm>
              <a:prstGeom prst="rect">
                <a:avLst/>
              </a:prstGeom>
              <a:blipFill>
                <a:blip r:embed="rId7"/>
                <a:stretch>
                  <a:fillRect t="-14286" b="-28571"/>
                </a:stretch>
              </a:blipFill>
            </p:spPr>
            <p:txBody>
              <a:bodyPr/>
              <a:lstStyle/>
              <a:p>
                <a:r>
                  <a:rPr lang="en-US">
                    <a:noFill/>
                  </a:rPr>
                  <a:t> </a:t>
                </a:r>
              </a:p>
            </p:txBody>
          </p:sp>
        </mc:Fallback>
      </mc:AlternateContent>
      <p:cxnSp>
        <p:nvCxnSpPr>
          <p:cNvPr id="8" name="Straight Arrow Connector 7">
            <a:extLst>
              <a:ext uri="{FF2B5EF4-FFF2-40B4-BE49-F238E27FC236}">
                <a16:creationId xmlns:a16="http://schemas.microsoft.com/office/drawing/2014/main" id="{F93E23A2-99F3-BF43-2A3D-0190ED5810A7}"/>
              </a:ext>
            </a:extLst>
          </p:cNvPr>
          <p:cNvCxnSpPr>
            <a:cxnSpLocks/>
          </p:cNvCxnSpPr>
          <p:nvPr/>
        </p:nvCxnSpPr>
        <p:spPr>
          <a:xfrm>
            <a:off x="8172109" y="1235056"/>
            <a:ext cx="1261641" cy="0"/>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42EDCDA7-CA2A-FD2A-2C07-5EF4DC105799}"/>
              </a:ext>
            </a:extLst>
          </p:cNvPr>
          <p:cNvCxnSpPr>
            <a:cxnSpLocks/>
          </p:cNvCxnSpPr>
          <p:nvPr/>
        </p:nvCxnSpPr>
        <p:spPr>
          <a:xfrm>
            <a:off x="4942769" y="1232457"/>
            <a:ext cx="1261641" cy="0"/>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C599DC02-ED7D-25AB-751E-27121B63673C}"/>
                  </a:ext>
                </a:extLst>
              </p:cNvPr>
              <p:cNvSpPr txBox="1"/>
              <p:nvPr/>
            </p:nvSpPr>
            <p:spPr>
              <a:xfrm>
                <a:off x="1391992" y="2881145"/>
                <a:ext cx="1130155" cy="16927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1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 =−0.88 </m:t>
                      </m:r>
                      <m:r>
                        <m:rPr>
                          <m:sty m:val="p"/>
                        </m:rPr>
                        <a:rPr kumimoji="0" lang="en-US" sz="1100" b="0" i="0"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MHz</m:t>
                      </m:r>
                    </m:oMath>
                  </m:oMathPara>
                </a14:m>
                <a:endParaRPr kumimoji="0" lang="en-US"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mc:Choice>
        <mc:Fallback xmlns="">
          <p:sp>
            <p:nvSpPr>
              <p:cNvPr id="10" name="TextBox 9">
                <a:extLst>
                  <a:ext uri="{FF2B5EF4-FFF2-40B4-BE49-F238E27FC236}">
                    <a16:creationId xmlns:a16="http://schemas.microsoft.com/office/drawing/2014/main" id="{C599DC02-ED7D-25AB-751E-27121B63673C}"/>
                  </a:ext>
                </a:extLst>
              </p:cNvPr>
              <p:cNvSpPr txBox="1">
                <a:spLocks noRot="1" noChangeAspect="1" noMove="1" noResize="1" noEditPoints="1" noAdjustHandles="1" noChangeArrowheads="1" noChangeShapeType="1" noTextEdit="1"/>
              </p:cNvSpPr>
              <p:nvPr/>
            </p:nvSpPr>
            <p:spPr>
              <a:xfrm>
                <a:off x="1391992" y="2881145"/>
                <a:ext cx="1130155" cy="169277"/>
              </a:xfrm>
              <a:prstGeom prst="rect">
                <a:avLst/>
              </a:prstGeom>
              <a:blipFill>
                <a:blip r:embed="rId8"/>
                <a:stretch>
                  <a:fillRect t="-14286" b="-35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56480137-C987-C142-0B15-DDDF07F51A29}"/>
                  </a:ext>
                </a:extLst>
              </p:cNvPr>
              <p:cNvSpPr txBox="1"/>
              <p:nvPr/>
            </p:nvSpPr>
            <p:spPr>
              <a:xfrm>
                <a:off x="1452963" y="6027490"/>
                <a:ext cx="967316" cy="169277"/>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1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 =−1.25 </m:t>
                      </m:r>
                      <m:r>
                        <m:rPr>
                          <m:sty m:val="p"/>
                        </m:rPr>
                        <a:rPr kumimoji="0" lang="en-US" sz="1100" b="0" i="0"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MHz</m:t>
                      </m:r>
                    </m:oMath>
                  </m:oMathPara>
                </a14:m>
                <a:endParaRPr kumimoji="0" lang="en-US"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mc:Choice>
        <mc:Fallback xmlns="">
          <p:sp>
            <p:nvSpPr>
              <p:cNvPr id="11" name="TextBox 10">
                <a:extLst>
                  <a:ext uri="{FF2B5EF4-FFF2-40B4-BE49-F238E27FC236}">
                    <a16:creationId xmlns:a16="http://schemas.microsoft.com/office/drawing/2014/main" id="{56480137-C987-C142-0B15-DDDF07F51A29}"/>
                  </a:ext>
                </a:extLst>
              </p:cNvPr>
              <p:cNvSpPr txBox="1">
                <a:spLocks noRot="1" noChangeAspect="1" noMove="1" noResize="1" noEditPoints="1" noAdjustHandles="1" noChangeArrowheads="1" noChangeShapeType="1" noTextEdit="1"/>
              </p:cNvSpPr>
              <p:nvPr/>
            </p:nvSpPr>
            <p:spPr>
              <a:xfrm>
                <a:off x="1452963" y="6027490"/>
                <a:ext cx="967316" cy="169277"/>
              </a:xfrm>
              <a:prstGeom prst="rect">
                <a:avLst/>
              </a:prstGeom>
              <a:blipFill>
                <a:blip r:embed="rId9"/>
                <a:stretch>
                  <a:fillRect l="-2597" t="-6667" r="-2597" b="-26667"/>
                </a:stretch>
              </a:blipFill>
            </p:spPr>
            <p:txBody>
              <a:bodyPr/>
              <a:lstStyle/>
              <a:p>
                <a:r>
                  <a:rPr lang="en-US">
                    <a:noFill/>
                  </a:rPr>
                  <a:t> </a:t>
                </a:r>
              </a:p>
            </p:txBody>
          </p:sp>
        </mc:Fallback>
      </mc:AlternateContent>
      <p:sp>
        <p:nvSpPr>
          <p:cNvPr id="20" name="TextBox 19">
            <a:extLst>
              <a:ext uri="{FF2B5EF4-FFF2-40B4-BE49-F238E27FC236}">
                <a16:creationId xmlns:a16="http://schemas.microsoft.com/office/drawing/2014/main" id="{CA0D0ABA-4460-726F-CFB9-BAA6C9AE434C}"/>
              </a:ext>
            </a:extLst>
          </p:cNvPr>
          <p:cNvSpPr txBox="1"/>
          <p:nvPr/>
        </p:nvSpPr>
        <p:spPr>
          <a:xfrm>
            <a:off x="10450734" y="1102205"/>
            <a:ext cx="819151"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FF0000"/>
                </a:solidFill>
                <a:effectLst/>
                <a:uLnTx/>
                <a:uFillTx/>
                <a:latin typeface="Calibri" panose="020F0502020204030204"/>
                <a:ea typeface="+mn-ea"/>
                <a:cs typeface="+mn-cs"/>
              </a:rPr>
              <a:t>0.8 Imax</a:t>
            </a:r>
          </a:p>
        </p:txBody>
      </p:sp>
      <p:sp>
        <p:nvSpPr>
          <p:cNvPr id="21" name="TextBox 20">
            <a:extLst>
              <a:ext uri="{FF2B5EF4-FFF2-40B4-BE49-F238E27FC236}">
                <a16:creationId xmlns:a16="http://schemas.microsoft.com/office/drawing/2014/main" id="{861F924B-667F-C049-D630-D8F392582C05}"/>
              </a:ext>
            </a:extLst>
          </p:cNvPr>
          <p:cNvSpPr txBox="1"/>
          <p:nvPr/>
        </p:nvSpPr>
        <p:spPr>
          <a:xfrm>
            <a:off x="2815561" y="1092072"/>
            <a:ext cx="819151"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FF0000"/>
                </a:solidFill>
                <a:effectLst/>
                <a:uLnTx/>
                <a:uFillTx/>
                <a:latin typeface="Calibri" panose="020F0502020204030204"/>
                <a:ea typeface="+mn-ea"/>
                <a:cs typeface="+mn-cs"/>
              </a:rPr>
              <a:t>0.1 Imax</a:t>
            </a:r>
          </a:p>
        </p:txBody>
      </p:sp>
      <p:pic>
        <p:nvPicPr>
          <p:cNvPr id="22" name="Graphic 21">
            <a:extLst>
              <a:ext uri="{FF2B5EF4-FFF2-40B4-BE49-F238E27FC236}">
                <a16:creationId xmlns:a16="http://schemas.microsoft.com/office/drawing/2014/main" id="{9D7B6D40-20AB-BB7D-DDBD-BD1AB89D07E4}"/>
              </a:ext>
            </a:extLst>
          </p:cNvPr>
          <p:cNvPicPr>
            <a:picLocks noChangeAspect="1"/>
          </p:cNvPicPr>
          <p:nvPr/>
        </p:nvPicPr>
        <p:blipFill rotWithShape="1">
          <a:blip r:embed="rId10">
            <a:extLst>
              <a:ext uri="{96DAC541-7B7A-43D3-8B79-37D633B846F1}">
                <asvg:svgBlip xmlns:asvg="http://schemas.microsoft.com/office/drawing/2016/SVG/main" r:embed="rId11"/>
              </a:ext>
            </a:extLst>
          </a:blip>
          <a:srcRect t="9600"/>
          <a:stretch/>
        </p:blipFill>
        <p:spPr>
          <a:xfrm>
            <a:off x="2601245" y="1404314"/>
            <a:ext cx="8708245" cy="984034"/>
          </a:xfrm>
          <a:prstGeom prst="rect">
            <a:avLst/>
          </a:prstGeom>
        </p:spPr>
      </p:pic>
      <p:pic>
        <p:nvPicPr>
          <p:cNvPr id="23" name="Graphic 22">
            <a:extLst>
              <a:ext uri="{FF2B5EF4-FFF2-40B4-BE49-F238E27FC236}">
                <a16:creationId xmlns:a16="http://schemas.microsoft.com/office/drawing/2014/main" id="{47993CFD-4D2C-194B-B069-1F812AD645F8}"/>
              </a:ext>
            </a:extLst>
          </p:cNvPr>
          <p:cNvPicPr>
            <a:picLocks noChangeAspect="1"/>
          </p:cNvPicPr>
          <p:nvPr/>
        </p:nvPicPr>
        <p:blipFill rotWithShape="1">
          <a:blip r:embed="rId12">
            <a:extLst>
              <a:ext uri="{96DAC541-7B7A-43D3-8B79-37D633B846F1}">
                <asvg:svgBlip xmlns:asvg="http://schemas.microsoft.com/office/drawing/2016/SVG/main" r:embed="rId13"/>
              </a:ext>
            </a:extLst>
          </a:blip>
          <a:srcRect t="9600"/>
          <a:stretch/>
        </p:blipFill>
        <p:spPr>
          <a:xfrm>
            <a:off x="2606884" y="2444965"/>
            <a:ext cx="8708246" cy="984035"/>
          </a:xfrm>
          <a:prstGeom prst="rect">
            <a:avLst/>
          </a:prstGeom>
        </p:spPr>
      </p:pic>
      <p:pic>
        <p:nvPicPr>
          <p:cNvPr id="24" name="Graphic 23">
            <a:extLst>
              <a:ext uri="{FF2B5EF4-FFF2-40B4-BE49-F238E27FC236}">
                <a16:creationId xmlns:a16="http://schemas.microsoft.com/office/drawing/2014/main" id="{F4E0D634-348E-8D5D-CA8A-90A84CBBEE7E}"/>
              </a:ext>
            </a:extLst>
          </p:cNvPr>
          <p:cNvPicPr>
            <a:picLocks noChangeAspect="1"/>
          </p:cNvPicPr>
          <p:nvPr/>
        </p:nvPicPr>
        <p:blipFill rotWithShape="1">
          <a:blip r:embed="rId14">
            <a:extLst>
              <a:ext uri="{96DAC541-7B7A-43D3-8B79-37D633B846F1}">
                <asvg:svgBlip xmlns:asvg="http://schemas.microsoft.com/office/drawing/2016/SVG/main" r:embed="rId15"/>
              </a:ext>
            </a:extLst>
          </a:blip>
          <a:srcRect t="9600"/>
          <a:stretch/>
        </p:blipFill>
        <p:spPr>
          <a:xfrm>
            <a:off x="2601243" y="3485617"/>
            <a:ext cx="8708247" cy="984034"/>
          </a:xfrm>
          <a:prstGeom prst="rect">
            <a:avLst/>
          </a:prstGeom>
        </p:spPr>
      </p:pic>
      <p:pic>
        <p:nvPicPr>
          <p:cNvPr id="25" name="Graphic 24">
            <a:extLst>
              <a:ext uri="{FF2B5EF4-FFF2-40B4-BE49-F238E27FC236}">
                <a16:creationId xmlns:a16="http://schemas.microsoft.com/office/drawing/2014/main" id="{1F8FAA3C-3EB9-C907-1F7E-F52A963F5379}"/>
              </a:ext>
            </a:extLst>
          </p:cNvPr>
          <p:cNvPicPr>
            <a:picLocks noChangeAspect="1"/>
          </p:cNvPicPr>
          <p:nvPr/>
        </p:nvPicPr>
        <p:blipFill rotWithShape="1">
          <a:blip r:embed="rId16">
            <a:extLst>
              <a:ext uri="{96DAC541-7B7A-43D3-8B79-37D633B846F1}">
                <asvg:svgBlip xmlns:asvg="http://schemas.microsoft.com/office/drawing/2016/SVG/main" r:embed="rId17"/>
              </a:ext>
            </a:extLst>
          </a:blip>
          <a:srcRect t="9600"/>
          <a:stretch/>
        </p:blipFill>
        <p:spPr>
          <a:xfrm>
            <a:off x="2601245" y="5606805"/>
            <a:ext cx="8708245" cy="984034"/>
          </a:xfrm>
          <a:prstGeom prst="rect">
            <a:avLst/>
          </a:prstGeom>
        </p:spPr>
      </p:pic>
      <p:sp>
        <p:nvSpPr>
          <p:cNvPr id="26" name="TextBox 25">
            <a:extLst>
              <a:ext uri="{FF2B5EF4-FFF2-40B4-BE49-F238E27FC236}">
                <a16:creationId xmlns:a16="http://schemas.microsoft.com/office/drawing/2014/main" id="{550DD496-161A-BBA0-EEB5-FD27E4CB9613}"/>
              </a:ext>
            </a:extLst>
          </p:cNvPr>
          <p:cNvSpPr txBox="1"/>
          <p:nvPr/>
        </p:nvSpPr>
        <p:spPr>
          <a:xfrm>
            <a:off x="6273861" y="1042575"/>
            <a:ext cx="189824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689 nm intensity</a:t>
            </a:r>
          </a:p>
        </p:txBody>
      </p:sp>
      <p:cxnSp>
        <p:nvCxnSpPr>
          <p:cNvPr id="27" name="Straight Arrow Connector 26">
            <a:extLst>
              <a:ext uri="{FF2B5EF4-FFF2-40B4-BE49-F238E27FC236}">
                <a16:creationId xmlns:a16="http://schemas.microsoft.com/office/drawing/2014/main" id="{D9A824E8-D3C2-3087-8DD4-3E847D89BA39}"/>
              </a:ext>
            </a:extLst>
          </p:cNvPr>
          <p:cNvCxnSpPr>
            <a:cxnSpLocks/>
          </p:cNvCxnSpPr>
          <p:nvPr/>
        </p:nvCxnSpPr>
        <p:spPr>
          <a:xfrm flipH="1">
            <a:off x="612512" y="1639757"/>
            <a:ext cx="22707" cy="1497182"/>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262DE4C1-10E8-D4ED-0066-0803EFAAEFEF}"/>
              </a:ext>
            </a:extLst>
          </p:cNvPr>
          <p:cNvCxnSpPr>
            <a:cxnSpLocks/>
          </p:cNvCxnSpPr>
          <p:nvPr/>
        </p:nvCxnSpPr>
        <p:spPr>
          <a:xfrm>
            <a:off x="612512" y="4939985"/>
            <a:ext cx="0" cy="1567496"/>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7B938D56-39B6-F440-21C9-6AD379620639}"/>
              </a:ext>
            </a:extLst>
          </p:cNvPr>
          <p:cNvSpPr txBox="1"/>
          <p:nvPr/>
        </p:nvSpPr>
        <p:spPr>
          <a:xfrm rot="16200000">
            <a:off x="-336611" y="3776169"/>
            <a:ext cx="189824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689 nm detuning</a:t>
            </a:r>
          </a:p>
        </p:txBody>
      </p:sp>
    </p:spTree>
    <p:extLst>
      <p:ext uri="{BB962C8B-B14F-4D97-AF65-F5344CB8AC3E}">
        <p14:creationId xmlns:p14="http://schemas.microsoft.com/office/powerpoint/2010/main" val="845953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2FB6C-690C-3225-F97A-A4F68668C0AC}"/>
              </a:ext>
            </a:extLst>
          </p:cNvPr>
          <p:cNvSpPr>
            <a:spLocks noGrp="1"/>
          </p:cNvSpPr>
          <p:nvPr>
            <p:ph type="title"/>
          </p:nvPr>
        </p:nvSpPr>
        <p:spPr/>
        <p:txBody>
          <a:bodyPr>
            <a:normAutofit/>
          </a:bodyPr>
          <a:lstStyle/>
          <a:p>
            <a:r>
              <a:rPr lang="en-US" dirty="0"/>
              <a:t>Geodesy stations </a:t>
            </a:r>
          </a:p>
        </p:txBody>
      </p:sp>
      <p:pic>
        <p:nvPicPr>
          <p:cNvPr id="4" name="Picture 3">
            <a:extLst>
              <a:ext uri="{FF2B5EF4-FFF2-40B4-BE49-F238E27FC236}">
                <a16:creationId xmlns:a16="http://schemas.microsoft.com/office/drawing/2014/main" id="{5389316E-9439-8B12-2A89-C735F56EC364}"/>
              </a:ext>
            </a:extLst>
          </p:cNvPr>
          <p:cNvPicPr>
            <a:picLocks noChangeAspect="1"/>
          </p:cNvPicPr>
          <p:nvPr/>
        </p:nvPicPr>
        <p:blipFill rotWithShape="1">
          <a:blip r:embed="rId3"/>
          <a:srcRect b="27242"/>
          <a:stretch/>
        </p:blipFill>
        <p:spPr>
          <a:xfrm>
            <a:off x="413784" y="1794494"/>
            <a:ext cx="11364432" cy="4476613"/>
          </a:xfrm>
          <a:prstGeom prst="rect">
            <a:avLst/>
          </a:prstGeom>
        </p:spPr>
      </p:pic>
      <p:sp>
        <p:nvSpPr>
          <p:cNvPr id="6" name="TextBox 5">
            <a:extLst>
              <a:ext uri="{FF2B5EF4-FFF2-40B4-BE49-F238E27FC236}">
                <a16:creationId xmlns:a16="http://schemas.microsoft.com/office/drawing/2014/main" id="{29156640-2A3D-182A-AAD3-F4A2C878A8F9}"/>
              </a:ext>
            </a:extLst>
          </p:cNvPr>
          <p:cNvSpPr txBox="1"/>
          <p:nvPr/>
        </p:nvSpPr>
        <p:spPr>
          <a:xfrm>
            <a:off x="3736482" y="6494334"/>
            <a:ext cx="4480239" cy="246221"/>
          </a:xfrm>
          <a:prstGeom prst="rect">
            <a:avLst/>
          </a:prstGeom>
          <a:noFill/>
        </p:spPr>
        <p:txBody>
          <a:bodyPr wrap="square">
            <a:spAutoFit/>
          </a:bodyPr>
          <a:lstStyle/>
          <a:p>
            <a:r>
              <a:rPr lang="en-US" sz="1000"/>
              <a:t>https://oceanservice.noaa.gov/education/tutorial_geodesy/geo08_spatref.html</a:t>
            </a:r>
          </a:p>
        </p:txBody>
      </p:sp>
    </p:spTree>
    <p:extLst>
      <p:ext uri="{BB962C8B-B14F-4D97-AF65-F5344CB8AC3E}">
        <p14:creationId xmlns:p14="http://schemas.microsoft.com/office/powerpoint/2010/main" val="25991445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B7AD84F-DD09-5135-7DCC-5CE481F4B3BB}"/>
              </a:ext>
            </a:extLst>
          </p:cNvPr>
          <p:cNvSpPr>
            <a:spLocks noGrp="1"/>
          </p:cNvSpPr>
          <p:nvPr>
            <p:ph type="title"/>
          </p:nvPr>
        </p:nvSpPr>
        <p:spPr/>
        <p:txBody>
          <a:bodyPr/>
          <a:lstStyle/>
          <a:p>
            <a:r>
              <a:rPr lang="en-US" dirty="0"/>
              <a:t>In progress: lattice trapping</a:t>
            </a:r>
          </a:p>
        </p:txBody>
      </p:sp>
      <p:grpSp>
        <p:nvGrpSpPr>
          <p:cNvPr id="2" name="Group 1">
            <a:extLst>
              <a:ext uri="{FF2B5EF4-FFF2-40B4-BE49-F238E27FC236}">
                <a16:creationId xmlns:a16="http://schemas.microsoft.com/office/drawing/2014/main" id="{0B3A5DBF-9E08-E5FC-3A43-2833811B66C0}"/>
              </a:ext>
            </a:extLst>
          </p:cNvPr>
          <p:cNvGrpSpPr/>
          <p:nvPr/>
        </p:nvGrpSpPr>
        <p:grpSpPr>
          <a:xfrm>
            <a:off x="614167" y="1592542"/>
            <a:ext cx="4801761" cy="4800600"/>
            <a:chOff x="5222507" y="1272613"/>
            <a:chExt cx="4801761" cy="4801761"/>
          </a:xfrm>
        </p:grpSpPr>
        <p:pic>
          <p:nvPicPr>
            <p:cNvPr id="3" name="Picture 2">
              <a:extLst>
                <a:ext uri="{FF2B5EF4-FFF2-40B4-BE49-F238E27FC236}">
                  <a16:creationId xmlns:a16="http://schemas.microsoft.com/office/drawing/2014/main" id="{64D38033-CA91-6EA0-B8DF-19E6FA543CD2}"/>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5222507" y="1272613"/>
              <a:ext cx="4801761" cy="4801761"/>
            </a:xfrm>
            <a:prstGeom prst="rect">
              <a:avLst/>
            </a:prstGeom>
          </p:spPr>
        </p:pic>
        <p:cxnSp>
          <p:nvCxnSpPr>
            <p:cNvPr id="4" name="Straight Arrow Connector 3">
              <a:extLst>
                <a:ext uri="{FF2B5EF4-FFF2-40B4-BE49-F238E27FC236}">
                  <a16:creationId xmlns:a16="http://schemas.microsoft.com/office/drawing/2014/main" id="{E3F7F216-E2BC-43EF-61B0-98C11F8E245E}"/>
                </a:ext>
              </a:extLst>
            </p:cNvPr>
            <p:cNvCxnSpPr>
              <a:cxnSpLocks/>
            </p:cNvCxnSpPr>
            <p:nvPr/>
          </p:nvCxnSpPr>
          <p:spPr>
            <a:xfrm flipH="1" flipV="1">
              <a:off x="7005294" y="3022307"/>
              <a:ext cx="1508391" cy="930915"/>
            </a:xfrm>
            <a:prstGeom prst="straightConnector1">
              <a:avLst/>
            </a:prstGeom>
            <a:noFill/>
            <a:ln w="38100" cap="flat" cmpd="sng" algn="ctr">
              <a:solidFill>
                <a:srgbClr val="00B0F0"/>
              </a:solidFill>
              <a:prstDash val="solid"/>
              <a:miter lim="800000"/>
              <a:tailEnd type="triangle"/>
            </a:ln>
            <a:effectLst/>
          </p:spPr>
        </p:cxnSp>
        <p:sp>
          <p:nvSpPr>
            <p:cNvPr id="6" name="TextBox 5">
              <a:extLst>
                <a:ext uri="{FF2B5EF4-FFF2-40B4-BE49-F238E27FC236}">
                  <a16:creationId xmlns:a16="http://schemas.microsoft.com/office/drawing/2014/main" id="{2C75CE37-0E5C-D5D9-1FC6-BC3D21CFF2A4}"/>
                </a:ext>
              </a:extLst>
            </p:cNvPr>
            <p:cNvSpPr txBox="1"/>
            <p:nvPr/>
          </p:nvSpPr>
          <p:spPr>
            <a:xfrm>
              <a:off x="8266430" y="3316562"/>
              <a:ext cx="247255" cy="342404"/>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B0F0"/>
                  </a:solidFill>
                  <a:effectLst/>
                  <a:uLnTx/>
                  <a:uFillTx/>
                  <a:latin typeface="Calibri" panose="020F0502020204030204"/>
                </a:rPr>
                <a:t>B</a:t>
              </a:r>
            </a:p>
          </p:txBody>
        </p:sp>
      </p:grpSp>
      <p:pic>
        <p:nvPicPr>
          <p:cNvPr id="7" name="Picture 5">
            <a:extLst>
              <a:ext uri="{FF2B5EF4-FFF2-40B4-BE49-F238E27FC236}">
                <a16:creationId xmlns:a16="http://schemas.microsoft.com/office/drawing/2014/main" id="{A7361AAD-1E07-CD7F-C280-4395D6162F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532" y="1778917"/>
            <a:ext cx="3512413" cy="263431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9F645801-A21F-EF6A-91AF-AFB8A72FFE2D}"/>
              </a:ext>
            </a:extLst>
          </p:cNvPr>
          <p:cNvSpPr txBox="1"/>
          <p:nvPr/>
        </p:nvSpPr>
        <p:spPr>
          <a:xfrm>
            <a:off x="5415928" y="1377098"/>
            <a:ext cx="2235933" cy="430887"/>
          </a:xfrm>
          <a:prstGeom prst="rect">
            <a:avLst/>
          </a:prstGeom>
          <a:noFill/>
        </p:spPr>
        <p:txBody>
          <a:bodyPr wrap="none" rtlCol="0">
            <a:spAutoFit/>
          </a:bodyPr>
          <a:lstStyle/>
          <a:p>
            <a:r>
              <a:rPr lang="en-US" sz="2200" dirty="0"/>
              <a:t>Frank’s clock laser</a:t>
            </a:r>
          </a:p>
        </p:txBody>
      </p:sp>
      <p:pic>
        <p:nvPicPr>
          <p:cNvPr id="10" name="Picture 9">
            <a:extLst>
              <a:ext uri="{FF2B5EF4-FFF2-40B4-BE49-F238E27FC236}">
                <a16:creationId xmlns:a16="http://schemas.microsoft.com/office/drawing/2014/main" id="{CB7922FE-513E-793E-3805-658B8334F9BE}"/>
              </a:ext>
            </a:extLst>
          </p:cNvPr>
          <p:cNvPicPr>
            <a:picLocks noChangeAspect="1"/>
          </p:cNvPicPr>
          <p:nvPr/>
        </p:nvPicPr>
        <p:blipFill rotWithShape="1">
          <a:blip r:embed="rId5"/>
          <a:srcRect l="28671" t="8266" r="37925" b="51845"/>
          <a:stretch/>
        </p:blipFill>
        <p:spPr>
          <a:xfrm>
            <a:off x="9279443" y="3635997"/>
            <a:ext cx="2780786" cy="2584051"/>
          </a:xfrm>
          <a:prstGeom prst="rect">
            <a:avLst/>
          </a:prstGeom>
        </p:spPr>
      </p:pic>
      <p:sp>
        <p:nvSpPr>
          <p:cNvPr id="12" name="TextBox 11">
            <a:extLst>
              <a:ext uri="{FF2B5EF4-FFF2-40B4-BE49-F238E27FC236}">
                <a16:creationId xmlns:a16="http://schemas.microsoft.com/office/drawing/2014/main" id="{EBB37783-D723-EC2D-B15F-C1BB2E895DD7}"/>
              </a:ext>
            </a:extLst>
          </p:cNvPr>
          <p:cNvSpPr txBox="1"/>
          <p:nvPr/>
        </p:nvSpPr>
        <p:spPr>
          <a:xfrm>
            <a:off x="10302851" y="6307904"/>
            <a:ext cx="1983288" cy="246221"/>
          </a:xfrm>
          <a:prstGeom prst="rect">
            <a:avLst/>
          </a:prstGeom>
          <a:noFill/>
        </p:spPr>
        <p:txBody>
          <a:bodyPr wrap="square" rtlCol="0">
            <a:spAutoFit/>
          </a:bodyPr>
          <a:lstStyle/>
          <a:p>
            <a:r>
              <a:rPr lang="en-US" sz="1000" dirty="0"/>
              <a:t>Bothwell </a:t>
            </a:r>
            <a:r>
              <a:rPr lang="en-US" sz="1000" i="1" dirty="0"/>
              <a:t>et al </a:t>
            </a:r>
            <a:r>
              <a:rPr lang="en-US" sz="1000" dirty="0"/>
              <a:t> </a:t>
            </a:r>
            <a:r>
              <a:rPr lang="en-US" sz="1000" dirty="0" err="1"/>
              <a:t>Metrologia</a:t>
            </a:r>
            <a:r>
              <a:rPr lang="en-US" sz="1000" dirty="0"/>
              <a:t> 2019</a:t>
            </a:r>
          </a:p>
        </p:txBody>
      </p:sp>
      <p:sp>
        <p:nvSpPr>
          <p:cNvPr id="13" name="TextBox 12">
            <a:extLst>
              <a:ext uri="{FF2B5EF4-FFF2-40B4-BE49-F238E27FC236}">
                <a16:creationId xmlns:a16="http://schemas.microsoft.com/office/drawing/2014/main" id="{CA19608F-35A7-F606-E025-629BB784DC65}"/>
              </a:ext>
            </a:extLst>
          </p:cNvPr>
          <p:cNvSpPr txBox="1"/>
          <p:nvPr/>
        </p:nvSpPr>
        <p:spPr>
          <a:xfrm>
            <a:off x="9279443" y="3126369"/>
            <a:ext cx="2768450" cy="430887"/>
          </a:xfrm>
          <a:prstGeom prst="rect">
            <a:avLst/>
          </a:prstGeom>
          <a:noFill/>
        </p:spPr>
        <p:txBody>
          <a:bodyPr wrap="none" rtlCol="0">
            <a:spAutoFit/>
          </a:bodyPr>
          <a:lstStyle/>
          <a:p>
            <a:r>
              <a:rPr lang="en-US" sz="2200" dirty="0"/>
              <a:t>Clock transition search</a:t>
            </a:r>
          </a:p>
        </p:txBody>
      </p:sp>
    </p:spTree>
    <p:extLst>
      <p:ext uri="{BB962C8B-B14F-4D97-AF65-F5344CB8AC3E}">
        <p14:creationId xmlns:p14="http://schemas.microsoft.com/office/powerpoint/2010/main" val="8442443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35882DFB-88A0-1C5A-92E8-45FD588B384D}"/>
              </a:ext>
            </a:extLst>
          </p:cNvPr>
          <p:cNvSpPr txBox="1"/>
          <p:nvPr/>
        </p:nvSpPr>
        <p:spPr>
          <a:xfrm>
            <a:off x="5920495" y="7686645"/>
            <a:ext cx="281359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B –field gif: zbias_x_0_15</a:t>
            </a:r>
          </a:p>
        </p:txBody>
      </p:sp>
      <p:sp>
        <p:nvSpPr>
          <p:cNvPr id="5" name="Title 4">
            <a:extLst>
              <a:ext uri="{FF2B5EF4-FFF2-40B4-BE49-F238E27FC236}">
                <a16:creationId xmlns:a16="http://schemas.microsoft.com/office/drawing/2014/main" id="{AB7AD84F-DD09-5135-7DCC-5CE481F4B3BB}"/>
              </a:ext>
            </a:extLst>
          </p:cNvPr>
          <p:cNvSpPr>
            <a:spLocks noGrp="1"/>
          </p:cNvSpPr>
          <p:nvPr>
            <p:ph type="title"/>
          </p:nvPr>
        </p:nvSpPr>
        <p:spPr/>
        <p:txBody>
          <a:bodyPr/>
          <a:lstStyle/>
          <a:p>
            <a:r>
              <a:rPr lang="en-US" dirty="0"/>
              <a:t>Further </a:t>
            </a:r>
            <a:r>
              <a:rPr lang="en-US" dirty="0" err="1"/>
              <a:t>metasurface</a:t>
            </a:r>
            <a:r>
              <a:rPr lang="en-US" dirty="0"/>
              <a:t> integration</a:t>
            </a:r>
          </a:p>
        </p:txBody>
      </p:sp>
      <p:pic>
        <p:nvPicPr>
          <p:cNvPr id="73" name="Picture 72" descr="Graphical user interface&#10;&#10;Description automatically generated">
            <a:extLst>
              <a:ext uri="{FF2B5EF4-FFF2-40B4-BE49-F238E27FC236}">
                <a16:creationId xmlns:a16="http://schemas.microsoft.com/office/drawing/2014/main" id="{E349266E-9BB2-8BCD-F549-D375BB5DFD4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172222" y="1982336"/>
            <a:ext cx="5893193" cy="3944182"/>
          </a:xfrm>
          <a:prstGeom prst="rect">
            <a:avLst/>
          </a:prstGeom>
        </p:spPr>
      </p:pic>
      <p:pic>
        <p:nvPicPr>
          <p:cNvPr id="3" name="Picture 2" descr="A transparent machine with a blue and red line&#10;&#10;Description automatically generated with medium confidence">
            <a:extLst>
              <a:ext uri="{FF2B5EF4-FFF2-40B4-BE49-F238E27FC236}">
                <a16:creationId xmlns:a16="http://schemas.microsoft.com/office/drawing/2014/main" id="{9E8519C0-BEC6-3743-802C-6CAF2D4F0827}"/>
              </a:ext>
            </a:extLst>
          </p:cNvPr>
          <p:cNvPicPr>
            <a:picLocks noChangeAspect="1"/>
          </p:cNvPicPr>
          <p:nvPr/>
        </p:nvPicPr>
        <p:blipFill>
          <a:blip r:embed="rId4"/>
          <a:stretch>
            <a:fillRect/>
          </a:stretch>
        </p:blipFill>
        <p:spPr>
          <a:xfrm>
            <a:off x="103484" y="1479034"/>
            <a:ext cx="5916295" cy="4749940"/>
          </a:xfrm>
          <a:prstGeom prst="rect">
            <a:avLst/>
          </a:prstGeom>
        </p:spPr>
      </p:pic>
    </p:spTree>
    <p:extLst>
      <p:ext uri="{BB962C8B-B14F-4D97-AF65-F5344CB8AC3E}">
        <p14:creationId xmlns:p14="http://schemas.microsoft.com/office/powerpoint/2010/main" val="39152967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DARPA A-</a:t>
            </a:r>
            <a:r>
              <a:rPr lang="en-US" dirty="0" err="1"/>
              <a:t>PhI</a:t>
            </a:r>
            <a:r>
              <a:rPr lang="en-US" dirty="0"/>
              <a:t> program</a:t>
            </a:r>
          </a:p>
        </p:txBody>
      </p:sp>
      <p:sp>
        <p:nvSpPr>
          <p:cNvPr id="3" name="Rectangle 2">
            <a:extLst>
              <a:ext uri="{FF2B5EF4-FFF2-40B4-BE49-F238E27FC236}">
                <a16:creationId xmlns:a16="http://schemas.microsoft.com/office/drawing/2014/main" id="{2BD6DEB6-98A3-2088-C777-FB19985B1A77}"/>
              </a:ext>
            </a:extLst>
          </p:cNvPr>
          <p:cNvSpPr/>
          <p:nvPr/>
        </p:nvSpPr>
        <p:spPr>
          <a:xfrm>
            <a:off x="159025" y="1315395"/>
            <a:ext cx="2835810" cy="52797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ahoma"/>
              <a:ea typeface="+mn-ea"/>
              <a:cs typeface="+mn-cs"/>
            </a:endParaRPr>
          </a:p>
        </p:txBody>
      </p:sp>
      <p:sp>
        <p:nvSpPr>
          <p:cNvPr id="4" name="Rectangle 3">
            <a:extLst>
              <a:ext uri="{FF2B5EF4-FFF2-40B4-BE49-F238E27FC236}">
                <a16:creationId xmlns:a16="http://schemas.microsoft.com/office/drawing/2014/main" id="{8A212961-4D02-FA57-7263-289FF5C2EC40}"/>
              </a:ext>
            </a:extLst>
          </p:cNvPr>
          <p:cNvSpPr/>
          <p:nvPr/>
        </p:nvSpPr>
        <p:spPr>
          <a:xfrm>
            <a:off x="3178557" y="1315395"/>
            <a:ext cx="2835810" cy="52797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ahoma"/>
              <a:ea typeface="+mn-ea"/>
              <a:cs typeface="+mn-cs"/>
            </a:endParaRPr>
          </a:p>
        </p:txBody>
      </p:sp>
      <p:sp>
        <p:nvSpPr>
          <p:cNvPr id="5" name="Rectangle 4">
            <a:extLst>
              <a:ext uri="{FF2B5EF4-FFF2-40B4-BE49-F238E27FC236}">
                <a16:creationId xmlns:a16="http://schemas.microsoft.com/office/drawing/2014/main" id="{5638A157-3D17-6F5B-AD79-2D6BF199F65F}"/>
              </a:ext>
            </a:extLst>
          </p:cNvPr>
          <p:cNvSpPr/>
          <p:nvPr/>
        </p:nvSpPr>
        <p:spPr>
          <a:xfrm>
            <a:off x="6198089" y="1315777"/>
            <a:ext cx="2835810" cy="52797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ahoma"/>
              <a:ea typeface="+mn-ea"/>
              <a:cs typeface="+mn-cs"/>
            </a:endParaRPr>
          </a:p>
        </p:txBody>
      </p:sp>
      <p:sp>
        <p:nvSpPr>
          <p:cNvPr id="6" name="Rectangle 5">
            <a:extLst>
              <a:ext uri="{FF2B5EF4-FFF2-40B4-BE49-F238E27FC236}">
                <a16:creationId xmlns:a16="http://schemas.microsoft.com/office/drawing/2014/main" id="{8FCF0C5E-D429-FD59-7FEC-4DEBAF1341A4}"/>
              </a:ext>
            </a:extLst>
          </p:cNvPr>
          <p:cNvSpPr/>
          <p:nvPr/>
        </p:nvSpPr>
        <p:spPr>
          <a:xfrm>
            <a:off x="9205695" y="3181185"/>
            <a:ext cx="2835810" cy="166638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ahoma"/>
              <a:ea typeface="+mn-ea"/>
              <a:cs typeface="+mn-cs"/>
            </a:endParaRPr>
          </a:p>
        </p:txBody>
      </p:sp>
      <p:sp>
        <p:nvSpPr>
          <p:cNvPr id="7" name="Rectangle 6">
            <a:extLst>
              <a:ext uri="{FF2B5EF4-FFF2-40B4-BE49-F238E27FC236}">
                <a16:creationId xmlns:a16="http://schemas.microsoft.com/office/drawing/2014/main" id="{3745AB8D-AEE7-5804-418D-06042B921476}"/>
              </a:ext>
            </a:extLst>
          </p:cNvPr>
          <p:cNvSpPr/>
          <p:nvPr/>
        </p:nvSpPr>
        <p:spPr>
          <a:xfrm>
            <a:off x="9217621" y="5001006"/>
            <a:ext cx="2835810" cy="158939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ahoma"/>
              <a:ea typeface="+mn-ea"/>
              <a:cs typeface="+mn-cs"/>
            </a:endParaRPr>
          </a:p>
        </p:txBody>
      </p:sp>
      <p:sp>
        <p:nvSpPr>
          <p:cNvPr id="8" name="Rectangle 7">
            <a:extLst>
              <a:ext uri="{FF2B5EF4-FFF2-40B4-BE49-F238E27FC236}">
                <a16:creationId xmlns:a16="http://schemas.microsoft.com/office/drawing/2014/main" id="{028BF184-0938-E9F6-044C-42AE2F9800B5}"/>
              </a:ext>
            </a:extLst>
          </p:cNvPr>
          <p:cNvSpPr/>
          <p:nvPr/>
        </p:nvSpPr>
        <p:spPr>
          <a:xfrm>
            <a:off x="9205695" y="1315395"/>
            <a:ext cx="2835810" cy="170167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ahoma"/>
              <a:ea typeface="+mn-ea"/>
              <a:cs typeface="+mn-cs"/>
            </a:endParaRPr>
          </a:p>
        </p:txBody>
      </p:sp>
      <p:pic>
        <p:nvPicPr>
          <p:cNvPr id="9" name="Picture 8" descr="UCSB.jpg">
            <a:extLst>
              <a:ext uri="{FF2B5EF4-FFF2-40B4-BE49-F238E27FC236}">
                <a16:creationId xmlns:a16="http://schemas.microsoft.com/office/drawing/2014/main" id="{36155594-276F-E995-1A7A-BC9C2120A11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332646" y="5118877"/>
            <a:ext cx="1244042" cy="662338"/>
          </a:xfrm>
          <a:prstGeom prst="rect">
            <a:avLst/>
          </a:prstGeom>
        </p:spPr>
      </p:pic>
      <p:pic>
        <p:nvPicPr>
          <p:cNvPr id="10" name="Picture 9" descr="NIST.png">
            <a:extLst>
              <a:ext uri="{FF2B5EF4-FFF2-40B4-BE49-F238E27FC236}">
                <a16:creationId xmlns:a16="http://schemas.microsoft.com/office/drawing/2014/main" id="{434242DC-20C1-F8B2-474B-96541CB1F70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80408" y="1648212"/>
            <a:ext cx="1452711" cy="382885"/>
          </a:xfrm>
          <a:prstGeom prst="rect">
            <a:avLst/>
          </a:prstGeom>
        </p:spPr>
      </p:pic>
      <p:pic>
        <p:nvPicPr>
          <p:cNvPr id="11" name="Picture 10" descr="Caltech.jpg">
            <a:extLst>
              <a:ext uri="{FF2B5EF4-FFF2-40B4-BE49-F238E27FC236}">
                <a16:creationId xmlns:a16="http://schemas.microsoft.com/office/drawing/2014/main" id="{0F15E7AF-12B3-4B5C-C030-738C63E842D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307046" y="3267951"/>
            <a:ext cx="1841762" cy="577656"/>
          </a:xfrm>
          <a:prstGeom prst="rect">
            <a:avLst/>
          </a:prstGeom>
        </p:spPr>
      </p:pic>
      <p:pic>
        <p:nvPicPr>
          <p:cNvPr id="12" name="Picture 11">
            <a:extLst>
              <a:ext uri="{FF2B5EF4-FFF2-40B4-BE49-F238E27FC236}">
                <a16:creationId xmlns:a16="http://schemas.microsoft.com/office/drawing/2014/main" id="{30E890E8-5C54-E020-E838-CB858E5ACCB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923393" y="1434727"/>
            <a:ext cx="1358065" cy="809854"/>
          </a:xfrm>
          <a:prstGeom prst="rect">
            <a:avLst/>
          </a:prstGeom>
        </p:spPr>
      </p:pic>
      <p:pic>
        <p:nvPicPr>
          <p:cNvPr id="13" name="Picture 12">
            <a:extLst>
              <a:ext uri="{FF2B5EF4-FFF2-40B4-BE49-F238E27FC236}">
                <a16:creationId xmlns:a16="http://schemas.microsoft.com/office/drawing/2014/main" id="{AB0CEB52-D93B-8ADC-9DBC-F38FFB0A6B5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00027" y="1419635"/>
            <a:ext cx="883198" cy="883198"/>
          </a:xfrm>
          <a:prstGeom prst="rect">
            <a:avLst/>
          </a:prstGeom>
        </p:spPr>
      </p:pic>
      <p:sp>
        <p:nvSpPr>
          <p:cNvPr id="14" name="TextBox 13">
            <a:extLst>
              <a:ext uri="{FF2B5EF4-FFF2-40B4-BE49-F238E27FC236}">
                <a16:creationId xmlns:a16="http://schemas.microsoft.com/office/drawing/2014/main" id="{536982BB-486C-F53C-2FC3-4670D5B6E150}"/>
              </a:ext>
            </a:extLst>
          </p:cNvPr>
          <p:cNvSpPr txBox="1"/>
          <p:nvPr/>
        </p:nvSpPr>
        <p:spPr>
          <a:xfrm>
            <a:off x="237711" y="2463054"/>
            <a:ext cx="2678438" cy="33547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sng" strike="noStrike" kern="1200" cap="none" spc="0" normalizeH="0" baseline="0" noProof="0" dirty="0">
                <a:ln>
                  <a:noFill/>
                </a:ln>
                <a:solidFill>
                  <a:prstClr val="black"/>
                </a:solidFill>
                <a:effectLst/>
                <a:uLnTx/>
                <a:uFillTx/>
                <a:latin typeface="Tahoma"/>
                <a:ea typeface="+mn-ea"/>
                <a:cs typeface="+mn-cs"/>
              </a:rPr>
              <a:t>Boulder, CO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Scott Papp (PI)</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Frank Quinlan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Scott </a:t>
            </a:r>
            <a:r>
              <a:rPr kumimoji="0" lang="en-US" sz="1800" b="0" i="0" u="none" strike="noStrike" kern="1200" cap="none" spc="0" normalizeH="0" baseline="0" noProof="0" dirty="0" err="1">
                <a:ln>
                  <a:noFill/>
                </a:ln>
                <a:solidFill>
                  <a:prstClr val="black"/>
                </a:solidFill>
                <a:effectLst/>
                <a:uLnTx/>
                <a:uFillTx/>
                <a:latin typeface="Tahoma"/>
                <a:ea typeface="+mn-ea"/>
                <a:cs typeface="+mn-cs"/>
              </a:rPr>
              <a:t>Diddams</a:t>
            </a:r>
            <a:endParaRPr kumimoji="0" lang="en-US" sz="1800" b="0" i="0" u="none" strike="noStrike" kern="1200" cap="none" spc="0" normalizeH="0" baseline="0" noProof="0" dirty="0">
              <a:ln>
                <a:noFill/>
              </a:ln>
              <a:solidFill>
                <a:prstClr val="black"/>
              </a:solidFill>
              <a:effectLst/>
              <a:uLnTx/>
              <a:uFillTx/>
              <a:latin typeface="Tahom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Cindy Regal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Tahoma"/>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Sr experiments with photonics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Optical frequency divider combs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Optical reference cavity</a:t>
            </a:r>
          </a:p>
        </p:txBody>
      </p:sp>
      <p:sp>
        <p:nvSpPr>
          <p:cNvPr id="15" name="TextBox 14">
            <a:extLst>
              <a:ext uri="{FF2B5EF4-FFF2-40B4-BE49-F238E27FC236}">
                <a16:creationId xmlns:a16="http://schemas.microsoft.com/office/drawing/2014/main" id="{D191B12F-2401-F5F5-AF4E-596EED1821AF}"/>
              </a:ext>
            </a:extLst>
          </p:cNvPr>
          <p:cNvSpPr txBox="1"/>
          <p:nvPr/>
        </p:nvSpPr>
        <p:spPr>
          <a:xfrm>
            <a:off x="3260766" y="2688279"/>
            <a:ext cx="2660502" cy="36933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Marty Boyd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Jamil Abo-</a:t>
            </a:r>
            <a:r>
              <a:rPr kumimoji="0" lang="en-US" sz="1800" b="0" i="0" u="none" strike="noStrike" kern="1200" cap="none" spc="0" normalizeH="0" baseline="0" noProof="0" dirty="0" err="1">
                <a:ln>
                  <a:noFill/>
                </a:ln>
                <a:solidFill>
                  <a:prstClr val="black"/>
                </a:solidFill>
                <a:effectLst/>
                <a:uLnTx/>
                <a:uFillTx/>
                <a:latin typeface="Tahoma"/>
                <a:ea typeface="+mn-ea"/>
                <a:cs typeface="+mn-cs"/>
              </a:rPr>
              <a:t>Shaeer</a:t>
            </a:r>
            <a:endParaRPr kumimoji="0" lang="en-US" sz="1800" b="0" i="0" u="none" strike="noStrike" kern="1200" cap="none" spc="0" normalizeH="0" baseline="0" noProof="0" dirty="0">
              <a:ln>
                <a:noFill/>
              </a:ln>
              <a:solidFill>
                <a:prstClr val="black"/>
              </a:solidFill>
              <a:effectLst/>
              <a:uLnTx/>
              <a:uFillTx/>
              <a:latin typeface="Tahom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ahoma"/>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Atomic source: Design, fabrication, and testing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System integration</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Phase 1 laser cooling</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Phase 2 deliverable construction and testing.</a:t>
            </a:r>
          </a:p>
        </p:txBody>
      </p:sp>
      <p:pic>
        <p:nvPicPr>
          <p:cNvPr id="16" name="Picture 15">
            <a:extLst>
              <a:ext uri="{FF2B5EF4-FFF2-40B4-BE49-F238E27FC236}">
                <a16:creationId xmlns:a16="http://schemas.microsoft.com/office/drawing/2014/main" id="{35FECCB9-41FD-9478-99EB-38946C4829F2}"/>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313761" y="1162681"/>
            <a:ext cx="2535555" cy="1014222"/>
          </a:xfrm>
          <a:prstGeom prst="rect">
            <a:avLst/>
          </a:prstGeom>
        </p:spPr>
      </p:pic>
      <p:sp>
        <p:nvSpPr>
          <p:cNvPr id="31" name="TextBox 30">
            <a:extLst>
              <a:ext uri="{FF2B5EF4-FFF2-40B4-BE49-F238E27FC236}">
                <a16:creationId xmlns:a16="http://schemas.microsoft.com/office/drawing/2014/main" id="{9D2BEB4C-74A4-2913-C91A-5814284A5C97}"/>
              </a:ext>
            </a:extLst>
          </p:cNvPr>
          <p:cNvSpPr txBox="1"/>
          <p:nvPr/>
        </p:nvSpPr>
        <p:spPr>
          <a:xfrm>
            <a:off x="9302325" y="5862642"/>
            <a:ext cx="2394566"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John Bowers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SHG for clock laser</a:t>
            </a:r>
          </a:p>
        </p:txBody>
      </p:sp>
      <p:sp>
        <p:nvSpPr>
          <p:cNvPr id="32" name="TextBox 31">
            <a:extLst>
              <a:ext uri="{FF2B5EF4-FFF2-40B4-BE49-F238E27FC236}">
                <a16:creationId xmlns:a16="http://schemas.microsoft.com/office/drawing/2014/main" id="{DA4C4C60-25FE-8516-0590-ED17C77DEBF8}"/>
              </a:ext>
            </a:extLst>
          </p:cNvPr>
          <p:cNvSpPr txBox="1"/>
          <p:nvPr/>
        </p:nvSpPr>
        <p:spPr>
          <a:xfrm>
            <a:off x="9310721" y="3921648"/>
            <a:ext cx="2591603"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Kerry </a:t>
            </a:r>
            <a:r>
              <a:rPr kumimoji="0" lang="en-US" sz="1800" b="0" i="0" u="none" strike="noStrike" kern="1200" cap="none" spc="0" normalizeH="0" baseline="0" noProof="0" dirty="0" err="1">
                <a:ln>
                  <a:noFill/>
                </a:ln>
                <a:solidFill>
                  <a:prstClr val="black"/>
                </a:solidFill>
                <a:effectLst/>
                <a:uLnTx/>
                <a:uFillTx/>
                <a:latin typeface="Tahoma"/>
                <a:ea typeface="+mn-ea"/>
                <a:cs typeface="+mn-cs"/>
              </a:rPr>
              <a:t>Vahala</a:t>
            </a:r>
            <a:endParaRPr kumimoji="0" lang="en-US" sz="1800" b="0" i="0" u="none" strike="noStrike" kern="1200" cap="none" spc="0" normalizeH="0" baseline="0" noProof="0" dirty="0">
              <a:ln>
                <a:noFill/>
              </a:ln>
              <a:solidFill>
                <a:prstClr val="black"/>
              </a:solidFill>
              <a:effectLst/>
              <a:uLnTx/>
              <a:uFillTx/>
              <a:latin typeface="Tahoma"/>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10 GHz photonic oscillator</a:t>
            </a:r>
          </a:p>
        </p:txBody>
      </p:sp>
      <p:sp>
        <p:nvSpPr>
          <p:cNvPr id="33" name="TextBox 32">
            <a:extLst>
              <a:ext uri="{FF2B5EF4-FFF2-40B4-BE49-F238E27FC236}">
                <a16:creationId xmlns:a16="http://schemas.microsoft.com/office/drawing/2014/main" id="{5168582D-7764-D931-31B7-216D588FAC93}"/>
              </a:ext>
            </a:extLst>
          </p:cNvPr>
          <p:cNvSpPr txBox="1"/>
          <p:nvPr/>
        </p:nvSpPr>
        <p:spPr>
          <a:xfrm>
            <a:off x="9330652" y="1974619"/>
            <a:ext cx="2623637"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Peter </a:t>
            </a:r>
            <a:r>
              <a:rPr kumimoji="0" lang="en-US" sz="1800" b="0" i="0" u="none" strike="noStrike" kern="1200" cap="none" spc="0" normalizeH="0" baseline="0" noProof="0" dirty="0" err="1">
                <a:ln>
                  <a:noFill/>
                </a:ln>
                <a:solidFill>
                  <a:prstClr val="black"/>
                </a:solidFill>
                <a:effectLst/>
                <a:uLnTx/>
                <a:uFillTx/>
                <a:latin typeface="Tahoma"/>
                <a:ea typeface="+mn-ea"/>
                <a:cs typeface="+mn-cs"/>
              </a:rPr>
              <a:t>Rakich</a:t>
            </a:r>
            <a:endParaRPr kumimoji="0" lang="en-US" sz="1800" b="0" i="0" u="none" strike="noStrike" kern="1200" cap="none" spc="0" normalizeH="0" baseline="0" noProof="0" dirty="0">
              <a:ln>
                <a:noFill/>
              </a:ln>
              <a:solidFill>
                <a:prstClr val="black"/>
              </a:solidFill>
              <a:effectLst/>
              <a:uLnTx/>
              <a:uFillTx/>
              <a:latin typeface="Tahoma"/>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Micro FP cavity design/fab/test</a:t>
            </a:r>
          </a:p>
        </p:txBody>
      </p:sp>
      <p:pic>
        <p:nvPicPr>
          <p:cNvPr id="34" name="Picture 33" descr="NIST.png">
            <a:extLst>
              <a:ext uri="{FF2B5EF4-FFF2-40B4-BE49-F238E27FC236}">
                <a16:creationId xmlns:a16="http://schemas.microsoft.com/office/drawing/2014/main" id="{607ABED0-6BB3-B311-1BE7-521E37E4C3E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86698" y="1648211"/>
            <a:ext cx="1452711" cy="382885"/>
          </a:xfrm>
          <a:prstGeom prst="rect">
            <a:avLst/>
          </a:prstGeom>
        </p:spPr>
      </p:pic>
      <p:sp>
        <p:nvSpPr>
          <p:cNvPr id="35" name="TextBox 34">
            <a:extLst>
              <a:ext uri="{FF2B5EF4-FFF2-40B4-BE49-F238E27FC236}">
                <a16:creationId xmlns:a16="http://schemas.microsoft.com/office/drawing/2014/main" id="{21651074-164E-4BA1-6D01-E96272C443F1}"/>
              </a:ext>
            </a:extLst>
          </p:cNvPr>
          <p:cNvSpPr txBox="1"/>
          <p:nvPr/>
        </p:nvSpPr>
        <p:spPr>
          <a:xfrm>
            <a:off x="6265867" y="2463054"/>
            <a:ext cx="2694371" cy="33547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sng" strike="noStrike" kern="1200" cap="none" spc="0" normalizeH="0" baseline="0" noProof="0" dirty="0">
                <a:ln>
                  <a:noFill/>
                </a:ln>
                <a:solidFill>
                  <a:prstClr val="black"/>
                </a:solidFill>
                <a:effectLst/>
                <a:uLnTx/>
                <a:uFillTx/>
                <a:latin typeface="Tahoma"/>
                <a:ea typeface="+mn-ea"/>
                <a:cs typeface="+mn-cs"/>
              </a:rPr>
              <a:t>Gaithersburg, MD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Amit Agrawal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Vladimir </a:t>
            </a:r>
            <a:r>
              <a:rPr kumimoji="0" lang="en-US" sz="1800" b="0" i="0" u="none" strike="noStrike" kern="1200" cap="none" spc="0" normalizeH="0" baseline="0" noProof="0" dirty="0" err="1">
                <a:ln>
                  <a:noFill/>
                </a:ln>
                <a:solidFill>
                  <a:prstClr val="black"/>
                </a:solidFill>
                <a:effectLst/>
                <a:uLnTx/>
                <a:uFillTx/>
                <a:latin typeface="Tahoma"/>
                <a:ea typeface="+mn-ea"/>
                <a:cs typeface="+mn-cs"/>
              </a:rPr>
              <a:t>Aksyuk</a:t>
            </a:r>
            <a:endParaRPr kumimoji="0" lang="en-US" sz="1800" b="0" i="0" u="none" strike="noStrike" kern="1200" cap="none" spc="0" normalizeH="0" baseline="0" noProof="0" dirty="0">
              <a:ln>
                <a:noFill/>
              </a:ln>
              <a:solidFill>
                <a:prstClr val="black"/>
              </a:solidFill>
              <a:effectLst/>
              <a:uLnTx/>
              <a:uFillTx/>
              <a:latin typeface="Tahom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(Kartik Srinivasan)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Tahoma"/>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Photonic system for atomic interface: Design, fabrication, testing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Photonic interface for reference cavity: Design, fabrication</a:t>
            </a:r>
          </a:p>
        </p:txBody>
      </p:sp>
    </p:spTree>
    <p:extLst>
      <p:ext uri="{BB962C8B-B14F-4D97-AF65-F5344CB8AC3E}">
        <p14:creationId xmlns:p14="http://schemas.microsoft.com/office/powerpoint/2010/main" val="34915182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Heterogeneous laser integration for visible</a:t>
            </a:r>
          </a:p>
        </p:txBody>
      </p:sp>
      <p:pic>
        <p:nvPicPr>
          <p:cNvPr id="26" name="Google Shape;336;p31">
            <a:extLst>
              <a:ext uri="{FF2B5EF4-FFF2-40B4-BE49-F238E27FC236}">
                <a16:creationId xmlns:a16="http://schemas.microsoft.com/office/drawing/2014/main" id="{AE40A18B-C28D-43AD-935A-568EB32BE95E}"/>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rot="5707873">
            <a:off x="2704039" y="1827560"/>
            <a:ext cx="4089400" cy="4445000"/>
          </a:xfrm>
          <a:prstGeom prst="ellipse">
            <a:avLst/>
          </a:prstGeom>
          <a:noFill/>
          <a:ln>
            <a:noFill/>
          </a:ln>
        </p:spPr>
      </p:pic>
      <p:sp>
        <p:nvSpPr>
          <p:cNvPr id="27" name="Google Shape;337;p31">
            <a:extLst>
              <a:ext uri="{FF2B5EF4-FFF2-40B4-BE49-F238E27FC236}">
                <a16:creationId xmlns:a16="http://schemas.microsoft.com/office/drawing/2014/main" id="{927FFA21-F7E1-D19F-0ED9-822F66346E16}"/>
              </a:ext>
            </a:extLst>
          </p:cNvPr>
          <p:cNvSpPr/>
          <p:nvPr/>
        </p:nvSpPr>
        <p:spPr>
          <a:xfrm>
            <a:off x="304091" y="1319559"/>
            <a:ext cx="1416203" cy="2119901"/>
          </a:xfrm>
          <a:prstGeom prst="roundRect">
            <a:avLst>
              <a:gd name="adj" fmla="val 16667"/>
            </a:avLst>
          </a:prstGeom>
          <a:noFill/>
          <a:ln w="25400" cap="flat" cmpd="sng">
            <a:solidFill>
              <a:srgbClr val="395E89"/>
            </a:solidFill>
            <a:prstDash val="solid"/>
            <a:round/>
            <a:headEnd type="none" w="sm" len="sm"/>
            <a:tailEnd type="none" w="sm" len="sm"/>
          </a:ln>
        </p:spPr>
        <p:txBody>
          <a:bodyPr spcFirstLastPara="1" wrap="square" lIns="91433" tIns="45700" rIns="91433" bIns="45700" anchor="ctr" anchorCtr="0">
            <a:noAutofit/>
          </a:bodyPr>
          <a:lstStyle/>
          <a:p>
            <a:pPr algn="ctr" defTabSz="1219170">
              <a:buClr>
                <a:srgbClr val="000000"/>
              </a:buClr>
            </a:pPr>
            <a:endParaRPr sz="1467" kern="0">
              <a:solidFill>
                <a:srgbClr val="FFFFFF"/>
              </a:solidFill>
              <a:latin typeface="Arial"/>
              <a:ea typeface="Arial"/>
              <a:cs typeface="Arial"/>
              <a:sym typeface="Arial"/>
            </a:endParaRPr>
          </a:p>
        </p:txBody>
      </p:sp>
      <p:sp>
        <p:nvSpPr>
          <p:cNvPr id="28" name="Google Shape;338;p31">
            <a:extLst>
              <a:ext uri="{FF2B5EF4-FFF2-40B4-BE49-F238E27FC236}">
                <a16:creationId xmlns:a16="http://schemas.microsoft.com/office/drawing/2014/main" id="{846B327F-D949-AB02-9229-FD5DC0607B08}"/>
              </a:ext>
            </a:extLst>
          </p:cNvPr>
          <p:cNvSpPr txBox="1"/>
          <p:nvPr/>
        </p:nvSpPr>
        <p:spPr>
          <a:xfrm>
            <a:off x="417140" y="1355652"/>
            <a:ext cx="1138767" cy="769594"/>
          </a:xfrm>
          <a:prstGeom prst="rect">
            <a:avLst/>
          </a:prstGeom>
          <a:noFill/>
          <a:ln>
            <a:noFill/>
          </a:ln>
        </p:spPr>
        <p:txBody>
          <a:bodyPr spcFirstLastPara="1" wrap="square" lIns="91433" tIns="45700" rIns="91433" bIns="45700" anchor="t" anchorCtr="0">
            <a:spAutoFit/>
          </a:bodyPr>
          <a:lstStyle/>
          <a:p>
            <a:pPr algn="ctr" defTabSz="1219170">
              <a:buClr>
                <a:srgbClr val="000000"/>
              </a:buClr>
            </a:pPr>
            <a:r>
              <a:rPr lang="en" sz="1467" kern="0">
                <a:solidFill>
                  <a:srgbClr val="000000"/>
                </a:solidFill>
                <a:latin typeface="Arial"/>
                <a:ea typeface="Arial"/>
                <a:cs typeface="Arial"/>
                <a:sym typeface="Arial"/>
              </a:rPr>
              <a:t>SOA and WG-facet laser-mirror </a:t>
            </a:r>
            <a:endParaRPr sz="1467" kern="0">
              <a:solidFill>
                <a:srgbClr val="000000"/>
              </a:solidFill>
              <a:latin typeface="Arial"/>
              <a:cs typeface="Arial"/>
              <a:sym typeface="Arial"/>
            </a:endParaRPr>
          </a:p>
        </p:txBody>
      </p:sp>
      <p:cxnSp>
        <p:nvCxnSpPr>
          <p:cNvPr id="29" name="Google Shape;340;p31">
            <a:extLst>
              <a:ext uri="{FF2B5EF4-FFF2-40B4-BE49-F238E27FC236}">
                <a16:creationId xmlns:a16="http://schemas.microsoft.com/office/drawing/2014/main" id="{B0FC5206-CAAE-CA98-D075-88874F19B593}"/>
              </a:ext>
            </a:extLst>
          </p:cNvPr>
          <p:cNvCxnSpPr>
            <a:cxnSpLocks/>
          </p:cNvCxnSpPr>
          <p:nvPr/>
        </p:nvCxnSpPr>
        <p:spPr>
          <a:xfrm rot="10800000">
            <a:off x="3508902" y="2172620"/>
            <a:ext cx="822000" cy="680800"/>
          </a:xfrm>
          <a:prstGeom prst="straightConnector1">
            <a:avLst/>
          </a:prstGeom>
          <a:noFill/>
          <a:ln w="28575" cap="flat" cmpd="sng">
            <a:solidFill>
              <a:srgbClr val="4A7DBA"/>
            </a:solidFill>
            <a:prstDash val="solid"/>
            <a:round/>
            <a:headEnd type="none" w="sm" len="sm"/>
            <a:tailEnd type="none" w="sm" len="sm"/>
          </a:ln>
        </p:spPr>
      </p:cxnSp>
      <p:cxnSp>
        <p:nvCxnSpPr>
          <p:cNvPr id="30" name="Google Shape;341;p31">
            <a:extLst>
              <a:ext uri="{FF2B5EF4-FFF2-40B4-BE49-F238E27FC236}">
                <a16:creationId xmlns:a16="http://schemas.microsoft.com/office/drawing/2014/main" id="{90015D4B-06C2-EF8B-EE41-477A75BEC730}"/>
              </a:ext>
            </a:extLst>
          </p:cNvPr>
          <p:cNvCxnSpPr>
            <a:cxnSpLocks/>
          </p:cNvCxnSpPr>
          <p:nvPr/>
        </p:nvCxnSpPr>
        <p:spPr>
          <a:xfrm flipH="1">
            <a:off x="1800121" y="2167236"/>
            <a:ext cx="1708781" cy="0"/>
          </a:xfrm>
          <a:prstGeom prst="straightConnector1">
            <a:avLst/>
          </a:prstGeom>
          <a:noFill/>
          <a:ln w="28575" cap="flat" cmpd="sng">
            <a:solidFill>
              <a:srgbClr val="4A7DBA"/>
            </a:solidFill>
            <a:prstDash val="solid"/>
            <a:round/>
            <a:headEnd type="none" w="sm" len="sm"/>
            <a:tailEnd type="triangle" w="med" len="med"/>
          </a:ln>
        </p:spPr>
      </p:cxnSp>
      <p:sp>
        <p:nvSpPr>
          <p:cNvPr id="31" name="Google Shape;342;p31">
            <a:extLst>
              <a:ext uri="{FF2B5EF4-FFF2-40B4-BE49-F238E27FC236}">
                <a16:creationId xmlns:a16="http://schemas.microsoft.com/office/drawing/2014/main" id="{BDD25C96-0C6D-0B6E-EAB2-F6878E8654CF}"/>
              </a:ext>
            </a:extLst>
          </p:cNvPr>
          <p:cNvSpPr txBox="1"/>
          <p:nvPr/>
        </p:nvSpPr>
        <p:spPr>
          <a:xfrm>
            <a:off x="706552" y="3131684"/>
            <a:ext cx="787711" cy="318060"/>
          </a:xfrm>
          <a:prstGeom prst="rect">
            <a:avLst/>
          </a:prstGeom>
          <a:noFill/>
          <a:ln>
            <a:noFill/>
          </a:ln>
        </p:spPr>
        <p:txBody>
          <a:bodyPr spcFirstLastPara="1" wrap="square" lIns="91433" tIns="45700" rIns="91433" bIns="45700" anchor="t" anchorCtr="0">
            <a:spAutoFit/>
          </a:bodyPr>
          <a:lstStyle/>
          <a:p>
            <a:pPr algn="ctr" defTabSz="1219170">
              <a:buClr>
                <a:srgbClr val="000000"/>
              </a:buClr>
            </a:pPr>
            <a:r>
              <a:rPr lang="en" sz="1467" kern="0">
                <a:solidFill>
                  <a:srgbClr val="000000"/>
                </a:solidFill>
                <a:latin typeface="Arial"/>
                <a:ea typeface="Arial"/>
                <a:cs typeface="Arial"/>
                <a:sym typeface="Arial"/>
              </a:rPr>
              <a:t>Chip 1</a:t>
            </a:r>
            <a:endParaRPr sz="1467" kern="0">
              <a:solidFill>
                <a:srgbClr val="000000"/>
              </a:solidFill>
              <a:latin typeface="Arial"/>
              <a:cs typeface="Arial"/>
              <a:sym typeface="Arial"/>
            </a:endParaRPr>
          </a:p>
        </p:txBody>
      </p:sp>
      <p:cxnSp>
        <p:nvCxnSpPr>
          <p:cNvPr id="32" name="Google Shape;345;p31">
            <a:extLst>
              <a:ext uri="{FF2B5EF4-FFF2-40B4-BE49-F238E27FC236}">
                <a16:creationId xmlns:a16="http://schemas.microsoft.com/office/drawing/2014/main" id="{63CD18E2-97D5-B2FA-AAF1-5B7F87715862}"/>
              </a:ext>
            </a:extLst>
          </p:cNvPr>
          <p:cNvCxnSpPr>
            <a:cxnSpLocks/>
          </p:cNvCxnSpPr>
          <p:nvPr/>
        </p:nvCxnSpPr>
        <p:spPr>
          <a:xfrm flipH="1">
            <a:off x="3550095" y="2937221"/>
            <a:ext cx="1128000" cy="1245200"/>
          </a:xfrm>
          <a:prstGeom prst="straightConnector1">
            <a:avLst/>
          </a:prstGeom>
          <a:noFill/>
          <a:ln w="28575" cap="flat" cmpd="sng">
            <a:solidFill>
              <a:srgbClr val="4A7DBA"/>
            </a:solidFill>
            <a:prstDash val="solid"/>
            <a:round/>
            <a:headEnd type="none" w="sm" len="sm"/>
            <a:tailEnd type="none" w="sm" len="sm"/>
          </a:ln>
        </p:spPr>
      </p:cxnSp>
      <p:cxnSp>
        <p:nvCxnSpPr>
          <p:cNvPr id="33" name="Google Shape;346;p31">
            <a:extLst>
              <a:ext uri="{FF2B5EF4-FFF2-40B4-BE49-F238E27FC236}">
                <a16:creationId xmlns:a16="http://schemas.microsoft.com/office/drawing/2014/main" id="{C5622386-36F2-B0C4-201D-60170E3E9CB2}"/>
              </a:ext>
            </a:extLst>
          </p:cNvPr>
          <p:cNvCxnSpPr>
            <a:cxnSpLocks/>
          </p:cNvCxnSpPr>
          <p:nvPr/>
        </p:nvCxnSpPr>
        <p:spPr>
          <a:xfrm flipH="1">
            <a:off x="1702296" y="4182421"/>
            <a:ext cx="1845408" cy="0"/>
          </a:xfrm>
          <a:prstGeom prst="straightConnector1">
            <a:avLst/>
          </a:prstGeom>
          <a:noFill/>
          <a:ln w="28575" cap="flat" cmpd="sng">
            <a:solidFill>
              <a:srgbClr val="4A7DBA"/>
            </a:solidFill>
            <a:prstDash val="solid"/>
            <a:round/>
            <a:headEnd type="none" w="sm" len="sm"/>
            <a:tailEnd type="triangle" w="med" len="med"/>
          </a:ln>
        </p:spPr>
      </p:cxnSp>
      <p:sp>
        <p:nvSpPr>
          <p:cNvPr id="34" name="Google Shape;359;p31">
            <a:extLst>
              <a:ext uri="{FF2B5EF4-FFF2-40B4-BE49-F238E27FC236}">
                <a16:creationId xmlns:a16="http://schemas.microsoft.com/office/drawing/2014/main" id="{59DA9FEF-6A7B-DA68-0694-A9D25F2FE1B3}"/>
              </a:ext>
            </a:extLst>
          </p:cNvPr>
          <p:cNvSpPr/>
          <p:nvPr/>
        </p:nvSpPr>
        <p:spPr>
          <a:xfrm>
            <a:off x="284897" y="3695504"/>
            <a:ext cx="1416203" cy="2119901"/>
          </a:xfrm>
          <a:prstGeom prst="roundRect">
            <a:avLst>
              <a:gd name="adj" fmla="val 16667"/>
            </a:avLst>
          </a:prstGeom>
          <a:noFill/>
          <a:ln w="25400" cap="flat" cmpd="sng">
            <a:solidFill>
              <a:srgbClr val="395E89"/>
            </a:solidFill>
            <a:prstDash val="solid"/>
            <a:round/>
            <a:headEnd type="none" w="sm" len="sm"/>
            <a:tailEnd type="none" w="sm" len="sm"/>
          </a:ln>
        </p:spPr>
        <p:txBody>
          <a:bodyPr spcFirstLastPara="1" wrap="square" lIns="91433" tIns="45700" rIns="91433" bIns="45700" anchor="ctr" anchorCtr="0">
            <a:noAutofit/>
          </a:bodyPr>
          <a:lstStyle/>
          <a:p>
            <a:pPr algn="ctr" defTabSz="1219170">
              <a:buClr>
                <a:srgbClr val="000000"/>
              </a:buClr>
            </a:pPr>
            <a:endParaRPr sz="1467" kern="0">
              <a:solidFill>
                <a:srgbClr val="FFFFFF"/>
              </a:solidFill>
              <a:latin typeface="Arial"/>
              <a:ea typeface="Arial"/>
              <a:cs typeface="Arial"/>
              <a:sym typeface="Arial"/>
            </a:endParaRPr>
          </a:p>
        </p:txBody>
      </p:sp>
      <p:sp>
        <p:nvSpPr>
          <p:cNvPr id="35" name="Google Shape;361;p31">
            <a:extLst>
              <a:ext uri="{FF2B5EF4-FFF2-40B4-BE49-F238E27FC236}">
                <a16:creationId xmlns:a16="http://schemas.microsoft.com/office/drawing/2014/main" id="{59EEA02F-D40F-C9CA-84BE-57A1A0EFDB60}"/>
              </a:ext>
            </a:extLst>
          </p:cNvPr>
          <p:cNvSpPr txBox="1"/>
          <p:nvPr/>
        </p:nvSpPr>
        <p:spPr>
          <a:xfrm>
            <a:off x="641780" y="5535029"/>
            <a:ext cx="788635" cy="318060"/>
          </a:xfrm>
          <a:prstGeom prst="rect">
            <a:avLst/>
          </a:prstGeom>
          <a:noFill/>
          <a:ln>
            <a:noFill/>
          </a:ln>
        </p:spPr>
        <p:txBody>
          <a:bodyPr spcFirstLastPara="1" wrap="square" lIns="91433" tIns="45700" rIns="91433" bIns="45700" anchor="t" anchorCtr="0">
            <a:spAutoFit/>
          </a:bodyPr>
          <a:lstStyle/>
          <a:p>
            <a:pPr algn="ctr" defTabSz="1219170">
              <a:buClr>
                <a:srgbClr val="000000"/>
              </a:buClr>
            </a:pPr>
            <a:r>
              <a:rPr lang="en" sz="1467" kern="0">
                <a:solidFill>
                  <a:srgbClr val="000000"/>
                </a:solidFill>
                <a:latin typeface="Arial"/>
                <a:ea typeface="Arial"/>
                <a:cs typeface="Arial"/>
                <a:sym typeface="Arial"/>
              </a:rPr>
              <a:t>Chip 2</a:t>
            </a:r>
            <a:endParaRPr sz="1467" kern="0">
              <a:solidFill>
                <a:srgbClr val="000000"/>
              </a:solidFill>
              <a:latin typeface="Arial"/>
              <a:cs typeface="Arial"/>
              <a:sym typeface="Arial"/>
            </a:endParaRPr>
          </a:p>
        </p:txBody>
      </p:sp>
      <p:sp>
        <p:nvSpPr>
          <p:cNvPr id="36" name="Google Shape;362;p31">
            <a:extLst>
              <a:ext uri="{FF2B5EF4-FFF2-40B4-BE49-F238E27FC236}">
                <a16:creationId xmlns:a16="http://schemas.microsoft.com/office/drawing/2014/main" id="{4FAECBBB-D367-BA21-78AE-E8BD146CF4AD}"/>
              </a:ext>
            </a:extLst>
          </p:cNvPr>
          <p:cNvSpPr txBox="1"/>
          <p:nvPr/>
        </p:nvSpPr>
        <p:spPr>
          <a:xfrm>
            <a:off x="284897" y="3695505"/>
            <a:ext cx="1416203" cy="543826"/>
          </a:xfrm>
          <a:prstGeom prst="rect">
            <a:avLst/>
          </a:prstGeom>
          <a:noFill/>
          <a:ln>
            <a:noFill/>
          </a:ln>
        </p:spPr>
        <p:txBody>
          <a:bodyPr spcFirstLastPara="1" wrap="square" lIns="91433" tIns="45700" rIns="91433" bIns="45700" anchor="t" anchorCtr="0">
            <a:spAutoFit/>
          </a:bodyPr>
          <a:lstStyle/>
          <a:p>
            <a:pPr algn="ctr" defTabSz="1219170">
              <a:buClr>
                <a:srgbClr val="000000"/>
              </a:buClr>
            </a:pPr>
            <a:r>
              <a:rPr lang="en" sz="1467" b="1" i="1" kern="0">
                <a:solidFill>
                  <a:srgbClr val="000000"/>
                </a:solidFill>
                <a:latin typeface="Arial"/>
                <a:ea typeface="Arial"/>
                <a:cs typeface="Arial"/>
                <a:sym typeface="Arial"/>
              </a:rPr>
              <a:t>LM+PhCRR laser cavity</a:t>
            </a:r>
            <a:endParaRPr sz="1467" kern="0">
              <a:solidFill>
                <a:srgbClr val="000000"/>
              </a:solidFill>
              <a:latin typeface="Arial"/>
              <a:cs typeface="Arial"/>
              <a:sym typeface="Arial"/>
            </a:endParaRPr>
          </a:p>
        </p:txBody>
      </p:sp>
      <p:pic>
        <p:nvPicPr>
          <p:cNvPr id="37" name="Google Shape;363;p31">
            <a:extLst>
              <a:ext uri="{FF2B5EF4-FFF2-40B4-BE49-F238E27FC236}">
                <a16:creationId xmlns:a16="http://schemas.microsoft.com/office/drawing/2014/main" id="{21A6DCA5-2B04-7FE9-F7AF-B8428FC1A526}"/>
              </a:ext>
            </a:extLst>
          </p:cNvPr>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71239" y="4446721"/>
            <a:ext cx="1043519" cy="756649"/>
          </a:xfrm>
          <a:prstGeom prst="rect">
            <a:avLst/>
          </a:prstGeom>
          <a:noFill/>
          <a:ln>
            <a:noFill/>
          </a:ln>
        </p:spPr>
      </p:pic>
      <p:sp>
        <p:nvSpPr>
          <p:cNvPr id="38" name="TextBox 37">
            <a:extLst>
              <a:ext uri="{FF2B5EF4-FFF2-40B4-BE49-F238E27FC236}">
                <a16:creationId xmlns:a16="http://schemas.microsoft.com/office/drawing/2014/main" id="{E0356FC5-B807-16AE-4A00-BA7C37BB0199}"/>
              </a:ext>
            </a:extLst>
          </p:cNvPr>
          <p:cNvSpPr txBox="1"/>
          <p:nvPr/>
        </p:nvSpPr>
        <p:spPr>
          <a:xfrm>
            <a:off x="6586603" y="1582229"/>
            <a:ext cx="4931915" cy="1292662"/>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2600" b="0" i="0" u="none" strike="noStrike" kern="0" cap="none" spc="0" normalizeH="0" baseline="0" noProof="0">
                <a:ln>
                  <a:noFill/>
                </a:ln>
                <a:solidFill>
                  <a:prstClr val="black"/>
                </a:solidFill>
                <a:effectLst/>
                <a:uLnTx/>
                <a:uFillTx/>
              </a:rPr>
              <a:t>III/V-</a:t>
            </a:r>
            <a:r>
              <a:rPr kumimoji="0" lang="en-US" sz="2600" b="0" i="0" u="none" strike="noStrike" kern="0" cap="none" spc="0" normalizeH="0" baseline="0" noProof="0" err="1">
                <a:ln>
                  <a:noFill/>
                </a:ln>
                <a:solidFill>
                  <a:prstClr val="black"/>
                </a:solidFill>
                <a:effectLst/>
                <a:uLnTx/>
                <a:uFillTx/>
              </a:rPr>
              <a:t>tantala</a:t>
            </a:r>
            <a:r>
              <a:rPr kumimoji="0" lang="en-US" sz="2600" b="0" i="0" u="none" strike="noStrike" kern="0" cap="none" spc="0" normalizeH="0" baseline="0" noProof="0">
                <a:ln>
                  <a:noFill/>
                </a:ln>
                <a:solidFill>
                  <a:prstClr val="black"/>
                </a:solidFill>
                <a:effectLst/>
                <a:uLnTx/>
                <a:uFillTx/>
              </a:rPr>
              <a:t> integrated laser + nonlinear optics platform</a:t>
            </a:r>
          </a:p>
          <a:p>
            <a:pPr marL="0" marR="0" lvl="0" indent="0" algn="r" defTabSz="914400" eaLnBrk="1" fontAlgn="auto" latinLnBrk="0" hangingPunct="1">
              <a:lnSpc>
                <a:spcPct val="100000"/>
              </a:lnSpc>
              <a:spcBef>
                <a:spcPts val="0"/>
              </a:spcBef>
              <a:spcAft>
                <a:spcPts val="0"/>
              </a:spcAft>
              <a:buClrTx/>
              <a:buSzTx/>
              <a:buFontTx/>
              <a:buNone/>
              <a:tabLst/>
              <a:defRPr/>
            </a:pPr>
            <a:r>
              <a:rPr kumimoji="0" lang="en-US" sz="2600" b="0" i="0" u="none" strike="noStrike" kern="0" cap="none" spc="0" normalizeH="0" baseline="0" noProof="0">
                <a:ln>
                  <a:noFill/>
                </a:ln>
                <a:solidFill>
                  <a:prstClr val="black"/>
                </a:solidFill>
                <a:effectLst/>
                <a:uLnTx/>
                <a:uFillTx/>
              </a:rPr>
              <a:t>(NIST-Boulder)</a:t>
            </a:r>
          </a:p>
        </p:txBody>
      </p:sp>
      <p:sp>
        <p:nvSpPr>
          <p:cNvPr id="39" name="Google Shape;344;p31">
            <a:extLst>
              <a:ext uri="{FF2B5EF4-FFF2-40B4-BE49-F238E27FC236}">
                <a16:creationId xmlns:a16="http://schemas.microsoft.com/office/drawing/2014/main" id="{F689D232-230C-6190-2724-1B4704D1636C}"/>
              </a:ext>
            </a:extLst>
          </p:cNvPr>
          <p:cNvSpPr/>
          <p:nvPr/>
        </p:nvSpPr>
        <p:spPr>
          <a:xfrm>
            <a:off x="4600589" y="2875576"/>
            <a:ext cx="123291" cy="123289"/>
          </a:xfrm>
          <a:prstGeom prst="ellipse">
            <a:avLst/>
          </a:prstGeom>
          <a:solidFill>
            <a:srgbClr val="00B0F0"/>
          </a:solidFill>
          <a:ln w="25400" cap="flat" cmpd="sng">
            <a:solidFill>
              <a:srgbClr val="002060"/>
            </a:solidFill>
            <a:prstDash val="solid"/>
            <a:round/>
            <a:headEnd type="none" w="sm" len="sm"/>
            <a:tailEnd type="none" w="sm" len="sm"/>
          </a:ln>
        </p:spPr>
        <p:txBody>
          <a:bodyPr spcFirstLastPara="1" wrap="square" lIns="91433" tIns="45700" rIns="91433" bIns="45700" anchor="ctr" anchorCtr="0">
            <a:noAutofit/>
          </a:bodyPr>
          <a:lstStyle/>
          <a:p>
            <a:pPr algn="ctr" defTabSz="1219170">
              <a:buClr>
                <a:srgbClr val="000000"/>
              </a:buClr>
            </a:pPr>
            <a:endParaRPr sz="1467" kern="0">
              <a:solidFill>
                <a:srgbClr val="FFFFFF"/>
              </a:solidFill>
              <a:latin typeface="Arial"/>
              <a:ea typeface="Arial"/>
              <a:cs typeface="Arial"/>
              <a:sym typeface="Arial"/>
            </a:endParaRPr>
          </a:p>
        </p:txBody>
      </p:sp>
      <p:sp>
        <p:nvSpPr>
          <p:cNvPr id="40" name="Google Shape;344;p31">
            <a:extLst>
              <a:ext uri="{FF2B5EF4-FFF2-40B4-BE49-F238E27FC236}">
                <a16:creationId xmlns:a16="http://schemas.microsoft.com/office/drawing/2014/main" id="{5B238131-D50A-1AC4-B49F-068C6461FBF9}"/>
              </a:ext>
            </a:extLst>
          </p:cNvPr>
          <p:cNvSpPr/>
          <p:nvPr/>
        </p:nvSpPr>
        <p:spPr>
          <a:xfrm>
            <a:off x="4277347" y="2869840"/>
            <a:ext cx="123291" cy="123289"/>
          </a:xfrm>
          <a:prstGeom prst="ellipse">
            <a:avLst/>
          </a:prstGeom>
          <a:solidFill>
            <a:srgbClr val="00B0F0"/>
          </a:solidFill>
          <a:ln w="25400" cap="flat" cmpd="sng">
            <a:solidFill>
              <a:srgbClr val="002060"/>
            </a:solidFill>
            <a:prstDash val="solid"/>
            <a:round/>
            <a:headEnd type="none" w="sm" len="sm"/>
            <a:tailEnd type="none" w="sm" len="sm"/>
          </a:ln>
        </p:spPr>
        <p:txBody>
          <a:bodyPr spcFirstLastPara="1" wrap="square" lIns="91433" tIns="45700" rIns="91433" bIns="45700" anchor="ctr" anchorCtr="0">
            <a:noAutofit/>
          </a:bodyPr>
          <a:lstStyle/>
          <a:p>
            <a:pPr algn="ctr" defTabSz="1219170">
              <a:buClr>
                <a:srgbClr val="000000"/>
              </a:buClr>
            </a:pPr>
            <a:endParaRPr sz="1467" kern="0">
              <a:solidFill>
                <a:srgbClr val="FFFFFF"/>
              </a:solidFill>
              <a:latin typeface="Arial"/>
              <a:ea typeface="Arial"/>
              <a:cs typeface="Arial"/>
              <a:sym typeface="Arial"/>
            </a:endParaRPr>
          </a:p>
        </p:txBody>
      </p:sp>
      <p:pic>
        <p:nvPicPr>
          <p:cNvPr id="41" name="Picture 40">
            <a:extLst>
              <a:ext uri="{FF2B5EF4-FFF2-40B4-BE49-F238E27FC236}">
                <a16:creationId xmlns:a16="http://schemas.microsoft.com/office/drawing/2014/main" id="{3C423530-ADFE-2D77-6B30-04745D00FAA3}"/>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341165" y="3695504"/>
            <a:ext cx="3694055" cy="2666336"/>
          </a:xfrm>
          <a:prstGeom prst="rect">
            <a:avLst/>
          </a:prstGeom>
        </p:spPr>
      </p:pic>
      <p:sp>
        <p:nvSpPr>
          <p:cNvPr id="42" name="TextBox 41">
            <a:extLst>
              <a:ext uri="{FF2B5EF4-FFF2-40B4-BE49-F238E27FC236}">
                <a16:creationId xmlns:a16="http://schemas.microsoft.com/office/drawing/2014/main" id="{30FF75F6-A1BE-31CE-AD60-4E7E3944D0B9}"/>
              </a:ext>
            </a:extLst>
          </p:cNvPr>
          <p:cNvSpPr txBox="1"/>
          <p:nvPr/>
        </p:nvSpPr>
        <p:spPr>
          <a:xfrm>
            <a:off x="11089395" y="5994840"/>
            <a:ext cx="343364"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black"/>
                </a:solidFill>
                <a:effectLst/>
                <a:uLnTx/>
                <a:uFillTx/>
              </a:rPr>
              <a:t>Si</a:t>
            </a:r>
          </a:p>
        </p:txBody>
      </p:sp>
      <p:sp>
        <p:nvSpPr>
          <p:cNvPr id="43" name="TextBox 42">
            <a:extLst>
              <a:ext uri="{FF2B5EF4-FFF2-40B4-BE49-F238E27FC236}">
                <a16:creationId xmlns:a16="http://schemas.microsoft.com/office/drawing/2014/main" id="{B8B5A663-3A11-D135-4037-07C3C47ECF1F}"/>
              </a:ext>
            </a:extLst>
          </p:cNvPr>
          <p:cNvSpPr txBox="1"/>
          <p:nvPr/>
        </p:nvSpPr>
        <p:spPr>
          <a:xfrm>
            <a:off x="11089395" y="5350363"/>
            <a:ext cx="69153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black"/>
                </a:solidFill>
                <a:effectLst/>
                <a:uLnTx/>
                <a:uFillTx/>
              </a:rPr>
              <a:t>oxide</a:t>
            </a:r>
          </a:p>
        </p:txBody>
      </p:sp>
      <p:sp>
        <p:nvSpPr>
          <p:cNvPr id="44" name="TextBox 43">
            <a:extLst>
              <a:ext uri="{FF2B5EF4-FFF2-40B4-BE49-F238E27FC236}">
                <a16:creationId xmlns:a16="http://schemas.microsoft.com/office/drawing/2014/main" id="{3C8EC57B-F05D-2B01-FD35-AD1FF77C30EC}"/>
              </a:ext>
            </a:extLst>
          </p:cNvPr>
          <p:cNvSpPr txBox="1"/>
          <p:nvPr/>
        </p:nvSpPr>
        <p:spPr>
          <a:xfrm>
            <a:off x="11086991" y="4939155"/>
            <a:ext cx="837345"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err="1">
                <a:ln>
                  <a:noFill/>
                </a:ln>
                <a:solidFill>
                  <a:prstClr val="black"/>
                </a:solidFill>
                <a:effectLst/>
                <a:uLnTx/>
                <a:uFillTx/>
              </a:rPr>
              <a:t>tantala</a:t>
            </a:r>
            <a:endParaRPr kumimoji="0" lang="en-US" sz="1800" b="0" i="0" u="none" strike="noStrike" kern="0" cap="none" spc="0" normalizeH="0" baseline="0" noProof="0">
              <a:ln>
                <a:noFill/>
              </a:ln>
              <a:solidFill>
                <a:prstClr val="black"/>
              </a:solidFill>
              <a:effectLst/>
              <a:uLnTx/>
              <a:uFillTx/>
            </a:endParaRPr>
          </a:p>
        </p:txBody>
      </p:sp>
      <p:sp>
        <p:nvSpPr>
          <p:cNvPr id="45" name="TextBox 44">
            <a:extLst>
              <a:ext uri="{FF2B5EF4-FFF2-40B4-BE49-F238E27FC236}">
                <a16:creationId xmlns:a16="http://schemas.microsoft.com/office/drawing/2014/main" id="{B07B230D-A986-8D46-3F6E-3E104226D14C}"/>
              </a:ext>
            </a:extLst>
          </p:cNvPr>
          <p:cNvSpPr txBox="1"/>
          <p:nvPr/>
        </p:nvSpPr>
        <p:spPr>
          <a:xfrm>
            <a:off x="11086990" y="4675606"/>
            <a:ext cx="431528"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black"/>
                </a:solidFill>
                <a:effectLst/>
                <a:uLnTx/>
                <a:uFillTx/>
              </a:rPr>
              <a:t>LN</a:t>
            </a:r>
          </a:p>
        </p:txBody>
      </p:sp>
      <p:sp>
        <p:nvSpPr>
          <p:cNvPr id="46" name="TextBox 45">
            <a:extLst>
              <a:ext uri="{FF2B5EF4-FFF2-40B4-BE49-F238E27FC236}">
                <a16:creationId xmlns:a16="http://schemas.microsoft.com/office/drawing/2014/main" id="{D7805B37-402D-E801-B2CB-3036BCBC857C}"/>
              </a:ext>
            </a:extLst>
          </p:cNvPr>
          <p:cNvSpPr txBox="1"/>
          <p:nvPr/>
        </p:nvSpPr>
        <p:spPr>
          <a:xfrm>
            <a:off x="11085147" y="4168702"/>
            <a:ext cx="69153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black"/>
                </a:solidFill>
                <a:effectLst/>
                <a:uLnTx/>
                <a:uFillTx/>
              </a:rPr>
              <a:t>oxide</a:t>
            </a:r>
          </a:p>
        </p:txBody>
      </p:sp>
      <p:sp>
        <p:nvSpPr>
          <p:cNvPr id="47" name="TextBox 46">
            <a:extLst>
              <a:ext uri="{FF2B5EF4-FFF2-40B4-BE49-F238E27FC236}">
                <a16:creationId xmlns:a16="http://schemas.microsoft.com/office/drawing/2014/main" id="{1969C313-15CB-6854-9288-22B27095D3C4}"/>
              </a:ext>
            </a:extLst>
          </p:cNvPr>
          <p:cNvSpPr txBox="1"/>
          <p:nvPr/>
        </p:nvSpPr>
        <p:spPr>
          <a:xfrm>
            <a:off x="2801684" y="6039590"/>
            <a:ext cx="2624821" cy="369332"/>
          </a:xfrm>
          <a:prstGeom prst="rect">
            <a:avLst/>
          </a:prstGeom>
          <a:solidFill>
            <a:srgbClr val="F79646">
              <a:lumMod val="20000"/>
              <a:lumOff val="80000"/>
            </a:srgbClr>
          </a:solidFill>
          <a:ln>
            <a:solidFill>
              <a:srgbClr val="C00000"/>
            </a:solid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F79646">
                    <a:lumMod val="50000"/>
                  </a:srgbClr>
                </a:solidFill>
                <a:effectLst/>
                <a:uLnTx/>
                <a:uFillTx/>
                <a:latin typeface="Tahoma"/>
              </a:rPr>
              <a:t>full wafer laser epi layer</a:t>
            </a:r>
          </a:p>
        </p:txBody>
      </p:sp>
      <p:sp>
        <p:nvSpPr>
          <p:cNvPr id="48" name="TextBox 47">
            <a:extLst>
              <a:ext uri="{FF2B5EF4-FFF2-40B4-BE49-F238E27FC236}">
                <a16:creationId xmlns:a16="http://schemas.microsoft.com/office/drawing/2014/main" id="{DCAA8AFD-32F3-3350-9106-DD92555C5694}"/>
              </a:ext>
            </a:extLst>
          </p:cNvPr>
          <p:cNvSpPr txBox="1"/>
          <p:nvPr/>
        </p:nvSpPr>
        <p:spPr>
          <a:xfrm>
            <a:off x="7341164" y="6407945"/>
            <a:ext cx="2432525" cy="369332"/>
          </a:xfrm>
          <a:prstGeom prst="rect">
            <a:avLst/>
          </a:prstGeom>
          <a:solidFill>
            <a:srgbClr val="F79646">
              <a:lumMod val="20000"/>
              <a:lumOff val="80000"/>
            </a:srgbClr>
          </a:solidFill>
          <a:ln>
            <a:solidFill>
              <a:srgbClr val="C00000"/>
            </a:solid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F79646">
                    <a:lumMod val="50000"/>
                  </a:srgbClr>
                </a:solidFill>
                <a:effectLst/>
                <a:uLnTx/>
                <a:uFillTx/>
                <a:latin typeface="Tahoma"/>
              </a:rPr>
              <a:t>50 mm</a:t>
            </a:r>
            <a:r>
              <a:rPr kumimoji="0" lang="en-US" sz="1800" b="0" i="0" u="none" strike="noStrike" kern="0" cap="none" spc="0" normalizeH="0" baseline="30000" noProof="0">
                <a:ln>
                  <a:noFill/>
                </a:ln>
                <a:solidFill>
                  <a:srgbClr val="F79646">
                    <a:lumMod val="50000"/>
                  </a:srgbClr>
                </a:solidFill>
                <a:effectLst/>
                <a:uLnTx/>
                <a:uFillTx/>
                <a:latin typeface="Tahoma"/>
              </a:rPr>
              <a:t>2</a:t>
            </a:r>
            <a:r>
              <a:rPr kumimoji="0" lang="en-US" sz="1800" b="0" i="0" u="none" strike="noStrike" kern="0" cap="none" spc="0" normalizeH="0" baseline="0" noProof="0">
                <a:ln>
                  <a:noFill/>
                </a:ln>
                <a:solidFill>
                  <a:srgbClr val="F79646">
                    <a:lumMod val="50000"/>
                  </a:srgbClr>
                </a:solidFill>
                <a:effectLst/>
                <a:uLnTx/>
                <a:uFillTx/>
                <a:latin typeface="Tahoma"/>
              </a:rPr>
              <a:t> LN chip areas</a:t>
            </a:r>
          </a:p>
        </p:txBody>
      </p:sp>
      <p:sp>
        <p:nvSpPr>
          <p:cNvPr id="3" name="Google Shape;378;p31">
            <a:extLst>
              <a:ext uri="{FF2B5EF4-FFF2-40B4-BE49-F238E27FC236}">
                <a16:creationId xmlns:a16="http://schemas.microsoft.com/office/drawing/2014/main" id="{13FD9920-B99C-9E2E-1E7E-CDF5EC29DE53}"/>
              </a:ext>
            </a:extLst>
          </p:cNvPr>
          <p:cNvSpPr txBox="1"/>
          <p:nvPr/>
        </p:nvSpPr>
        <p:spPr>
          <a:xfrm>
            <a:off x="505021" y="2188933"/>
            <a:ext cx="1062151" cy="915605"/>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None/>
            </a:pPr>
            <a:r>
              <a:rPr lang="en" sz="1100" b="0" i="1" u="none" strike="noStrike" cap="none" dirty="0">
                <a:solidFill>
                  <a:srgbClr val="C00000"/>
                </a:solidFill>
                <a:latin typeface="Arial"/>
                <a:ea typeface="Arial"/>
                <a:cs typeface="Arial"/>
                <a:sym typeface="Arial"/>
              </a:rPr>
              <a:t>Design Angled facets for 570 nm </a:t>
            </a:r>
            <a:r>
              <a:rPr lang="en" sz="1100" b="0" i="1" u="none" strike="noStrike" cap="none" dirty="0" err="1">
                <a:solidFill>
                  <a:srgbClr val="C00000"/>
                </a:solidFill>
                <a:latin typeface="Arial"/>
                <a:ea typeface="Arial"/>
                <a:cs typeface="Arial"/>
                <a:sym typeface="Arial"/>
              </a:rPr>
              <a:t>TaO</a:t>
            </a:r>
            <a:r>
              <a:rPr lang="en" sz="1100" b="0" i="1" u="none" strike="noStrike" cap="none" dirty="0">
                <a:solidFill>
                  <a:srgbClr val="C00000"/>
                </a:solidFill>
                <a:latin typeface="Arial"/>
                <a:ea typeface="Arial"/>
                <a:cs typeface="Arial"/>
                <a:sym typeface="Arial"/>
              </a:rPr>
              <a:t> at 980 nm wavelength</a:t>
            </a:r>
            <a:endParaRPr sz="1100" dirty="0"/>
          </a:p>
        </p:txBody>
      </p:sp>
    </p:spTree>
    <p:extLst>
      <p:ext uri="{BB962C8B-B14F-4D97-AF65-F5344CB8AC3E}">
        <p14:creationId xmlns:p14="http://schemas.microsoft.com/office/powerpoint/2010/main" val="1865007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a:extLst>
              <a:ext uri="{FF2B5EF4-FFF2-40B4-BE49-F238E27FC236}">
                <a16:creationId xmlns:a16="http://schemas.microsoft.com/office/drawing/2014/main" id="{9393D4CF-3F41-8D59-6437-208FD97562A5}"/>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6245705" y="3879829"/>
            <a:ext cx="2146631" cy="11877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Heterogeneous laser integration for visible</a:t>
            </a:r>
          </a:p>
        </p:txBody>
      </p:sp>
      <p:pic>
        <p:nvPicPr>
          <p:cNvPr id="8" name="Picture 7">
            <a:extLst>
              <a:ext uri="{FF2B5EF4-FFF2-40B4-BE49-F238E27FC236}">
                <a16:creationId xmlns:a16="http://schemas.microsoft.com/office/drawing/2014/main" id="{B8A2E44E-8E7F-D74D-B317-128A2C453E3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7870" y="1367303"/>
            <a:ext cx="6456335" cy="1787908"/>
          </a:xfrm>
          <a:prstGeom prst="rect">
            <a:avLst/>
          </a:prstGeom>
        </p:spPr>
      </p:pic>
      <p:pic>
        <p:nvPicPr>
          <p:cNvPr id="9" name="Picture 8">
            <a:extLst>
              <a:ext uri="{FF2B5EF4-FFF2-40B4-BE49-F238E27FC236}">
                <a16:creationId xmlns:a16="http://schemas.microsoft.com/office/drawing/2014/main" id="{4B265CBF-0964-AAFD-0509-022AAA1B883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7870" y="3776576"/>
            <a:ext cx="4240971" cy="2683020"/>
          </a:xfrm>
          <a:prstGeom prst="rect">
            <a:avLst/>
          </a:prstGeom>
        </p:spPr>
      </p:pic>
      <p:sp>
        <p:nvSpPr>
          <p:cNvPr id="11" name="TextBox 10">
            <a:extLst>
              <a:ext uri="{FF2B5EF4-FFF2-40B4-BE49-F238E27FC236}">
                <a16:creationId xmlns:a16="http://schemas.microsoft.com/office/drawing/2014/main" id="{0A98CD07-8BCD-E7A5-6F39-53DF59A49535}"/>
              </a:ext>
            </a:extLst>
          </p:cNvPr>
          <p:cNvSpPr txBox="1"/>
          <p:nvPr/>
        </p:nvSpPr>
        <p:spPr>
          <a:xfrm>
            <a:off x="688687" y="5168920"/>
            <a:ext cx="1779668" cy="646331"/>
          </a:xfrm>
          <a:prstGeom prst="rect">
            <a:avLst/>
          </a:prstGeom>
          <a:noFill/>
        </p:spPr>
        <p:txBody>
          <a:bodyPr wrap="square" rtlCol="0">
            <a:spAutoFit/>
          </a:bodyPr>
          <a:lstStyle/>
          <a:p>
            <a:r>
              <a:rPr lang="en-US" dirty="0">
                <a:solidFill>
                  <a:srgbClr val="FF0000"/>
                </a:solidFill>
              </a:rPr>
              <a:t>Laser active region, 500 </a:t>
            </a:r>
            <a:r>
              <a:rPr lang="en-US" dirty="0" err="1">
                <a:solidFill>
                  <a:srgbClr val="FF0000"/>
                </a:solidFill>
              </a:rPr>
              <a:t>μm</a:t>
            </a:r>
            <a:endParaRPr lang="en-US" dirty="0">
              <a:solidFill>
                <a:srgbClr val="FF0000"/>
              </a:solidFill>
            </a:endParaRPr>
          </a:p>
        </p:txBody>
      </p:sp>
      <p:pic>
        <p:nvPicPr>
          <p:cNvPr id="12" name="Google Shape;190;p7">
            <a:extLst>
              <a:ext uri="{FF2B5EF4-FFF2-40B4-BE49-F238E27FC236}">
                <a16:creationId xmlns:a16="http://schemas.microsoft.com/office/drawing/2014/main" id="{1C18C071-F969-E56A-B1A8-B0684E79E25B}"/>
              </a:ext>
            </a:extLst>
          </p:cNvPr>
          <p:cNvPicPr preferRelativeResize="0"/>
          <p:nvPr/>
        </p:nvPicPr>
        <p:blipFill rotWithShape="1">
          <a:blip r:embed="rId5" cstate="print">
            <a:alphaModFix/>
            <a:extLst>
              <a:ext uri="{28A0092B-C50C-407E-A947-70E740481C1C}">
                <a14:useLocalDpi xmlns:a14="http://schemas.microsoft.com/office/drawing/2010/main"/>
              </a:ext>
            </a:extLst>
          </a:blip>
          <a:srcRect/>
          <a:stretch/>
        </p:blipFill>
        <p:spPr>
          <a:xfrm>
            <a:off x="9057392" y="1691270"/>
            <a:ext cx="2887524" cy="2782439"/>
          </a:xfrm>
          <a:prstGeom prst="rect">
            <a:avLst/>
          </a:prstGeom>
          <a:noFill/>
          <a:ln>
            <a:noFill/>
          </a:ln>
        </p:spPr>
      </p:pic>
      <p:sp>
        <p:nvSpPr>
          <p:cNvPr id="14" name="TextBox 13">
            <a:extLst>
              <a:ext uri="{FF2B5EF4-FFF2-40B4-BE49-F238E27FC236}">
                <a16:creationId xmlns:a16="http://schemas.microsoft.com/office/drawing/2014/main" id="{5EF173F9-F7A8-1455-8D26-AABA693F300D}"/>
              </a:ext>
            </a:extLst>
          </p:cNvPr>
          <p:cNvSpPr txBox="1"/>
          <p:nvPr/>
        </p:nvSpPr>
        <p:spPr>
          <a:xfrm>
            <a:off x="320161" y="3407244"/>
            <a:ext cx="2403478" cy="369332"/>
          </a:xfrm>
          <a:prstGeom prst="rect">
            <a:avLst/>
          </a:prstGeom>
          <a:noFill/>
        </p:spPr>
        <p:txBody>
          <a:bodyPr wrap="none" rtlCol="0">
            <a:spAutoFit/>
          </a:bodyPr>
          <a:lstStyle/>
          <a:p>
            <a:r>
              <a:rPr lang="en-US" dirty="0"/>
              <a:t>III/V </a:t>
            </a:r>
            <a:r>
              <a:rPr lang="en-US" dirty="0" err="1"/>
              <a:t>tantala</a:t>
            </a:r>
            <a:r>
              <a:rPr lang="en-US" dirty="0"/>
              <a:t> laser (NIST)</a:t>
            </a:r>
          </a:p>
        </p:txBody>
      </p:sp>
      <p:sp>
        <p:nvSpPr>
          <p:cNvPr id="15" name="TextBox 14">
            <a:extLst>
              <a:ext uri="{FF2B5EF4-FFF2-40B4-BE49-F238E27FC236}">
                <a16:creationId xmlns:a16="http://schemas.microsoft.com/office/drawing/2014/main" id="{589855A3-AFFB-8C30-9BED-606870EFC7B6}"/>
              </a:ext>
            </a:extLst>
          </p:cNvPr>
          <p:cNvSpPr txBox="1"/>
          <p:nvPr/>
        </p:nvSpPr>
        <p:spPr>
          <a:xfrm>
            <a:off x="5017882" y="3407244"/>
            <a:ext cx="3059043" cy="369332"/>
          </a:xfrm>
          <a:prstGeom prst="rect">
            <a:avLst/>
          </a:prstGeom>
          <a:noFill/>
        </p:spPr>
        <p:txBody>
          <a:bodyPr wrap="none" rtlCol="0">
            <a:spAutoFit/>
          </a:bodyPr>
          <a:lstStyle/>
          <a:p>
            <a:r>
              <a:rPr lang="en-US" dirty="0" err="1"/>
              <a:t>Tantala</a:t>
            </a:r>
            <a:r>
              <a:rPr lang="en-US" dirty="0"/>
              <a:t> OPO (NIST and Octave)</a:t>
            </a:r>
          </a:p>
        </p:txBody>
      </p:sp>
      <p:sp>
        <p:nvSpPr>
          <p:cNvPr id="16" name="TextBox 15">
            <a:extLst>
              <a:ext uri="{FF2B5EF4-FFF2-40B4-BE49-F238E27FC236}">
                <a16:creationId xmlns:a16="http://schemas.microsoft.com/office/drawing/2014/main" id="{F2173356-52B3-CA78-61EF-CBEA1DE03206}"/>
              </a:ext>
            </a:extLst>
          </p:cNvPr>
          <p:cNvSpPr txBox="1"/>
          <p:nvPr/>
        </p:nvSpPr>
        <p:spPr>
          <a:xfrm>
            <a:off x="9057392" y="1212888"/>
            <a:ext cx="2755241" cy="369332"/>
          </a:xfrm>
          <a:prstGeom prst="rect">
            <a:avLst/>
          </a:prstGeom>
          <a:noFill/>
        </p:spPr>
        <p:txBody>
          <a:bodyPr wrap="none" rtlCol="0">
            <a:spAutoFit/>
          </a:bodyPr>
          <a:lstStyle/>
          <a:p>
            <a:r>
              <a:rPr lang="en-US" dirty="0"/>
              <a:t>Waveguide PPLN (Stanford)</a:t>
            </a:r>
          </a:p>
        </p:txBody>
      </p:sp>
      <p:pic>
        <p:nvPicPr>
          <p:cNvPr id="5" name="Google Shape;272;p9">
            <a:extLst>
              <a:ext uri="{FF2B5EF4-FFF2-40B4-BE49-F238E27FC236}">
                <a16:creationId xmlns:a16="http://schemas.microsoft.com/office/drawing/2014/main" id="{C12CB821-F9FE-3E2D-A25D-7DECAEAF35CD}"/>
              </a:ext>
            </a:extLst>
          </p:cNvPr>
          <p:cNvPicPr preferRelativeResize="0"/>
          <p:nvPr/>
        </p:nvPicPr>
        <p:blipFill rotWithShape="1">
          <a:blip r:embed="rId6" cstate="hqprint">
            <a:alphaModFix/>
            <a:extLst>
              <a:ext uri="{28A0092B-C50C-407E-A947-70E740481C1C}">
                <a14:useLocalDpi xmlns:a14="http://schemas.microsoft.com/office/drawing/2010/main"/>
              </a:ext>
            </a:extLst>
          </a:blip>
          <a:srcRect/>
          <a:stretch/>
        </p:blipFill>
        <p:spPr>
          <a:xfrm>
            <a:off x="5017882" y="4473709"/>
            <a:ext cx="3248250" cy="2313086"/>
          </a:xfrm>
          <a:prstGeom prst="rect">
            <a:avLst/>
          </a:prstGeom>
          <a:noFill/>
          <a:ln>
            <a:noFill/>
          </a:ln>
        </p:spPr>
      </p:pic>
      <p:pic>
        <p:nvPicPr>
          <p:cNvPr id="3" name="Picture 2" descr="A picture containing dark&#10;&#10;Description automatically generated">
            <a:extLst>
              <a:ext uri="{FF2B5EF4-FFF2-40B4-BE49-F238E27FC236}">
                <a16:creationId xmlns:a16="http://schemas.microsoft.com/office/drawing/2014/main" id="{A662A60C-F88B-F734-7242-65C5BF723482}"/>
              </a:ext>
            </a:extLst>
          </p:cNvPr>
          <p:cNvPicPr>
            <a:picLocks noChangeAspect="1"/>
          </p:cNvPicPr>
          <p:nvPr/>
        </p:nvPicPr>
        <p:blipFill rotWithShape="1">
          <a:blip r:embed="rId7" cstate="screen">
            <a:extLst>
              <a:ext uri="{BEBA8EAE-BF5A-486C-A8C5-ECC9F3942E4B}">
                <a14:imgProps xmlns:a14="http://schemas.microsoft.com/office/drawing/2010/main">
                  <a14:imgLayer r:embed="rId8">
                    <a14:imgEffect>
                      <a14:brightnessContrast bright="40000"/>
                    </a14:imgEffect>
                  </a14:imgLayer>
                </a14:imgProps>
              </a:ext>
              <a:ext uri="{28A0092B-C50C-407E-A947-70E740481C1C}">
                <a14:useLocalDpi xmlns:a14="http://schemas.microsoft.com/office/drawing/2010/main"/>
              </a:ext>
            </a:extLst>
          </a:blip>
          <a:srcRect/>
          <a:stretch/>
        </p:blipFill>
        <p:spPr>
          <a:xfrm>
            <a:off x="9132788" y="5000372"/>
            <a:ext cx="2736732" cy="1599935"/>
          </a:xfrm>
          <a:prstGeom prst="rect">
            <a:avLst/>
          </a:prstGeom>
          <a:ln w="76200">
            <a:solidFill>
              <a:schemeClr val="accent2">
                <a:lumMod val="60000"/>
                <a:lumOff val="40000"/>
              </a:schemeClr>
            </a:solidFill>
          </a:ln>
        </p:spPr>
      </p:pic>
      <p:sp>
        <p:nvSpPr>
          <p:cNvPr id="4" name="TextBox 3">
            <a:extLst>
              <a:ext uri="{FF2B5EF4-FFF2-40B4-BE49-F238E27FC236}">
                <a16:creationId xmlns:a16="http://schemas.microsoft.com/office/drawing/2014/main" id="{ED44C032-913A-2AA4-9557-D3B6E9F3F83D}"/>
              </a:ext>
            </a:extLst>
          </p:cNvPr>
          <p:cNvSpPr txBox="1"/>
          <p:nvPr/>
        </p:nvSpPr>
        <p:spPr>
          <a:xfrm>
            <a:off x="9057391" y="4552374"/>
            <a:ext cx="2807563" cy="369332"/>
          </a:xfrm>
          <a:prstGeom prst="rect">
            <a:avLst/>
          </a:prstGeom>
          <a:noFill/>
        </p:spPr>
        <p:txBody>
          <a:bodyPr wrap="none" rtlCol="0">
            <a:spAutoFit/>
          </a:bodyPr>
          <a:lstStyle/>
          <a:p>
            <a:r>
              <a:rPr lang="en-US" dirty="0"/>
              <a:t>Waveguide PPLN (Colorado)</a:t>
            </a:r>
          </a:p>
        </p:txBody>
      </p:sp>
    </p:spTree>
    <p:extLst>
      <p:ext uri="{BB962C8B-B14F-4D97-AF65-F5344CB8AC3E}">
        <p14:creationId xmlns:p14="http://schemas.microsoft.com/office/powerpoint/2010/main" val="30203390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Visible OPO lasers</a:t>
            </a:r>
          </a:p>
        </p:txBody>
      </p:sp>
      <p:pic>
        <p:nvPicPr>
          <p:cNvPr id="3" name="Picture 2">
            <a:extLst>
              <a:ext uri="{FF2B5EF4-FFF2-40B4-BE49-F238E27FC236}">
                <a16:creationId xmlns:a16="http://schemas.microsoft.com/office/drawing/2014/main" id="{4A1A5183-E9F5-9DE2-E7DB-29A1FA51400F}"/>
              </a:ext>
            </a:extLst>
          </p:cNvPr>
          <p:cNvPicPr>
            <a:picLocks noChangeAspect="1"/>
          </p:cNvPicPr>
          <p:nvPr/>
        </p:nvPicPr>
        <p:blipFill>
          <a:blip r:embed="rId2"/>
          <a:stretch>
            <a:fillRect/>
          </a:stretch>
        </p:blipFill>
        <p:spPr>
          <a:xfrm>
            <a:off x="-14466" y="1492345"/>
            <a:ext cx="12076658" cy="3834731"/>
          </a:xfrm>
          <a:prstGeom prst="rect">
            <a:avLst/>
          </a:prstGeom>
        </p:spPr>
      </p:pic>
      <p:sp>
        <p:nvSpPr>
          <p:cNvPr id="4" name="TextBox 3">
            <a:extLst>
              <a:ext uri="{FF2B5EF4-FFF2-40B4-BE49-F238E27FC236}">
                <a16:creationId xmlns:a16="http://schemas.microsoft.com/office/drawing/2014/main" id="{3C937754-4079-89C4-1E11-C1C4674D1FAC}"/>
              </a:ext>
            </a:extLst>
          </p:cNvPr>
          <p:cNvSpPr txBox="1"/>
          <p:nvPr/>
        </p:nvSpPr>
        <p:spPr>
          <a:xfrm>
            <a:off x="71293" y="6399014"/>
            <a:ext cx="1941365" cy="369332"/>
          </a:xfrm>
          <a:prstGeom prst="rect">
            <a:avLst/>
          </a:prstGeom>
          <a:noFill/>
        </p:spPr>
        <p:txBody>
          <a:bodyPr wrap="none" rtlCol="0">
            <a:spAutoFit/>
          </a:bodyPr>
          <a:lstStyle/>
          <a:p>
            <a:r>
              <a:rPr lang="en-US" dirty="0"/>
              <a:t>K. Srinivasan, 2022</a:t>
            </a:r>
          </a:p>
        </p:txBody>
      </p:sp>
    </p:spTree>
    <p:extLst>
      <p:ext uri="{BB962C8B-B14F-4D97-AF65-F5344CB8AC3E}">
        <p14:creationId xmlns:p14="http://schemas.microsoft.com/office/powerpoint/2010/main" val="13108819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Visible OPO lasers</a:t>
            </a:r>
          </a:p>
        </p:txBody>
      </p:sp>
      <p:sp>
        <p:nvSpPr>
          <p:cNvPr id="60" name="TextBox 59">
            <a:extLst>
              <a:ext uri="{FF2B5EF4-FFF2-40B4-BE49-F238E27FC236}">
                <a16:creationId xmlns:a16="http://schemas.microsoft.com/office/drawing/2014/main" id="{CF8BE20B-5278-341E-EA67-4FC8F6C0F1A1}"/>
              </a:ext>
            </a:extLst>
          </p:cNvPr>
          <p:cNvSpPr txBox="1"/>
          <p:nvPr/>
        </p:nvSpPr>
        <p:spPr>
          <a:xfrm>
            <a:off x="8314622" y="1376706"/>
            <a:ext cx="3459345" cy="523220"/>
          </a:xfrm>
          <a:prstGeom prst="rect">
            <a:avLst/>
          </a:prstGeom>
          <a:noFill/>
        </p:spPr>
        <p:txBody>
          <a:bodyPr wrap="none" rtlCol="0">
            <a:spAutoFit/>
          </a:bodyPr>
          <a:lstStyle/>
          <a:p>
            <a:r>
              <a:rPr lang="en-US" sz="2800" dirty="0"/>
              <a:t>Wavelength </a:t>
            </a:r>
            <a:r>
              <a:rPr lang="en-US" sz="2800" i="1" dirty="0"/>
              <a:t>by</a:t>
            </a:r>
            <a:r>
              <a:rPr lang="en-US" sz="2800" dirty="0"/>
              <a:t> design.</a:t>
            </a:r>
          </a:p>
        </p:txBody>
      </p:sp>
      <p:pic>
        <p:nvPicPr>
          <p:cNvPr id="3" name="Picture 2">
            <a:extLst>
              <a:ext uri="{FF2B5EF4-FFF2-40B4-BE49-F238E27FC236}">
                <a16:creationId xmlns:a16="http://schemas.microsoft.com/office/drawing/2014/main" id="{7434F4D0-95C0-F284-B787-557DB673B72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9189" y="2016045"/>
            <a:ext cx="4433455" cy="1675259"/>
          </a:xfrm>
          <a:prstGeom prst="rect">
            <a:avLst/>
          </a:prstGeom>
        </p:spPr>
      </p:pic>
      <p:pic>
        <p:nvPicPr>
          <p:cNvPr id="4" name="Picture 3">
            <a:extLst>
              <a:ext uri="{FF2B5EF4-FFF2-40B4-BE49-F238E27FC236}">
                <a16:creationId xmlns:a16="http://schemas.microsoft.com/office/drawing/2014/main" id="{D4E56631-57F9-6F94-65DA-E7635E4BE6AC}"/>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165275" y="3959779"/>
            <a:ext cx="5021281" cy="1884386"/>
          </a:xfrm>
          <a:prstGeom prst="rect">
            <a:avLst/>
          </a:prstGeom>
        </p:spPr>
      </p:pic>
      <p:sp>
        <p:nvSpPr>
          <p:cNvPr id="15" name="TextBox 14">
            <a:extLst>
              <a:ext uri="{FF2B5EF4-FFF2-40B4-BE49-F238E27FC236}">
                <a16:creationId xmlns:a16="http://schemas.microsoft.com/office/drawing/2014/main" id="{4CF6E31C-1D1E-11C2-A087-F8B2CEF133D5}"/>
              </a:ext>
            </a:extLst>
          </p:cNvPr>
          <p:cNvSpPr txBox="1"/>
          <p:nvPr/>
        </p:nvSpPr>
        <p:spPr>
          <a:xfrm>
            <a:off x="97802" y="6402902"/>
            <a:ext cx="2580578" cy="369332"/>
          </a:xfrm>
          <a:prstGeom prst="rect">
            <a:avLst/>
          </a:prstGeom>
          <a:noFill/>
        </p:spPr>
        <p:txBody>
          <a:bodyPr wrap="none" rtlCol="0">
            <a:spAutoFit/>
          </a:bodyPr>
          <a:lstStyle/>
          <a:p>
            <a:r>
              <a:rPr lang="en-US" dirty="0"/>
              <a:t>J. Black and S. Papp, 2023</a:t>
            </a:r>
          </a:p>
        </p:txBody>
      </p:sp>
      <p:pic>
        <p:nvPicPr>
          <p:cNvPr id="16" name="Picture 15">
            <a:extLst>
              <a:ext uri="{FF2B5EF4-FFF2-40B4-BE49-F238E27FC236}">
                <a16:creationId xmlns:a16="http://schemas.microsoft.com/office/drawing/2014/main" id="{83438753-01B8-0A33-6633-BCF17D79901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04779" y="2260731"/>
            <a:ext cx="5327802" cy="4160424"/>
          </a:xfrm>
          <a:prstGeom prst="rect">
            <a:avLst/>
          </a:prstGeom>
        </p:spPr>
      </p:pic>
    </p:spTree>
    <p:extLst>
      <p:ext uri="{BB962C8B-B14F-4D97-AF65-F5344CB8AC3E}">
        <p14:creationId xmlns:p14="http://schemas.microsoft.com/office/powerpoint/2010/main" val="42782681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DARPA LUMOS program</a:t>
            </a:r>
          </a:p>
        </p:txBody>
      </p:sp>
      <p:sp>
        <p:nvSpPr>
          <p:cNvPr id="17" name="Rectangle 16">
            <a:extLst>
              <a:ext uri="{FF2B5EF4-FFF2-40B4-BE49-F238E27FC236}">
                <a16:creationId xmlns:a16="http://schemas.microsoft.com/office/drawing/2014/main" id="{DF14D255-CB0A-3574-EED0-A503F4F97A3B}"/>
              </a:ext>
            </a:extLst>
          </p:cNvPr>
          <p:cNvSpPr/>
          <p:nvPr/>
        </p:nvSpPr>
        <p:spPr>
          <a:xfrm>
            <a:off x="145170" y="1337691"/>
            <a:ext cx="2835810" cy="5279754"/>
          </a:xfrm>
          <a:prstGeom prst="rect">
            <a:avLst/>
          </a:prstGeom>
          <a:solidFill>
            <a:sysClr val="window" lastClr="FFFFFF"/>
          </a:solidFill>
          <a:ln w="25400" cap="flat" cmpd="sng" algn="ctr">
            <a:solidFill>
              <a:sysClr val="windowText" lastClr="00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Tahoma"/>
              <a:ea typeface="+mn-ea"/>
              <a:cs typeface="+mn-cs"/>
            </a:endParaRPr>
          </a:p>
        </p:txBody>
      </p:sp>
      <p:sp>
        <p:nvSpPr>
          <p:cNvPr id="18" name="Rectangle 17">
            <a:extLst>
              <a:ext uri="{FF2B5EF4-FFF2-40B4-BE49-F238E27FC236}">
                <a16:creationId xmlns:a16="http://schemas.microsoft.com/office/drawing/2014/main" id="{3EB9169A-381C-901E-C889-E2632303132F}"/>
              </a:ext>
            </a:extLst>
          </p:cNvPr>
          <p:cNvSpPr/>
          <p:nvPr/>
        </p:nvSpPr>
        <p:spPr>
          <a:xfrm>
            <a:off x="3164702" y="1332942"/>
            <a:ext cx="2835810" cy="5279754"/>
          </a:xfrm>
          <a:prstGeom prst="rect">
            <a:avLst/>
          </a:prstGeom>
          <a:solidFill>
            <a:sysClr val="window" lastClr="FFFFFF"/>
          </a:solidFill>
          <a:ln w="25400" cap="flat" cmpd="sng" algn="ctr">
            <a:solidFill>
              <a:sysClr val="windowText" lastClr="00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Tahoma"/>
              <a:ea typeface="+mn-ea"/>
              <a:cs typeface="+mn-cs"/>
            </a:endParaRPr>
          </a:p>
        </p:txBody>
      </p:sp>
      <p:sp>
        <p:nvSpPr>
          <p:cNvPr id="19" name="Rectangle 18">
            <a:extLst>
              <a:ext uri="{FF2B5EF4-FFF2-40B4-BE49-F238E27FC236}">
                <a16:creationId xmlns:a16="http://schemas.microsoft.com/office/drawing/2014/main" id="{CABEA08E-DD97-B39E-B9D8-BD95056EBD64}"/>
              </a:ext>
            </a:extLst>
          </p:cNvPr>
          <p:cNvSpPr/>
          <p:nvPr/>
        </p:nvSpPr>
        <p:spPr>
          <a:xfrm>
            <a:off x="6184234" y="1338073"/>
            <a:ext cx="2835810" cy="5279754"/>
          </a:xfrm>
          <a:prstGeom prst="rect">
            <a:avLst/>
          </a:prstGeom>
          <a:solidFill>
            <a:sysClr val="window" lastClr="FFFFFF"/>
          </a:solidFill>
          <a:ln w="25400" cap="flat" cmpd="sng" algn="ctr">
            <a:solidFill>
              <a:sysClr val="windowText" lastClr="00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Tahoma"/>
              <a:ea typeface="+mn-ea"/>
              <a:cs typeface="+mn-cs"/>
            </a:endParaRPr>
          </a:p>
        </p:txBody>
      </p:sp>
      <p:sp>
        <p:nvSpPr>
          <p:cNvPr id="20" name="Rectangle 19">
            <a:extLst>
              <a:ext uri="{FF2B5EF4-FFF2-40B4-BE49-F238E27FC236}">
                <a16:creationId xmlns:a16="http://schemas.microsoft.com/office/drawing/2014/main" id="{6B02E570-7216-2896-D266-2F1CEBA08C27}"/>
              </a:ext>
            </a:extLst>
          </p:cNvPr>
          <p:cNvSpPr/>
          <p:nvPr/>
        </p:nvSpPr>
        <p:spPr>
          <a:xfrm>
            <a:off x="9191840" y="1337690"/>
            <a:ext cx="2835810" cy="5275005"/>
          </a:xfrm>
          <a:prstGeom prst="rect">
            <a:avLst/>
          </a:prstGeom>
          <a:solidFill>
            <a:sysClr val="window" lastClr="FFFFFF"/>
          </a:solidFill>
          <a:ln w="25400" cap="flat" cmpd="sng" algn="ctr">
            <a:solidFill>
              <a:sysClr val="windowText" lastClr="00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Tahoma"/>
              <a:ea typeface="+mn-ea"/>
              <a:cs typeface="+mn-cs"/>
            </a:endParaRPr>
          </a:p>
        </p:txBody>
      </p:sp>
      <p:pic>
        <p:nvPicPr>
          <p:cNvPr id="21" name="Picture 20" descr="NIST.png">
            <a:extLst>
              <a:ext uri="{FF2B5EF4-FFF2-40B4-BE49-F238E27FC236}">
                <a16:creationId xmlns:a16="http://schemas.microsoft.com/office/drawing/2014/main" id="{9B232A88-C82C-9CF1-7C9A-E8337779EFA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66553" y="1670508"/>
            <a:ext cx="1452711" cy="382885"/>
          </a:xfrm>
          <a:prstGeom prst="rect">
            <a:avLst/>
          </a:prstGeom>
        </p:spPr>
      </p:pic>
      <p:pic>
        <p:nvPicPr>
          <p:cNvPr id="22" name="Picture 21">
            <a:extLst>
              <a:ext uri="{FF2B5EF4-FFF2-40B4-BE49-F238E27FC236}">
                <a16:creationId xmlns:a16="http://schemas.microsoft.com/office/drawing/2014/main" id="{CF064486-172D-0A36-E28C-198DD70268E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6172" y="1441931"/>
            <a:ext cx="883198" cy="883198"/>
          </a:xfrm>
          <a:prstGeom prst="rect">
            <a:avLst/>
          </a:prstGeom>
        </p:spPr>
      </p:pic>
      <p:sp>
        <p:nvSpPr>
          <p:cNvPr id="23" name="TextBox 22">
            <a:extLst>
              <a:ext uri="{FF2B5EF4-FFF2-40B4-BE49-F238E27FC236}">
                <a16:creationId xmlns:a16="http://schemas.microsoft.com/office/drawing/2014/main" id="{5A2B1A3D-FD13-985C-3992-00CECD086F48}"/>
              </a:ext>
            </a:extLst>
          </p:cNvPr>
          <p:cNvSpPr txBox="1"/>
          <p:nvPr/>
        </p:nvSpPr>
        <p:spPr>
          <a:xfrm>
            <a:off x="223856" y="2485350"/>
            <a:ext cx="2678438" cy="36317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sng" strike="noStrike" kern="1200" cap="none" spc="0" normalizeH="0" baseline="0" noProof="0" dirty="0">
                <a:ln>
                  <a:noFill/>
                </a:ln>
                <a:solidFill>
                  <a:prstClr val="black"/>
                </a:solidFill>
                <a:effectLst/>
                <a:uLnTx/>
                <a:uFillTx/>
                <a:latin typeface="Tahoma"/>
                <a:ea typeface="+mn-ea"/>
                <a:cs typeface="+mn-cs"/>
              </a:rPr>
              <a:t>Boulder, CO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Scott Papp (PI)</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Jennifer Black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Rich Mirin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Tahoma"/>
                <a:ea typeface="+mn-ea"/>
                <a:cs typeface="+mn-cs"/>
              </a:rPr>
              <a:t>Nima</a:t>
            </a:r>
            <a:r>
              <a:rPr kumimoji="0" lang="en-US" sz="1800" b="0" i="0" u="none" strike="noStrike" kern="1200" cap="none" spc="0" normalizeH="0" baseline="0" noProof="0" dirty="0">
                <a:ln>
                  <a:noFill/>
                </a:ln>
                <a:solidFill>
                  <a:prstClr val="black"/>
                </a:solidFill>
                <a:effectLst/>
                <a:uLnTx/>
                <a:uFillTx/>
                <a:latin typeface="Tahoma"/>
                <a:ea typeface="+mn-ea"/>
                <a:cs typeface="+mn-cs"/>
              </a:rPr>
              <a:t> Nader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Scott </a:t>
            </a:r>
            <a:r>
              <a:rPr kumimoji="0" lang="en-US" sz="1800" b="0" i="0" u="none" strike="noStrike" kern="1200" cap="none" spc="0" normalizeH="0" baseline="0" noProof="0" dirty="0" err="1">
                <a:ln>
                  <a:noFill/>
                </a:ln>
                <a:solidFill>
                  <a:prstClr val="black"/>
                </a:solidFill>
                <a:effectLst/>
                <a:uLnTx/>
                <a:uFillTx/>
                <a:latin typeface="Tahoma"/>
                <a:ea typeface="+mn-ea"/>
                <a:cs typeface="+mn-cs"/>
              </a:rPr>
              <a:t>Diddams</a:t>
            </a:r>
            <a:endParaRPr kumimoji="0" lang="en-US" sz="1800" b="0" i="0" u="none" strike="noStrike" kern="1200" cap="none" spc="0" normalizeH="0" baseline="0" noProof="0" dirty="0">
              <a:ln>
                <a:noFill/>
              </a:ln>
              <a:solidFill>
                <a:prstClr val="black"/>
              </a:solidFill>
              <a:effectLst/>
              <a:uLnTx/>
              <a:uFillTx/>
              <a:latin typeface="Tahom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Tahoma"/>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nonlinear wavelength converter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integrated pump laser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Lithium niobate poling in Boulder</a:t>
            </a:r>
          </a:p>
        </p:txBody>
      </p:sp>
      <p:sp>
        <p:nvSpPr>
          <p:cNvPr id="24" name="TextBox 23">
            <a:extLst>
              <a:ext uri="{FF2B5EF4-FFF2-40B4-BE49-F238E27FC236}">
                <a16:creationId xmlns:a16="http://schemas.microsoft.com/office/drawing/2014/main" id="{9CC99C6B-C5E6-70FC-1D25-1A167095AB8E}"/>
              </a:ext>
            </a:extLst>
          </p:cNvPr>
          <p:cNvSpPr txBox="1"/>
          <p:nvPr/>
        </p:nvSpPr>
        <p:spPr>
          <a:xfrm>
            <a:off x="3234970" y="3203481"/>
            <a:ext cx="2660502" cy="286232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Jelena </a:t>
            </a:r>
            <a:r>
              <a:rPr kumimoji="0" lang="en-US" sz="1800" b="0" i="0" u="none" strike="noStrike" kern="1200" cap="none" spc="0" normalizeH="0" baseline="0" noProof="0" dirty="0" err="1">
                <a:ln>
                  <a:noFill/>
                </a:ln>
                <a:solidFill>
                  <a:prstClr val="black"/>
                </a:solidFill>
                <a:effectLst/>
                <a:uLnTx/>
                <a:uFillTx/>
                <a:latin typeface="Tahoma"/>
                <a:ea typeface="+mn-ea"/>
                <a:cs typeface="+mn-cs"/>
              </a:rPr>
              <a:t>Vuckovic</a:t>
            </a:r>
            <a:endParaRPr kumimoji="0" lang="en-US" sz="1800" b="0" i="0" u="none" strike="noStrike" kern="1200" cap="none" spc="0" normalizeH="0" baseline="0" noProof="0" dirty="0">
              <a:ln>
                <a:noFill/>
              </a:ln>
              <a:solidFill>
                <a:prstClr val="black"/>
              </a:solidFill>
              <a:effectLst/>
              <a:uLnTx/>
              <a:uFillTx/>
              <a:latin typeface="Tahom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Amir </a:t>
            </a:r>
            <a:r>
              <a:rPr kumimoji="0" lang="en-US" sz="1800" b="0" i="0" u="none" strike="noStrike" kern="1200" cap="none" spc="0" normalizeH="0" baseline="0" noProof="0" dirty="0" err="1">
                <a:ln>
                  <a:noFill/>
                </a:ln>
                <a:solidFill>
                  <a:prstClr val="black"/>
                </a:solidFill>
                <a:effectLst/>
                <a:uLnTx/>
                <a:uFillTx/>
                <a:latin typeface="Tahoma"/>
                <a:ea typeface="+mn-ea"/>
                <a:cs typeface="+mn-cs"/>
              </a:rPr>
              <a:t>Safavi-Naeini</a:t>
            </a:r>
            <a:endParaRPr kumimoji="0" lang="en-US" sz="1800" b="0" i="0" u="none" strike="noStrike" kern="1200" cap="none" spc="0" normalizeH="0" baseline="0" noProof="0" dirty="0">
              <a:ln>
                <a:noFill/>
              </a:ln>
              <a:solidFill>
                <a:prstClr val="black"/>
              </a:solidFill>
              <a:effectLst/>
              <a:uLnTx/>
              <a:uFillTx/>
              <a:latin typeface="Tahom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ahoma"/>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inverse design of photonics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nonlinear wavelength converter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optical isolation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lithium niobate for modulation and SHG</a:t>
            </a:r>
          </a:p>
        </p:txBody>
      </p:sp>
      <p:sp>
        <p:nvSpPr>
          <p:cNvPr id="25" name="TextBox 24">
            <a:extLst>
              <a:ext uri="{FF2B5EF4-FFF2-40B4-BE49-F238E27FC236}">
                <a16:creationId xmlns:a16="http://schemas.microsoft.com/office/drawing/2014/main" id="{1711839D-36F0-F4DD-F6C5-6112F8BEAAD6}"/>
              </a:ext>
            </a:extLst>
          </p:cNvPr>
          <p:cNvSpPr txBox="1"/>
          <p:nvPr/>
        </p:nvSpPr>
        <p:spPr>
          <a:xfrm>
            <a:off x="9316797" y="3324208"/>
            <a:ext cx="2623637" cy="31393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sng" strike="noStrike" kern="1200" cap="none" spc="0" normalizeH="0" baseline="0" noProof="0" dirty="0">
                <a:ln>
                  <a:noFill/>
                </a:ln>
                <a:solidFill>
                  <a:prstClr val="black"/>
                </a:solidFill>
                <a:effectLst/>
                <a:uLnTx/>
                <a:uFillTx/>
                <a:latin typeface="Tahoma"/>
                <a:ea typeface="+mn-ea"/>
                <a:cs typeface="+mn-cs"/>
              </a:rPr>
              <a:t>Louisville, CO</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ahom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David Carlson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Zach Newman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ahoma"/>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Preliminary PDK on </a:t>
            </a:r>
            <a:r>
              <a:rPr kumimoji="0" lang="en-US" sz="1800" b="0" i="0" u="none" strike="noStrike" kern="1200" cap="none" spc="0" normalizeH="0" baseline="0" noProof="0" dirty="0" err="1">
                <a:ln>
                  <a:noFill/>
                </a:ln>
                <a:solidFill>
                  <a:prstClr val="black"/>
                </a:solidFill>
                <a:effectLst/>
                <a:uLnTx/>
                <a:uFillTx/>
                <a:latin typeface="Tahoma"/>
                <a:ea typeface="+mn-ea"/>
                <a:cs typeface="+mn-cs"/>
              </a:rPr>
              <a:t>tantala</a:t>
            </a:r>
            <a:r>
              <a:rPr kumimoji="0" lang="en-US" sz="1800" b="0" i="0" u="none" strike="noStrike" kern="1200" cap="none" spc="0" normalizeH="0" baseline="0" noProof="0" dirty="0">
                <a:ln>
                  <a:noFill/>
                </a:ln>
                <a:solidFill>
                  <a:prstClr val="black"/>
                </a:solidFill>
                <a:effectLst/>
                <a:uLnTx/>
                <a:uFillTx/>
                <a:latin typeface="Tahoma"/>
                <a:ea typeface="+mn-ea"/>
                <a:cs typeface="+mn-cs"/>
              </a:rPr>
              <a:t> platform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err="1">
                <a:ln>
                  <a:noFill/>
                </a:ln>
                <a:solidFill>
                  <a:prstClr val="black"/>
                </a:solidFill>
                <a:effectLst/>
                <a:uLnTx/>
                <a:uFillTx/>
                <a:latin typeface="Tahoma"/>
                <a:ea typeface="+mn-ea"/>
                <a:cs typeface="+mn-cs"/>
              </a:rPr>
              <a:t>Tantala</a:t>
            </a:r>
            <a:r>
              <a:rPr kumimoji="0" lang="en-US" sz="1800" b="0" i="0" u="none" strike="noStrike" kern="1200" cap="none" spc="0" normalizeH="0" baseline="0" noProof="0" dirty="0">
                <a:ln>
                  <a:noFill/>
                </a:ln>
                <a:solidFill>
                  <a:prstClr val="black"/>
                </a:solidFill>
                <a:effectLst/>
                <a:uLnTx/>
                <a:uFillTx/>
                <a:latin typeface="Tahoma"/>
                <a:ea typeface="+mn-ea"/>
                <a:cs typeface="+mn-cs"/>
              </a:rPr>
              <a:t> passives and nonlinear fabrication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Lithium niobate bonding and fab</a:t>
            </a:r>
          </a:p>
        </p:txBody>
      </p:sp>
      <p:pic>
        <p:nvPicPr>
          <p:cNvPr id="26" name="Picture 25" descr="NIST.png">
            <a:extLst>
              <a:ext uri="{FF2B5EF4-FFF2-40B4-BE49-F238E27FC236}">
                <a16:creationId xmlns:a16="http://schemas.microsoft.com/office/drawing/2014/main" id="{9EEFF455-9C6D-B0B2-5F10-C0494CE269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72841" y="2400219"/>
            <a:ext cx="1452711" cy="382885"/>
          </a:xfrm>
          <a:prstGeom prst="rect">
            <a:avLst/>
          </a:prstGeom>
        </p:spPr>
      </p:pic>
      <p:sp>
        <p:nvSpPr>
          <p:cNvPr id="27" name="TextBox 26">
            <a:extLst>
              <a:ext uri="{FF2B5EF4-FFF2-40B4-BE49-F238E27FC236}">
                <a16:creationId xmlns:a16="http://schemas.microsoft.com/office/drawing/2014/main" id="{4FE87D56-BE96-6DEE-F2C6-48AE938BECAD}"/>
              </a:ext>
            </a:extLst>
          </p:cNvPr>
          <p:cNvSpPr txBox="1"/>
          <p:nvPr/>
        </p:nvSpPr>
        <p:spPr>
          <a:xfrm>
            <a:off x="6252012" y="3132309"/>
            <a:ext cx="2694371" cy="224676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sng" strike="noStrike" kern="1200" cap="none" spc="0" normalizeH="0" baseline="0" noProof="0" dirty="0">
                <a:ln>
                  <a:noFill/>
                </a:ln>
                <a:solidFill>
                  <a:prstClr val="black"/>
                </a:solidFill>
                <a:effectLst/>
                <a:uLnTx/>
                <a:uFillTx/>
                <a:latin typeface="Tahoma"/>
                <a:ea typeface="+mn-ea"/>
                <a:cs typeface="+mn-cs"/>
              </a:rPr>
              <a:t>Gaithersburg, MD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Kartik Srinivasan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Tahoma"/>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nonlinear wavelength converter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ahoma"/>
                <a:ea typeface="+mn-ea"/>
                <a:cs typeface="+mn-cs"/>
              </a:rPr>
              <a:t>Phase 3 application: heterogeneous quantum network</a:t>
            </a:r>
          </a:p>
        </p:txBody>
      </p:sp>
      <p:pic>
        <p:nvPicPr>
          <p:cNvPr id="28" name="Picture 2" descr="Stanford University logo and symbol, meaning, history, PNG">
            <a:extLst>
              <a:ext uri="{FF2B5EF4-FFF2-40B4-BE49-F238E27FC236}">
                <a16:creationId xmlns:a16="http://schemas.microsoft.com/office/drawing/2014/main" id="{E377EE4A-FDF1-9371-2CAA-AFF22AB7E52E}"/>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11368" y="1337691"/>
            <a:ext cx="3531588" cy="1986517"/>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14" descr="logo example">
            <a:extLst>
              <a:ext uri="{FF2B5EF4-FFF2-40B4-BE49-F238E27FC236}">
                <a16:creationId xmlns:a16="http://schemas.microsoft.com/office/drawing/2014/main" id="{AB52EC35-E40A-88D9-DDB0-7E82A922D722}"/>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77133" y="1419209"/>
            <a:ext cx="2653335" cy="885482"/>
          </a:xfrm>
          <a:prstGeom prst="rect">
            <a:avLst/>
          </a:prstGeom>
          <a:noFill/>
          <a:extLst>
            <a:ext uri="{909E8E84-426E-40DD-AFC4-6F175D3DCCD1}">
              <a14:hiddenFill xmlns:a14="http://schemas.microsoft.com/office/drawing/2010/main">
                <a:solidFill>
                  <a:srgbClr val="FFFFFF"/>
                </a:solidFill>
              </a14:hiddenFill>
            </a:ext>
          </a:extLst>
        </p:spPr>
      </p:pic>
      <p:pic>
        <p:nvPicPr>
          <p:cNvPr id="30" name="Graphic 29">
            <a:extLst>
              <a:ext uri="{FF2B5EF4-FFF2-40B4-BE49-F238E27FC236}">
                <a16:creationId xmlns:a16="http://schemas.microsoft.com/office/drawing/2014/main" id="{EDCA3B3D-48E8-9F77-76D8-ECD8FE8B8B84}"/>
              </a:ext>
            </a:extLst>
          </p:cNvPr>
          <p:cNvPicPr>
            <a:picLocks noChangeAspect="1"/>
          </p:cNvPicPr>
          <p:nvPr/>
        </p:nvPicPr>
        <p:blipFill>
          <a:blip r:embed="rId6" cstate="hq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9301947" y="1384082"/>
            <a:ext cx="2653335" cy="1338621"/>
          </a:xfrm>
          <a:prstGeom prst="rect">
            <a:avLst/>
          </a:prstGeom>
        </p:spPr>
      </p:pic>
    </p:spTree>
    <p:extLst>
      <p:ext uri="{BB962C8B-B14F-4D97-AF65-F5344CB8AC3E}">
        <p14:creationId xmlns:p14="http://schemas.microsoft.com/office/powerpoint/2010/main" val="15803795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Integrated photonics for quantum</a:t>
            </a:r>
          </a:p>
        </p:txBody>
      </p:sp>
      <p:pic>
        <p:nvPicPr>
          <p:cNvPr id="26" name="Google Shape;336;p31">
            <a:extLst>
              <a:ext uri="{FF2B5EF4-FFF2-40B4-BE49-F238E27FC236}">
                <a16:creationId xmlns:a16="http://schemas.microsoft.com/office/drawing/2014/main" id="{AE40A18B-C28D-43AD-935A-568EB32BE95E}"/>
              </a:ext>
            </a:extLst>
          </p:cNvPr>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rot="5707873">
            <a:off x="2704039" y="1827560"/>
            <a:ext cx="4089400" cy="4445000"/>
          </a:xfrm>
          <a:prstGeom prst="ellipse">
            <a:avLst/>
          </a:prstGeom>
          <a:noFill/>
          <a:ln>
            <a:noFill/>
          </a:ln>
        </p:spPr>
      </p:pic>
      <p:sp>
        <p:nvSpPr>
          <p:cNvPr id="27" name="Google Shape;337;p31">
            <a:extLst>
              <a:ext uri="{FF2B5EF4-FFF2-40B4-BE49-F238E27FC236}">
                <a16:creationId xmlns:a16="http://schemas.microsoft.com/office/drawing/2014/main" id="{927FFA21-F7E1-D19F-0ED9-822F66346E16}"/>
              </a:ext>
            </a:extLst>
          </p:cNvPr>
          <p:cNvSpPr/>
          <p:nvPr/>
        </p:nvSpPr>
        <p:spPr>
          <a:xfrm>
            <a:off x="304091" y="1319559"/>
            <a:ext cx="1416203" cy="2119901"/>
          </a:xfrm>
          <a:prstGeom prst="roundRect">
            <a:avLst>
              <a:gd name="adj" fmla="val 16667"/>
            </a:avLst>
          </a:prstGeom>
          <a:noFill/>
          <a:ln w="25400" cap="flat" cmpd="sng">
            <a:solidFill>
              <a:srgbClr val="395E89"/>
            </a:solidFill>
            <a:prstDash val="solid"/>
            <a:round/>
            <a:headEnd type="none" w="sm" len="sm"/>
            <a:tailEnd type="none" w="sm" len="sm"/>
          </a:ln>
        </p:spPr>
        <p:txBody>
          <a:bodyPr spcFirstLastPara="1" wrap="square" lIns="91433" tIns="45700" rIns="91433" bIns="45700" anchor="ctr" anchorCtr="0">
            <a:noAutofit/>
          </a:bodyPr>
          <a:lstStyle/>
          <a:p>
            <a:pPr algn="ctr" defTabSz="1219170">
              <a:buClr>
                <a:srgbClr val="000000"/>
              </a:buClr>
            </a:pPr>
            <a:endParaRPr sz="1467" kern="0">
              <a:solidFill>
                <a:srgbClr val="FFFFFF"/>
              </a:solidFill>
              <a:latin typeface="Arial"/>
              <a:ea typeface="Arial"/>
              <a:cs typeface="Arial"/>
              <a:sym typeface="Arial"/>
            </a:endParaRPr>
          </a:p>
        </p:txBody>
      </p:sp>
      <p:sp>
        <p:nvSpPr>
          <p:cNvPr id="28" name="Google Shape;338;p31">
            <a:extLst>
              <a:ext uri="{FF2B5EF4-FFF2-40B4-BE49-F238E27FC236}">
                <a16:creationId xmlns:a16="http://schemas.microsoft.com/office/drawing/2014/main" id="{846B327F-D949-AB02-9229-FD5DC0607B08}"/>
              </a:ext>
            </a:extLst>
          </p:cNvPr>
          <p:cNvSpPr txBox="1"/>
          <p:nvPr/>
        </p:nvSpPr>
        <p:spPr>
          <a:xfrm>
            <a:off x="417140" y="1355652"/>
            <a:ext cx="1138767" cy="769594"/>
          </a:xfrm>
          <a:prstGeom prst="rect">
            <a:avLst/>
          </a:prstGeom>
          <a:noFill/>
          <a:ln>
            <a:noFill/>
          </a:ln>
        </p:spPr>
        <p:txBody>
          <a:bodyPr spcFirstLastPara="1" wrap="square" lIns="91433" tIns="45700" rIns="91433" bIns="45700" anchor="t" anchorCtr="0">
            <a:spAutoFit/>
          </a:bodyPr>
          <a:lstStyle/>
          <a:p>
            <a:pPr algn="ctr" defTabSz="1219170">
              <a:buClr>
                <a:srgbClr val="000000"/>
              </a:buClr>
            </a:pPr>
            <a:r>
              <a:rPr lang="en" sz="1467" kern="0">
                <a:solidFill>
                  <a:srgbClr val="000000"/>
                </a:solidFill>
                <a:latin typeface="Arial"/>
                <a:ea typeface="Arial"/>
                <a:cs typeface="Arial"/>
                <a:sym typeface="Arial"/>
              </a:rPr>
              <a:t>SOA and WG-facet laser-mirror </a:t>
            </a:r>
            <a:endParaRPr sz="1467" kern="0">
              <a:solidFill>
                <a:srgbClr val="000000"/>
              </a:solidFill>
              <a:latin typeface="Arial"/>
              <a:cs typeface="Arial"/>
              <a:sym typeface="Arial"/>
            </a:endParaRPr>
          </a:p>
        </p:txBody>
      </p:sp>
      <p:cxnSp>
        <p:nvCxnSpPr>
          <p:cNvPr id="29" name="Google Shape;340;p31">
            <a:extLst>
              <a:ext uri="{FF2B5EF4-FFF2-40B4-BE49-F238E27FC236}">
                <a16:creationId xmlns:a16="http://schemas.microsoft.com/office/drawing/2014/main" id="{B0FC5206-CAAE-CA98-D075-88874F19B593}"/>
              </a:ext>
            </a:extLst>
          </p:cNvPr>
          <p:cNvCxnSpPr>
            <a:cxnSpLocks/>
          </p:cNvCxnSpPr>
          <p:nvPr/>
        </p:nvCxnSpPr>
        <p:spPr>
          <a:xfrm rot="10800000">
            <a:off x="3508902" y="2172620"/>
            <a:ext cx="822000" cy="680800"/>
          </a:xfrm>
          <a:prstGeom prst="straightConnector1">
            <a:avLst/>
          </a:prstGeom>
          <a:noFill/>
          <a:ln w="28575" cap="flat" cmpd="sng">
            <a:solidFill>
              <a:srgbClr val="4A7DBA"/>
            </a:solidFill>
            <a:prstDash val="solid"/>
            <a:round/>
            <a:headEnd type="none" w="sm" len="sm"/>
            <a:tailEnd type="none" w="sm" len="sm"/>
          </a:ln>
        </p:spPr>
      </p:cxnSp>
      <p:cxnSp>
        <p:nvCxnSpPr>
          <p:cNvPr id="30" name="Google Shape;341;p31">
            <a:extLst>
              <a:ext uri="{FF2B5EF4-FFF2-40B4-BE49-F238E27FC236}">
                <a16:creationId xmlns:a16="http://schemas.microsoft.com/office/drawing/2014/main" id="{90015D4B-06C2-EF8B-EE41-477A75BEC730}"/>
              </a:ext>
            </a:extLst>
          </p:cNvPr>
          <p:cNvCxnSpPr>
            <a:cxnSpLocks/>
          </p:cNvCxnSpPr>
          <p:nvPr/>
        </p:nvCxnSpPr>
        <p:spPr>
          <a:xfrm flipH="1">
            <a:off x="1800121" y="2167236"/>
            <a:ext cx="1708781" cy="0"/>
          </a:xfrm>
          <a:prstGeom prst="straightConnector1">
            <a:avLst/>
          </a:prstGeom>
          <a:noFill/>
          <a:ln w="28575" cap="flat" cmpd="sng">
            <a:solidFill>
              <a:srgbClr val="4A7DBA"/>
            </a:solidFill>
            <a:prstDash val="solid"/>
            <a:round/>
            <a:headEnd type="none" w="sm" len="sm"/>
            <a:tailEnd type="triangle" w="med" len="med"/>
          </a:ln>
        </p:spPr>
      </p:cxnSp>
      <p:sp>
        <p:nvSpPr>
          <p:cNvPr id="31" name="Google Shape;342;p31">
            <a:extLst>
              <a:ext uri="{FF2B5EF4-FFF2-40B4-BE49-F238E27FC236}">
                <a16:creationId xmlns:a16="http://schemas.microsoft.com/office/drawing/2014/main" id="{BDD25C96-0C6D-0B6E-EAB2-F6878E8654CF}"/>
              </a:ext>
            </a:extLst>
          </p:cNvPr>
          <p:cNvSpPr txBox="1"/>
          <p:nvPr/>
        </p:nvSpPr>
        <p:spPr>
          <a:xfrm>
            <a:off x="706552" y="3131684"/>
            <a:ext cx="787711" cy="318060"/>
          </a:xfrm>
          <a:prstGeom prst="rect">
            <a:avLst/>
          </a:prstGeom>
          <a:noFill/>
          <a:ln>
            <a:noFill/>
          </a:ln>
        </p:spPr>
        <p:txBody>
          <a:bodyPr spcFirstLastPara="1" wrap="square" lIns="91433" tIns="45700" rIns="91433" bIns="45700" anchor="t" anchorCtr="0">
            <a:spAutoFit/>
          </a:bodyPr>
          <a:lstStyle/>
          <a:p>
            <a:pPr algn="ctr" defTabSz="1219170">
              <a:buClr>
                <a:srgbClr val="000000"/>
              </a:buClr>
            </a:pPr>
            <a:r>
              <a:rPr lang="en" sz="1467" kern="0" dirty="0">
                <a:solidFill>
                  <a:srgbClr val="000000"/>
                </a:solidFill>
                <a:latin typeface="Arial"/>
                <a:ea typeface="Arial"/>
                <a:cs typeface="Arial"/>
                <a:sym typeface="Arial"/>
              </a:rPr>
              <a:t>Chip 1</a:t>
            </a:r>
            <a:endParaRPr sz="1467" kern="0" dirty="0">
              <a:solidFill>
                <a:srgbClr val="000000"/>
              </a:solidFill>
              <a:latin typeface="Arial"/>
              <a:cs typeface="Arial"/>
              <a:sym typeface="Arial"/>
            </a:endParaRPr>
          </a:p>
        </p:txBody>
      </p:sp>
      <p:cxnSp>
        <p:nvCxnSpPr>
          <p:cNvPr id="32" name="Google Shape;345;p31">
            <a:extLst>
              <a:ext uri="{FF2B5EF4-FFF2-40B4-BE49-F238E27FC236}">
                <a16:creationId xmlns:a16="http://schemas.microsoft.com/office/drawing/2014/main" id="{63CD18E2-97D5-B2FA-AAF1-5B7F87715862}"/>
              </a:ext>
            </a:extLst>
          </p:cNvPr>
          <p:cNvCxnSpPr>
            <a:cxnSpLocks/>
          </p:cNvCxnSpPr>
          <p:nvPr/>
        </p:nvCxnSpPr>
        <p:spPr>
          <a:xfrm flipH="1">
            <a:off x="3550095" y="2937221"/>
            <a:ext cx="1128000" cy="1245200"/>
          </a:xfrm>
          <a:prstGeom prst="straightConnector1">
            <a:avLst/>
          </a:prstGeom>
          <a:noFill/>
          <a:ln w="28575" cap="flat" cmpd="sng">
            <a:solidFill>
              <a:srgbClr val="4A7DBA"/>
            </a:solidFill>
            <a:prstDash val="solid"/>
            <a:round/>
            <a:headEnd type="none" w="sm" len="sm"/>
            <a:tailEnd type="none" w="sm" len="sm"/>
          </a:ln>
        </p:spPr>
      </p:cxnSp>
      <p:cxnSp>
        <p:nvCxnSpPr>
          <p:cNvPr id="33" name="Google Shape;346;p31">
            <a:extLst>
              <a:ext uri="{FF2B5EF4-FFF2-40B4-BE49-F238E27FC236}">
                <a16:creationId xmlns:a16="http://schemas.microsoft.com/office/drawing/2014/main" id="{C5622386-36F2-B0C4-201D-60170E3E9CB2}"/>
              </a:ext>
            </a:extLst>
          </p:cNvPr>
          <p:cNvCxnSpPr>
            <a:cxnSpLocks/>
          </p:cNvCxnSpPr>
          <p:nvPr/>
        </p:nvCxnSpPr>
        <p:spPr>
          <a:xfrm flipH="1">
            <a:off x="1702296" y="4182421"/>
            <a:ext cx="1845408" cy="0"/>
          </a:xfrm>
          <a:prstGeom prst="straightConnector1">
            <a:avLst/>
          </a:prstGeom>
          <a:noFill/>
          <a:ln w="28575" cap="flat" cmpd="sng">
            <a:solidFill>
              <a:srgbClr val="4A7DBA"/>
            </a:solidFill>
            <a:prstDash val="solid"/>
            <a:round/>
            <a:headEnd type="none" w="sm" len="sm"/>
            <a:tailEnd type="triangle" w="med" len="med"/>
          </a:ln>
        </p:spPr>
      </p:cxnSp>
      <p:sp>
        <p:nvSpPr>
          <p:cNvPr id="34" name="Google Shape;359;p31">
            <a:extLst>
              <a:ext uri="{FF2B5EF4-FFF2-40B4-BE49-F238E27FC236}">
                <a16:creationId xmlns:a16="http://schemas.microsoft.com/office/drawing/2014/main" id="{59DA9FEF-6A7B-DA68-0694-A9D25F2FE1B3}"/>
              </a:ext>
            </a:extLst>
          </p:cNvPr>
          <p:cNvSpPr/>
          <p:nvPr/>
        </p:nvSpPr>
        <p:spPr>
          <a:xfrm>
            <a:off x="284897" y="3695504"/>
            <a:ext cx="1416203" cy="2119901"/>
          </a:xfrm>
          <a:prstGeom prst="roundRect">
            <a:avLst>
              <a:gd name="adj" fmla="val 16667"/>
            </a:avLst>
          </a:prstGeom>
          <a:noFill/>
          <a:ln w="25400" cap="flat" cmpd="sng">
            <a:solidFill>
              <a:srgbClr val="395E89"/>
            </a:solidFill>
            <a:prstDash val="solid"/>
            <a:round/>
            <a:headEnd type="none" w="sm" len="sm"/>
            <a:tailEnd type="none" w="sm" len="sm"/>
          </a:ln>
        </p:spPr>
        <p:txBody>
          <a:bodyPr spcFirstLastPara="1" wrap="square" lIns="91433" tIns="45700" rIns="91433" bIns="45700" anchor="ctr" anchorCtr="0">
            <a:noAutofit/>
          </a:bodyPr>
          <a:lstStyle/>
          <a:p>
            <a:pPr algn="ctr" defTabSz="1219170">
              <a:buClr>
                <a:srgbClr val="000000"/>
              </a:buClr>
            </a:pPr>
            <a:endParaRPr sz="1467" kern="0">
              <a:solidFill>
                <a:srgbClr val="FFFFFF"/>
              </a:solidFill>
              <a:latin typeface="Arial"/>
              <a:ea typeface="Arial"/>
              <a:cs typeface="Arial"/>
              <a:sym typeface="Arial"/>
            </a:endParaRPr>
          </a:p>
        </p:txBody>
      </p:sp>
      <p:sp>
        <p:nvSpPr>
          <p:cNvPr id="35" name="Google Shape;361;p31">
            <a:extLst>
              <a:ext uri="{FF2B5EF4-FFF2-40B4-BE49-F238E27FC236}">
                <a16:creationId xmlns:a16="http://schemas.microsoft.com/office/drawing/2014/main" id="{59EEA02F-D40F-C9CA-84BE-57A1A0EFDB60}"/>
              </a:ext>
            </a:extLst>
          </p:cNvPr>
          <p:cNvSpPr txBox="1"/>
          <p:nvPr/>
        </p:nvSpPr>
        <p:spPr>
          <a:xfrm>
            <a:off x="641780" y="5535029"/>
            <a:ext cx="788635" cy="318060"/>
          </a:xfrm>
          <a:prstGeom prst="rect">
            <a:avLst/>
          </a:prstGeom>
          <a:noFill/>
          <a:ln>
            <a:noFill/>
          </a:ln>
        </p:spPr>
        <p:txBody>
          <a:bodyPr spcFirstLastPara="1" wrap="square" lIns="91433" tIns="45700" rIns="91433" bIns="45700" anchor="t" anchorCtr="0">
            <a:spAutoFit/>
          </a:bodyPr>
          <a:lstStyle/>
          <a:p>
            <a:pPr algn="ctr" defTabSz="1219170">
              <a:buClr>
                <a:srgbClr val="000000"/>
              </a:buClr>
            </a:pPr>
            <a:r>
              <a:rPr lang="en" sz="1467" kern="0" dirty="0">
                <a:solidFill>
                  <a:srgbClr val="000000"/>
                </a:solidFill>
                <a:latin typeface="Arial"/>
                <a:ea typeface="Arial"/>
                <a:cs typeface="Arial"/>
                <a:sym typeface="Arial"/>
              </a:rPr>
              <a:t>Chip 2</a:t>
            </a:r>
            <a:endParaRPr sz="1467" kern="0" dirty="0">
              <a:solidFill>
                <a:srgbClr val="000000"/>
              </a:solidFill>
              <a:latin typeface="Arial"/>
              <a:cs typeface="Arial"/>
              <a:sym typeface="Arial"/>
            </a:endParaRPr>
          </a:p>
        </p:txBody>
      </p:sp>
      <p:sp>
        <p:nvSpPr>
          <p:cNvPr id="36" name="Google Shape;362;p31">
            <a:extLst>
              <a:ext uri="{FF2B5EF4-FFF2-40B4-BE49-F238E27FC236}">
                <a16:creationId xmlns:a16="http://schemas.microsoft.com/office/drawing/2014/main" id="{4FAECBBB-D367-BA21-78AE-E8BD146CF4AD}"/>
              </a:ext>
            </a:extLst>
          </p:cNvPr>
          <p:cNvSpPr txBox="1"/>
          <p:nvPr/>
        </p:nvSpPr>
        <p:spPr>
          <a:xfrm>
            <a:off x="284897" y="3695505"/>
            <a:ext cx="1416203" cy="543826"/>
          </a:xfrm>
          <a:prstGeom prst="rect">
            <a:avLst/>
          </a:prstGeom>
          <a:noFill/>
          <a:ln>
            <a:noFill/>
          </a:ln>
        </p:spPr>
        <p:txBody>
          <a:bodyPr spcFirstLastPara="1" wrap="square" lIns="91433" tIns="45700" rIns="91433" bIns="45700" anchor="t" anchorCtr="0">
            <a:spAutoFit/>
          </a:bodyPr>
          <a:lstStyle/>
          <a:p>
            <a:pPr algn="ctr" defTabSz="1219170">
              <a:buClr>
                <a:srgbClr val="000000"/>
              </a:buClr>
            </a:pPr>
            <a:r>
              <a:rPr lang="en" sz="1467" b="1" i="1" kern="0">
                <a:solidFill>
                  <a:srgbClr val="000000"/>
                </a:solidFill>
                <a:latin typeface="Arial"/>
                <a:ea typeface="Arial"/>
                <a:cs typeface="Arial"/>
                <a:sym typeface="Arial"/>
              </a:rPr>
              <a:t>LM+PhCRR laser cavity</a:t>
            </a:r>
            <a:endParaRPr sz="1467" kern="0">
              <a:solidFill>
                <a:srgbClr val="000000"/>
              </a:solidFill>
              <a:latin typeface="Arial"/>
              <a:cs typeface="Arial"/>
              <a:sym typeface="Arial"/>
            </a:endParaRPr>
          </a:p>
        </p:txBody>
      </p:sp>
      <p:pic>
        <p:nvPicPr>
          <p:cNvPr id="37" name="Google Shape;363;p31">
            <a:extLst>
              <a:ext uri="{FF2B5EF4-FFF2-40B4-BE49-F238E27FC236}">
                <a16:creationId xmlns:a16="http://schemas.microsoft.com/office/drawing/2014/main" id="{21A6DCA5-2B04-7FE9-F7AF-B8428FC1A526}"/>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71239" y="4446721"/>
            <a:ext cx="1043519" cy="756649"/>
          </a:xfrm>
          <a:prstGeom prst="rect">
            <a:avLst/>
          </a:prstGeom>
          <a:noFill/>
          <a:ln>
            <a:noFill/>
          </a:ln>
        </p:spPr>
      </p:pic>
      <p:sp>
        <p:nvSpPr>
          <p:cNvPr id="39" name="Google Shape;344;p31">
            <a:extLst>
              <a:ext uri="{FF2B5EF4-FFF2-40B4-BE49-F238E27FC236}">
                <a16:creationId xmlns:a16="http://schemas.microsoft.com/office/drawing/2014/main" id="{F689D232-230C-6190-2724-1B4704D1636C}"/>
              </a:ext>
            </a:extLst>
          </p:cNvPr>
          <p:cNvSpPr/>
          <p:nvPr/>
        </p:nvSpPr>
        <p:spPr>
          <a:xfrm>
            <a:off x="4600589" y="2875576"/>
            <a:ext cx="123291" cy="123289"/>
          </a:xfrm>
          <a:prstGeom prst="ellipse">
            <a:avLst/>
          </a:prstGeom>
          <a:solidFill>
            <a:srgbClr val="00B0F0"/>
          </a:solidFill>
          <a:ln w="25400" cap="flat" cmpd="sng">
            <a:solidFill>
              <a:srgbClr val="002060"/>
            </a:solidFill>
            <a:prstDash val="solid"/>
            <a:round/>
            <a:headEnd type="none" w="sm" len="sm"/>
            <a:tailEnd type="none" w="sm" len="sm"/>
          </a:ln>
        </p:spPr>
        <p:txBody>
          <a:bodyPr spcFirstLastPara="1" wrap="square" lIns="91433" tIns="45700" rIns="91433" bIns="45700" anchor="ctr" anchorCtr="0">
            <a:noAutofit/>
          </a:bodyPr>
          <a:lstStyle/>
          <a:p>
            <a:pPr algn="ctr" defTabSz="1219170">
              <a:buClr>
                <a:srgbClr val="000000"/>
              </a:buClr>
            </a:pPr>
            <a:endParaRPr sz="1467" kern="0">
              <a:solidFill>
                <a:srgbClr val="FFFFFF"/>
              </a:solidFill>
              <a:latin typeface="Arial"/>
              <a:ea typeface="Arial"/>
              <a:cs typeface="Arial"/>
              <a:sym typeface="Arial"/>
            </a:endParaRPr>
          </a:p>
        </p:txBody>
      </p:sp>
      <p:sp>
        <p:nvSpPr>
          <p:cNvPr id="40" name="Google Shape;344;p31">
            <a:extLst>
              <a:ext uri="{FF2B5EF4-FFF2-40B4-BE49-F238E27FC236}">
                <a16:creationId xmlns:a16="http://schemas.microsoft.com/office/drawing/2014/main" id="{5B238131-D50A-1AC4-B49F-068C6461FBF9}"/>
              </a:ext>
            </a:extLst>
          </p:cNvPr>
          <p:cNvSpPr/>
          <p:nvPr/>
        </p:nvSpPr>
        <p:spPr>
          <a:xfrm>
            <a:off x="4277347" y="2869840"/>
            <a:ext cx="123291" cy="123289"/>
          </a:xfrm>
          <a:prstGeom prst="ellipse">
            <a:avLst/>
          </a:prstGeom>
          <a:solidFill>
            <a:srgbClr val="00B0F0"/>
          </a:solidFill>
          <a:ln w="25400" cap="flat" cmpd="sng">
            <a:solidFill>
              <a:srgbClr val="002060"/>
            </a:solidFill>
            <a:prstDash val="solid"/>
            <a:round/>
            <a:headEnd type="none" w="sm" len="sm"/>
            <a:tailEnd type="none" w="sm" len="sm"/>
          </a:ln>
        </p:spPr>
        <p:txBody>
          <a:bodyPr spcFirstLastPara="1" wrap="square" lIns="91433" tIns="45700" rIns="91433" bIns="45700" anchor="ctr" anchorCtr="0">
            <a:noAutofit/>
          </a:bodyPr>
          <a:lstStyle/>
          <a:p>
            <a:pPr algn="ctr" defTabSz="1219170">
              <a:buClr>
                <a:srgbClr val="000000"/>
              </a:buClr>
            </a:pPr>
            <a:endParaRPr sz="1467" kern="0">
              <a:solidFill>
                <a:srgbClr val="FFFFFF"/>
              </a:solidFill>
              <a:latin typeface="Arial"/>
              <a:ea typeface="Arial"/>
              <a:cs typeface="Arial"/>
              <a:sym typeface="Arial"/>
            </a:endParaRPr>
          </a:p>
        </p:txBody>
      </p:sp>
      <p:pic>
        <p:nvPicPr>
          <p:cNvPr id="3" name="Picture 2" descr="A picture containing indoor&#10;&#10;Description automatically generated">
            <a:extLst>
              <a:ext uri="{FF2B5EF4-FFF2-40B4-BE49-F238E27FC236}">
                <a16:creationId xmlns:a16="http://schemas.microsoft.com/office/drawing/2014/main" id="{6BFD0A88-C560-72E7-D6A3-92B93E3CB93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349841" y="3811862"/>
            <a:ext cx="5076834" cy="2980255"/>
          </a:xfrm>
          <a:prstGeom prst="rect">
            <a:avLst/>
          </a:prstGeom>
        </p:spPr>
      </p:pic>
      <p:sp>
        <p:nvSpPr>
          <p:cNvPr id="4" name="TextBox 3">
            <a:extLst>
              <a:ext uri="{FF2B5EF4-FFF2-40B4-BE49-F238E27FC236}">
                <a16:creationId xmlns:a16="http://schemas.microsoft.com/office/drawing/2014/main" id="{9A4FBA62-7113-C129-C939-827259BBD6B6}"/>
              </a:ext>
            </a:extLst>
          </p:cNvPr>
          <p:cNvSpPr txBox="1"/>
          <p:nvPr/>
        </p:nvSpPr>
        <p:spPr>
          <a:xfrm>
            <a:off x="9373975" y="6183329"/>
            <a:ext cx="2869055" cy="646331"/>
          </a:xfrm>
          <a:prstGeom prst="rect">
            <a:avLst/>
          </a:prstGeom>
          <a:noFill/>
        </p:spPr>
        <p:txBody>
          <a:bodyPr wrap="none" rtlCol="0">
            <a:spAutoFit/>
          </a:bodyPr>
          <a:lstStyle/>
          <a:p>
            <a:r>
              <a:rPr lang="en-US" b="1" dirty="0"/>
              <a:t>Advanced physics packaging</a:t>
            </a:r>
          </a:p>
          <a:p>
            <a:r>
              <a:rPr lang="en-US" b="1" dirty="0"/>
              <a:t>(Vector Atomic)</a:t>
            </a:r>
          </a:p>
        </p:txBody>
      </p:sp>
      <p:sp>
        <p:nvSpPr>
          <p:cNvPr id="5" name="TextBox 4">
            <a:extLst>
              <a:ext uri="{FF2B5EF4-FFF2-40B4-BE49-F238E27FC236}">
                <a16:creationId xmlns:a16="http://schemas.microsoft.com/office/drawing/2014/main" id="{DD00B324-6A8E-63E6-1DCC-E2D69E7BEC26}"/>
              </a:ext>
            </a:extLst>
          </p:cNvPr>
          <p:cNvSpPr txBox="1"/>
          <p:nvPr/>
        </p:nvSpPr>
        <p:spPr>
          <a:xfrm>
            <a:off x="4185905" y="1378287"/>
            <a:ext cx="2646687" cy="369332"/>
          </a:xfrm>
          <a:prstGeom prst="rect">
            <a:avLst/>
          </a:prstGeom>
          <a:noFill/>
        </p:spPr>
        <p:txBody>
          <a:bodyPr wrap="none" rtlCol="0">
            <a:spAutoFit/>
          </a:bodyPr>
          <a:lstStyle/>
          <a:p>
            <a:r>
              <a:rPr lang="en-US" b="1" dirty="0"/>
              <a:t>NIST integrated photonics</a:t>
            </a:r>
          </a:p>
        </p:txBody>
      </p:sp>
      <p:grpSp>
        <p:nvGrpSpPr>
          <p:cNvPr id="7" name="Group 6">
            <a:extLst>
              <a:ext uri="{FF2B5EF4-FFF2-40B4-BE49-F238E27FC236}">
                <a16:creationId xmlns:a16="http://schemas.microsoft.com/office/drawing/2014/main" id="{68BBCB52-1F92-F6F1-2728-317D0EA1131C}"/>
              </a:ext>
            </a:extLst>
          </p:cNvPr>
          <p:cNvGrpSpPr/>
          <p:nvPr/>
        </p:nvGrpSpPr>
        <p:grpSpPr>
          <a:xfrm>
            <a:off x="9373975" y="1270359"/>
            <a:ext cx="2743448" cy="2503960"/>
            <a:chOff x="5839900" y="3606259"/>
            <a:chExt cx="3651529" cy="3029792"/>
          </a:xfrm>
        </p:grpSpPr>
        <p:pic>
          <p:nvPicPr>
            <p:cNvPr id="8" name="Picture 7">
              <a:extLst>
                <a:ext uri="{FF2B5EF4-FFF2-40B4-BE49-F238E27FC236}">
                  <a16:creationId xmlns:a16="http://schemas.microsoft.com/office/drawing/2014/main" id="{4CB85A9C-6903-8A4C-5FEF-08157EB1DD3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b="-145"/>
            <a:stretch/>
          </p:blipFill>
          <p:spPr>
            <a:xfrm rot="5400000">
              <a:off x="6204498" y="3349119"/>
              <a:ext cx="3029792" cy="3544071"/>
            </a:xfrm>
            <a:prstGeom prst="rect">
              <a:avLst/>
            </a:prstGeom>
          </p:spPr>
        </p:pic>
        <p:sp>
          <p:nvSpPr>
            <p:cNvPr id="9" name="Rectangle 8">
              <a:extLst>
                <a:ext uri="{FF2B5EF4-FFF2-40B4-BE49-F238E27FC236}">
                  <a16:creationId xmlns:a16="http://schemas.microsoft.com/office/drawing/2014/main" id="{DB408CBB-7F3E-CADB-2CBF-D4DC22007C10}"/>
                </a:ext>
              </a:extLst>
            </p:cNvPr>
            <p:cNvSpPr/>
            <p:nvPr/>
          </p:nvSpPr>
          <p:spPr>
            <a:xfrm>
              <a:off x="7644173" y="5419435"/>
              <a:ext cx="102659" cy="105660"/>
            </a:xfrm>
            <a:prstGeom prst="rect">
              <a:avLst/>
            </a:prstGeom>
            <a:noFill/>
            <a:ln w="9525"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10" name="Straight Connector 9">
              <a:extLst>
                <a:ext uri="{FF2B5EF4-FFF2-40B4-BE49-F238E27FC236}">
                  <a16:creationId xmlns:a16="http://schemas.microsoft.com/office/drawing/2014/main" id="{AB1C0529-D100-953B-CBE8-B553F2BF6341}"/>
                </a:ext>
              </a:extLst>
            </p:cNvPr>
            <p:cNvCxnSpPr>
              <a:cxnSpLocks/>
            </p:cNvCxnSpPr>
            <p:nvPr/>
          </p:nvCxnSpPr>
          <p:spPr>
            <a:xfrm flipH="1" flipV="1">
              <a:off x="5839900" y="4400940"/>
              <a:ext cx="1725355" cy="1018495"/>
            </a:xfrm>
            <a:prstGeom prst="line">
              <a:avLst/>
            </a:prstGeom>
            <a:noFill/>
            <a:ln w="6350" cap="flat" cmpd="sng" algn="ctr">
              <a:solidFill>
                <a:srgbClr val="FF0000"/>
              </a:solidFill>
              <a:prstDash val="dash"/>
              <a:miter lim="800000"/>
            </a:ln>
            <a:effectLst/>
          </p:spPr>
        </p:cxnSp>
        <p:cxnSp>
          <p:nvCxnSpPr>
            <p:cNvPr id="11" name="Straight Connector 10">
              <a:extLst>
                <a:ext uri="{FF2B5EF4-FFF2-40B4-BE49-F238E27FC236}">
                  <a16:creationId xmlns:a16="http://schemas.microsoft.com/office/drawing/2014/main" id="{1F4ABF64-36DB-0791-DD54-5FA79F4C835D}"/>
                </a:ext>
              </a:extLst>
            </p:cNvPr>
            <p:cNvCxnSpPr>
              <a:cxnSpLocks/>
            </p:cNvCxnSpPr>
            <p:nvPr/>
          </p:nvCxnSpPr>
          <p:spPr>
            <a:xfrm flipH="1">
              <a:off x="5839900" y="5525095"/>
              <a:ext cx="1906934" cy="789586"/>
            </a:xfrm>
            <a:prstGeom prst="line">
              <a:avLst/>
            </a:prstGeom>
            <a:noFill/>
            <a:ln w="6350" cap="flat" cmpd="sng" algn="ctr">
              <a:solidFill>
                <a:srgbClr val="FF0000"/>
              </a:solidFill>
              <a:prstDash val="dash"/>
              <a:miter lim="800000"/>
            </a:ln>
            <a:effectLst/>
          </p:spPr>
        </p:cxnSp>
      </p:grpSp>
      <p:pic>
        <p:nvPicPr>
          <p:cNvPr id="6" name="Picture 5">
            <a:extLst>
              <a:ext uri="{FF2B5EF4-FFF2-40B4-BE49-F238E27FC236}">
                <a16:creationId xmlns:a16="http://schemas.microsoft.com/office/drawing/2014/main" id="{D6F3913E-6C62-91F4-71AF-D662A6C4923D}"/>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6989099" y="1264410"/>
            <a:ext cx="2575605" cy="2147432"/>
          </a:xfrm>
          <a:prstGeom prst="rect">
            <a:avLst/>
          </a:prstGeom>
        </p:spPr>
      </p:pic>
      <p:sp>
        <p:nvSpPr>
          <p:cNvPr id="12" name="Google Shape;378;p31">
            <a:extLst>
              <a:ext uri="{FF2B5EF4-FFF2-40B4-BE49-F238E27FC236}">
                <a16:creationId xmlns:a16="http://schemas.microsoft.com/office/drawing/2014/main" id="{C061CA1D-B6C2-BF56-7CEF-04228F9B0021}"/>
              </a:ext>
            </a:extLst>
          </p:cNvPr>
          <p:cNvSpPr txBox="1"/>
          <p:nvPr/>
        </p:nvSpPr>
        <p:spPr>
          <a:xfrm>
            <a:off x="505021" y="2188933"/>
            <a:ext cx="1062151" cy="915605"/>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None/>
            </a:pPr>
            <a:r>
              <a:rPr lang="en" sz="1100" b="0" i="1" u="none" strike="noStrike" cap="none" dirty="0">
                <a:solidFill>
                  <a:srgbClr val="C00000"/>
                </a:solidFill>
                <a:latin typeface="Arial"/>
                <a:ea typeface="Arial"/>
                <a:cs typeface="Arial"/>
                <a:sym typeface="Arial"/>
              </a:rPr>
              <a:t>Design Angled facets for 570 nm </a:t>
            </a:r>
            <a:r>
              <a:rPr lang="en" sz="1100" b="0" i="1" u="none" strike="noStrike" cap="none" dirty="0" err="1">
                <a:solidFill>
                  <a:srgbClr val="C00000"/>
                </a:solidFill>
                <a:latin typeface="Arial"/>
                <a:ea typeface="Arial"/>
                <a:cs typeface="Arial"/>
                <a:sym typeface="Arial"/>
              </a:rPr>
              <a:t>TaO</a:t>
            </a:r>
            <a:r>
              <a:rPr lang="en" sz="1100" b="0" i="1" u="none" strike="noStrike" cap="none" dirty="0">
                <a:solidFill>
                  <a:srgbClr val="C00000"/>
                </a:solidFill>
                <a:latin typeface="Arial"/>
                <a:ea typeface="Arial"/>
                <a:cs typeface="Arial"/>
                <a:sym typeface="Arial"/>
              </a:rPr>
              <a:t> at 980 nm wavelength</a:t>
            </a:r>
            <a:endParaRPr sz="1100" dirty="0"/>
          </a:p>
        </p:txBody>
      </p:sp>
    </p:spTree>
    <p:extLst>
      <p:ext uri="{BB962C8B-B14F-4D97-AF65-F5344CB8AC3E}">
        <p14:creationId xmlns:p14="http://schemas.microsoft.com/office/powerpoint/2010/main" val="27038037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QNS Group at NIST-B</a:t>
            </a:r>
          </a:p>
        </p:txBody>
      </p:sp>
      <p:pic>
        <p:nvPicPr>
          <p:cNvPr id="19" name="Picture 14" descr="Travis Briles">
            <a:extLst>
              <a:ext uri="{FF2B5EF4-FFF2-40B4-BE49-F238E27FC236}">
                <a16:creationId xmlns:a16="http://schemas.microsoft.com/office/drawing/2014/main" id="{14C5F0B1-CB16-094C-8BD6-1B6EC2EB6982}"/>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3200213" y="1268985"/>
            <a:ext cx="1290041" cy="133143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6" descr="Jennifer BLACK | National research council postdoctoral researcher | PhD |  National Institute of Standards and Technology | NIST">
            <a:extLst>
              <a:ext uri="{FF2B5EF4-FFF2-40B4-BE49-F238E27FC236}">
                <a16:creationId xmlns:a16="http://schemas.microsoft.com/office/drawing/2014/main" id="{572B52F3-2408-3F44-90DF-45A00DB87724}"/>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717375" y="1250872"/>
            <a:ext cx="1286566" cy="133502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5BC147B8-3752-9B4B-BACA-2E75A7F88B58}"/>
              </a:ext>
            </a:extLst>
          </p:cNvPr>
          <p:cNvSpPr txBox="1"/>
          <p:nvPr/>
        </p:nvSpPr>
        <p:spPr>
          <a:xfrm>
            <a:off x="39735" y="5764811"/>
            <a:ext cx="12152265"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Staff, Postdocs, Students</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Jennifer Black, Katja Beha, Travis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Briles</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David Carlson, Dan Cole, Tara Drake, Ivan Dickson, Andy Ferdinand, Connor Fredrick, Dan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Hickstein</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Sindhu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Jammi</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Yan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Jin</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Hojoong</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Jung, Erin Lamb,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Haixin</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Liu,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Erwan</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Lucas, Zheng Luo, Zach Newman,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Grisha</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Spektor</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Jordan Stone,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Liron</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Stern,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Su</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-Peng Yu, Lindell Williams,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Jizhao</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Zang, Wei Zhang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NIST Collaborators</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Agrawal,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Aksyuk</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Diddams</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Kitching,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Hummon</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Mirin, Nader, Stanton, Newbury, Srinivasan, Westly, … </a:t>
            </a:r>
          </a:p>
        </p:txBody>
      </p:sp>
      <p:pic>
        <p:nvPicPr>
          <p:cNvPr id="24" name="Picture 34">
            <a:extLst>
              <a:ext uri="{FF2B5EF4-FFF2-40B4-BE49-F238E27FC236}">
                <a16:creationId xmlns:a16="http://schemas.microsoft.com/office/drawing/2014/main" id="{1F7A63FB-D8B6-7649-B302-37FFC2D917D9}"/>
              </a:ext>
            </a:extLst>
          </p:cNvPr>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10679972" y="1235746"/>
            <a:ext cx="1290044" cy="1331428"/>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32" descr="Erin S. Lamb">
            <a:extLst>
              <a:ext uri="{FF2B5EF4-FFF2-40B4-BE49-F238E27FC236}">
                <a16:creationId xmlns:a16="http://schemas.microsoft.com/office/drawing/2014/main" id="{611EA237-3868-4F4B-90C6-07FA4FF5560C}"/>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6162961" y="2753078"/>
            <a:ext cx="1293113" cy="133142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5">
            <a:extLst>
              <a:ext uri="{FF2B5EF4-FFF2-40B4-BE49-F238E27FC236}">
                <a16:creationId xmlns:a16="http://schemas.microsoft.com/office/drawing/2014/main" id="{6456B8F7-CA78-EC4A-8364-103E698FE72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92767" y="1254468"/>
            <a:ext cx="1290043" cy="1331428"/>
          </a:xfrm>
          <a:prstGeom prst="rect">
            <a:avLst/>
          </a:prstGeom>
        </p:spPr>
      </p:pic>
      <p:pic>
        <p:nvPicPr>
          <p:cNvPr id="28" name="Picture 27">
            <a:extLst>
              <a:ext uri="{FF2B5EF4-FFF2-40B4-BE49-F238E27FC236}">
                <a16:creationId xmlns:a16="http://schemas.microsoft.com/office/drawing/2014/main" id="{9C3C652F-4F51-954D-9D43-59CD33C7F65B}"/>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9146024" y="1236458"/>
            <a:ext cx="1327764" cy="1345842"/>
          </a:xfrm>
          <a:prstGeom prst="rect">
            <a:avLst/>
          </a:prstGeom>
        </p:spPr>
      </p:pic>
      <p:pic>
        <p:nvPicPr>
          <p:cNvPr id="29" name="Picture 2" descr="Erwan Lucas">
            <a:extLst>
              <a:ext uri="{FF2B5EF4-FFF2-40B4-BE49-F238E27FC236}">
                <a16:creationId xmlns:a16="http://schemas.microsoft.com/office/drawing/2014/main" id="{9CDFA2B7-49CF-EE4E-B44F-43B9E990BA19}"/>
              </a:ext>
            </a:extLst>
          </p:cNvPr>
          <p:cNvPicPr>
            <a:picLocks noChangeAspect="1" noChangeArrowheads="1"/>
          </p:cNvPicPr>
          <p:nvPr/>
        </p:nvPicPr>
        <p:blipFill rotWithShape="1">
          <a:blip r:embed="rId8" cstate="print">
            <a:extLst>
              <a:ext uri="{28A0092B-C50C-407E-A947-70E740481C1C}">
                <a14:useLocalDpi xmlns:a14="http://schemas.microsoft.com/office/drawing/2010/main"/>
              </a:ext>
            </a:extLst>
          </a:blip>
          <a:srcRect/>
          <a:stretch/>
        </p:blipFill>
        <p:spPr bwMode="auto">
          <a:xfrm>
            <a:off x="9146024" y="2753077"/>
            <a:ext cx="1286566" cy="1331429"/>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8" descr="Sindhu JAMMI, Doctor of Philosophy , University of Nottingham, Nottingham ,  Notts , School of Physics and Astronomy">
            <a:extLst>
              <a:ext uri="{FF2B5EF4-FFF2-40B4-BE49-F238E27FC236}">
                <a16:creationId xmlns:a16="http://schemas.microsoft.com/office/drawing/2014/main" id="{716D4F64-B7C1-6D4D-A4A0-74332FBEA45F}"/>
              </a:ext>
            </a:extLst>
          </p:cNvPr>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a:stretch/>
        </p:blipFill>
        <p:spPr bwMode="auto">
          <a:xfrm>
            <a:off x="3200213" y="2753447"/>
            <a:ext cx="1286566" cy="1320611"/>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a:extLst>
              <a:ext uri="{FF2B5EF4-FFF2-40B4-BE49-F238E27FC236}">
                <a16:creationId xmlns:a16="http://schemas.microsoft.com/office/drawing/2014/main" id="{3AFC1451-D5CB-9945-8372-6EE33B4BEACB}"/>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3184006" y="4257587"/>
            <a:ext cx="1286566" cy="1331428"/>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2">
            <a:extLst>
              <a:ext uri="{FF2B5EF4-FFF2-40B4-BE49-F238E27FC236}">
                <a16:creationId xmlns:a16="http://schemas.microsoft.com/office/drawing/2014/main" id="{5E0EA177-12A1-EA40-9D7F-E9D7B218D66A}"/>
              </a:ext>
            </a:extLst>
          </p:cNvPr>
          <p:cNvPicPr>
            <a:picLocks noChangeAspect="1" noChangeArrowheads="1"/>
          </p:cNvPicPr>
          <p:nvPr/>
        </p:nvPicPr>
        <p:blipFill rotWithShape="1">
          <a:blip r:embed="rId11" cstate="print">
            <a:extLst>
              <a:ext uri="{28A0092B-C50C-407E-A947-70E740481C1C}">
                <a14:useLocalDpi xmlns:a14="http://schemas.microsoft.com/office/drawing/2010/main"/>
              </a:ext>
            </a:extLst>
          </a:blip>
          <a:srcRect/>
          <a:stretch/>
        </p:blipFill>
        <p:spPr bwMode="auto">
          <a:xfrm>
            <a:off x="1717375" y="4265960"/>
            <a:ext cx="1290041" cy="1335024"/>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16" descr="Caltech Quantum Optics Home Research People Publications Links Beer fines  Pictures Su-Peng Yu syu at caltech dot edu (626) 395 8347 office (626) 395  8343 lab No photo, diagram or movie on this site may be used or reproduced  without prior consent ...">
            <a:extLst>
              <a:ext uri="{FF2B5EF4-FFF2-40B4-BE49-F238E27FC236}">
                <a16:creationId xmlns:a16="http://schemas.microsoft.com/office/drawing/2014/main" id="{AF775F8A-7112-A044-8142-1FD9D73568D8}"/>
              </a:ext>
            </a:extLst>
          </p:cNvPr>
          <p:cNvPicPr>
            <a:picLocks noChangeAspect="1" noChangeArrowheads="1"/>
          </p:cNvPicPr>
          <p:nvPr/>
        </p:nvPicPr>
        <p:blipFill rotWithShape="1">
          <a:blip r:embed="rId12" cstate="screen">
            <a:extLst>
              <a:ext uri="{28A0092B-C50C-407E-A947-70E740481C1C}">
                <a14:useLocalDpi xmlns:a14="http://schemas.microsoft.com/office/drawing/2010/main"/>
              </a:ext>
            </a:extLst>
          </a:blip>
          <a:srcRect/>
          <a:stretch/>
        </p:blipFill>
        <p:spPr bwMode="auto">
          <a:xfrm>
            <a:off x="6166032" y="4251505"/>
            <a:ext cx="1290042" cy="133142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6" descr="May be an image of 5 people and people smiling">
            <a:extLst>
              <a:ext uri="{FF2B5EF4-FFF2-40B4-BE49-F238E27FC236}">
                <a16:creationId xmlns:a16="http://schemas.microsoft.com/office/drawing/2014/main" id="{E9AF7532-B802-7245-A58C-EB52AC1AA522}"/>
              </a:ext>
            </a:extLst>
          </p:cNvPr>
          <p:cNvPicPr>
            <a:picLocks noChangeAspect="1" noChangeArrowheads="1"/>
          </p:cNvPicPr>
          <p:nvPr/>
        </p:nvPicPr>
        <p:blipFill rotWithShape="1">
          <a:blip r:embed="rId13" cstate="print">
            <a:extLst>
              <a:ext uri="{28A0092B-C50C-407E-A947-70E740481C1C}">
                <a14:useLocalDpi xmlns:a14="http://schemas.microsoft.com/office/drawing/2010/main"/>
              </a:ext>
            </a:extLst>
          </a:blip>
          <a:srcRect/>
          <a:stretch/>
        </p:blipFill>
        <p:spPr bwMode="auto">
          <a:xfrm>
            <a:off x="10679975" y="4251505"/>
            <a:ext cx="1290041" cy="133142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2" descr="Liron Stern">
            <a:extLst>
              <a:ext uri="{FF2B5EF4-FFF2-40B4-BE49-F238E27FC236}">
                <a16:creationId xmlns:a16="http://schemas.microsoft.com/office/drawing/2014/main" id="{B4B6ABD8-3304-684E-945D-E163E19DAF86}"/>
              </a:ext>
            </a:extLst>
          </p:cNvPr>
          <p:cNvPicPr>
            <a:picLocks noChangeAspect="1" noChangeArrowheads="1"/>
          </p:cNvPicPr>
          <p:nvPr/>
        </p:nvPicPr>
        <p:blipFill rotWithShape="1">
          <a:blip r:embed="rId14" cstate="print">
            <a:extLst>
              <a:ext uri="{28A0092B-C50C-407E-A947-70E740481C1C}">
                <a14:useLocalDpi xmlns:a14="http://schemas.microsoft.com/office/drawing/2010/main"/>
              </a:ext>
            </a:extLst>
          </a:blip>
          <a:srcRect/>
          <a:stretch/>
        </p:blipFill>
        <p:spPr bwMode="auto">
          <a:xfrm>
            <a:off x="4673791" y="4251505"/>
            <a:ext cx="1285546" cy="1340000"/>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18" descr="Zang, Jizhao | CU Experts | CU Boulder">
            <a:extLst>
              <a:ext uri="{FF2B5EF4-FFF2-40B4-BE49-F238E27FC236}">
                <a16:creationId xmlns:a16="http://schemas.microsoft.com/office/drawing/2014/main" id="{A1A275ED-1B62-2749-A540-D524A3EB5846}"/>
              </a:ext>
            </a:extLst>
          </p:cNvPr>
          <p:cNvPicPr>
            <a:picLocks noChangeAspect="1" noChangeArrowheads="1"/>
          </p:cNvPicPr>
          <p:nvPr/>
        </p:nvPicPr>
        <p:blipFill rotWithShape="1">
          <a:blip r:embed="rId15" cstate="print">
            <a:extLst>
              <a:ext uri="{28A0092B-C50C-407E-A947-70E740481C1C}">
                <a14:useLocalDpi xmlns:a14="http://schemas.microsoft.com/office/drawing/2010/main"/>
              </a:ext>
            </a:extLst>
          </a:blip>
          <a:srcRect/>
          <a:stretch/>
        </p:blipFill>
        <p:spPr bwMode="auto">
          <a:xfrm>
            <a:off x="9146024" y="4251505"/>
            <a:ext cx="1285546" cy="1331428"/>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47">
            <a:extLst>
              <a:ext uri="{FF2B5EF4-FFF2-40B4-BE49-F238E27FC236}">
                <a16:creationId xmlns:a16="http://schemas.microsoft.com/office/drawing/2014/main" id="{3B1C8E55-13F9-0049-AA2F-11832CD570F5}"/>
              </a:ext>
            </a:extLst>
          </p:cNvPr>
          <p:cNvPicPr>
            <a:picLocks noChangeAspect="1"/>
          </p:cNvPicPr>
          <p:nvPr/>
        </p:nvPicPr>
        <p:blipFill rotWithShape="1">
          <a:blip r:embed="rId16" cstate="screen">
            <a:extLst>
              <a:ext uri="{28A0092B-C50C-407E-A947-70E740481C1C}">
                <a14:useLocalDpi xmlns:a14="http://schemas.microsoft.com/office/drawing/2010/main"/>
              </a:ext>
            </a:extLst>
          </a:blip>
          <a:srcRect/>
          <a:stretch/>
        </p:blipFill>
        <p:spPr>
          <a:xfrm>
            <a:off x="4690395" y="2751023"/>
            <a:ext cx="1290044" cy="1320611"/>
          </a:xfrm>
          <a:prstGeom prst="rect">
            <a:avLst/>
          </a:prstGeom>
        </p:spPr>
      </p:pic>
      <p:pic>
        <p:nvPicPr>
          <p:cNvPr id="4" name="Picture 3" descr="A person smiling for the camera&#10;&#10;Description automatically generated with medium confidence">
            <a:extLst>
              <a:ext uri="{FF2B5EF4-FFF2-40B4-BE49-F238E27FC236}">
                <a16:creationId xmlns:a16="http://schemas.microsoft.com/office/drawing/2014/main" id="{E2BC79D2-979A-C228-C123-63D7517D322A}"/>
              </a:ext>
            </a:extLst>
          </p:cNvPr>
          <p:cNvPicPr>
            <a:picLocks noChangeAspect="1"/>
          </p:cNvPicPr>
          <p:nvPr/>
        </p:nvPicPr>
        <p:blipFill rotWithShape="1">
          <a:blip r:embed="rId17" cstate="screen">
            <a:extLst>
              <a:ext uri="{28A0092B-C50C-407E-A947-70E740481C1C}">
                <a14:useLocalDpi xmlns:a14="http://schemas.microsoft.com/office/drawing/2010/main"/>
              </a:ext>
            </a:extLst>
          </a:blip>
          <a:srcRect b="-1"/>
          <a:stretch/>
        </p:blipFill>
        <p:spPr>
          <a:xfrm>
            <a:off x="1718066" y="2752834"/>
            <a:ext cx="1285875" cy="1331913"/>
          </a:xfrm>
          <a:prstGeom prst="rect">
            <a:avLst/>
          </a:prstGeom>
        </p:spPr>
      </p:pic>
      <p:pic>
        <p:nvPicPr>
          <p:cNvPr id="5" name="Picture 4">
            <a:extLst>
              <a:ext uri="{FF2B5EF4-FFF2-40B4-BE49-F238E27FC236}">
                <a16:creationId xmlns:a16="http://schemas.microsoft.com/office/drawing/2014/main" id="{6AEF4136-37A6-BF0B-B037-2169E529F944}"/>
              </a:ext>
            </a:extLst>
          </p:cNvPr>
          <p:cNvPicPr>
            <a:picLocks noChangeAspect="1"/>
          </p:cNvPicPr>
          <p:nvPr/>
        </p:nvPicPr>
        <p:blipFill rotWithShape="1">
          <a:blip r:embed="rId18" cstate="screen">
            <a:extLst>
              <a:ext uri="{28A0092B-C50C-407E-A947-70E740481C1C}">
                <a14:useLocalDpi xmlns:a14="http://schemas.microsoft.com/office/drawing/2010/main"/>
              </a:ext>
            </a:extLst>
          </a:blip>
          <a:srcRect/>
          <a:stretch/>
        </p:blipFill>
        <p:spPr>
          <a:xfrm>
            <a:off x="199610" y="4276592"/>
            <a:ext cx="1291441" cy="1339850"/>
          </a:xfrm>
          <a:prstGeom prst="rect">
            <a:avLst/>
          </a:prstGeom>
        </p:spPr>
      </p:pic>
      <p:pic>
        <p:nvPicPr>
          <p:cNvPr id="6" name="Picture 2" descr="Image">
            <a:extLst>
              <a:ext uri="{FF2B5EF4-FFF2-40B4-BE49-F238E27FC236}">
                <a16:creationId xmlns:a16="http://schemas.microsoft.com/office/drawing/2014/main" id="{BCA4D767-D998-35E1-47A0-9B40B88E8EA9}"/>
              </a:ext>
            </a:extLst>
          </p:cNvPr>
          <p:cNvPicPr>
            <a:picLocks noChangeAspect="1" noChangeArrowheads="1"/>
          </p:cNvPicPr>
          <p:nvPr/>
        </p:nvPicPr>
        <p:blipFill rotWithShape="1">
          <a:blip r:embed="rId19" cstate="screen">
            <a:extLst>
              <a:ext uri="{28A0092B-C50C-407E-A947-70E740481C1C}">
                <a14:useLocalDpi xmlns:a14="http://schemas.microsoft.com/office/drawing/2010/main"/>
              </a:ext>
            </a:extLst>
          </a:blip>
          <a:srcRect l="-894" r="-1163"/>
          <a:stretch/>
        </p:blipFill>
        <p:spPr bwMode="auto">
          <a:xfrm>
            <a:off x="6151066" y="1257013"/>
            <a:ext cx="1319042" cy="132785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A6A87067-1915-8462-8C67-1024D5E81EF8}"/>
              </a:ext>
            </a:extLst>
          </p:cNvPr>
          <p:cNvPicPr>
            <a:picLocks noChangeAspect="1"/>
          </p:cNvPicPr>
          <p:nvPr/>
        </p:nvPicPr>
        <p:blipFill rotWithShape="1">
          <a:blip r:embed="rId20" cstate="screen">
            <a:extLst>
              <a:ext uri="{28A0092B-C50C-407E-A947-70E740481C1C}">
                <a14:useLocalDpi xmlns:a14="http://schemas.microsoft.com/office/drawing/2010/main"/>
              </a:ext>
            </a:extLst>
          </a:blip>
          <a:srcRect/>
          <a:stretch/>
        </p:blipFill>
        <p:spPr>
          <a:xfrm>
            <a:off x="7650659" y="1254469"/>
            <a:ext cx="1327765" cy="1327832"/>
          </a:xfrm>
          <a:prstGeom prst="rect">
            <a:avLst/>
          </a:prstGeom>
        </p:spPr>
      </p:pic>
      <p:pic>
        <p:nvPicPr>
          <p:cNvPr id="13" name="Picture 12" descr="A person wearing sunglasses&#10;&#10;Description automatically generated with low confidence">
            <a:extLst>
              <a:ext uri="{FF2B5EF4-FFF2-40B4-BE49-F238E27FC236}">
                <a16:creationId xmlns:a16="http://schemas.microsoft.com/office/drawing/2014/main" id="{786E14BC-310E-5381-FF06-C48E08DFA7D7}"/>
              </a:ext>
            </a:extLst>
          </p:cNvPr>
          <p:cNvPicPr>
            <a:picLocks noChangeAspect="1"/>
          </p:cNvPicPr>
          <p:nvPr/>
        </p:nvPicPr>
        <p:blipFill rotWithShape="1">
          <a:blip r:embed="rId21" cstate="screen">
            <a:extLst>
              <a:ext uri="{28A0092B-C50C-407E-A947-70E740481C1C}">
                <a14:useLocalDpi xmlns:a14="http://schemas.microsoft.com/office/drawing/2010/main"/>
              </a:ext>
            </a:extLst>
          </a:blip>
          <a:srcRect/>
          <a:stretch/>
        </p:blipFill>
        <p:spPr>
          <a:xfrm>
            <a:off x="10679972" y="2749052"/>
            <a:ext cx="1292445" cy="1309113"/>
          </a:xfrm>
          <a:prstGeom prst="rect">
            <a:avLst/>
          </a:prstGeom>
        </p:spPr>
      </p:pic>
      <p:pic>
        <p:nvPicPr>
          <p:cNvPr id="14" name="Picture 13">
            <a:extLst>
              <a:ext uri="{FF2B5EF4-FFF2-40B4-BE49-F238E27FC236}">
                <a16:creationId xmlns:a16="http://schemas.microsoft.com/office/drawing/2014/main" id="{7C0F77CB-B106-E083-39CB-CC2137C74D1C}"/>
              </a:ext>
            </a:extLst>
          </p:cNvPr>
          <p:cNvPicPr>
            <a:picLocks noChangeAspect="1"/>
          </p:cNvPicPr>
          <p:nvPr/>
        </p:nvPicPr>
        <p:blipFill rotWithShape="1">
          <a:blip r:embed="rId22" cstate="screen">
            <a:extLst>
              <a:ext uri="{28A0092B-C50C-407E-A947-70E740481C1C}">
                <a14:useLocalDpi xmlns:a14="http://schemas.microsoft.com/office/drawing/2010/main"/>
              </a:ext>
            </a:extLst>
          </a:blip>
          <a:srcRect/>
          <a:stretch/>
        </p:blipFill>
        <p:spPr>
          <a:xfrm>
            <a:off x="4686526" y="1268743"/>
            <a:ext cx="1297783" cy="1331913"/>
          </a:xfrm>
          <a:prstGeom prst="rect">
            <a:avLst/>
          </a:prstGeom>
        </p:spPr>
      </p:pic>
      <p:pic>
        <p:nvPicPr>
          <p:cNvPr id="15" name="Picture 14">
            <a:extLst>
              <a:ext uri="{FF2B5EF4-FFF2-40B4-BE49-F238E27FC236}">
                <a16:creationId xmlns:a16="http://schemas.microsoft.com/office/drawing/2014/main" id="{7BFC982D-58E6-1EB2-AEDA-FF99A90FF947}"/>
              </a:ext>
            </a:extLst>
          </p:cNvPr>
          <p:cNvPicPr>
            <a:picLocks noChangeAspect="1"/>
          </p:cNvPicPr>
          <p:nvPr/>
        </p:nvPicPr>
        <p:blipFill rotWithShape="1">
          <a:blip r:embed="rId23" cstate="screen">
            <a:extLst>
              <a:ext uri="{28A0092B-C50C-407E-A947-70E740481C1C}">
                <a14:useLocalDpi xmlns:a14="http://schemas.microsoft.com/office/drawing/2010/main"/>
              </a:ext>
            </a:extLst>
          </a:blip>
          <a:srcRect/>
          <a:stretch/>
        </p:blipFill>
        <p:spPr>
          <a:xfrm>
            <a:off x="7666905" y="2756503"/>
            <a:ext cx="1284286" cy="1320800"/>
          </a:xfrm>
          <a:prstGeom prst="rect">
            <a:avLst/>
          </a:prstGeom>
        </p:spPr>
      </p:pic>
      <p:pic>
        <p:nvPicPr>
          <p:cNvPr id="8" name="Picture 7">
            <a:extLst>
              <a:ext uri="{FF2B5EF4-FFF2-40B4-BE49-F238E27FC236}">
                <a16:creationId xmlns:a16="http://schemas.microsoft.com/office/drawing/2014/main" id="{0DB0E131-2A0D-2824-D89B-3CC2E9D5116E}"/>
              </a:ext>
            </a:extLst>
          </p:cNvPr>
          <p:cNvPicPr>
            <a:picLocks noChangeAspect="1"/>
          </p:cNvPicPr>
          <p:nvPr/>
        </p:nvPicPr>
        <p:blipFill rotWithShape="1">
          <a:blip r:embed="rId24" cstate="screen">
            <a:extLst>
              <a:ext uri="{28A0092B-C50C-407E-A947-70E740481C1C}">
                <a14:useLocalDpi xmlns:a14="http://schemas.microsoft.com/office/drawing/2010/main"/>
              </a:ext>
            </a:extLst>
          </a:blip>
          <a:srcRect/>
          <a:stretch/>
        </p:blipFill>
        <p:spPr>
          <a:xfrm>
            <a:off x="192767" y="2756036"/>
            <a:ext cx="1285875" cy="1312683"/>
          </a:xfrm>
          <a:prstGeom prst="rect">
            <a:avLst/>
          </a:prstGeom>
        </p:spPr>
      </p:pic>
      <p:pic>
        <p:nvPicPr>
          <p:cNvPr id="7" name="Picture 6">
            <a:extLst>
              <a:ext uri="{FF2B5EF4-FFF2-40B4-BE49-F238E27FC236}">
                <a16:creationId xmlns:a16="http://schemas.microsoft.com/office/drawing/2014/main" id="{7FE10934-AD17-0E88-6308-E247474D71F7}"/>
              </a:ext>
            </a:extLst>
          </p:cNvPr>
          <p:cNvPicPr>
            <a:picLocks/>
          </p:cNvPicPr>
          <p:nvPr/>
        </p:nvPicPr>
        <p:blipFill>
          <a:blip r:embed="rId25" cstate="screen">
            <a:extLst>
              <a:ext uri="{28A0092B-C50C-407E-A947-70E740481C1C}">
                <a14:useLocalDpi xmlns:a14="http://schemas.microsoft.com/office/drawing/2010/main"/>
              </a:ext>
            </a:extLst>
          </a:blip>
          <a:stretch>
            <a:fillRect/>
          </a:stretch>
        </p:blipFill>
        <p:spPr>
          <a:xfrm>
            <a:off x="7661887" y="4256481"/>
            <a:ext cx="1289304" cy="1335024"/>
          </a:xfrm>
          <a:prstGeom prst="rect">
            <a:avLst/>
          </a:prstGeom>
        </p:spPr>
      </p:pic>
    </p:spTree>
    <p:extLst>
      <p:ext uri="{BB962C8B-B14F-4D97-AF65-F5344CB8AC3E}">
        <p14:creationId xmlns:p14="http://schemas.microsoft.com/office/powerpoint/2010/main" val="1235818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0" name="Arc 2069">
            <a:extLst>
              <a:ext uri="{FF2B5EF4-FFF2-40B4-BE49-F238E27FC236}">
                <a16:creationId xmlns:a16="http://schemas.microsoft.com/office/drawing/2014/main" id="{56CA77FB-FBC8-54D0-D261-74D9A678C7BE}"/>
              </a:ext>
            </a:extLst>
          </p:cNvPr>
          <p:cNvSpPr/>
          <p:nvPr/>
        </p:nvSpPr>
        <p:spPr>
          <a:xfrm rot="9833382">
            <a:off x="2575037" y="5303760"/>
            <a:ext cx="1890528" cy="565364"/>
          </a:xfrm>
          <a:prstGeom prst="arc">
            <a:avLst>
              <a:gd name="adj1" fmla="val 11943884"/>
              <a:gd name="adj2" fmla="val 17360173"/>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69" name="Arc 2068">
            <a:extLst>
              <a:ext uri="{FF2B5EF4-FFF2-40B4-BE49-F238E27FC236}">
                <a16:creationId xmlns:a16="http://schemas.microsoft.com/office/drawing/2014/main" id="{7E5FC120-6A1C-A847-6863-0048E2CCA92F}"/>
              </a:ext>
            </a:extLst>
          </p:cNvPr>
          <p:cNvSpPr/>
          <p:nvPr/>
        </p:nvSpPr>
        <p:spPr>
          <a:xfrm rot="9833382">
            <a:off x="494558" y="5236388"/>
            <a:ext cx="1890528" cy="565364"/>
          </a:xfrm>
          <a:prstGeom prst="arc">
            <a:avLst>
              <a:gd name="adj1" fmla="val 11943884"/>
              <a:gd name="adj2" fmla="val 17360173"/>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Scalable infrastructure for Sr clocks</a:t>
            </a:r>
          </a:p>
        </p:txBody>
      </p:sp>
      <p:sp>
        <p:nvSpPr>
          <p:cNvPr id="15" name="TextBox 14">
            <a:extLst>
              <a:ext uri="{FF2B5EF4-FFF2-40B4-BE49-F238E27FC236}">
                <a16:creationId xmlns:a16="http://schemas.microsoft.com/office/drawing/2014/main" id="{A86334D5-8564-0673-8E9F-6114916B8DB6}"/>
              </a:ext>
            </a:extLst>
          </p:cNvPr>
          <p:cNvSpPr txBox="1"/>
          <p:nvPr/>
        </p:nvSpPr>
        <p:spPr>
          <a:xfrm>
            <a:off x="9513239" y="1181722"/>
            <a:ext cx="2568563" cy="584775"/>
          </a:xfrm>
          <a:prstGeom prst="rect">
            <a:avLst/>
          </a:prstGeom>
          <a:noFill/>
        </p:spPr>
        <p:txBody>
          <a:bodyPr wrap="square" rtlCol="0">
            <a:spAutoFit/>
          </a:bodyPr>
          <a:lstStyle/>
          <a:p>
            <a:pPr algn="r"/>
            <a:r>
              <a:rPr lang="en-US" sz="1600" dirty="0"/>
              <a:t>Micro Fabry-Perot Cavity (Quinlan)</a:t>
            </a:r>
          </a:p>
        </p:txBody>
      </p:sp>
      <p:sp>
        <p:nvSpPr>
          <p:cNvPr id="1121" name="Rectangle 1120">
            <a:extLst>
              <a:ext uri="{FF2B5EF4-FFF2-40B4-BE49-F238E27FC236}">
                <a16:creationId xmlns:a16="http://schemas.microsoft.com/office/drawing/2014/main" id="{72E8166D-B4B3-1BC1-A163-212E6917AB88}"/>
              </a:ext>
            </a:extLst>
          </p:cNvPr>
          <p:cNvSpPr/>
          <p:nvPr/>
        </p:nvSpPr>
        <p:spPr>
          <a:xfrm>
            <a:off x="2762463" y="5557842"/>
            <a:ext cx="831399" cy="523220"/>
          </a:xfrm>
          <a:prstGeom prst="rect">
            <a:avLst/>
          </a:prstGeom>
          <a:solidFill>
            <a:schemeClr val="accent1">
              <a:lumMod val="60000"/>
              <a:lumOff val="40000"/>
            </a:schemeClr>
          </a:solidFill>
          <a:ln w="3175">
            <a:solidFill>
              <a:schemeClr val="accent1">
                <a:lumMod val="60000"/>
                <a:lumOff val="40000"/>
              </a:schemeClr>
            </a:solidFill>
          </a:ln>
          <a:scene3d>
            <a:camera prst="isometricOffAxis2Top">
              <a:rot lat="18988022" lon="17295711" rev="4670588"/>
            </a:camera>
            <a:lightRig rig="threePt" dir="t"/>
          </a:scene3d>
          <a:sp3d extrusionH="2159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3" name="Rectangle 1122">
            <a:extLst>
              <a:ext uri="{FF2B5EF4-FFF2-40B4-BE49-F238E27FC236}">
                <a16:creationId xmlns:a16="http://schemas.microsoft.com/office/drawing/2014/main" id="{FDA9A1BC-C0AD-97C1-2589-6A3E6E6987D2}"/>
              </a:ext>
            </a:extLst>
          </p:cNvPr>
          <p:cNvSpPr/>
          <p:nvPr/>
        </p:nvSpPr>
        <p:spPr>
          <a:xfrm>
            <a:off x="11015253" y="3847639"/>
            <a:ext cx="831399" cy="523220"/>
          </a:xfrm>
          <a:prstGeom prst="rect">
            <a:avLst/>
          </a:prstGeom>
          <a:solidFill>
            <a:schemeClr val="accent1">
              <a:lumMod val="60000"/>
              <a:lumOff val="40000"/>
            </a:schemeClr>
          </a:solidFill>
          <a:ln w="3175">
            <a:solidFill>
              <a:schemeClr val="accent1">
                <a:lumMod val="60000"/>
                <a:lumOff val="40000"/>
              </a:schemeClr>
            </a:solidFill>
          </a:ln>
          <a:scene3d>
            <a:camera prst="isometricOffAxis2Top">
              <a:rot lat="18988022" lon="17295711" rev="4670588"/>
            </a:camera>
            <a:lightRig rig="threePt" dir="t"/>
          </a:scene3d>
          <a:sp3d extrusionH="2159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4" name="Rectangle 1123">
            <a:extLst>
              <a:ext uri="{FF2B5EF4-FFF2-40B4-BE49-F238E27FC236}">
                <a16:creationId xmlns:a16="http://schemas.microsoft.com/office/drawing/2014/main" id="{BF776570-678C-4A07-1410-E7607A9E7387}"/>
              </a:ext>
            </a:extLst>
          </p:cNvPr>
          <p:cNvSpPr/>
          <p:nvPr/>
        </p:nvSpPr>
        <p:spPr>
          <a:xfrm>
            <a:off x="845069" y="5502666"/>
            <a:ext cx="831399" cy="523220"/>
          </a:xfrm>
          <a:prstGeom prst="rect">
            <a:avLst/>
          </a:prstGeom>
          <a:solidFill>
            <a:schemeClr val="accent1">
              <a:lumMod val="60000"/>
              <a:lumOff val="40000"/>
            </a:schemeClr>
          </a:solidFill>
          <a:ln w="3175">
            <a:solidFill>
              <a:schemeClr val="accent1">
                <a:lumMod val="60000"/>
                <a:lumOff val="40000"/>
              </a:schemeClr>
            </a:solidFill>
          </a:ln>
          <a:scene3d>
            <a:camera prst="isometricOffAxis2Top">
              <a:rot lat="18988022" lon="17295711" rev="4670588"/>
            </a:camera>
            <a:lightRig rig="threePt" dir="t"/>
          </a:scene3d>
          <a:sp3d extrusionH="2159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5" name="TextBox 1124">
            <a:extLst>
              <a:ext uri="{FF2B5EF4-FFF2-40B4-BE49-F238E27FC236}">
                <a16:creationId xmlns:a16="http://schemas.microsoft.com/office/drawing/2014/main" id="{11785B14-EE52-BA27-E58A-0DE86DA86A65}"/>
              </a:ext>
            </a:extLst>
          </p:cNvPr>
          <p:cNvSpPr txBox="1"/>
          <p:nvPr/>
        </p:nvSpPr>
        <p:spPr>
          <a:xfrm>
            <a:off x="10413084" y="3680095"/>
            <a:ext cx="1778916" cy="307777"/>
          </a:xfrm>
          <a:prstGeom prst="rect">
            <a:avLst/>
          </a:prstGeom>
          <a:noFill/>
        </p:spPr>
        <p:txBody>
          <a:bodyPr wrap="square" rtlCol="0">
            <a:spAutoFit/>
          </a:bodyPr>
          <a:lstStyle/>
          <a:p>
            <a:pPr algn="ctr"/>
            <a:r>
              <a:rPr lang="en-US" sz="1400"/>
              <a:t>Clock Laser</a:t>
            </a:r>
          </a:p>
        </p:txBody>
      </p:sp>
      <p:sp>
        <p:nvSpPr>
          <p:cNvPr id="1126" name="TextBox 1125">
            <a:extLst>
              <a:ext uri="{FF2B5EF4-FFF2-40B4-BE49-F238E27FC236}">
                <a16:creationId xmlns:a16="http://schemas.microsoft.com/office/drawing/2014/main" id="{DDA3C108-67FA-202B-4045-5EF331E2FCB7}"/>
              </a:ext>
            </a:extLst>
          </p:cNvPr>
          <p:cNvSpPr txBox="1"/>
          <p:nvPr/>
        </p:nvSpPr>
        <p:spPr>
          <a:xfrm>
            <a:off x="2593955" y="5155106"/>
            <a:ext cx="1210690" cy="523220"/>
          </a:xfrm>
          <a:prstGeom prst="rect">
            <a:avLst/>
          </a:prstGeom>
          <a:noFill/>
        </p:spPr>
        <p:txBody>
          <a:bodyPr wrap="square" rtlCol="0">
            <a:spAutoFit/>
          </a:bodyPr>
          <a:lstStyle/>
          <a:p>
            <a:pPr algn="ctr"/>
            <a:r>
              <a:rPr lang="en-US" sz="1400"/>
              <a:t>Narrow-line Cooling Laser</a:t>
            </a:r>
          </a:p>
        </p:txBody>
      </p:sp>
      <p:sp>
        <p:nvSpPr>
          <p:cNvPr id="1127" name="TextBox 1126">
            <a:extLst>
              <a:ext uri="{FF2B5EF4-FFF2-40B4-BE49-F238E27FC236}">
                <a16:creationId xmlns:a16="http://schemas.microsoft.com/office/drawing/2014/main" id="{D0023205-0330-90D3-F13C-9A4A536AFE7D}"/>
              </a:ext>
            </a:extLst>
          </p:cNvPr>
          <p:cNvSpPr txBox="1"/>
          <p:nvPr/>
        </p:nvSpPr>
        <p:spPr>
          <a:xfrm>
            <a:off x="212460" y="5145718"/>
            <a:ext cx="1221986" cy="523220"/>
          </a:xfrm>
          <a:prstGeom prst="rect">
            <a:avLst/>
          </a:prstGeom>
          <a:noFill/>
        </p:spPr>
        <p:txBody>
          <a:bodyPr wrap="square" rtlCol="0">
            <a:spAutoFit/>
          </a:bodyPr>
          <a:lstStyle/>
          <a:p>
            <a:pPr algn="ctr"/>
            <a:r>
              <a:rPr lang="en-US" sz="1400"/>
              <a:t>Broad-line Cooling Laser</a:t>
            </a:r>
          </a:p>
        </p:txBody>
      </p:sp>
      <p:grpSp>
        <p:nvGrpSpPr>
          <p:cNvPr id="1142" name="Group 1141">
            <a:extLst>
              <a:ext uri="{FF2B5EF4-FFF2-40B4-BE49-F238E27FC236}">
                <a16:creationId xmlns:a16="http://schemas.microsoft.com/office/drawing/2014/main" id="{7C92011F-DCFC-8937-43F1-8473A68FD7FC}"/>
              </a:ext>
            </a:extLst>
          </p:cNvPr>
          <p:cNvGrpSpPr/>
          <p:nvPr/>
        </p:nvGrpSpPr>
        <p:grpSpPr>
          <a:xfrm>
            <a:off x="9981440" y="1801423"/>
            <a:ext cx="2100362" cy="1765434"/>
            <a:chOff x="9991370" y="1524488"/>
            <a:chExt cx="2100362" cy="1765434"/>
          </a:xfrm>
        </p:grpSpPr>
        <p:pic>
          <p:nvPicPr>
            <p:cNvPr id="1026" name="Picture 2">
              <a:extLst>
                <a:ext uri="{FF2B5EF4-FFF2-40B4-BE49-F238E27FC236}">
                  <a16:creationId xmlns:a16="http://schemas.microsoft.com/office/drawing/2014/main" id="{5F307164-2C07-DA49-445F-FD66F8660B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91370" y="1559160"/>
              <a:ext cx="797468" cy="70040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a:extLst>
                <a:ext uri="{FF2B5EF4-FFF2-40B4-BE49-F238E27FC236}">
                  <a16:creationId xmlns:a16="http://schemas.microsoft.com/office/drawing/2014/main" id="{37B3F63F-9A69-6C52-77E9-D99D66C77A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11470465" y="1524488"/>
              <a:ext cx="621267" cy="176543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C7591832-71FB-45A9-9DBF-2F6712EB91A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868695" y="1634571"/>
              <a:ext cx="565154" cy="49994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C9483BF3-8ACF-282C-C370-10E432D79892}"/>
                </a:ext>
              </a:extLst>
            </p:cNvPr>
            <p:cNvSpPr/>
            <p:nvPr/>
          </p:nvSpPr>
          <p:spPr>
            <a:xfrm>
              <a:off x="10467845" y="1603224"/>
              <a:ext cx="237067" cy="22901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BE21CAEE-7DEB-4D29-7533-09C2F18604CB}"/>
                </a:ext>
              </a:extLst>
            </p:cNvPr>
            <p:cNvCxnSpPr/>
            <p:nvPr/>
          </p:nvCxnSpPr>
          <p:spPr>
            <a:xfrm>
              <a:off x="10467845" y="1832234"/>
              <a:ext cx="400850" cy="3022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D864C7D-199B-1907-55C1-C8377C1D1ED0}"/>
                </a:ext>
              </a:extLst>
            </p:cNvPr>
            <p:cNvCxnSpPr>
              <a:cxnSpLocks/>
            </p:cNvCxnSpPr>
            <p:nvPr/>
          </p:nvCxnSpPr>
          <p:spPr>
            <a:xfrm>
              <a:off x="10711106" y="1603224"/>
              <a:ext cx="722743" cy="313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9" name="Straight Arrow Connector 1128">
              <a:extLst>
                <a:ext uri="{FF2B5EF4-FFF2-40B4-BE49-F238E27FC236}">
                  <a16:creationId xmlns:a16="http://schemas.microsoft.com/office/drawing/2014/main" id="{05594038-FE0A-5801-5A08-F5B9CAD5F5A6}"/>
                </a:ext>
              </a:extLst>
            </p:cNvPr>
            <p:cNvCxnSpPr/>
            <p:nvPr/>
          </p:nvCxnSpPr>
          <p:spPr>
            <a:xfrm>
              <a:off x="11020425" y="1997146"/>
              <a:ext cx="260469" cy="0"/>
            </a:xfrm>
            <a:prstGeom prst="straightConnector1">
              <a:avLst/>
            </a:prstGeom>
            <a:ln>
              <a:solidFill>
                <a:schemeClr val="bg1"/>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1130" name="TextBox 1129">
              <a:extLst>
                <a:ext uri="{FF2B5EF4-FFF2-40B4-BE49-F238E27FC236}">
                  <a16:creationId xmlns:a16="http://schemas.microsoft.com/office/drawing/2014/main" id="{93BA5C35-800D-CD36-91BD-059E86167EDD}"/>
                </a:ext>
              </a:extLst>
            </p:cNvPr>
            <p:cNvSpPr txBox="1"/>
            <p:nvPr/>
          </p:nvSpPr>
          <p:spPr>
            <a:xfrm>
              <a:off x="10982419" y="1962168"/>
              <a:ext cx="362751" cy="184666"/>
            </a:xfrm>
            <a:prstGeom prst="rect">
              <a:avLst/>
            </a:prstGeom>
            <a:noFill/>
          </p:spPr>
          <p:txBody>
            <a:bodyPr wrap="square" rtlCol="0">
              <a:spAutoFit/>
            </a:bodyPr>
            <a:lstStyle/>
            <a:p>
              <a:r>
                <a:rPr lang="en-US" sz="600">
                  <a:solidFill>
                    <a:schemeClr val="bg1"/>
                  </a:solidFill>
                </a:rPr>
                <a:t>3 mm</a:t>
              </a:r>
            </a:p>
          </p:txBody>
        </p:sp>
      </p:grpSp>
      <p:sp>
        <p:nvSpPr>
          <p:cNvPr id="1136" name="TextBox 1135">
            <a:extLst>
              <a:ext uri="{FF2B5EF4-FFF2-40B4-BE49-F238E27FC236}">
                <a16:creationId xmlns:a16="http://schemas.microsoft.com/office/drawing/2014/main" id="{6DFDFD9D-5BB5-15D4-451D-E78B8350984E}"/>
              </a:ext>
            </a:extLst>
          </p:cNvPr>
          <p:cNvSpPr txBox="1"/>
          <p:nvPr/>
        </p:nvSpPr>
        <p:spPr>
          <a:xfrm>
            <a:off x="10604257" y="5166303"/>
            <a:ext cx="1628094" cy="307777"/>
          </a:xfrm>
          <a:prstGeom prst="rect">
            <a:avLst/>
          </a:prstGeom>
          <a:noFill/>
        </p:spPr>
        <p:txBody>
          <a:bodyPr wrap="square" rtlCol="0">
            <a:spAutoFit/>
          </a:bodyPr>
          <a:lstStyle/>
          <a:p>
            <a:pPr algn="ctr"/>
            <a:r>
              <a:rPr lang="en-US" sz="1400"/>
              <a:t>Frequency Comb</a:t>
            </a:r>
          </a:p>
        </p:txBody>
      </p:sp>
      <p:pic>
        <p:nvPicPr>
          <p:cNvPr id="1139" name="Graphic 1138" descr="Lock with solid fill">
            <a:extLst>
              <a:ext uri="{FF2B5EF4-FFF2-40B4-BE49-F238E27FC236}">
                <a16:creationId xmlns:a16="http://schemas.microsoft.com/office/drawing/2014/main" id="{A498373B-9854-19DB-CE30-898C89A9ECA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166164" y="2273649"/>
            <a:ext cx="387836" cy="387836"/>
          </a:xfrm>
          <a:prstGeom prst="rect">
            <a:avLst/>
          </a:prstGeom>
        </p:spPr>
      </p:pic>
      <p:sp>
        <p:nvSpPr>
          <p:cNvPr id="1141" name="Arc 1140">
            <a:extLst>
              <a:ext uri="{FF2B5EF4-FFF2-40B4-BE49-F238E27FC236}">
                <a16:creationId xmlns:a16="http://schemas.microsoft.com/office/drawing/2014/main" id="{244C4717-1B5C-8F1E-B776-7E7E234168F0}"/>
              </a:ext>
            </a:extLst>
          </p:cNvPr>
          <p:cNvSpPr/>
          <p:nvPr/>
        </p:nvSpPr>
        <p:spPr>
          <a:xfrm>
            <a:off x="9361593" y="2077991"/>
            <a:ext cx="1381448" cy="419924"/>
          </a:xfrm>
          <a:prstGeom prst="arc">
            <a:avLst>
              <a:gd name="adj1" fmla="val 10788469"/>
              <a:gd name="adj2" fmla="val 16298564"/>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43" name="Straight Connector 1142">
            <a:extLst>
              <a:ext uri="{FF2B5EF4-FFF2-40B4-BE49-F238E27FC236}">
                <a16:creationId xmlns:a16="http://schemas.microsoft.com/office/drawing/2014/main" id="{5119DA57-906E-545C-FB2E-63B763848B9B}"/>
              </a:ext>
            </a:extLst>
          </p:cNvPr>
          <p:cNvCxnSpPr>
            <a:cxnSpLocks/>
          </p:cNvCxnSpPr>
          <p:nvPr/>
        </p:nvCxnSpPr>
        <p:spPr>
          <a:xfrm flipV="1">
            <a:off x="9373523" y="2670307"/>
            <a:ext cx="0" cy="70184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9" name="Straight Connector 1148">
            <a:extLst>
              <a:ext uri="{FF2B5EF4-FFF2-40B4-BE49-F238E27FC236}">
                <a16:creationId xmlns:a16="http://schemas.microsoft.com/office/drawing/2014/main" id="{E5A01FE1-20E6-57E0-B6CE-32E200005A09}"/>
              </a:ext>
            </a:extLst>
          </p:cNvPr>
          <p:cNvCxnSpPr>
            <a:cxnSpLocks/>
          </p:cNvCxnSpPr>
          <p:nvPr/>
        </p:nvCxnSpPr>
        <p:spPr>
          <a:xfrm>
            <a:off x="9264832" y="6471816"/>
            <a:ext cx="1004315" cy="262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1150" name="Graphic 1149" descr="Lock with solid fill">
            <a:extLst>
              <a:ext uri="{FF2B5EF4-FFF2-40B4-BE49-F238E27FC236}">
                <a16:creationId xmlns:a16="http://schemas.microsoft.com/office/drawing/2014/main" id="{AC252BFE-14B2-62EB-D7CA-78874628D7B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546974" y="5096112"/>
            <a:ext cx="387836" cy="387836"/>
          </a:xfrm>
          <a:prstGeom prst="rect">
            <a:avLst/>
          </a:prstGeom>
        </p:spPr>
      </p:pic>
      <p:sp>
        <p:nvSpPr>
          <p:cNvPr id="1135" name="Rectangle 1134">
            <a:extLst>
              <a:ext uri="{FF2B5EF4-FFF2-40B4-BE49-F238E27FC236}">
                <a16:creationId xmlns:a16="http://schemas.microsoft.com/office/drawing/2014/main" id="{AD60865B-959E-947D-5AE1-D2C4D85A202F}"/>
              </a:ext>
            </a:extLst>
          </p:cNvPr>
          <p:cNvSpPr/>
          <p:nvPr/>
        </p:nvSpPr>
        <p:spPr>
          <a:xfrm>
            <a:off x="10972489" y="5333668"/>
            <a:ext cx="831399" cy="523220"/>
          </a:xfrm>
          <a:prstGeom prst="rect">
            <a:avLst/>
          </a:prstGeom>
          <a:solidFill>
            <a:schemeClr val="accent1">
              <a:lumMod val="60000"/>
              <a:lumOff val="40000"/>
            </a:schemeClr>
          </a:solidFill>
          <a:ln w="3175">
            <a:solidFill>
              <a:schemeClr val="accent1">
                <a:lumMod val="60000"/>
                <a:lumOff val="40000"/>
              </a:schemeClr>
            </a:solidFill>
          </a:ln>
          <a:scene3d>
            <a:camera prst="isometricOffAxis2Top">
              <a:rot lat="18988022" lon="17295711" rev="4670588"/>
            </a:camera>
            <a:lightRig rig="threePt" dir="t"/>
          </a:scene3d>
          <a:sp3d extrusionH="2159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52" name="Straight Connector 2051">
            <a:extLst>
              <a:ext uri="{FF2B5EF4-FFF2-40B4-BE49-F238E27FC236}">
                <a16:creationId xmlns:a16="http://schemas.microsoft.com/office/drawing/2014/main" id="{D819C8B4-ACB8-6B4A-87BC-6D8805DA00F3}"/>
              </a:ext>
            </a:extLst>
          </p:cNvPr>
          <p:cNvCxnSpPr>
            <a:cxnSpLocks/>
          </p:cNvCxnSpPr>
          <p:nvPr/>
        </p:nvCxnSpPr>
        <p:spPr>
          <a:xfrm flipH="1">
            <a:off x="9277434" y="5322069"/>
            <a:ext cx="31529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053" name="TextBox 2052">
            <a:extLst>
              <a:ext uri="{FF2B5EF4-FFF2-40B4-BE49-F238E27FC236}">
                <a16:creationId xmlns:a16="http://schemas.microsoft.com/office/drawing/2014/main" id="{95787A3B-B133-516D-4DCF-2825EB524F17}"/>
              </a:ext>
            </a:extLst>
          </p:cNvPr>
          <p:cNvSpPr txBox="1"/>
          <p:nvPr/>
        </p:nvSpPr>
        <p:spPr>
          <a:xfrm>
            <a:off x="9532434" y="4722838"/>
            <a:ext cx="753383" cy="369332"/>
          </a:xfrm>
          <a:prstGeom prst="rect">
            <a:avLst/>
          </a:prstGeom>
          <a:noFill/>
        </p:spPr>
        <p:txBody>
          <a:bodyPr wrap="square" rtlCol="0">
            <a:spAutoFit/>
          </a:bodyPr>
          <a:lstStyle/>
          <a:p>
            <a:r>
              <a:rPr lang="en-US" i="1" err="1"/>
              <a:t>f</a:t>
            </a:r>
            <a:r>
              <a:rPr lang="en-US" i="1" baseline="-25000" err="1"/>
              <a:t>ceo</a:t>
            </a:r>
            <a:endParaRPr lang="en-US" i="1"/>
          </a:p>
        </p:txBody>
      </p:sp>
      <p:sp>
        <p:nvSpPr>
          <p:cNvPr id="2065" name="Left Brace 2064">
            <a:extLst>
              <a:ext uri="{FF2B5EF4-FFF2-40B4-BE49-F238E27FC236}">
                <a16:creationId xmlns:a16="http://schemas.microsoft.com/office/drawing/2014/main" id="{C8B2FABD-C461-53D6-11B2-2FA0E684C441}"/>
              </a:ext>
            </a:extLst>
          </p:cNvPr>
          <p:cNvSpPr/>
          <p:nvPr/>
        </p:nvSpPr>
        <p:spPr>
          <a:xfrm rot="10800000">
            <a:off x="10269147" y="5315720"/>
            <a:ext cx="180550" cy="1158719"/>
          </a:xfrm>
          <a:prstGeom prst="leftBrace">
            <a:avLst>
              <a:gd name="adj1" fmla="val 36886"/>
              <a:gd name="adj2" fmla="val 62332"/>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66" name="Arc 2065">
            <a:extLst>
              <a:ext uri="{FF2B5EF4-FFF2-40B4-BE49-F238E27FC236}">
                <a16:creationId xmlns:a16="http://schemas.microsoft.com/office/drawing/2014/main" id="{F9F4FE5F-4570-CE60-3502-EFF29FF63A34}"/>
              </a:ext>
            </a:extLst>
          </p:cNvPr>
          <p:cNvSpPr/>
          <p:nvPr/>
        </p:nvSpPr>
        <p:spPr>
          <a:xfrm rot="11390275">
            <a:off x="9072386" y="3625014"/>
            <a:ext cx="2423006" cy="653870"/>
          </a:xfrm>
          <a:prstGeom prst="arc">
            <a:avLst>
              <a:gd name="adj1" fmla="val 11678719"/>
              <a:gd name="adj2" fmla="val 17360173"/>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67" name="TextBox 2066">
            <a:extLst>
              <a:ext uri="{FF2B5EF4-FFF2-40B4-BE49-F238E27FC236}">
                <a16:creationId xmlns:a16="http://schemas.microsoft.com/office/drawing/2014/main" id="{C5707B05-7E8F-B1BB-F7CD-4F7CDCBEB7DB}"/>
              </a:ext>
            </a:extLst>
          </p:cNvPr>
          <p:cNvSpPr txBox="1"/>
          <p:nvPr/>
        </p:nvSpPr>
        <p:spPr>
          <a:xfrm>
            <a:off x="9043040" y="3964493"/>
            <a:ext cx="1460500" cy="307777"/>
          </a:xfrm>
          <a:prstGeom prst="rect">
            <a:avLst/>
          </a:prstGeom>
          <a:noFill/>
        </p:spPr>
        <p:txBody>
          <a:bodyPr wrap="square" rtlCol="0">
            <a:spAutoFit/>
          </a:bodyPr>
          <a:lstStyle/>
          <a:p>
            <a:r>
              <a:rPr lang="en-US" sz="1400"/>
              <a:t>To Atoms</a:t>
            </a:r>
          </a:p>
        </p:txBody>
      </p:sp>
      <p:cxnSp>
        <p:nvCxnSpPr>
          <p:cNvPr id="1137" name="Straight Connector 1136">
            <a:extLst>
              <a:ext uri="{FF2B5EF4-FFF2-40B4-BE49-F238E27FC236}">
                <a16:creationId xmlns:a16="http://schemas.microsoft.com/office/drawing/2014/main" id="{160D0B60-46A6-6373-1BB1-4BE8F7DE9998}"/>
              </a:ext>
            </a:extLst>
          </p:cNvPr>
          <p:cNvCxnSpPr>
            <a:cxnSpLocks/>
          </p:cNvCxnSpPr>
          <p:nvPr/>
        </p:nvCxnSpPr>
        <p:spPr>
          <a:xfrm flipH="1">
            <a:off x="9873571" y="5315721"/>
            <a:ext cx="395576"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1132" name="Picture 1131" descr="A picture containing electronics&#10;&#10;Description automatically generated">
            <a:extLst>
              <a:ext uri="{FF2B5EF4-FFF2-40B4-BE49-F238E27FC236}">
                <a16:creationId xmlns:a16="http://schemas.microsoft.com/office/drawing/2014/main" id="{CBCD25C6-B31D-C8AA-DE93-D2F8105D5275}"/>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a:stretch/>
        </p:blipFill>
        <p:spPr bwMode="auto">
          <a:xfrm>
            <a:off x="8026361" y="4507819"/>
            <a:ext cx="1044811" cy="1294575"/>
          </a:xfrm>
          <a:prstGeom prst="rect">
            <a:avLst/>
          </a:prstGeom>
          <a:noFill/>
          <a:extLst>
            <a:ext uri="{909E8E84-426E-40DD-AFC4-6F175D3DCCD1}">
              <a14:hiddenFill xmlns:a14="http://schemas.microsoft.com/office/drawing/2010/main">
                <a:solidFill>
                  <a:srgbClr val="FFFFFF"/>
                </a:solidFill>
              </a14:hiddenFill>
            </a:ext>
          </a:extLst>
        </p:spPr>
      </p:pic>
      <p:sp>
        <p:nvSpPr>
          <p:cNvPr id="1140" name="Arc 1139">
            <a:extLst>
              <a:ext uri="{FF2B5EF4-FFF2-40B4-BE49-F238E27FC236}">
                <a16:creationId xmlns:a16="http://schemas.microsoft.com/office/drawing/2014/main" id="{FBE16C2D-9A79-22A2-F20E-8D6FE9CDE0E0}"/>
              </a:ext>
            </a:extLst>
          </p:cNvPr>
          <p:cNvSpPr/>
          <p:nvPr/>
        </p:nvSpPr>
        <p:spPr>
          <a:xfrm rot="10800000">
            <a:off x="9373522" y="2517831"/>
            <a:ext cx="2976519" cy="1738909"/>
          </a:xfrm>
          <a:prstGeom prst="arc">
            <a:avLst>
              <a:gd name="adj1" fmla="val 15910259"/>
              <a:gd name="adj2" fmla="val 44346"/>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44" name="TextBox 1143">
            <a:extLst>
              <a:ext uri="{FF2B5EF4-FFF2-40B4-BE49-F238E27FC236}">
                <a16:creationId xmlns:a16="http://schemas.microsoft.com/office/drawing/2014/main" id="{87E4527A-4CC3-E7A1-2551-93DF81BC3D4E}"/>
              </a:ext>
            </a:extLst>
          </p:cNvPr>
          <p:cNvSpPr txBox="1"/>
          <p:nvPr/>
        </p:nvSpPr>
        <p:spPr>
          <a:xfrm>
            <a:off x="5211943" y="5099571"/>
            <a:ext cx="2158438" cy="923330"/>
          </a:xfrm>
          <a:prstGeom prst="rect">
            <a:avLst/>
          </a:prstGeom>
          <a:noFill/>
        </p:spPr>
        <p:txBody>
          <a:bodyPr wrap="square" rtlCol="0">
            <a:spAutoFit/>
          </a:bodyPr>
          <a:lstStyle/>
          <a:p>
            <a:pPr algn="ctr"/>
            <a:r>
              <a:rPr lang="en-US" b="1" dirty="0"/>
              <a:t>integrated photonics frequency comb</a:t>
            </a:r>
          </a:p>
          <a:p>
            <a:pPr algn="ctr"/>
            <a:r>
              <a:rPr lang="en-US" b="1" dirty="0"/>
              <a:t>(Octave Photonics)</a:t>
            </a:r>
          </a:p>
        </p:txBody>
      </p:sp>
      <p:sp>
        <p:nvSpPr>
          <p:cNvPr id="1145" name="Arc 1144">
            <a:extLst>
              <a:ext uri="{FF2B5EF4-FFF2-40B4-BE49-F238E27FC236}">
                <a16:creationId xmlns:a16="http://schemas.microsoft.com/office/drawing/2014/main" id="{6C61A544-F466-68B4-4E11-778DDC320954}"/>
              </a:ext>
            </a:extLst>
          </p:cNvPr>
          <p:cNvSpPr/>
          <p:nvPr/>
        </p:nvSpPr>
        <p:spPr>
          <a:xfrm>
            <a:off x="708147" y="5909864"/>
            <a:ext cx="609831" cy="852179"/>
          </a:xfrm>
          <a:prstGeom prst="arc">
            <a:avLst>
              <a:gd name="adj1" fmla="val 5323777"/>
              <a:gd name="adj2" fmla="val 14899467"/>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46" name="Arc 1145">
            <a:extLst>
              <a:ext uri="{FF2B5EF4-FFF2-40B4-BE49-F238E27FC236}">
                <a16:creationId xmlns:a16="http://schemas.microsoft.com/office/drawing/2014/main" id="{F3FF579B-00BA-96E3-48C6-5274798DD7BC}"/>
              </a:ext>
            </a:extLst>
          </p:cNvPr>
          <p:cNvSpPr/>
          <p:nvPr/>
        </p:nvSpPr>
        <p:spPr>
          <a:xfrm>
            <a:off x="2602340" y="5952033"/>
            <a:ext cx="399547" cy="365372"/>
          </a:xfrm>
          <a:prstGeom prst="arc">
            <a:avLst>
              <a:gd name="adj1" fmla="val 5323777"/>
              <a:gd name="adj2" fmla="val 14083274"/>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050" name="Straight Connector 2049">
            <a:extLst>
              <a:ext uri="{FF2B5EF4-FFF2-40B4-BE49-F238E27FC236}">
                <a16:creationId xmlns:a16="http://schemas.microsoft.com/office/drawing/2014/main" id="{17C305D1-6FCF-776E-FB8F-04C11FFB21B6}"/>
              </a:ext>
            </a:extLst>
          </p:cNvPr>
          <p:cNvCxnSpPr>
            <a:cxnSpLocks/>
            <a:stCxn id="1145" idx="0"/>
          </p:cNvCxnSpPr>
          <p:nvPr/>
        </p:nvCxnSpPr>
        <p:spPr>
          <a:xfrm>
            <a:off x="1022507" y="6761839"/>
            <a:ext cx="4837528" cy="20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5" name="Straight Connector 2054">
            <a:extLst>
              <a:ext uri="{FF2B5EF4-FFF2-40B4-BE49-F238E27FC236}">
                <a16:creationId xmlns:a16="http://schemas.microsoft.com/office/drawing/2014/main" id="{A6B649B1-769B-5B94-D678-F3DED8F69190}"/>
              </a:ext>
            </a:extLst>
          </p:cNvPr>
          <p:cNvCxnSpPr>
            <a:cxnSpLocks/>
            <a:stCxn id="1146" idx="0"/>
          </p:cNvCxnSpPr>
          <p:nvPr/>
        </p:nvCxnSpPr>
        <p:spPr>
          <a:xfrm>
            <a:off x="2806164" y="6317367"/>
            <a:ext cx="2899123"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8" name="Straight Connector 2057">
            <a:extLst>
              <a:ext uri="{FF2B5EF4-FFF2-40B4-BE49-F238E27FC236}">
                <a16:creationId xmlns:a16="http://schemas.microsoft.com/office/drawing/2014/main" id="{4D288A51-45CB-07D5-6127-8F6D8B0FF674}"/>
              </a:ext>
            </a:extLst>
          </p:cNvPr>
          <p:cNvCxnSpPr>
            <a:cxnSpLocks/>
          </p:cNvCxnSpPr>
          <p:nvPr/>
        </p:nvCxnSpPr>
        <p:spPr>
          <a:xfrm>
            <a:off x="6208183" y="6344287"/>
            <a:ext cx="2261167" cy="23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9" name="Straight Connector 2058">
            <a:extLst>
              <a:ext uri="{FF2B5EF4-FFF2-40B4-BE49-F238E27FC236}">
                <a16:creationId xmlns:a16="http://schemas.microsoft.com/office/drawing/2014/main" id="{54FF1F82-684B-14C7-778C-8C6E75E3FD83}"/>
              </a:ext>
            </a:extLst>
          </p:cNvPr>
          <p:cNvCxnSpPr>
            <a:cxnSpLocks/>
          </p:cNvCxnSpPr>
          <p:nvPr/>
        </p:nvCxnSpPr>
        <p:spPr>
          <a:xfrm>
            <a:off x="6220043" y="6761317"/>
            <a:ext cx="2297179" cy="52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1133" name="Picture 4">
            <a:extLst>
              <a:ext uri="{FF2B5EF4-FFF2-40B4-BE49-F238E27FC236}">
                <a16:creationId xmlns:a16="http://schemas.microsoft.com/office/drawing/2014/main" id="{211EEB70-7561-99C2-E2DF-ABD80AC86C12}"/>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184" t="-4165" r="-184" b="16692"/>
          <a:stretch/>
        </p:blipFill>
        <p:spPr bwMode="auto">
          <a:xfrm>
            <a:off x="7832703" y="5802394"/>
            <a:ext cx="1432129" cy="1046986"/>
          </a:xfrm>
          <a:prstGeom prst="rect">
            <a:avLst/>
          </a:prstGeom>
          <a:noFill/>
          <a:extLst>
            <a:ext uri="{909E8E84-426E-40DD-AFC4-6F175D3DCCD1}">
              <a14:hiddenFill xmlns:a14="http://schemas.microsoft.com/office/drawing/2010/main">
                <a:solidFill>
                  <a:srgbClr val="FFFFFF"/>
                </a:solidFill>
              </a14:hiddenFill>
            </a:ext>
          </a:extLst>
        </p:spPr>
      </p:pic>
      <p:pic>
        <p:nvPicPr>
          <p:cNvPr id="2060" name="Graphic 2059" descr="Lock with solid fill">
            <a:extLst>
              <a:ext uri="{FF2B5EF4-FFF2-40B4-BE49-F238E27FC236}">
                <a16:creationId xmlns:a16="http://schemas.microsoft.com/office/drawing/2014/main" id="{6AE7625F-FB39-58F5-3007-F8972C0F68E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842912" y="6487261"/>
            <a:ext cx="387836" cy="387836"/>
          </a:xfrm>
          <a:prstGeom prst="rect">
            <a:avLst/>
          </a:prstGeom>
        </p:spPr>
      </p:pic>
      <p:pic>
        <p:nvPicPr>
          <p:cNvPr id="2061" name="Graphic 2060" descr="Lock with solid fill">
            <a:extLst>
              <a:ext uri="{FF2B5EF4-FFF2-40B4-BE49-F238E27FC236}">
                <a16:creationId xmlns:a16="http://schemas.microsoft.com/office/drawing/2014/main" id="{F8C24FEA-0AAD-DA70-4019-5CEA0AC33B1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845028" y="6088370"/>
            <a:ext cx="387836" cy="387836"/>
          </a:xfrm>
          <a:prstGeom prst="rect">
            <a:avLst/>
          </a:prstGeom>
        </p:spPr>
      </p:pic>
      <p:cxnSp>
        <p:nvCxnSpPr>
          <p:cNvPr id="1147" name="Straight Connector 1146">
            <a:extLst>
              <a:ext uri="{FF2B5EF4-FFF2-40B4-BE49-F238E27FC236}">
                <a16:creationId xmlns:a16="http://schemas.microsoft.com/office/drawing/2014/main" id="{26C450CA-881D-3158-FCED-C614D22A85B5}"/>
              </a:ext>
            </a:extLst>
          </p:cNvPr>
          <p:cNvCxnSpPr>
            <a:cxnSpLocks/>
            <a:endCxn id="2065" idx="1"/>
          </p:cNvCxnSpPr>
          <p:nvPr/>
        </p:nvCxnSpPr>
        <p:spPr>
          <a:xfrm flipH="1" flipV="1">
            <a:off x="10449697" y="5752186"/>
            <a:ext cx="555427" cy="32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071" name="TextBox 2070">
            <a:extLst>
              <a:ext uri="{FF2B5EF4-FFF2-40B4-BE49-F238E27FC236}">
                <a16:creationId xmlns:a16="http://schemas.microsoft.com/office/drawing/2014/main" id="{F66BEB39-E3B2-D517-B5E7-3F738C8CD196}"/>
              </a:ext>
            </a:extLst>
          </p:cNvPr>
          <p:cNvSpPr txBox="1"/>
          <p:nvPr/>
        </p:nvSpPr>
        <p:spPr>
          <a:xfrm>
            <a:off x="1480939" y="5166303"/>
            <a:ext cx="851326" cy="307777"/>
          </a:xfrm>
          <a:prstGeom prst="rect">
            <a:avLst/>
          </a:prstGeom>
          <a:noFill/>
        </p:spPr>
        <p:txBody>
          <a:bodyPr wrap="square" rtlCol="0">
            <a:spAutoFit/>
          </a:bodyPr>
          <a:lstStyle/>
          <a:p>
            <a:r>
              <a:rPr lang="en-US" sz="1400"/>
              <a:t>To Atoms</a:t>
            </a:r>
          </a:p>
        </p:txBody>
      </p:sp>
      <p:sp>
        <p:nvSpPr>
          <p:cNvPr id="2072" name="TextBox 2071">
            <a:extLst>
              <a:ext uri="{FF2B5EF4-FFF2-40B4-BE49-F238E27FC236}">
                <a16:creationId xmlns:a16="http://schemas.microsoft.com/office/drawing/2014/main" id="{F56E673B-7654-8DC1-4BCF-3160CBDC6B6D}"/>
              </a:ext>
            </a:extLst>
          </p:cNvPr>
          <p:cNvSpPr txBox="1"/>
          <p:nvPr/>
        </p:nvSpPr>
        <p:spPr>
          <a:xfrm>
            <a:off x="3961423" y="5701438"/>
            <a:ext cx="879515" cy="307777"/>
          </a:xfrm>
          <a:prstGeom prst="rect">
            <a:avLst/>
          </a:prstGeom>
          <a:noFill/>
        </p:spPr>
        <p:txBody>
          <a:bodyPr wrap="square" rtlCol="0">
            <a:spAutoFit/>
          </a:bodyPr>
          <a:lstStyle/>
          <a:p>
            <a:r>
              <a:rPr lang="en-US" sz="1400"/>
              <a:t>To Atoms</a:t>
            </a:r>
          </a:p>
        </p:txBody>
      </p:sp>
      <p:sp>
        <p:nvSpPr>
          <p:cNvPr id="2073" name="Flowchart: Manual Operation 2072">
            <a:extLst>
              <a:ext uri="{FF2B5EF4-FFF2-40B4-BE49-F238E27FC236}">
                <a16:creationId xmlns:a16="http://schemas.microsoft.com/office/drawing/2014/main" id="{2B109AD2-16A3-D473-948E-CE542C13E186}"/>
              </a:ext>
            </a:extLst>
          </p:cNvPr>
          <p:cNvSpPr/>
          <p:nvPr/>
        </p:nvSpPr>
        <p:spPr>
          <a:xfrm rot="3067828">
            <a:off x="4254059" y="5425272"/>
            <a:ext cx="45719" cy="234941"/>
          </a:xfrm>
          <a:prstGeom prst="flowChartManualOperation">
            <a:avLst/>
          </a:prstGeom>
          <a:gradFill flip="none" rotWithShape="1">
            <a:gsLst>
              <a:gs pos="25000">
                <a:srgbClr val="FCBCBC">
                  <a:alpha val="74902"/>
                </a:srgbClr>
              </a:gs>
              <a:gs pos="13000">
                <a:srgbClr val="FF8181"/>
              </a:gs>
              <a:gs pos="100000">
                <a:srgbClr val="FF8181"/>
              </a:gs>
              <a:gs pos="49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4" name="Flowchart: Manual Operation 2073">
            <a:extLst>
              <a:ext uri="{FF2B5EF4-FFF2-40B4-BE49-F238E27FC236}">
                <a16:creationId xmlns:a16="http://schemas.microsoft.com/office/drawing/2014/main" id="{ADFC73C6-8C22-0E5E-AFD3-E92A90B38FB6}"/>
              </a:ext>
            </a:extLst>
          </p:cNvPr>
          <p:cNvSpPr/>
          <p:nvPr/>
        </p:nvSpPr>
        <p:spPr>
          <a:xfrm rot="3169795">
            <a:off x="2152190" y="5382195"/>
            <a:ext cx="59679" cy="199162"/>
          </a:xfrm>
          <a:prstGeom prst="flowChartManualOperation">
            <a:avLst/>
          </a:prstGeom>
          <a:gradFill flip="none" rotWithShape="1">
            <a:gsLst>
              <a:gs pos="25000">
                <a:srgbClr val="C6C6F2">
                  <a:alpha val="75000"/>
                </a:srgbClr>
              </a:gs>
              <a:gs pos="13000">
                <a:srgbClr val="9494F0">
                  <a:alpha val="54000"/>
                </a:srgbClr>
              </a:gs>
              <a:gs pos="100000">
                <a:srgbClr val="9494F0">
                  <a:alpha val="75000"/>
                </a:srgbClr>
              </a:gs>
              <a:gs pos="49000">
                <a:srgbClr val="1A1ABF">
                  <a:alpha val="7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5" name="Flowchart: Manual Operation 2074">
            <a:extLst>
              <a:ext uri="{FF2B5EF4-FFF2-40B4-BE49-F238E27FC236}">
                <a16:creationId xmlns:a16="http://schemas.microsoft.com/office/drawing/2014/main" id="{B84A59A6-5C13-41FE-CD75-D9F5E571DB3E}"/>
              </a:ext>
            </a:extLst>
          </p:cNvPr>
          <p:cNvSpPr/>
          <p:nvPr/>
        </p:nvSpPr>
        <p:spPr>
          <a:xfrm rot="17362768">
            <a:off x="9947664" y="4091090"/>
            <a:ext cx="45719" cy="234941"/>
          </a:xfrm>
          <a:prstGeom prst="flowChartManualOperation">
            <a:avLst/>
          </a:prstGeom>
          <a:gradFill flip="none" rotWithShape="1">
            <a:gsLst>
              <a:gs pos="25000">
                <a:srgbClr val="FCBCBC">
                  <a:alpha val="74902"/>
                </a:srgbClr>
              </a:gs>
              <a:gs pos="13000">
                <a:srgbClr val="FF3333"/>
              </a:gs>
              <a:gs pos="100000">
                <a:srgbClr val="FF0D0D"/>
              </a:gs>
              <a:gs pos="49000">
                <a:srgbClr val="7E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CCA87094-1CF8-2324-14D2-B22339854DDD}"/>
              </a:ext>
            </a:extLst>
          </p:cNvPr>
          <p:cNvGrpSpPr/>
          <p:nvPr/>
        </p:nvGrpSpPr>
        <p:grpSpPr>
          <a:xfrm>
            <a:off x="2704712" y="1228887"/>
            <a:ext cx="5592426" cy="3810314"/>
            <a:chOff x="221097" y="567619"/>
            <a:chExt cx="6127610" cy="4343957"/>
          </a:xfrm>
        </p:grpSpPr>
        <p:sp>
          <p:nvSpPr>
            <p:cNvPr id="14" name="Cylinder 13">
              <a:extLst>
                <a:ext uri="{FF2B5EF4-FFF2-40B4-BE49-F238E27FC236}">
                  <a16:creationId xmlns:a16="http://schemas.microsoft.com/office/drawing/2014/main" id="{9CE4184B-9A58-E32A-AFB2-CE8C4D04435A}"/>
                </a:ext>
              </a:extLst>
            </p:cNvPr>
            <p:cNvSpPr/>
            <p:nvPr/>
          </p:nvSpPr>
          <p:spPr>
            <a:xfrm>
              <a:off x="3387312" y="3756717"/>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ylinder 12">
              <a:extLst>
                <a:ext uri="{FF2B5EF4-FFF2-40B4-BE49-F238E27FC236}">
                  <a16:creationId xmlns:a16="http://schemas.microsoft.com/office/drawing/2014/main" id="{515EDAB4-DF7F-BD6F-FD84-1F72F91C1B59}"/>
                </a:ext>
              </a:extLst>
            </p:cNvPr>
            <p:cNvSpPr/>
            <p:nvPr/>
          </p:nvSpPr>
          <p:spPr>
            <a:xfrm>
              <a:off x="3383500" y="3776829"/>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44" name="Straight Connector 1043">
              <a:extLst>
                <a:ext uri="{FF2B5EF4-FFF2-40B4-BE49-F238E27FC236}">
                  <a16:creationId xmlns:a16="http://schemas.microsoft.com/office/drawing/2014/main" id="{6437D867-D8E0-E534-426B-E50659BACA5E}"/>
                </a:ext>
              </a:extLst>
            </p:cNvPr>
            <p:cNvCxnSpPr>
              <a:cxnSpLocks/>
            </p:cNvCxnSpPr>
            <p:nvPr/>
          </p:nvCxnSpPr>
          <p:spPr>
            <a:xfrm flipV="1">
              <a:off x="3403818" y="3842190"/>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45" name="Straight Connector 1044">
              <a:extLst>
                <a:ext uri="{FF2B5EF4-FFF2-40B4-BE49-F238E27FC236}">
                  <a16:creationId xmlns:a16="http://schemas.microsoft.com/office/drawing/2014/main" id="{DBBAD5A2-8B42-0970-BCA5-14B84586EF84}"/>
                </a:ext>
              </a:extLst>
            </p:cNvPr>
            <p:cNvCxnSpPr>
              <a:cxnSpLocks/>
            </p:cNvCxnSpPr>
            <p:nvPr/>
          </p:nvCxnSpPr>
          <p:spPr>
            <a:xfrm flipV="1">
              <a:off x="3410171" y="3824821"/>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9" name="Flowchart: Manual Operation 18">
              <a:extLst>
                <a:ext uri="{FF2B5EF4-FFF2-40B4-BE49-F238E27FC236}">
                  <a16:creationId xmlns:a16="http://schemas.microsoft.com/office/drawing/2014/main" id="{03036C9F-1675-A55B-81C2-05715CEF7834}"/>
                </a:ext>
              </a:extLst>
            </p:cNvPr>
            <p:cNvSpPr/>
            <p:nvPr/>
          </p:nvSpPr>
          <p:spPr>
            <a:xfrm>
              <a:off x="3386677" y="3718937"/>
              <a:ext cx="45719" cy="45719"/>
            </a:xfrm>
            <a:prstGeom prst="flowChartManualOperation">
              <a:avLst/>
            </a:prstGeom>
            <a:gradFill flip="none" rotWithShape="1">
              <a:gsLst>
                <a:gs pos="25000">
                  <a:srgbClr val="C6C6F2">
                    <a:alpha val="75000"/>
                  </a:srgbClr>
                </a:gs>
                <a:gs pos="13000">
                  <a:srgbClr val="9494F0">
                    <a:alpha val="54000"/>
                  </a:srgbClr>
                </a:gs>
                <a:gs pos="100000">
                  <a:srgbClr val="9494F0">
                    <a:alpha val="75000"/>
                  </a:srgbClr>
                </a:gs>
                <a:gs pos="49000">
                  <a:srgbClr val="1A1ABF">
                    <a:alpha val="7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lowchart: Manual Operation 21">
              <a:extLst>
                <a:ext uri="{FF2B5EF4-FFF2-40B4-BE49-F238E27FC236}">
                  <a16:creationId xmlns:a16="http://schemas.microsoft.com/office/drawing/2014/main" id="{02D82870-941B-FCE9-A077-1327A006BBDC}"/>
                </a:ext>
              </a:extLst>
            </p:cNvPr>
            <p:cNvSpPr/>
            <p:nvPr/>
          </p:nvSpPr>
          <p:spPr>
            <a:xfrm>
              <a:off x="3383501" y="3705813"/>
              <a:ext cx="45719" cy="77366"/>
            </a:xfrm>
            <a:prstGeom prst="flowChartManualOperation">
              <a:avLst/>
            </a:prstGeom>
            <a:gradFill flip="none" rotWithShape="1">
              <a:gsLst>
                <a:gs pos="25000">
                  <a:srgbClr val="FCBCBC">
                    <a:alpha val="74902"/>
                  </a:srgbClr>
                </a:gs>
                <a:gs pos="13000">
                  <a:srgbClr val="FF8181"/>
                </a:gs>
                <a:gs pos="100000">
                  <a:srgbClr val="FF8181"/>
                </a:gs>
                <a:gs pos="49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46" name="Straight Connector 1045">
              <a:extLst>
                <a:ext uri="{FF2B5EF4-FFF2-40B4-BE49-F238E27FC236}">
                  <a16:creationId xmlns:a16="http://schemas.microsoft.com/office/drawing/2014/main" id="{4C35ADAA-22E9-15E1-DCA1-EFAB66700990}"/>
                </a:ext>
              </a:extLst>
            </p:cNvPr>
            <p:cNvCxnSpPr>
              <a:cxnSpLocks/>
            </p:cNvCxnSpPr>
            <p:nvPr/>
          </p:nvCxnSpPr>
          <p:spPr>
            <a:xfrm flipV="1">
              <a:off x="4614513" y="3718937"/>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47" name="Straight Connector 1046">
              <a:extLst>
                <a:ext uri="{FF2B5EF4-FFF2-40B4-BE49-F238E27FC236}">
                  <a16:creationId xmlns:a16="http://schemas.microsoft.com/office/drawing/2014/main" id="{BFE345C2-6B7F-3F92-692D-1EA32BB9B3D3}"/>
                </a:ext>
              </a:extLst>
            </p:cNvPr>
            <p:cNvCxnSpPr>
              <a:cxnSpLocks/>
            </p:cNvCxnSpPr>
            <p:nvPr/>
          </p:nvCxnSpPr>
          <p:spPr>
            <a:xfrm flipV="1">
              <a:off x="4507726" y="3663586"/>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43" name="Straight Connector 1042">
              <a:extLst>
                <a:ext uri="{FF2B5EF4-FFF2-40B4-BE49-F238E27FC236}">
                  <a16:creationId xmlns:a16="http://schemas.microsoft.com/office/drawing/2014/main" id="{1B649B93-7D0E-55BF-E4DB-C4C33CEDE561}"/>
                </a:ext>
              </a:extLst>
            </p:cNvPr>
            <p:cNvCxnSpPr>
              <a:cxnSpLocks/>
            </p:cNvCxnSpPr>
            <p:nvPr/>
          </p:nvCxnSpPr>
          <p:spPr>
            <a:xfrm flipV="1">
              <a:off x="4536659" y="4051995"/>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8" name="Cylinder 7">
              <a:extLst>
                <a:ext uri="{FF2B5EF4-FFF2-40B4-BE49-F238E27FC236}">
                  <a16:creationId xmlns:a16="http://schemas.microsoft.com/office/drawing/2014/main" id="{C5128831-32F7-9F00-0FD9-7B96827617C4}"/>
                </a:ext>
              </a:extLst>
            </p:cNvPr>
            <p:cNvSpPr/>
            <p:nvPr/>
          </p:nvSpPr>
          <p:spPr>
            <a:xfrm>
              <a:off x="4390029" y="4050937"/>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ylinder 9">
              <a:extLst>
                <a:ext uri="{FF2B5EF4-FFF2-40B4-BE49-F238E27FC236}">
                  <a16:creationId xmlns:a16="http://schemas.microsoft.com/office/drawing/2014/main" id="{A3173E6A-33A5-4AA2-3B82-970A1684C58A}"/>
                </a:ext>
              </a:extLst>
            </p:cNvPr>
            <p:cNvSpPr/>
            <p:nvPr/>
          </p:nvSpPr>
          <p:spPr>
            <a:xfrm>
              <a:off x="4512281" y="3986379"/>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39" name="Straight Connector 1038">
              <a:extLst>
                <a:ext uri="{FF2B5EF4-FFF2-40B4-BE49-F238E27FC236}">
                  <a16:creationId xmlns:a16="http://schemas.microsoft.com/office/drawing/2014/main" id="{B1EA53D4-69A5-FE9B-0376-A3323D74E097}"/>
                </a:ext>
              </a:extLst>
            </p:cNvPr>
            <p:cNvCxnSpPr>
              <a:cxnSpLocks/>
            </p:cNvCxnSpPr>
            <p:nvPr/>
          </p:nvCxnSpPr>
          <p:spPr>
            <a:xfrm flipV="1">
              <a:off x="4411774" y="4134759"/>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6" name="Cylinder 15">
              <a:extLst>
                <a:ext uri="{FF2B5EF4-FFF2-40B4-BE49-F238E27FC236}">
                  <a16:creationId xmlns:a16="http://schemas.microsoft.com/office/drawing/2014/main" id="{FD528779-A8B2-A3FD-59FC-4CA2723F30C1}"/>
                </a:ext>
              </a:extLst>
            </p:cNvPr>
            <p:cNvSpPr/>
            <p:nvPr/>
          </p:nvSpPr>
          <p:spPr>
            <a:xfrm>
              <a:off x="4591654" y="3661257"/>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ylinder 16">
              <a:extLst>
                <a:ext uri="{FF2B5EF4-FFF2-40B4-BE49-F238E27FC236}">
                  <a16:creationId xmlns:a16="http://schemas.microsoft.com/office/drawing/2014/main" id="{9ED65068-3476-1CE7-466C-44AEBF1D274B}"/>
                </a:ext>
              </a:extLst>
            </p:cNvPr>
            <p:cNvSpPr/>
            <p:nvPr/>
          </p:nvSpPr>
          <p:spPr>
            <a:xfrm>
              <a:off x="4484868" y="3618550"/>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lowchart: Manual Operation 17">
              <a:extLst>
                <a:ext uri="{FF2B5EF4-FFF2-40B4-BE49-F238E27FC236}">
                  <a16:creationId xmlns:a16="http://schemas.microsoft.com/office/drawing/2014/main" id="{E7CF2D7C-0EBA-8360-9D37-DE1D61C993EA}"/>
                </a:ext>
              </a:extLst>
            </p:cNvPr>
            <p:cNvSpPr/>
            <p:nvPr/>
          </p:nvSpPr>
          <p:spPr>
            <a:xfrm>
              <a:off x="4387857" y="3911888"/>
              <a:ext cx="45719" cy="139049"/>
            </a:xfrm>
            <a:prstGeom prst="flowChartManualOperation">
              <a:avLst/>
            </a:prstGeom>
            <a:gradFill flip="none" rotWithShape="1">
              <a:gsLst>
                <a:gs pos="25000">
                  <a:srgbClr val="C6C6F2">
                    <a:alpha val="75000"/>
                  </a:srgbClr>
                </a:gs>
                <a:gs pos="13000">
                  <a:srgbClr val="9494F0">
                    <a:alpha val="54000"/>
                  </a:srgbClr>
                </a:gs>
                <a:gs pos="100000">
                  <a:srgbClr val="9494F0">
                    <a:alpha val="75000"/>
                  </a:srgbClr>
                </a:gs>
                <a:gs pos="49000">
                  <a:srgbClr val="1A1ABF">
                    <a:alpha val="7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lowchart: Manual Operation 19">
              <a:extLst>
                <a:ext uri="{FF2B5EF4-FFF2-40B4-BE49-F238E27FC236}">
                  <a16:creationId xmlns:a16="http://schemas.microsoft.com/office/drawing/2014/main" id="{08ABF8B2-F25E-6EC0-3998-3A192B26197E}"/>
                </a:ext>
              </a:extLst>
            </p:cNvPr>
            <p:cNvSpPr/>
            <p:nvPr/>
          </p:nvSpPr>
          <p:spPr>
            <a:xfrm>
              <a:off x="4591654" y="3620828"/>
              <a:ext cx="45719" cy="45719"/>
            </a:xfrm>
            <a:prstGeom prst="flowChartManualOperation">
              <a:avLst/>
            </a:prstGeom>
            <a:gradFill flip="none" rotWithShape="1">
              <a:gsLst>
                <a:gs pos="25000">
                  <a:srgbClr val="C6C6F2">
                    <a:alpha val="75000"/>
                  </a:srgbClr>
                </a:gs>
                <a:gs pos="13000">
                  <a:srgbClr val="9494F0">
                    <a:alpha val="54000"/>
                  </a:srgbClr>
                </a:gs>
                <a:gs pos="100000">
                  <a:srgbClr val="9494F0">
                    <a:alpha val="75000"/>
                  </a:srgbClr>
                </a:gs>
                <a:gs pos="49000">
                  <a:srgbClr val="1A1ABF">
                    <a:alpha val="7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lowchart: Manual Operation 20">
              <a:extLst>
                <a:ext uri="{FF2B5EF4-FFF2-40B4-BE49-F238E27FC236}">
                  <a16:creationId xmlns:a16="http://schemas.microsoft.com/office/drawing/2014/main" id="{70EDCFF2-4B88-08EF-A2AC-10E32954EBD8}"/>
                </a:ext>
              </a:extLst>
            </p:cNvPr>
            <p:cNvSpPr/>
            <p:nvPr/>
          </p:nvSpPr>
          <p:spPr>
            <a:xfrm>
              <a:off x="4512280" y="3865941"/>
              <a:ext cx="45719" cy="124994"/>
            </a:xfrm>
            <a:prstGeom prst="flowChartManualOperation">
              <a:avLst/>
            </a:prstGeom>
            <a:gradFill flip="none" rotWithShape="1">
              <a:gsLst>
                <a:gs pos="25000">
                  <a:srgbClr val="FCBCBC">
                    <a:alpha val="74902"/>
                  </a:srgbClr>
                </a:gs>
                <a:gs pos="13000">
                  <a:srgbClr val="FF8181"/>
                </a:gs>
                <a:gs pos="100000">
                  <a:srgbClr val="FF8181"/>
                </a:gs>
                <a:gs pos="49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lowchart: Manual Operation 22">
              <a:extLst>
                <a:ext uri="{FF2B5EF4-FFF2-40B4-BE49-F238E27FC236}">
                  <a16:creationId xmlns:a16="http://schemas.microsoft.com/office/drawing/2014/main" id="{0D1213E9-E7AE-6FC6-E2B2-73946CF5ED57}"/>
                </a:ext>
              </a:extLst>
            </p:cNvPr>
            <p:cNvSpPr/>
            <p:nvPr/>
          </p:nvSpPr>
          <p:spPr>
            <a:xfrm>
              <a:off x="4484867" y="3581459"/>
              <a:ext cx="45719" cy="45719"/>
            </a:xfrm>
            <a:prstGeom prst="flowChartManualOperation">
              <a:avLst/>
            </a:prstGeom>
            <a:gradFill flip="none" rotWithShape="1">
              <a:gsLst>
                <a:gs pos="25000">
                  <a:srgbClr val="FCBCBC">
                    <a:alpha val="74902"/>
                  </a:srgbClr>
                </a:gs>
                <a:gs pos="13000">
                  <a:srgbClr val="FF8181"/>
                </a:gs>
                <a:gs pos="100000">
                  <a:srgbClr val="FF8181"/>
                </a:gs>
                <a:gs pos="49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F235A33-6524-5333-8DA9-B9771043EAC3}"/>
                </a:ext>
              </a:extLst>
            </p:cNvPr>
            <p:cNvSpPr txBox="1"/>
            <p:nvPr/>
          </p:nvSpPr>
          <p:spPr>
            <a:xfrm>
              <a:off x="2640311" y="567619"/>
              <a:ext cx="2814376" cy="421058"/>
            </a:xfrm>
            <a:prstGeom prst="rect">
              <a:avLst/>
            </a:prstGeom>
            <a:noFill/>
          </p:spPr>
          <p:txBody>
            <a:bodyPr wrap="square" rtlCol="0">
              <a:spAutoFit/>
            </a:bodyPr>
            <a:lstStyle/>
            <a:p>
              <a:pPr algn="ctr"/>
              <a:r>
                <a:rPr lang="en-US" b="1" dirty="0"/>
                <a:t> atom-photonic Interface</a:t>
              </a:r>
            </a:p>
          </p:txBody>
        </p:sp>
        <p:pic>
          <p:nvPicPr>
            <p:cNvPr id="2079" name="Picture 2078" descr="A picture containing indoor, satellite&#10;&#10;Description automatically generated">
              <a:extLst>
                <a:ext uri="{FF2B5EF4-FFF2-40B4-BE49-F238E27FC236}">
                  <a16:creationId xmlns:a16="http://schemas.microsoft.com/office/drawing/2014/main" id="{1CE893A1-01A9-B7E0-8C8A-8308C224F391}"/>
                </a:ext>
              </a:extLst>
            </p:cNvPr>
            <p:cNvPicPr>
              <a:picLocks noChangeAspect="1"/>
            </p:cNvPicPr>
            <p:nvPr/>
          </p:nvPicPr>
          <p:blipFill rotWithShape="1">
            <a:blip r:embed="rId10"/>
            <a:srcRect l="4796" r="30749"/>
            <a:stretch/>
          </p:blipFill>
          <p:spPr>
            <a:xfrm>
              <a:off x="221097" y="800601"/>
              <a:ext cx="6127610" cy="3885873"/>
            </a:xfrm>
            <a:prstGeom prst="rect">
              <a:avLst/>
            </a:prstGeom>
          </p:spPr>
        </p:pic>
        <p:cxnSp>
          <p:nvCxnSpPr>
            <p:cNvPr id="1053" name="Straight Connector 1052">
              <a:extLst>
                <a:ext uri="{FF2B5EF4-FFF2-40B4-BE49-F238E27FC236}">
                  <a16:creationId xmlns:a16="http://schemas.microsoft.com/office/drawing/2014/main" id="{AF463E73-DB1E-5E05-C8B4-1422DF4902A6}"/>
                </a:ext>
              </a:extLst>
            </p:cNvPr>
            <p:cNvCxnSpPr>
              <a:cxnSpLocks/>
            </p:cNvCxnSpPr>
            <p:nvPr/>
          </p:nvCxnSpPr>
          <p:spPr>
            <a:xfrm flipV="1">
              <a:off x="4886799" y="1286293"/>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54" name="Straight Connector 1053">
              <a:extLst>
                <a:ext uri="{FF2B5EF4-FFF2-40B4-BE49-F238E27FC236}">
                  <a16:creationId xmlns:a16="http://schemas.microsoft.com/office/drawing/2014/main" id="{FA33A1FF-A488-E7CE-8E01-2BF7B1EDF3D1}"/>
                </a:ext>
              </a:extLst>
            </p:cNvPr>
            <p:cNvCxnSpPr>
              <a:cxnSpLocks/>
            </p:cNvCxnSpPr>
            <p:nvPr/>
          </p:nvCxnSpPr>
          <p:spPr>
            <a:xfrm flipV="1">
              <a:off x="4915839" y="1204937"/>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48" name="Straight Connector 1047">
              <a:extLst>
                <a:ext uri="{FF2B5EF4-FFF2-40B4-BE49-F238E27FC236}">
                  <a16:creationId xmlns:a16="http://schemas.microsoft.com/office/drawing/2014/main" id="{CC7C86EE-8A6B-29D9-5BDB-F1627D92947B}"/>
                </a:ext>
              </a:extLst>
            </p:cNvPr>
            <p:cNvCxnSpPr>
              <a:cxnSpLocks/>
            </p:cNvCxnSpPr>
            <p:nvPr/>
          </p:nvCxnSpPr>
          <p:spPr>
            <a:xfrm flipV="1">
              <a:off x="3601315" y="1227937"/>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49" name="Straight Connector 1048">
              <a:extLst>
                <a:ext uri="{FF2B5EF4-FFF2-40B4-BE49-F238E27FC236}">
                  <a16:creationId xmlns:a16="http://schemas.microsoft.com/office/drawing/2014/main" id="{3E66F697-FC8A-1D26-6440-884407EDF9AE}"/>
                </a:ext>
              </a:extLst>
            </p:cNvPr>
            <p:cNvCxnSpPr>
              <a:cxnSpLocks/>
            </p:cNvCxnSpPr>
            <p:nvPr/>
          </p:nvCxnSpPr>
          <p:spPr>
            <a:xfrm flipV="1">
              <a:off x="3504830" y="1306125"/>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50" name="Straight Connector 1049">
              <a:extLst>
                <a:ext uri="{FF2B5EF4-FFF2-40B4-BE49-F238E27FC236}">
                  <a16:creationId xmlns:a16="http://schemas.microsoft.com/office/drawing/2014/main" id="{0A747F27-F409-E4A3-A0A7-3D62A540A945}"/>
                </a:ext>
              </a:extLst>
            </p:cNvPr>
            <p:cNvCxnSpPr>
              <a:cxnSpLocks/>
            </p:cNvCxnSpPr>
            <p:nvPr/>
          </p:nvCxnSpPr>
          <p:spPr>
            <a:xfrm flipV="1">
              <a:off x="3909713" y="1170787"/>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51" name="Straight Connector 1050">
              <a:extLst>
                <a:ext uri="{FF2B5EF4-FFF2-40B4-BE49-F238E27FC236}">
                  <a16:creationId xmlns:a16="http://schemas.microsoft.com/office/drawing/2014/main" id="{75141DB3-109A-E6EF-9494-547FE4B445C5}"/>
                </a:ext>
              </a:extLst>
            </p:cNvPr>
            <p:cNvCxnSpPr>
              <a:cxnSpLocks/>
            </p:cNvCxnSpPr>
            <p:nvPr/>
          </p:nvCxnSpPr>
          <p:spPr>
            <a:xfrm flipV="1">
              <a:off x="4023965" y="1217225"/>
              <a:ext cx="0" cy="776817"/>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25" name="Cylinder 24">
              <a:extLst>
                <a:ext uri="{FF2B5EF4-FFF2-40B4-BE49-F238E27FC236}">
                  <a16:creationId xmlns:a16="http://schemas.microsoft.com/office/drawing/2014/main" id="{AE8DD64B-299B-3066-7756-A2C06F81E349}"/>
                </a:ext>
              </a:extLst>
            </p:cNvPr>
            <p:cNvSpPr/>
            <p:nvPr/>
          </p:nvSpPr>
          <p:spPr>
            <a:xfrm rot="10800000">
              <a:off x="4002840" y="1985000"/>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ylinder 27">
              <a:extLst>
                <a:ext uri="{FF2B5EF4-FFF2-40B4-BE49-F238E27FC236}">
                  <a16:creationId xmlns:a16="http://schemas.microsoft.com/office/drawing/2014/main" id="{6E166FE1-54F8-EA4E-D3E8-46905502B902}"/>
                </a:ext>
              </a:extLst>
            </p:cNvPr>
            <p:cNvSpPr/>
            <p:nvPr/>
          </p:nvSpPr>
          <p:spPr>
            <a:xfrm rot="10800000">
              <a:off x="3578658" y="1985986"/>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ylinder 23">
              <a:extLst>
                <a:ext uri="{FF2B5EF4-FFF2-40B4-BE49-F238E27FC236}">
                  <a16:creationId xmlns:a16="http://schemas.microsoft.com/office/drawing/2014/main" id="{22AC8113-27D5-49BE-0DFA-E6D9EF13E80B}"/>
                </a:ext>
              </a:extLst>
            </p:cNvPr>
            <p:cNvSpPr/>
            <p:nvPr/>
          </p:nvSpPr>
          <p:spPr>
            <a:xfrm rot="10800000">
              <a:off x="3887914" y="1937198"/>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lowchart: Manual Operation 25">
              <a:extLst>
                <a:ext uri="{FF2B5EF4-FFF2-40B4-BE49-F238E27FC236}">
                  <a16:creationId xmlns:a16="http://schemas.microsoft.com/office/drawing/2014/main" id="{8D548DA2-8B54-9A94-43AF-6A12E8C881C6}"/>
                </a:ext>
              </a:extLst>
            </p:cNvPr>
            <p:cNvSpPr/>
            <p:nvPr/>
          </p:nvSpPr>
          <p:spPr>
            <a:xfrm rot="10800000">
              <a:off x="3886854" y="2023454"/>
              <a:ext cx="45719" cy="99409"/>
            </a:xfrm>
            <a:prstGeom prst="flowChartManualOperation">
              <a:avLst/>
            </a:prstGeom>
            <a:gradFill flip="none" rotWithShape="1">
              <a:gsLst>
                <a:gs pos="25000">
                  <a:srgbClr val="C6C6F2">
                    <a:alpha val="75000"/>
                  </a:srgbClr>
                </a:gs>
                <a:gs pos="13000">
                  <a:srgbClr val="9494F0">
                    <a:alpha val="54000"/>
                  </a:srgbClr>
                </a:gs>
                <a:gs pos="100000">
                  <a:srgbClr val="9494F0">
                    <a:alpha val="75000"/>
                  </a:srgbClr>
                </a:gs>
                <a:gs pos="49000">
                  <a:srgbClr val="1A1ABF">
                    <a:alpha val="7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lowchart: Manual Operation 26">
              <a:extLst>
                <a:ext uri="{FF2B5EF4-FFF2-40B4-BE49-F238E27FC236}">
                  <a16:creationId xmlns:a16="http://schemas.microsoft.com/office/drawing/2014/main" id="{AB7F80B3-4DFA-409B-EA60-AB1B21473A4E}"/>
                </a:ext>
              </a:extLst>
            </p:cNvPr>
            <p:cNvSpPr/>
            <p:nvPr/>
          </p:nvSpPr>
          <p:spPr>
            <a:xfrm rot="10800000">
              <a:off x="4001779" y="2070165"/>
              <a:ext cx="45719" cy="66479"/>
            </a:xfrm>
            <a:prstGeom prst="flowChartManualOperation">
              <a:avLst/>
            </a:prstGeom>
            <a:gradFill flip="none" rotWithShape="1">
              <a:gsLst>
                <a:gs pos="25000">
                  <a:srgbClr val="FCBCBC">
                    <a:alpha val="74902"/>
                  </a:srgbClr>
                </a:gs>
                <a:gs pos="13000">
                  <a:srgbClr val="FF8181"/>
                </a:gs>
                <a:gs pos="100000">
                  <a:srgbClr val="FF8181"/>
                </a:gs>
                <a:gs pos="49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lowchart: Manual Operation 28">
              <a:extLst>
                <a:ext uri="{FF2B5EF4-FFF2-40B4-BE49-F238E27FC236}">
                  <a16:creationId xmlns:a16="http://schemas.microsoft.com/office/drawing/2014/main" id="{54AA0412-5C53-A61D-4763-32D93B04005F}"/>
                </a:ext>
              </a:extLst>
            </p:cNvPr>
            <p:cNvSpPr/>
            <p:nvPr/>
          </p:nvSpPr>
          <p:spPr>
            <a:xfrm rot="10800000">
              <a:off x="3573365" y="2070165"/>
              <a:ext cx="55901" cy="118499"/>
            </a:xfrm>
            <a:prstGeom prst="flowChartManualOperation">
              <a:avLst/>
            </a:prstGeom>
            <a:gradFill flip="none" rotWithShape="1">
              <a:gsLst>
                <a:gs pos="25000">
                  <a:srgbClr val="C6C6F2">
                    <a:alpha val="75000"/>
                  </a:srgbClr>
                </a:gs>
                <a:gs pos="13000">
                  <a:srgbClr val="9494F0">
                    <a:alpha val="54000"/>
                  </a:srgbClr>
                </a:gs>
                <a:gs pos="100000">
                  <a:srgbClr val="9494F0">
                    <a:alpha val="75000"/>
                  </a:srgbClr>
                </a:gs>
                <a:gs pos="49000">
                  <a:srgbClr val="1A1ABF">
                    <a:alpha val="7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Cylinder 29">
              <a:extLst>
                <a:ext uri="{FF2B5EF4-FFF2-40B4-BE49-F238E27FC236}">
                  <a16:creationId xmlns:a16="http://schemas.microsoft.com/office/drawing/2014/main" id="{937B2AB9-632A-248A-C4B0-8F300B17FBEF}"/>
                </a:ext>
              </a:extLst>
            </p:cNvPr>
            <p:cNvSpPr/>
            <p:nvPr/>
          </p:nvSpPr>
          <p:spPr>
            <a:xfrm rot="10800000">
              <a:off x="3481972" y="2061918"/>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lowchart: Manual Operation 30">
              <a:extLst>
                <a:ext uri="{FF2B5EF4-FFF2-40B4-BE49-F238E27FC236}">
                  <a16:creationId xmlns:a16="http://schemas.microsoft.com/office/drawing/2014/main" id="{B3FC7DB9-32DA-3E74-7C37-7EEA9BE0C2DB}"/>
                </a:ext>
              </a:extLst>
            </p:cNvPr>
            <p:cNvSpPr/>
            <p:nvPr/>
          </p:nvSpPr>
          <p:spPr>
            <a:xfrm rot="10800000">
              <a:off x="3481971" y="2148368"/>
              <a:ext cx="45719" cy="66479"/>
            </a:xfrm>
            <a:prstGeom prst="flowChartManualOperation">
              <a:avLst/>
            </a:prstGeom>
            <a:gradFill flip="none" rotWithShape="1">
              <a:gsLst>
                <a:gs pos="25000">
                  <a:srgbClr val="FCBCBC">
                    <a:alpha val="74902"/>
                  </a:srgbClr>
                </a:gs>
                <a:gs pos="13000">
                  <a:srgbClr val="FF8181"/>
                </a:gs>
                <a:gs pos="100000">
                  <a:srgbClr val="FF8181"/>
                </a:gs>
                <a:gs pos="49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4" name="Cylinder 1033">
              <a:extLst>
                <a:ext uri="{FF2B5EF4-FFF2-40B4-BE49-F238E27FC236}">
                  <a16:creationId xmlns:a16="http://schemas.microsoft.com/office/drawing/2014/main" id="{BE174A4C-8209-5475-29D3-C7C77480E28C}"/>
                </a:ext>
              </a:extLst>
            </p:cNvPr>
            <p:cNvSpPr/>
            <p:nvPr/>
          </p:nvSpPr>
          <p:spPr>
            <a:xfrm rot="10800000">
              <a:off x="4892303" y="1960198"/>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Flowchart: Manual Operation 1034">
              <a:extLst>
                <a:ext uri="{FF2B5EF4-FFF2-40B4-BE49-F238E27FC236}">
                  <a16:creationId xmlns:a16="http://schemas.microsoft.com/office/drawing/2014/main" id="{BF762BDA-FBAE-DFA5-B723-8C174281EF60}"/>
                </a:ext>
              </a:extLst>
            </p:cNvPr>
            <p:cNvSpPr/>
            <p:nvPr/>
          </p:nvSpPr>
          <p:spPr>
            <a:xfrm rot="10800000">
              <a:off x="4887010" y="2044377"/>
              <a:ext cx="55901" cy="118499"/>
            </a:xfrm>
            <a:prstGeom prst="flowChartManualOperation">
              <a:avLst/>
            </a:prstGeom>
            <a:gradFill flip="none" rotWithShape="1">
              <a:gsLst>
                <a:gs pos="25000">
                  <a:srgbClr val="C6C6F2">
                    <a:alpha val="75000"/>
                  </a:srgbClr>
                </a:gs>
                <a:gs pos="13000">
                  <a:srgbClr val="9494F0">
                    <a:alpha val="54000"/>
                  </a:srgbClr>
                </a:gs>
                <a:gs pos="100000">
                  <a:srgbClr val="9494F0">
                    <a:alpha val="75000"/>
                  </a:srgbClr>
                </a:gs>
                <a:gs pos="49000">
                  <a:srgbClr val="1A1ABF">
                    <a:alpha val="7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6" name="Cylinder 1035">
              <a:extLst>
                <a:ext uri="{FF2B5EF4-FFF2-40B4-BE49-F238E27FC236}">
                  <a16:creationId xmlns:a16="http://schemas.microsoft.com/office/drawing/2014/main" id="{1FBE6FE3-C78A-4A88-BE6E-F2472FEE1DE3}"/>
                </a:ext>
              </a:extLst>
            </p:cNvPr>
            <p:cNvSpPr/>
            <p:nvPr/>
          </p:nvSpPr>
          <p:spPr>
            <a:xfrm rot="10800000">
              <a:off x="4863941" y="2038386"/>
              <a:ext cx="45719" cy="89112"/>
            </a:xfrm>
            <a:prstGeom prst="ca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Flowchart: Manual Operation 1036">
              <a:extLst>
                <a:ext uri="{FF2B5EF4-FFF2-40B4-BE49-F238E27FC236}">
                  <a16:creationId xmlns:a16="http://schemas.microsoft.com/office/drawing/2014/main" id="{92DBC89F-CF72-CD0F-7B94-A3390534F220}"/>
                </a:ext>
              </a:extLst>
            </p:cNvPr>
            <p:cNvSpPr/>
            <p:nvPr/>
          </p:nvSpPr>
          <p:spPr>
            <a:xfrm rot="10800000">
              <a:off x="4863940" y="2124836"/>
              <a:ext cx="45719" cy="66479"/>
            </a:xfrm>
            <a:prstGeom prst="flowChartManualOperation">
              <a:avLst/>
            </a:prstGeom>
            <a:gradFill flip="none" rotWithShape="1">
              <a:gsLst>
                <a:gs pos="25000">
                  <a:srgbClr val="FCBCBC">
                    <a:alpha val="74902"/>
                  </a:srgbClr>
                </a:gs>
                <a:gs pos="13000">
                  <a:srgbClr val="FF8181"/>
                </a:gs>
                <a:gs pos="100000">
                  <a:srgbClr val="FF8181"/>
                </a:gs>
                <a:gs pos="49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Group 4">
            <a:extLst>
              <a:ext uri="{FF2B5EF4-FFF2-40B4-BE49-F238E27FC236}">
                <a16:creationId xmlns:a16="http://schemas.microsoft.com/office/drawing/2014/main" id="{81877DF0-9DD3-AA28-9344-F9F0C937BB1B}"/>
              </a:ext>
            </a:extLst>
          </p:cNvPr>
          <p:cNvGrpSpPr/>
          <p:nvPr/>
        </p:nvGrpSpPr>
        <p:grpSpPr>
          <a:xfrm>
            <a:off x="768081" y="2047698"/>
            <a:ext cx="1513874" cy="1629404"/>
            <a:chOff x="1995769" y="3281982"/>
            <a:chExt cx="1187545" cy="1277786"/>
          </a:xfrm>
        </p:grpSpPr>
        <p:pic>
          <p:nvPicPr>
            <p:cNvPr id="7" name="Picture 6">
              <a:extLst>
                <a:ext uri="{FF2B5EF4-FFF2-40B4-BE49-F238E27FC236}">
                  <a16:creationId xmlns:a16="http://schemas.microsoft.com/office/drawing/2014/main" id="{6C50F045-4FFC-0002-85A9-A73AF9896ABA}"/>
                </a:ext>
              </a:extLst>
            </p:cNvPr>
            <p:cNvPicPr>
              <a:picLocks noChangeAspect="1"/>
            </p:cNvPicPr>
            <p:nvPr/>
          </p:nvPicPr>
          <p:blipFill rotWithShape="1">
            <a:blip r:embed="rId11">
              <a:extLst>
                <a:ext uri="{28A0092B-C50C-407E-A947-70E740481C1C}">
                  <a14:useLocalDpi xmlns:a14="http://schemas.microsoft.com/office/drawing/2010/main" val="0"/>
                </a:ext>
              </a:extLst>
            </a:blip>
            <a:srcRect l="-1" r="-127" b="25728"/>
            <a:stretch/>
          </p:blipFill>
          <p:spPr>
            <a:xfrm rot="5400000">
              <a:off x="1887330" y="3390421"/>
              <a:ext cx="1277786" cy="1060907"/>
            </a:xfrm>
            <a:prstGeom prst="rect">
              <a:avLst/>
            </a:prstGeom>
          </p:spPr>
        </p:pic>
        <p:pic>
          <p:nvPicPr>
            <p:cNvPr id="1120" name="Picture 1119">
              <a:extLst>
                <a:ext uri="{FF2B5EF4-FFF2-40B4-BE49-F238E27FC236}">
                  <a16:creationId xmlns:a16="http://schemas.microsoft.com/office/drawing/2014/main" id="{4D800B9F-65B7-7380-69BB-462F0493811B}"/>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rot="5671766">
              <a:off x="2425467" y="3376882"/>
              <a:ext cx="651195" cy="595057"/>
            </a:xfrm>
            <a:prstGeom prst="ellipse">
              <a:avLst/>
            </a:prstGeom>
            <a:ln w="28575" cap="rnd">
              <a:solidFill>
                <a:schemeClr val="tx1"/>
              </a:solidFill>
            </a:ln>
            <a:effectLst/>
            <a:scene3d>
              <a:camera prst="orthographicFront"/>
              <a:lightRig rig="contrasting" dir="t">
                <a:rot lat="0" lon="0" rev="3000000"/>
              </a:lightRig>
            </a:scene3d>
            <a:sp3d contourW="7620">
              <a:bevelT w="95250" h="31750"/>
              <a:contourClr>
                <a:srgbClr val="333333"/>
              </a:contourClr>
            </a:sp3d>
          </p:spPr>
        </p:pic>
        <p:sp>
          <p:nvSpPr>
            <p:cNvPr id="1122" name="Oval 1121">
              <a:extLst>
                <a:ext uri="{FF2B5EF4-FFF2-40B4-BE49-F238E27FC236}">
                  <a16:creationId xmlns:a16="http://schemas.microsoft.com/office/drawing/2014/main" id="{C5A07036-C0DA-4085-F1A6-5FA3FA6124A8}"/>
                </a:ext>
              </a:extLst>
            </p:cNvPr>
            <p:cNvSpPr/>
            <p:nvPr/>
          </p:nvSpPr>
          <p:spPr>
            <a:xfrm>
              <a:off x="2165082" y="4212917"/>
              <a:ext cx="211314" cy="229469"/>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Tahoma"/>
                <a:ea typeface="+mn-ea"/>
                <a:cs typeface="+mn-cs"/>
              </a:endParaRPr>
            </a:p>
          </p:txBody>
        </p:sp>
        <p:cxnSp>
          <p:nvCxnSpPr>
            <p:cNvPr id="1131" name="Straight Connector 1130">
              <a:extLst>
                <a:ext uri="{FF2B5EF4-FFF2-40B4-BE49-F238E27FC236}">
                  <a16:creationId xmlns:a16="http://schemas.microsoft.com/office/drawing/2014/main" id="{2314C0EE-EECC-13F2-2ED9-72B5FF8E85BA}"/>
                </a:ext>
              </a:extLst>
            </p:cNvPr>
            <p:cNvCxnSpPr>
              <a:cxnSpLocks/>
              <a:stCxn id="1122" idx="1"/>
              <a:endCxn id="1120" idx="4"/>
            </p:cNvCxnSpPr>
            <p:nvPr/>
          </p:nvCxnSpPr>
          <p:spPr bwMode="auto">
            <a:xfrm flipV="1">
              <a:off x="2196028" y="3650915"/>
              <a:ext cx="258437" cy="595607"/>
            </a:xfrm>
            <a:prstGeom prst="line">
              <a:avLst/>
            </a:prstGeom>
            <a:ln w="28575">
              <a:solidFill>
                <a:schemeClr val="tx1"/>
              </a:solidFill>
              <a:headEnd/>
              <a:tailE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cxnSp>
        <p:cxnSp>
          <p:nvCxnSpPr>
            <p:cNvPr id="1134" name="Straight Connector 1133">
              <a:extLst>
                <a:ext uri="{FF2B5EF4-FFF2-40B4-BE49-F238E27FC236}">
                  <a16:creationId xmlns:a16="http://schemas.microsoft.com/office/drawing/2014/main" id="{649F77E1-9518-B114-9BE8-10D6490ED490}"/>
                </a:ext>
              </a:extLst>
            </p:cNvPr>
            <p:cNvCxnSpPr>
              <a:cxnSpLocks/>
              <a:stCxn id="1122" idx="5"/>
              <a:endCxn id="1120" idx="7"/>
            </p:cNvCxnSpPr>
            <p:nvPr/>
          </p:nvCxnSpPr>
          <p:spPr bwMode="auto">
            <a:xfrm flipV="1">
              <a:off x="2345450" y="3920538"/>
              <a:ext cx="597160" cy="48824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1138" name="Straight Arrow Connector 1137">
              <a:extLst>
                <a:ext uri="{FF2B5EF4-FFF2-40B4-BE49-F238E27FC236}">
                  <a16:creationId xmlns:a16="http://schemas.microsoft.com/office/drawing/2014/main" id="{6ECADF29-11E1-CCF6-3F11-BBD82BCB894E}"/>
                </a:ext>
              </a:extLst>
            </p:cNvPr>
            <p:cNvCxnSpPr>
              <a:cxnSpLocks/>
            </p:cNvCxnSpPr>
            <p:nvPr/>
          </p:nvCxnSpPr>
          <p:spPr bwMode="auto">
            <a:xfrm flipH="1" flipV="1">
              <a:off x="2794441" y="3746220"/>
              <a:ext cx="93007" cy="340876"/>
            </a:xfrm>
            <a:prstGeom prst="straightConnector1">
              <a:avLst/>
            </a:prstGeom>
            <a:noFill/>
            <a:ln w="19050">
              <a:solidFill>
                <a:schemeClr val="tx1"/>
              </a:solidFill>
              <a:round/>
              <a:headEnd/>
              <a:tailEnd type="triangle"/>
            </a:ln>
            <a:extLst>
              <a:ext uri="{909E8E84-426E-40DD-AFC4-6F175D3DCCD1}">
                <a14:hiddenFill xmlns:a14="http://schemas.microsoft.com/office/drawing/2010/main">
                  <a:noFill/>
                </a14:hiddenFill>
              </a:ext>
            </a:extLst>
          </p:spPr>
        </p:cxnSp>
        <p:cxnSp>
          <p:nvCxnSpPr>
            <p:cNvPr id="1148" name="Straight Arrow Connector 1147">
              <a:extLst>
                <a:ext uri="{FF2B5EF4-FFF2-40B4-BE49-F238E27FC236}">
                  <a16:creationId xmlns:a16="http://schemas.microsoft.com/office/drawing/2014/main" id="{0F353E2D-F90F-C463-125C-C801AE835DAA}"/>
                </a:ext>
              </a:extLst>
            </p:cNvPr>
            <p:cNvCxnSpPr>
              <a:cxnSpLocks/>
            </p:cNvCxnSpPr>
            <p:nvPr/>
          </p:nvCxnSpPr>
          <p:spPr bwMode="auto">
            <a:xfrm>
              <a:off x="2401217" y="3448769"/>
              <a:ext cx="325516" cy="250257"/>
            </a:xfrm>
            <a:prstGeom prst="straightConnector1">
              <a:avLst/>
            </a:prstGeom>
            <a:noFill/>
            <a:ln w="19050">
              <a:solidFill>
                <a:schemeClr val="tx1"/>
              </a:solidFill>
              <a:round/>
              <a:headEnd/>
              <a:tailEnd type="triangle"/>
            </a:ln>
            <a:extLst>
              <a:ext uri="{909E8E84-426E-40DD-AFC4-6F175D3DCCD1}">
                <a14:hiddenFill xmlns:a14="http://schemas.microsoft.com/office/drawing/2010/main">
                  <a:noFill/>
                </a14:hiddenFill>
              </a:ext>
            </a:extLst>
          </p:spPr>
        </p:cxnSp>
        <p:sp>
          <p:nvSpPr>
            <p:cNvPr id="1151" name="Rectangle: Rounded Corners 1150">
              <a:extLst>
                <a:ext uri="{FF2B5EF4-FFF2-40B4-BE49-F238E27FC236}">
                  <a16:creationId xmlns:a16="http://schemas.microsoft.com/office/drawing/2014/main" id="{4847DB47-435E-7EAA-AE88-EC6631D7DA97}"/>
                </a:ext>
              </a:extLst>
            </p:cNvPr>
            <p:cNvSpPr/>
            <p:nvPr/>
          </p:nvSpPr>
          <p:spPr>
            <a:xfrm>
              <a:off x="2596299" y="4120701"/>
              <a:ext cx="587015" cy="11926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Tahoma" panose="020B0604030504040204" pitchFamily="34" charset="0"/>
                  <a:ea typeface="Tahoma" panose="020B0604030504040204" pitchFamily="34" charset="0"/>
                  <a:cs typeface="Tahoma" panose="020B0604030504040204" pitchFamily="34" charset="0"/>
                </a:rPr>
                <a:t>Clamp</a:t>
              </a:r>
            </a:p>
          </p:txBody>
        </p:sp>
        <p:sp>
          <p:nvSpPr>
            <p:cNvPr id="2048" name="Rectangle: Rounded Corners 2047">
              <a:extLst>
                <a:ext uri="{FF2B5EF4-FFF2-40B4-BE49-F238E27FC236}">
                  <a16:creationId xmlns:a16="http://schemas.microsoft.com/office/drawing/2014/main" id="{25E3CC2C-418A-EFD0-30F3-A852B7B87217}"/>
                </a:ext>
              </a:extLst>
            </p:cNvPr>
            <p:cNvSpPr/>
            <p:nvPr/>
          </p:nvSpPr>
          <p:spPr>
            <a:xfrm>
              <a:off x="2029734" y="3310205"/>
              <a:ext cx="631432" cy="11926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Tahoma" panose="020B0604030504040204" pitchFamily="34" charset="0"/>
                  <a:ea typeface="Tahoma" panose="020B0604030504040204" pitchFamily="34" charset="0"/>
                  <a:cs typeface="Tahoma" panose="020B0604030504040204" pitchFamily="34" charset="0"/>
                </a:rPr>
                <a:t>Solid Sr</a:t>
              </a:r>
            </a:p>
          </p:txBody>
        </p:sp>
      </p:grpSp>
      <p:sp>
        <p:nvSpPr>
          <p:cNvPr id="2049" name="TextBox 2048">
            <a:extLst>
              <a:ext uri="{FF2B5EF4-FFF2-40B4-BE49-F238E27FC236}">
                <a16:creationId xmlns:a16="http://schemas.microsoft.com/office/drawing/2014/main" id="{878C4BF9-B6EA-FEFC-43F8-BFF58A14F0DD}"/>
              </a:ext>
            </a:extLst>
          </p:cNvPr>
          <p:cNvSpPr txBox="1"/>
          <p:nvPr/>
        </p:nvSpPr>
        <p:spPr>
          <a:xfrm>
            <a:off x="83492" y="1383528"/>
            <a:ext cx="3041927" cy="584775"/>
          </a:xfrm>
          <a:prstGeom prst="rect">
            <a:avLst/>
          </a:prstGeom>
          <a:noFill/>
        </p:spPr>
        <p:txBody>
          <a:bodyPr wrap="square" rtlCol="0">
            <a:spAutoFit/>
          </a:bodyPr>
          <a:lstStyle/>
          <a:p>
            <a:r>
              <a:rPr lang="en-US" sz="1600" dirty="0"/>
              <a:t>compact strontium vapor source (Vector Atomic)</a:t>
            </a:r>
          </a:p>
        </p:txBody>
      </p:sp>
      <p:pic>
        <p:nvPicPr>
          <p:cNvPr id="2054" name="Picture 2053" descr="Diagram&#10;&#10;Description automatically generated">
            <a:extLst>
              <a:ext uri="{FF2B5EF4-FFF2-40B4-BE49-F238E27FC236}">
                <a16:creationId xmlns:a16="http://schemas.microsoft.com/office/drawing/2014/main" id="{1AE51E83-C6AA-72F3-AD27-F9C129EC5CD6}"/>
              </a:ext>
            </a:extLst>
          </p:cNvPr>
          <p:cNvPicPr>
            <a:picLocks noChangeAspect="1"/>
          </p:cNvPicPr>
          <p:nvPr/>
        </p:nvPicPr>
        <p:blipFill rotWithShape="1">
          <a:blip r:embed="rId13"/>
          <a:srcRect l="38852"/>
          <a:stretch/>
        </p:blipFill>
        <p:spPr>
          <a:xfrm>
            <a:off x="10045783" y="2627428"/>
            <a:ext cx="1141931" cy="901093"/>
          </a:xfrm>
          <a:prstGeom prst="rect">
            <a:avLst/>
          </a:prstGeom>
        </p:spPr>
      </p:pic>
      <p:cxnSp>
        <p:nvCxnSpPr>
          <p:cNvPr id="2076" name="Straight Arrow Connector 2075">
            <a:extLst>
              <a:ext uri="{FF2B5EF4-FFF2-40B4-BE49-F238E27FC236}">
                <a16:creationId xmlns:a16="http://schemas.microsoft.com/office/drawing/2014/main" id="{E5ABEC83-96DD-9773-F970-060DE220DEC0}"/>
              </a:ext>
            </a:extLst>
          </p:cNvPr>
          <p:cNvCxnSpPr/>
          <p:nvPr/>
        </p:nvCxnSpPr>
        <p:spPr>
          <a:xfrm>
            <a:off x="2279409" y="2661485"/>
            <a:ext cx="2829842" cy="33048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8749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Integrating frequency combs</a:t>
            </a:r>
          </a:p>
        </p:txBody>
      </p:sp>
      <p:pic>
        <p:nvPicPr>
          <p:cNvPr id="4" name="Picture 3" descr="fsCpmbSystem_sm2.jpg">
            <a:extLst>
              <a:ext uri="{FF2B5EF4-FFF2-40B4-BE49-F238E27FC236}">
                <a16:creationId xmlns:a16="http://schemas.microsoft.com/office/drawing/2014/main" id="{822138CA-0E07-7D78-1259-2B28561210C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6394" y="1602819"/>
            <a:ext cx="5020711" cy="2559705"/>
          </a:xfrm>
          <a:prstGeom prst="rect">
            <a:avLst/>
          </a:prstGeom>
        </p:spPr>
      </p:pic>
      <p:pic>
        <p:nvPicPr>
          <p:cNvPr id="7" name="Picture 6">
            <a:extLst>
              <a:ext uri="{FF2B5EF4-FFF2-40B4-BE49-F238E27FC236}">
                <a16:creationId xmlns:a16="http://schemas.microsoft.com/office/drawing/2014/main" id="{A51E0D67-DE70-27D0-4E75-A39B2CBFD97D}"/>
              </a:ext>
            </a:extLst>
          </p:cNvPr>
          <p:cNvPicPr>
            <a:picLocks noChangeAspect="1"/>
          </p:cNvPicPr>
          <p:nvPr/>
        </p:nvPicPr>
        <p:blipFill>
          <a:blip r:embed="rId3"/>
          <a:stretch>
            <a:fillRect/>
          </a:stretch>
        </p:blipFill>
        <p:spPr>
          <a:xfrm>
            <a:off x="6557725" y="4623147"/>
            <a:ext cx="5467018" cy="1994298"/>
          </a:xfrm>
          <a:prstGeom prst="rect">
            <a:avLst/>
          </a:prstGeom>
        </p:spPr>
      </p:pic>
      <p:sp>
        <p:nvSpPr>
          <p:cNvPr id="8" name="TextBox 7">
            <a:extLst>
              <a:ext uri="{FF2B5EF4-FFF2-40B4-BE49-F238E27FC236}">
                <a16:creationId xmlns:a16="http://schemas.microsoft.com/office/drawing/2014/main" id="{078E0264-B57F-BBF9-1557-031D4949F6BE}"/>
              </a:ext>
            </a:extLst>
          </p:cNvPr>
          <p:cNvSpPr txBox="1"/>
          <p:nvPr/>
        </p:nvSpPr>
        <p:spPr>
          <a:xfrm>
            <a:off x="366394" y="1171932"/>
            <a:ext cx="3652218" cy="430887"/>
          </a:xfrm>
          <a:prstGeom prst="rect">
            <a:avLst/>
          </a:prstGeom>
          <a:noFill/>
        </p:spPr>
        <p:txBody>
          <a:bodyPr wrap="none" rtlCol="0">
            <a:spAutoFit/>
          </a:bodyPr>
          <a:lstStyle/>
          <a:p>
            <a:r>
              <a:rPr lang="en-US" sz="2200" dirty="0"/>
              <a:t>NIST tabletop frequency comb</a:t>
            </a:r>
          </a:p>
        </p:txBody>
      </p:sp>
      <p:sp>
        <p:nvSpPr>
          <p:cNvPr id="9" name="TextBox 8">
            <a:extLst>
              <a:ext uri="{FF2B5EF4-FFF2-40B4-BE49-F238E27FC236}">
                <a16:creationId xmlns:a16="http://schemas.microsoft.com/office/drawing/2014/main" id="{69AA785C-8AA6-0967-AA53-65720A573A35}"/>
              </a:ext>
            </a:extLst>
          </p:cNvPr>
          <p:cNvSpPr txBox="1"/>
          <p:nvPr/>
        </p:nvSpPr>
        <p:spPr>
          <a:xfrm>
            <a:off x="9857740" y="4162524"/>
            <a:ext cx="2167003" cy="430887"/>
          </a:xfrm>
          <a:prstGeom prst="rect">
            <a:avLst/>
          </a:prstGeom>
          <a:noFill/>
        </p:spPr>
        <p:txBody>
          <a:bodyPr wrap="none" rtlCol="0">
            <a:spAutoFit/>
          </a:bodyPr>
          <a:lstStyle/>
          <a:p>
            <a:r>
              <a:rPr lang="en-US" sz="2200" dirty="0"/>
              <a:t>NIST microcombs</a:t>
            </a:r>
          </a:p>
        </p:txBody>
      </p:sp>
      <p:sp>
        <p:nvSpPr>
          <p:cNvPr id="10" name="Right Arrow 9">
            <a:extLst>
              <a:ext uri="{FF2B5EF4-FFF2-40B4-BE49-F238E27FC236}">
                <a16:creationId xmlns:a16="http://schemas.microsoft.com/office/drawing/2014/main" id="{F70F9D54-D39D-C6D2-6120-0E19673A5226}"/>
              </a:ext>
            </a:extLst>
          </p:cNvPr>
          <p:cNvSpPr/>
          <p:nvPr/>
        </p:nvSpPr>
        <p:spPr>
          <a:xfrm rot="1781866">
            <a:off x="5722839" y="3679215"/>
            <a:ext cx="746324" cy="780586"/>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96927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Soliton microcombs</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C6910171-8EBB-0844-9679-44F4999FF3D0}"/>
                  </a:ext>
                </a:extLst>
              </p:cNvPr>
              <p:cNvSpPr txBox="1"/>
              <p:nvPr/>
            </p:nvSpPr>
            <p:spPr>
              <a:xfrm>
                <a:off x="573795" y="1753276"/>
                <a:ext cx="6678880" cy="555858"/>
              </a:xfrm>
              <a:prstGeom prst="rect">
                <a:avLst/>
              </a:prstGeom>
              <a:noFill/>
            </p:spPr>
            <p:txBody>
              <a:bodyPr wrap="non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r>
                            <m:rPr>
                              <m:sty m:val="p"/>
                            </m:rPr>
                            <a:rPr kumimoji="0" lang="el-GR"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ψ</m:t>
                          </m:r>
                        </m:num>
                        <m:den>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𝜕𝜏</m:t>
                          </m:r>
                        </m:den>
                      </m:f>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      =       −</m:t>
                      </m:r>
                      <m:d>
                        <m:d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dP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1+</m:t>
                          </m:r>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𝑖</m:t>
                          </m:r>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𝛼</m:t>
                          </m:r>
                        </m:e>
                      </m:d>
                      <m:r>
                        <m:rPr>
                          <m:sty m:val="p"/>
                        </m:rPr>
                        <a:rPr kumimoji="0" lang="el-GR"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ψ</m:t>
                      </m:r>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   </m:t>
                      </m:r>
                      <m:r>
                        <a:rPr kumimoji="0" lang="en-US" sz="1800" b="0" i="0"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   +</m:t>
                      </m:r>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      </m:t>
                      </m:r>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𝑖</m:t>
                      </m:r>
                      <m:sSup>
                        <m:sSup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pPr>
                        <m:e>
                          <m:d>
                            <m:dPr>
                              <m:begChr m:val="|"/>
                              <m:endChr m:val="|"/>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dPr>
                            <m:e>
                              <m:r>
                                <m:rPr>
                                  <m:sty m:val="p"/>
                                </m:rPr>
                                <a:rPr kumimoji="0" lang="el-GR"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ψ</m:t>
                              </m:r>
                            </m:e>
                          </m:d>
                        </m:e>
                        <m:sup>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2</m:t>
                          </m:r>
                        </m:sup>
                      </m:sSup>
                      <m:r>
                        <m:rPr>
                          <m:sty m:val="p"/>
                        </m:rPr>
                        <a:rPr kumimoji="0" lang="el-GR"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ψ</m:t>
                      </m:r>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      −      </m:t>
                      </m:r>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𝑖</m:t>
                      </m:r>
                      <m:f>
                        <m:f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fPr>
                        <m:num>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𝛽</m:t>
                          </m:r>
                        </m:num>
                        <m:den>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2</m:t>
                          </m:r>
                        </m:den>
                      </m:f>
                      <m:f>
                        <m:f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sSup>
                            <m:sSup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pP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e>
                            <m:sup>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2</m:t>
                              </m:r>
                            </m:sup>
                          </m:sSup>
                          <m:r>
                            <m:rPr>
                              <m:sty m:val="p"/>
                            </m:rPr>
                            <a:rPr kumimoji="0" lang="el-GR"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ψ</m:t>
                          </m:r>
                        </m:num>
                        <m:den>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sSup>
                            <m:sSup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pP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𝜃</m:t>
                              </m:r>
                            </m:e>
                            <m:sup>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2</m:t>
                              </m:r>
                            </m:sup>
                          </m:sSup>
                        </m:den>
                      </m:f>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      +      </m:t>
                      </m:r>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𝐹</m:t>
                      </m:r>
                    </m:oMath>
                  </m:oMathPara>
                </a14:m>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6" name="TextBox 5">
                <a:extLst>
                  <a:ext uri="{FF2B5EF4-FFF2-40B4-BE49-F238E27FC236}">
                    <a16:creationId xmlns:a16="http://schemas.microsoft.com/office/drawing/2014/main" id="{C6910171-8EBB-0844-9679-44F4999FF3D0}"/>
                  </a:ext>
                </a:extLst>
              </p:cNvPr>
              <p:cNvSpPr txBox="1">
                <a:spLocks noRot="1" noChangeAspect="1" noMove="1" noResize="1" noEditPoints="1" noAdjustHandles="1" noChangeArrowheads="1" noChangeShapeType="1" noTextEdit="1"/>
              </p:cNvSpPr>
              <p:nvPr/>
            </p:nvSpPr>
            <p:spPr>
              <a:xfrm>
                <a:off x="573795" y="1753276"/>
                <a:ext cx="6678880" cy="555858"/>
              </a:xfrm>
              <a:prstGeom prst="rect">
                <a:avLst/>
              </a:prstGeom>
              <a:blipFill>
                <a:blip r:embed="rId2"/>
                <a:stretch>
                  <a:fillRect l="-380" r="-190" b="-13636"/>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0657E8B3-EF3D-754E-9C76-12FCB9A973DA}"/>
              </a:ext>
            </a:extLst>
          </p:cNvPr>
          <p:cNvSpPr txBox="1"/>
          <p:nvPr/>
        </p:nvSpPr>
        <p:spPr>
          <a:xfrm>
            <a:off x="1293269" y="2295984"/>
            <a:ext cx="2273917" cy="33855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F81BD">
                    <a:lumMod val="75000"/>
                  </a:srgbClr>
                </a:solidFill>
                <a:effectLst/>
                <a:uLnTx/>
                <a:uFillTx/>
                <a:latin typeface="Calibri"/>
                <a:ea typeface="+mn-ea"/>
                <a:cs typeface="+mn-cs"/>
              </a:rPr>
              <a:t>Dissipation</a:t>
            </a:r>
            <a:r>
              <a:rPr kumimoji="0" lang="en-US" sz="1600" b="0" i="0" u="none" strike="noStrike" kern="1200" cap="none" spc="0" normalizeH="0" baseline="0" noProof="0" dirty="0">
                <a:ln>
                  <a:noFill/>
                </a:ln>
                <a:solidFill>
                  <a:srgbClr val="4F81BD">
                    <a:lumMod val="75000"/>
                  </a:srgbClr>
                </a:solidFill>
                <a:effectLst/>
                <a:uLnTx/>
                <a:uFillTx/>
                <a:latin typeface="Calibri"/>
                <a:ea typeface="+mn-ea"/>
                <a:cs typeface="+mn-cs"/>
              </a:rPr>
              <a:t> and detuning</a:t>
            </a:r>
          </a:p>
        </p:txBody>
      </p:sp>
      <p:sp>
        <p:nvSpPr>
          <p:cNvPr id="8" name="TextBox 7">
            <a:extLst>
              <a:ext uri="{FF2B5EF4-FFF2-40B4-BE49-F238E27FC236}">
                <a16:creationId xmlns:a16="http://schemas.microsoft.com/office/drawing/2014/main" id="{E6B4871B-C419-E144-9208-AF17EFA93C30}"/>
              </a:ext>
            </a:extLst>
          </p:cNvPr>
          <p:cNvSpPr txBox="1"/>
          <p:nvPr/>
        </p:nvSpPr>
        <p:spPr>
          <a:xfrm>
            <a:off x="3674954" y="2295984"/>
            <a:ext cx="1595469" cy="33855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F81BD">
                    <a:lumMod val="75000"/>
                  </a:srgbClr>
                </a:solidFill>
                <a:effectLst/>
                <a:uLnTx/>
                <a:uFillTx/>
                <a:latin typeface="Calibri"/>
                <a:ea typeface="+mn-ea"/>
                <a:cs typeface="+mn-cs"/>
              </a:rPr>
              <a:t>Kerr nonlinearity</a:t>
            </a:r>
          </a:p>
        </p:txBody>
      </p:sp>
      <p:sp>
        <p:nvSpPr>
          <p:cNvPr id="9" name="TextBox 8">
            <a:extLst>
              <a:ext uri="{FF2B5EF4-FFF2-40B4-BE49-F238E27FC236}">
                <a16:creationId xmlns:a16="http://schemas.microsoft.com/office/drawing/2014/main" id="{B82D24C3-D696-9D4E-9275-5A75EACBADDA}"/>
              </a:ext>
            </a:extLst>
          </p:cNvPr>
          <p:cNvSpPr txBox="1"/>
          <p:nvPr/>
        </p:nvSpPr>
        <p:spPr>
          <a:xfrm>
            <a:off x="5407297" y="2322437"/>
            <a:ext cx="1737610" cy="33855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4F81BD">
                    <a:lumMod val="75000"/>
                  </a:srgbClr>
                </a:solidFill>
                <a:effectLst/>
                <a:uLnTx/>
                <a:uFillTx/>
                <a:latin typeface="Calibri"/>
                <a:ea typeface="+mn-ea"/>
                <a:cs typeface="+mn-cs"/>
              </a:rPr>
              <a:t>Dispersion</a:t>
            </a:r>
            <a:endParaRPr kumimoji="0" lang="en-US" sz="1600" b="0" i="0" u="none" strike="noStrike" kern="1200" cap="none" spc="0" normalizeH="0" baseline="0" noProof="0" dirty="0">
              <a:ln>
                <a:noFill/>
              </a:ln>
              <a:solidFill>
                <a:srgbClr val="4F81BD">
                  <a:lumMod val="75000"/>
                </a:srgbClr>
              </a:solidFill>
              <a:effectLst/>
              <a:uLnTx/>
              <a:uFillTx/>
              <a:latin typeface="Calibri"/>
              <a:ea typeface="+mn-ea"/>
              <a:cs typeface="+mn-cs"/>
            </a:endParaRPr>
          </a:p>
        </p:txBody>
      </p:sp>
      <p:sp>
        <p:nvSpPr>
          <p:cNvPr id="10" name="TextBox 9">
            <a:extLst>
              <a:ext uri="{FF2B5EF4-FFF2-40B4-BE49-F238E27FC236}">
                <a16:creationId xmlns:a16="http://schemas.microsoft.com/office/drawing/2014/main" id="{3502E7F8-BB59-0E4D-A382-E02BC56956EB}"/>
              </a:ext>
            </a:extLst>
          </p:cNvPr>
          <p:cNvSpPr txBox="1"/>
          <p:nvPr/>
        </p:nvSpPr>
        <p:spPr>
          <a:xfrm>
            <a:off x="6794389" y="2322437"/>
            <a:ext cx="808804" cy="33855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F81BD">
                    <a:lumMod val="75000"/>
                  </a:srgbClr>
                </a:solidFill>
                <a:effectLst/>
                <a:uLnTx/>
                <a:uFillTx/>
                <a:latin typeface="Calibri"/>
                <a:ea typeface="+mn-ea"/>
                <a:cs typeface="+mn-cs"/>
              </a:rPr>
              <a:t>Pump</a:t>
            </a:r>
          </a:p>
        </p:txBody>
      </p:sp>
      <p:sp>
        <p:nvSpPr>
          <p:cNvPr id="13" name="TextBox 12">
            <a:extLst>
              <a:ext uri="{FF2B5EF4-FFF2-40B4-BE49-F238E27FC236}">
                <a16:creationId xmlns:a16="http://schemas.microsoft.com/office/drawing/2014/main" id="{BA61B9E6-40E5-AE4B-8A6E-65EA20409E72}"/>
              </a:ext>
            </a:extLst>
          </p:cNvPr>
          <p:cNvSpPr txBox="1"/>
          <p:nvPr/>
        </p:nvSpPr>
        <p:spPr>
          <a:xfrm>
            <a:off x="530162" y="2290657"/>
            <a:ext cx="694670" cy="33855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F81BD">
                    <a:lumMod val="75000"/>
                  </a:srgbClr>
                </a:solidFill>
                <a:effectLst/>
                <a:uLnTx/>
                <a:uFillTx/>
                <a:latin typeface="Calibri"/>
                <a:ea typeface="+mn-ea"/>
                <a:cs typeface="+mn-cs"/>
              </a:rPr>
              <a:t>Size</a:t>
            </a:r>
          </a:p>
        </p:txBody>
      </p:sp>
      <p:pic>
        <p:nvPicPr>
          <p:cNvPr id="4" name="Picture 3">
            <a:extLst>
              <a:ext uri="{FF2B5EF4-FFF2-40B4-BE49-F238E27FC236}">
                <a16:creationId xmlns:a16="http://schemas.microsoft.com/office/drawing/2014/main" id="{817359A6-B103-B946-98B1-A0386E5EDCE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0616" y="3568654"/>
            <a:ext cx="7793954" cy="2447302"/>
          </a:xfrm>
          <a:prstGeom prst="rect">
            <a:avLst/>
          </a:prstGeom>
        </p:spPr>
      </p:pic>
      <p:cxnSp>
        <p:nvCxnSpPr>
          <p:cNvPr id="14" name="Straight Arrow Connector 13">
            <a:extLst>
              <a:ext uri="{FF2B5EF4-FFF2-40B4-BE49-F238E27FC236}">
                <a16:creationId xmlns:a16="http://schemas.microsoft.com/office/drawing/2014/main" id="{731D0CC2-6D60-B543-9D61-5C13151C454F}"/>
              </a:ext>
            </a:extLst>
          </p:cNvPr>
          <p:cNvCxnSpPr>
            <a:cxnSpLocks/>
          </p:cNvCxnSpPr>
          <p:nvPr/>
        </p:nvCxnSpPr>
        <p:spPr>
          <a:xfrm>
            <a:off x="1964521" y="3433243"/>
            <a:ext cx="5817072" cy="0"/>
          </a:xfrm>
          <a:prstGeom prst="straightConnector1">
            <a:avLst/>
          </a:prstGeom>
          <a:ln w="28575">
            <a:solidFill>
              <a:schemeClr val="tx1"/>
            </a:solidFill>
            <a:headEnd type="arrow" w="med" len="med"/>
            <a:tailEnd type="arrow" w="med" len="med"/>
          </a:ln>
        </p:spPr>
        <p:style>
          <a:lnRef idx="1">
            <a:schemeClr val="dk1"/>
          </a:lnRef>
          <a:fillRef idx="0">
            <a:schemeClr val="dk1"/>
          </a:fillRef>
          <a:effectRef idx="0">
            <a:schemeClr val="dk1"/>
          </a:effectRef>
          <a:fontRef idx="minor">
            <a:schemeClr val="tx1"/>
          </a:fontRef>
        </p:style>
      </p:cxnSp>
      <p:sp>
        <p:nvSpPr>
          <p:cNvPr id="15" name="TextBox 14">
            <a:extLst>
              <a:ext uri="{FF2B5EF4-FFF2-40B4-BE49-F238E27FC236}">
                <a16:creationId xmlns:a16="http://schemas.microsoft.com/office/drawing/2014/main" id="{93326AFD-8903-5A43-A098-49045554648A}"/>
              </a:ext>
            </a:extLst>
          </p:cNvPr>
          <p:cNvSpPr txBox="1"/>
          <p:nvPr/>
        </p:nvSpPr>
        <p:spPr>
          <a:xfrm>
            <a:off x="4756441" y="3248577"/>
            <a:ext cx="1329916" cy="369332"/>
          </a:xfrm>
          <a:prstGeom prst="rect">
            <a:avLst/>
          </a:prstGeom>
          <a:solidFill>
            <a:schemeClr val="bg1"/>
          </a:solidFill>
          <a:ln>
            <a:solidFill>
              <a:schemeClr val="tx1"/>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Octave span</a:t>
            </a:r>
          </a:p>
        </p:txBody>
      </p:sp>
      <p:pic>
        <p:nvPicPr>
          <p:cNvPr id="3" name="Picture 2">
            <a:extLst>
              <a:ext uri="{FF2B5EF4-FFF2-40B4-BE49-F238E27FC236}">
                <a16:creationId xmlns:a16="http://schemas.microsoft.com/office/drawing/2014/main" id="{EEECA75C-5A38-4214-0A0F-CB9C61A34DB2}"/>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a:ext>
            </a:extLst>
          </a:blip>
          <a:srcRect/>
          <a:stretch/>
        </p:blipFill>
        <p:spPr>
          <a:xfrm>
            <a:off x="8706565" y="2322437"/>
            <a:ext cx="3134819" cy="2720173"/>
          </a:xfrm>
          <a:prstGeom prst="rect">
            <a:avLst/>
          </a:prstGeom>
          <a:ln w="19050">
            <a:solidFill>
              <a:sysClr val="windowText" lastClr="000000"/>
            </a:solidFill>
          </a:ln>
        </p:spPr>
      </p:pic>
      <p:sp>
        <p:nvSpPr>
          <p:cNvPr id="5" name="TextBox 4">
            <a:extLst>
              <a:ext uri="{FF2B5EF4-FFF2-40B4-BE49-F238E27FC236}">
                <a16:creationId xmlns:a16="http://schemas.microsoft.com/office/drawing/2014/main" id="{B7725066-69AD-5D60-CAD9-EE887ED06581}"/>
              </a:ext>
            </a:extLst>
          </p:cNvPr>
          <p:cNvSpPr txBox="1"/>
          <p:nvPr/>
        </p:nvSpPr>
        <p:spPr>
          <a:xfrm>
            <a:off x="8706565" y="5136883"/>
            <a:ext cx="1725922" cy="369332"/>
          </a:xfrm>
          <a:prstGeom prst="rect">
            <a:avLst/>
          </a:prstGeom>
          <a:noFill/>
        </p:spPr>
        <p:txBody>
          <a:bodyPr wrap="none" rtlCol="0">
            <a:spAutoFit/>
          </a:bodyPr>
          <a:lstStyle/>
          <a:p>
            <a:r>
              <a:rPr lang="en-US" dirty="0"/>
              <a:t>Kartik Srinivasan</a:t>
            </a:r>
          </a:p>
        </p:txBody>
      </p:sp>
      <p:sp>
        <p:nvSpPr>
          <p:cNvPr id="11" name="TextBox 10">
            <a:extLst>
              <a:ext uri="{FF2B5EF4-FFF2-40B4-BE49-F238E27FC236}">
                <a16:creationId xmlns:a16="http://schemas.microsoft.com/office/drawing/2014/main" id="{F3C5C4D9-D726-10FD-1671-0DF4322D4EEC}"/>
              </a:ext>
            </a:extLst>
          </p:cNvPr>
          <p:cNvSpPr txBox="1"/>
          <p:nvPr/>
        </p:nvSpPr>
        <p:spPr>
          <a:xfrm>
            <a:off x="0" y="6432779"/>
            <a:ext cx="5817490" cy="307777"/>
          </a:xfrm>
          <a:prstGeom prst="rect">
            <a:avLst/>
          </a:prstGeom>
          <a:noFill/>
        </p:spPr>
        <p:txBody>
          <a:bodyPr wrap="none" rtlCol="0">
            <a:spAutoFit/>
          </a:bodyPr>
          <a:lstStyle/>
          <a:p>
            <a:r>
              <a:rPr lang="en-US" sz="1400" dirty="0"/>
              <a:t>Spencer et al. Nature 2018; </a:t>
            </a:r>
            <a:r>
              <a:rPr lang="en-US" sz="1400" dirty="0" err="1"/>
              <a:t>Briles</a:t>
            </a:r>
            <a:r>
              <a:rPr lang="en-US" sz="1400" dirty="0"/>
              <a:t> et al. Opt. Lett. 2018; Stone et al. PRL 2018 </a:t>
            </a:r>
          </a:p>
        </p:txBody>
      </p:sp>
    </p:spTree>
    <p:extLst>
      <p:ext uri="{BB962C8B-B14F-4D97-AF65-F5344CB8AC3E}">
        <p14:creationId xmlns:p14="http://schemas.microsoft.com/office/powerpoint/2010/main" val="18172988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err="1"/>
              <a:t>Tantala</a:t>
            </a:r>
            <a:r>
              <a:rPr lang="en-US" dirty="0"/>
              <a:t> (Ta</a:t>
            </a:r>
            <a:r>
              <a:rPr lang="en-US" baseline="-25000" dirty="0"/>
              <a:t>2</a:t>
            </a:r>
            <a:r>
              <a:rPr lang="en-US" dirty="0"/>
              <a:t>O</a:t>
            </a:r>
            <a:r>
              <a:rPr lang="en-US" baseline="-25000" dirty="0"/>
              <a:t>5</a:t>
            </a:r>
            <a:r>
              <a:rPr lang="en-US" dirty="0"/>
              <a:t>) integrated photonics</a:t>
            </a:r>
          </a:p>
        </p:txBody>
      </p:sp>
      <p:sp>
        <p:nvSpPr>
          <p:cNvPr id="9" name="TextBox 8">
            <a:extLst>
              <a:ext uri="{FF2B5EF4-FFF2-40B4-BE49-F238E27FC236}">
                <a16:creationId xmlns:a16="http://schemas.microsoft.com/office/drawing/2014/main" id="{9C47CFBE-2193-1309-F1BD-31AF01BB9AE9}"/>
              </a:ext>
            </a:extLst>
          </p:cNvPr>
          <p:cNvSpPr txBox="1"/>
          <p:nvPr/>
        </p:nvSpPr>
        <p:spPr>
          <a:xfrm>
            <a:off x="6498739" y="2468655"/>
            <a:ext cx="4590656" cy="2585323"/>
          </a:xfrm>
          <a:prstGeom prst="rect">
            <a:avLst/>
          </a:prstGeom>
          <a:noFill/>
          <a:ln>
            <a:solidFill>
              <a:sysClr val="windowText" lastClr="000000"/>
            </a:solidFill>
          </a:ln>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latin typeface="Tahoma"/>
              </a:rPr>
              <a:t>High </a:t>
            </a:r>
            <a:r>
              <a:rPr kumimoji="0" lang="en-US" sz="1800" b="0" i="1" u="none" strike="noStrike" kern="0" cap="none" spc="0" normalizeH="0" baseline="0" noProof="0" dirty="0">
                <a:ln>
                  <a:noFill/>
                </a:ln>
                <a:solidFill>
                  <a:prstClr val="black"/>
                </a:solidFill>
                <a:effectLst/>
                <a:uLnTx/>
                <a:uFillTx/>
                <a:latin typeface="Tahoma"/>
              </a:rPr>
              <a:t>Q</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1" u="none" strike="noStrike" kern="0" cap="none" spc="0" normalizeH="0" baseline="0" noProof="0" dirty="0">
              <a:ln>
                <a:noFill/>
              </a:ln>
              <a:solidFill>
                <a:prstClr val="black"/>
              </a:solidFill>
              <a:effectLst/>
              <a:uLnTx/>
              <a:uFillTx/>
              <a:latin typeface="Tahoma"/>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kern="0" dirty="0">
                <a:solidFill>
                  <a:prstClr val="black"/>
                </a:solidFill>
                <a:latin typeface="Tahoma"/>
              </a:rPr>
              <a:t>Full w</a:t>
            </a:r>
            <a:r>
              <a:rPr kumimoji="0" lang="en-US" sz="1800" b="0" i="0" u="none" strike="noStrike" kern="0" cap="none" spc="0" normalizeH="0" baseline="0" noProof="0" dirty="0" err="1">
                <a:ln>
                  <a:noFill/>
                </a:ln>
                <a:solidFill>
                  <a:prstClr val="black"/>
                </a:solidFill>
                <a:effectLst/>
                <a:uLnTx/>
                <a:uFillTx/>
                <a:latin typeface="Tahoma"/>
              </a:rPr>
              <a:t>afer</a:t>
            </a:r>
            <a:r>
              <a:rPr kumimoji="0" lang="en-US" sz="1800" b="0" i="0" u="none" strike="noStrike" kern="0" cap="none" spc="0" normalizeH="0" baseline="0" noProof="0" dirty="0">
                <a:ln>
                  <a:noFill/>
                </a:ln>
                <a:solidFill>
                  <a:prstClr val="black"/>
                </a:solidFill>
                <a:effectLst/>
                <a:uLnTx/>
                <a:uFillTx/>
                <a:latin typeface="Tahoma"/>
              </a:rPr>
              <a:t> process</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kern="0" dirty="0">
              <a:solidFill>
                <a:prstClr val="black"/>
              </a:solidFill>
              <a:latin typeface="Tahoma"/>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latin typeface="Tahoma"/>
              </a:rPr>
              <a:t>Visible to SWIR wavelength range</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0" cap="none" spc="0" normalizeH="0" baseline="0" noProof="0" dirty="0">
              <a:ln>
                <a:noFill/>
              </a:ln>
              <a:solidFill>
                <a:prstClr val="black"/>
              </a:solidFill>
              <a:effectLst/>
              <a:uLnTx/>
              <a:uFillTx/>
              <a:latin typeface="Tahoma"/>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latin typeface="Tahoma"/>
              </a:rPr>
              <a:t>Versatile integrated nonlinear photonics</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0" cap="none" spc="0" normalizeH="0" baseline="0" noProof="0" dirty="0">
              <a:ln>
                <a:noFill/>
              </a:ln>
              <a:solidFill>
                <a:prstClr val="black"/>
              </a:solidFill>
              <a:effectLst/>
              <a:uLnTx/>
              <a:uFillTx/>
              <a:latin typeface="Tahoma"/>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effectLst/>
                <a:uLnTx/>
                <a:uFillTx/>
                <a:latin typeface="Tahoma"/>
              </a:rPr>
              <a:t>Spin-off: </a:t>
            </a:r>
            <a:r>
              <a:rPr kumimoji="0" lang="en-US" sz="1800" b="0" i="0" u="none" kern="0" cap="none" spc="0" normalizeH="0" baseline="0" noProof="0" dirty="0">
                <a:ln>
                  <a:noFill/>
                </a:ln>
                <a:effectLst/>
                <a:uLnTx/>
                <a:uFillTx/>
                <a:latin typeface="Tahoma"/>
              </a:rPr>
              <a:t>Octave Photonics</a:t>
            </a:r>
          </a:p>
        </p:txBody>
      </p:sp>
      <p:pic>
        <p:nvPicPr>
          <p:cNvPr id="11" name="Picture 10">
            <a:extLst>
              <a:ext uri="{FF2B5EF4-FFF2-40B4-BE49-F238E27FC236}">
                <a16:creationId xmlns:a16="http://schemas.microsoft.com/office/drawing/2014/main" id="{C084739D-593F-9BF5-DBF0-97FD03A4FA9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3749" y="2468655"/>
            <a:ext cx="4639514" cy="2989790"/>
          </a:xfrm>
          <a:prstGeom prst="rect">
            <a:avLst/>
          </a:prstGeom>
          <a:ln w="19050">
            <a:solidFill>
              <a:schemeClr val="tx1"/>
            </a:solidFill>
          </a:ln>
        </p:spPr>
      </p:pic>
      <p:sp>
        <p:nvSpPr>
          <p:cNvPr id="3" name="TextBox 2">
            <a:extLst>
              <a:ext uri="{FF2B5EF4-FFF2-40B4-BE49-F238E27FC236}">
                <a16:creationId xmlns:a16="http://schemas.microsoft.com/office/drawing/2014/main" id="{4074818E-962A-CD5E-CB69-80DF109A6ECE}"/>
              </a:ext>
            </a:extLst>
          </p:cNvPr>
          <p:cNvSpPr txBox="1"/>
          <p:nvPr/>
        </p:nvSpPr>
        <p:spPr>
          <a:xfrm>
            <a:off x="128789" y="6463556"/>
            <a:ext cx="6301084" cy="307777"/>
          </a:xfrm>
          <a:prstGeom prst="rect">
            <a:avLst/>
          </a:prstGeom>
          <a:noFill/>
        </p:spPr>
        <p:txBody>
          <a:bodyPr wrap="none" rtlCol="0">
            <a:spAutoFit/>
          </a:bodyPr>
          <a:lstStyle/>
          <a:p>
            <a:r>
              <a:rPr lang="en-US" sz="1400" dirty="0"/>
              <a:t>H. Jung et al. Optica 2020; J. Black et al. </a:t>
            </a:r>
            <a:r>
              <a:rPr lang="en-US" sz="1400" dirty="0" err="1"/>
              <a:t>Opt</a:t>
            </a:r>
            <a:r>
              <a:rPr lang="en-US" sz="1400" dirty="0"/>
              <a:t> Lett 2020; D. Carlson et al. AVFOP 2019 </a:t>
            </a:r>
          </a:p>
        </p:txBody>
      </p:sp>
    </p:spTree>
    <p:extLst>
      <p:ext uri="{BB962C8B-B14F-4D97-AF65-F5344CB8AC3E}">
        <p14:creationId xmlns:p14="http://schemas.microsoft.com/office/powerpoint/2010/main" val="41611873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Integrated photonics modules</a:t>
            </a:r>
          </a:p>
        </p:txBody>
      </p:sp>
      <p:pic>
        <p:nvPicPr>
          <p:cNvPr id="8" name="Picture 7" descr="A close-up of a computer&#10;&#10;Description automatically generated">
            <a:extLst>
              <a:ext uri="{FF2B5EF4-FFF2-40B4-BE49-F238E27FC236}">
                <a16:creationId xmlns:a16="http://schemas.microsoft.com/office/drawing/2014/main" id="{9CCD9D9F-51D6-FDAC-3A86-A123F5784BB6}"/>
              </a:ext>
            </a:extLst>
          </p:cNvPr>
          <p:cNvPicPr>
            <a:picLocks noChangeAspect="1"/>
          </p:cNvPicPr>
          <p:nvPr/>
        </p:nvPicPr>
        <p:blipFill>
          <a:blip r:embed="rId2"/>
          <a:stretch>
            <a:fillRect/>
          </a:stretch>
        </p:blipFill>
        <p:spPr>
          <a:xfrm>
            <a:off x="7643285" y="1447858"/>
            <a:ext cx="3988809" cy="5152516"/>
          </a:xfrm>
          <a:prstGeom prst="rect">
            <a:avLst/>
          </a:prstGeom>
        </p:spPr>
      </p:pic>
      <p:pic>
        <p:nvPicPr>
          <p:cNvPr id="9" name="Picture 4">
            <a:extLst>
              <a:ext uri="{FF2B5EF4-FFF2-40B4-BE49-F238E27FC236}">
                <a16:creationId xmlns:a16="http://schemas.microsoft.com/office/drawing/2014/main" id="{4BAA5B50-07BA-2988-0434-A889FE03F52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763775" y="1447858"/>
            <a:ext cx="3375904" cy="282146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A rectangular metal object with black wires&#10;&#10;Description automatically generated">
            <a:extLst>
              <a:ext uri="{FF2B5EF4-FFF2-40B4-BE49-F238E27FC236}">
                <a16:creationId xmlns:a16="http://schemas.microsoft.com/office/drawing/2014/main" id="{35173B3A-D98C-03FF-91BD-904092FD10A1}"/>
              </a:ext>
            </a:extLst>
          </p:cNvPr>
          <p:cNvPicPr>
            <a:picLocks noChangeAspect="1"/>
          </p:cNvPicPr>
          <p:nvPr/>
        </p:nvPicPr>
        <p:blipFill rotWithShape="1">
          <a:blip r:embed="rId4"/>
          <a:srcRect t="14167" b="16510"/>
          <a:stretch/>
        </p:blipFill>
        <p:spPr>
          <a:xfrm>
            <a:off x="3580327" y="4616561"/>
            <a:ext cx="3817615" cy="1983813"/>
          </a:xfrm>
          <a:prstGeom prst="rect">
            <a:avLst/>
          </a:prstGeom>
        </p:spPr>
      </p:pic>
    </p:spTree>
    <p:extLst>
      <p:ext uri="{BB962C8B-B14F-4D97-AF65-F5344CB8AC3E}">
        <p14:creationId xmlns:p14="http://schemas.microsoft.com/office/powerpoint/2010/main" val="40314446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120-79D9-3E47-B3D3-20BA904B624F}"/>
              </a:ext>
            </a:extLst>
          </p:cNvPr>
          <p:cNvSpPr>
            <a:spLocks noGrp="1"/>
          </p:cNvSpPr>
          <p:nvPr>
            <p:ph type="title"/>
          </p:nvPr>
        </p:nvSpPr>
        <p:spPr/>
        <p:txBody>
          <a:bodyPr>
            <a:normAutofit/>
          </a:bodyPr>
          <a:lstStyle/>
          <a:p>
            <a:r>
              <a:rPr lang="en-US" dirty="0"/>
              <a:t>Visible integrated photonics with </a:t>
            </a:r>
            <a:r>
              <a:rPr lang="en-US" dirty="0" err="1"/>
              <a:t>tantala</a:t>
            </a:r>
            <a:endParaRPr lang="en-US" dirty="0"/>
          </a:p>
        </p:txBody>
      </p:sp>
      <p:pic>
        <p:nvPicPr>
          <p:cNvPr id="4" name="Picture 3">
            <a:extLst>
              <a:ext uri="{FF2B5EF4-FFF2-40B4-BE49-F238E27FC236}">
                <a16:creationId xmlns:a16="http://schemas.microsoft.com/office/drawing/2014/main" id="{2104F9D9-ED2A-F205-78C4-35EED7C6042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3120" y="1385287"/>
            <a:ext cx="3287491" cy="2252043"/>
          </a:xfrm>
          <a:prstGeom prst="rect">
            <a:avLst/>
          </a:prstGeom>
        </p:spPr>
      </p:pic>
      <p:pic>
        <p:nvPicPr>
          <p:cNvPr id="6" name="Picture 5">
            <a:extLst>
              <a:ext uri="{FF2B5EF4-FFF2-40B4-BE49-F238E27FC236}">
                <a16:creationId xmlns:a16="http://schemas.microsoft.com/office/drawing/2014/main" id="{59B03DAE-0CF6-13EC-3394-500003C9346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48129" y="1385287"/>
            <a:ext cx="7721032" cy="5068524"/>
          </a:xfrm>
          <a:prstGeom prst="rect">
            <a:avLst/>
          </a:prstGeom>
        </p:spPr>
      </p:pic>
      <p:sp>
        <p:nvSpPr>
          <p:cNvPr id="9" name="TextBox 8">
            <a:extLst>
              <a:ext uri="{FF2B5EF4-FFF2-40B4-BE49-F238E27FC236}">
                <a16:creationId xmlns:a16="http://schemas.microsoft.com/office/drawing/2014/main" id="{7A55F182-B146-E61F-226A-C8F509D9C246}"/>
              </a:ext>
            </a:extLst>
          </p:cNvPr>
          <p:cNvSpPr txBox="1"/>
          <p:nvPr/>
        </p:nvSpPr>
        <p:spPr>
          <a:xfrm>
            <a:off x="323120" y="3875313"/>
            <a:ext cx="3354829" cy="369332"/>
          </a:xfrm>
          <a:prstGeom prst="rect">
            <a:avLst/>
          </a:prstGeom>
          <a:noFill/>
        </p:spPr>
        <p:txBody>
          <a:bodyPr wrap="none" rtlCol="0">
            <a:spAutoFit/>
          </a:bodyPr>
          <a:lstStyle/>
          <a:p>
            <a:r>
              <a:rPr lang="en-US" dirty="0"/>
              <a:t>Loss &lt; 2 dB/cm from blue to SWIR</a:t>
            </a:r>
          </a:p>
        </p:txBody>
      </p:sp>
      <p:sp>
        <p:nvSpPr>
          <p:cNvPr id="3" name="TextBox 2">
            <a:extLst>
              <a:ext uri="{FF2B5EF4-FFF2-40B4-BE49-F238E27FC236}">
                <a16:creationId xmlns:a16="http://schemas.microsoft.com/office/drawing/2014/main" id="{482B30A6-1BF5-A5DA-0431-E36804DC3A83}"/>
              </a:ext>
            </a:extLst>
          </p:cNvPr>
          <p:cNvSpPr txBox="1"/>
          <p:nvPr/>
        </p:nvSpPr>
        <p:spPr>
          <a:xfrm>
            <a:off x="115910" y="6463556"/>
            <a:ext cx="2071977" cy="307777"/>
          </a:xfrm>
          <a:prstGeom prst="rect">
            <a:avLst/>
          </a:prstGeom>
          <a:noFill/>
        </p:spPr>
        <p:txBody>
          <a:bodyPr wrap="none" rtlCol="0">
            <a:spAutoFit/>
          </a:bodyPr>
          <a:lstStyle/>
          <a:p>
            <a:r>
              <a:rPr lang="en-US" sz="1400" dirty="0" err="1"/>
              <a:t>Spektor</a:t>
            </a:r>
            <a:r>
              <a:rPr lang="en-US" sz="1400" dirty="0"/>
              <a:t> et al. Optica 2023</a:t>
            </a:r>
          </a:p>
        </p:txBody>
      </p:sp>
    </p:spTree>
    <p:extLst>
      <p:ext uri="{BB962C8B-B14F-4D97-AF65-F5344CB8AC3E}">
        <p14:creationId xmlns:p14="http://schemas.microsoft.com/office/powerpoint/2010/main" val="10653182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34649</TotalTime>
  <Words>2436</Words>
  <Application>Microsoft Macintosh PowerPoint</Application>
  <PresentationFormat>Widescreen</PresentationFormat>
  <Paragraphs>429</Paragraphs>
  <Slides>39</Slides>
  <Notes>14</Notes>
  <HiddenSlides>0</HiddenSlides>
  <MMClips>1</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39</vt:i4>
      </vt:variant>
    </vt:vector>
  </HeadingPairs>
  <TitlesOfParts>
    <vt:vector size="50" baseType="lpstr">
      <vt:lpstr>Arial</vt:lpstr>
      <vt:lpstr>Calibri</vt:lpstr>
      <vt:lpstr>Calibri Light</vt:lpstr>
      <vt:lpstr>Cambria Math</vt:lpstr>
      <vt:lpstr>Source Sans Pro</vt:lpstr>
      <vt:lpstr>Tahoma</vt:lpstr>
      <vt:lpstr>Times New Roman</vt:lpstr>
      <vt:lpstr>Wingdings</vt:lpstr>
      <vt:lpstr>Office Theme</vt:lpstr>
      <vt:lpstr>2_Office Theme</vt:lpstr>
      <vt:lpstr>1_Office Theme</vt:lpstr>
      <vt:lpstr>Scalable infrastructure for Sr optical clocks with integrated photonics   9th FSM, Kingscliff, Australia, October 2023  Scott Papp Quantum and Nonlinear Nanophotonic Systems (QNS)</vt:lpstr>
      <vt:lpstr>Geodesy</vt:lpstr>
      <vt:lpstr>Geodesy stations </vt:lpstr>
      <vt:lpstr>Scalable infrastructure for Sr clocks</vt:lpstr>
      <vt:lpstr>Integrating frequency combs</vt:lpstr>
      <vt:lpstr>Soliton microcombs</vt:lpstr>
      <vt:lpstr>Tantala (Ta2O5) integrated photonics</vt:lpstr>
      <vt:lpstr>Integrated photonics modules</vt:lpstr>
      <vt:lpstr>Visible integrated photonics with tantala</vt:lpstr>
      <vt:lpstr>Circular polarization grating coupler</vt:lpstr>
      <vt:lpstr>Microcombs &amp; Si photonics/electronics</vt:lpstr>
      <vt:lpstr>Nanophotonic microcombs</vt:lpstr>
      <vt:lpstr>Scalable infrastructure for Sr clocks</vt:lpstr>
      <vt:lpstr>Metasurface optics</vt:lpstr>
      <vt:lpstr>Metasurface optics</vt:lpstr>
      <vt:lpstr>Pilot experiment: Rb single-atom trapping</vt:lpstr>
      <vt:lpstr>MS optics system for Sr</vt:lpstr>
      <vt:lpstr>Sr MS system: Optical assembly and test</vt:lpstr>
      <vt:lpstr>Breakthrough #1: Broad line trapping</vt:lpstr>
      <vt:lpstr>Time of Flight – MOT Temperature</vt:lpstr>
      <vt:lpstr>Scalable infrastructure for Sr clocks</vt:lpstr>
      <vt:lpstr>Laser stabilization with waveguides</vt:lpstr>
      <vt:lpstr>Chip-scale clock lasers</vt:lpstr>
      <vt:lpstr>Chip-scale clock lasers</vt:lpstr>
      <vt:lpstr>Heterogeneously integrated clock laser</vt:lpstr>
      <vt:lpstr>Ultralow drift at low temperature</vt:lpstr>
      <vt:lpstr>Narrow Line MOT Sequence</vt:lpstr>
      <vt:lpstr>Breakthrough #2: Narrow line trapping</vt:lpstr>
      <vt:lpstr>MOT dependence on Δ and s</vt:lpstr>
      <vt:lpstr>In progress: lattice trapping</vt:lpstr>
      <vt:lpstr>Further metasurface integration</vt:lpstr>
      <vt:lpstr>DARPA A-PhI program</vt:lpstr>
      <vt:lpstr>Heterogeneous laser integration for visible</vt:lpstr>
      <vt:lpstr>Heterogeneous laser integration for visible</vt:lpstr>
      <vt:lpstr>Visible OPO lasers</vt:lpstr>
      <vt:lpstr>Visible OPO lasers</vt:lpstr>
      <vt:lpstr>DARPA LUMOS program</vt:lpstr>
      <vt:lpstr>Integrated photonics for quantum</vt:lpstr>
      <vt:lpstr>QNS Group at NIST-B</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Hanacek, Natasha C. (Fed)</dc:creator>
  <cp:lastModifiedBy>Scott Papp</cp:lastModifiedBy>
  <cp:revision>370</cp:revision>
  <dcterms:created xsi:type="dcterms:W3CDTF">2018-11-08T15:06:59Z</dcterms:created>
  <dcterms:modified xsi:type="dcterms:W3CDTF">2023-10-18T23:34:43Z</dcterms:modified>
</cp:coreProperties>
</file>