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4"/>
  </p:sldMasterIdLst>
  <p:notesMasterIdLst>
    <p:notesMasterId r:id="rId30"/>
  </p:notesMasterIdLst>
  <p:sldIdLst>
    <p:sldId id="258" r:id="rId5"/>
    <p:sldId id="3280" r:id="rId6"/>
    <p:sldId id="3278" r:id="rId7"/>
    <p:sldId id="3291" r:id="rId8"/>
    <p:sldId id="3304" r:id="rId9"/>
    <p:sldId id="3292" r:id="rId10"/>
    <p:sldId id="3308" r:id="rId11"/>
    <p:sldId id="3309" r:id="rId12"/>
    <p:sldId id="3266" r:id="rId13"/>
    <p:sldId id="3276" r:id="rId14"/>
    <p:sldId id="3310" r:id="rId15"/>
    <p:sldId id="3299" r:id="rId16"/>
    <p:sldId id="3184" r:id="rId17"/>
    <p:sldId id="3311" r:id="rId18"/>
    <p:sldId id="3297" r:id="rId19"/>
    <p:sldId id="3252" r:id="rId20"/>
    <p:sldId id="3300" r:id="rId21"/>
    <p:sldId id="3270" r:id="rId22"/>
    <p:sldId id="3272" r:id="rId23"/>
    <p:sldId id="3173" r:id="rId24"/>
    <p:sldId id="3277" r:id="rId25"/>
    <p:sldId id="3258" r:id="rId26"/>
    <p:sldId id="3273" r:id="rId27"/>
    <p:sldId id="3312" r:id="rId28"/>
    <p:sldId id="3275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DCD"/>
    <a:srgbClr val="C8D6EE"/>
    <a:srgbClr val="CC0000"/>
    <a:srgbClr val="FFB7FF"/>
    <a:srgbClr val="005596"/>
    <a:srgbClr val="402791"/>
    <a:srgbClr val="EFFBFF"/>
    <a:srgbClr val="D1F3FF"/>
    <a:srgbClr val="97E4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E2922CE-B59B-4C1D-BBEF-6A2644704264}" v="143" dt="2023-10-17T11:48:19.52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60" autoAdjust="0"/>
    <p:restoredTop sz="96357" autoAdjust="0"/>
  </p:normalViewPr>
  <p:slideViewPr>
    <p:cSldViewPr snapToGrid="0">
      <p:cViewPr varScale="1">
        <p:scale>
          <a:sx n="63" d="100"/>
          <a:sy n="63" d="100"/>
        </p:scale>
        <p:origin x="100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microsoft.com/office/2016/11/relationships/changesInfo" Target="changesInfos/changesInfo1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elen Margolis" userId="e6a7afbc-961a-442d-a2df-b33b0221b063" providerId="ADAL" clId="{55CB9648-737F-4A60-87D1-DA2488872080}"/>
    <pc:docChg chg="undo custSel addSld delSld modSld sldOrd">
      <pc:chgData name="Helen Margolis" userId="e6a7afbc-961a-442d-a2df-b33b0221b063" providerId="ADAL" clId="{55CB9648-737F-4A60-87D1-DA2488872080}" dt="2021-01-24T13:16:03.532" v="29156" actId="114"/>
      <pc:docMkLst>
        <pc:docMk/>
      </pc:docMkLst>
      <pc:sldChg chg="addSp delSp modSp">
        <pc:chgData name="Helen Margolis" userId="e6a7afbc-961a-442d-a2df-b33b0221b063" providerId="ADAL" clId="{55CB9648-737F-4A60-87D1-DA2488872080}" dt="2021-01-23T16:01:03.207" v="18569" actId="1076"/>
        <pc:sldMkLst>
          <pc:docMk/>
          <pc:sldMk cId="3285215905" sldId="258"/>
        </pc:sldMkLst>
        <pc:grpChg chg="add mod">
          <ac:chgData name="Helen Margolis" userId="e6a7afbc-961a-442d-a2df-b33b0221b063" providerId="ADAL" clId="{55CB9648-737F-4A60-87D1-DA2488872080}" dt="2021-01-23T16:00:39.623" v="18566" actId="1076"/>
          <ac:grpSpMkLst>
            <pc:docMk/>
            <pc:sldMk cId="3285215905" sldId="258"/>
            <ac:grpSpMk id="2" creationId="{18AB6481-6FB6-43E1-8752-32A0D557E57E}"/>
          </ac:grpSpMkLst>
        </pc:grpChg>
        <pc:grpChg chg="add mod">
          <ac:chgData name="Helen Margolis" userId="e6a7afbc-961a-442d-a2df-b33b0221b063" providerId="ADAL" clId="{55CB9648-737F-4A60-87D1-DA2488872080}" dt="2021-01-23T16:01:03.207" v="18569" actId="1076"/>
          <ac:grpSpMkLst>
            <pc:docMk/>
            <pc:sldMk cId="3285215905" sldId="258"/>
            <ac:grpSpMk id="3" creationId="{12791AE6-1030-44C1-B3F9-901E59BDA78E}"/>
          </ac:grpSpMkLst>
        </pc:grpChg>
        <pc:grpChg chg="add del mod">
          <ac:chgData name="Helen Margolis" userId="e6a7afbc-961a-442d-a2df-b33b0221b063" providerId="ADAL" clId="{55CB9648-737F-4A60-87D1-DA2488872080}" dt="2021-01-23T16:00:12.281" v="18562" actId="165"/>
          <ac:grpSpMkLst>
            <pc:docMk/>
            <pc:sldMk cId="3285215905" sldId="258"/>
            <ac:grpSpMk id="14" creationId="{49C6C718-3007-4FDB-9ED1-7987379C62EA}"/>
          </ac:grpSpMkLst>
        </pc:grpChg>
        <pc:picChg chg="mod">
          <ac:chgData name="Helen Margolis" userId="e6a7afbc-961a-442d-a2df-b33b0221b063" providerId="ADAL" clId="{55CB9648-737F-4A60-87D1-DA2488872080}" dt="2021-01-23T16:00:51.014" v="18568" actId="1076"/>
          <ac:picMkLst>
            <pc:docMk/>
            <pc:sldMk cId="3285215905" sldId="258"/>
            <ac:picMk id="8" creationId="{99F3DC8A-FF7A-4C3D-8189-1E27464794F5}"/>
          </ac:picMkLst>
        </pc:picChg>
        <pc:picChg chg="mod topLvl">
          <ac:chgData name="Helen Margolis" userId="e6a7afbc-961a-442d-a2df-b33b0221b063" providerId="ADAL" clId="{55CB9648-737F-4A60-87D1-DA2488872080}" dt="2021-01-23T16:00:30.940" v="18564" actId="164"/>
          <ac:picMkLst>
            <pc:docMk/>
            <pc:sldMk cId="3285215905" sldId="258"/>
            <ac:picMk id="15" creationId="{C498F96D-6B2F-49AF-A916-A3F50CEF790C}"/>
          </ac:picMkLst>
        </pc:picChg>
        <pc:picChg chg="mod topLvl">
          <ac:chgData name="Helen Margolis" userId="e6a7afbc-961a-442d-a2df-b33b0221b063" providerId="ADAL" clId="{55CB9648-737F-4A60-87D1-DA2488872080}" dt="2021-01-23T16:00:30.940" v="18564" actId="164"/>
          <ac:picMkLst>
            <pc:docMk/>
            <pc:sldMk cId="3285215905" sldId="258"/>
            <ac:picMk id="16" creationId="{41DB2EBE-596A-460D-892A-1F0FCDE99C80}"/>
          </ac:picMkLst>
        </pc:picChg>
        <pc:picChg chg="mod topLvl">
          <ac:chgData name="Helen Margolis" userId="e6a7afbc-961a-442d-a2df-b33b0221b063" providerId="ADAL" clId="{55CB9648-737F-4A60-87D1-DA2488872080}" dt="2021-01-23T16:00:30.940" v="18564" actId="164"/>
          <ac:picMkLst>
            <pc:docMk/>
            <pc:sldMk cId="3285215905" sldId="258"/>
            <ac:picMk id="17" creationId="{00D602C1-A3EF-44E5-B5A3-7CD0C5434570}"/>
          </ac:picMkLst>
        </pc:picChg>
        <pc:picChg chg="mod topLvl">
          <ac:chgData name="Helen Margolis" userId="e6a7afbc-961a-442d-a2df-b33b0221b063" providerId="ADAL" clId="{55CB9648-737F-4A60-87D1-DA2488872080}" dt="2021-01-23T16:00:30.940" v="18564" actId="164"/>
          <ac:picMkLst>
            <pc:docMk/>
            <pc:sldMk cId="3285215905" sldId="258"/>
            <ac:picMk id="18" creationId="{09DA53CA-C509-4927-A269-8CBC4E1B9F7E}"/>
          </ac:picMkLst>
        </pc:picChg>
        <pc:picChg chg="mod topLvl">
          <ac:chgData name="Helen Margolis" userId="e6a7afbc-961a-442d-a2df-b33b0221b063" providerId="ADAL" clId="{55CB9648-737F-4A60-87D1-DA2488872080}" dt="2021-01-23T16:00:30.940" v="18564" actId="164"/>
          <ac:picMkLst>
            <pc:docMk/>
            <pc:sldMk cId="3285215905" sldId="258"/>
            <ac:picMk id="19" creationId="{9F3413C6-E082-4623-8181-8B0CC5F90A60}"/>
          </ac:picMkLst>
        </pc:picChg>
        <pc:picChg chg="mod topLvl">
          <ac:chgData name="Helen Margolis" userId="e6a7afbc-961a-442d-a2df-b33b0221b063" providerId="ADAL" clId="{55CB9648-737F-4A60-87D1-DA2488872080}" dt="2021-01-23T16:00:30.940" v="18564" actId="164"/>
          <ac:picMkLst>
            <pc:docMk/>
            <pc:sldMk cId="3285215905" sldId="258"/>
            <ac:picMk id="20" creationId="{D6A7660E-A596-4EB8-A2EA-964C2F256E23}"/>
          </ac:picMkLst>
        </pc:picChg>
        <pc:picChg chg="mod topLvl">
          <ac:chgData name="Helen Margolis" userId="e6a7afbc-961a-442d-a2df-b33b0221b063" providerId="ADAL" clId="{55CB9648-737F-4A60-87D1-DA2488872080}" dt="2021-01-23T16:00:30.940" v="18564" actId="164"/>
          <ac:picMkLst>
            <pc:docMk/>
            <pc:sldMk cId="3285215905" sldId="258"/>
            <ac:picMk id="21" creationId="{669C40B4-BCC0-4EEC-B4FE-232238287162}"/>
          </ac:picMkLst>
        </pc:picChg>
        <pc:picChg chg="mod topLvl">
          <ac:chgData name="Helen Margolis" userId="e6a7afbc-961a-442d-a2df-b33b0221b063" providerId="ADAL" clId="{55CB9648-737F-4A60-87D1-DA2488872080}" dt="2021-01-23T16:00:24.957" v="18563" actId="164"/>
          <ac:picMkLst>
            <pc:docMk/>
            <pc:sldMk cId="3285215905" sldId="258"/>
            <ac:picMk id="22" creationId="{6A89915C-5CA6-4F27-A9CA-CD881F0964BB}"/>
          </ac:picMkLst>
        </pc:picChg>
        <pc:picChg chg="mod topLvl">
          <ac:chgData name="Helen Margolis" userId="e6a7afbc-961a-442d-a2df-b33b0221b063" providerId="ADAL" clId="{55CB9648-737F-4A60-87D1-DA2488872080}" dt="2021-01-23T16:00:24.957" v="18563" actId="164"/>
          <ac:picMkLst>
            <pc:docMk/>
            <pc:sldMk cId="3285215905" sldId="258"/>
            <ac:picMk id="23" creationId="{5B1E7F32-BC84-494D-9442-BE7061075DFB}"/>
          </ac:picMkLst>
        </pc:picChg>
        <pc:picChg chg="mod topLvl">
          <ac:chgData name="Helen Margolis" userId="e6a7afbc-961a-442d-a2df-b33b0221b063" providerId="ADAL" clId="{55CB9648-737F-4A60-87D1-DA2488872080}" dt="2021-01-23T16:00:24.957" v="18563" actId="164"/>
          <ac:picMkLst>
            <pc:docMk/>
            <pc:sldMk cId="3285215905" sldId="258"/>
            <ac:picMk id="24" creationId="{0D4341C8-169C-47A6-956C-AB91D286DB54}"/>
          </ac:picMkLst>
        </pc:picChg>
        <pc:picChg chg="mod topLvl">
          <ac:chgData name="Helen Margolis" userId="e6a7afbc-961a-442d-a2df-b33b0221b063" providerId="ADAL" clId="{55CB9648-737F-4A60-87D1-DA2488872080}" dt="2021-01-23T16:00:24.957" v="18563" actId="164"/>
          <ac:picMkLst>
            <pc:docMk/>
            <pc:sldMk cId="3285215905" sldId="258"/>
            <ac:picMk id="25" creationId="{C35E10E0-30D0-4B27-B5E1-B0741F85D443}"/>
          </ac:picMkLst>
        </pc:picChg>
        <pc:picChg chg="mod topLvl">
          <ac:chgData name="Helen Margolis" userId="e6a7afbc-961a-442d-a2df-b33b0221b063" providerId="ADAL" clId="{55CB9648-737F-4A60-87D1-DA2488872080}" dt="2021-01-23T16:00:24.957" v="18563" actId="164"/>
          <ac:picMkLst>
            <pc:docMk/>
            <pc:sldMk cId="3285215905" sldId="258"/>
            <ac:picMk id="26" creationId="{FD4CCB95-5EF2-4F2C-8DC0-268CBCCC9296}"/>
          </ac:picMkLst>
        </pc:picChg>
        <pc:picChg chg="mod topLvl">
          <ac:chgData name="Helen Margolis" userId="e6a7afbc-961a-442d-a2df-b33b0221b063" providerId="ADAL" clId="{55CB9648-737F-4A60-87D1-DA2488872080}" dt="2021-01-23T16:00:24.957" v="18563" actId="164"/>
          <ac:picMkLst>
            <pc:docMk/>
            <pc:sldMk cId="3285215905" sldId="258"/>
            <ac:picMk id="27" creationId="{3E2B9800-F373-405F-B509-002BE1C29527}"/>
          </ac:picMkLst>
        </pc:picChg>
        <pc:picChg chg="mod topLvl">
          <ac:chgData name="Helen Margolis" userId="e6a7afbc-961a-442d-a2df-b33b0221b063" providerId="ADAL" clId="{55CB9648-737F-4A60-87D1-DA2488872080}" dt="2021-01-23T16:00:24.957" v="18563" actId="164"/>
          <ac:picMkLst>
            <pc:docMk/>
            <pc:sldMk cId="3285215905" sldId="258"/>
            <ac:picMk id="28" creationId="{9BEFB0BA-61D4-4334-9E3E-1E486B5DB842}"/>
          </ac:picMkLst>
        </pc:picChg>
        <pc:picChg chg="mod topLvl">
          <ac:chgData name="Helen Margolis" userId="e6a7afbc-961a-442d-a2df-b33b0221b063" providerId="ADAL" clId="{55CB9648-737F-4A60-87D1-DA2488872080}" dt="2021-01-23T16:00:24.957" v="18563" actId="164"/>
          <ac:picMkLst>
            <pc:docMk/>
            <pc:sldMk cId="3285215905" sldId="258"/>
            <ac:picMk id="29" creationId="{FC30C578-90D5-4230-ACDC-056713A8958E}"/>
          </ac:picMkLst>
        </pc:picChg>
      </pc:sldChg>
      <pc:sldChg chg="del">
        <pc:chgData name="Helen Margolis" userId="e6a7afbc-961a-442d-a2df-b33b0221b063" providerId="ADAL" clId="{55CB9648-737F-4A60-87D1-DA2488872080}" dt="2021-01-23T15:11:55.135" v="17261" actId="2696"/>
        <pc:sldMkLst>
          <pc:docMk/>
          <pc:sldMk cId="1470912941" sldId="260"/>
        </pc:sldMkLst>
      </pc:sldChg>
      <pc:sldChg chg="del">
        <pc:chgData name="Helen Margolis" userId="e6a7afbc-961a-442d-a2df-b33b0221b063" providerId="ADAL" clId="{55CB9648-737F-4A60-87D1-DA2488872080}" dt="2021-01-23T16:56:48.966" v="22368" actId="2696"/>
        <pc:sldMkLst>
          <pc:docMk/>
          <pc:sldMk cId="985068769" sldId="261"/>
        </pc:sldMkLst>
      </pc:sldChg>
      <pc:sldChg chg="modSp del">
        <pc:chgData name="Helen Margolis" userId="e6a7afbc-961a-442d-a2df-b33b0221b063" providerId="ADAL" clId="{55CB9648-737F-4A60-87D1-DA2488872080}" dt="2021-01-23T15:12:35.364" v="17263" actId="2696"/>
        <pc:sldMkLst>
          <pc:docMk/>
          <pc:sldMk cId="1453657307" sldId="262"/>
        </pc:sldMkLst>
        <pc:spChg chg="mod">
          <ac:chgData name="Helen Margolis" userId="e6a7afbc-961a-442d-a2df-b33b0221b063" providerId="ADAL" clId="{55CB9648-737F-4A60-87D1-DA2488872080}" dt="2021-01-23T15:12:29.660" v="17262" actId="6549"/>
          <ac:spMkLst>
            <pc:docMk/>
            <pc:sldMk cId="1453657307" sldId="262"/>
            <ac:spMk id="3" creationId="{8B0F74FF-30D6-4291-9DEE-495C0711CA32}"/>
          </ac:spMkLst>
        </pc:spChg>
      </pc:sldChg>
      <pc:sldChg chg="addSp delSp modSp ord">
        <pc:chgData name="Helen Margolis" userId="e6a7afbc-961a-442d-a2df-b33b0221b063" providerId="ADAL" clId="{55CB9648-737F-4A60-87D1-DA2488872080}" dt="2021-01-24T13:14:17.994" v="29150" actId="6549"/>
        <pc:sldMkLst>
          <pc:docMk/>
          <pc:sldMk cId="3580994982" sldId="263"/>
        </pc:sldMkLst>
        <pc:spChg chg="del">
          <ac:chgData name="Helen Margolis" userId="e6a7afbc-961a-442d-a2df-b33b0221b063" providerId="ADAL" clId="{55CB9648-737F-4A60-87D1-DA2488872080}" dt="2021-01-23T11:37:12.925" v="7539" actId="478"/>
          <ac:spMkLst>
            <pc:docMk/>
            <pc:sldMk cId="3580994982" sldId="263"/>
            <ac:spMk id="3" creationId="{8B0F74FF-30D6-4291-9DEE-495C0711CA32}"/>
          </ac:spMkLst>
        </pc:spChg>
        <pc:spChg chg="add del mod">
          <ac:chgData name="Helen Margolis" userId="e6a7afbc-961a-442d-a2df-b33b0221b063" providerId="ADAL" clId="{55CB9648-737F-4A60-87D1-DA2488872080}" dt="2021-01-23T11:37:14.980" v="7540" actId="478"/>
          <ac:spMkLst>
            <pc:docMk/>
            <pc:sldMk cId="3580994982" sldId="263"/>
            <ac:spMk id="5" creationId="{929B6D51-CBD8-4846-91E7-2A706F7B774D}"/>
          </ac:spMkLst>
        </pc:spChg>
        <pc:spChg chg="add mod">
          <ac:chgData name="Helen Margolis" userId="e6a7afbc-961a-442d-a2df-b33b0221b063" providerId="ADAL" clId="{55CB9648-737F-4A60-87D1-DA2488872080}" dt="2021-01-23T15:09:39.029" v="17194" actId="1076"/>
          <ac:spMkLst>
            <pc:docMk/>
            <pc:sldMk cId="3580994982" sldId="263"/>
            <ac:spMk id="6" creationId="{C4010C66-6BEA-4FFA-89E2-DCE1960CF2C3}"/>
          </ac:spMkLst>
        </pc:spChg>
        <pc:spChg chg="add mod">
          <ac:chgData name="Helen Margolis" userId="e6a7afbc-961a-442d-a2df-b33b0221b063" providerId="ADAL" clId="{55CB9648-737F-4A60-87D1-DA2488872080}" dt="2021-01-24T13:13:53.375" v="29141" actId="27636"/>
          <ac:spMkLst>
            <pc:docMk/>
            <pc:sldMk cId="3580994982" sldId="263"/>
            <ac:spMk id="10" creationId="{970D0826-F0B5-4F33-8397-1DD2E817B5EB}"/>
          </ac:spMkLst>
        </pc:spChg>
        <pc:spChg chg="add mod">
          <ac:chgData name="Helen Margolis" userId="e6a7afbc-961a-442d-a2df-b33b0221b063" providerId="ADAL" clId="{55CB9648-737F-4A60-87D1-DA2488872080}" dt="2021-01-24T13:14:17.994" v="29150" actId="6549"/>
          <ac:spMkLst>
            <pc:docMk/>
            <pc:sldMk cId="3580994982" sldId="263"/>
            <ac:spMk id="11" creationId="{1D458BE3-694F-43E8-A998-37DD942CFAFF}"/>
          </ac:spMkLst>
        </pc:spChg>
        <pc:spChg chg="add del mod">
          <ac:chgData name="Helen Margolis" userId="e6a7afbc-961a-442d-a2df-b33b0221b063" providerId="ADAL" clId="{55CB9648-737F-4A60-87D1-DA2488872080}" dt="2021-01-23T15:02:34.230" v="17090" actId="478"/>
          <ac:spMkLst>
            <pc:docMk/>
            <pc:sldMk cId="3580994982" sldId="263"/>
            <ac:spMk id="12" creationId="{69F5549D-15BE-4208-8E6D-7C59646BB950}"/>
          </ac:spMkLst>
        </pc:spChg>
        <pc:picChg chg="add mod">
          <ac:chgData name="Helen Margolis" userId="e6a7afbc-961a-442d-a2df-b33b0221b063" providerId="ADAL" clId="{55CB9648-737F-4A60-87D1-DA2488872080}" dt="2021-01-23T15:09:51.893" v="17199" actId="1076"/>
          <ac:picMkLst>
            <pc:docMk/>
            <pc:sldMk cId="3580994982" sldId="263"/>
            <ac:picMk id="13" creationId="{573F87D4-4BB6-4153-BE13-25C3B93984EA}"/>
          </ac:picMkLst>
        </pc:picChg>
      </pc:sldChg>
      <pc:sldChg chg="addSp delSp modSp">
        <pc:chgData name="Helen Margolis" userId="e6a7afbc-961a-442d-a2df-b33b0221b063" providerId="ADAL" clId="{55CB9648-737F-4A60-87D1-DA2488872080}" dt="2021-01-24T13:16:03.532" v="29156" actId="114"/>
        <pc:sldMkLst>
          <pc:docMk/>
          <pc:sldMk cId="167371613" sldId="264"/>
        </pc:sldMkLst>
        <pc:spChg chg="del">
          <ac:chgData name="Helen Margolis" userId="e6a7afbc-961a-442d-a2df-b33b0221b063" providerId="ADAL" clId="{55CB9648-737F-4A60-87D1-DA2488872080}" dt="2021-01-23T12:40:16.243" v="12320" actId="478"/>
          <ac:spMkLst>
            <pc:docMk/>
            <pc:sldMk cId="167371613" sldId="264"/>
            <ac:spMk id="3" creationId="{8B0F74FF-30D6-4291-9DEE-495C0711CA32}"/>
          </ac:spMkLst>
        </pc:spChg>
        <pc:spChg chg="add del mod">
          <ac:chgData name="Helen Margolis" userId="e6a7afbc-961a-442d-a2df-b33b0221b063" providerId="ADAL" clId="{55CB9648-737F-4A60-87D1-DA2488872080}" dt="2021-01-23T12:40:19.059" v="12321" actId="478"/>
          <ac:spMkLst>
            <pc:docMk/>
            <pc:sldMk cId="167371613" sldId="264"/>
            <ac:spMk id="5" creationId="{F9D812CE-112A-48EE-A83B-84FD77E5A6D4}"/>
          </ac:spMkLst>
        </pc:spChg>
        <pc:spChg chg="del">
          <ac:chgData name="Helen Margolis" userId="e6a7afbc-961a-442d-a2df-b33b0221b063" providerId="ADAL" clId="{55CB9648-737F-4A60-87D1-DA2488872080}" dt="2021-01-23T12:41:09.472" v="12326" actId="478"/>
          <ac:spMkLst>
            <pc:docMk/>
            <pc:sldMk cId="167371613" sldId="264"/>
            <ac:spMk id="21" creationId="{1D6C27FA-59FA-4F5B-9855-0831E1800CA7}"/>
          </ac:spMkLst>
        </pc:spChg>
        <pc:spChg chg="del">
          <ac:chgData name="Helen Margolis" userId="e6a7afbc-961a-442d-a2df-b33b0221b063" providerId="ADAL" clId="{55CB9648-737F-4A60-87D1-DA2488872080}" dt="2021-01-23T12:41:11.536" v="12327" actId="478"/>
          <ac:spMkLst>
            <pc:docMk/>
            <pc:sldMk cId="167371613" sldId="264"/>
            <ac:spMk id="22" creationId="{B796BB23-9C10-4E7A-911E-C6B53DDA79BA}"/>
          </ac:spMkLst>
        </pc:spChg>
        <pc:spChg chg="del">
          <ac:chgData name="Helen Margolis" userId="e6a7afbc-961a-442d-a2df-b33b0221b063" providerId="ADAL" clId="{55CB9648-737F-4A60-87D1-DA2488872080}" dt="2021-01-23T12:41:07.352" v="12325" actId="478"/>
          <ac:spMkLst>
            <pc:docMk/>
            <pc:sldMk cId="167371613" sldId="264"/>
            <ac:spMk id="26" creationId="{C3D8051B-419D-42F0-9279-47581DDAADC0}"/>
          </ac:spMkLst>
        </pc:spChg>
        <pc:spChg chg="del">
          <ac:chgData name="Helen Margolis" userId="e6a7afbc-961a-442d-a2df-b33b0221b063" providerId="ADAL" clId="{55CB9648-737F-4A60-87D1-DA2488872080}" dt="2021-01-23T12:41:04.969" v="12324" actId="478"/>
          <ac:spMkLst>
            <pc:docMk/>
            <pc:sldMk cId="167371613" sldId="264"/>
            <ac:spMk id="27" creationId="{5C79AF44-8C7C-42DE-BDB6-26809ECD806D}"/>
          </ac:spMkLst>
        </pc:spChg>
        <pc:spChg chg="del">
          <ac:chgData name="Helen Margolis" userId="e6a7afbc-961a-442d-a2df-b33b0221b063" providerId="ADAL" clId="{55CB9648-737F-4A60-87D1-DA2488872080}" dt="2021-01-23T12:41:14.184" v="12328" actId="478"/>
          <ac:spMkLst>
            <pc:docMk/>
            <pc:sldMk cId="167371613" sldId="264"/>
            <ac:spMk id="31" creationId="{1F4A6D2D-004F-4513-AB3A-9092255B9E1B}"/>
          </ac:spMkLst>
        </pc:spChg>
        <pc:spChg chg="del">
          <ac:chgData name="Helen Margolis" userId="e6a7afbc-961a-442d-a2df-b33b0221b063" providerId="ADAL" clId="{55CB9648-737F-4A60-87D1-DA2488872080}" dt="2021-01-23T12:41:16.480" v="12329" actId="478"/>
          <ac:spMkLst>
            <pc:docMk/>
            <pc:sldMk cId="167371613" sldId="264"/>
            <ac:spMk id="32" creationId="{6D1F10E4-DD5F-4064-A917-D67F06E4AAFE}"/>
          </ac:spMkLst>
        </pc:spChg>
        <pc:spChg chg="del">
          <ac:chgData name="Helen Margolis" userId="e6a7afbc-961a-442d-a2df-b33b0221b063" providerId="ADAL" clId="{55CB9648-737F-4A60-87D1-DA2488872080}" dt="2021-01-23T12:41:23.120" v="12331" actId="478"/>
          <ac:spMkLst>
            <pc:docMk/>
            <pc:sldMk cId="167371613" sldId="264"/>
            <ac:spMk id="36" creationId="{63972673-7335-4083-93E2-6ABB9F151864}"/>
          </ac:spMkLst>
        </pc:spChg>
        <pc:spChg chg="del">
          <ac:chgData name="Helen Margolis" userId="e6a7afbc-961a-442d-a2df-b33b0221b063" providerId="ADAL" clId="{55CB9648-737F-4A60-87D1-DA2488872080}" dt="2021-01-23T12:41:20.528" v="12330" actId="478"/>
          <ac:spMkLst>
            <pc:docMk/>
            <pc:sldMk cId="167371613" sldId="264"/>
            <ac:spMk id="37" creationId="{B29118FA-229B-44A7-AED6-DB7FA6C282B6}"/>
          </ac:spMkLst>
        </pc:spChg>
        <pc:spChg chg="del">
          <ac:chgData name="Helen Margolis" userId="e6a7afbc-961a-442d-a2df-b33b0221b063" providerId="ADAL" clId="{55CB9648-737F-4A60-87D1-DA2488872080}" dt="2021-01-23T12:41:28.583" v="12333" actId="478"/>
          <ac:spMkLst>
            <pc:docMk/>
            <pc:sldMk cId="167371613" sldId="264"/>
            <ac:spMk id="41" creationId="{D463B137-99D5-43B0-8CF4-A8CD3C4A98C6}"/>
          </ac:spMkLst>
        </pc:spChg>
        <pc:spChg chg="del">
          <ac:chgData name="Helen Margolis" userId="e6a7afbc-961a-442d-a2df-b33b0221b063" providerId="ADAL" clId="{55CB9648-737F-4A60-87D1-DA2488872080}" dt="2021-01-23T12:41:25.023" v="12332" actId="478"/>
          <ac:spMkLst>
            <pc:docMk/>
            <pc:sldMk cId="167371613" sldId="264"/>
            <ac:spMk id="42" creationId="{B12B3F87-26BC-4B71-B71B-1546F6B982E7}"/>
          </ac:spMkLst>
        </pc:spChg>
        <pc:spChg chg="add mod topLvl">
          <ac:chgData name="Helen Margolis" userId="e6a7afbc-961a-442d-a2df-b33b0221b063" providerId="ADAL" clId="{55CB9648-737F-4A60-87D1-DA2488872080}" dt="2021-01-23T14:07:59.445" v="16836" actId="164"/>
          <ac:spMkLst>
            <pc:docMk/>
            <pc:sldMk cId="167371613" sldId="264"/>
            <ac:spMk id="51" creationId="{DFDCCF23-1BF7-4627-B54A-F40A76D21924}"/>
          </ac:spMkLst>
        </pc:spChg>
        <pc:spChg chg="add mod topLvl">
          <ac:chgData name="Helen Margolis" userId="e6a7afbc-961a-442d-a2df-b33b0221b063" providerId="ADAL" clId="{55CB9648-737F-4A60-87D1-DA2488872080}" dt="2021-01-23T14:07:59.445" v="16836" actId="164"/>
          <ac:spMkLst>
            <pc:docMk/>
            <pc:sldMk cId="167371613" sldId="264"/>
            <ac:spMk id="52" creationId="{AA6ACC46-699A-41D3-BC8E-5F7A81E1DD76}"/>
          </ac:spMkLst>
        </pc:spChg>
        <pc:spChg chg="add mod topLvl">
          <ac:chgData name="Helen Margolis" userId="e6a7afbc-961a-442d-a2df-b33b0221b063" providerId="ADAL" clId="{55CB9648-737F-4A60-87D1-DA2488872080}" dt="2021-01-24T13:16:03.532" v="29156" actId="114"/>
          <ac:spMkLst>
            <pc:docMk/>
            <pc:sldMk cId="167371613" sldId="264"/>
            <ac:spMk id="53" creationId="{2CC05001-D46A-4921-B80D-4726A8D0FC2E}"/>
          </ac:spMkLst>
        </pc:spChg>
        <pc:spChg chg="add mod topLvl">
          <ac:chgData name="Helen Margolis" userId="e6a7afbc-961a-442d-a2df-b33b0221b063" providerId="ADAL" clId="{55CB9648-737F-4A60-87D1-DA2488872080}" dt="2021-01-23T14:07:59.445" v="16836" actId="164"/>
          <ac:spMkLst>
            <pc:docMk/>
            <pc:sldMk cId="167371613" sldId="264"/>
            <ac:spMk id="54" creationId="{89BA50FD-3E29-4E9A-87F5-7828F0EBE137}"/>
          </ac:spMkLst>
        </pc:spChg>
        <pc:spChg chg="add mod topLvl">
          <ac:chgData name="Helen Margolis" userId="e6a7afbc-961a-442d-a2df-b33b0221b063" providerId="ADAL" clId="{55CB9648-737F-4A60-87D1-DA2488872080}" dt="2021-01-23T14:07:59.445" v="16836" actId="164"/>
          <ac:spMkLst>
            <pc:docMk/>
            <pc:sldMk cId="167371613" sldId="264"/>
            <ac:spMk id="55" creationId="{864A5151-7DB0-407E-9C74-F2F3921EBD2F}"/>
          </ac:spMkLst>
        </pc:spChg>
        <pc:spChg chg="add mod">
          <ac:chgData name="Helen Margolis" userId="e6a7afbc-961a-442d-a2df-b33b0221b063" providerId="ADAL" clId="{55CB9648-737F-4A60-87D1-DA2488872080}" dt="2021-01-23T14:03:01.121" v="16642" actId="1076"/>
          <ac:spMkLst>
            <pc:docMk/>
            <pc:sldMk cId="167371613" sldId="264"/>
            <ac:spMk id="90" creationId="{BD51856D-33A5-4DB5-9FB3-B4F97D802ACD}"/>
          </ac:spMkLst>
        </pc:spChg>
        <pc:spChg chg="add mod">
          <ac:chgData name="Helen Margolis" userId="e6a7afbc-961a-442d-a2df-b33b0221b063" providerId="ADAL" clId="{55CB9648-737F-4A60-87D1-DA2488872080}" dt="2021-01-23T14:09:31.403" v="16863" actId="1076"/>
          <ac:spMkLst>
            <pc:docMk/>
            <pc:sldMk cId="167371613" sldId="264"/>
            <ac:spMk id="91" creationId="{EF5A0850-4D22-4D9D-BBE4-229184389817}"/>
          </ac:spMkLst>
        </pc:spChg>
        <pc:spChg chg="add mod">
          <ac:chgData name="Helen Margolis" userId="e6a7afbc-961a-442d-a2df-b33b0221b063" providerId="ADAL" clId="{55CB9648-737F-4A60-87D1-DA2488872080}" dt="2021-01-23T14:56:13.946" v="16879" actId="20577"/>
          <ac:spMkLst>
            <pc:docMk/>
            <pc:sldMk cId="167371613" sldId="264"/>
            <ac:spMk id="92" creationId="{8A2F8532-19F3-41FB-ABA4-EA88C7209D98}"/>
          </ac:spMkLst>
        </pc:spChg>
        <pc:spChg chg="add mod">
          <ac:chgData name="Helen Margolis" userId="e6a7afbc-961a-442d-a2df-b33b0221b063" providerId="ADAL" clId="{55CB9648-737F-4A60-87D1-DA2488872080}" dt="2021-01-23T14:56:09.520" v="16875" actId="20577"/>
          <ac:spMkLst>
            <pc:docMk/>
            <pc:sldMk cId="167371613" sldId="264"/>
            <ac:spMk id="94" creationId="{B08FBAC2-3F31-45D4-B1BA-5E059AEF057C}"/>
          </ac:spMkLst>
        </pc:spChg>
        <pc:grpChg chg="add del mod">
          <ac:chgData name="Helen Margolis" userId="e6a7afbc-961a-442d-a2df-b33b0221b063" providerId="ADAL" clId="{55CB9648-737F-4A60-87D1-DA2488872080}" dt="2021-01-23T12:42:07.744" v="12408" actId="478"/>
          <ac:grpSpMkLst>
            <pc:docMk/>
            <pc:sldMk cId="167371613" sldId="264"/>
            <ac:grpSpMk id="6" creationId="{07246985-D279-4932-B85D-2805B91E49E5}"/>
          </ac:grpSpMkLst>
        </pc:grpChg>
        <pc:grpChg chg="add del">
          <ac:chgData name="Helen Margolis" userId="e6a7afbc-961a-442d-a2df-b33b0221b063" providerId="ADAL" clId="{55CB9648-737F-4A60-87D1-DA2488872080}" dt="2021-01-23T12:40:47.292" v="12323" actId="165"/>
          <ac:grpSpMkLst>
            <pc:docMk/>
            <pc:sldMk cId="167371613" sldId="264"/>
            <ac:grpSpMk id="10" creationId="{E55B1A69-8739-420A-9DCB-DF17B1454669}"/>
          </ac:grpSpMkLst>
        </pc:grpChg>
        <pc:grpChg chg="mod topLvl">
          <ac:chgData name="Helen Margolis" userId="e6a7afbc-961a-442d-a2df-b33b0221b063" providerId="ADAL" clId="{55CB9648-737F-4A60-87D1-DA2488872080}" dt="2021-01-23T12:41:40.129" v="12334" actId="164"/>
          <ac:grpSpMkLst>
            <pc:docMk/>
            <pc:sldMk cId="167371613" sldId="264"/>
            <ac:grpSpMk id="12" creationId="{228FA6B3-3CA0-4EA5-97CD-B1F7A69D06AD}"/>
          </ac:grpSpMkLst>
        </pc:grpChg>
        <pc:grpChg chg="add del mod">
          <ac:chgData name="Helen Margolis" userId="e6a7afbc-961a-442d-a2df-b33b0221b063" providerId="ADAL" clId="{55CB9648-737F-4A60-87D1-DA2488872080}" dt="2021-01-23T12:52:24.436" v="13467" actId="478"/>
          <ac:grpSpMkLst>
            <pc:docMk/>
            <pc:sldMk cId="167371613" sldId="264"/>
            <ac:grpSpMk id="57" creationId="{8F484230-4918-47FF-8C66-0E9FC224AAF5}"/>
          </ac:grpSpMkLst>
        </pc:grpChg>
        <pc:grpChg chg="add del mod">
          <ac:chgData name="Helen Margolis" userId="e6a7afbc-961a-442d-a2df-b33b0221b063" providerId="ADAL" clId="{55CB9648-737F-4A60-87D1-DA2488872080}" dt="2021-01-23T13:59:03.224" v="16580" actId="165"/>
          <ac:grpSpMkLst>
            <pc:docMk/>
            <pc:sldMk cId="167371613" sldId="264"/>
            <ac:grpSpMk id="89" creationId="{761E4938-1C70-4488-9A74-5D888BE4935D}"/>
          </ac:grpSpMkLst>
        </pc:grpChg>
        <pc:grpChg chg="add del mod ord">
          <ac:chgData name="Helen Margolis" userId="e6a7afbc-961a-442d-a2df-b33b0221b063" providerId="ADAL" clId="{55CB9648-737F-4A60-87D1-DA2488872080}" dt="2021-01-23T14:07:43.627" v="16834" actId="165"/>
          <ac:grpSpMkLst>
            <pc:docMk/>
            <pc:sldMk cId="167371613" sldId="264"/>
            <ac:grpSpMk id="93" creationId="{CBCA54D3-AEC4-4FD9-A2A6-121EDEEB2586}"/>
          </ac:grpSpMkLst>
        </pc:grpChg>
        <pc:grpChg chg="add mod">
          <ac:chgData name="Helen Margolis" userId="e6a7afbc-961a-442d-a2df-b33b0221b063" providerId="ADAL" clId="{55CB9648-737F-4A60-87D1-DA2488872080}" dt="2021-01-24T13:15:55.121" v="29155" actId="1076"/>
          <ac:grpSpMkLst>
            <pc:docMk/>
            <pc:sldMk cId="167371613" sldId="264"/>
            <ac:grpSpMk id="95" creationId="{D65BC117-5590-4E3B-B269-F505D61AF991}"/>
          </ac:grpSpMkLst>
        </pc:grpChg>
        <pc:picChg chg="mod topLvl">
          <ac:chgData name="Helen Margolis" userId="e6a7afbc-961a-442d-a2df-b33b0221b063" providerId="ADAL" clId="{55CB9648-737F-4A60-87D1-DA2488872080}" dt="2021-01-23T12:41:40.129" v="12334" actId="164"/>
          <ac:picMkLst>
            <pc:docMk/>
            <pc:sldMk cId="167371613" sldId="264"/>
            <ac:picMk id="11" creationId="{630A1919-9CB1-47F6-B2FD-528409CAFB1A}"/>
          </ac:picMkLst>
        </pc:picChg>
        <pc:picChg chg="del mod">
          <ac:chgData name="Helen Margolis" userId="e6a7afbc-961a-442d-a2df-b33b0221b063" providerId="ADAL" clId="{55CB9648-737F-4A60-87D1-DA2488872080}" dt="2021-01-23T12:49:39.678" v="13120" actId="478"/>
          <ac:picMkLst>
            <pc:docMk/>
            <pc:sldMk cId="167371613" sldId="264"/>
            <ac:picMk id="50" creationId="{57AB9A48-AE08-4F3B-8F01-C62F21B9D5A2}"/>
          </ac:picMkLst>
        </pc:picChg>
        <pc:picChg chg="del mod ord">
          <ac:chgData name="Helen Margolis" userId="e6a7afbc-961a-442d-a2df-b33b0221b063" providerId="ADAL" clId="{55CB9648-737F-4A60-87D1-DA2488872080}" dt="2021-01-23T12:52:12.076" v="13465" actId="478"/>
          <ac:picMkLst>
            <pc:docMk/>
            <pc:sldMk cId="167371613" sldId="264"/>
            <ac:picMk id="56" creationId="{04DD7B3D-E256-4162-816F-AF2D354E9213}"/>
          </ac:picMkLst>
        </pc:picChg>
        <pc:picChg chg="del mod ord">
          <ac:chgData name="Helen Margolis" userId="e6a7afbc-961a-442d-a2df-b33b0221b063" providerId="ADAL" clId="{55CB9648-737F-4A60-87D1-DA2488872080}" dt="2021-01-23T12:54:48.801" v="13602" actId="478"/>
          <ac:picMkLst>
            <pc:docMk/>
            <pc:sldMk cId="167371613" sldId="264"/>
            <ac:picMk id="86" creationId="{D0749B09-56F9-423A-8B1F-DB38758DE6C1}"/>
          </ac:picMkLst>
        </pc:picChg>
        <pc:picChg chg="del mod ord">
          <ac:chgData name="Helen Margolis" userId="e6a7afbc-961a-442d-a2df-b33b0221b063" providerId="ADAL" clId="{55CB9648-737F-4A60-87D1-DA2488872080}" dt="2021-01-23T13:44:54.024" v="15081" actId="478"/>
          <ac:picMkLst>
            <pc:docMk/>
            <pc:sldMk cId="167371613" sldId="264"/>
            <ac:picMk id="87" creationId="{6CAB8663-0895-4661-B1C7-39F816659743}"/>
          </ac:picMkLst>
        </pc:picChg>
        <pc:picChg chg="mod ord topLvl">
          <ac:chgData name="Helen Margolis" userId="e6a7afbc-961a-442d-a2df-b33b0221b063" providerId="ADAL" clId="{55CB9648-737F-4A60-87D1-DA2488872080}" dt="2021-01-23T14:07:59.445" v="16836" actId="164"/>
          <ac:picMkLst>
            <pc:docMk/>
            <pc:sldMk cId="167371613" sldId="264"/>
            <ac:picMk id="88" creationId="{F415C1DA-B3F7-45DD-A193-A84F1180B997}"/>
          </ac:picMkLst>
        </pc:picChg>
      </pc:sldChg>
      <pc:sldChg chg="del">
        <pc:chgData name="Helen Margolis" userId="e6a7afbc-961a-442d-a2df-b33b0221b063" providerId="ADAL" clId="{55CB9648-737F-4A60-87D1-DA2488872080}" dt="2021-01-24T11:47:59.843" v="28692" actId="2696"/>
        <pc:sldMkLst>
          <pc:docMk/>
          <pc:sldMk cId="176076515" sldId="265"/>
        </pc:sldMkLst>
      </pc:sldChg>
      <pc:sldChg chg="addSp delSp modSp">
        <pc:chgData name="Helen Margolis" userId="e6a7afbc-961a-442d-a2df-b33b0221b063" providerId="ADAL" clId="{55CB9648-737F-4A60-87D1-DA2488872080}" dt="2021-01-24T13:00:58.852" v="28696" actId="20577"/>
        <pc:sldMkLst>
          <pc:docMk/>
          <pc:sldMk cId="200551459" sldId="267"/>
        </pc:sldMkLst>
        <pc:spChg chg="mod">
          <ac:chgData name="Helen Margolis" userId="e6a7afbc-961a-442d-a2df-b33b0221b063" providerId="ADAL" clId="{55CB9648-737F-4A60-87D1-DA2488872080}" dt="2021-01-22T17:12:18.641" v="785" actId="1076"/>
          <ac:spMkLst>
            <pc:docMk/>
            <pc:sldMk cId="200551459" sldId="267"/>
            <ac:spMk id="7" creationId="{97278656-4629-4CF0-80A8-1CF9DDDE2E18}"/>
          </ac:spMkLst>
        </pc:spChg>
        <pc:spChg chg="add mod">
          <ac:chgData name="Helen Margolis" userId="e6a7afbc-961a-442d-a2df-b33b0221b063" providerId="ADAL" clId="{55CB9648-737F-4A60-87D1-DA2488872080}" dt="2021-01-24T11:11:36.901" v="25917" actId="113"/>
          <ac:spMkLst>
            <pc:docMk/>
            <pc:sldMk cId="200551459" sldId="267"/>
            <ac:spMk id="19" creationId="{83579DE9-78EA-4B0F-B13E-C3408C015087}"/>
          </ac:spMkLst>
        </pc:spChg>
        <pc:spChg chg="add mod">
          <ac:chgData name="Helen Margolis" userId="e6a7afbc-961a-442d-a2df-b33b0221b063" providerId="ADAL" clId="{55CB9648-737F-4A60-87D1-DA2488872080}" dt="2021-01-24T13:00:58.852" v="28696" actId="20577"/>
          <ac:spMkLst>
            <pc:docMk/>
            <pc:sldMk cId="200551459" sldId="267"/>
            <ac:spMk id="20" creationId="{8863B67A-38F9-4A42-BDE6-E1DE7E68A130}"/>
          </ac:spMkLst>
        </pc:spChg>
        <pc:spChg chg="mod">
          <ac:chgData name="Helen Margolis" userId="e6a7afbc-961a-442d-a2df-b33b0221b063" providerId="ADAL" clId="{55CB9648-737F-4A60-87D1-DA2488872080}" dt="2021-01-22T17:24:09.195" v="852" actId="1076"/>
          <ac:spMkLst>
            <pc:docMk/>
            <pc:sldMk cId="200551459" sldId="267"/>
            <ac:spMk id="29" creationId="{FC42884A-2ECC-4999-BD9F-73F4F35F5C3C}"/>
          </ac:spMkLst>
        </pc:spChg>
        <pc:spChg chg="mod">
          <ac:chgData name="Helen Margolis" userId="e6a7afbc-961a-442d-a2df-b33b0221b063" providerId="ADAL" clId="{55CB9648-737F-4A60-87D1-DA2488872080}" dt="2021-01-22T17:24:17.467" v="853" actId="1076"/>
          <ac:spMkLst>
            <pc:docMk/>
            <pc:sldMk cId="200551459" sldId="267"/>
            <ac:spMk id="30" creationId="{2713ED00-DCF9-4873-9F7C-520515C3CCC4}"/>
          </ac:spMkLst>
        </pc:spChg>
        <pc:spChg chg="mod">
          <ac:chgData name="Helen Margolis" userId="e6a7afbc-961a-442d-a2df-b33b0221b063" providerId="ADAL" clId="{55CB9648-737F-4A60-87D1-DA2488872080}" dt="2021-01-22T17:24:17.467" v="853" actId="1076"/>
          <ac:spMkLst>
            <pc:docMk/>
            <pc:sldMk cId="200551459" sldId="267"/>
            <ac:spMk id="33" creationId="{7E149AEB-C383-4617-B419-12A78ED8B36C}"/>
          </ac:spMkLst>
        </pc:spChg>
        <pc:spChg chg="del mod">
          <ac:chgData name="Helen Margolis" userId="e6a7afbc-961a-442d-a2df-b33b0221b063" providerId="ADAL" clId="{55CB9648-737F-4A60-87D1-DA2488872080}" dt="2021-01-24T11:07:16.347" v="25846" actId="478"/>
          <ac:spMkLst>
            <pc:docMk/>
            <pc:sldMk cId="200551459" sldId="267"/>
            <ac:spMk id="43" creationId="{0B00EB99-9DD6-429C-A3A5-5B997E002C53}"/>
          </ac:spMkLst>
        </pc:spChg>
        <pc:grpChg chg="mod">
          <ac:chgData name="Helen Margolis" userId="e6a7afbc-961a-442d-a2df-b33b0221b063" providerId="ADAL" clId="{55CB9648-737F-4A60-87D1-DA2488872080}" dt="2021-01-24T11:09:38.281" v="25905" actId="1076"/>
          <ac:grpSpMkLst>
            <pc:docMk/>
            <pc:sldMk cId="200551459" sldId="267"/>
            <ac:grpSpMk id="42" creationId="{A174F33C-A20B-46B7-BDD7-12843DB17A0C}"/>
          </ac:grpSpMkLst>
        </pc:grpChg>
        <pc:picChg chg="mod modCrop">
          <ac:chgData name="Helen Margolis" userId="e6a7afbc-961a-442d-a2df-b33b0221b063" providerId="ADAL" clId="{55CB9648-737F-4A60-87D1-DA2488872080}" dt="2021-01-24T11:09:32.251" v="25904" actId="14100"/>
          <ac:picMkLst>
            <pc:docMk/>
            <pc:sldMk cId="200551459" sldId="267"/>
            <ac:picMk id="28" creationId="{52FF57CF-9411-4C44-A06D-1B3B3C70D0BE}"/>
          </ac:picMkLst>
        </pc:picChg>
      </pc:sldChg>
      <pc:sldChg chg="addSp delSp modSp">
        <pc:chgData name="Helen Margolis" userId="e6a7afbc-961a-442d-a2df-b33b0221b063" providerId="ADAL" clId="{55CB9648-737F-4A60-87D1-DA2488872080}" dt="2021-01-22T18:33:54.406" v="2645" actId="164"/>
        <pc:sldMkLst>
          <pc:docMk/>
          <pc:sldMk cId="495389105" sldId="268"/>
        </pc:sldMkLst>
        <pc:spChg chg="add mod topLvl">
          <ac:chgData name="Helen Margolis" userId="e6a7afbc-961a-442d-a2df-b33b0221b063" providerId="ADAL" clId="{55CB9648-737F-4A60-87D1-DA2488872080}" dt="2021-01-22T18:33:54.406" v="2645" actId="164"/>
          <ac:spMkLst>
            <pc:docMk/>
            <pc:sldMk cId="495389105" sldId="268"/>
            <ac:spMk id="3" creationId="{209B2967-6AA9-4FA1-BDA4-73392374DC83}"/>
          </ac:spMkLst>
        </pc:spChg>
        <pc:spChg chg="mod topLvl">
          <ac:chgData name="Helen Margolis" userId="e6a7afbc-961a-442d-a2df-b33b0221b063" providerId="ADAL" clId="{55CB9648-737F-4A60-87D1-DA2488872080}" dt="2021-01-22T18:33:54.406" v="2645" actId="164"/>
          <ac:spMkLst>
            <pc:docMk/>
            <pc:sldMk cId="495389105" sldId="268"/>
            <ac:spMk id="8" creationId="{2BD74A94-316B-46DF-9DB1-0DEA0D461E75}"/>
          </ac:spMkLst>
        </pc:spChg>
        <pc:spChg chg="mod topLvl">
          <ac:chgData name="Helen Margolis" userId="e6a7afbc-961a-442d-a2df-b33b0221b063" providerId="ADAL" clId="{55CB9648-737F-4A60-87D1-DA2488872080}" dt="2021-01-22T18:33:54.406" v="2645" actId="164"/>
          <ac:spMkLst>
            <pc:docMk/>
            <pc:sldMk cId="495389105" sldId="268"/>
            <ac:spMk id="32" creationId="{242FB31E-8E73-4A87-8049-DBB1E1D19917}"/>
          </ac:spMkLst>
        </pc:spChg>
        <pc:spChg chg="mod topLvl">
          <ac:chgData name="Helen Margolis" userId="e6a7afbc-961a-442d-a2df-b33b0221b063" providerId="ADAL" clId="{55CB9648-737F-4A60-87D1-DA2488872080}" dt="2021-01-22T18:33:54.406" v="2645" actId="164"/>
          <ac:spMkLst>
            <pc:docMk/>
            <pc:sldMk cId="495389105" sldId="268"/>
            <ac:spMk id="33" creationId="{1917335F-DDAD-48F6-BBAF-48A4F54F40AC}"/>
          </ac:spMkLst>
        </pc:spChg>
        <pc:spChg chg="mod topLvl">
          <ac:chgData name="Helen Margolis" userId="e6a7afbc-961a-442d-a2df-b33b0221b063" providerId="ADAL" clId="{55CB9648-737F-4A60-87D1-DA2488872080}" dt="2021-01-22T18:33:54.406" v="2645" actId="164"/>
          <ac:spMkLst>
            <pc:docMk/>
            <pc:sldMk cId="495389105" sldId="268"/>
            <ac:spMk id="34" creationId="{5F89CDF9-81D1-4BFE-BBA4-5C82BFADA3C9}"/>
          </ac:spMkLst>
        </pc:spChg>
        <pc:spChg chg="mod topLvl">
          <ac:chgData name="Helen Margolis" userId="e6a7afbc-961a-442d-a2df-b33b0221b063" providerId="ADAL" clId="{55CB9648-737F-4A60-87D1-DA2488872080}" dt="2021-01-22T18:33:54.406" v="2645" actId="164"/>
          <ac:spMkLst>
            <pc:docMk/>
            <pc:sldMk cId="495389105" sldId="268"/>
            <ac:spMk id="35" creationId="{4EF9595F-F5F0-4F59-A9FC-55F6E13FA6C3}"/>
          </ac:spMkLst>
        </pc:spChg>
        <pc:spChg chg="mod topLvl">
          <ac:chgData name="Helen Margolis" userId="e6a7afbc-961a-442d-a2df-b33b0221b063" providerId="ADAL" clId="{55CB9648-737F-4A60-87D1-DA2488872080}" dt="2021-01-22T18:33:54.406" v="2645" actId="164"/>
          <ac:spMkLst>
            <pc:docMk/>
            <pc:sldMk cId="495389105" sldId="268"/>
            <ac:spMk id="36" creationId="{9035D4A4-6A36-4087-B7E9-8F32AA9E1CBD}"/>
          </ac:spMkLst>
        </pc:spChg>
        <pc:spChg chg="mod topLvl">
          <ac:chgData name="Helen Margolis" userId="e6a7afbc-961a-442d-a2df-b33b0221b063" providerId="ADAL" clId="{55CB9648-737F-4A60-87D1-DA2488872080}" dt="2021-01-22T18:33:54.406" v="2645" actId="164"/>
          <ac:spMkLst>
            <pc:docMk/>
            <pc:sldMk cId="495389105" sldId="268"/>
            <ac:spMk id="41" creationId="{BF7C8BA2-3BD1-4F05-88DE-A46C4BCE17B9}"/>
          </ac:spMkLst>
        </pc:spChg>
        <pc:spChg chg="mod topLvl">
          <ac:chgData name="Helen Margolis" userId="e6a7afbc-961a-442d-a2df-b33b0221b063" providerId="ADAL" clId="{55CB9648-737F-4A60-87D1-DA2488872080}" dt="2021-01-22T18:33:54.406" v="2645" actId="164"/>
          <ac:spMkLst>
            <pc:docMk/>
            <pc:sldMk cId="495389105" sldId="268"/>
            <ac:spMk id="43" creationId="{31336A63-1D31-4706-9885-F255C80289A9}"/>
          </ac:spMkLst>
        </pc:spChg>
        <pc:spChg chg="mod topLvl">
          <ac:chgData name="Helen Margolis" userId="e6a7afbc-961a-442d-a2df-b33b0221b063" providerId="ADAL" clId="{55CB9648-737F-4A60-87D1-DA2488872080}" dt="2021-01-22T18:33:54.406" v="2645" actId="164"/>
          <ac:spMkLst>
            <pc:docMk/>
            <pc:sldMk cId="495389105" sldId="268"/>
            <ac:spMk id="44" creationId="{EF41E182-972E-48B6-9873-C1DAFFE6FA2F}"/>
          </ac:spMkLst>
        </pc:spChg>
        <pc:spChg chg="mod topLvl">
          <ac:chgData name="Helen Margolis" userId="e6a7afbc-961a-442d-a2df-b33b0221b063" providerId="ADAL" clId="{55CB9648-737F-4A60-87D1-DA2488872080}" dt="2021-01-22T18:33:54.406" v="2645" actId="164"/>
          <ac:spMkLst>
            <pc:docMk/>
            <pc:sldMk cId="495389105" sldId="268"/>
            <ac:spMk id="45" creationId="{4C0F080F-D37A-42A7-AFEA-D433018E1434}"/>
          </ac:spMkLst>
        </pc:spChg>
        <pc:spChg chg="mod topLvl">
          <ac:chgData name="Helen Margolis" userId="e6a7afbc-961a-442d-a2df-b33b0221b063" providerId="ADAL" clId="{55CB9648-737F-4A60-87D1-DA2488872080}" dt="2021-01-22T18:33:54.406" v="2645" actId="164"/>
          <ac:spMkLst>
            <pc:docMk/>
            <pc:sldMk cId="495389105" sldId="268"/>
            <ac:spMk id="49" creationId="{C9E9D90F-4C01-4681-8FC5-D80222086ADB}"/>
          </ac:spMkLst>
        </pc:spChg>
        <pc:spChg chg="mod topLvl">
          <ac:chgData name="Helen Margolis" userId="e6a7afbc-961a-442d-a2df-b33b0221b063" providerId="ADAL" clId="{55CB9648-737F-4A60-87D1-DA2488872080}" dt="2021-01-22T18:33:54.406" v="2645" actId="164"/>
          <ac:spMkLst>
            <pc:docMk/>
            <pc:sldMk cId="495389105" sldId="268"/>
            <ac:spMk id="50" creationId="{A57695FC-A8E0-4B93-88D4-D02F1914D288}"/>
          </ac:spMkLst>
        </pc:spChg>
        <pc:spChg chg="mod topLvl">
          <ac:chgData name="Helen Margolis" userId="e6a7afbc-961a-442d-a2df-b33b0221b063" providerId="ADAL" clId="{55CB9648-737F-4A60-87D1-DA2488872080}" dt="2021-01-22T18:33:54.406" v="2645" actId="164"/>
          <ac:spMkLst>
            <pc:docMk/>
            <pc:sldMk cId="495389105" sldId="268"/>
            <ac:spMk id="51" creationId="{7D6387C0-BE46-45CC-8DF7-CE3061A29607}"/>
          </ac:spMkLst>
        </pc:spChg>
        <pc:spChg chg="mod topLvl">
          <ac:chgData name="Helen Margolis" userId="e6a7afbc-961a-442d-a2df-b33b0221b063" providerId="ADAL" clId="{55CB9648-737F-4A60-87D1-DA2488872080}" dt="2021-01-22T18:33:54.406" v="2645" actId="164"/>
          <ac:spMkLst>
            <pc:docMk/>
            <pc:sldMk cId="495389105" sldId="268"/>
            <ac:spMk id="53" creationId="{F3C66C92-63E9-427B-93E5-B644BA567051}"/>
          </ac:spMkLst>
        </pc:spChg>
        <pc:spChg chg="mod topLvl">
          <ac:chgData name="Helen Margolis" userId="e6a7afbc-961a-442d-a2df-b33b0221b063" providerId="ADAL" clId="{55CB9648-737F-4A60-87D1-DA2488872080}" dt="2021-01-22T18:33:54.406" v="2645" actId="164"/>
          <ac:spMkLst>
            <pc:docMk/>
            <pc:sldMk cId="495389105" sldId="268"/>
            <ac:spMk id="54" creationId="{46704FDF-1BC7-4DDA-ADDD-E54D9F0810DE}"/>
          </ac:spMkLst>
        </pc:spChg>
        <pc:spChg chg="mod topLvl">
          <ac:chgData name="Helen Margolis" userId="e6a7afbc-961a-442d-a2df-b33b0221b063" providerId="ADAL" clId="{55CB9648-737F-4A60-87D1-DA2488872080}" dt="2021-01-22T18:33:54.406" v="2645" actId="164"/>
          <ac:spMkLst>
            <pc:docMk/>
            <pc:sldMk cId="495389105" sldId="268"/>
            <ac:spMk id="55" creationId="{DF5D054B-2B1A-431D-BF6B-E2B1C25E00ED}"/>
          </ac:spMkLst>
        </pc:spChg>
        <pc:spChg chg="mod topLvl">
          <ac:chgData name="Helen Margolis" userId="e6a7afbc-961a-442d-a2df-b33b0221b063" providerId="ADAL" clId="{55CB9648-737F-4A60-87D1-DA2488872080}" dt="2021-01-22T18:33:54.406" v="2645" actId="164"/>
          <ac:spMkLst>
            <pc:docMk/>
            <pc:sldMk cId="495389105" sldId="268"/>
            <ac:spMk id="56" creationId="{F6D96972-4387-49B7-A216-3ECA96CD2C7C}"/>
          </ac:spMkLst>
        </pc:spChg>
        <pc:spChg chg="mod topLvl">
          <ac:chgData name="Helen Margolis" userId="e6a7afbc-961a-442d-a2df-b33b0221b063" providerId="ADAL" clId="{55CB9648-737F-4A60-87D1-DA2488872080}" dt="2021-01-22T18:33:54.406" v="2645" actId="164"/>
          <ac:spMkLst>
            <pc:docMk/>
            <pc:sldMk cId="495389105" sldId="268"/>
            <ac:spMk id="57" creationId="{13B8BC83-2439-40BF-8187-B03D86B4B98D}"/>
          </ac:spMkLst>
        </pc:spChg>
        <pc:spChg chg="mod topLvl">
          <ac:chgData name="Helen Margolis" userId="e6a7afbc-961a-442d-a2df-b33b0221b063" providerId="ADAL" clId="{55CB9648-737F-4A60-87D1-DA2488872080}" dt="2021-01-22T18:33:54.406" v="2645" actId="164"/>
          <ac:spMkLst>
            <pc:docMk/>
            <pc:sldMk cId="495389105" sldId="268"/>
            <ac:spMk id="58" creationId="{3F7FD407-2FFE-4BFB-AD49-911ED581F880}"/>
          </ac:spMkLst>
        </pc:spChg>
        <pc:spChg chg="mod topLvl">
          <ac:chgData name="Helen Margolis" userId="e6a7afbc-961a-442d-a2df-b33b0221b063" providerId="ADAL" clId="{55CB9648-737F-4A60-87D1-DA2488872080}" dt="2021-01-22T18:33:54.406" v="2645" actId="164"/>
          <ac:spMkLst>
            <pc:docMk/>
            <pc:sldMk cId="495389105" sldId="268"/>
            <ac:spMk id="62" creationId="{29218EAE-610C-4D36-8F89-4ECD653A7F63}"/>
          </ac:spMkLst>
        </pc:spChg>
        <pc:spChg chg="mod topLvl">
          <ac:chgData name="Helen Margolis" userId="e6a7afbc-961a-442d-a2df-b33b0221b063" providerId="ADAL" clId="{55CB9648-737F-4A60-87D1-DA2488872080}" dt="2021-01-22T18:33:54.406" v="2645" actId="164"/>
          <ac:spMkLst>
            <pc:docMk/>
            <pc:sldMk cId="495389105" sldId="268"/>
            <ac:spMk id="63" creationId="{CEED43C1-7F5B-4EFA-8859-45F4C4283B48}"/>
          </ac:spMkLst>
        </pc:spChg>
        <pc:spChg chg="mod topLvl">
          <ac:chgData name="Helen Margolis" userId="e6a7afbc-961a-442d-a2df-b33b0221b063" providerId="ADAL" clId="{55CB9648-737F-4A60-87D1-DA2488872080}" dt="2021-01-22T18:33:54.406" v="2645" actId="164"/>
          <ac:spMkLst>
            <pc:docMk/>
            <pc:sldMk cId="495389105" sldId="268"/>
            <ac:spMk id="64" creationId="{0A21392B-9F62-4436-AD95-6895A4E0D86A}"/>
          </ac:spMkLst>
        </pc:spChg>
        <pc:spChg chg="mod topLvl">
          <ac:chgData name="Helen Margolis" userId="e6a7afbc-961a-442d-a2df-b33b0221b063" providerId="ADAL" clId="{55CB9648-737F-4A60-87D1-DA2488872080}" dt="2021-01-22T18:33:54.406" v="2645" actId="164"/>
          <ac:spMkLst>
            <pc:docMk/>
            <pc:sldMk cId="495389105" sldId="268"/>
            <ac:spMk id="66" creationId="{F4C8F6AC-6010-4C5F-A576-E34FC2FF7073}"/>
          </ac:spMkLst>
        </pc:spChg>
        <pc:spChg chg="mod topLvl">
          <ac:chgData name="Helen Margolis" userId="e6a7afbc-961a-442d-a2df-b33b0221b063" providerId="ADAL" clId="{55CB9648-737F-4A60-87D1-DA2488872080}" dt="2021-01-22T18:33:54.406" v="2645" actId="164"/>
          <ac:spMkLst>
            <pc:docMk/>
            <pc:sldMk cId="495389105" sldId="268"/>
            <ac:spMk id="68" creationId="{4083FF7E-518A-450F-834B-3F6F0B073CCD}"/>
          </ac:spMkLst>
        </pc:spChg>
        <pc:spChg chg="mod topLvl">
          <ac:chgData name="Helen Margolis" userId="e6a7afbc-961a-442d-a2df-b33b0221b063" providerId="ADAL" clId="{55CB9648-737F-4A60-87D1-DA2488872080}" dt="2021-01-22T18:33:54.406" v="2645" actId="164"/>
          <ac:spMkLst>
            <pc:docMk/>
            <pc:sldMk cId="495389105" sldId="268"/>
            <ac:spMk id="69" creationId="{17318ED5-3E51-4799-A6AF-5BCD56E18255}"/>
          </ac:spMkLst>
        </pc:spChg>
        <pc:spChg chg="mod topLvl">
          <ac:chgData name="Helen Margolis" userId="e6a7afbc-961a-442d-a2df-b33b0221b063" providerId="ADAL" clId="{55CB9648-737F-4A60-87D1-DA2488872080}" dt="2021-01-22T18:33:54.406" v="2645" actId="164"/>
          <ac:spMkLst>
            <pc:docMk/>
            <pc:sldMk cId="495389105" sldId="268"/>
            <ac:spMk id="70" creationId="{56C13E8C-A032-45FE-9787-EADC469CFE5F}"/>
          </ac:spMkLst>
        </pc:spChg>
        <pc:spChg chg="mod topLvl">
          <ac:chgData name="Helen Margolis" userId="e6a7afbc-961a-442d-a2df-b33b0221b063" providerId="ADAL" clId="{55CB9648-737F-4A60-87D1-DA2488872080}" dt="2021-01-22T18:33:54.406" v="2645" actId="164"/>
          <ac:spMkLst>
            <pc:docMk/>
            <pc:sldMk cId="495389105" sldId="268"/>
            <ac:spMk id="71" creationId="{7722214C-ABEF-490F-BDFC-02A77747E5D1}"/>
          </ac:spMkLst>
        </pc:spChg>
        <pc:spChg chg="mod topLvl">
          <ac:chgData name="Helen Margolis" userId="e6a7afbc-961a-442d-a2df-b33b0221b063" providerId="ADAL" clId="{55CB9648-737F-4A60-87D1-DA2488872080}" dt="2021-01-22T18:33:54.406" v="2645" actId="164"/>
          <ac:spMkLst>
            <pc:docMk/>
            <pc:sldMk cId="495389105" sldId="268"/>
            <ac:spMk id="72" creationId="{05AA7DFF-B8AB-44E2-B844-80262A2F1FA6}"/>
          </ac:spMkLst>
        </pc:spChg>
        <pc:spChg chg="mod topLvl">
          <ac:chgData name="Helen Margolis" userId="e6a7afbc-961a-442d-a2df-b33b0221b063" providerId="ADAL" clId="{55CB9648-737F-4A60-87D1-DA2488872080}" dt="2021-01-22T18:33:54.406" v="2645" actId="164"/>
          <ac:spMkLst>
            <pc:docMk/>
            <pc:sldMk cId="495389105" sldId="268"/>
            <ac:spMk id="73" creationId="{241DE11C-405A-4960-A06E-85CF81AA4B2D}"/>
          </ac:spMkLst>
        </pc:spChg>
        <pc:spChg chg="mod topLvl">
          <ac:chgData name="Helen Margolis" userId="e6a7afbc-961a-442d-a2df-b33b0221b063" providerId="ADAL" clId="{55CB9648-737F-4A60-87D1-DA2488872080}" dt="2021-01-22T18:33:54.406" v="2645" actId="164"/>
          <ac:spMkLst>
            <pc:docMk/>
            <pc:sldMk cId="495389105" sldId="268"/>
            <ac:spMk id="74" creationId="{A38B1AA6-5759-4EAC-9860-6B836416B146}"/>
          </ac:spMkLst>
        </pc:spChg>
        <pc:spChg chg="mod topLvl">
          <ac:chgData name="Helen Margolis" userId="e6a7afbc-961a-442d-a2df-b33b0221b063" providerId="ADAL" clId="{55CB9648-737F-4A60-87D1-DA2488872080}" dt="2021-01-22T18:33:54.406" v="2645" actId="164"/>
          <ac:spMkLst>
            <pc:docMk/>
            <pc:sldMk cId="495389105" sldId="268"/>
            <ac:spMk id="75" creationId="{3DCCC4A6-EEEF-4532-898F-81FE7075447C}"/>
          </ac:spMkLst>
        </pc:spChg>
        <pc:spChg chg="mod topLvl">
          <ac:chgData name="Helen Margolis" userId="e6a7afbc-961a-442d-a2df-b33b0221b063" providerId="ADAL" clId="{55CB9648-737F-4A60-87D1-DA2488872080}" dt="2021-01-22T18:33:54.406" v="2645" actId="164"/>
          <ac:spMkLst>
            <pc:docMk/>
            <pc:sldMk cId="495389105" sldId="268"/>
            <ac:spMk id="76" creationId="{913EF353-F434-4893-9FF4-E066494A141D}"/>
          </ac:spMkLst>
        </pc:spChg>
        <pc:spChg chg="mod topLvl">
          <ac:chgData name="Helen Margolis" userId="e6a7afbc-961a-442d-a2df-b33b0221b063" providerId="ADAL" clId="{55CB9648-737F-4A60-87D1-DA2488872080}" dt="2021-01-22T18:33:54.406" v="2645" actId="164"/>
          <ac:spMkLst>
            <pc:docMk/>
            <pc:sldMk cId="495389105" sldId="268"/>
            <ac:spMk id="77" creationId="{1F804634-8674-4166-917B-B3637E0C605B}"/>
          </ac:spMkLst>
        </pc:spChg>
        <pc:spChg chg="mod topLvl">
          <ac:chgData name="Helen Margolis" userId="e6a7afbc-961a-442d-a2df-b33b0221b063" providerId="ADAL" clId="{55CB9648-737F-4A60-87D1-DA2488872080}" dt="2021-01-22T18:33:54.406" v="2645" actId="164"/>
          <ac:spMkLst>
            <pc:docMk/>
            <pc:sldMk cId="495389105" sldId="268"/>
            <ac:spMk id="114" creationId="{E2BDB56C-369F-454A-955A-680DD7D462BB}"/>
          </ac:spMkLst>
        </pc:spChg>
        <pc:spChg chg="mod topLvl">
          <ac:chgData name="Helen Margolis" userId="e6a7afbc-961a-442d-a2df-b33b0221b063" providerId="ADAL" clId="{55CB9648-737F-4A60-87D1-DA2488872080}" dt="2021-01-22T18:33:54.406" v="2645" actId="164"/>
          <ac:spMkLst>
            <pc:docMk/>
            <pc:sldMk cId="495389105" sldId="268"/>
            <ac:spMk id="157" creationId="{C9CD5D18-CA20-4425-9929-5ECE8C8BB5B1}"/>
          </ac:spMkLst>
        </pc:spChg>
        <pc:spChg chg="mod topLvl">
          <ac:chgData name="Helen Margolis" userId="e6a7afbc-961a-442d-a2df-b33b0221b063" providerId="ADAL" clId="{55CB9648-737F-4A60-87D1-DA2488872080}" dt="2021-01-22T18:33:54.406" v="2645" actId="164"/>
          <ac:spMkLst>
            <pc:docMk/>
            <pc:sldMk cId="495389105" sldId="268"/>
            <ac:spMk id="158" creationId="{61A4C11A-0025-42D4-BFDF-F40682C6A545}"/>
          </ac:spMkLst>
        </pc:spChg>
        <pc:spChg chg="mod topLvl">
          <ac:chgData name="Helen Margolis" userId="e6a7afbc-961a-442d-a2df-b33b0221b063" providerId="ADAL" clId="{55CB9648-737F-4A60-87D1-DA2488872080}" dt="2021-01-22T18:33:54.406" v="2645" actId="164"/>
          <ac:spMkLst>
            <pc:docMk/>
            <pc:sldMk cId="495389105" sldId="268"/>
            <ac:spMk id="166" creationId="{650B98AB-B275-4467-AB17-243CF5D816CA}"/>
          </ac:spMkLst>
        </pc:spChg>
        <pc:grpChg chg="add del mod ord">
          <ac:chgData name="Helen Margolis" userId="e6a7afbc-961a-442d-a2df-b33b0221b063" providerId="ADAL" clId="{55CB9648-737F-4A60-87D1-DA2488872080}" dt="2021-01-22T18:33:29.815" v="2641" actId="165"/>
          <ac:grpSpMkLst>
            <pc:docMk/>
            <pc:sldMk cId="495389105" sldId="268"/>
            <ac:grpSpMk id="4" creationId="{A160D778-625B-4481-BD4F-F389D7A99533}"/>
          </ac:grpSpMkLst>
        </pc:grpChg>
        <pc:grpChg chg="add mod">
          <ac:chgData name="Helen Margolis" userId="e6a7afbc-961a-442d-a2df-b33b0221b063" providerId="ADAL" clId="{55CB9648-737F-4A60-87D1-DA2488872080}" dt="2021-01-22T18:33:54.406" v="2645" actId="164"/>
          <ac:grpSpMkLst>
            <pc:docMk/>
            <pc:sldMk cId="495389105" sldId="268"/>
            <ac:grpSpMk id="6" creationId="{5DFEF53E-B97C-41F2-8FC8-5042F978966C}"/>
          </ac:grpSpMkLst>
        </pc:grpChg>
        <pc:grpChg chg="mod topLvl">
          <ac:chgData name="Helen Margolis" userId="e6a7afbc-961a-442d-a2df-b33b0221b063" providerId="ADAL" clId="{55CB9648-737F-4A60-87D1-DA2488872080}" dt="2021-01-22T18:33:54.406" v="2645" actId="164"/>
          <ac:grpSpMkLst>
            <pc:docMk/>
            <pc:sldMk cId="495389105" sldId="268"/>
            <ac:grpSpMk id="42" creationId="{599CCA76-2BA9-4E73-8340-EB64306F224A}"/>
          </ac:grpSpMkLst>
        </pc:grpChg>
        <pc:grpChg chg="mod topLvl">
          <ac:chgData name="Helen Margolis" userId="e6a7afbc-961a-442d-a2df-b33b0221b063" providerId="ADAL" clId="{55CB9648-737F-4A60-87D1-DA2488872080}" dt="2021-01-22T18:33:54.406" v="2645" actId="164"/>
          <ac:grpSpMkLst>
            <pc:docMk/>
            <pc:sldMk cId="495389105" sldId="268"/>
            <ac:grpSpMk id="46" creationId="{A9544728-655F-470E-B472-123BF075A49E}"/>
          </ac:grpSpMkLst>
        </pc:grpChg>
        <pc:grpChg chg="mod topLvl">
          <ac:chgData name="Helen Margolis" userId="e6a7afbc-961a-442d-a2df-b33b0221b063" providerId="ADAL" clId="{55CB9648-737F-4A60-87D1-DA2488872080}" dt="2021-01-22T18:33:54.406" v="2645" actId="164"/>
          <ac:grpSpMkLst>
            <pc:docMk/>
            <pc:sldMk cId="495389105" sldId="268"/>
            <ac:grpSpMk id="59" creationId="{F73DA929-839A-4EDA-9375-9FB2662942A0}"/>
          </ac:grpSpMkLst>
        </pc:grpChg>
        <pc:grpChg chg="del mod topLvl">
          <ac:chgData name="Helen Margolis" userId="e6a7afbc-961a-442d-a2df-b33b0221b063" providerId="ADAL" clId="{55CB9648-737F-4A60-87D1-DA2488872080}" dt="2021-01-22T18:33:33.302" v="2642" actId="165"/>
          <ac:grpSpMkLst>
            <pc:docMk/>
            <pc:sldMk cId="495389105" sldId="268"/>
            <ac:grpSpMk id="172" creationId="{58639E98-00CF-4578-B872-A0C24B3B4D2B}"/>
          </ac:grpSpMkLst>
        </pc:grpChg>
        <pc:picChg chg="mod topLvl">
          <ac:chgData name="Helen Margolis" userId="e6a7afbc-961a-442d-a2df-b33b0221b063" providerId="ADAL" clId="{55CB9648-737F-4A60-87D1-DA2488872080}" dt="2021-01-22T18:33:54.406" v="2645" actId="164"/>
          <ac:picMkLst>
            <pc:docMk/>
            <pc:sldMk cId="495389105" sldId="268"/>
            <ac:picMk id="40" creationId="{EEED313D-9040-4F15-8166-DFFE04967E18}"/>
          </ac:picMkLst>
        </pc:picChg>
        <pc:picChg chg="mod topLvl">
          <ac:chgData name="Helen Margolis" userId="e6a7afbc-961a-442d-a2df-b33b0221b063" providerId="ADAL" clId="{55CB9648-737F-4A60-87D1-DA2488872080}" dt="2021-01-22T18:33:54.406" v="2645" actId="164"/>
          <ac:picMkLst>
            <pc:docMk/>
            <pc:sldMk cId="495389105" sldId="268"/>
            <ac:picMk id="124" creationId="{5CE726A9-EB31-46A8-9BF5-B7355D161866}"/>
          </ac:picMkLst>
        </pc:picChg>
        <pc:cxnChg chg="mod topLvl">
          <ac:chgData name="Helen Margolis" userId="e6a7afbc-961a-442d-a2df-b33b0221b063" providerId="ADAL" clId="{55CB9648-737F-4A60-87D1-DA2488872080}" dt="2021-01-22T18:33:54.406" v="2645" actId="164"/>
          <ac:cxnSpMkLst>
            <pc:docMk/>
            <pc:sldMk cId="495389105" sldId="268"/>
            <ac:cxnSpMk id="83" creationId="{3F0CF2E2-AB11-4235-953D-93C0D952053D}"/>
          </ac:cxnSpMkLst>
        </pc:cxnChg>
        <pc:cxnChg chg="mod topLvl">
          <ac:chgData name="Helen Margolis" userId="e6a7afbc-961a-442d-a2df-b33b0221b063" providerId="ADAL" clId="{55CB9648-737F-4A60-87D1-DA2488872080}" dt="2021-01-22T18:33:54.406" v="2645" actId="164"/>
          <ac:cxnSpMkLst>
            <pc:docMk/>
            <pc:sldMk cId="495389105" sldId="268"/>
            <ac:cxnSpMk id="86" creationId="{FDC3A9EB-FB58-4814-BF4A-02B9D1BCD831}"/>
          </ac:cxnSpMkLst>
        </pc:cxnChg>
        <pc:cxnChg chg="mod topLvl">
          <ac:chgData name="Helen Margolis" userId="e6a7afbc-961a-442d-a2df-b33b0221b063" providerId="ADAL" clId="{55CB9648-737F-4A60-87D1-DA2488872080}" dt="2021-01-22T18:33:54.406" v="2645" actId="164"/>
          <ac:cxnSpMkLst>
            <pc:docMk/>
            <pc:sldMk cId="495389105" sldId="268"/>
            <ac:cxnSpMk id="90" creationId="{BF4E9659-358D-490A-8CD3-F6A8C6BE88A0}"/>
          </ac:cxnSpMkLst>
        </pc:cxnChg>
        <pc:cxnChg chg="mod topLvl">
          <ac:chgData name="Helen Margolis" userId="e6a7afbc-961a-442d-a2df-b33b0221b063" providerId="ADAL" clId="{55CB9648-737F-4A60-87D1-DA2488872080}" dt="2021-01-22T18:33:54.406" v="2645" actId="164"/>
          <ac:cxnSpMkLst>
            <pc:docMk/>
            <pc:sldMk cId="495389105" sldId="268"/>
            <ac:cxnSpMk id="94" creationId="{A577EA40-0240-40D8-9BE6-F12DD168F563}"/>
          </ac:cxnSpMkLst>
        </pc:cxnChg>
        <pc:cxnChg chg="mod topLvl">
          <ac:chgData name="Helen Margolis" userId="e6a7afbc-961a-442d-a2df-b33b0221b063" providerId="ADAL" clId="{55CB9648-737F-4A60-87D1-DA2488872080}" dt="2021-01-22T18:33:54.406" v="2645" actId="164"/>
          <ac:cxnSpMkLst>
            <pc:docMk/>
            <pc:sldMk cId="495389105" sldId="268"/>
            <ac:cxnSpMk id="130" creationId="{3D56F248-785E-4A04-9101-6563D5507153}"/>
          </ac:cxnSpMkLst>
        </pc:cxnChg>
        <pc:cxnChg chg="mod topLvl">
          <ac:chgData name="Helen Margolis" userId="e6a7afbc-961a-442d-a2df-b33b0221b063" providerId="ADAL" clId="{55CB9648-737F-4A60-87D1-DA2488872080}" dt="2021-01-22T18:33:54.406" v="2645" actId="164"/>
          <ac:cxnSpMkLst>
            <pc:docMk/>
            <pc:sldMk cId="495389105" sldId="268"/>
            <ac:cxnSpMk id="131" creationId="{C83C786E-4350-4FE6-9431-B3BDCCA9880B}"/>
          </ac:cxnSpMkLst>
        </pc:cxnChg>
        <pc:cxnChg chg="mod topLvl">
          <ac:chgData name="Helen Margolis" userId="e6a7afbc-961a-442d-a2df-b33b0221b063" providerId="ADAL" clId="{55CB9648-737F-4A60-87D1-DA2488872080}" dt="2021-01-22T18:33:54.406" v="2645" actId="164"/>
          <ac:cxnSpMkLst>
            <pc:docMk/>
            <pc:sldMk cId="495389105" sldId="268"/>
            <ac:cxnSpMk id="132" creationId="{25252117-E478-4CD6-9CB0-C8574C8C847E}"/>
          </ac:cxnSpMkLst>
        </pc:cxnChg>
        <pc:cxnChg chg="mod topLvl">
          <ac:chgData name="Helen Margolis" userId="e6a7afbc-961a-442d-a2df-b33b0221b063" providerId="ADAL" clId="{55CB9648-737F-4A60-87D1-DA2488872080}" dt="2021-01-22T18:33:54.406" v="2645" actId="164"/>
          <ac:cxnSpMkLst>
            <pc:docMk/>
            <pc:sldMk cId="495389105" sldId="268"/>
            <ac:cxnSpMk id="138" creationId="{8D647F16-D6F5-4C96-B1C4-16844A4DA88F}"/>
          </ac:cxnSpMkLst>
        </pc:cxnChg>
        <pc:cxnChg chg="mod topLvl">
          <ac:chgData name="Helen Margolis" userId="e6a7afbc-961a-442d-a2df-b33b0221b063" providerId="ADAL" clId="{55CB9648-737F-4A60-87D1-DA2488872080}" dt="2021-01-22T18:33:54.406" v="2645" actId="164"/>
          <ac:cxnSpMkLst>
            <pc:docMk/>
            <pc:sldMk cId="495389105" sldId="268"/>
            <ac:cxnSpMk id="163" creationId="{C9D6CDFA-C557-47E5-81C9-F5C86A5A0C90}"/>
          </ac:cxnSpMkLst>
        </pc:cxnChg>
      </pc:sldChg>
      <pc:sldChg chg="addSp delSp modSp add del ord">
        <pc:chgData name="Helen Margolis" userId="e6a7afbc-961a-442d-a2df-b33b0221b063" providerId="ADAL" clId="{55CB9648-737F-4A60-87D1-DA2488872080}" dt="2021-01-23T15:57:01.759" v="18556" actId="2696"/>
        <pc:sldMkLst>
          <pc:docMk/>
          <pc:sldMk cId="1262436883" sldId="269"/>
        </pc:sldMkLst>
        <pc:spChg chg="mod">
          <ac:chgData name="Helen Margolis" userId="e6a7afbc-961a-442d-a2df-b33b0221b063" providerId="ADAL" clId="{55CB9648-737F-4A60-87D1-DA2488872080}" dt="2021-01-19T14:06:00.253" v="43"/>
          <ac:spMkLst>
            <pc:docMk/>
            <pc:sldMk cId="1262436883" sldId="269"/>
            <ac:spMk id="2" creationId="{90B12EC8-5387-4DA0-ADB2-2CA677C2394C}"/>
          </ac:spMkLst>
        </pc:spChg>
        <pc:spChg chg="add del mod">
          <ac:chgData name="Helen Margolis" userId="e6a7afbc-961a-442d-a2df-b33b0221b063" providerId="ADAL" clId="{55CB9648-737F-4A60-87D1-DA2488872080}" dt="2021-01-19T14:06:06.822" v="46" actId="20577"/>
          <ac:spMkLst>
            <pc:docMk/>
            <pc:sldMk cId="1262436883" sldId="269"/>
            <ac:spMk id="3" creationId="{2709797F-D6E0-4C8B-8EFA-4D5E46D3A683}"/>
          </ac:spMkLst>
        </pc:spChg>
      </pc:sldChg>
      <pc:sldChg chg="modSp add del ord">
        <pc:chgData name="Helen Margolis" userId="e6a7afbc-961a-442d-a2df-b33b0221b063" providerId="ADAL" clId="{55CB9648-737F-4A60-87D1-DA2488872080}" dt="2021-01-23T15:57:01.768" v="18557" actId="2696"/>
        <pc:sldMkLst>
          <pc:docMk/>
          <pc:sldMk cId="1762954837" sldId="270"/>
        </pc:sldMkLst>
        <pc:spChg chg="mod">
          <ac:chgData name="Helen Margolis" userId="e6a7afbc-961a-442d-a2df-b33b0221b063" providerId="ADAL" clId="{55CB9648-737F-4A60-87D1-DA2488872080}" dt="2021-01-19T14:06:23.938" v="53" actId="20577"/>
          <ac:spMkLst>
            <pc:docMk/>
            <pc:sldMk cId="1762954837" sldId="270"/>
            <ac:spMk id="2" creationId="{90B12EC8-5387-4DA0-ADB2-2CA677C2394C}"/>
          </ac:spMkLst>
        </pc:spChg>
        <pc:spChg chg="mod">
          <ac:chgData name="Helen Margolis" userId="e6a7afbc-961a-442d-a2df-b33b0221b063" providerId="ADAL" clId="{55CB9648-737F-4A60-87D1-DA2488872080}" dt="2021-01-19T14:06:34.432" v="55" actId="27636"/>
          <ac:spMkLst>
            <pc:docMk/>
            <pc:sldMk cId="1762954837" sldId="270"/>
            <ac:spMk id="3" creationId="{2709797F-D6E0-4C8B-8EFA-4D5E46D3A683}"/>
          </ac:spMkLst>
        </pc:spChg>
      </pc:sldChg>
      <pc:sldChg chg="modSp add del ord">
        <pc:chgData name="Helen Margolis" userId="e6a7afbc-961a-442d-a2df-b33b0221b063" providerId="ADAL" clId="{55CB9648-737F-4A60-87D1-DA2488872080}" dt="2021-01-23T15:57:01.773" v="18558" actId="2696"/>
        <pc:sldMkLst>
          <pc:docMk/>
          <pc:sldMk cId="3657560312" sldId="271"/>
        </pc:sldMkLst>
        <pc:spChg chg="mod">
          <ac:chgData name="Helen Margolis" userId="e6a7afbc-961a-442d-a2df-b33b0221b063" providerId="ADAL" clId="{55CB9648-737F-4A60-87D1-DA2488872080}" dt="2021-01-19T14:06:51.579" v="100" actId="20577"/>
          <ac:spMkLst>
            <pc:docMk/>
            <pc:sldMk cId="3657560312" sldId="271"/>
            <ac:spMk id="2" creationId="{90B12EC8-5387-4DA0-ADB2-2CA677C2394C}"/>
          </ac:spMkLst>
        </pc:spChg>
        <pc:spChg chg="mod">
          <ac:chgData name="Helen Margolis" userId="e6a7afbc-961a-442d-a2df-b33b0221b063" providerId="ADAL" clId="{55CB9648-737F-4A60-87D1-DA2488872080}" dt="2021-01-19T14:07:01.971" v="102" actId="27636"/>
          <ac:spMkLst>
            <pc:docMk/>
            <pc:sldMk cId="3657560312" sldId="271"/>
            <ac:spMk id="3" creationId="{2709797F-D6E0-4C8B-8EFA-4D5E46D3A683}"/>
          </ac:spMkLst>
        </pc:spChg>
      </pc:sldChg>
      <pc:sldChg chg="addSp delSp modSp add del">
        <pc:chgData name="Helen Margolis" userId="e6a7afbc-961a-442d-a2df-b33b0221b063" providerId="ADAL" clId="{55CB9648-737F-4A60-87D1-DA2488872080}" dt="2021-01-24T11:47:30.896" v="28691" actId="2696"/>
        <pc:sldMkLst>
          <pc:docMk/>
          <pc:sldMk cId="4137433632" sldId="272"/>
        </pc:sldMkLst>
        <pc:spChg chg="mod">
          <ac:chgData name="Helen Margolis" userId="e6a7afbc-961a-442d-a2df-b33b0221b063" providerId="ADAL" clId="{55CB9648-737F-4A60-87D1-DA2488872080}" dt="2021-01-22T17:58:58.882" v="1176" actId="27636"/>
          <ac:spMkLst>
            <pc:docMk/>
            <pc:sldMk cId="4137433632" sldId="272"/>
            <ac:spMk id="3" creationId="{8B0F74FF-30D6-4291-9DEE-495C0711CA32}"/>
          </ac:spMkLst>
        </pc:spChg>
        <pc:picChg chg="add del mod modCrop">
          <ac:chgData name="Helen Margolis" userId="e6a7afbc-961a-442d-a2df-b33b0221b063" providerId="ADAL" clId="{55CB9648-737F-4A60-87D1-DA2488872080}" dt="2021-01-23T16:05:16.243" v="19095" actId="478"/>
          <ac:picMkLst>
            <pc:docMk/>
            <pc:sldMk cId="4137433632" sldId="272"/>
            <ac:picMk id="4" creationId="{6D4B7B3B-BFB5-4853-A2AC-B56A9C7A4F6A}"/>
          </ac:picMkLst>
        </pc:picChg>
        <pc:picChg chg="mod">
          <ac:chgData name="Helen Margolis" userId="e6a7afbc-961a-442d-a2df-b33b0221b063" providerId="ADAL" clId="{55CB9648-737F-4A60-87D1-DA2488872080}" dt="2021-01-23T16:05:38.738" v="19120" actId="1076"/>
          <ac:picMkLst>
            <pc:docMk/>
            <pc:sldMk cId="4137433632" sldId="272"/>
            <ac:picMk id="5" creationId="{42FE8C8A-6553-42CB-93D4-D7BB8EEBE821}"/>
          </ac:picMkLst>
        </pc:picChg>
      </pc:sldChg>
      <pc:sldChg chg="addSp delSp modSp add">
        <pc:chgData name="Helen Margolis" userId="e6a7afbc-961a-442d-a2df-b33b0221b063" providerId="ADAL" clId="{55CB9648-737F-4A60-87D1-DA2488872080}" dt="2021-01-24T13:11:57.526" v="29133" actId="6549"/>
        <pc:sldMkLst>
          <pc:docMk/>
          <pc:sldMk cId="2155733454" sldId="273"/>
        </pc:sldMkLst>
        <pc:spChg chg="mod">
          <ac:chgData name="Helen Margolis" userId="e6a7afbc-961a-442d-a2df-b33b0221b063" providerId="ADAL" clId="{55CB9648-737F-4A60-87D1-DA2488872080}" dt="2021-01-24T13:11:57.526" v="29133" actId="6549"/>
          <ac:spMkLst>
            <pc:docMk/>
            <pc:sldMk cId="2155733454" sldId="273"/>
            <ac:spMk id="3" creationId="{8B0F74FF-30D6-4291-9DEE-495C0711CA32}"/>
          </ac:spMkLst>
        </pc:spChg>
        <pc:picChg chg="add mod">
          <ac:chgData name="Helen Margolis" userId="e6a7afbc-961a-442d-a2df-b33b0221b063" providerId="ADAL" clId="{55CB9648-737F-4A60-87D1-DA2488872080}" dt="2021-01-23T11:22:38.361" v="7281" actId="1076"/>
          <ac:picMkLst>
            <pc:docMk/>
            <pc:sldMk cId="2155733454" sldId="273"/>
            <ac:picMk id="8" creationId="{F24E8416-ABFC-430B-B95E-2EBB0345B939}"/>
          </ac:picMkLst>
        </pc:picChg>
        <pc:picChg chg="add mod">
          <ac:chgData name="Helen Margolis" userId="e6a7afbc-961a-442d-a2df-b33b0221b063" providerId="ADAL" clId="{55CB9648-737F-4A60-87D1-DA2488872080}" dt="2021-01-23T11:27:13.135" v="7535" actId="1076"/>
          <ac:picMkLst>
            <pc:docMk/>
            <pc:sldMk cId="2155733454" sldId="273"/>
            <ac:picMk id="9" creationId="{4F7323F2-7D15-4238-A3D9-3076466EC656}"/>
          </ac:picMkLst>
        </pc:picChg>
        <pc:picChg chg="add del mod">
          <ac:chgData name="Helen Margolis" userId="e6a7afbc-961a-442d-a2df-b33b0221b063" providerId="ADAL" clId="{55CB9648-737F-4A60-87D1-DA2488872080}" dt="2021-01-22T18:12:52.817" v="1395"/>
          <ac:picMkLst>
            <pc:docMk/>
            <pc:sldMk cId="2155733454" sldId="273"/>
            <ac:picMk id="1026" creationId="{E272F1E8-EFBB-412A-B686-F66D8B9E7D25}"/>
          </ac:picMkLst>
        </pc:picChg>
      </pc:sldChg>
      <pc:sldChg chg="addSp delSp modSp add del">
        <pc:chgData name="Helen Margolis" userId="e6a7afbc-961a-442d-a2df-b33b0221b063" providerId="ADAL" clId="{55CB9648-737F-4A60-87D1-DA2488872080}" dt="2021-01-24T11:48:00.978" v="28693" actId="2696"/>
        <pc:sldMkLst>
          <pc:docMk/>
          <pc:sldMk cId="1555873791" sldId="274"/>
        </pc:sldMkLst>
        <pc:spChg chg="del">
          <ac:chgData name="Helen Margolis" userId="e6a7afbc-961a-442d-a2df-b33b0221b063" providerId="ADAL" clId="{55CB9648-737F-4A60-87D1-DA2488872080}" dt="2021-01-22T18:13:04.165" v="1399" actId="478"/>
          <ac:spMkLst>
            <pc:docMk/>
            <pc:sldMk cId="1555873791" sldId="274"/>
            <ac:spMk id="2" creationId="{17F8901F-3050-4925-BB1A-6EC7E7755773}"/>
          </ac:spMkLst>
        </pc:spChg>
        <pc:spChg chg="del">
          <ac:chgData name="Helen Margolis" userId="e6a7afbc-961a-442d-a2df-b33b0221b063" providerId="ADAL" clId="{55CB9648-737F-4A60-87D1-DA2488872080}" dt="2021-01-22T18:13:01.678" v="1398" actId="478"/>
          <ac:spMkLst>
            <pc:docMk/>
            <pc:sldMk cId="1555873791" sldId="274"/>
            <ac:spMk id="3" creationId="{DC881222-E956-4862-97EE-D91C3034AAB5}"/>
          </ac:spMkLst>
        </pc:spChg>
        <pc:spChg chg="add mod">
          <ac:chgData name="Helen Margolis" userId="e6a7afbc-961a-442d-a2df-b33b0221b063" providerId="ADAL" clId="{55CB9648-737F-4A60-87D1-DA2488872080}" dt="2021-01-23T15:20:31.480" v="17540" actId="164"/>
          <ac:spMkLst>
            <pc:docMk/>
            <pc:sldMk cId="1555873791" sldId="274"/>
            <ac:spMk id="10" creationId="{1EDF402D-17E9-49AB-ABE1-17385B80AB7E}"/>
          </ac:spMkLst>
        </pc:spChg>
        <pc:grpChg chg="add mod">
          <ac:chgData name="Helen Margolis" userId="e6a7afbc-961a-442d-a2df-b33b0221b063" providerId="ADAL" clId="{55CB9648-737F-4A60-87D1-DA2488872080}" dt="2021-01-23T15:20:31.480" v="17540" actId="164"/>
          <ac:grpSpMkLst>
            <pc:docMk/>
            <pc:sldMk cId="1555873791" sldId="274"/>
            <ac:grpSpMk id="16" creationId="{AD30E270-AB5C-41B8-AC15-95B662D5EA9A}"/>
          </ac:grpSpMkLst>
        </pc:grpChg>
        <pc:picChg chg="add mod">
          <ac:chgData name="Helen Margolis" userId="e6a7afbc-961a-442d-a2df-b33b0221b063" providerId="ADAL" clId="{55CB9648-737F-4A60-87D1-DA2488872080}" dt="2021-01-22T18:13:10.783" v="1401" actId="1076"/>
          <ac:picMkLst>
            <pc:docMk/>
            <pc:sldMk cId="1555873791" sldId="274"/>
            <ac:picMk id="4" creationId="{AC18C732-66FC-4371-83AE-ACA3ADC0F471}"/>
          </ac:picMkLst>
        </pc:picChg>
        <pc:picChg chg="add mod">
          <ac:chgData name="Helen Margolis" userId="e6a7afbc-961a-442d-a2df-b33b0221b063" providerId="ADAL" clId="{55CB9648-737F-4A60-87D1-DA2488872080}" dt="2021-01-23T11:55:04.424" v="8877" actId="962"/>
          <ac:picMkLst>
            <pc:docMk/>
            <pc:sldMk cId="1555873791" sldId="274"/>
            <ac:picMk id="6" creationId="{6D0E0DC1-643E-45E3-B3DE-EE2A6BDC13EE}"/>
          </ac:picMkLst>
        </pc:picChg>
        <pc:picChg chg="add mod">
          <ac:chgData name="Helen Margolis" userId="e6a7afbc-961a-442d-a2df-b33b0221b063" providerId="ADAL" clId="{55CB9648-737F-4A60-87D1-DA2488872080}" dt="2021-01-23T11:56:00.032" v="8881" actId="14100"/>
          <ac:picMkLst>
            <pc:docMk/>
            <pc:sldMk cId="1555873791" sldId="274"/>
            <ac:picMk id="7" creationId="{97742284-08F7-411C-9717-AE5A31D25D50}"/>
          </ac:picMkLst>
        </pc:picChg>
        <pc:picChg chg="add mod">
          <ac:chgData name="Helen Margolis" userId="e6a7afbc-961a-442d-a2df-b33b0221b063" providerId="ADAL" clId="{55CB9648-737F-4A60-87D1-DA2488872080}" dt="2021-01-23T15:20:31.480" v="17540" actId="164"/>
          <ac:picMkLst>
            <pc:docMk/>
            <pc:sldMk cId="1555873791" sldId="274"/>
            <ac:picMk id="9" creationId="{B4C29CCF-F21E-47E0-89D6-9EC4A448226D}"/>
          </ac:picMkLst>
        </pc:picChg>
        <pc:picChg chg="add mod">
          <ac:chgData name="Helen Margolis" userId="e6a7afbc-961a-442d-a2df-b33b0221b063" providerId="ADAL" clId="{55CB9648-737F-4A60-87D1-DA2488872080}" dt="2021-01-23T12:14:20.513" v="10773" actId="14100"/>
          <ac:picMkLst>
            <pc:docMk/>
            <pc:sldMk cId="1555873791" sldId="274"/>
            <ac:picMk id="12" creationId="{E35D5FD6-863E-49B4-8036-51E9DC4A3109}"/>
          </ac:picMkLst>
        </pc:picChg>
        <pc:picChg chg="add del mod">
          <ac:chgData name="Helen Margolis" userId="e6a7afbc-961a-442d-a2df-b33b0221b063" providerId="ADAL" clId="{55CB9648-737F-4A60-87D1-DA2488872080}" dt="2021-01-23T12:25:03.862" v="10838" actId="478"/>
          <ac:picMkLst>
            <pc:docMk/>
            <pc:sldMk cId="1555873791" sldId="274"/>
            <ac:picMk id="13" creationId="{646562E0-A1C0-45B5-92BD-DD2FBADEC993}"/>
          </ac:picMkLst>
        </pc:picChg>
        <pc:picChg chg="add del mod">
          <ac:chgData name="Helen Margolis" userId="e6a7afbc-961a-442d-a2df-b33b0221b063" providerId="ADAL" clId="{55CB9648-737F-4A60-87D1-DA2488872080}" dt="2021-01-23T12:21:16.117" v="10835" actId="478"/>
          <ac:picMkLst>
            <pc:docMk/>
            <pc:sldMk cId="1555873791" sldId="274"/>
            <ac:picMk id="14" creationId="{368B945C-87A6-4BB1-8BE8-E14A1C00AC75}"/>
          </ac:picMkLst>
        </pc:picChg>
        <pc:picChg chg="add mod">
          <ac:chgData name="Helen Margolis" userId="e6a7afbc-961a-442d-a2df-b33b0221b063" providerId="ADAL" clId="{55CB9648-737F-4A60-87D1-DA2488872080}" dt="2021-01-23T12:25:07.383" v="10839" actId="1076"/>
          <ac:picMkLst>
            <pc:docMk/>
            <pc:sldMk cId="1555873791" sldId="274"/>
            <ac:picMk id="15" creationId="{B12C91A2-EEEF-4624-9FFF-ACD923A6A721}"/>
          </ac:picMkLst>
        </pc:picChg>
        <pc:picChg chg="del mod">
          <ac:chgData name="Helen Margolis" userId="e6a7afbc-961a-442d-a2df-b33b0221b063" providerId="ADAL" clId="{55CB9648-737F-4A60-87D1-DA2488872080}" dt="2021-01-23T15:21:41.450" v="17609"/>
          <ac:picMkLst>
            <pc:docMk/>
            <pc:sldMk cId="1555873791" sldId="274"/>
            <ac:picMk id="17" creationId="{079CC4DB-3543-4A39-8C11-6B37841FF9FB}"/>
          </ac:picMkLst>
        </pc:picChg>
        <pc:picChg chg="add del mod">
          <ac:chgData name="Helen Margolis" userId="e6a7afbc-961a-442d-a2df-b33b0221b063" providerId="ADAL" clId="{55CB9648-737F-4A60-87D1-DA2488872080}" dt="2021-01-23T15:21:41.450" v="17609"/>
          <ac:picMkLst>
            <pc:docMk/>
            <pc:sldMk cId="1555873791" sldId="274"/>
            <ac:picMk id="18" creationId="{ECB41C07-CD82-4E37-9393-B6EBBA65614D}"/>
          </ac:picMkLst>
        </pc:picChg>
        <pc:picChg chg="add del mod">
          <ac:chgData name="Helen Margolis" userId="e6a7afbc-961a-442d-a2df-b33b0221b063" providerId="ADAL" clId="{55CB9648-737F-4A60-87D1-DA2488872080}" dt="2021-01-23T15:21:41.450" v="17609"/>
          <ac:picMkLst>
            <pc:docMk/>
            <pc:sldMk cId="1555873791" sldId="274"/>
            <ac:picMk id="19" creationId="{344023CC-CDCC-45F9-ADA8-E0FB3D589032}"/>
          </ac:picMkLst>
        </pc:picChg>
        <pc:picChg chg="add del mod">
          <ac:chgData name="Helen Margolis" userId="e6a7afbc-961a-442d-a2df-b33b0221b063" providerId="ADAL" clId="{55CB9648-737F-4A60-87D1-DA2488872080}" dt="2021-01-23T15:21:41.450" v="17609"/>
          <ac:picMkLst>
            <pc:docMk/>
            <pc:sldMk cId="1555873791" sldId="274"/>
            <ac:picMk id="20" creationId="{16A1DE2E-CE3C-4C2A-BD38-AFFDB3F324AA}"/>
          </ac:picMkLst>
        </pc:picChg>
      </pc:sldChg>
      <pc:sldChg chg="addSp delSp modSp add">
        <pc:chgData name="Helen Margolis" userId="e6a7afbc-961a-442d-a2df-b33b0221b063" providerId="ADAL" clId="{55CB9648-737F-4A60-87D1-DA2488872080}" dt="2021-01-23T15:15:40.948" v="17302" actId="1076"/>
        <pc:sldMkLst>
          <pc:docMk/>
          <pc:sldMk cId="347052761" sldId="275"/>
        </pc:sldMkLst>
        <pc:spChg chg="mod">
          <ac:chgData name="Helen Margolis" userId="e6a7afbc-961a-442d-a2df-b33b0221b063" providerId="ADAL" clId="{55CB9648-737F-4A60-87D1-DA2488872080}" dt="2021-01-23T15:15:33.999" v="17301" actId="20577"/>
          <ac:spMkLst>
            <pc:docMk/>
            <pc:sldMk cId="347052761" sldId="275"/>
            <ac:spMk id="3" creationId="{8B0F74FF-30D6-4291-9DEE-495C0711CA32}"/>
          </ac:spMkLst>
        </pc:spChg>
        <pc:spChg chg="add del mod">
          <ac:chgData name="Helen Margolis" userId="e6a7afbc-961a-442d-a2df-b33b0221b063" providerId="ADAL" clId="{55CB9648-737F-4A60-87D1-DA2488872080}" dt="2021-01-22T19:17:35.700" v="5606" actId="478"/>
          <ac:spMkLst>
            <pc:docMk/>
            <pc:sldMk cId="347052761" sldId="275"/>
            <ac:spMk id="5" creationId="{8FF262A7-A313-464C-984E-A9A7C4E6BBBD}"/>
          </ac:spMkLst>
        </pc:spChg>
        <pc:spChg chg="add del mod">
          <ac:chgData name="Helen Margolis" userId="e6a7afbc-961a-442d-a2df-b33b0221b063" providerId="ADAL" clId="{55CB9648-737F-4A60-87D1-DA2488872080}" dt="2021-01-22T19:09:06.921" v="5434" actId="478"/>
          <ac:spMkLst>
            <pc:docMk/>
            <pc:sldMk cId="347052761" sldId="275"/>
            <ac:spMk id="7" creationId="{F2604A2D-AFF0-4008-9130-258F4F63A2E3}"/>
          </ac:spMkLst>
        </pc:spChg>
        <pc:spChg chg="add mod">
          <ac:chgData name="Helen Margolis" userId="e6a7afbc-961a-442d-a2df-b33b0221b063" providerId="ADAL" clId="{55CB9648-737F-4A60-87D1-DA2488872080}" dt="2021-01-22T19:16:11.111" v="5514" actId="113"/>
          <ac:spMkLst>
            <pc:docMk/>
            <pc:sldMk cId="347052761" sldId="275"/>
            <ac:spMk id="8" creationId="{7C0A52C2-7A0B-4887-BA2E-C7F4D15B1A7F}"/>
          </ac:spMkLst>
        </pc:spChg>
        <pc:spChg chg="add del mod">
          <ac:chgData name="Helen Margolis" userId="e6a7afbc-961a-442d-a2df-b33b0221b063" providerId="ADAL" clId="{55CB9648-737F-4A60-87D1-DA2488872080}" dt="2021-01-23T15:13:28.342" v="17277" actId="478"/>
          <ac:spMkLst>
            <pc:docMk/>
            <pc:sldMk cId="347052761" sldId="275"/>
            <ac:spMk id="12" creationId="{36636C06-C45A-4DD9-BAFD-44F76E5D977F}"/>
          </ac:spMkLst>
        </pc:spChg>
        <pc:graphicFrameChg chg="add mod modGraphic">
          <ac:chgData name="Helen Margolis" userId="e6a7afbc-961a-442d-a2df-b33b0221b063" providerId="ADAL" clId="{55CB9648-737F-4A60-87D1-DA2488872080}" dt="2021-01-23T15:15:40.948" v="17302" actId="1076"/>
          <ac:graphicFrameMkLst>
            <pc:docMk/>
            <pc:sldMk cId="347052761" sldId="275"/>
            <ac:graphicFrameMk id="9" creationId="{20F06F67-DCB0-41AE-BA54-E34A57D192F1}"/>
          </ac:graphicFrameMkLst>
        </pc:graphicFrameChg>
      </pc:sldChg>
      <pc:sldChg chg="add del">
        <pc:chgData name="Helen Margolis" userId="e6a7afbc-961a-442d-a2df-b33b0221b063" providerId="ADAL" clId="{55CB9648-737F-4A60-87D1-DA2488872080}" dt="2021-01-23T15:56:19.629" v="18555" actId="2696"/>
        <pc:sldMkLst>
          <pc:docMk/>
          <pc:sldMk cId="2727241720" sldId="276"/>
        </pc:sldMkLst>
      </pc:sldChg>
      <pc:sldChg chg="addSp delSp modSp add del">
        <pc:chgData name="Helen Margolis" userId="e6a7afbc-961a-442d-a2df-b33b0221b063" providerId="ADAL" clId="{55CB9648-737F-4A60-87D1-DA2488872080}" dt="2021-01-23T11:27:47.693" v="7537" actId="2696"/>
        <pc:sldMkLst>
          <pc:docMk/>
          <pc:sldMk cId="3270299418" sldId="276"/>
        </pc:sldMkLst>
        <pc:spChg chg="del mod topLvl">
          <ac:chgData name="Helen Margolis" userId="e6a7afbc-961a-442d-a2df-b33b0221b063" providerId="ADAL" clId="{55CB9648-737F-4A60-87D1-DA2488872080}" dt="2021-01-23T11:23:51.117" v="7288" actId="478"/>
          <ac:spMkLst>
            <pc:docMk/>
            <pc:sldMk cId="3270299418" sldId="276"/>
            <ac:spMk id="3" creationId="{209B2967-6AA9-4FA1-BDA4-73392374DC83}"/>
          </ac:spMkLst>
        </pc:spChg>
        <pc:spChg chg="mod topLvl">
          <ac:chgData name="Helen Margolis" userId="e6a7afbc-961a-442d-a2df-b33b0221b063" providerId="ADAL" clId="{55CB9648-737F-4A60-87D1-DA2488872080}" dt="2021-01-23T11:24:04.217" v="7291" actId="164"/>
          <ac:spMkLst>
            <pc:docMk/>
            <pc:sldMk cId="3270299418" sldId="276"/>
            <ac:spMk id="8" creationId="{2BD74A94-316B-46DF-9DB1-0DEA0D461E75}"/>
          </ac:spMkLst>
        </pc:spChg>
        <pc:spChg chg="mod topLvl">
          <ac:chgData name="Helen Margolis" userId="e6a7afbc-961a-442d-a2df-b33b0221b063" providerId="ADAL" clId="{55CB9648-737F-4A60-87D1-DA2488872080}" dt="2021-01-23T11:24:04.217" v="7291" actId="164"/>
          <ac:spMkLst>
            <pc:docMk/>
            <pc:sldMk cId="3270299418" sldId="276"/>
            <ac:spMk id="32" creationId="{242FB31E-8E73-4A87-8049-DBB1E1D19917}"/>
          </ac:spMkLst>
        </pc:spChg>
        <pc:spChg chg="mod topLvl">
          <ac:chgData name="Helen Margolis" userId="e6a7afbc-961a-442d-a2df-b33b0221b063" providerId="ADAL" clId="{55CB9648-737F-4A60-87D1-DA2488872080}" dt="2021-01-23T11:24:04.217" v="7291" actId="164"/>
          <ac:spMkLst>
            <pc:docMk/>
            <pc:sldMk cId="3270299418" sldId="276"/>
            <ac:spMk id="33" creationId="{1917335F-DDAD-48F6-BBAF-48A4F54F40AC}"/>
          </ac:spMkLst>
        </pc:spChg>
        <pc:spChg chg="mod topLvl">
          <ac:chgData name="Helen Margolis" userId="e6a7afbc-961a-442d-a2df-b33b0221b063" providerId="ADAL" clId="{55CB9648-737F-4A60-87D1-DA2488872080}" dt="2021-01-23T11:24:04.217" v="7291" actId="164"/>
          <ac:spMkLst>
            <pc:docMk/>
            <pc:sldMk cId="3270299418" sldId="276"/>
            <ac:spMk id="34" creationId="{5F89CDF9-81D1-4BFE-BBA4-5C82BFADA3C9}"/>
          </ac:spMkLst>
        </pc:spChg>
        <pc:spChg chg="mod topLvl">
          <ac:chgData name="Helen Margolis" userId="e6a7afbc-961a-442d-a2df-b33b0221b063" providerId="ADAL" clId="{55CB9648-737F-4A60-87D1-DA2488872080}" dt="2021-01-23T11:24:04.217" v="7291" actId="164"/>
          <ac:spMkLst>
            <pc:docMk/>
            <pc:sldMk cId="3270299418" sldId="276"/>
            <ac:spMk id="35" creationId="{4EF9595F-F5F0-4F59-A9FC-55F6E13FA6C3}"/>
          </ac:spMkLst>
        </pc:spChg>
        <pc:spChg chg="mod topLvl">
          <ac:chgData name="Helen Margolis" userId="e6a7afbc-961a-442d-a2df-b33b0221b063" providerId="ADAL" clId="{55CB9648-737F-4A60-87D1-DA2488872080}" dt="2021-01-23T11:24:04.217" v="7291" actId="164"/>
          <ac:spMkLst>
            <pc:docMk/>
            <pc:sldMk cId="3270299418" sldId="276"/>
            <ac:spMk id="36" creationId="{9035D4A4-6A36-4087-B7E9-8F32AA9E1CBD}"/>
          </ac:spMkLst>
        </pc:spChg>
        <pc:spChg chg="mod topLvl">
          <ac:chgData name="Helen Margolis" userId="e6a7afbc-961a-442d-a2df-b33b0221b063" providerId="ADAL" clId="{55CB9648-737F-4A60-87D1-DA2488872080}" dt="2021-01-23T11:24:04.217" v="7291" actId="164"/>
          <ac:spMkLst>
            <pc:docMk/>
            <pc:sldMk cId="3270299418" sldId="276"/>
            <ac:spMk id="41" creationId="{BF7C8BA2-3BD1-4F05-88DE-A46C4BCE17B9}"/>
          </ac:spMkLst>
        </pc:spChg>
        <pc:spChg chg="mod topLvl">
          <ac:chgData name="Helen Margolis" userId="e6a7afbc-961a-442d-a2df-b33b0221b063" providerId="ADAL" clId="{55CB9648-737F-4A60-87D1-DA2488872080}" dt="2021-01-23T11:24:04.217" v="7291" actId="164"/>
          <ac:spMkLst>
            <pc:docMk/>
            <pc:sldMk cId="3270299418" sldId="276"/>
            <ac:spMk id="43" creationId="{31336A63-1D31-4706-9885-F255C80289A9}"/>
          </ac:spMkLst>
        </pc:spChg>
        <pc:spChg chg="mod topLvl">
          <ac:chgData name="Helen Margolis" userId="e6a7afbc-961a-442d-a2df-b33b0221b063" providerId="ADAL" clId="{55CB9648-737F-4A60-87D1-DA2488872080}" dt="2021-01-23T11:24:04.217" v="7291" actId="164"/>
          <ac:spMkLst>
            <pc:docMk/>
            <pc:sldMk cId="3270299418" sldId="276"/>
            <ac:spMk id="44" creationId="{EF41E182-972E-48B6-9873-C1DAFFE6FA2F}"/>
          </ac:spMkLst>
        </pc:spChg>
        <pc:spChg chg="mod topLvl">
          <ac:chgData name="Helen Margolis" userId="e6a7afbc-961a-442d-a2df-b33b0221b063" providerId="ADAL" clId="{55CB9648-737F-4A60-87D1-DA2488872080}" dt="2021-01-23T11:24:04.217" v="7291" actId="164"/>
          <ac:spMkLst>
            <pc:docMk/>
            <pc:sldMk cId="3270299418" sldId="276"/>
            <ac:spMk id="45" creationId="{4C0F080F-D37A-42A7-AFEA-D433018E1434}"/>
          </ac:spMkLst>
        </pc:spChg>
        <pc:spChg chg="mod topLvl">
          <ac:chgData name="Helen Margolis" userId="e6a7afbc-961a-442d-a2df-b33b0221b063" providerId="ADAL" clId="{55CB9648-737F-4A60-87D1-DA2488872080}" dt="2021-01-23T11:24:04.217" v="7291" actId="164"/>
          <ac:spMkLst>
            <pc:docMk/>
            <pc:sldMk cId="3270299418" sldId="276"/>
            <ac:spMk id="49" creationId="{C9E9D90F-4C01-4681-8FC5-D80222086ADB}"/>
          </ac:spMkLst>
        </pc:spChg>
        <pc:spChg chg="mod topLvl">
          <ac:chgData name="Helen Margolis" userId="e6a7afbc-961a-442d-a2df-b33b0221b063" providerId="ADAL" clId="{55CB9648-737F-4A60-87D1-DA2488872080}" dt="2021-01-23T11:24:04.217" v="7291" actId="164"/>
          <ac:spMkLst>
            <pc:docMk/>
            <pc:sldMk cId="3270299418" sldId="276"/>
            <ac:spMk id="50" creationId="{A57695FC-A8E0-4B93-88D4-D02F1914D288}"/>
          </ac:spMkLst>
        </pc:spChg>
        <pc:spChg chg="mod topLvl">
          <ac:chgData name="Helen Margolis" userId="e6a7afbc-961a-442d-a2df-b33b0221b063" providerId="ADAL" clId="{55CB9648-737F-4A60-87D1-DA2488872080}" dt="2021-01-23T11:24:04.217" v="7291" actId="164"/>
          <ac:spMkLst>
            <pc:docMk/>
            <pc:sldMk cId="3270299418" sldId="276"/>
            <ac:spMk id="51" creationId="{7D6387C0-BE46-45CC-8DF7-CE3061A29607}"/>
          </ac:spMkLst>
        </pc:spChg>
        <pc:spChg chg="mod topLvl">
          <ac:chgData name="Helen Margolis" userId="e6a7afbc-961a-442d-a2df-b33b0221b063" providerId="ADAL" clId="{55CB9648-737F-4A60-87D1-DA2488872080}" dt="2021-01-23T11:24:04.217" v="7291" actId="164"/>
          <ac:spMkLst>
            <pc:docMk/>
            <pc:sldMk cId="3270299418" sldId="276"/>
            <ac:spMk id="53" creationId="{F3C66C92-63E9-427B-93E5-B644BA567051}"/>
          </ac:spMkLst>
        </pc:spChg>
        <pc:spChg chg="mod topLvl">
          <ac:chgData name="Helen Margolis" userId="e6a7afbc-961a-442d-a2df-b33b0221b063" providerId="ADAL" clId="{55CB9648-737F-4A60-87D1-DA2488872080}" dt="2021-01-23T11:24:04.217" v="7291" actId="164"/>
          <ac:spMkLst>
            <pc:docMk/>
            <pc:sldMk cId="3270299418" sldId="276"/>
            <ac:spMk id="54" creationId="{46704FDF-1BC7-4DDA-ADDD-E54D9F0810DE}"/>
          </ac:spMkLst>
        </pc:spChg>
        <pc:spChg chg="mod topLvl">
          <ac:chgData name="Helen Margolis" userId="e6a7afbc-961a-442d-a2df-b33b0221b063" providerId="ADAL" clId="{55CB9648-737F-4A60-87D1-DA2488872080}" dt="2021-01-23T11:24:04.217" v="7291" actId="164"/>
          <ac:spMkLst>
            <pc:docMk/>
            <pc:sldMk cId="3270299418" sldId="276"/>
            <ac:spMk id="55" creationId="{DF5D054B-2B1A-431D-BF6B-E2B1C25E00ED}"/>
          </ac:spMkLst>
        </pc:spChg>
        <pc:spChg chg="mod topLvl">
          <ac:chgData name="Helen Margolis" userId="e6a7afbc-961a-442d-a2df-b33b0221b063" providerId="ADAL" clId="{55CB9648-737F-4A60-87D1-DA2488872080}" dt="2021-01-23T11:24:04.217" v="7291" actId="164"/>
          <ac:spMkLst>
            <pc:docMk/>
            <pc:sldMk cId="3270299418" sldId="276"/>
            <ac:spMk id="56" creationId="{F6D96972-4387-49B7-A216-3ECA96CD2C7C}"/>
          </ac:spMkLst>
        </pc:spChg>
        <pc:spChg chg="mod topLvl">
          <ac:chgData name="Helen Margolis" userId="e6a7afbc-961a-442d-a2df-b33b0221b063" providerId="ADAL" clId="{55CB9648-737F-4A60-87D1-DA2488872080}" dt="2021-01-23T11:24:04.217" v="7291" actId="164"/>
          <ac:spMkLst>
            <pc:docMk/>
            <pc:sldMk cId="3270299418" sldId="276"/>
            <ac:spMk id="57" creationId="{13B8BC83-2439-40BF-8187-B03D86B4B98D}"/>
          </ac:spMkLst>
        </pc:spChg>
        <pc:spChg chg="mod topLvl">
          <ac:chgData name="Helen Margolis" userId="e6a7afbc-961a-442d-a2df-b33b0221b063" providerId="ADAL" clId="{55CB9648-737F-4A60-87D1-DA2488872080}" dt="2021-01-23T11:24:04.217" v="7291" actId="164"/>
          <ac:spMkLst>
            <pc:docMk/>
            <pc:sldMk cId="3270299418" sldId="276"/>
            <ac:spMk id="58" creationId="{3F7FD407-2FFE-4BFB-AD49-911ED581F880}"/>
          </ac:spMkLst>
        </pc:spChg>
        <pc:spChg chg="mod topLvl">
          <ac:chgData name="Helen Margolis" userId="e6a7afbc-961a-442d-a2df-b33b0221b063" providerId="ADAL" clId="{55CB9648-737F-4A60-87D1-DA2488872080}" dt="2021-01-23T11:24:04.217" v="7291" actId="164"/>
          <ac:spMkLst>
            <pc:docMk/>
            <pc:sldMk cId="3270299418" sldId="276"/>
            <ac:spMk id="62" creationId="{29218EAE-610C-4D36-8F89-4ECD653A7F63}"/>
          </ac:spMkLst>
        </pc:spChg>
        <pc:spChg chg="del mod topLvl">
          <ac:chgData name="Helen Margolis" userId="e6a7afbc-961a-442d-a2df-b33b0221b063" providerId="ADAL" clId="{55CB9648-737F-4A60-87D1-DA2488872080}" dt="2021-01-23T11:23:55.349" v="7290" actId="478"/>
          <ac:spMkLst>
            <pc:docMk/>
            <pc:sldMk cId="3270299418" sldId="276"/>
            <ac:spMk id="63" creationId="{CEED43C1-7F5B-4EFA-8859-45F4C4283B48}"/>
          </ac:spMkLst>
        </pc:spChg>
        <pc:spChg chg="del mod topLvl">
          <ac:chgData name="Helen Margolis" userId="e6a7afbc-961a-442d-a2df-b33b0221b063" providerId="ADAL" clId="{55CB9648-737F-4A60-87D1-DA2488872080}" dt="2021-01-23T11:23:52.647" v="7289" actId="478"/>
          <ac:spMkLst>
            <pc:docMk/>
            <pc:sldMk cId="3270299418" sldId="276"/>
            <ac:spMk id="64" creationId="{0A21392B-9F62-4436-AD95-6895A4E0D86A}"/>
          </ac:spMkLst>
        </pc:spChg>
        <pc:spChg chg="mod topLvl">
          <ac:chgData name="Helen Margolis" userId="e6a7afbc-961a-442d-a2df-b33b0221b063" providerId="ADAL" clId="{55CB9648-737F-4A60-87D1-DA2488872080}" dt="2021-01-23T11:24:04.217" v="7291" actId="164"/>
          <ac:spMkLst>
            <pc:docMk/>
            <pc:sldMk cId="3270299418" sldId="276"/>
            <ac:spMk id="66" creationId="{F4C8F6AC-6010-4C5F-A576-E34FC2FF7073}"/>
          </ac:spMkLst>
        </pc:spChg>
        <pc:spChg chg="mod topLvl">
          <ac:chgData name="Helen Margolis" userId="e6a7afbc-961a-442d-a2df-b33b0221b063" providerId="ADAL" clId="{55CB9648-737F-4A60-87D1-DA2488872080}" dt="2021-01-23T11:24:04.217" v="7291" actId="164"/>
          <ac:spMkLst>
            <pc:docMk/>
            <pc:sldMk cId="3270299418" sldId="276"/>
            <ac:spMk id="68" creationId="{4083FF7E-518A-450F-834B-3F6F0B073CCD}"/>
          </ac:spMkLst>
        </pc:spChg>
        <pc:spChg chg="mod topLvl">
          <ac:chgData name="Helen Margolis" userId="e6a7afbc-961a-442d-a2df-b33b0221b063" providerId="ADAL" clId="{55CB9648-737F-4A60-87D1-DA2488872080}" dt="2021-01-23T11:24:04.217" v="7291" actId="164"/>
          <ac:spMkLst>
            <pc:docMk/>
            <pc:sldMk cId="3270299418" sldId="276"/>
            <ac:spMk id="69" creationId="{17318ED5-3E51-4799-A6AF-5BCD56E18255}"/>
          </ac:spMkLst>
        </pc:spChg>
        <pc:spChg chg="mod topLvl">
          <ac:chgData name="Helen Margolis" userId="e6a7afbc-961a-442d-a2df-b33b0221b063" providerId="ADAL" clId="{55CB9648-737F-4A60-87D1-DA2488872080}" dt="2021-01-23T11:24:04.217" v="7291" actId="164"/>
          <ac:spMkLst>
            <pc:docMk/>
            <pc:sldMk cId="3270299418" sldId="276"/>
            <ac:spMk id="70" creationId="{56C13E8C-A032-45FE-9787-EADC469CFE5F}"/>
          </ac:spMkLst>
        </pc:spChg>
        <pc:spChg chg="mod topLvl">
          <ac:chgData name="Helen Margolis" userId="e6a7afbc-961a-442d-a2df-b33b0221b063" providerId="ADAL" clId="{55CB9648-737F-4A60-87D1-DA2488872080}" dt="2021-01-23T11:24:04.217" v="7291" actId="164"/>
          <ac:spMkLst>
            <pc:docMk/>
            <pc:sldMk cId="3270299418" sldId="276"/>
            <ac:spMk id="71" creationId="{7722214C-ABEF-490F-BDFC-02A77747E5D1}"/>
          </ac:spMkLst>
        </pc:spChg>
        <pc:spChg chg="mod topLvl">
          <ac:chgData name="Helen Margolis" userId="e6a7afbc-961a-442d-a2df-b33b0221b063" providerId="ADAL" clId="{55CB9648-737F-4A60-87D1-DA2488872080}" dt="2021-01-23T11:24:04.217" v="7291" actId="164"/>
          <ac:spMkLst>
            <pc:docMk/>
            <pc:sldMk cId="3270299418" sldId="276"/>
            <ac:spMk id="72" creationId="{05AA7DFF-B8AB-44E2-B844-80262A2F1FA6}"/>
          </ac:spMkLst>
        </pc:spChg>
        <pc:spChg chg="mod topLvl">
          <ac:chgData name="Helen Margolis" userId="e6a7afbc-961a-442d-a2df-b33b0221b063" providerId="ADAL" clId="{55CB9648-737F-4A60-87D1-DA2488872080}" dt="2021-01-23T11:24:04.217" v="7291" actId="164"/>
          <ac:spMkLst>
            <pc:docMk/>
            <pc:sldMk cId="3270299418" sldId="276"/>
            <ac:spMk id="73" creationId="{241DE11C-405A-4960-A06E-85CF81AA4B2D}"/>
          </ac:spMkLst>
        </pc:spChg>
        <pc:spChg chg="mod topLvl">
          <ac:chgData name="Helen Margolis" userId="e6a7afbc-961a-442d-a2df-b33b0221b063" providerId="ADAL" clId="{55CB9648-737F-4A60-87D1-DA2488872080}" dt="2021-01-23T11:24:04.217" v="7291" actId="164"/>
          <ac:spMkLst>
            <pc:docMk/>
            <pc:sldMk cId="3270299418" sldId="276"/>
            <ac:spMk id="74" creationId="{A38B1AA6-5759-4EAC-9860-6B836416B146}"/>
          </ac:spMkLst>
        </pc:spChg>
        <pc:spChg chg="mod topLvl">
          <ac:chgData name="Helen Margolis" userId="e6a7afbc-961a-442d-a2df-b33b0221b063" providerId="ADAL" clId="{55CB9648-737F-4A60-87D1-DA2488872080}" dt="2021-01-23T11:24:04.217" v="7291" actId="164"/>
          <ac:spMkLst>
            <pc:docMk/>
            <pc:sldMk cId="3270299418" sldId="276"/>
            <ac:spMk id="75" creationId="{3DCCC4A6-EEEF-4532-898F-81FE7075447C}"/>
          </ac:spMkLst>
        </pc:spChg>
        <pc:spChg chg="mod topLvl">
          <ac:chgData name="Helen Margolis" userId="e6a7afbc-961a-442d-a2df-b33b0221b063" providerId="ADAL" clId="{55CB9648-737F-4A60-87D1-DA2488872080}" dt="2021-01-23T11:24:04.217" v="7291" actId="164"/>
          <ac:spMkLst>
            <pc:docMk/>
            <pc:sldMk cId="3270299418" sldId="276"/>
            <ac:spMk id="76" creationId="{913EF353-F434-4893-9FF4-E066494A141D}"/>
          </ac:spMkLst>
        </pc:spChg>
        <pc:spChg chg="mod topLvl">
          <ac:chgData name="Helen Margolis" userId="e6a7afbc-961a-442d-a2df-b33b0221b063" providerId="ADAL" clId="{55CB9648-737F-4A60-87D1-DA2488872080}" dt="2021-01-23T11:24:04.217" v="7291" actId="164"/>
          <ac:spMkLst>
            <pc:docMk/>
            <pc:sldMk cId="3270299418" sldId="276"/>
            <ac:spMk id="77" creationId="{1F804634-8674-4166-917B-B3637E0C605B}"/>
          </ac:spMkLst>
        </pc:spChg>
        <pc:spChg chg="mod topLvl">
          <ac:chgData name="Helen Margolis" userId="e6a7afbc-961a-442d-a2df-b33b0221b063" providerId="ADAL" clId="{55CB9648-737F-4A60-87D1-DA2488872080}" dt="2021-01-23T11:24:04.217" v="7291" actId="164"/>
          <ac:spMkLst>
            <pc:docMk/>
            <pc:sldMk cId="3270299418" sldId="276"/>
            <ac:spMk id="114" creationId="{E2BDB56C-369F-454A-955A-680DD7D462BB}"/>
          </ac:spMkLst>
        </pc:spChg>
        <pc:spChg chg="del mod topLvl">
          <ac:chgData name="Helen Margolis" userId="e6a7afbc-961a-442d-a2df-b33b0221b063" providerId="ADAL" clId="{55CB9648-737F-4A60-87D1-DA2488872080}" dt="2021-01-23T11:23:49.181" v="7287" actId="478"/>
          <ac:spMkLst>
            <pc:docMk/>
            <pc:sldMk cId="3270299418" sldId="276"/>
            <ac:spMk id="157" creationId="{C9CD5D18-CA20-4425-9929-5ECE8C8BB5B1}"/>
          </ac:spMkLst>
        </pc:spChg>
        <pc:spChg chg="del mod topLvl">
          <ac:chgData name="Helen Margolis" userId="e6a7afbc-961a-442d-a2df-b33b0221b063" providerId="ADAL" clId="{55CB9648-737F-4A60-87D1-DA2488872080}" dt="2021-01-23T11:23:46.693" v="7286" actId="478"/>
          <ac:spMkLst>
            <pc:docMk/>
            <pc:sldMk cId="3270299418" sldId="276"/>
            <ac:spMk id="158" creationId="{61A4C11A-0025-42D4-BFDF-F40682C6A545}"/>
          </ac:spMkLst>
        </pc:spChg>
        <pc:spChg chg="mod topLvl">
          <ac:chgData name="Helen Margolis" userId="e6a7afbc-961a-442d-a2df-b33b0221b063" providerId="ADAL" clId="{55CB9648-737F-4A60-87D1-DA2488872080}" dt="2021-01-23T11:24:04.217" v="7291" actId="164"/>
          <ac:spMkLst>
            <pc:docMk/>
            <pc:sldMk cId="3270299418" sldId="276"/>
            <ac:spMk id="166" creationId="{650B98AB-B275-4467-AB17-243CF5D816CA}"/>
          </ac:spMkLst>
        </pc:spChg>
        <pc:spChg chg="del">
          <ac:chgData name="Helen Margolis" userId="e6a7afbc-961a-442d-a2df-b33b0221b063" providerId="ADAL" clId="{55CB9648-737F-4A60-87D1-DA2488872080}" dt="2021-01-23T11:23:38.941" v="7284" actId="478"/>
          <ac:spMkLst>
            <pc:docMk/>
            <pc:sldMk cId="3270299418" sldId="276"/>
            <ac:spMk id="177" creationId="{C99058A9-D309-4B3E-8557-0BEC386C929C}"/>
          </ac:spMkLst>
        </pc:spChg>
        <pc:grpChg chg="add mod">
          <ac:chgData name="Helen Margolis" userId="e6a7afbc-961a-442d-a2df-b33b0221b063" providerId="ADAL" clId="{55CB9648-737F-4A60-87D1-DA2488872080}" dt="2021-01-23T11:24:04.217" v="7291" actId="164"/>
          <ac:grpSpMkLst>
            <pc:docMk/>
            <pc:sldMk cId="3270299418" sldId="276"/>
            <ac:grpSpMk id="4" creationId="{DF00537D-3D06-4017-B716-F328BA4DF7F8}"/>
          </ac:grpSpMkLst>
        </pc:grpChg>
        <pc:grpChg chg="del">
          <ac:chgData name="Helen Margolis" userId="e6a7afbc-961a-442d-a2df-b33b0221b063" providerId="ADAL" clId="{55CB9648-737F-4A60-87D1-DA2488872080}" dt="2021-01-23T11:23:43.328" v="7285" actId="165"/>
          <ac:grpSpMkLst>
            <pc:docMk/>
            <pc:sldMk cId="3270299418" sldId="276"/>
            <ac:grpSpMk id="6" creationId="{5DFEF53E-B97C-41F2-8FC8-5042F978966C}"/>
          </ac:grpSpMkLst>
        </pc:grpChg>
        <pc:grpChg chg="mod topLvl">
          <ac:chgData name="Helen Margolis" userId="e6a7afbc-961a-442d-a2df-b33b0221b063" providerId="ADAL" clId="{55CB9648-737F-4A60-87D1-DA2488872080}" dt="2021-01-23T11:24:04.217" v="7291" actId="164"/>
          <ac:grpSpMkLst>
            <pc:docMk/>
            <pc:sldMk cId="3270299418" sldId="276"/>
            <ac:grpSpMk id="42" creationId="{599CCA76-2BA9-4E73-8340-EB64306F224A}"/>
          </ac:grpSpMkLst>
        </pc:grpChg>
        <pc:grpChg chg="mod topLvl">
          <ac:chgData name="Helen Margolis" userId="e6a7afbc-961a-442d-a2df-b33b0221b063" providerId="ADAL" clId="{55CB9648-737F-4A60-87D1-DA2488872080}" dt="2021-01-23T11:24:04.217" v="7291" actId="164"/>
          <ac:grpSpMkLst>
            <pc:docMk/>
            <pc:sldMk cId="3270299418" sldId="276"/>
            <ac:grpSpMk id="46" creationId="{A9544728-655F-470E-B472-123BF075A49E}"/>
          </ac:grpSpMkLst>
        </pc:grpChg>
        <pc:grpChg chg="mod topLvl">
          <ac:chgData name="Helen Margolis" userId="e6a7afbc-961a-442d-a2df-b33b0221b063" providerId="ADAL" clId="{55CB9648-737F-4A60-87D1-DA2488872080}" dt="2021-01-23T11:24:04.217" v="7291" actId="164"/>
          <ac:grpSpMkLst>
            <pc:docMk/>
            <pc:sldMk cId="3270299418" sldId="276"/>
            <ac:grpSpMk id="59" creationId="{F73DA929-839A-4EDA-9375-9FB2662942A0}"/>
          </ac:grpSpMkLst>
        </pc:grpChg>
        <pc:grpChg chg="add del mod">
          <ac:chgData name="Helen Margolis" userId="e6a7afbc-961a-442d-a2df-b33b0221b063" providerId="ADAL" clId="{55CB9648-737F-4A60-87D1-DA2488872080}" dt="2021-01-23T11:24:11.477" v="7293"/>
          <ac:grpSpMkLst>
            <pc:docMk/>
            <pc:sldMk cId="3270299418" sldId="276"/>
            <ac:grpSpMk id="78" creationId="{92DAC924-2B3D-4F33-8F7D-25B446AB0808}"/>
          </ac:grpSpMkLst>
        </pc:grpChg>
        <pc:grpChg chg="mod">
          <ac:chgData name="Helen Margolis" userId="e6a7afbc-961a-442d-a2df-b33b0221b063" providerId="ADAL" clId="{55CB9648-737F-4A60-87D1-DA2488872080}" dt="2021-01-23T11:24:08.253" v="7292"/>
          <ac:grpSpMkLst>
            <pc:docMk/>
            <pc:sldMk cId="3270299418" sldId="276"/>
            <ac:grpSpMk id="80" creationId="{16AAEE80-F51B-4F22-AFD9-AF10F31970C8}"/>
          </ac:grpSpMkLst>
        </pc:grpChg>
        <pc:grpChg chg="mod">
          <ac:chgData name="Helen Margolis" userId="e6a7afbc-961a-442d-a2df-b33b0221b063" providerId="ADAL" clId="{55CB9648-737F-4A60-87D1-DA2488872080}" dt="2021-01-23T11:24:08.253" v="7292"/>
          <ac:grpSpMkLst>
            <pc:docMk/>
            <pc:sldMk cId="3270299418" sldId="276"/>
            <ac:grpSpMk id="87" creationId="{8CE084C1-3CE4-4393-8205-0C03CAEB155F}"/>
          </ac:grpSpMkLst>
        </pc:grpChg>
        <pc:grpChg chg="mod">
          <ac:chgData name="Helen Margolis" userId="e6a7afbc-961a-442d-a2df-b33b0221b063" providerId="ADAL" clId="{55CB9648-737F-4A60-87D1-DA2488872080}" dt="2021-01-23T11:24:08.253" v="7292"/>
          <ac:grpSpMkLst>
            <pc:docMk/>
            <pc:sldMk cId="3270299418" sldId="276"/>
            <ac:grpSpMk id="96" creationId="{CEC63A38-C41B-469C-8FC6-76A0A5487C1B}"/>
          </ac:grpSpMkLst>
        </pc:grpChg>
        <pc:grpChg chg="del">
          <ac:chgData name="Helen Margolis" userId="e6a7afbc-961a-442d-a2df-b33b0221b063" providerId="ADAL" clId="{55CB9648-737F-4A60-87D1-DA2488872080}" dt="2021-01-23T11:23:36.518" v="7283" actId="478"/>
          <ac:grpSpMkLst>
            <pc:docMk/>
            <pc:sldMk cId="3270299418" sldId="276"/>
            <ac:grpSpMk id="176" creationId="{B435E457-E182-420C-8961-C3575D531B48}"/>
          </ac:grpSpMkLst>
        </pc:grpChg>
        <pc:picChg chg="mod modCrop">
          <ac:chgData name="Helen Margolis" userId="e6a7afbc-961a-442d-a2df-b33b0221b063" providerId="ADAL" clId="{55CB9648-737F-4A60-87D1-DA2488872080}" dt="2021-01-23T11:25:12.236" v="7500" actId="692"/>
          <ac:picMkLst>
            <pc:docMk/>
            <pc:sldMk cId="3270299418" sldId="276"/>
            <ac:picMk id="5" creationId="{B42E7168-D1B7-4526-BF10-6327664633A3}"/>
          </ac:picMkLst>
        </pc:picChg>
        <pc:picChg chg="mod topLvl">
          <ac:chgData name="Helen Margolis" userId="e6a7afbc-961a-442d-a2df-b33b0221b063" providerId="ADAL" clId="{55CB9648-737F-4A60-87D1-DA2488872080}" dt="2021-01-23T11:24:04.217" v="7291" actId="164"/>
          <ac:picMkLst>
            <pc:docMk/>
            <pc:sldMk cId="3270299418" sldId="276"/>
            <ac:picMk id="40" creationId="{EEED313D-9040-4F15-8166-DFFE04967E18}"/>
          </ac:picMkLst>
        </pc:picChg>
        <pc:picChg chg="mod topLvl">
          <ac:chgData name="Helen Margolis" userId="e6a7afbc-961a-442d-a2df-b33b0221b063" providerId="ADAL" clId="{55CB9648-737F-4A60-87D1-DA2488872080}" dt="2021-01-23T11:24:04.217" v="7291" actId="164"/>
          <ac:picMkLst>
            <pc:docMk/>
            <pc:sldMk cId="3270299418" sldId="276"/>
            <ac:picMk id="124" creationId="{5CE726A9-EB31-46A8-9BF5-B7355D161866}"/>
          </ac:picMkLst>
        </pc:picChg>
        <pc:cxnChg chg="mod topLvl">
          <ac:chgData name="Helen Margolis" userId="e6a7afbc-961a-442d-a2df-b33b0221b063" providerId="ADAL" clId="{55CB9648-737F-4A60-87D1-DA2488872080}" dt="2021-01-23T11:24:04.217" v="7291" actId="164"/>
          <ac:cxnSpMkLst>
            <pc:docMk/>
            <pc:sldMk cId="3270299418" sldId="276"/>
            <ac:cxnSpMk id="83" creationId="{3F0CF2E2-AB11-4235-953D-93C0D952053D}"/>
          </ac:cxnSpMkLst>
        </pc:cxnChg>
        <pc:cxnChg chg="mod topLvl">
          <ac:chgData name="Helen Margolis" userId="e6a7afbc-961a-442d-a2df-b33b0221b063" providerId="ADAL" clId="{55CB9648-737F-4A60-87D1-DA2488872080}" dt="2021-01-23T11:24:04.217" v="7291" actId="164"/>
          <ac:cxnSpMkLst>
            <pc:docMk/>
            <pc:sldMk cId="3270299418" sldId="276"/>
            <ac:cxnSpMk id="86" creationId="{FDC3A9EB-FB58-4814-BF4A-02B9D1BCD831}"/>
          </ac:cxnSpMkLst>
        </pc:cxnChg>
        <pc:cxnChg chg="mod topLvl">
          <ac:chgData name="Helen Margolis" userId="e6a7afbc-961a-442d-a2df-b33b0221b063" providerId="ADAL" clId="{55CB9648-737F-4A60-87D1-DA2488872080}" dt="2021-01-23T11:24:04.217" v="7291" actId="164"/>
          <ac:cxnSpMkLst>
            <pc:docMk/>
            <pc:sldMk cId="3270299418" sldId="276"/>
            <ac:cxnSpMk id="90" creationId="{BF4E9659-358D-490A-8CD3-F6A8C6BE88A0}"/>
          </ac:cxnSpMkLst>
        </pc:cxnChg>
        <pc:cxnChg chg="mod topLvl">
          <ac:chgData name="Helen Margolis" userId="e6a7afbc-961a-442d-a2df-b33b0221b063" providerId="ADAL" clId="{55CB9648-737F-4A60-87D1-DA2488872080}" dt="2021-01-23T11:24:04.217" v="7291" actId="164"/>
          <ac:cxnSpMkLst>
            <pc:docMk/>
            <pc:sldMk cId="3270299418" sldId="276"/>
            <ac:cxnSpMk id="94" creationId="{A577EA40-0240-40D8-9BE6-F12DD168F563}"/>
          </ac:cxnSpMkLst>
        </pc:cxnChg>
        <pc:cxnChg chg="mod topLvl">
          <ac:chgData name="Helen Margolis" userId="e6a7afbc-961a-442d-a2df-b33b0221b063" providerId="ADAL" clId="{55CB9648-737F-4A60-87D1-DA2488872080}" dt="2021-01-23T11:24:04.217" v="7291" actId="164"/>
          <ac:cxnSpMkLst>
            <pc:docMk/>
            <pc:sldMk cId="3270299418" sldId="276"/>
            <ac:cxnSpMk id="130" creationId="{3D56F248-785E-4A04-9101-6563D5507153}"/>
          </ac:cxnSpMkLst>
        </pc:cxnChg>
        <pc:cxnChg chg="mod topLvl">
          <ac:chgData name="Helen Margolis" userId="e6a7afbc-961a-442d-a2df-b33b0221b063" providerId="ADAL" clId="{55CB9648-737F-4A60-87D1-DA2488872080}" dt="2021-01-23T11:24:04.217" v="7291" actId="164"/>
          <ac:cxnSpMkLst>
            <pc:docMk/>
            <pc:sldMk cId="3270299418" sldId="276"/>
            <ac:cxnSpMk id="131" creationId="{C83C786E-4350-4FE6-9431-B3BDCCA9880B}"/>
          </ac:cxnSpMkLst>
        </pc:cxnChg>
        <pc:cxnChg chg="mod topLvl">
          <ac:chgData name="Helen Margolis" userId="e6a7afbc-961a-442d-a2df-b33b0221b063" providerId="ADAL" clId="{55CB9648-737F-4A60-87D1-DA2488872080}" dt="2021-01-23T11:24:04.217" v="7291" actId="164"/>
          <ac:cxnSpMkLst>
            <pc:docMk/>
            <pc:sldMk cId="3270299418" sldId="276"/>
            <ac:cxnSpMk id="132" creationId="{25252117-E478-4CD6-9CB0-C8574C8C847E}"/>
          </ac:cxnSpMkLst>
        </pc:cxnChg>
        <pc:cxnChg chg="mod topLvl">
          <ac:chgData name="Helen Margolis" userId="e6a7afbc-961a-442d-a2df-b33b0221b063" providerId="ADAL" clId="{55CB9648-737F-4A60-87D1-DA2488872080}" dt="2021-01-23T11:24:04.217" v="7291" actId="164"/>
          <ac:cxnSpMkLst>
            <pc:docMk/>
            <pc:sldMk cId="3270299418" sldId="276"/>
            <ac:cxnSpMk id="138" creationId="{8D647F16-D6F5-4C96-B1C4-16844A4DA88F}"/>
          </ac:cxnSpMkLst>
        </pc:cxnChg>
        <pc:cxnChg chg="mod topLvl">
          <ac:chgData name="Helen Margolis" userId="e6a7afbc-961a-442d-a2df-b33b0221b063" providerId="ADAL" clId="{55CB9648-737F-4A60-87D1-DA2488872080}" dt="2021-01-23T11:24:04.217" v="7291" actId="164"/>
          <ac:cxnSpMkLst>
            <pc:docMk/>
            <pc:sldMk cId="3270299418" sldId="276"/>
            <ac:cxnSpMk id="163" creationId="{C9D6CDFA-C557-47E5-81C9-F5C86A5A0C90}"/>
          </ac:cxnSpMkLst>
        </pc:cxnChg>
      </pc:sldChg>
      <pc:sldChg chg="addSp delSp modSp add">
        <pc:chgData name="Helen Margolis" userId="e6a7afbc-961a-442d-a2df-b33b0221b063" providerId="ADAL" clId="{55CB9648-737F-4A60-87D1-DA2488872080}" dt="2021-01-24T13:15:33.026" v="29154" actId="948"/>
        <pc:sldMkLst>
          <pc:docMk/>
          <pc:sldMk cId="3735684955" sldId="277"/>
        </pc:sldMkLst>
        <pc:spChg chg="add del mod">
          <ac:chgData name="Helen Margolis" userId="e6a7afbc-961a-442d-a2df-b33b0221b063" providerId="ADAL" clId="{55CB9648-737F-4A60-87D1-DA2488872080}" dt="2021-01-23T11:40:17.785" v="7788" actId="478"/>
          <ac:spMkLst>
            <pc:docMk/>
            <pc:sldMk cId="3735684955" sldId="277"/>
            <ac:spMk id="4" creationId="{A35A0DA4-A8E1-43A2-B3A3-FBD894DC1AD9}"/>
          </ac:spMkLst>
        </pc:spChg>
        <pc:spChg chg="del">
          <ac:chgData name="Helen Margolis" userId="e6a7afbc-961a-442d-a2df-b33b0221b063" providerId="ADAL" clId="{55CB9648-737F-4A60-87D1-DA2488872080}" dt="2021-01-23T11:40:15.407" v="7787" actId="478"/>
          <ac:spMkLst>
            <pc:docMk/>
            <pc:sldMk cId="3735684955" sldId="277"/>
            <ac:spMk id="10" creationId="{970D0826-F0B5-4F33-8397-1DD2E817B5EB}"/>
          </ac:spMkLst>
        </pc:spChg>
        <pc:spChg chg="add mod">
          <ac:chgData name="Helen Margolis" userId="e6a7afbc-961a-442d-a2df-b33b0221b063" providerId="ADAL" clId="{55CB9648-737F-4A60-87D1-DA2488872080}" dt="2021-01-24T13:15:33.026" v="29154" actId="948"/>
          <ac:spMkLst>
            <pc:docMk/>
            <pc:sldMk cId="3735684955" sldId="277"/>
            <ac:spMk id="11" creationId="{798E0A58-25E8-4EB3-A827-1E8D656D761C}"/>
          </ac:spMkLst>
        </pc:spChg>
        <pc:spChg chg="add del">
          <ac:chgData name="Helen Margolis" userId="e6a7afbc-961a-442d-a2df-b33b0221b063" providerId="ADAL" clId="{55CB9648-737F-4A60-87D1-DA2488872080}" dt="2021-01-23T12:15:56.759" v="10815" actId="478"/>
          <ac:spMkLst>
            <pc:docMk/>
            <pc:sldMk cId="3735684955" sldId="277"/>
            <ac:spMk id="13" creationId="{8FC807E1-765C-4B48-ADF8-4E0375373183}"/>
          </ac:spMkLst>
        </pc:spChg>
        <pc:grpChg chg="add del mod">
          <ac:chgData name="Helen Margolis" userId="e6a7afbc-961a-442d-a2df-b33b0221b063" providerId="ADAL" clId="{55CB9648-737F-4A60-87D1-DA2488872080}" dt="2021-01-23T15:54:56.996" v="18523" actId="165"/>
          <ac:grpSpMkLst>
            <pc:docMk/>
            <pc:sldMk cId="3735684955" sldId="277"/>
            <ac:grpSpMk id="5" creationId="{40E8C19E-0BC3-4379-8408-0A28E9FA4916}"/>
          </ac:grpSpMkLst>
        </pc:grpChg>
        <pc:grpChg chg="add mod">
          <ac:chgData name="Helen Margolis" userId="e6a7afbc-961a-442d-a2df-b33b0221b063" providerId="ADAL" clId="{55CB9648-737F-4A60-87D1-DA2488872080}" dt="2021-01-23T15:55:45.869" v="18545" actId="1076"/>
          <ac:grpSpMkLst>
            <pc:docMk/>
            <pc:sldMk cId="3735684955" sldId="277"/>
            <ac:grpSpMk id="19" creationId="{E7F4F802-CC80-4890-AD3F-DACA53AC5D06}"/>
          </ac:grpSpMkLst>
        </pc:grpChg>
        <pc:grpChg chg="add mod">
          <ac:chgData name="Helen Margolis" userId="e6a7afbc-961a-442d-a2df-b33b0221b063" providerId="ADAL" clId="{55CB9648-737F-4A60-87D1-DA2488872080}" dt="2021-01-24T13:15:18.896" v="29153" actId="1076"/>
          <ac:grpSpMkLst>
            <pc:docMk/>
            <pc:sldMk cId="3735684955" sldId="277"/>
            <ac:grpSpMk id="20" creationId="{C873C23C-AAD2-4987-985F-BF9762CD64E0}"/>
          </ac:grpSpMkLst>
        </pc:grpChg>
        <pc:picChg chg="add mod modCrop">
          <ac:chgData name="Helen Margolis" userId="e6a7afbc-961a-442d-a2df-b33b0221b063" providerId="ADAL" clId="{55CB9648-737F-4A60-87D1-DA2488872080}" dt="2021-01-24T13:15:13.578" v="29152" actId="164"/>
          <ac:picMkLst>
            <pc:docMk/>
            <pc:sldMk cId="3735684955" sldId="277"/>
            <ac:picMk id="6" creationId="{A0004125-64C7-4A9C-8168-2FF86EBA6201}"/>
          </ac:picMkLst>
        </pc:picChg>
        <pc:picChg chg="add del mod">
          <ac:chgData name="Helen Margolis" userId="e6a7afbc-961a-442d-a2df-b33b0221b063" providerId="ADAL" clId="{55CB9648-737F-4A60-87D1-DA2488872080}" dt="2021-01-23T15:04:39.428" v="17104"/>
          <ac:picMkLst>
            <pc:docMk/>
            <pc:sldMk cId="3735684955" sldId="277"/>
            <ac:picMk id="12" creationId="{40FD3C53-AE10-4751-8DCB-1AEEB012C4E7}"/>
          </ac:picMkLst>
        </pc:picChg>
        <pc:picChg chg="add mod topLvl">
          <ac:chgData name="Helen Margolis" userId="e6a7afbc-961a-442d-a2df-b33b0221b063" providerId="ADAL" clId="{55CB9648-737F-4A60-87D1-DA2488872080}" dt="2021-01-23T15:55:42.066" v="18544" actId="164"/>
          <ac:picMkLst>
            <pc:docMk/>
            <pc:sldMk cId="3735684955" sldId="277"/>
            <ac:picMk id="14" creationId="{C0835E4B-CB50-4D59-8861-45A1839D1D07}"/>
          </ac:picMkLst>
        </pc:picChg>
        <pc:picChg chg="add mod topLvl">
          <ac:chgData name="Helen Margolis" userId="e6a7afbc-961a-442d-a2df-b33b0221b063" providerId="ADAL" clId="{55CB9648-737F-4A60-87D1-DA2488872080}" dt="2021-01-23T15:55:42.066" v="18544" actId="164"/>
          <ac:picMkLst>
            <pc:docMk/>
            <pc:sldMk cId="3735684955" sldId="277"/>
            <ac:picMk id="15" creationId="{4CAF8760-AB14-40E3-A194-9AF20D5B848A}"/>
          </ac:picMkLst>
        </pc:picChg>
        <pc:picChg chg="add mod topLvl">
          <ac:chgData name="Helen Margolis" userId="e6a7afbc-961a-442d-a2df-b33b0221b063" providerId="ADAL" clId="{55CB9648-737F-4A60-87D1-DA2488872080}" dt="2021-01-23T15:55:42.066" v="18544" actId="164"/>
          <ac:picMkLst>
            <pc:docMk/>
            <pc:sldMk cId="3735684955" sldId="277"/>
            <ac:picMk id="16" creationId="{F0C0D91B-60F8-4C7C-A0B8-1CBDBD1B880E}"/>
          </ac:picMkLst>
        </pc:picChg>
        <pc:picChg chg="add mod topLvl">
          <ac:chgData name="Helen Margolis" userId="e6a7afbc-961a-442d-a2df-b33b0221b063" providerId="ADAL" clId="{55CB9648-737F-4A60-87D1-DA2488872080}" dt="2021-01-23T15:55:42.066" v="18544" actId="164"/>
          <ac:picMkLst>
            <pc:docMk/>
            <pc:sldMk cId="3735684955" sldId="277"/>
            <ac:picMk id="17" creationId="{71A29266-02DF-4C5A-86BB-BF26D031E7DE}"/>
          </ac:picMkLst>
        </pc:picChg>
        <pc:picChg chg="add mod">
          <ac:chgData name="Helen Margolis" userId="e6a7afbc-961a-442d-a2df-b33b0221b063" providerId="ADAL" clId="{55CB9648-737F-4A60-87D1-DA2488872080}" dt="2021-01-24T13:15:13.578" v="29152" actId="164"/>
          <ac:picMkLst>
            <pc:docMk/>
            <pc:sldMk cId="3735684955" sldId="277"/>
            <ac:picMk id="18" creationId="{BD2D622C-F913-44E8-97E0-867F31689303}"/>
          </ac:picMkLst>
        </pc:picChg>
      </pc:sldChg>
      <pc:sldChg chg="delSp modSp add del">
        <pc:chgData name="Helen Margolis" userId="e6a7afbc-961a-442d-a2df-b33b0221b063" providerId="ADAL" clId="{55CB9648-737F-4A60-87D1-DA2488872080}" dt="2021-01-24T11:46:40.803" v="28690" actId="2696"/>
        <pc:sldMkLst>
          <pc:docMk/>
          <pc:sldMk cId="443759741" sldId="278"/>
        </pc:sldMkLst>
        <pc:spChg chg="mod">
          <ac:chgData name="Helen Margolis" userId="e6a7afbc-961a-442d-a2df-b33b0221b063" providerId="ADAL" clId="{55CB9648-737F-4A60-87D1-DA2488872080}" dt="2021-01-23T16:09:06.225" v="19133" actId="20577"/>
          <ac:spMkLst>
            <pc:docMk/>
            <pc:sldMk cId="443759741" sldId="278"/>
            <ac:spMk id="2" creationId="{9D16903B-9247-461D-87FF-601A6CE73898}"/>
          </ac:spMkLst>
        </pc:spChg>
        <pc:spChg chg="mod">
          <ac:chgData name="Helen Margolis" userId="e6a7afbc-961a-442d-a2df-b33b0221b063" providerId="ADAL" clId="{55CB9648-737F-4A60-87D1-DA2488872080}" dt="2021-01-23T16:17:04.577" v="20898" actId="20577"/>
          <ac:spMkLst>
            <pc:docMk/>
            <pc:sldMk cId="443759741" sldId="278"/>
            <ac:spMk id="3" creationId="{8B0F74FF-30D6-4291-9DEE-495C0711CA32}"/>
          </ac:spMkLst>
        </pc:spChg>
        <pc:picChg chg="del">
          <ac:chgData name="Helen Margolis" userId="e6a7afbc-961a-442d-a2df-b33b0221b063" providerId="ADAL" clId="{55CB9648-737F-4A60-87D1-DA2488872080}" dt="2021-01-23T16:09:13.870" v="19136" actId="478"/>
          <ac:picMkLst>
            <pc:docMk/>
            <pc:sldMk cId="443759741" sldId="278"/>
            <ac:picMk id="8" creationId="{F24E8416-ABFC-430B-B95E-2EBB0345B939}"/>
          </ac:picMkLst>
        </pc:picChg>
        <pc:picChg chg="del">
          <ac:chgData name="Helen Margolis" userId="e6a7afbc-961a-442d-a2df-b33b0221b063" providerId="ADAL" clId="{55CB9648-737F-4A60-87D1-DA2488872080}" dt="2021-01-23T16:09:18.391" v="19137" actId="478"/>
          <ac:picMkLst>
            <pc:docMk/>
            <pc:sldMk cId="443759741" sldId="278"/>
            <ac:picMk id="9" creationId="{4F7323F2-7D15-4238-A3D9-3076466EC656}"/>
          </ac:picMkLst>
        </pc:picChg>
      </pc:sldChg>
      <pc:sldChg chg="add del">
        <pc:chgData name="Helen Margolis" userId="e6a7afbc-961a-442d-a2df-b33b0221b063" providerId="ADAL" clId="{55CB9648-737F-4A60-87D1-DA2488872080}" dt="2021-01-23T14:09:39.090" v="16864" actId="2696"/>
        <pc:sldMkLst>
          <pc:docMk/>
          <pc:sldMk cId="3131715161" sldId="278"/>
        </pc:sldMkLst>
      </pc:sldChg>
      <pc:sldChg chg="addSp delSp modSp add ord">
        <pc:chgData name="Helen Margolis" userId="e6a7afbc-961a-442d-a2df-b33b0221b063" providerId="ADAL" clId="{55CB9648-737F-4A60-87D1-DA2488872080}" dt="2021-01-24T13:04:06.386" v="28723" actId="20577"/>
        <pc:sldMkLst>
          <pc:docMk/>
          <pc:sldMk cId="404617516" sldId="279"/>
        </pc:sldMkLst>
        <pc:spChg chg="mod">
          <ac:chgData name="Helen Margolis" userId="e6a7afbc-961a-442d-a2df-b33b0221b063" providerId="ADAL" clId="{55CB9648-737F-4A60-87D1-DA2488872080}" dt="2021-01-23T16:21:42.037" v="20910" actId="20577"/>
          <ac:spMkLst>
            <pc:docMk/>
            <pc:sldMk cId="404617516" sldId="279"/>
            <ac:spMk id="2" creationId="{9D16903B-9247-461D-87FF-601A6CE73898}"/>
          </ac:spMkLst>
        </pc:spChg>
        <pc:spChg chg="del">
          <ac:chgData name="Helen Margolis" userId="e6a7afbc-961a-442d-a2df-b33b0221b063" providerId="ADAL" clId="{55CB9648-737F-4A60-87D1-DA2488872080}" dt="2021-01-23T16:23:23.406" v="20911" actId="478"/>
          <ac:spMkLst>
            <pc:docMk/>
            <pc:sldMk cId="404617516" sldId="279"/>
            <ac:spMk id="3" creationId="{8B0F74FF-30D6-4291-9DEE-495C0711CA32}"/>
          </ac:spMkLst>
        </pc:spChg>
        <pc:spChg chg="add del mod">
          <ac:chgData name="Helen Margolis" userId="e6a7afbc-961a-442d-a2df-b33b0221b063" providerId="ADAL" clId="{55CB9648-737F-4A60-87D1-DA2488872080}" dt="2021-01-23T16:23:26.067" v="20912" actId="478"/>
          <ac:spMkLst>
            <pc:docMk/>
            <pc:sldMk cId="404617516" sldId="279"/>
            <ac:spMk id="7" creationId="{091EBBD7-DCAC-4A7C-9172-1D25F022496D}"/>
          </ac:spMkLst>
        </pc:spChg>
        <pc:spChg chg="add del mod">
          <ac:chgData name="Helen Margolis" userId="e6a7afbc-961a-442d-a2df-b33b0221b063" providerId="ADAL" clId="{55CB9648-737F-4A60-87D1-DA2488872080}" dt="2021-01-23T16:46:30.671" v="22068" actId="478"/>
          <ac:spMkLst>
            <pc:docMk/>
            <pc:sldMk cId="404617516" sldId="279"/>
            <ac:spMk id="9" creationId="{6A363553-2782-4AA1-AA8D-7916CC6D686D}"/>
          </ac:spMkLst>
        </pc:spChg>
        <pc:spChg chg="add mod">
          <ac:chgData name="Helen Margolis" userId="e6a7afbc-961a-442d-a2df-b33b0221b063" providerId="ADAL" clId="{55CB9648-737F-4A60-87D1-DA2488872080}" dt="2021-01-24T13:04:06.386" v="28723" actId="20577"/>
          <ac:spMkLst>
            <pc:docMk/>
            <pc:sldMk cId="404617516" sldId="279"/>
            <ac:spMk id="10" creationId="{F12D8011-DE73-49EC-AC37-055C5BFBA920}"/>
          </ac:spMkLst>
        </pc:spChg>
        <pc:spChg chg="add del mod">
          <ac:chgData name="Helen Margolis" userId="e6a7afbc-961a-442d-a2df-b33b0221b063" providerId="ADAL" clId="{55CB9648-737F-4A60-87D1-DA2488872080}" dt="2021-01-23T16:46:33.972" v="22069" actId="478"/>
          <ac:spMkLst>
            <pc:docMk/>
            <pc:sldMk cId="404617516" sldId="279"/>
            <ac:spMk id="12" creationId="{B2812B9F-EC13-4F6B-A28B-90C48803042C}"/>
          </ac:spMkLst>
        </pc:spChg>
        <pc:spChg chg="add mod">
          <ac:chgData name="Helen Margolis" userId="e6a7afbc-961a-442d-a2df-b33b0221b063" providerId="ADAL" clId="{55CB9648-737F-4A60-87D1-DA2488872080}" dt="2021-01-23T17:20:38.535" v="23808" actId="164"/>
          <ac:spMkLst>
            <pc:docMk/>
            <pc:sldMk cId="404617516" sldId="279"/>
            <ac:spMk id="16" creationId="{EE16B6A2-AA66-4145-8CE7-6C9C9E890CE6}"/>
          </ac:spMkLst>
        </pc:spChg>
        <pc:spChg chg="add mod">
          <ac:chgData name="Helen Margolis" userId="e6a7afbc-961a-442d-a2df-b33b0221b063" providerId="ADAL" clId="{55CB9648-737F-4A60-87D1-DA2488872080}" dt="2021-01-23T17:20:22.290" v="23806" actId="164"/>
          <ac:spMkLst>
            <pc:docMk/>
            <pc:sldMk cId="404617516" sldId="279"/>
            <ac:spMk id="17" creationId="{9BE9ED3E-230E-45EC-9D97-DF1028A8F111}"/>
          </ac:spMkLst>
        </pc:spChg>
        <pc:grpChg chg="add mod ord">
          <ac:chgData name="Helen Margolis" userId="e6a7afbc-961a-442d-a2df-b33b0221b063" providerId="ADAL" clId="{55CB9648-737F-4A60-87D1-DA2488872080}" dt="2021-01-23T17:20:38.535" v="23808" actId="164"/>
          <ac:grpSpMkLst>
            <pc:docMk/>
            <pc:sldMk cId="404617516" sldId="279"/>
            <ac:grpSpMk id="18" creationId="{F66586DA-F58C-4863-8456-5E8CED76BAA3}"/>
          </ac:grpSpMkLst>
        </pc:grpChg>
        <pc:grpChg chg="add mod">
          <ac:chgData name="Helen Margolis" userId="e6a7afbc-961a-442d-a2df-b33b0221b063" providerId="ADAL" clId="{55CB9648-737F-4A60-87D1-DA2488872080}" dt="2021-01-23T17:20:38.535" v="23808" actId="164"/>
          <ac:grpSpMkLst>
            <pc:docMk/>
            <pc:sldMk cId="404617516" sldId="279"/>
            <ac:grpSpMk id="19" creationId="{AA8E51D5-A003-449F-800F-F9326619AF37}"/>
          </ac:grpSpMkLst>
        </pc:grpChg>
        <pc:picChg chg="add del mod">
          <ac:chgData name="Helen Margolis" userId="e6a7afbc-961a-442d-a2df-b33b0221b063" providerId="ADAL" clId="{55CB9648-737F-4A60-87D1-DA2488872080}" dt="2021-01-23T17:15:53.167" v="23542" actId="478"/>
          <ac:picMkLst>
            <pc:docMk/>
            <pc:sldMk cId="404617516" sldId="279"/>
            <ac:picMk id="13" creationId="{87ECD21E-0204-44B3-9A71-36BB020167E2}"/>
          </ac:picMkLst>
        </pc:picChg>
        <pc:picChg chg="add mod">
          <ac:chgData name="Helen Margolis" userId="e6a7afbc-961a-442d-a2df-b33b0221b063" providerId="ADAL" clId="{55CB9648-737F-4A60-87D1-DA2488872080}" dt="2021-01-23T17:21:09.237" v="23813" actId="1076"/>
          <ac:picMkLst>
            <pc:docMk/>
            <pc:sldMk cId="404617516" sldId="279"/>
            <ac:picMk id="14" creationId="{8776F178-9384-4244-AE5E-9E08BB3479C4}"/>
          </ac:picMkLst>
        </pc:picChg>
        <pc:picChg chg="add mod">
          <ac:chgData name="Helen Margolis" userId="e6a7afbc-961a-442d-a2df-b33b0221b063" providerId="ADAL" clId="{55CB9648-737F-4A60-87D1-DA2488872080}" dt="2021-01-23T17:20:22.290" v="23806" actId="164"/>
          <ac:picMkLst>
            <pc:docMk/>
            <pc:sldMk cId="404617516" sldId="279"/>
            <ac:picMk id="15" creationId="{A7CB6810-182D-4760-8E35-49D5865EAD36}"/>
          </ac:picMkLst>
        </pc:picChg>
      </pc:sldChg>
      <pc:sldChg chg="addSp delSp modSp add del">
        <pc:chgData name="Helen Margolis" userId="e6a7afbc-961a-442d-a2df-b33b0221b063" providerId="ADAL" clId="{55CB9648-737F-4A60-87D1-DA2488872080}" dt="2021-01-23T14:09:41.559" v="16865" actId="2696"/>
        <pc:sldMkLst>
          <pc:docMk/>
          <pc:sldMk cId="1047929084" sldId="279"/>
        </pc:sldMkLst>
        <pc:spChg chg="del">
          <ac:chgData name="Helen Margolis" userId="e6a7afbc-961a-442d-a2df-b33b0221b063" providerId="ADAL" clId="{55CB9648-737F-4A60-87D1-DA2488872080}" dt="2021-01-23T12:46:06.877" v="12784" actId="478"/>
          <ac:spMkLst>
            <pc:docMk/>
            <pc:sldMk cId="1047929084" sldId="279"/>
            <ac:spMk id="2" creationId="{9D16903B-9247-461D-87FF-601A6CE73898}"/>
          </ac:spMkLst>
        </pc:spChg>
        <pc:spChg chg="add del mod">
          <ac:chgData name="Helen Margolis" userId="e6a7afbc-961a-442d-a2df-b33b0221b063" providerId="ADAL" clId="{55CB9648-737F-4A60-87D1-DA2488872080}" dt="2021-01-23T12:46:08.803" v="12785" actId="478"/>
          <ac:spMkLst>
            <pc:docMk/>
            <pc:sldMk cId="1047929084" sldId="279"/>
            <ac:spMk id="4" creationId="{AAE42D76-58C0-4F38-8D35-1785DF29BCB2}"/>
          </ac:spMkLst>
        </pc:spChg>
        <pc:spChg chg="mod topLvl">
          <ac:chgData name="Helen Margolis" userId="e6a7afbc-961a-442d-a2df-b33b0221b063" providerId="ADAL" clId="{55CB9648-737F-4A60-87D1-DA2488872080}" dt="2021-01-23T13:44:14.823" v="14971" actId="164"/>
          <ac:spMkLst>
            <pc:docMk/>
            <pc:sldMk cId="1047929084" sldId="279"/>
            <ac:spMk id="6" creationId="{4E81B92F-8220-4E38-8D00-F25DB31E11AC}"/>
          </ac:spMkLst>
        </pc:spChg>
        <pc:spChg chg="mod topLvl">
          <ac:chgData name="Helen Margolis" userId="e6a7afbc-961a-442d-a2df-b33b0221b063" providerId="ADAL" clId="{55CB9648-737F-4A60-87D1-DA2488872080}" dt="2021-01-23T13:44:14.823" v="14971" actId="164"/>
          <ac:spMkLst>
            <pc:docMk/>
            <pc:sldMk cId="1047929084" sldId="279"/>
            <ac:spMk id="11" creationId="{8056C91A-587B-4794-B4A5-CEEE001F089A}"/>
          </ac:spMkLst>
        </pc:spChg>
        <pc:spChg chg="mod topLvl">
          <ac:chgData name="Helen Margolis" userId="e6a7afbc-961a-442d-a2df-b33b0221b063" providerId="ADAL" clId="{55CB9648-737F-4A60-87D1-DA2488872080}" dt="2021-01-23T13:44:14.823" v="14971" actId="164"/>
          <ac:spMkLst>
            <pc:docMk/>
            <pc:sldMk cId="1047929084" sldId="279"/>
            <ac:spMk id="12" creationId="{8C41B8E2-2BA6-4FC2-8426-371C36DDF77D}"/>
          </ac:spMkLst>
        </pc:spChg>
        <pc:spChg chg="mod topLvl">
          <ac:chgData name="Helen Margolis" userId="e6a7afbc-961a-442d-a2df-b33b0221b063" providerId="ADAL" clId="{55CB9648-737F-4A60-87D1-DA2488872080}" dt="2021-01-23T13:44:14.823" v="14971" actId="164"/>
          <ac:spMkLst>
            <pc:docMk/>
            <pc:sldMk cId="1047929084" sldId="279"/>
            <ac:spMk id="13" creationId="{13AE2289-409D-4224-8FC0-F0FB711D1AAC}"/>
          </ac:spMkLst>
        </pc:spChg>
        <pc:spChg chg="mod topLvl">
          <ac:chgData name="Helen Margolis" userId="e6a7afbc-961a-442d-a2df-b33b0221b063" providerId="ADAL" clId="{55CB9648-737F-4A60-87D1-DA2488872080}" dt="2021-01-23T13:44:14.823" v="14971" actId="164"/>
          <ac:spMkLst>
            <pc:docMk/>
            <pc:sldMk cId="1047929084" sldId="279"/>
            <ac:spMk id="14" creationId="{7E9FB410-7EA6-43C4-9D61-D8922F858C45}"/>
          </ac:spMkLst>
        </pc:spChg>
        <pc:spChg chg="del mod topLvl">
          <ac:chgData name="Helen Margolis" userId="e6a7afbc-961a-442d-a2df-b33b0221b063" providerId="ADAL" clId="{55CB9648-737F-4A60-87D1-DA2488872080}" dt="2021-01-23T12:46:24.006" v="12789" actId="478"/>
          <ac:spMkLst>
            <pc:docMk/>
            <pc:sldMk cId="1047929084" sldId="279"/>
            <ac:spMk id="23" creationId="{3C854FA9-5C88-4894-B25C-18E5AB62AEA3}"/>
          </ac:spMkLst>
        </pc:spChg>
        <pc:spChg chg="del mod topLvl">
          <ac:chgData name="Helen Margolis" userId="e6a7afbc-961a-442d-a2df-b33b0221b063" providerId="ADAL" clId="{55CB9648-737F-4A60-87D1-DA2488872080}" dt="2021-01-23T12:46:22.101" v="12788" actId="478"/>
          <ac:spMkLst>
            <pc:docMk/>
            <pc:sldMk cId="1047929084" sldId="279"/>
            <ac:spMk id="24" creationId="{FF3CF1E8-4BE4-443C-BB29-8E3CD96AE344}"/>
          </ac:spMkLst>
        </pc:spChg>
        <pc:spChg chg="del mod topLvl">
          <ac:chgData name="Helen Margolis" userId="e6a7afbc-961a-442d-a2df-b33b0221b063" providerId="ADAL" clId="{55CB9648-737F-4A60-87D1-DA2488872080}" dt="2021-01-23T12:46:27.556" v="12791" actId="478"/>
          <ac:spMkLst>
            <pc:docMk/>
            <pc:sldMk cId="1047929084" sldId="279"/>
            <ac:spMk id="34" creationId="{DB31963C-2C41-40DD-B47D-F4CAD9848423}"/>
          </ac:spMkLst>
        </pc:spChg>
        <pc:spChg chg="del mod topLvl">
          <ac:chgData name="Helen Margolis" userId="e6a7afbc-961a-442d-a2df-b33b0221b063" providerId="ADAL" clId="{55CB9648-737F-4A60-87D1-DA2488872080}" dt="2021-01-23T12:46:25.576" v="12790" actId="478"/>
          <ac:spMkLst>
            <pc:docMk/>
            <pc:sldMk cId="1047929084" sldId="279"/>
            <ac:spMk id="35" creationId="{880361A6-E255-431A-8AD3-5A6F1D0099B5}"/>
          </ac:spMkLst>
        </pc:spChg>
        <pc:spChg chg="del mod topLvl">
          <ac:chgData name="Helen Margolis" userId="e6a7afbc-961a-442d-a2df-b33b0221b063" providerId="ADAL" clId="{55CB9648-737F-4A60-87D1-DA2488872080}" dt="2021-01-23T12:46:29.946" v="12792" actId="478"/>
          <ac:spMkLst>
            <pc:docMk/>
            <pc:sldMk cId="1047929084" sldId="279"/>
            <ac:spMk id="42" creationId="{2F807367-5758-4B1F-9212-DA9E1FA7B4E2}"/>
          </ac:spMkLst>
        </pc:spChg>
        <pc:spChg chg="del mod topLvl">
          <ac:chgData name="Helen Margolis" userId="e6a7afbc-961a-442d-a2df-b33b0221b063" providerId="ADAL" clId="{55CB9648-737F-4A60-87D1-DA2488872080}" dt="2021-01-23T12:46:32.250" v="12793" actId="478"/>
          <ac:spMkLst>
            <pc:docMk/>
            <pc:sldMk cId="1047929084" sldId="279"/>
            <ac:spMk id="43" creationId="{A805999D-CE3F-44C3-BB6E-E077B56C5DA9}"/>
          </ac:spMkLst>
        </pc:spChg>
        <pc:spChg chg="del mod topLvl">
          <ac:chgData name="Helen Margolis" userId="e6a7afbc-961a-442d-a2df-b33b0221b063" providerId="ADAL" clId="{55CB9648-737F-4A60-87D1-DA2488872080}" dt="2021-01-23T12:46:36.785" v="12796" actId="478"/>
          <ac:spMkLst>
            <pc:docMk/>
            <pc:sldMk cId="1047929084" sldId="279"/>
            <ac:spMk id="49" creationId="{11084E9F-38D4-4EB8-B9A0-CE977D929133}"/>
          </ac:spMkLst>
        </pc:spChg>
        <pc:spChg chg="del mod topLvl">
          <ac:chgData name="Helen Margolis" userId="e6a7afbc-961a-442d-a2df-b33b0221b063" providerId="ADAL" clId="{55CB9648-737F-4A60-87D1-DA2488872080}" dt="2021-01-23T12:46:35.244" v="12795" actId="478"/>
          <ac:spMkLst>
            <pc:docMk/>
            <pc:sldMk cId="1047929084" sldId="279"/>
            <ac:spMk id="50" creationId="{1E55C3EE-625F-4397-98FE-E6CEB3D421E1}"/>
          </ac:spMkLst>
        </pc:spChg>
        <pc:spChg chg="del mod topLvl">
          <ac:chgData name="Helen Margolis" userId="e6a7afbc-961a-442d-a2df-b33b0221b063" providerId="ADAL" clId="{55CB9648-737F-4A60-87D1-DA2488872080}" dt="2021-01-23T12:46:38.746" v="12797" actId="478"/>
          <ac:spMkLst>
            <pc:docMk/>
            <pc:sldMk cId="1047929084" sldId="279"/>
            <ac:spMk id="55" creationId="{38E03277-4633-463F-A613-B0123DC7D5EF}"/>
          </ac:spMkLst>
        </pc:spChg>
        <pc:spChg chg="del mod topLvl">
          <ac:chgData name="Helen Margolis" userId="e6a7afbc-961a-442d-a2df-b33b0221b063" providerId="ADAL" clId="{55CB9648-737F-4A60-87D1-DA2488872080}" dt="2021-01-23T12:46:40.913" v="12798" actId="478"/>
          <ac:spMkLst>
            <pc:docMk/>
            <pc:sldMk cId="1047929084" sldId="279"/>
            <ac:spMk id="56" creationId="{8D8811A1-0ECD-4C13-8897-0CA2BFC179AC}"/>
          </ac:spMkLst>
        </pc:spChg>
        <pc:grpChg chg="add del mod">
          <ac:chgData name="Helen Margolis" userId="e6a7afbc-961a-442d-a2df-b33b0221b063" providerId="ADAL" clId="{55CB9648-737F-4A60-87D1-DA2488872080}" dt="2021-01-23T12:50:27.527" v="13140" actId="165"/>
          <ac:grpSpMkLst>
            <pc:docMk/>
            <pc:sldMk cId="1047929084" sldId="279"/>
            <ac:grpSpMk id="5" creationId="{FF1BDF3A-B27E-4D9B-8EBD-FDD7892389B5}"/>
          </ac:grpSpMkLst>
        </pc:grpChg>
        <pc:grpChg chg="del">
          <ac:chgData name="Helen Margolis" userId="e6a7afbc-961a-442d-a2df-b33b0221b063" providerId="ADAL" clId="{55CB9648-737F-4A60-87D1-DA2488872080}" dt="2021-01-23T12:46:11.675" v="12786" actId="478"/>
          <ac:grpSpMkLst>
            <pc:docMk/>
            <pc:sldMk cId="1047929084" sldId="279"/>
            <ac:grpSpMk id="7" creationId="{278BF567-EB04-439A-B217-B59E42821637}"/>
          </ac:grpSpMkLst>
        </pc:grpChg>
        <pc:grpChg chg="add del mod">
          <ac:chgData name="Helen Margolis" userId="e6a7afbc-961a-442d-a2df-b33b0221b063" providerId="ADAL" clId="{55CB9648-737F-4A60-87D1-DA2488872080}" dt="2021-01-23T12:53:42.873" v="13548" actId="165"/>
          <ac:grpSpMkLst>
            <pc:docMk/>
            <pc:sldMk cId="1047929084" sldId="279"/>
            <ac:grpSpMk id="15" creationId="{197CDEC0-9C98-4359-B06B-2B64490FBC22}"/>
          </ac:grpSpMkLst>
        </pc:grpChg>
        <pc:grpChg chg="add del mod">
          <ac:chgData name="Helen Margolis" userId="e6a7afbc-961a-442d-a2df-b33b0221b063" providerId="ADAL" clId="{55CB9648-737F-4A60-87D1-DA2488872080}" dt="2021-01-23T12:56:06.475" v="13754" actId="165"/>
          <ac:grpSpMkLst>
            <pc:docMk/>
            <pc:sldMk cId="1047929084" sldId="279"/>
            <ac:grpSpMk id="19" creationId="{02354BC2-BE7D-4285-8BB9-1712DB4ED97D}"/>
          </ac:grpSpMkLst>
        </pc:grpChg>
        <pc:grpChg chg="add mod">
          <ac:chgData name="Helen Margolis" userId="e6a7afbc-961a-442d-a2df-b33b0221b063" providerId="ADAL" clId="{55CB9648-737F-4A60-87D1-DA2488872080}" dt="2021-01-23T13:44:14.823" v="14971" actId="164"/>
          <ac:grpSpMkLst>
            <pc:docMk/>
            <pc:sldMk cId="1047929084" sldId="279"/>
            <ac:grpSpMk id="22" creationId="{1A6281A3-D6A5-4037-91AB-5AA11A536345}"/>
          </ac:grpSpMkLst>
        </pc:grpChg>
        <pc:grpChg chg="del mod topLvl">
          <ac:chgData name="Helen Margolis" userId="e6a7afbc-961a-442d-a2df-b33b0221b063" providerId="ADAL" clId="{55CB9648-737F-4A60-87D1-DA2488872080}" dt="2021-01-23T12:46:18.688" v="12787" actId="165"/>
          <ac:grpSpMkLst>
            <pc:docMk/>
            <pc:sldMk cId="1047929084" sldId="279"/>
            <ac:grpSpMk id="76" creationId="{82215D77-E7CD-4898-8A17-7AF54F11744A}"/>
          </ac:grpSpMkLst>
        </pc:grpChg>
        <pc:grpChg chg="del">
          <ac:chgData name="Helen Margolis" userId="e6a7afbc-961a-442d-a2df-b33b0221b063" providerId="ADAL" clId="{55CB9648-737F-4A60-87D1-DA2488872080}" dt="2021-01-23T12:46:03.406" v="12783" actId="165"/>
          <ac:grpSpMkLst>
            <pc:docMk/>
            <pc:sldMk cId="1047929084" sldId="279"/>
            <ac:grpSpMk id="77" creationId="{61FBF4C6-5F38-47DE-9724-FF4B01E1296A}"/>
          </ac:grpSpMkLst>
        </pc:grpChg>
        <pc:picChg chg="mod topLvl">
          <ac:chgData name="Helen Margolis" userId="e6a7afbc-961a-442d-a2df-b33b0221b063" providerId="ADAL" clId="{55CB9648-737F-4A60-87D1-DA2488872080}" dt="2021-01-23T13:44:14.823" v="14971" actId="164"/>
          <ac:picMkLst>
            <pc:docMk/>
            <pc:sldMk cId="1047929084" sldId="279"/>
            <ac:picMk id="10" creationId="{C7CEF8AE-DB3C-4D4E-BBB4-20144E007009}"/>
          </ac:picMkLst>
        </pc:picChg>
        <pc:cxnChg chg="mod topLvl">
          <ac:chgData name="Helen Margolis" userId="e6a7afbc-961a-442d-a2df-b33b0221b063" providerId="ADAL" clId="{55CB9648-737F-4A60-87D1-DA2488872080}" dt="2021-01-23T13:44:14.823" v="14971" actId="164"/>
          <ac:cxnSpMkLst>
            <pc:docMk/>
            <pc:sldMk cId="1047929084" sldId="279"/>
            <ac:cxnSpMk id="16" creationId="{3862BC3A-470A-43D6-B97C-A7D149459F7F}"/>
          </ac:cxnSpMkLst>
        </pc:cxnChg>
        <pc:cxnChg chg="mod topLvl">
          <ac:chgData name="Helen Margolis" userId="e6a7afbc-961a-442d-a2df-b33b0221b063" providerId="ADAL" clId="{55CB9648-737F-4A60-87D1-DA2488872080}" dt="2021-01-23T13:44:14.823" v="14971" actId="164"/>
          <ac:cxnSpMkLst>
            <pc:docMk/>
            <pc:sldMk cId="1047929084" sldId="279"/>
            <ac:cxnSpMk id="17" creationId="{4509F243-8EBB-458B-80E6-A8B40B53D9DB}"/>
          </ac:cxnSpMkLst>
        </pc:cxnChg>
        <pc:cxnChg chg="mod topLvl">
          <ac:chgData name="Helen Margolis" userId="e6a7afbc-961a-442d-a2df-b33b0221b063" providerId="ADAL" clId="{55CB9648-737F-4A60-87D1-DA2488872080}" dt="2021-01-23T13:44:14.823" v="14971" actId="164"/>
          <ac:cxnSpMkLst>
            <pc:docMk/>
            <pc:sldMk cId="1047929084" sldId="279"/>
            <ac:cxnSpMk id="18" creationId="{BE3F8264-B1A9-4A82-B4FD-7FEEC441EB8D}"/>
          </ac:cxnSpMkLst>
        </pc:cxnChg>
        <pc:cxnChg chg="add del mod ord">
          <ac:chgData name="Helen Margolis" userId="e6a7afbc-961a-442d-a2df-b33b0221b063" providerId="ADAL" clId="{55CB9648-737F-4A60-87D1-DA2488872080}" dt="2021-01-23T13:44:02.969" v="14970" actId="478"/>
          <ac:cxnSpMkLst>
            <pc:docMk/>
            <pc:sldMk cId="1047929084" sldId="279"/>
            <ac:cxnSpMk id="21" creationId="{4B066B33-1B77-4CAC-BC54-910A83403981}"/>
          </ac:cxnSpMkLst>
        </pc:cxnChg>
        <pc:cxnChg chg="mod topLvl">
          <ac:chgData name="Helen Margolis" userId="e6a7afbc-961a-442d-a2df-b33b0221b063" providerId="ADAL" clId="{55CB9648-737F-4A60-87D1-DA2488872080}" dt="2021-01-23T13:44:14.823" v="14971" actId="164"/>
          <ac:cxnSpMkLst>
            <pc:docMk/>
            <pc:sldMk cId="1047929084" sldId="279"/>
            <ac:cxnSpMk id="25" creationId="{7EFC42D1-5551-4275-8540-F24B5E2CD4AC}"/>
          </ac:cxnSpMkLst>
        </pc:cxnChg>
        <pc:cxnChg chg="mod topLvl">
          <ac:chgData name="Helen Margolis" userId="e6a7afbc-961a-442d-a2df-b33b0221b063" providerId="ADAL" clId="{55CB9648-737F-4A60-87D1-DA2488872080}" dt="2021-01-23T13:44:14.823" v="14971" actId="164"/>
          <ac:cxnSpMkLst>
            <pc:docMk/>
            <pc:sldMk cId="1047929084" sldId="279"/>
            <ac:cxnSpMk id="26" creationId="{BEED8D2B-86A8-46A2-844C-91ED120F5258}"/>
          </ac:cxnSpMkLst>
        </pc:cxnChg>
        <pc:cxnChg chg="mod topLvl">
          <ac:chgData name="Helen Margolis" userId="e6a7afbc-961a-442d-a2df-b33b0221b063" providerId="ADAL" clId="{55CB9648-737F-4A60-87D1-DA2488872080}" dt="2021-01-23T13:44:14.823" v="14971" actId="164"/>
          <ac:cxnSpMkLst>
            <pc:docMk/>
            <pc:sldMk cId="1047929084" sldId="279"/>
            <ac:cxnSpMk id="27" creationId="{415C96EC-1E15-4937-86F8-71EAEFF1728D}"/>
          </ac:cxnSpMkLst>
        </pc:cxnChg>
        <pc:cxnChg chg="mod topLvl">
          <ac:chgData name="Helen Margolis" userId="e6a7afbc-961a-442d-a2df-b33b0221b063" providerId="ADAL" clId="{55CB9648-737F-4A60-87D1-DA2488872080}" dt="2021-01-23T13:44:14.823" v="14971" actId="164"/>
          <ac:cxnSpMkLst>
            <pc:docMk/>
            <pc:sldMk cId="1047929084" sldId="279"/>
            <ac:cxnSpMk id="36" creationId="{48300D54-2274-4B2A-9BF5-99804879368E}"/>
          </ac:cxnSpMkLst>
        </pc:cxnChg>
        <pc:cxnChg chg="mod topLvl">
          <ac:chgData name="Helen Margolis" userId="e6a7afbc-961a-442d-a2df-b33b0221b063" providerId="ADAL" clId="{55CB9648-737F-4A60-87D1-DA2488872080}" dt="2021-01-23T13:44:14.823" v="14971" actId="164"/>
          <ac:cxnSpMkLst>
            <pc:docMk/>
            <pc:sldMk cId="1047929084" sldId="279"/>
            <ac:cxnSpMk id="38" creationId="{FBB7F912-A40D-4BD0-9762-6771AA142E89}"/>
          </ac:cxnSpMkLst>
        </pc:cxnChg>
        <pc:cxnChg chg="mod topLvl">
          <ac:chgData name="Helen Margolis" userId="e6a7afbc-961a-442d-a2df-b33b0221b063" providerId="ADAL" clId="{55CB9648-737F-4A60-87D1-DA2488872080}" dt="2021-01-23T13:44:14.823" v="14971" actId="164"/>
          <ac:cxnSpMkLst>
            <pc:docMk/>
            <pc:sldMk cId="1047929084" sldId="279"/>
            <ac:cxnSpMk id="39" creationId="{78D429C6-2DC3-4A54-8D69-425FEA250A71}"/>
          </ac:cxnSpMkLst>
        </pc:cxnChg>
        <pc:cxnChg chg="mod topLvl">
          <ac:chgData name="Helen Margolis" userId="e6a7afbc-961a-442d-a2df-b33b0221b063" providerId="ADAL" clId="{55CB9648-737F-4A60-87D1-DA2488872080}" dt="2021-01-23T13:44:14.823" v="14971" actId="164"/>
          <ac:cxnSpMkLst>
            <pc:docMk/>
            <pc:sldMk cId="1047929084" sldId="279"/>
            <ac:cxnSpMk id="45" creationId="{97998C5A-F6B7-47F4-8310-8367537061F3}"/>
          </ac:cxnSpMkLst>
        </pc:cxnChg>
        <pc:cxnChg chg="mod topLvl">
          <ac:chgData name="Helen Margolis" userId="e6a7afbc-961a-442d-a2df-b33b0221b063" providerId="ADAL" clId="{55CB9648-737F-4A60-87D1-DA2488872080}" dt="2021-01-23T13:44:14.823" v="14971" actId="164"/>
          <ac:cxnSpMkLst>
            <pc:docMk/>
            <pc:sldMk cId="1047929084" sldId="279"/>
            <ac:cxnSpMk id="46" creationId="{3E5759A5-C401-442F-9D22-D6E68D85B36C}"/>
          </ac:cxnSpMkLst>
        </pc:cxnChg>
        <pc:cxnChg chg="mod topLvl">
          <ac:chgData name="Helen Margolis" userId="e6a7afbc-961a-442d-a2df-b33b0221b063" providerId="ADAL" clId="{55CB9648-737F-4A60-87D1-DA2488872080}" dt="2021-01-23T13:44:14.823" v="14971" actId="164"/>
          <ac:cxnSpMkLst>
            <pc:docMk/>
            <pc:sldMk cId="1047929084" sldId="279"/>
            <ac:cxnSpMk id="47" creationId="{BD7C8EF8-79E4-496A-9973-EDC1911B194F}"/>
          </ac:cxnSpMkLst>
        </pc:cxnChg>
        <pc:cxnChg chg="mod topLvl">
          <ac:chgData name="Helen Margolis" userId="e6a7afbc-961a-442d-a2df-b33b0221b063" providerId="ADAL" clId="{55CB9648-737F-4A60-87D1-DA2488872080}" dt="2021-01-23T13:44:14.823" v="14971" actId="164"/>
          <ac:cxnSpMkLst>
            <pc:docMk/>
            <pc:sldMk cId="1047929084" sldId="279"/>
            <ac:cxnSpMk id="51" creationId="{E6D6C579-B8A1-4A79-B00F-6B41537894EB}"/>
          </ac:cxnSpMkLst>
        </pc:cxnChg>
        <pc:cxnChg chg="mod topLvl">
          <ac:chgData name="Helen Margolis" userId="e6a7afbc-961a-442d-a2df-b33b0221b063" providerId="ADAL" clId="{55CB9648-737F-4A60-87D1-DA2488872080}" dt="2021-01-23T13:44:14.823" v="14971" actId="164"/>
          <ac:cxnSpMkLst>
            <pc:docMk/>
            <pc:sldMk cId="1047929084" sldId="279"/>
            <ac:cxnSpMk id="52" creationId="{F82710B8-6891-438C-9023-D732A3158C65}"/>
          </ac:cxnSpMkLst>
        </pc:cxnChg>
        <pc:cxnChg chg="mod topLvl">
          <ac:chgData name="Helen Margolis" userId="e6a7afbc-961a-442d-a2df-b33b0221b063" providerId="ADAL" clId="{55CB9648-737F-4A60-87D1-DA2488872080}" dt="2021-01-23T13:44:14.823" v="14971" actId="164"/>
          <ac:cxnSpMkLst>
            <pc:docMk/>
            <pc:sldMk cId="1047929084" sldId="279"/>
            <ac:cxnSpMk id="53" creationId="{026E8501-9ECB-488B-BC2F-43A4FDA32AFA}"/>
          </ac:cxnSpMkLst>
        </pc:cxnChg>
        <pc:cxnChg chg="mod topLvl">
          <ac:chgData name="Helen Margolis" userId="e6a7afbc-961a-442d-a2df-b33b0221b063" providerId="ADAL" clId="{55CB9648-737F-4A60-87D1-DA2488872080}" dt="2021-01-23T13:44:14.823" v="14971" actId="164"/>
          <ac:cxnSpMkLst>
            <pc:docMk/>
            <pc:sldMk cId="1047929084" sldId="279"/>
            <ac:cxnSpMk id="69" creationId="{4E1ECB10-2D79-488A-A0BF-A8CC6B7BE2F6}"/>
          </ac:cxnSpMkLst>
        </pc:cxnChg>
        <pc:cxnChg chg="mod topLvl">
          <ac:chgData name="Helen Margolis" userId="e6a7afbc-961a-442d-a2df-b33b0221b063" providerId="ADAL" clId="{55CB9648-737F-4A60-87D1-DA2488872080}" dt="2021-01-23T13:44:14.823" v="14971" actId="164"/>
          <ac:cxnSpMkLst>
            <pc:docMk/>
            <pc:sldMk cId="1047929084" sldId="279"/>
            <ac:cxnSpMk id="70" creationId="{B73F89AF-6115-425F-97C1-308244C856C5}"/>
          </ac:cxnSpMkLst>
        </pc:cxnChg>
        <pc:cxnChg chg="mod topLvl">
          <ac:chgData name="Helen Margolis" userId="e6a7afbc-961a-442d-a2df-b33b0221b063" providerId="ADAL" clId="{55CB9648-737F-4A60-87D1-DA2488872080}" dt="2021-01-23T13:44:14.823" v="14971" actId="164"/>
          <ac:cxnSpMkLst>
            <pc:docMk/>
            <pc:sldMk cId="1047929084" sldId="279"/>
            <ac:cxnSpMk id="71" creationId="{F26837CF-A2A0-46D6-B781-01AEDB6F9E90}"/>
          </ac:cxnSpMkLst>
        </pc:cxnChg>
        <pc:cxnChg chg="mod topLvl">
          <ac:chgData name="Helen Margolis" userId="e6a7afbc-961a-442d-a2df-b33b0221b063" providerId="ADAL" clId="{55CB9648-737F-4A60-87D1-DA2488872080}" dt="2021-01-23T13:44:14.823" v="14971" actId="164"/>
          <ac:cxnSpMkLst>
            <pc:docMk/>
            <pc:sldMk cId="1047929084" sldId="279"/>
            <ac:cxnSpMk id="72" creationId="{5DB3674E-2977-4489-BBDC-2500B62411FA}"/>
          </ac:cxnSpMkLst>
        </pc:cxnChg>
        <pc:cxnChg chg="mod topLvl">
          <ac:chgData name="Helen Margolis" userId="e6a7afbc-961a-442d-a2df-b33b0221b063" providerId="ADAL" clId="{55CB9648-737F-4A60-87D1-DA2488872080}" dt="2021-01-23T13:44:14.823" v="14971" actId="164"/>
          <ac:cxnSpMkLst>
            <pc:docMk/>
            <pc:sldMk cId="1047929084" sldId="279"/>
            <ac:cxnSpMk id="73" creationId="{7EAF6AEA-00E0-483C-8337-F31C24EBC05B}"/>
          </ac:cxnSpMkLst>
        </pc:cxnChg>
        <pc:cxnChg chg="mod topLvl">
          <ac:chgData name="Helen Margolis" userId="e6a7afbc-961a-442d-a2df-b33b0221b063" providerId="ADAL" clId="{55CB9648-737F-4A60-87D1-DA2488872080}" dt="2021-01-23T13:44:14.823" v="14971" actId="164"/>
          <ac:cxnSpMkLst>
            <pc:docMk/>
            <pc:sldMk cId="1047929084" sldId="279"/>
            <ac:cxnSpMk id="74" creationId="{B56287FB-FA3F-4FE9-9E83-78C57A154C2C}"/>
          </ac:cxnSpMkLst>
        </pc:cxnChg>
        <pc:cxnChg chg="mod topLvl">
          <ac:chgData name="Helen Margolis" userId="e6a7afbc-961a-442d-a2df-b33b0221b063" providerId="ADAL" clId="{55CB9648-737F-4A60-87D1-DA2488872080}" dt="2021-01-23T13:44:14.823" v="14971" actId="164"/>
          <ac:cxnSpMkLst>
            <pc:docMk/>
            <pc:sldMk cId="1047929084" sldId="279"/>
            <ac:cxnSpMk id="75" creationId="{1EC939D4-72F8-4BAD-AFAC-17B37E5D07E9}"/>
          </ac:cxnSpMkLst>
        </pc:cxnChg>
      </pc:sldChg>
      <pc:sldChg chg="addSp delSp modSp add ord">
        <pc:chgData name="Helen Margolis" userId="e6a7afbc-961a-442d-a2df-b33b0221b063" providerId="ADAL" clId="{55CB9648-737F-4A60-87D1-DA2488872080}" dt="2021-01-24T13:11:34.950" v="29128" actId="20577"/>
        <pc:sldMkLst>
          <pc:docMk/>
          <pc:sldMk cId="3376318307" sldId="280"/>
        </pc:sldMkLst>
        <pc:spChg chg="mod">
          <ac:chgData name="Helen Margolis" userId="e6a7afbc-961a-442d-a2df-b33b0221b063" providerId="ADAL" clId="{55CB9648-737F-4A60-87D1-DA2488872080}" dt="2021-01-24T11:14:21.278" v="25925" actId="20577"/>
          <ac:spMkLst>
            <pc:docMk/>
            <pc:sldMk cId="3376318307" sldId="280"/>
            <ac:spMk id="2" creationId="{9D16903B-9247-461D-87FF-601A6CE73898}"/>
          </ac:spMkLst>
        </pc:spChg>
        <pc:spChg chg="add mod">
          <ac:chgData name="Helen Margolis" userId="e6a7afbc-961a-442d-a2df-b33b0221b063" providerId="ADAL" clId="{55CB9648-737F-4A60-87D1-DA2488872080}" dt="2021-01-24T13:11:34.950" v="29128" actId="20577"/>
          <ac:spMkLst>
            <pc:docMk/>
            <pc:sldMk cId="3376318307" sldId="280"/>
            <ac:spMk id="3" creationId="{0A691BAB-AFD8-4E58-BCAC-489E2DCE0631}"/>
          </ac:spMkLst>
        </pc:spChg>
        <pc:spChg chg="add del mod">
          <ac:chgData name="Helen Margolis" userId="e6a7afbc-961a-442d-a2df-b33b0221b063" providerId="ADAL" clId="{55CB9648-737F-4A60-87D1-DA2488872080}" dt="2021-01-24T11:23:06.553" v="25991" actId="478"/>
          <ac:spMkLst>
            <pc:docMk/>
            <pc:sldMk cId="3376318307" sldId="280"/>
            <ac:spMk id="7" creationId="{FAC215A3-C827-4C22-9188-7ED0E0DEC36B}"/>
          </ac:spMkLst>
        </pc:spChg>
        <pc:spChg chg="del mod">
          <ac:chgData name="Helen Margolis" userId="e6a7afbc-961a-442d-a2df-b33b0221b063" providerId="ADAL" clId="{55CB9648-737F-4A60-87D1-DA2488872080}" dt="2021-01-24T11:23:04.404" v="25990" actId="478"/>
          <ac:spMkLst>
            <pc:docMk/>
            <pc:sldMk cId="3376318307" sldId="280"/>
            <ac:spMk id="9" creationId="{6A363553-2782-4AA1-AA8D-7916CC6D686D}"/>
          </ac:spMkLst>
        </pc:spChg>
        <pc:picChg chg="add mod">
          <ac:chgData name="Helen Margolis" userId="e6a7afbc-961a-442d-a2df-b33b0221b063" providerId="ADAL" clId="{55CB9648-737F-4A60-87D1-DA2488872080}" dt="2021-01-24T11:45:46.039" v="28685" actId="1076"/>
          <ac:picMkLst>
            <pc:docMk/>
            <pc:sldMk cId="3376318307" sldId="280"/>
            <ac:picMk id="10" creationId="{36D829B2-6F8E-4077-83B4-89DF9F49771D}"/>
          </ac:picMkLst>
        </pc:picChg>
        <pc:picChg chg="add mod">
          <ac:chgData name="Helen Margolis" userId="e6a7afbc-961a-442d-a2df-b33b0221b063" providerId="ADAL" clId="{55CB9648-737F-4A60-87D1-DA2488872080}" dt="2021-01-24T11:46:20.430" v="28688" actId="1076"/>
          <ac:picMkLst>
            <pc:docMk/>
            <pc:sldMk cId="3376318307" sldId="280"/>
            <ac:picMk id="12" creationId="{F5F21C3D-30C9-4353-8057-9F81EEFCB546}"/>
          </ac:picMkLst>
        </pc:picChg>
      </pc:sldChg>
      <pc:sldChg chg="addSp delSp modSp add del">
        <pc:chgData name="Helen Margolis" userId="e6a7afbc-961a-442d-a2df-b33b0221b063" providerId="ADAL" clId="{55CB9648-737F-4A60-87D1-DA2488872080}" dt="2021-01-23T17:17:51.689" v="23746" actId="2696"/>
        <pc:sldMkLst>
          <pc:docMk/>
          <pc:sldMk cId="650762342" sldId="281"/>
        </pc:sldMkLst>
        <pc:spChg chg="del mod topLvl">
          <ac:chgData name="Helen Margolis" userId="e6a7afbc-961a-442d-a2df-b33b0221b063" providerId="ADAL" clId="{55CB9648-737F-4A60-87D1-DA2488872080}" dt="2021-01-23T17:12:34.465" v="23330" actId="478"/>
          <ac:spMkLst>
            <pc:docMk/>
            <pc:sldMk cId="650762342" sldId="281"/>
            <ac:spMk id="3" creationId="{209B2967-6AA9-4FA1-BDA4-73392374DC83}"/>
          </ac:spMkLst>
        </pc:spChg>
        <pc:spChg chg="mod topLvl">
          <ac:chgData name="Helen Margolis" userId="e6a7afbc-961a-442d-a2df-b33b0221b063" providerId="ADAL" clId="{55CB9648-737F-4A60-87D1-DA2488872080}" dt="2021-01-23T17:16:18.387" v="23546" actId="164"/>
          <ac:spMkLst>
            <pc:docMk/>
            <pc:sldMk cId="650762342" sldId="281"/>
            <ac:spMk id="8" creationId="{2BD74A94-316B-46DF-9DB1-0DEA0D461E75}"/>
          </ac:spMkLst>
        </pc:spChg>
        <pc:spChg chg="mod topLvl">
          <ac:chgData name="Helen Margolis" userId="e6a7afbc-961a-442d-a2df-b33b0221b063" providerId="ADAL" clId="{55CB9648-737F-4A60-87D1-DA2488872080}" dt="2021-01-23T17:16:18.387" v="23546" actId="164"/>
          <ac:spMkLst>
            <pc:docMk/>
            <pc:sldMk cId="650762342" sldId="281"/>
            <ac:spMk id="32" creationId="{242FB31E-8E73-4A87-8049-DBB1E1D19917}"/>
          </ac:spMkLst>
        </pc:spChg>
        <pc:spChg chg="del mod topLvl">
          <ac:chgData name="Helen Margolis" userId="e6a7afbc-961a-442d-a2df-b33b0221b063" providerId="ADAL" clId="{55CB9648-737F-4A60-87D1-DA2488872080}" dt="2021-01-23T17:13:31.558" v="23339" actId="478"/>
          <ac:spMkLst>
            <pc:docMk/>
            <pc:sldMk cId="650762342" sldId="281"/>
            <ac:spMk id="33" creationId="{1917335F-DDAD-48F6-BBAF-48A4F54F40AC}"/>
          </ac:spMkLst>
        </pc:spChg>
        <pc:spChg chg="del mod topLvl">
          <ac:chgData name="Helen Margolis" userId="e6a7afbc-961a-442d-a2df-b33b0221b063" providerId="ADAL" clId="{55CB9648-737F-4A60-87D1-DA2488872080}" dt="2021-01-23T17:13:57.900" v="23346" actId="478"/>
          <ac:spMkLst>
            <pc:docMk/>
            <pc:sldMk cId="650762342" sldId="281"/>
            <ac:spMk id="34" creationId="{5F89CDF9-81D1-4BFE-BBA4-5C82BFADA3C9}"/>
          </ac:spMkLst>
        </pc:spChg>
        <pc:spChg chg="mod topLvl">
          <ac:chgData name="Helen Margolis" userId="e6a7afbc-961a-442d-a2df-b33b0221b063" providerId="ADAL" clId="{55CB9648-737F-4A60-87D1-DA2488872080}" dt="2021-01-23T17:16:18.387" v="23546" actId="164"/>
          <ac:spMkLst>
            <pc:docMk/>
            <pc:sldMk cId="650762342" sldId="281"/>
            <ac:spMk id="35" creationId="{4EF9595F-F5F0-4F59-A9FC-55F6E13FA6C3}"/>
          </ac:spMkLst>
        </pc:spChg>
        <pc:spChg chg="mod topLvl">
          <ac:chgData name="Helen Margolis" userId="e6a7afbc-961a-442d-a2df-b33b0221b063" providerId="ADAL" clId="{55CB9648-737F-4A60-87D1-DA2488872080}" dt="2021-01-23T17:16:18.387" v="23546" actId="164"/>
          <ac:spMkLst>
            <pc:docMk/>
            <pc:sldMk cId="650762342" sldId="281"/>
            <ac:spMk id="36" creationId="{9035D4A4-6A36-4087-B7E9-8F32AA9E1CBD}"/>
          </ac:spMkLst>
        </pc:spChg>
        <pc:spChg chg="del mod topLvl">
          <ac:chgData name="Helen Margolis" userId="e6a7afbc-961a-442d-a2df-b33b0221b063" providerId="ADAL" clId="{55CB9648-737F-4A60-87D1-DA2488872080}" dt="2021-01-23T17:13:34.137" v="23340" actId="478"/>
          <ac:spMkLst>
            <pc:docMk/>
            <pc:sldMk cId="650762342" sldId="281"/>
            <ac:spMk id="41" creationId="{BF7C8BA2-3BD1-4F05-88DE-A46C4BCE17B9}"/>
          </ac:spMkLst>
        </pc:spChg>
        <pc:spChg chg="mod topLvl">
          <ac:chgData name="Helen Margolis" userId="e6a7afbc-961a-442d-a2df-b33b0221b063" providerId="ADAL" clId="{55CB9648-737F-4A60-87D1-DA2488872080}" dt="2021-01-23T17:16:18.387" v="23546" actId="164"/>
          <ac:spMkLst>
            <pc:docMk/>
            <pc:sldMk cId="650762342" sldId="281"/>
            <ac:spMk id="43" creationId="{31336A63-1D31-4706-9885-F255C80289A9}"/>
          </ac:spMkLst>
        </pc:spChg>
        <pc:spChg chg="mod topLvl">
          <ac:chgData name="Helen Margolis" userId="e6a7afbc-961a-442d-a2df-b33b0221b063" providerId="ADAL" clId="{55CB9648-737F-4A60-87D1-DA2488872080}" dt="2021-01-23T17:16:18.387" v="23546" actId="164"/>
          <ac:spMkLst>
            <pc:docMk/>
            <pc:sldMk cId="650762342" sldId="281"/>
            <ac:spMk id="44" creationId="{EF41E182-972E-48B6-9873-C1DAFFE6FA2F}"/>
          </ac:spMkLst>
        </pc:spChg>
        <pc:spChg chg="mod topLvl">
          <ac:chgData name="Helen Margolis" userId="e6a7afbc-961a-442d-a2df-b33b0221b063" providerId="ADAL" clId="{55CB9648-737F-4A60-87D1-DA2488872080}" dt="2021-01-23T17:16:18.387" v="23546" actId="164"/>
          <ac:spMkLst>
            <pc:docMk/>
            <pc:sldMk cId="650762342" sldId="281"/>
            <ac:spMk id="45" creationId="{4C0F080F-D37A-42A7-AFEA-D433018E1434}"/>
          </ac:spMkLst>
        </pc:spChg>
        <pc:spChg chg="mod topLvl">
          <ac:chgData name="Helen Margolis" userId="e6a7afbc-961a-442d-a2df-b33b0221b063" providerId="ADAL" clId="{55CB9648-737F-4A60-87D1-DA2488872080}" dt="2021-01-23T17:16:18.387" v="23546" actId="164"/>
          <ac:spMkLst>
            <pc:docMk/>
            <pc:sldMk cId="650762342" sldId="281"/>
            <ac:spMk id="49" creationId="{C9E9D90F-4C01-4681-8FC5-D80222086ADB}"/>
          </ac:spMkLst>
        </pc:spChg>
        <pc:spChg chg="mod topLvl">
          <ac:chgData name="Helen Margolis" userId="e6a7afbc-961a-442d-a2df-b33b0221b063" providerId="ADAL" clId="{55CB9648-737F-4A60-87D1-DA2488872080}" dt="2021-01-23T17:16:18.387" v="23546" actId="164"/>
          <ac:spMkLst>
            <pc:docMk/>
            <pc:sldMk cId="650762342" sldId="281"/>
            <ac:spMk id="50" creationId="{A57695FC-A8E0-4B93-88D4-D02F1914D288}"/>
          </ac:spMkLst>
        </pc:spChg>
        <pc:spChg chg="mod topLvl">
          <ac:chgData name="Helen Margolis" userId="e6a7afbc-961a-442d-a2df-b33b0221b063" providerId="ADAL" clId="{55CB9648-737F-4A60-87D1-DA2488872080}" dt="2021-01-23T17:16:18.387" v="23546" actId="164"/>
          <ac:spMkLst>
            <pc:docMk/>
            <pc:sldMk cId="650762342" sldId="281"/>
            <ac:spMk id="51" creationId="{7D6387C0-BE46-45CC-8DF7-CE3061A29607}"/>
          </ac:spMkLst>
        </pc:spChg>
        <pc:spChg chg="del mod topLvl">
          <ac:chgData name="Helen Margolis" userId="e6a7afbc-961a-442d-a2df-b33b0221b063" providerId="ADAL" clId="{55CB9648-737F-4A60-87D1-DA2488872080}" dt="2021-01-23T17:13:55.462" v="23345" actId="478"/>
          <ac:spMkLst>
            <pc:docMk/>
            <pc:sldMk cId="650762342" sldId="281"/>
            <ac:spMk id="53" creationId="{F3C66C92-63E9-427B-93E5-B644BA567051}"/>
          </ac:spMkLst>
        </pc:spChg>
        <pc:spChg chg="mod topLvl">
          <ac:chgData name="Helen Margolis" userId="e6a7afbc-961a-442d-a2df-b33b0221b063" providerId="ADAL" clId="{55CB9648-737F-4A60-87D1-DA2488872080}" dt="2021-01-23T17:16:18.387" v="23546" actId="164"/>
          <ac:spMkLst>
            <pc:docMk/>
            <pc:sldMk cId="650762342" sldId="281"/>
            <ac:spMk id="54" creationId="{46704FDF-1BC7-4DDA-ADDD-E54D9F0810DE}"/>
          </ac:spMkLst>
        </pc:spChg>
        <pc:spChg chg="del mod topLvl">
          <ac:chgData name="Helen Margolis" userId="e6a7afbc-961a-442d-a2df-b33b0221b063" providerId="ADAL" clId="{55CB9648-737F-4A60-87D1-DA2488872080}" dt="2021-01-23T17:14:00.137" v="23347" actId="478"/>
          <ac:spMkLst>
            <pc:docMk/>
            <pc:sldMk cId="650762342" sldId="281"/>
            <ac:spMk id="55" creationId="{DF5D054B-2B1A-431D-BF6B-E2B1C25E00ED}"/>
          </ac:spMkLst>
        </pc:spChg>
        <pc:spChg chg="mod topLvl">
          <ac:chgData name="Helen Margolis" userId="e6a7afbc-961a-442d-a2df-b33b0221b063" providerId="ADAL" clId="{55CB9648-737F-4A60-87D1-DA2488872080}" dt="2021-01-23T17:16:18.387" v="23546" actId="164"/>
          <ac:spMkLst>
            <pc:docMk/>
            <pc:sldMk cId="650762342" sldId="281"/>
            <ac:spMk id="56" creationId="{F6D96972-4387-49B7-A216-3ECA96CD2C7C}"/>
          </ac:spMkLst>
        </pc:spChg>
        <pc:spChg chg="mod topLvl">
          <ac:chgData name="Helen Margolis" userId="e6a7afbc-961a-442d-a2df-b33b0221b063" providerId="ADAL" clId="{55CB9648-737F-4A60-87D1-DA2488872080}" dt="2021-01-23T17:16:18.387" v="23546" actId="164"/>
          <ac:spMkLst>
            <pc:docMk/>
            <pc:sldMk cId="650762342" sldId="281"/>
            <ac:spMk id="57" creationId="{13B8BC83-2439-40BF-8187-B03D86B4B98D}"/>
          </ac:spMkLst>
        </pc:spChg>
        <pc:spChg chg="mod topLvl">
          <ac:chgData name="Helen Margolis" userId="e6a7afbc-961a-442d-a2df-b33b0221b063" providerId="ADAL" clId="{55CB9648-737F-4A60-87D1-DA2488872080}" dt="2021-01-23T17:16:18.387" v="23546" actId="164"/>
          <ac:spMkLst>
            <pc:docMk/>
            <pc:sldMk cId="650762342" sldId="281"/>
            <ac:spMk id="58" creationId="{3F7FD407-2FFE-4BFB-AD49-911ED581F880}"/>
          </ac:spMkLst>
        </pc:spChg>
        <pc:spChg chg="del mod topLvl">
          <ac:chgData name="Helen Margolis" userId="e6a7afbc-961a-442d-a2df-b33b0221b063" providerId="ADAL" clId="{55CB9648-737F-4A60-87D1-DA2488872080}" dt="2021-01-23T17:13:53.938" v="23344" actId="478"/>
          <ac:spMkLst>
            <pc:docMk/>
            <pc:sldMk cId="650762342" sldId="281"/>
            <ac:spMk id="62" creationId="{29218EAE-610C-4D36-8F89-4ECD653A7F63}"/>
          </ac:spMkLst>
        </pc:spChg>
        <pc:spChg chg="del mod topLvl">
          <ac:chgData name="Helen Margolis" userId="e6a7afbc-961a-442d-a2df-b33b0221b063" providerId="ADAL" clId="{55CB9648-737F-4A60-87D1-DA2488872080}" dt="2021-01-23T17:12:38.735" v="23332" actId="478"/>
          <ac:spMkLst>
            <pc:docMk/>
            <pc:sldMk cId="650762342" sldId="281"/>
            <ac:spMk id="63" creationId="{CEED43C1-7F5B-4EFA-8859-45F4C4283B48}"/>
          </ac:spMkLst>
        </pc:spChg>
        <pc:spChg chg="del mod topLvl">
          <ac:chgData name="Helen Margolis" userId="e6a7afbc-961a-442d-a2df-b33b0221b063" providerId="ADAL" clId="{55CB9648-737F-4A60-87D1-DA2488872080}" dt="2021-01-23T17:12:37.207" v="23331" actId="478"/>
          <ac:spMkLst>
            <pc:docMk/>
            <pc:sldMk cId="650762342" sldId="281"/>
            <ac:spMk id="64" creationId="{0A21392B-9F62-4436-AD95-6895A4E0D86A}"/>
          </ac:spMkLst>
        </pc:spChg>
        <pc:spChg chg="mod topLvl">
          <ac:chgData name="Helen Margolis" userId="e6a7afbc-961a-442d-a2df-b33b0221b063" providerId="ADAL" clId="{55CB9648-737F-4A60-87D1-DA2488872080}" dt="2021-01-23T17:16:18.387" v="23546" actId="164"/>
          <ac:spMkLst>
            <pc:docMk/>
            <pc:sldMk cId="650762342" sldId="281"/>
            <ac:spMk id="66" creationId="{F4C8F6AC-6010-4C5F-A576-E34FC2FF7073}"/>
          </ac:spMkLst>
        </pc:spChg>
        <pc:spChg chg="mod topLvl">
          <ac:chgData name="Helen Margolis" userId="e6a7afbc-961a-442d-a2df-b33b0221b063" providerId="ADAL" clId="{55CB9648-737F-4A60-87D1-DA2488872080}" dt="2021-01-23T17:16:18.387" v="23546" actId="164"/>
          <ac:spMkLst>
            <pc:docMk/>
            <pc:sldMk cId="650762342" sldId="281"/>
            <ac:spMk id="68" creationId="{4083FF7E-518A-450F-834B-3F6F0B073CCD}"/>
          </ac:spMkLst>
        </pc:spChg>
        <pc:spChg chg="del mod topLvl">
          <ac:chgData name="Helen Margolis" userId="e6a7afbc-961a-442d-a2df-b33b0221b063" providerId="ADAL" clId="{55CB9648-737F-4A60-87D1-DA2488872080}" dt="2021-01-23T17:13:35.469" v="23341" actId="478"/>
          <ac:spMkLst>
            <pc:docMk/>
            <pc:sldMk cId="650762342" sldId="281"/>
            <ac:spMk id="69" creationId="{17318ED5-3E51-4799-A6AF-5BCD56E18255}"/>
          </ac:spMkLst>
        </pc:spChg>
        <pc:spChg chg="mod topLvl">
          <ac:chgData name="Helen Margolis" userId="e6a7afbc-961a-442d-a2df-b33b0221b063" providerId="ADAL" clId="{55CB9648-737F-4A60-87D1-DA2488872080}" dt="2021-01-23T17:16:18.387" v="23546" actId="164"/>
          <ac:spMkLst>
            <pc:docMk/>
            <pc:sldMk cId="650762342" sldId="281"/>
            <ac:spMk id="70" creationId="{56C13E8C-A032-45FE-9787-EADC469CFE5F}"/>
          </ac:spMkLst>
        </pc:spChg>
        <pc:spChg chg="mod topLvl">
          <ac:chgData name="Helen Margolis" userId="e6a7afbc-961a-442d-a2df-b33b0221b063" providerId="ADAL" clId="{55CB9648-737F-4A60-87D1-DA2488872080}" dt="2021-01-23T17:16:18.387" v="23546" actId="164"/>
          <ac:spMkLst>
            <pc:docMk/>
            <pc:sldMk cId="650762342" sldId="281"/>
            <ac:spMk id="71" creationId="{7722214C-ABEF-490F-BDFC-02A77747E5D1}"/>
          </ac:spMkLst>
        </pc:spChg>
        <pc:spChg chg="del mod topLvl">
          <ac:chgData name="Helen Margolis" userId="e6a7afbc-961a-442d-a2df-b33b0221b063" providerId="ADAL" clId="{55CB9648-737F-4A60-87D1-DA2488872080}" dt="2021-01-23T17:13:49.783" v="23343" actId="478"/>
          <ac:spMkLst>
            <pc:docMk/>
            <pc:sldMk cId="650762342" sldId="281"/>
            <ac:spMk id="72" creationId="{05AA7DFF-B8AB-44E2-B844-80262A2F1FA6}"/>
          </ac:spMkLst>
        </pc:spChg>
        <pc:spChg chg="mod topLvl">
          <ac:chgData name="Helen Margolis" userId="e6a7afbc-961a-442d-a2df-b33b0221b063" providerId="ADAL" clId="{55CB9648-737F-4A60-87D1-DA2488872080}" dt="2021-01-23T17:16:18.387" v="23546" actId="164"/>
          <ac:spMkLst>
            <pc:docMk/>
            <pc:sldMk cId="650762342" sldId="281"/>
            <ac:spMk id="73" creationId="{241DE11C-405A-4960-A06E-85CF81AA4B2D}"/>
          </ac:spMkLst>
        </pc:spChg>
        <pc:spChg chg="mod topLvl">
          <ac:chgData name="Helen Margolis" userId="e6a7afbc-961a-442d-a2df-b33b0221b063" providerId="ADAL" clId="{55CB9648-737F-4A60-87D1-DA2488872080}" dt="2021-01-23T17:16:18.387" v="23546" actId="164"/>
          <ac:spMkLst>
            <pc:docMk/>
            <pc:sldMk cId="650762342" sldId="281"/>
            <ac:spMk id="74" creationId="{A38B1AA6-5759-4EAC-9860-6B836416B146}"/>
          </ac:spMkLst>
        </pc:spChg>
        <pc:spChg chg="mod topLvl">
          <ac:chgData name="Helen Margolis" userId="e6a7afbc-961a-442d-a2df-b33b0221b063" providerId="ADAL" clId="{55CB9648-737F-4A60-87D1-DA2488872080}" dt="2021-01-23T17:16:18.387" v="23546" actId="164"/>
          <ac:spMkLst>
            <pc:docMk/>
            <pc:sldMk cId="650762342" sldId="281"/>
            <ac:spMk id="75" creationId="{3DCCC4A6-EEEF-4532-898F-81FE7075447C}"/>
          </ac:spMkLst>
        </pc:spChg>
        <pc:spChg chg="mod topLvl">
          <ac:chgData name="Helen Margolis" userId="e6a7afbc-961a-442d-a2df-b33b0221b063" providerId="ADAL" clId="{55CB9648-737F-4A60-87D1-DA2488872080}" dt="2021-01-23T17:16:18.387" v="23546" actId="164"/>
          <ac:spMkLst>
            <pc:docMk/>
            <pc:sldMk cId="650762342" sldId="281"/>
            <ac:spMk id="76" creationId="{913EF353-F434-4893-9FF4-E066494A141D}"/>
          </ac:spMkLst>
        </pc:spChg>
        <pc:spChg chg="del mod topLvl">
          <ac:chgData name="Helen Margolis" userId="e6a7afbc-961a-442d-a2df-b33b0221b063" providerId="ADAL" clId="{55CB9648-737F-4A60-87D1-DA2488872080}" dt="2021-01-23T17:13:42.072" v="23342" actId="478"/>
          <ac:spMkLst>
            <pc:docMk/>
            <pc:sldMk cId="650762342" sldId="281"/>
            <ac:spMk id="77" creationId="{1F804634-8674-4166-917B-B3637E0C605B}"/>
          </ac:spMkLst>
        </pc:spChg>
        <pc:spChg chg="mod topLvl">
          <ac:chgData name="Helen Margolis" userId="e6a7afbc-961a-442d-a2df-b33b0221b063" providerId="ADAL" clId="{55CB9648-737F-4A60-87D1-DA2488872080}" dt="2021-01-23T17:16:18.387" v="23546" actId="164"/>
          <ac:spMkLst>
            <pc:docMk/>
            <pc:sldMk cId="650762342" sldId="281"/>
            <ac:spMk id="114" creationId="{E2BDB56C-369F-454A-955A-680DD7D462BB}"/>
          </ac:spMkLst>
        </pc:spChg>
        <pc:spChg chg="del mod topLvl">
          <ac:chgData name="Helen Margolis" userId="e6a7afbc-961a-442d-a2df-b33b0221b063" providerId="ADAL" clId="{55CB9648-737F-4A60-87D1-DA2488872080}" dt="2021-01-23T17:12:32.169" v="23329" actId="478"/>
          <ac:spMkLst>
            <pc:docMk/>
            <pc:sldMk cId="650762342" sldId="281"/>
            <ac:spMk id="157" creationId="{C9CD5D18-CA20-4425-9929-5ECE8C8BB5B1}"/>
          </ac:spMkLst>
        </pc:spChg>
        <pc:spChg chg="del mod topLvl">
          <ac:chgData name="Helen Margolis" userId="e6a7afbc-961a-442d-a2df-b33b0221b063" providerId="ADAL" clId="{55CB9648-737F-4A60-87D1-DA2488872080}" dt="2021-01-23T17:12:30.786" v="23328" actId="478"/>
          <ac:spMkLst>
            <pc:docMk/>
            <pc:sldMk cId="650762342" sldId="281"/>
            <ac:spMk id="158" creationId="{61A4C11A-0025-42D4-BFDF-F40682C6A545}"/>
          </ac:spMkLst>
        </pc:spChg>
        <pc:spChg chg="mod topLvl">
          <ac:chgData name="Helen Margolis" userId="e6a7afbc-961a-442d-a2df-b33b0221b063" providerId="ADAL" clId="{55CB9648-737F-4A60-87D1-DA2488872080}" dt="2021-01-23T17:16:18.387" v="23546" actId="164"/>
          <ac:spMkLst>
            <pc:docMk/>
            <pc:sldMk cId="650762342" sldId="281"/>
            <ac:spMk id="166" creationId="{650B98AB-B275-4467-AB17-243CF5D816CA}"/>
          </ac:spMkLst>
        </pc:spChg>
        <pc:spChg chg="del">
          <ac:chgData name="Helen Margolis" userId="e6a7afbc-961a-442d-a2df-b33b0221b063" providerId="ADAL" clId="{55CB9648-737F-4A60-87D1-DA2488872080}" dt="2021-01-23T17:12:24.465" v="23326" actId="478"/>
          <ac:spMkLst>
            <pc:docMk/>
            <pc:sldMk cId="650762342" sldId="281"/>
            <ac:spMk id="177" creationId="{C99058A9-D309-4B3E-8557-0BEC386C929C}"/>
          </ac:spMkLst>
        </pc:spChg>
        <pc:grpChg chg="add del mod">
          <ac:chgData name="Helen Margolis" userId="e6a7afbc-961a-442d-a2df-b33b0221b063" providerId="ADAL" clId="{55CB9648-737F-4A60-87D1-DA2488872080}" dt="2021-01-23T17:13:27.631" v="23337" actId="165"/>
          <ac:grpSpMkLst>
            <pc:docMk/>
            <pc:sldMk cId="650762342" sldId="281"/>
            <ac:grpSpMk id="4" creationId="{C33BAD1F-9A0D-46F1-BD1C-5A8D44C0B6C8}"/>
          </ac:grpSpMkLst>
        </pc:grpChg>
        <pc:grpChg chg="del">
          <ac:chgData name="Helen Margolis" userId="e6a7afbc-961a-442d-a2df-b33b0221b063" providerId="ADAL" clId="{55CB9648-737F-4A60-87D1-DA2488872080}" dt="2021-01-23T17:12:28.088" v="23327" actId="165"/>
          <ac:grpSpMkLst>
            <pc:docMk/>
            <pc:sldMk cId="650762342" sldId="281"/>
            <ac:grpSpMk id="6" creationId="{5DFEF53E-B97C-41F2-8FC8-5042F978966C}"/>
          </ac:grpSpMkLst>
        </pc:grpChg>
        <pc:grpChg chg="add del mod">
          <ac:chgData name="Helen Margolis" userId="e6a7afbc-961a-442d-a2df-b33b0221b063" providerId="ADAL" clId="{55CB9648-737F-4A60-87D1-DA2488872080}" dt="2021-01-23T17:16:00.755" v="23544" actId="165"/>
          <ac:grpSpMkLst>
            <pc:docMk/>
            <pc:sldMk cId="650762342" sldId="281"/>
            <ac:grpSpMk id="7" creationId="{B17435C5-4605-4E88-AAF0-EA844636FF87}"/>
          </ac:grpSpMkLst>
        </pc:grpChg>
        <pc:grpChg chg="add mod">
          <ac:chgData name="Helen Margolis" userId="e6a7afbc-961a-442d-a2df-b33b0221b063" providerId="ADAL" clId="{55CB9648-737F-4A60-87D1-DA2488872080}" dt="2021-01-23T17:16:18.387" v="23546" actId="164"/>
          <ac:grpSpMkLst>
            <pc:docMk/>
            <pc:sldMk cId="650762342" sldId="281"/>
            <ac:grpSpMk id="13" creationId="{F5E1CE5B-7484-4A3A-B093-1714253014F7}"/>
          </ac:grpSpMkLst>
        </pc:grpChg>
        <pc:grpChg chg="mod topLvl">
          <ac:chgData name="Helen Margolis" userId="e6a7afbc-961a-442d-a2df-b33b0221b063" providerId="ADAL" clId="{55CB9648-737F-4A60-87D1-DA2488872080}" dt="2021-01-23T17:16:18.387" v="23546" actId="164"/>
          <ac:grpSpMkLst>
            <pc:docMk/>
            <pc:sldMk cId="650762342" sldId="281"/>
            <ac:grpSpMk id="42" creationId="{599CCA76-2BA9-4E73-8340-EB64306F224A}"/>
          </ac:grpSpMkLst>
        </pc:grpChg>
        <pc:grpChg chg="mod topLvl">
          <ac:chgData name="Helen Margolis" userId="e6a7afbc-961a-442d-a2df-b33b0221b063" providerId="ADAL" clId="{55CB9648-737F-4A60-87D1-DA2488872080}" dt="2021-01-23T17:16:18.387" v="23546" actId="164"/>
          <ac:grpSpMkLst>
            <pc:docMk/>
            <pc:sldMk cId="650762342" sldId="281"/>
            <ac:grpSpMk id="46" creationId="{A9544728-655F-470E-B472-123BF075A49E}"/>
          </ac:grpSpMkLst>
        </pc:grpChg>
        <pc:grpChg chg="mod topLvl">
          <ac:chgData name="Helen Margolis" userId="e6a7afbc-961a-442d-a2df-b33b0221b063" providerId="ADAL" clId="{55CB9648-737F-4A60-87D1-DA2488872080}" dt="2021-01-23T17:16:18.387" v="23546" actId="164"/>
          <ac:grpSpMkLst>
            <pc:docMk/>
            <pc:sldMk cId="650762342" sldId="281"/>
            <ac:grpSpMk id="59" creationId="{F73DA929-839A-4EDA-9375-9FB2662942A0}"/>
          </ac:grpSpMkLst>
        </pc:grpChg>
        <pc:grpChg chg="del">
          <ac:chgData name="Helen Margolis" userId="e6a7afbc-961a-442d-a2df-b33b0221b063" providerId="ADAL" clId="{55CB9648-737F-4A60-87D1-DA2488872080}" dt="2021-01-23T17:12:21.673" v="23325" actId="478"/>
          <ac:grpSpMkLst>
            <pc:docMk/>
            <pc:sldMk cId="650762342" sldId="281"/>
            <ac:grpSpMk id="176" creationId="{B435E457-E182-420C-8961-C3575D531B48}"/>
          </ac:grpSpMkLst>
        </pc:grpChg>
        <pc:picChg chg="del mod modCrop">
          <ac:chgData name="Helen Margolis" userId="e6a7afbc-961a-442d-a2df-b33b0221b063" providerId="ADAL" clId="{55CB9648-737F-4A60-87D1-DA2488872080}" dt="2021-01-23T17:13:16.064" v="23336" actId="478"/>
          <ac:picMkLst>
            <pc:docMk/>
            <pc:sldMk cId="650762342" sldId="281"/>
            <ac:picMk id="5" creationId="{CB2EF303-7D5A-4A9B-92CF-7B47B4D60048}"/>
          </ac:picMkLst>
        </pc:picChg>
        <pc:picChg chg="del mod modCrop">
          <ac:chgData name="Helen Margolis" userId="e6a7afbc-961a-442d-a2df-b33b0221b063" providerId="ADAL" clId="{55CB9648-737F-4A60-87D1-DA2488872080}" dt="2021-01-23T17:15:56.670" v="23543" actId="478"/>
          <ac:picMkLst>
            <pc:docMk/>
            <pc:sldMk cId="650762342" sldId="281"/>
            <ac:picMk id="9" creationId="{295DC3E2-5B62-4275-86DA-6AC5949799CE}"/>
          </ac:picMkLst>
        </pc:picChg>
        <pc:picChg chg="del mod modCrop">
          <ac:chgData name="Helen Margolis" userId="e6a7afbc-961a-442d-a2df-b33b0221b063" providerId="ADAL" clId="{55CB9648-737F-4A60-87D1-DA2488872080}" dt="2021-01-23T17:16:57.357" v="23688"/>
          <ac:picMkLst>
            <pc:docMk/>
            <pc:sldMk cId="650762342" sldId="281"/>
            <ac:picMk id="14" creationId="{31C6873E-F509-447C-92D3-D3ADD65C0A30}"/>
          </ac:picMkLst>
        </pc:picChg>
        <pc:picChg chg="mod topLvl">
          <ac:chgData name="Helen Margolis" userId="e6a7afbc-961a-442d-a2df-b33b0221b063" providerId="ADAL" clId="{55CB9648-737F-4A60-87D1-DA2488872080}" dt="2021-01-23T17:16:18.387" v="23546" actId="164"/>
          <ac:picMkLst>
            <pc:docMk/>
            <pc:sldMk cId="650762342" sldId="281"/>
            <ac:picMk id="40" creationId="{EEED313D-9040-4F15-8166-DFFE04967E18}"/>
          </ac:picMkLst>
        </pc:picChg>
        <pc:picChg chg="mod topLvl">
          <ac:chgData name="Helen Margolis" userId="e6a7afbc-961a-442d-a2df-b33b0221b063" providerId="ADAL" clId="{55CB9648-737F-4A60-87D1-DA2488872080}" dt="2021-01-23T17:16:18.387" v="23546" actId="164"/>
          <ac:picMkLst>
            <pc:docMk/>
            <pc:sldMk cId="650762342" sldId="281"/>
            <ac:picMk id="124" creationId="{5CE726A9-EB31-46A8-9BF5-B7355D161866}"/>
          </ac:picMkLst>
        </pc:picChg>
        <pc:cxnChg chg="mod topLvl">
          <ac:chgData name="Helen Margolis" userId="e6a7afbc-961a-442d-a2df-b33b0221b063" providerId="ADAL" clId="{55CB9648-737F-4A60-87D1-DA2488872080}" dt="2021-01-23T17:16:18.387" v="23546" actId="164"/>
          <ac:cxnSpMkLst>
            <pc:docMk/>
            <pc:sldMk cId="650762342" sldId="281"/>
            <ac:cxnSpMk id="83" creationId="{3F0CF2E2-AB11-4235-953D-93C0D952053D}"/>
          </ac:cxnSpMkLst>
        </pc:cxnChg>
        <pc:cxnChg chg="mod topLvl">
          <ac:chgData name="Helen Margolis" userId="e6a7afbc-961a-442d-a2df-b33b0221b063" providerId="ADAL" clId="{55CB9648-737F-4A60-87D1-DA2488872080}" dt="2021-01-23T17:16:18.387" v="23546" actId="164"/>
          <ac:cxnSpMkLst>
            <pc:docMk/>
            <pc:sldMk cId="650762342" sldId="281"/>
            <ac:cxnSpMk id="86" creationId="{FDC3A9EB-FB58-4814-BF4A-02B9D1BCD831}"/>
          </ac:cxnSpMkLst>
        </pc:cxnChg>
        <pc:cxnChg chg="mod topLvl">
          <ac:chgData name="Helen Margolis" userId="e6a7afbc-961a-442d-a2df-b33b0221b063" providerId="ADAL" clId="{55CB9648-737F-4A60-87D1-DA2488872080}" dt="2021-01-23T17:16:18.387" v="23546" actId="164"/>
          <ac:cxnSpMkLst>
            <pc:docMk/>
            <pc:sldMk cId="650762342" sldId="281"/>
            <ac:cxnSpMk id="90" creationId="{BF4E9659-358D-490A-8CD3-F6A8C6BE88A0}"/>
          </ac:cxnSpMkLst>
        </pc:cxnChg>
        <pc:cxnChg chg="mod topLvl">
          <ac:chgData name="Helen Margolis" userId="e6a7afbc-961a-442d-a2df-b33b0221b063" providerId="ADAL" clId="{55CB9648-737F-4A60-87D1-DA2488872080}" dt="2021-01-23T17:16:18.387" v="23546" actId="164"/>
          <ac:cxnSpMkLst>
            <pc:docMk/>
            <pc:sldMk cId="650762342" sldId="281"/>
            <ac:cxnSpMk id="94" creationId="{A577EA40-0240-40D8-9BE6-F12DD168F563}"/>
          </ac:cxnSpMkLst>
        </pc:cxnChg>
        <pc:cxnChg chg="mod topLvl">
          <ac:chgData name="Helen Margolis" userId="e6a7afbc-961a-442d-a2df-b33b0221b063" providerId="ADAL" clId="{55CB9648-737F-4A60-87D1-DA2488872080}" dt="2021-01-23T17:16:18.387" v="23546" actId="164"/>
          <ac:cxnSpMkLst>
            <pc:docMk/>
            <pc:sldMk cId="650762342" sldId="281"/>
            <ac:cxnSpMk id="130" creationId="{3D56F248-785E-4A04-9101-6563D5507153}"/>
          </ac:cxnSpMkLst>
        </pc:cxnChg>
        <pc:cxnChg chg="mod topLvl">
          <ac:chgData name="Helen Margolis" userId="e6a7afbc-961a-442d-a2df-b33b0221b063" providerId="ADAL" clId="{55CB9648-737F-4A60-87D1-DA2488872080}" dt="2021-01-23T17:16:18.387" v="23546" actId="164"/>
          <ac:cxnSpMkLst>
            <pc:docMk/>
            <pc:sldMk cId="650762342" sldId="281"/>
            <ac:cxnSpMk id="131" creationId="{C83C786E-4350-4FE6-9431-B3BDCCA9880B}"/>
          </ac:cxnSpMkLst>
        </pc:cxnChg>
        <pc:cxnChg chg="del mod topLvl">
          <ac:chgData name="Helen Margolis" userId="e6a7afbc-961a-442d-a2df-b33b0221b063" providerId="ADAL" clId="{55CB9648-737F-4A60-87D1-DA2488872080}" dt="2021-01-23T17:13:29.898" v="23338" actId="478"/>
          <ac:cxnSpMkLst>
            <pc:docMk/>
            <pc:sldMk cId="650762342" sldId="281"/>
            <ac:cxnSpMk id="132" creationId="{25252117-E478-4CD6-9CB0-C8574C8C847E}"/>
          </ac:cxnSpMkLst>
        </pc:cxnChg>
        <pc:cxnChg chg="mod topLvl">
          <ac:chgData name="Helen Margolis" userId="e6a7afbc-961a-442d-a2df-b33b0221b063" providerId="ADAL" clId="{55CB9648-737F-4A60-87D1-DA2488872080}" dt="2021-01-23T17:16:18.387" v="23546" actId="164"/>
          <ac:cxnSpMkLst>
            <pc:docMk/>
            <pc:sldMk cId="650762342" sldId="281"/>
            <ac:cxnSpMk id="138" creationId="{8D647F16-D6F5-4C96-B1C4-16844A4DA88F}"/>
          </ac:cxnSpMkLst>
        </pc:cxnChg>
        <pc:cxnChg chg="mod topLvl">
          <ac:chgData name="Helen Margolis" userId="e6a7afbc-961a-442d-a2df-b33b0221b063" providerId="ADAL" clId="{55CB9648-737F-4A60-87D1-DA2488872080}" dt="2021-01-23T17:16:18.387" v="23546" actId="164"/>
          <ac:cxnSpMkLst>
            <pc:docMk/>
            <pc:sldMk cId="650762342" sldId="281"/>
            <ac:cxnSpMk id="163" creationId="{C9D6CDFA-C557-47E5-81C9-F5C86A5A0C90}"/>
          </ac:cxnSpMkLst>
        </pc:cxnChg>
      </pc:sldChg>
      <pc:sldChg chg="addSp delSp modSp add">
        <pc:chgData name="Helen Margolis" userId="e6a7afbc-961a-442d-a2df-b33b0221b063" providerId="ADAL" clId="{55CB9648-737F-4A60-87D1-DA2488872080}" dt="2021-01-24T13:09:48.534" v="29066" actId="1076"/>
        <pc:sldMkLst>
          <pc:docMk/>
          <pc:sldMk cId="3512200153" sldId="281"/>
        </pc:sldMkLst>
        <pc:spChg chg="mod">
          <ac:chgData name="Helen Margolis" userId="e6a7afbc-961a-442d-a2df-b33b0221b063" providerId="ADAL" clId="{55CB9648-737F-4A60-87D1-DA2488872080}" dt="2021-01-23T17:23:55.087" v="23843" actId="20577"/>
          <ac:spMkLst>
            <pc:docMk/>
            <pc:sldMk cId="3512200153" sldId="281"/>
            <ac:spMk id="2" creationId="{9D16903B-9247-461D-87FF-601A6CE73898}"/>
          </ac:spMkLst>
        </pc:spChg>
        <pc:spChg chg="add del mod">
          <ac:chgData name="Helen Margolis" userId="e6a7afbc-961a-442d-a2df-b33b0221b063" providerId="ADAL" clId="{55CB9648-737F-4A60-87D1-DA2488872080}" dt="2021-01-23T17:24:24.773" v="23845" actId="478"/>
          <ac:spMkLst>
            <pc:docMk/>
            <pc:sldMk cId="3512200153" sldId="281"/>
            <ac:spMk id="5" creationId="{A30D7728-72E9-41EE-8F7C-5320550A3DF3}"/>
          </ac:spMkLst>
        </pc:spChg>
        <pc:spChg chg="del">
          <ac:chgData name="Helen Margolis" userId="e6a7afbc-961a-442d-a2df-b33b0221b063" providerId="ADAL" clId="{55CB9648-737F-4A60-87D1-DA2488872080}" dt="2021-01-23T17:24:21.328" v="23844" actId="478"/>
          <ac:spMkLst>
            <pc:docMk/>
            <pc:sldMk cId="3512200153" sldId="281"/>
            <ac:spMk id="9" creationId="{6A363553-2782-4AA1-AA8D-7916CC6D686D}"/>
          </ac:spMkLst>
        </pc:spChg>
        <pc:spChg chg="add mod">
          <ac:chgData name="Helen Margolis" userId="e6a7afbc-961a-442d-a2df-b33b0221b063" providerId="ADAL" clId="{55CB9648-737F-4A60-87D1-DA2488872080}" dt="2021-01-24T13:09:48.534" v="29066" actId="1076"/>
          <ac:spMkLst>
            <pc:docMk/>
            <pc:sldMk cId="3512200153" sldId="281"/>
            <ac:spMk id="10" creationId="{C60F825F-D3D5-4665-B2D4-8BA66FB8645B}"/>
          </ac:spMkLst>
        </pc:spChg>
        <pc:spChg chg="add del mod">
          <ac:chgData name="Helen Margolis" userId="e6a7afbc-961a-442d-a2df-b33b0221b063" providerId="ADAL" clId="{55CB9648-737F-4A60-87D1-DA2488872080}" dt="2021-01-23T17:43:55.784" v="24422" actId="478"/>
          <ac:spMkLst>
            <pc:docMk/>
            <pc:sldMk cId="3512200153" sldId="281"/>
            <ac:spMk id="20" creationId="{F3078543-2EB8-4D75-B69C-85E9326F62AD}"/>
          </ac:spMkLst>
        </pc:spChg>
        <pc:spChg chg="add del mod">
          <ac:chgData name="Helen Margolis" userId="e6a7afbc-961a-442d-a2df-b33b0221b063" providerId="ADAL" clId="{55CB9648-737F-4A60-87D1-DA2488872080}" dt="2021-01-23T17:44:17.345" v="24427" actId="478"/>
          <ac:spMkLst>
            <pc:docMk/>
            <pc:sldMk cId="3512200153" sldId="281"/>
            <ac:spMk id="21" creationId="{E910CF85-0272-4AA0-AE9B-4A7AB975E1DE}"/>
          </ac:spMkLst>
        </pc:spChg>
        <pc:spChg chg="add del mod">
          <ac:chgData name="Helen Margolis" userId="e6a7afbc-961a-442d-a2df-b33b0221b063" providerId="ADAL" clId="{55CB9648-737F-4A60-87D1-DA2488872080}" dt="2021-01-23T17:45:12.353" v="24440" actId="478"/>
          <ac:spMkLst>
            <pc:docMk/>
            <pc:sldMk cId="3512200153" sldId="281"/>
            <ac:spMk id="22" creationId="{33CF60A7-C9E1-4D90-B0EB-9BE27B6A6547}"/>
          </ac:spMkLst>
        </pc:spChg>
        <pc:spChg chg="add del mod">
          <ac:chgData name="Helen Margolis" userId="e6a7afbc-961a-442d-a2df-b33b0221b063" providerId="ADAL" clId="{55CB9648-737F-4A60-87D1-DA2488872080}" dt="2021-01-23T17:45:32.554" v="24447" actId="478"/>
          <ac:spMkLst>
            <pc:docMk/>
            <pc:sldMk cId="3512200153" sldId="281"/>
            <ac:spMk id="23" creationId="{5E00BD6F-F4A7-4752-B0C3-C476E6A10D5F}"/>
          </ac:spMkLst>
        </pc:spChg>
        <pc:spChg chg="add del mod">
          <ac:chgData name="Helen Margolis" userId="e6a7afbc-961a-442d-a2df-b33b0221b063" providerId="ADAL" clId="{55CB9648-737F-4A60-87D1-DA2488872080}" dt="2021-01-23T17:45:30.112" v="24446" actId="478"/>
          <ac:spMkLst>
            <pc:docMk/>
            <pc:sldMk cId="3512200153" sldId="281"/>
            <ac:spMk id="24" creationId="{78595AEB-82E4-4022-B623-DDDA8E315B52}"/>
          </ac:spMkLst>
        </pc:spChg>
        <pc:spChg chg="add mod topLvl">
          <ac:chgData name="Helen Margolis" userId="e6a7afbc-961a-442d-a2df-b33b0221b063" providerId="ADAL" clId="{55CB9648-737F-4A60-87D1-DA2488872080}" dt="2021-01-23T18:05:19.911" v="24861" actId="164"/>
          <ac:spMkLst>
            <pc:docMk/>
            <pc:sldMk cId="3512200153" sldId="281"/>
            <ac:spMk id="25" creationId="{905F55F0-8BDC-4CFD-A711-68FE062E7595}"/>
          </ac:spMkLst>
        </pc:spChg>
        <pc:spChg chg="add mod topLvl">
          <ac:chgData name="Helen Margolis" userId="e6a7afbc-961a-442d-a2df-b33b0221b063" providerId="ADAL" clId="{55CB9648-737F-4A60-87D1-DA2488872080}" dt="2021-01-23T18:05:19.911" v="24861" actId="164"/>
          <ac:spMkLst>
            <pc:docMk/>
            <pc:sldMk cId="3512200153" sldId="281"/>
            <ac:spMk id="26" creationId="{E4D99A2C-9827-45FE-BF13-13C91A832E9C}"/>
          </ac:spMkLst>
        </pc:spChg>
        <pc:spChg chg="add mod topLvl">
          <ac:chgData name="Helen Margolis" userId="e6a7afbc-961a-442d-a2df-b33b0221b063" providerId="ADAL" clId="{55CB9648-737F-4A60-87D1-DA2488872080}" dt="2021-01-23T18:05:19.911" v="24861" actId="164"/>
          <ac:spMkLst>
            <pc:docMk/>
            <pc:sldMk cId="3512200153" sldId="281"/>
            <ac:spMk id="27" creationId="{0FCE107A-D790-4976-A54C-114B5CCC361B}"/>
          </ac:spMkLst>
        </pc:spChg>
        <pc:spChg chg="add mod topLvl">
          <ac:chgData name="Helen Margolis" userId="e6a7afbc-961a-442d-a2df-b33b0221b063" providerId="ADAL" clId="{55CB9648-737F-4A60-87D1-DA2488872080}" dt="2021-01-23T18:05:19.911" v="24861" actId="164"/>
          <ac:spMkLst>
            <pc:docMk/>
            <pc:sldMk cId="3512200153" sldId="281"/>
            <ac:spMk id="28" creationId="{523EA860-4897-4C84-B660-E3D771541C48}"/>
          </ac:spMkLst>
        </pc:spChg>
        <pc:spChg chg="add mod topLvl">
          <ac:chgData name="Helen Margolis" userId="e6a7afbc-961a-442d-a2df-b33b0221b063" providerId="ADAL" clId="{55CB9648-737F-4A60-87D1-DA2488872080}" dt="2021-01-23T18:05:19.911" v="24861" actId="164"/>
          <ac:spMkLst>
            <pc:docMk/>
            <pc:sldMk cId="3512200153" sldId="281"/>
            <ac:spMk id="29" creationId="{0BD4774E-B3C3-4A89-B576-80C70EB78A1F}"/>
          </ac:spMkLst>
        </pc:spChg>
        <pc:spChg chg="add del">
          <ac:chgData name="Helen Margolis" userId="e6a7afbc-961a-442d-a2df-b33b0221b063" providerId="ADAL" clId="{55CB9648-737F-4A60-87D1-DA2488872080}" dt="2021-01-23T19:43:13.709" v="25620"/>
          <ac:spMkLst>
            <pc:docMk/>
            <pc:sldMk cId="3512200153" sldId="281"/>
            <ac:spMk id="58" creationId="{7CFFBB4F-B22A-4C7D-865F-6DA3BA790A37}"/>
          </ac:spMkLst>
        </pc:spChg>
        <pc:grpChg chg="add del mod">
          <ac:chgData name="Helen Margolis" userId="e6a7afbc-961a-442d-a2df-b33b0221b063" providerId="ADAL" clId="{55CB9648-737F-4A60-87D1-DA2488872080}" dt="2021-01-23T17:58:49.844" v="24760" actId="165"/>
          <ac:grpSpMkLst>
            <pc:docMk/>
            <pc:sldMk cId="3512200153" sldId="281"/>
            <ac:grpSpMk id="30" creationId="{BC2E8F49-B4CB-431E-AB70-C5DD9DAAD621}"/>
          </ac:grpSpMkLst>
        </pc:grpChg>
        <pc:grpChg chg="add del mod">
          <ac:chgData name="Helen Margolis" userId="e6a7afbc-961a-442d-a2df-b33b0221b063" providerId="ADAL" clId="{55CB9648-737F-4A60-87D1-DA2488872080}" dt="2021-01-23T17:59:00.040" v="24763" actId="165"/>
          <ac:grpSpMkLst>
            <pc:docMk/>
            <pc:sldMk cId="3512200153" sldId="281"/>
            <ac:grpSpMk id="31" creationId="{0DE5F2CA-F6D3-4F85-9A26-BC5E8D821FA5}"/>
          </ac:grpSpMkLst>
        </pc:grpChg>
        <pc:grpChg chg="add del mod">
          <ac:chgData name="Helen Margolis" userId="e6a7afbc-961a-442d-a2df-b33b0221b063" providerId="ADAL" clId="{55CB9648-737F-4A60-87D1-DA2488872080}" dt="2021-01-23T17:58:56.591" v="24762" actId="165"/>
          <ac:grpSpMkLst>
            <pc:docMk/>
            <pc:sldMk cId="3512200153" sldId="281"/>
            <ac:grpSpMk id="32" creationId="{667F7A5A-DE93-4900-8F12-872D63FB00FF}"/>
          </ac:grpSpMkLst>
        </pc:grpChg>
        <pc:grpChg chg="add del mod">
          <ac:chgData name="Helen Margolis" userId="e6a7afbc-961a-442d-a2df-b33b0221b063" providerId="ADAL" clId="{55CB9648-737F-4A60-87D1-DA2488872080}" dt="2021-01-23T17:58:53.200" v="24761" actId="165"/>
          <ac:grpSpMkLst>
            <pc:docMk/>
            <pc:sldMk cId="3512200153" sldId="281"/>
            <ac:grpSpMk id="33" creationId="{DFAB32EB-3D4C-4087-8659-92B21A8DB923}"/>
          </ac:grpSpMkLst>
        </pc:grpChg>
        <pc:grpChg chg="add del mod">
          <ac:chgData name="Helen Margolis" userId="e6a7afbc-961a-442d-a2df-b33b0221b063" providerId="ADAL" clId="{55CB9648-737F-4A60-87D1-DA2488872080}" dt="2021-01-23T17:59:02.678" v="24764" actId="165"/>
          <ac:grpSpMkLst>
            <pc:docMk/>
            <pc:sldMk cId="3512200153" sldId="281"/>
            <ac:grpSpMk id="34" creationId="{3A5B20EC-589A-4D19-A4A1-B104DEB5E6BE}"/>
          </ac:grpSpMkLst>
        </pc:grpChg>
        <pc:grpChg chg="add mod">
          <ac:chgData name="Helen Margolis" userId="e6a7afbc-961a-442d-a2df-b33b0221b063" providerId="ADAL" clId="{55CB9648-737F-4A60-87D1-DA2488872080}" dt="2021-01-23T19:38:18.808" v="25545" actId="1076"/>
          <ac:grpSpMkLst>
            <pc:docMk/>
            <pc:sldMk cId="3512200153" sldId="281"/>
            <ac:grpSpMk id="35" creationId="{182D1908-7916-4922-85DC-5493B55BBFBB}"/>
          </ac:grpSpMkLst>
        </pc:grpChg>
        <pc:grpChg chg="add del mod">
          <ac:chgData name="Helen Margolis" userId="e6a7afbc-961a-442d-a2df-b33b0221b063" providerId="ADAL" clId="{55CB9648-737F-4A60-87D1-DA2488872080}" dt="2021-01-24T13:06:08.749" v="28733" actId="165"/>
          <ac:grpSpMkLst>
            <pc:docMk/>
            <pc:sldMk cId="3512200153" sldId="281"/>
            <ac:grpSpMk id="56" creationId="{52356A99-3385-41B2-8C81-9CBE3DACE209}"/>
          </ac:grpSpMkLst>
        </pc:grpChg>
        <pc:grpChg chg="add mod">
          <ac:chgData name="Helen Margolis" userId="e6a7afbc-961a-442d-a2df-b33b0221b063" providerId="ADAL" clId="{55CB9648-737F-4A60-87D1-DA2488872080}" dt="2021-01-24T13:05:52.267" v="28732" actId="1076"/>
          <ac:grpSpMkLst>
            <pc:docMk/>
            <pc:sldMk cId="3512200153" sldId="281"/>
            <ac:grpSpMk id="57" creationId="{D5266BBE-00AE-4827-B2B6-0E920FE54BDA}"/>
          </ac:grpSpMkLst>
        </pc:grpChg>
        <pc:grpChg chg="add mod">
          <ac:chgData name="Helen Margolis" userId="e6a7afbc-961a-442d-a2df-b33b0221b063" providerId="ADAL" clId="{55CB9648-737F-4A60-87D1-DA2488872080}" dt="2021-01-24T13:06:42.038" v="28745" actId="164"/>
          <ac:grpSpMkLst>
            <pc:docMk/>
            <pc:sldMk cId="3512200153" sldId="281"/>
            <ac:grpSpMk id="61" creationId="{E5995249-E104-4604-8E29-4DC9B8BC511C}"/>
          </ac:grpSpMkLst>
        </pc:grpChg>
        <pc:picChg chg="add mod topLvl">
          <ac:chgData name="Helen Margolis" userId="e6a7afbc-961a-442d-a2df-b33b0221b063" providerId="ADAL" clId="{55CB9648-737F-4A60-87D1-DA2488872080}" dt="2021-01-23T18:05:19.911" v="24861" actId="164"/>
          <ac:picMkLst>
            <pc:docMk/>
            <pc:sldMk cId="3512200153" sldId="281"/>
            <ac:picMk id="8" creationId="{135BFE9B-19F5-4C73-9239-A0A6827A4BF1}"/>
          </ac:picMkLst>
        </pc:picChg>
        <pc:picChg chg="add mod topLvl">
          <ac:chgData name="Helen Margolis" userId="e6a7afbc-961a-442d-a2df-b33b0221b063" providerId="ADAL" clId="{55CB9648-737F-4A60-87D1-DA2488872080}" dt="2021-01-23T18:05:19.911" v="24861" actId="164"/>
          <ac:picMkLst>
            <pc:docMk/>
            <pc:sldMk cId="3512200153" sldId="281"/>
            <ac:picMk id="13" creationId="{C141868B-ECA8-4E50-84AC-F25C394B496B}"/>
          </ac:picMkLst>
        </pc:picChg>
        <pc:picChg chg="add mod topLvl">
          <ac:chgData name="Helen Margolis" userId="e6a7afbc-961a-442d-a2df-b33b0221b063" providerId="ADAL" clId="{55CB9648-737F-4A60-87D1-DA2488872080}" dt="2021-01-23T18:05:19.911" v="24861" actId="164"/>
          <ac:picMkLst>
            <pc:docMk/>
            <pc:sldMk cId="3512200153" sldId="281"/>
            <ac:picMk id="15" creationId="{26DD538E-69F5-47D2-9974-A4F3D345C985}"/>
          </ac:picMkLst>
        </pc:picChg>
        <pc:picChg chg="add mod topLvl">
          <ac:chgData name="Helen Margolis" userId="e6a7afbc-961a-442d-a2df-b33b0221b063" providerId="ADAL" clId="{55CB9648-737F-4A60-87D1-DA2488872080}" dt="2021-01-23T18:05:19.911" v="24861" actId="164"/>
          <ac:picMkLst>
            <pc:docMk/>
            <pc:sldMk cId="3512200153" sldId="281"/>
            <ac:picMk id="17" creationId="{9C7C27FC-2863-498C-86C9-0402C0B70621}"/>
          </ac:picMkLst>
        </pc:picChg>
        <pc:picChg chg="add mod topLvl modCrop">
          <ac:chgData name="Helen Margolis" userId="e6a7afbc-961a-442d-a2df-b33b0221b063" providerId="ADAL" clId="{55CB9648-737F-4A60-87D1-DA2488872080}" dt="2021-01-23T18:05:19.911" v="24861" actId="164"/>
          <ac:picMkLst>
            <pc:docMk/>
            <pc:sldMk cId="3512200153" sldId="281"/>
            <ac:picMk id="19" creationId="{7357F1FE-128D-4815-9EA3-384D81AA1680}"/>
          </ac:picMkLst>
        </pc:picChg>
        <pc:picChg chg="add mod">
          <ac:chgData name="Helen Margolis" userId="e6a7afbc-961a-442d-a2df-b33b0221b063" providerId="ADAL" clId="{55CB9648-737F-4A60-87D1-DA2488872080}" dt="2021-01-23T19:39:39.800" v="25609" actId="164"/>
          <ac:picMkLst>
            <pc:docMk/>
            <pc:sldMk cId="3512200153" sldId="281"/>
            <ac:picMk id="37" creationId="{CDC35DF5-B780-4D7A-8E9F-48868D232055}"/>
          </ac:picMkLst>
        </pc:picChg>
        <pc:picChg chg="add del mod">
          <ac:chgData name="Helen Margolis" userId="e6a7afbc-961a-442d-a2df-b33b0221b063" providerId="ADAL" clId="{55CB9648-737F-4A60-87D1-DA2488872080}" dt="2021-01-23T18:16:59.716" v="24937" actId="478"/>
          <ac:picMkLst>
            <pc:docMk/>
            <pc:sldMk cId="3512200153" sldId="281"/>
            <ac:picMk id="39" creationId="{0F1FE516-7FC7-43DE-A669-1713D6B9538E}"/>
          </ac:picMkLst>
        </pc:picChg>
        <pc:picChg chg="add del mod">
          <ac:chgData name="Helen Margolis" userId="e6a7afbc-961a-442d-a2df-b33b0221b063" providerId="ADAL" clId="{55CB9648-737F-4A60-87D1-DA2488872080}" dt="2021-01-23T18:16:51.915" v="24934" actId="478"/>
          <ac:picMkLst>
            <pc:docMk/>
            <pc:sldMk cId="3512200153" sldId="281"/>
            <ac:picMk id="41" creationId="{CAA6D68D-0AB1-4F9B-8252-19D7B811B2BB}"/>
          </ac:picMkLst>
        </pc:picChg>
        <pc:picChg chg="add del mod">
          <ac:chgData name="Helen Margolis" userId="e6a7afbc-961a-442d-a2df-b33b0221b063" providerId="ADAL" clId="{55CB9648-737F-4A60-87D1-DA2488872080}" dt="2021-01-23T18:16:54.860" v="24935" actId="478"/>
          <ac:picMkLst>
            <pc:docMk/>
            <pc:sldMk cId="3512200153" sldId="281"/>
            <ac:picMk id="42" creationId="{A4A5C3E4-FCE1-4CE7-8471-9F2B7BB37D6A}"/>
          </ac:picMkLst>
        </pc:picChg>
        <pc:picChg chg="add mod">
          <ac:chgData name="Helen Margolis" userId="e6a7afbc-961a-442d-a2df-b33b0221b063" providerId="ADAL" clId="{55CB9648-737F-4A60-87D1-DA2488872080}" dt="2021-01-23T19:39:39.800" v="25609" actId="164"/>
          <ac:picMkLst>
            <pc:docMk/>
            <pc:sldMk cId="3512200153" sldId="281"/>
            <ac:picMk id="44" creationId="{21F0727E-CE4B-402E-B9AC-75E26C27CAF0}"/>
          </ac:picMkLst>
        </pc:picChg>
        <pc:picChg chg="add mod">
          <ac:chgData name="Helen Margolis" userId="e6a7afbc-961a-442d-a2df-b33b0221b063" providerId="ADAL" clId="{55CB9648-737F-4A60-87D1-DA2488872080}" dt="2021-01-23T19:39:39.800" v="25609" actId="164"/>
          <ac:picMkLst>
            <pc:docMk/>
            <pc:sldMk cId="3512200153" sldId="281"/>
            <ac:picMk id="46" creationId="{C829DE4F-92D0-4547-8CBA-FEDA2683085B}"/>
          </ac:picMkLst>
        </pc:picChg>
        <pc:picChg chg="add mod">
          <ac:chgData name="Helen Margolis" userId="e6a7afbc-961a-442d-a2df-b33b0221b063" providerId="ADAL" clId="{55CB9648-737F-4A60-87D1-DA2488872080}" dt="2021-01-23T19:39:39.800" v="25609" actId="164"/>
          <ac:picMkLst>
            <pc:docMk/>
            <pc:sldMk cId="3512200153" sldId="281"/>
            <ac:picMk id="48" creationId="{800E14C3-F91A-4F7E-A25D-D3EEFA212BB6}"/>
          </ac:picMkLst>
        </pc:picChg>
        <pc:picChg chg="add mod">
          <ac:chgData name="Helen Margolis" userId="e6a7afbc-961a-442d-a2df-b33b0221b063" providerId="ADAL" clId="{55CB9648-737F-4A60-87D1-DA2488872080}" dt="2021-01-23T19:39:39.800" v="25609" actId="164"/>
          <ac:picMkLst>
            <pc:docMk/>
            <pc:sldMk cId="3512200153" sldId="281"/>
            <ac:picMk id="50" creationId="{94F6BFB8-1517-4930-88BD-5DB4ADB73E33}"/>
          </ac:picMkLst>
        </pc:picChg>
        <pc:picChg chg="add mod topLvl modCrop">
          <ac:chgData name="Helen Margolis" userId="e6a7afbc-961a-442d-a2df-b33b0221b063" providerId="ADAL" clId="{55CB9648-737F-4A60-87D1-DA2488872080}" dt="2021-01-24T13:06:42.038" v="28745" actId="164"/>
          <ac:picMkLst>
            <pc:docMk/>
            <pc:sldMk cId="3512200153" sldId="281"/>
            <ac:picMk id="52" creationId="{5246CAC3-5992-4377-809C-A1002A34C62E}"/>
          </ac:picMkLst>
        </pc:picChg>
        <pc:picChg chg="add mod topLvl modCrop">
          <ac:chgData name="Helen Margolis" userId="e6a7afbc-961a-442d-a2df-b33b0221b063" providerId="ADAL" clId="{55CB9648-737F-4A60-87D1-DA2488872080}" dt="2021-01-24T13:06:42.038" v="28745" actId="164"/>
          <ac:picMkLst>
            <pc:docMk/>
            <pc:sldMk cId="3512200153" sldId="281"/>
            <ac:picMk id="55" creationId="{7329212B-557A-4D96-BFB0-9642A003B0B7}"/>
          </ac:picMkLst>
        </pc:picChg>
        <pc:picChg chg="add del mod">
          <ac:chgData name="Helen Margolis" userId="e6a7afbc-961a-442d-a2df-b33b0221b063" providerId="ADAL" clId="{55CB9648-737F-4A60-87D1-DA2488872080}" dt="2021-01-24T13:09:06.318" v="29026" actId="478"/>
          <ac:picMkLst>
            <pc:docMk/>
            <pc:sldMk cId="3512200153" sldId="281"/>
            <ac:picMk id="60" creationId="{0BCEE0B9-0C52-40E1-9A0E-A093613F53FF}"/>
          </ac:picMkLst>
        </pc:picChg>
        <pc:picChg chg="add mod">
          <ac:chgData name="Helen Margolis" userId="e6a7afbc-961a-442d-a2df-b33b0221b063" providerId="ADAL" clId="{55CB9648-737F-4A60-87D1-DA2488872080}" dt="2021-01-24T13:09:33.150" v="29065" actId="1076"/>
          <ac:picMkLst>
            <pc:docMk/>
            <pc:sldMk cId="3512200153" sldId="281"/>
            <ac:picMk id="62" creationId="{2936A33D-ECFC-4230-900C-5EE5B3088848}"/>
          </ac:picMkLst>
        </pc:picChg>
      </pc:sldChg>
      <pc:sldChg chg="delSp modSp add del">
        <pc:chgData name="Helen Margolis" userId="e6a7afbc-961a-442d-a2df-b33b0221b063" providerId="ADAL" clId="{55CB9648-737F-4A60-87D1-DA2488872080}" dt="2021-01-24T13:09:54.770" v="29067" actId="2696"/>
        <pc:sldMkLst>
          <pc:docMk/>
          <pc:sldMk cId="132460850" sldId="282"/>
        </pc:sldMkLst>
        <pc:grpChg chg="del">
          <ac:chgData name="Helen Margolis" userId="e6a7afbc-961a-442d-a2df-b33b0221b063" providerId="ADAL" clId="{55CB9648-737F-4A60-87D1-DA2488872080}" dt="2021-01-24T13:07:33.984" v="28748" actId="478"/>
          <ac:grpSpMkLst>
            <pc:docMk/>
            <pc:sldMk cId="132460850" sldId="282"/>
            <ac:grpSpMk id="176" creationId="{B435E457-E182-420C-8961-C3575D531B48}"/>
          </ac:grpSpMkLst>
        </pc:grpChg>
        <pc:picChg chg="mod modCrop">
          <ac:chgData name="Helen Margolis" userId="e6a7afbc-961a-442d-a2df-b33b0221b063" providerId="ADAL" clId="{55CB9648-737F-4A60-87D1-DA2488872080}" dt="2021-01-24T13:08:51.648" v="29023" actId="732"/>
          <ac:picMkLst>
            <pc:docMk/>
            <pc:sldMk cId="132460850" sldId="282"/>
            <ac:picMk id="4" creationId="{FD2C7092-7CBC-4A25-B7B9-D60ACBC50E66}"/>
          </ac:picMkLst>
        </pc:picChg>
      </pc:sldChg>
    </pc:docChg>
  </pc:docChgLst>
  <pc:docChgLst>
    <pc:chgData name="Helen Margolis" userId="e6a7afbc-961a-442d-a2df-b33b0221b063" providerId="ADAL" clId="{FCBB06F4-5A7B-48FB-B29C-D6D529CE9641}"/>
    <pc:docChg chg="custSel modSld">
      <pc:chgData name="Helen Margolis" userId="e6a7afbc-961a-442d-a2df-b33b0221b063" providerId="ADAL" clId="{FCBB06F4-5A7B-48FB-B29C-D6D529CE9641}" dt="2021-01-25T18:18:01.789" v="153" actId="20577"/>
      <pc:docMkLst>
        <pc:docMk/>
      </pc:docMkLst>
      <pc:sldChg chg="modSp">
        <pc:chgData name="Helen Margolis" userId="e6a7afbc-961a-442d-a2df-b33b0221b063" providerId="ADAL" clId="{FCBB06F4-5A7B-48FB-B29C-D6D529CE9641}" dt="2021-01-25T18:18:01.789" v="153" actId="20577"/>
        <pc:sldMkLst>
          <pc:docMk/>
          <pc:sldMk cId="347052761" sldId="275"/>
        </pc:sldMkLst>
        <pc:spChg chg="mod">
          <ac:chgData name="Helen Margolis" userId="e6a7afbc-961a-442d-a2df-b33b0221b063" providerId="ADAL" clId="{FCBB06F4-5A7B-48FB-B29C-D6D529CE9641}" dt="2021-01-25T18:18:01.789" v="153" actId="20577"/>
          <ac:spMkLst>
            <pc:docMk/>
            <pc:sldMk cId="347052761" sldId="275"/>
            <ac:spMk id="3" creationId="{8B0F74FF-30D6-4291-9DEE-495C0711CA32}"/>
          </ac:spMkLst>
        </pc:spChg>
        <pc:spChg chg="mod">
          <ac:chgData name="Helen Margolis" userId="e6a7afbc-961a-442d-a2df-b33b0221b063" providerId="ADAL" clId="{FCBB06F4-5A7B-48FB-B29C-D6D529CE9641}" dt="2021-01-25T14:20:26.592" v="125" actId="1076"/>
          <ac:spMkLst>
            <pc:docMk/>
            <pc:sldMk cId="347052761" sldId="275"/>
            <ac:spMk id="8" creationId="{7C0A52C2-7A0B-4887-BA2E-C7F4D15B1A7F}"/>
          </ac:spMkLst>
        </pc:spChg>
      </pc:sldChg>
    </pc:docChg>
  </pc:docChgLst>
  <pc:docChgLst>
    <pc:chgData name="Helen Margolis" userId="e6a7afbc-961a-442d-a2df-b33b0221b063" providerId="ADAL" clId="{2DCE2D9A-949B-4870-9D10-37C275CE3681}"/>
    <pc:docChg chg="modSld">
      <pc:chgData name="Helen Margolis" userId="e6a7afbc-961a-442d-a2df-b33b0221b063" providerId="ADAL" clId="{2DCE2D9A-949B-4870-9D10-37C275CE3681}" dt="2022-03-22T17:20:26.342" v="26" actId="20577"/>
      <pc:docMkLst>
        <pc:docMk/>
      </pc:docMkLst>
      <pc:sldChg chg="modSp mod">
        <pc:chgData name="Helen Margolis" userId="e6a7afbc-961a-442d-a2df-b33b0221b063" providerId="ADAL" clId="{2DCE2D9A-949B-4870-9D10-37C275CE3681}" dt="2022-03-22T17:20:26.342" v="26" actId="20577"/>
        <pc:sldMkLst>
          <pc:docMk/>
          <pc:sldMk cId="3285215905" sldId="258"/>
        </pc:sldMkLst>
        <pc:spChg chg="mod">
          <ac:chgData name="Helen Margolis" userId="e6a7afbc-961a-442d-a2df-b33b0221b063" providerId="ADAL" clId="{2DCE2D9A-949B-4870-9D10-37C275CE3681}" dt="2022-03-22T17:20:26.342" v="26" actId="20577"/>
          <ac:spMkLst>
            <pc:docMk/>
            <pc:sldMk cId="3285215905" sldId="258"/>
            <ac:spMk id="13" creationId="{47DA38CE-241A-45CF-B8AF-AAAD286B586F}"/>
          </ac:spMkLst>
        </pc:spChg>
      </pc:sldChg>
    </pc:docChg>
  </pc:docChgLst>
  <pc:docChgLst>
    <pc:chgData name="Helen Margolis" userId="e6a7afbc-961a-442d-a2df-b33b0221b063" providerId="ADAL" clId="{4AE92FC1-3C72-413C-A73C-7D0DD0547C8D}"/>
    <pc:docChg chg="undo custSel addSld delSld modSld sldOrd">
      <pc:chgData name="Helen Margolis" userId="e6a7afbc-961a-442d-a2df-b33b0221b063" providerId="ADAL" clId="{4AE92FC1-3C72-413C-A73C-7D0DD0547C8D}" dt="2022-03-24T09:31:06.534" v="9058" actId="114"/>
      <pc:docMkLst>
        <pc:docMk/>
      </pc:docMkLst>
      <pc:sldChg chg="modSp mod">
        <pc:chgData name="Helen Margolis" userId="e6a7afbc-961a-442d-a2df-b33b0221b063" providerId="ADAL" clId="{4AE92FC1-3C72-413C-A73C-7D0DD0547C8D}" dt="2022-03-23T14:47:28.583" v="614" actId="403"/>
        <pc:sldMkLst>
          <pc:docMk/>
          <pc:sldMk cId="3285215905" sldId="258"/>
        </pc:sldMkLst>
        <pc:spChg chg="mod">
          <ac:chgData name="Helen Margolis" userId="e6a7afbc-961a-442d-a2df-b33b0221b063" providerId="ADAL" clId="{4AE92FC1-3C72-413C-A73C-7D0DD0547C8D}" dt="2022-03-23T14:47:28.583" v="614" actId="403"/>
          <ac:spMkLst>
            <pc:docMk/>
            <pc:sldMk cId="3285215905" sldId="258"/>
            <ac:spMk id="13" creationId="{47DA38CE-241A-45CF-B8AF-AAAD286B586F}"/>
          </ac:spMkLst>
        </pc:spChg>
      </pc:sldChg>
      <pc:sldChg chg="del ord">
        <pc:chgData name="Helen Margolis" userId="e6a7afbc-961a-442d-a2df-b33b0221b063" providerId="ADAL" clId="{4AE92FC1-3C72-413C-A73C-7D0DD0547C8D}" dt="2022-03-23T18:41:53.900" v="7856" actId="47"/>
        <pc:sldMkLst>
          <pc:docMk/>
          <pc:sldMk cId="3580994982" sldId="263"/>
        </pc:sldMkLst>
      </pc:sldChg>
      <pc:sldChg chg="del">
        <pc:chgData name="Helen Margolis" userId="e6a7afbc-961a-442d-a2df-b33b0221b063" providerId="ADAL" clId="{4AE92FC1-3C72-413C-A73C-7D0DD0547C8D}" dt="2022-03-23T18:55:04.484" v="9034" actId="47"/>
        <pc:sldMkLst>
          <pc:docMk/>
          <pc:sldMk cId="167371613" sldId="264"/>
        </pc:sldMkLst>
      </pc:sldChg>
      <pc:sldChg chg="del">
        <pc:chgData name="Helen Margolis" userId="e6a7afbc-961a-442d-a2df-b33b0221b063" providerId="ADAL" clId="{4AE92FC1-3C72-413C-A73C-7D0DD0547C8D}" dt="2022-03-23T14:39:50.896" v="427" actId="47"/>
        <pc:sldMkLst>
          <pc:docMk/>
          <pc:sldMk cId="2862647464" sldId="266"/>
        </pc:sldMkLst>
      </pc:sldChg>
      <pc:sldChg chg="del">
        <pc:chgData name="Helen Margolis" userId="e6a7afbc-961a-442d-a2df-b33b0221b063" providerId="ADAL" clId="{4AE92FC1-3C72-413C-A73C-7D0DD0547C8D}" dt="2022-03-23T14:39:41.233" v="425" actId="47"/>
        <pc:sldMkLst>
          <pc:docMk/>
          <pc:sldMk cId="200551459" sldId="267"/>
        </pc:sldMkLst>
      </pc:sldChg>
      <pc:sldChg chg="del">
        <pc:chgData name="Helen Margolis" userId="e6a7afbc-961a-442d-a2df-b33b0221b063" providerId="ADAL" clId="{4AE92FC1-3C72-413C-A73C-7D0DD0547C8D}" dt="2022-03-23T16:51:40.312" v="3120" actId="47"/>
        <pc:sldMkLst>
          <pc:docMk/>
          <pc:sldMk cId="495389105" sldId="268"/>
        </pc:sldMkLst>
      </pc:sldChg>
      <pc:sldChg chg="modSp del mod">
        <pc:chgData name="Helen Margolis" userId="e6a7afbc-961a-442d-a2df-b33b0221b063" providerId="ADAL" clId="{4AE92FC1-3C72-413C-A73C-7D0DD0547C8D}" dt="2022-03-23T18:35:28.768" v="7176" actId="47"/>
        <pc:sldMkLst>
          <pc:docMk/>
          <pc:sldMk cId="2155733454" sldId="273"/>
        </pc:sldMkLst>
        <pc:spChg chg="mod">
          <ac:chgData name="Helen Margolis" userId="e6a7afbc-961a-442d-a2df-b33b0221b063" providerId="ADAL" clId="{4AE92FC1-3C72-413C-A73C-7D0DD0547C8D}" dt="2022-03-23T14:44:53.910" v="542" actId="27636"/>
          <ac:spMkLst>
            <pc:docMk/>
            <pc:sldMk cId="2155733454" sldId="273"/>
            <ac:spMk id="3" creationId="{8B0F74FF-30D6-4291-9DEE-495C0711CA32}"/>
          </ac:spMkLst>
        </pc:spChg>
      </pc:sldChg>
      <pc:sldChg chg="delSp modSp del mod">
        <pc:chgData name="Helen Margolis" userId="e6a7afbc-961a-442d-a2df-b33b0221b063" providerId="ADAL" clId="{4AE92FC1-3C72-413C-A73C-7D0DD0547C8D}" dt="2022-03-23T14:45:50.079" v="545" actId="47"/>
        <pc:sldMkLst>
          <pc:docMk/>
          <pc:sldMk cId="347052761" sldId="275"/>
        </pc:sldMkLst>
        <pc:spChg chg="mod">
          <ac:chgData name="Helen Margolis" userId="e6a7afbc-961a-442d-a2df-b33b0221b063" providerId="ADAL" clId="{4AE92FC1-3C72-413C-A73C-7D0DD0547C8D}" dt="2022-03-23T14:45:28.560" v="543" actId="6549"/>
          <ac:spMkLst>
            <pc:docMk/>
            <pc:sldMk cId="347052761" sldId="275"/>
            <ac:spMk id="3" creationId="{8B0F74FF-30D6-4291-9DEE-495C0711CA32}"/>
          </ac:spMkLst>
        </pc:spChg>
        <pc:graphicFrameChg chg="del">
          <ac:chgData name="Helen Margolis" userId="e6a7afbc-961a-442d-a2df-b33b0221b063" providerId="ADAL" clId="{4AE92FC1-3C72-413C-A73C-7D0DD0547C8D}" dt="2022-03-23T14:45:41.476" v="544" actId="478"/>
          <ac:graphicFrameMkLst>
            <pc:docMk/>
            <pc:sldMk cId="347052761" sldId="275"/>
            <ac:graphicFrameMk id="9" creationId="{20F06F67-DCB0-41AE-BA54-E34A57D192F1}"/>
          </ac:graphicFrameMkLst>
        </pc:graphicFrameChg>
      </pc:sldChg>
      <pc:sldChg chg="del">
        <pc:chgData name="Helen Margolis" userId="e6a7afbc-961a-442d-a2df-b33b0221b063" providerId="ADAL" clId="{4AE92FC1-3C72-413C-A73C-7D0DD0547C8D}" dt="2022-03-23T18:55:04.484" v="9034" actId="47"/>
        <pc:sldMkLst>
          <pc:docMk/>
          <pc:sldMk cId="3735684955" sldId="277"/>
        </pc:sldMkLst>
      </pc:sldChg>
      <pc:sldChg chg="del">
        <pc:chgData name="Helen Margolis" userId="e6a7afbc-961a-442d-a2df-b33b0221b063" providerId="ADAL" clId="{4AE92FC1-3C72-413C-A73C-7D0DD0547C8D}" dt="2022-03-23T14:39:49.766" v="426" actId="47"/>
        <pc:sldMkLst>
          <pc:docMk/>
          <pc:sldMk cId="404617516" sldId="279"/>
        </pc:sldMkLst>
      </pc:sldChg>
      <pc:sldChg chg="del">
        <pc:chgData name="Helen Margolis" userId="e6a7afbc-961a-442d-a2df-b33b0221b063" providerId="ADAL" clId="{4AE92FC1-3C72-413C-A73C-7D0DD0547C8D}" dt="2022-03-23T18:34:59.496" v="7167" actId="47"/>
        <pc:sldMkLst>
          <pc:docMk/>
          <pc:sldMk cId="3376318307" sldId="280"/>
        </pc:sldMkLst>
      </pc:sldChg>
      <pc:sldChg chg="addSp delSp modSp mod ord">
        <pc:chgData name="Helen Margolis" userId="e6a7afbc-961a-442d-a2df-b33b0221b063" providerId="ADAL" clId="{4AE92FC1-3C72-413C-A73C-7D0DD0547C8D}" dt="2022-03-23T18:30:41.541" v="7054" actId="1076"/>
        <pc:sldMkLst>
          <pc:docMk/>
          <pc:sldMk cId="3512200153" sldId="281"/>
        </pc:sldMkLst>
        <pc:spChg chg="mod">
          <ac:chgData name="Helen Margolis" userId="e6a7afbc-961a-442d-a2df-b33b0221b063" providerId="ADAL" clId="{4AE92FC1-3C72-413C-A73C-7D0DD0547C8D}" dt="2022-03-23T18:06:17.079" v="6785" actId="20577"/>
          <ac:spMkLst>
            <pc:docMk/>
            <pc:sldMk cId="3512200153" sldId="281"/>
            <ac:spMk id="2" creationId="{9D16903B-9247-461D-87FF-601A6CE73898}"/>
          </ac:spMkLst>
        </pc:spChg>
        <pc:spChg chg="mod">
          <ac:chgData name="Helen Margolis" userId="e6a7afbc-961a-442d-a2df-b33b0221b063" providerId="ADAL" clId="{4AE92FC1-3C72-413C-A73C-7D0DD0547C8D}" dt="2022-03-23T18:29:10.671" v="7021" actId="948"/>
          <ac:spMkLst>
            <pc:docMk/>
            <pc:sldMk cId="3512200153" sldId="281"/>
            <ac:spMk id="10" creationId="{C60F825F-D3D5-4665-B2D4-8BA66FB8645B}"/>
          </ac:spMkLst>
        </pc:spChg>
        <pc:spChg chg="mod topLvl">
          <ac:chgData name="Helen Margolis" userId="e6a7afbc-961a-442d-a2df-b33b0221b063" providerId="ADAL" clId="{4AE92FC1-3C72-413C-A73C-7D0DD0547C8D}" dt="2022-03-23T18:12:00.686" v="6852" actId="1076"/>
          <ac:spMkLst>
            <pc:docMk/>
            <pc:sldMk cId="3512200153" sldId="281"/>
            <ac:spMk id="25" creationId="{905F55F0-8BDC-4CFD-A711-68FE062E7595}"/>
          </ac:spMkLst>
        </pc:spChg>
        <pc:spChg chg="mod topLvl">
          <ac:chgData name="Helen Margolis" userId="e6a7afbc-961a-442d-a2df-b33b0221b063" providerId="ADAL" clId="{4AE92FC1-3C72-413C-A73C-7D0DD0547C8D}" dt="2022-03-23T18:12:00.686" v="6852" actId="1076"/>
          <ac:spMkLst>
            <pc:docMk/>
            <pc:sldMk cId="3512200153" sldId="281"/>
            <ac:spMk id="26" creationId="{E4D99A2C-9827-45FE-BF13-13C91A832E9C}"/>
          </ac:spMkLst>
        </pc:spChg>
        <pc:spChg chg="mod topLvl">
          <ac:chgData name="Helen Margolis" userId="e6a7afbc-961a-442d-a2df-b33b0221b063" providerId="ADAL" clId="{4AE92FC1-3C72-413C-A73C-7D0DD0547C8D}" dt="2022-03-23T18:12:00.686" v="6852" actId="1076"/>
          <ac:spMkLst>
            <pc:docMk/>
            <pc:sldMk cId="3512200153" sldId="281"/>
            <ac:spMk id="27" creationId="{0FCE107A-D790-4976-A54C-114B5CCC361B}"/>
          </ac:spMkLst>
        </pc:spChg>
        <pc:spChg chg="mod topLvl">
          <ac:chgData name="Helen Margolis" userId="e6a7afbc-961a-442d-a2df-b33b0221b063" providerId="ADAL" clId="{4AE92FC1-3C72-413C-A73C-7D0DD0547C8D}" dt="2022-03-23T18:12:00.686" v="6852" actId="1076"/>
          <ac:spMkLst>
            <pc:docMk/>
            <pc:sldMk cId="3512200153" sldId="281"/>
            <ac:spMk id="28" creationId="{523EA860-4897-4C84-B660-E3D771541C48}"/>
          </ac:spMkLst>
        </pc:spChg>
        <pc:spChg chg="mod topLvl">
          <ac:chgData name="Helen Margolis" userId="e6a7afbc-961a-442d-a2df-b33b0221b063" providerId="ADAL" clId="{4AE92FC1-3C72-413C-A73C-7D0DD0547C8D}" dt="2022-03-23T18:12:00.686" v="6852" actId="1076"/>
          <ac:spMkLst>
            <pc:docMk/>
            <pc:sldMk cId="3512200153" sldId="281"/>
            <ac:spMk id="29" creationId="{0BD4774E-B3C3-4A89-B576-80C70EB78A1F}"/>
          </ac:spMkLst>
        </pc:spChg>
        <pc:spChg chg="add mod">
          <ac:chgData name="Helen Margolis" userId="e6a7afbc-961a-442d-a2df-b33b0221b063" providerId="ADAL" clId="{4AE92FC1-3C72-413C-A73C-7D0DD0547C8D}" dt="2022-03-23T18:12:00.686" v="6852" actId="1076"/>
          <ac:spMkLst>
            <pc:docMk/>
            <pc:sldMk cId="3512200153" sldId="281"/>
            <ac:spMk id="30" creationId="{B161BC06-4273-4E24-A4B2-4DFE38E6E643}"/>
          </ac:spMkLst>
        </pc:spChg>
        <pc:grpChg chg="add mod">
          <ac:chgData name="Helen Margolis" userId="e6a7afbc-961a-442d-a2df-b33b0221b063" providerId="ADAL" clId="{4AE92FC1-3C72-413C-A73C-7D0DD0547C8D}" dt="2022-03-23T18:12:00.686" v="6852" actId="1076"/>
          <ac:grpSpMkLst>
            <pc:docMk/>
            <pc:sldMk cId="3512200153" sldId="281"/>
            <ac:grpSpMk id="3" creationId="{3904183E-3CBF-445D-BFE8-5D656ED9D446}"/>
          </ac:grpSpMkLst>
        </pc:grpChg>
        <pc:grpChg chg="add mod">
          <ac:chgData name="Helen Margolis" userId="e6a7afbc-961a-442d-a2df-b33b0221b063" providerId="ADAL" clId="{4AE92FC1-3C72-413C-A73C-7D0DD0547C8D}" dt="2022-03-23T18:12:00.686" v="6852" actId="1076"/>
          <ac:grpSpMkLst>
            <pc:docMk/>
            <pc:sldMk cId="3512200153" sldId="281"/>
            <ac:grpSpMk id="5" creationId="{0B1A1AD6-1851-4AF3-9C32-76E515BC3E8F}"/>
          </ac:grpSpMkLst>
        </pc:grpChg>
        <pc:grpChg chg="add mod">
          <ac:chgData name="Helen Margolis" userId="e6a7afbc-961a-442d-a2df-b33b0221b063" providerId="ADAL" clId="{4AE92FC1-3C72-413C-A73C-7D0DD0547C8D}" dt="2022-03-23T18:12:00.686" v="6852" actId="1076"/>
          <ac:grpSpMkLst>
            <pc:docMk/>
            <pc:sldMk cId="3512200153" sldId="281"/>
            <ac:grpSpMk id="7" creationId="{763DD06F-AD20-41AA-B266-BAF376F1EAA5}"/>
          </ac:grpSpMkLst>
        </pc:grpChg>
        <pc:grpChg chg="add mod">
          <ac:chgData name="Helen Margolis" userId="e6a7afbc-961a-442d-a2df-b33b0221b063" providerId="ADAL" clId="{4AE92FC1-3C72-413C-A73C-7D0DD0547C8D}" dt="2022-03-23T18:12:00.686" v="6852" actId="1076"/>
          <ac:grpSpMkLst>
            <pc:docMk/>
            <pc:sldMk cId="3512200153" sldId="281"/>
            <ac:grpSpMk id="9" creationId="{62450C84-B85C-4684-B527-B7DB0823A809}"/>
          </ac:grpSpMkLst>
        </pc:grpChg>
        <pc:grpChg chg="add mod">
          <ac:chgData name="Helen Margolis" userId="e6a7afbc-961a-442d-a2df-b33b0221b063" providerId="ADAL" clId="{4AE92FC1-3C72-413C-A73C-7D0DD0547C8D}" dt="2022-03-23T18:12:00.686" v="6852" actId="1076"/>
          <ac:grpSpMkLst>
            <pc:docMk/>
            <pc:sldMk cId="3512200153" sldId="281"/>
            <ac:grpSpMk id="12" creationId="{16FC3FD4-7A12-46C1-9442-B528007D8D3B}"/>
          </ac:grpSpMkLst>
        </pc:grpChg>
        <pc:grpChg chg="add mod">
          <ac:chgData name="Helen Margolis" userId="e6a7afbc-961a-442d-a2df-b33b0221b063" providerId="ADAL" clId="{4AE92FC1-3C72-413C-A73C-7D0DD0547C8D}" dt="2022-03-23T18:12:00.686" v="6852" actId="1076"/>
          <ac:grpSpMkLst>
            <pc:docMk/>
            <pc:sldMk cId="3512200153" sldId="281"/>
            <ac:grpSpMk id="14" creationId="{419F2B35-DC9A-4E8F-85D0-0A99B71F570E}"/>
          </ac:grpSpMkLst>
        </pc:grpChg>
        <pc:grpChg chg="add mod">
          <ac:chgData name="Helen Margolis" userId="e6a7afbc-961a-442d-a2df-b33b0221b063" providerId="ADAL" clId="{4AE92FC1-3C72-413C-A73C-7D0DD0547C8D}" dt="2022-03-23T18:12:00.686" v="6852" actId="1076"/>
          <ac:grpSpMkLst>
            <pc:docMk/>
            <pc:sldMk cId="3512200153" sldId="281"/>
            <ac:grpSpMk id="16" creationId="{5E0E2CC5-B2E8-4C78-8415-AEEB0CF6081E}"/>
          </ac:grpSpMkLst>
        </pc:grpChg>
        <pc:grpChg chg="add mod">
          <ac:chgData name="Helen Margolis" userId="e6a7afbc-961a-442d-a2df-b33b0221b063" providerId="ADAL" clId="{4AE92FC1-3C72-413C-A73C-7D0DD0547C8D}" dt="2022-03-23T18:30:41.541" v="7054" actId="1076"/>
          <ac:grpSpMkLst>
            <pc:docMk/>
            <pc:sldMk cId="3512200153" sldId="281"/>
            <ac:grpSpMk id="18" creationId="{5FC37182-F4EA-4BE2-8B44-F19CE9AF1C62}"/>
          </ac:grpSpMkLst>
        </pc:grpChg>
        <pc:grpChg chg="del">
          <ac:chgData name="Helen Margolis" userId="e6a7afbc-961a-442d-a2df-b33b0221b063" providerId="ADAL" clId="{4AE92FC1-3C72-413C-A73C-7D0DD0547C8D}" dt="2022-03-23T18:09:24.347" v="6793" actId="165"/>
          <ac:grpSpMkLst>
            <pc:docMk/>
            <pc:sldMk cId="3512200153" sldId="281"/>
            <ac:grpSpMk id="35" creationId="{182D1908-7916-4922-85DC-5493B55BBFBB}"/>
          </ac:grpSpMkLst>
        </pc:grpChg>
        <pc:grpChg chg="del">
          <ac:chgData name="Helen Margolis" userId="e6a7afbc-961a-442d-a2df-b33b0221b063" providerId="ADAL" clId="{4AE92FC1-3C72-413C-A73C-7D0DD0547C8D}" dt="2022-03-23T18:29:30.424" v="7024" actId="165"/>
          <ac:grpSpMkLst>
            <pc:docMk/>
            <pc:sldMk cId="3512200153" sldId="281"/>
            <ac:grpSpMk id="57" creationId="{D5266BBE-00AE-4827-B2B6-0E920FE54BDA}"/>
          </ac:grpSpMkLst>
        </pc:grpChg>
        <pc:grpChg chg="mod">
          <ac:chgData name="Helen Margolis" userId="e6a7afbc-961a-442d-a2df-b33b0221b063" providerId="ADAL" clId="{4AE92FC1-3C72-413C-A73C-7D0DD0547C8D}" dt="2022-03-23T18:29:25.437" v="7023" actId="1076"/>
          <ac:grpSpMkLst>
            <pc:docMk/>
            <pc:sldMk cId="3512200153" sldId="281"/>
            <ac:grpSpMk id="61" creationId="{E5995249-E104-4604-8E29-4DC9B8BC511C}"/>
          </ac:grpSpMkLst>
        </pc:grpChg>
        <pc:picChg chg="mod topLvl">
          <ac:chgData name="Helen Margolis" userId="e6a7afbc-961a-442d-a2df-b33b0221b063" providerId="ADAL" clId="{4AE92FC1-3C72-413C-A73C-7D0DD0547C8D}" dt="2022-03-23T18:12:00.686" v="6852" actId="1076"/>
          <ac:picMkLst>
            <pc:docMk/>
            <pc:sldMk cId="3512200153" sldId="281"/>
            <ac:picMk id="8" creationId="{135BFE9B-19F5-4C73-9239-A0A6827A4BF1}"/>
          </ac:picMkLst>
        </pc:picChg>
        <pc:picChg chg="mod topLvl">
          <ac:chgData name="Helen Margolis" userId="e6a7afbc-961a-442d-a2df-b33b0221b063" providerId="ADAL" clId="{4AE92FC1-3C72-413C-A73C-7D0DD0547C8D}" dt="2022-03-23T18:12:00.686" v="6852" actId="1076"/>
          <ac:picMkLst>
            <pc:docMk/>
            <pc:sldMk cId="3512200153" sldId="281"/>
            <ac:picMk id="13" creationId="{C141868B-ECA8-4E50-84AC-F25C394B496B}"/>
          </ac:picMkLst>
        </pc:picChg>
        <pc:picChg chg="mod topLvl">
          <ac:chgData name="Helen Margolis" userId="e6a7afbc-961a-442d-a2df-b33b0221b063" providerId="ADAL" clId="{4AE92FC1-3C72-413C-A73C-7D0DD0547C8D}" dt="2022-03-23T18:12:00.686" v="6852" actId="1076"/>
          <ac:picMkLst>
            <pc:docMk/>
            <pc:sldMk cId="3512200153" sldId="281"/>
            <ac:picMk id="15" creationId="{26DD538E-69F5-47D2-9974-A4F3D345C985}"/>
          </ac:picMkLst>
        </pc:picChg>
        <pc:picChg chg="mod topLvl">
          <ac:chgData name="Helen Margolis" userId="e6a7afbc-961a-442d-a2df-b33b0221b063" providerId="ADAL" clId="{4AE92FC1-3C72-413C-A73C-7D0DD0547C8D}" dt="2022-03-23T18:12:00.686" v="6852" actId="1076"/>
          <ac:picMkLst>
            <pc:docMk/>
            <pc:sldMk cId="3512200153" sldId="281"/>
            <ac:picMk id="17" creationId="{9C7C27FC-2863-498C-86C9-0402C0B70621}"/>
          </ac:picMkLst>
        </pc:picChg>
        <pc:picChg chg="mod topLvl">
          <ac:chgData name="Helen Margolis" userId="e6a7afbc-961a-442d-a2df-b33b0221b063" providerId="ADAL" clId="{4AE92FC1-3C72-413C-A73C-7D0DD0547C8D}" dt="2022-03-23T18:12:00.686" v="6852" actId="1076"/>
          <ac:picMkLst>
            <pc:docMk/>
            <pc:sldMk cId="3512200153" sldId="281"/>
            <ac:picMk id="19" creationId="{7357F1FE-128D-4815-9EA3-384D81AA1680}"/>
          </ac:picMkLst>
        </pc:picChg>
        <pc:picChg chg="mod topLvl">
          <ac:chgData name="Helen Margolis" userId="e6a7afbc-961a-442d-a2df-b33b0221b063" providerId="ADAL" clId="{4AE92FC1-3C72-413C-A73C-7D0DD0547C8D}" dt="2022-03-23T18:30:41.541" v="7054" actId="1076"/>
          <ac:picMkLst>
            <pc:docMk/>
            <pc:sldMk cId="3512200153" sldId="281"/>
            <ac:picMk id="37" creationId="{CDC35DF5-B780-4D7A-8E9F-48868D232055}"/>
          </ac:picMkLst>
        </pc:picChg>
        <pc:picChg chg="mod topLvl">
          <ac:chgData name="Helen Margolis" userId="e6a7afbc-961a-442d-a2df-b33b0221b063" providerId="ADAL" clId="{4AE92FC1-3C72-413C-A73C-7D0DD0547C8D}" dt="2022-03-23T18:30:41.541" v="7054" actId="1076"/>
          <ac:picMkLst>
            <pc:docMk/>
            <pc:sldMk cId="3512200153" sldId="281"/>
            <ac:picMk id="44" creationId="{21F0727E-CE4B-402E-B9AC-75E26C27CAF0}"/>
          </ac:picMkLst>
        </pc:picChg>
        <pc:picChg chg="mod topLvl">
          <ac:chgData name="Helen Margolis" userId="e6a7afbc-961a-442d-a2df-b33b0221b063" providerId="ADAL" clId="{4AE92FC1-3C72-413C-A73C-7D0DD0547C8D}" dt="2022-03-23T18:30:41.541" v="7054" actId="1076"/>
          <ac:picMkLst>
            <pc:docMk/>
            <pc:sldMk cId="3512200153" sldId="281"/>
            <ac:picMk id="46" creationId="{C829DE4F-92D0-4547-8CBA-FEDA2683085B}"/>
          </ac:picMkLst>
        </pc:picChg>
        <pc:picChg chg="mod topLvl">
          <ac:chgData name="Helen Margolis" userId="e6a7afbc-961a-442d-a2df-b33b0221b063" providerId="ADAL" clId="{4AE92FC1-3C72-413C-A73C-7D0DD0547C8D}" dt="2022-03-23T18:30:41.541" v="7054" actId="1076"/>
          <ac:picMkLst>
            <pc:docMk/>
            <pc:sldMk cId="3512200153" sldId="281"/>
            <ac:picMk id="48" creationId="{800E14C3-F91A-4F7E-A25D-D3EEFA212BB6}"/>
          </ac:picMkLst>
        </pc:picChg>
        <pc:picChg chg="mod topLvl">
          <ac:chgData name="Helen Margolis" userId="e6a7afbc-961a-442d-a2df-b33b0221b063" providerId="ADAL" clId="{4AE92FC1-3C72-413C-A73C-7D0DD0547C8D}" dt="2022-03-23T18:30:41.541" v="7054" actId="1076"/>
          <ac:picMkLst>
            <pc:docMk/>
            <pc:sldMk cId="3512200153" sldId="281"/>
            <ac:picMk id="50" creationId="{94F6BFB8-1517-4930-88BD-5DB4ADB73E33}"/>
          </ac:picMkLst>
        </pc:picChg>
        <pc:picChg chg="mod">
          <ac:chgData name="Helen Margolis" userId="e6a7afbc-961a-442d-a2df-b33b0221b063" providerId="ADAL" clId="{4AE92FC1-3C72-413C-A73C-7D0DD0547C8D}" dt="2022-03-23T18:29:21.548" v="7022" actId="1076"/>
          <ac:picMkLst>
            <pc:docMk/>
            <pc:sldMk cId="3512200153" sldId="281"/>
            <ac:picMk id="62" creationId="{2936A33D-ECFC-4230-900C-5EE5B3088848}"/>
          </ac:picMkLst>
        </pc:picChg>
        <pc:picChg chg="add mod">
          <ac:chgData name="Helen Margolis" userId="e6a7afbc-961a-442d-a2df-b33b0221b063" providerId="ADAL" clId="{4AE92FC1-3C72-413C-A73C-7D0DD0547C8D}" dt="2022-03-23T18:12:00.686" v="6852" actId="1076"/>
          <ac:picMkLst>
            <pc:docMk/>
            <pc:sldMk cId="3512200153" sldId="281"/>
            <ac:picMk id="2050" creationId="{A939DF35-AB10-4937-B83A-F7D9A1B0F18F}"/>
          </ac:picMkLst>
        </pc:picChg>
        <pc:picChg chg="add mod">
          <ac:chgData name="Helen Margolis" userId="e6a7afbc-961a-442d-a2df-b33b0221b063" providerId="ADAL" clId="{4AE92FC1-3C72-413C-A73C-7D0DD0547C8D}" dt="2022-03-23T18:30:41.541" v="7054" actId="1076"/>
          <ac:picMkLst>
            <pc:docMk/>
            <pc:sldMk cId="3512200153" sldId="281"/>
            <ac:picMk id="2052" creationId="{50D08530-C6AB-41B6-A9A2-D89A0020AA13}"/>
          </ac:picMkLst>
        </pc:picChg>
        <pc:picChg chg="add mod">
          <ac:chgData name="Helen Margolis" userId="e6a7afbc-961a-442d-a2df-b33b0221b063" providerId="ADAL" clId="{4AE92FC1-3C72-413C-A73C-7D0DD0547C8D}" dt="2022-03-23T18:30:41.541" v="7054" actId="1076"/>
          <ac:picMkLst>
            <pc:docMk/>
            <pc:sldMk cId="3512200153" sldId="281"/>
            <ac:picMk id="2054" creationId="{2433F49D-D501-4D53-93DA-F868402695CC}"/>
          </ac:picMkLst>
        </pc:picChg>
      </pc:sldChg>
      <pc:sldChg chg="addSp delSp modSp add mod ord">
        <pc:chgData name="Helen Margolis" userId="e6a7afbc-961a-442d-a2df-b33b0221b063" providerId="ADAL" clId="{4AE92FC1-3C72-413C-A73C-7D0DD0547C8D}" dt="2022-03-23T15:52:09.078" v="2099" actId="404"/>
        <pc:sldMkLst>
          <pc:docMk/>
          <pc:sldMk cId="3447604748" sldId="282"/>
        </pc:sldMkLst>
        <pc:spChg chg="mod">
          <ac:chgData name="Helen Margolis" userId="e6a7afbc-961a-442d-a2df-b33b0221b063" providerId="ADAL" clId="{4AE92FC1-3C72-413C-A73C-7D0DD0547C8D}" dt="2022-03-23T09:42:49.909" v="70" actId="20577"/>
          <ac:spMkLst>
            <pc:docMk/>
            <pc:sldMk cId="3447604748" sldId="282"/>
            <ac:spMk id="2" creationId="{9D16903B-9247-461D-87FF-601A6CE73898}"/>
          </ac:spMkLst>
        </pc:spChg>
        <pc:spChg chg="add mod">
          <ac:chgData name="Helen Margolis" userId="e6a7afbc-961a-442d-a2df-b33b0221b063" providerId="ADAL" clId="{4AE92FC1-3C72-413C-A73C-7D0DD0547C8D}" dt="2022-03-23T09:47:57.953" v="109" actId="1076"/>
          <ac:spMkLst>
            <pc:docMk/>
            <pc:sldMk cId="3447604748" sldId="282"/>
            <ac:spMk id="78" creationId="{B439499C-9406-44C9-B03A-D4FE9CE8EB4C}"/>
          </ac:spMkLst>
        </pc:spChg>
        <pc:spChg chg="mod">
          <ac:chgData name="Helen Margolis" userId="e6a7afbc-961a-442d-a2df-b33b0221b063" providerId="ADAL" clId="{4AE92FC1-3C72-413C-A73C-7D0DD0547C8D}" dt="2022-03-23T09:47:57.953" v="109" actId="1076"/>
          <ac:spMkLst>
            <pc:docMk/>
            <pc:sldMk cId="3447604748" sldId="282"/>
            <ac:spMk id="89" creationId="{CAADCB80-C97E-4A73-AAC5-A785F957E26B}"/>
          </ac:spMkLst>
        </pc:spChg>
        <pc:spChg chg="mod">
          <ac:chgData name="Helen Margolis" userId="e6a7afbc-961a-442d-a2df-b33b0221b063" providerId="ADAL" clId="{4AE92FC1-3C72-413C-A73C-7D0DD0547C8D}" dt="2022-03-23T09:47:57.953" v="109" actId="1076"/>
          <ac:spMkLst>
            <pc:docMk/>
            <pc:sldMk cId="3447604748" sldId="282"/>
            <ac:spMk id="91" creationId="{C56D6CB5-AFE3-4D36-902E-8DD370D5785A}"/>
          </ac:spMkLst>
        </pc:spChg>
        <pc:spChg chg="mod">
          <ac:chgData name="Helen Margolis" userId="e6a7afbc-961a-442d-a2df-b33b0221b063" providerId="ADAL" clId="{4AE92FC1-3C72-413C-A73C-7D0DD0547C8D}" dt="2022-03-23T09:47:57.953" v="109" actId="1076"/>
          <ac:spMkLst>
            <pc:docMk/>
            <pc:sldMk cId="3447604748" sldId="282"/>
            <ac:spMk id="93" creationId="{C0CE441D-1204-4478-8519-5600F4C691C4}"/>
          </ac:spMkLst>
        </pc:spChg>
        <pc:spChg chg="mod">
          <ac:chgData name="Helen Margolis" userId="e6a7afbc-961a-442d-a2df-b33b0221b063" providerId="ADAL" clId="{4AE92FC1-3C72-413C-A73C-7D0DD0547C8D}" dt="2022-03-23T09:47:57.953" v="109" actId="1076"/>
          <ac:spMkLst>
            <pc:docMk/>
            <pc:sldMk cId="3447604748" sldId="282"/>
            <ac:spMk id="96" creationId="{1B14569F-CE22-42FA-B9AA-BA3A98527FA0}"/>
          </ac:spMkLst>
        </pc:spChg>
        <pc:spChg chg="mod">
          <ac:chgData name="Helen Margolis" userId="e6a7afbc-961a-442d-a2df-b33b0221b063" providerId="ADAL" clId="{4AE92FC1-3C72-413C-A73C-7D0DD0547C8D}" dt="2022-03-23T09:47:57.953" v="109" actId="1076"/>
          <ac:spMkLst>
            <pc:docMk/>
            <pc:sldMk cId="3447604748" sldId="282"/>
            <ac:spMk id="98" creationId="{58179581-CD17-4D27-82FE-7F4E6B4C0756}"/>
          </ac:spMkLst>
        </pc:spChg>
        <pc:spChg chg="mod">
          <ac:chgData name="Helen Margolis" userId="e6a7afbc-961a-442d-a2df-b33b0221b063" providerId="ADAL" clId="{4AE92FC1-3C72-413C-A73C-7D0DD0547C8D}" dt="2022-03-23T09:47:57.953" v="109" actId="1076"/>
          <ac:spMkLst>
            <pc:docMk/>
            <pc:sldMk cId="3447604748" sldId="282"/>
            <ac:spMk id="99" creationId="{0D431E5E-40DB-478E-96FE-582AD6E9EF3A}"/>
          </ac:spMkLst>
        </pc:spChg>
        <pc:spChg chg="mod">
          <ac:chgData name="Helen Margolis" userId="e6a7afbc-961a-442d-a2df-b33b0221b063" providerId="ADAL" clId="{4AE92FC1-3C72-413C-A73C-7D0DD0547C8D}" dt="2022-03-23T09:47:57.953" v="109" actId="1076"/>
          <ac:spMkLst>
            <pc:docMk/>
            <pc:sldMk cId="3447604748" sldId="282"/>
            <ac:spMk id="101" creationId="{0F071B5E-CEF3-4FAE-82E1-D352F96D687E}"/>
          </ac:spMkLst>
        </pc:spChg>
        <pc:spChg chg="mod">
          <ac:chgData name="Helen Margolis" userId="e6a7afbc-961a-442d-a2df-b33b0221b063" providerId="ADAL" clId="{4AE92FC1-3C72-413C-A73C-7D0DD0547C8D}" dt="2022-03-23T09:47:57.953" v="109" actId="1076"/>
          <ac:spMkLst>
            <pc:docMk/>
            <pc:sldMk cId="3447604748" sldId="282"/>
            <ac:spMk id="103" creationId="{652CE249-5CDB-4061-902C-F3322504D026}"/>
          </ac:spMkLst>
        </pc:spChg>
        <pc:spChg chg="mod">
          <ac:chgData name="Helen Margolis" userId="e6a7afbc-961a-442d-a2df-b33b0221b063" providerId="ADAL" clId="{4AE92FC1-3C72-413C-A73C-7D0DD0547C8D}" dt="2022-03-23T09:47:57.953" v="109" actId="1076"/>
          <ac:spMkLst>
            <pc:docMk/>
            <pc:sldMk cId="3447604748" sldId="282"/>
            <ac:spMk id="104" creationId="{409470EC-F31D-42DC-812C-E511C50FBFE8}"/>
          </ac:spMkLst>
        </pc:spChg>
        <pc:spChg chg="mod">
          <ac:chgData name="Helen Margolis" userId="e6a7afbc-961a-442d-a2df-b33b0221b063" providerId="ADAL" clId="{4AE92FC1-3C72-413C-A73C-7D0DD0547C8D}" dt="2022-03-23T09:47:57.953" v="109" actId="1076"/>
          <ac:spMkLst>
            <pc:docMk/>
            <pc:sldMk cId="3447604748" sldId="282"/>
            <ac:spMk id="105" creationId="{F0B2FED7-4FB7-4E25-84D9-9E8719F02DCD}"/>
          </ac:spMkLst>
        </pc:spChg>
        <pc:spChg chg="add mod">
          <ac:chgData name="Helen Margolis" userId="e6a7afbc-961a-442d-a2df-b33b0221b063" providerId="ADAL" clId="{4AE92FC1-3C72-413C-A73C-7D0DD0547C8D}" dt="2022-03-23T15:52:09.078" v="2099" actId="404"/>
          <ac:spMkLst>
            <pc:docMk/>
            <pc:sldMk cId="3447604748" sldId="282"/>
            <ac:spMk id="113" creationId="{9E249FEF-55AC-45B5-81D4-E0C1793B3C66}"/>
          </ac:spMkLst>
        </pc:spChg>
        <pc:spChg chg="del">
          <ac:chgData name="Helen Margolis" userId="e6a7afbc-961a-442d-a2df-b33b0221b063" providerId="ADAL" clId="{4AE92FC1-3C72-413C-A73C-7D0DD0547C8D}" dt="2022-03-23T09:27:06.925" v="9" actId="478"/>
          <ac:spMkLst>
            <pc:docMk/>
            <pc:sldMk cId="3447604748" sldId="282"/>
            <ac:spMk id="177" creationId="{C99058A9-D309-4B3E-8557-0BEC386C929C}"/>
          </ac:spMkLst>
        </pc:spChg>
        <pc:grpChg chg="add mod">
          <ac:chgData name="Helen Margolis" userId="e6a7afbc-961a-442d-a2df-b33b0221b063" providerId="ADAL" clId="{4AE92FC1-3C72-413C-A73C-7D0DD0547C8D}" dt="2022-03-23T09:47:57.953" v="109" actId="1076"/>
          <ac:grpSpMkLst>
            <pc:docMk/>
            <pc:sldMk cId="3447604748" sldId="282"/>
            <ac:grpSpMk id="4" creationId="{76D7C851-9C21-4339-AC17-5635D44849BA}"/>
          </ac:grpSpMkLst>
        </pc:grpChg>
        <pc:grpChg chg="del">
          <ac:chgData name="Helen Margolis" userId="e6a7afbc-961a-442d-a2df-b33b0221b063" providerId="ADAL" clId="{4AE92FC1-3C72-413C-A73C-7D0DD0547C8D}" dt="2022-03-23T09:27:03.021" v="8" actId="478"/>
          <ac:grpSpMkLst>
            <pc:docMk/>
            <pc:sldMk cId="3447604748" sldId="282"/>
            <ac:grpSpMk id="6" creationId="{5DFEF53E-B97C-41F2-8FC8-5042F978966C}"/>
          </ac:grpSpMkLst>
        </pc:grpChg>
        <pc:grpChg chg="add mod">
          <ac:chgData name="Helen Margolis" userId="e6a7afbc-961a-442d-a2df-b33b0221b063" providerId="ADAL" clId="{4AE92FC1-3C72-413C-A73C-7D0DD0547C8D}" dt="2022-03-23T09:47:57.953" v="109" actId="1076"/>
          <ac:grpSpMkLst>
            <pc:docMk/>
            <pc:sldMk cId="3447604748" sldId="282"/>
            <ac:grpSpMk id="79" creationId="{8E3D91EC-FF13-4F32-A74D-7B7D0A4DE668}"/>
          </ac:grpSpMkLst>
        </pc:grpChg>
        <pc:grpChg chg="mod">
          <ac:chgData name="Helen Margolis" userId="e6a7afbc-961a-442d-a2df-b33b0221b063" providerId="ADAL" clId="{4AE92FC1-3C72-413C-A73C-7D0DD0547C8D}" dt="2022-03-23T09:47:57.953" v="109" actId="1076"/>
          <ac:grpSpMkLst>
            <pc:docMk/>
            <pc:sldMk cId="3447604748" sldId="282"/>
            <ac:grpSpMk id="82" creationId="{3DB43751-E12C-4EE5-83B7-6F6AA663D3DE}"/>
          </ac:grpSpMkLst>
        </pc:grpChg>
        <pc:grpChg chg="mod">
          <ac:chgData name="Helen Margolis" userId="e6a7afbc-961a-442d-a2df-b33b0221b063" providerId="ADAL" clId="{4AE92FC1-3C72-413C-A73C-7D0DD0547C8D}" dt="2022-03-23T09:47:57.953" v="109" actId="1076"/>
          <ac:grpSpMkLst>
            <pc:docMk/>
            <pc:sldMk cId="3447604748" sldId="282"/>
            <ac:grpSpMk id="84" creationId="{21B9D696-475F-486E-948B-0F0CB5FBD569}"/>
          </ac:grpSpMkLst>
        </pc:grpChg>
        <pc:grpChg chg="mod">
          <ac:chgData name="Helen Margolis" userId="e6a7afbc-961a-442d-a2df-b33b0221b063" providerId="ADAL" clId="{4AE92FC1-3C72-413C-A73C-7D0DD0547C8D}" dt="2022-03-23T09:47:57.953" v="109" actId="1076"/>
          <ac:grpSpMkLst>
            <pc:docMk/>
            <pc:sldMk cId="3447604748" sldId="282"/>
            <ac:grpSpMk id="85" creationId="{A73DC2FE-ED26-465B-996C-598E997C8320}"/>
          </ac:grpSpMkLst>
        </pc:grpChg>
        <pc:grpChg chg="mod">
          <ac:chgData name="Helen Margolis" userId="e6a7afbc-961a-442d-a2df-b33b0221b063" providerId="ADAL" clId="{4AE92FC1-3C72-413C-A73C-7D0DD0547C8D}" dt="2022-03-23T09:47:57.953" v="109" actId="1076"/>
          <ac:grpSpMkLst>
            <pc:docMk/>
            <pc:sldMk cId="3447604748" sldId="282"/>
            <ac:grpSpMk id="87" creationId="{309B9ABB-DA2F-4C66-85ED-208E7A0726B8}"/>
          </ac:grpSpMkLst>
        </pc:grpChg>
        <pc:grpChg chg="mod">
          <ac:chgData name="Helen Margolis" userId="e6a7afbc-961a-442d-a2df-b33b0221b063" providerId="ADAL" clId="{4AE92FC1-3C72-413C-A73C-7D0DD0547C8D}" dt="2022-03-23T09:47:57.953" v="109" actId="1076"/>
          <ac:grpSpMkLst>
            <pc:docMk/>
            <pc:sldMk cId="3447604748" sldId="282"/>
            <ac:grpSpMk id="88" creationId="{945AEED8-5689-4CF9-83A8-FA900D4B4C0E}"/>
          </ac:grpSpMkLst>
        </pc:grpChg>
        <pc:grpChg chg="mod">
          <ac:chgData name="Helen Margolis" userId="e6a7afbc-961a-442d-a2df-b33b0221b063" providerId="ADAL" clId="{4AE92FC1-3C72-413C-A73C-7D0DD0547C8D}" dt="2022-03-23T09:47:57.953" v="109" actId="1076"/>
          <ac:grpSpMkLst>
            <pc:docMk/>
            <pc:sldMk cId="3447604748" sldId="282"/>
            <ac:grpSpMk id="95" creationId="{18A8C578-8247-4A3D-B52E-734D6F096621}"/>
          </ac:grpSpMkLst>
        </pc:grpChg>
        <pc:grpChg chg="add del mod">
          <ac:chgData name="Helen Margolis" userId="e6a7afbc-961a-442d-a2df-b33b0221b063" providerId="ADAL" clId="{4AE92FC1-3C72-413C-A73C-7D0DD0547C8D}" dt="2022-03-23T09:46:43.955" v="100" actId="165"/>
          <ac:grpSpMkLst>
            <pc:docMk/>
            <pc:sldMk cId="3447604748" sldId="282"/>
            <ac:grpSpMk id="108" creationId="{2C57A489-B6D0-443F-8FC4-49F0687E40FF}"/>
          </ac:grpSpMkLst>
        </pc:grpChg>
        <pc:grpChg chg="del">
          <ac:chgData name="Helen Margolis" userId="e6a7afbc-961a-442d-a2df-b33b0221b063" providerId="ADAL" clId="{4AE92FC1-3C72-413C-A73C-7D0DD0547C8D}" dt="2022-03-23T09:27:06.925" v="9" actId="478"/>
          <ac:grpSpMkLst>
            <pc:docMk/>
            <pc:sldMk cId="3447604748" sldId="282"/>
            <ac:grpSpMk id="176" creationId="{B435E457-E182-420C-8961-C3575D531B48}"/>
          </ac:grpSpMkLst>
        </pc:grpChg>
        <pc:picChg chg="add mod">
          <ac:chgData name="Helen Margolis" userId="e6a7afbc-961a-442d-a2df-b33b0221b063" providerId="ADAL" clId="{4AE92FC1-3C72-413C-A73C-7D0DD0547C8D}" dt="2022-03-23T09:47:57.953" v="109" actId="1076"/>
          <ac:picMkLst>
            <pc:docMk/>
            <pc:sldMk cId="3447604748" sldId="282"/>
            <ac:picMk id="107" creationId="{96C1DAF0-85C1-49AD-AFFC-15AD1A309701}"/>
          </ac:picMkLst>
        </pc:picChg>
        <pc:picChg chg="del mod topLvl">
          <ac:chgData name="Helen Margolis" userId="e6a7afbc-961a-442d-a2df-b33b0221b063" providerId="ADAL" clId="{4AE92FC1-3C72-413C-A73C-7D0DD0547C8D}" dt="2022-03-23T09:47:40.962" v="107" actId="478"/>
          <ac:picMkLst>
            <pc:docMk/>
            <pc:sldMk cId="3447604748" sldId="282"/>
            <ac:picMk id="109" creationId="{87FDA185-B853-4E69-A46D-0879F87A304E}"/>
          </ac:picMkLst>
        </pc:picChg>
        <pc:picChg chg="del mod topLvl">
          <ac:chgData name="Helen Margolis" userId="e6a7afbc-961a-442d-a2df-b33b0221b063" providerId="ADAL" clId="{4AE92FC1-3C72-413C-A73C-7D0DD0547C8D}" dt="2022-03-23T09:47:40.962" v="107" actId="478"/>
          <ac:picMkLst>
            <pc:docMk/>
            <pc:sldMk cId="3447604748" sldId="282"/>
            <ac:picMk id="110" creationId="{315BFB55-4D3F-454B-95DB-22E6A8B3337F}"/>
          </ac:picMkLst>
        </pc:picChg>
        <pc:picChg chg="del mod topLvl">
          <ac:chgData name="Helen Margolis" userId="e6a7afbc-961a-442d-a2df-b33b0221b063" providerId="ADAL" clId="{4AE92FC1-3C72-413C-A73C-7D0DD0547C8D}" dt="2022-03-23T09:47:40.962" v="107" actId="478"/>
          <ac:picMkLst>
            <pc:docMk/>
            <pc:sldMk cId="3447604748" sldId="282"/>
            <ac:picMk id="111" creationId="{D16CD3C8-65E2-4BE8-8692-9E0C3EAA8D70}"/>
          </ac:picMkLst>
        </pc:picChg>
        <pc:picChg chg="del mod topLvl">
          <ac:chgData name="Helen Margolis" userId="e6a7afbc-961a-442d-a2df-b33b0221b063" providerId="ADAL" clId="{4AE92FC1-3C72-413C-A73C-7D0DD0547C8D}" dt="2022-03-23T09:47:40.962" v="107" actId="478"/>
          <ac:picMkLst>
            <pc:docMk/>
            <pc:sldMk cId="3447604748" sldId="282"/>
            <ac:picMk id="112" creationId="{46936C01-E3CC-43A8-ABD4-45A49905972A}"/>
          </ac:picMkLst>
        </pc:picChg>
        <pc:cxnChg chg="mod">
          <ac:chgData name="Helen Margolis" userId="e6a7afbc-961a-442d-a2df-b33b0221b063" providerId="ADAL" clId="{4AE92FC1-3C72-413C-A73C-7D0DD0547C8D}" dt="2022-03-23T09:47:57.953" v="109" actId="1076"/>
          <ac:cxnSpMkLst>
            <pc:docMk/>
            <pc:sldMk cId="3447604748" sldId="282"/>
            <ac:cxnSpMk id="80" creationId="{0F075A58-0A6E-44E5-9E83-947E4830A32D}"/>
          </ac:cxnSpMkLst>
        </pc:cxnChg>
        <pc:cxnChg chg="mod">
          <ac:chgData name="Helen Margolis" userId="e6a7afbc-961a-442d-a2df-b33b0221b063" providerId="ADAL" clId="{4AE92FC1-3C72-413C-A73C-7D0DD0547C8D}" dt="2022-03-23T09:47:57.953" v="109" actId="1076"/>
          <ac:cxnSpMkLst>
            <pc:docMk/>
            <pc:sldMk cId="3447604748" sldId="282"/>
            <ac:cxnSpMk id="81" creationId="{7FEE5603-AA2C-4807-859E-7F30757745DF}"/>
          </ac:cxnSpMkLst>
        </pc:cxnChg>
        <pc:cxnChg chg="mod">
          <ac:chgData name="Helen Margolis" userId="e6a7afbc-961a-442d-a2df-b33b0221b063" providerId="ADAL" clId="{4AE92FC1-3C72-413C-A73C-7D0DD0547C8D}" dt="2022-03-23T09:27:03.021" v="8" actId="478"/>
          <ac:cxnSpMkLst>
            <pc:docMk/>
            <pc:sldMk cId="3447604748" sldId="282"/>
            <ac:cxnSpMk id="83" creationId="{3F0CF2E2-AB11-4235-953D-93C0D952053D}"/>
          </ac:cxnSpMkLst>
        </pc:cxnChg>
        <pc:cxnChg chg="mod">
          <ac:chgData name="Helen Margolis" userId="e6a7afbc-961a-442d-a2df-b33b0221b063" providerId="ADAL" clId="{4AE92FC1-3C72-413C-A73C-7D0DD0547C8D}" dt="2022-03-23T09:27:03.021" v="8" actId="478"/>
          <ac:cxnSpMkLst>
            <pc:docMk/>
            <pc:sldMk cId="3447604748" sldId="282"/>
            <ac:cxnSpMk id="90" creationId="{BF4E9659-358D-490A-8CD3-F6A8C6BE88A0}"/>
          </ac:cxnSpMkLst>
        </pc:cxnChg>
        <pc:cxnChg chg="mod">
          <ac:chgData name="Helen Margolis" userId="e6a7afbc-961a-442d-a2df-b33b0221b063" providerId="ADAL" clId="{4AE92FC1-3C72-413C-A73C-7D0DD0547C8D}" dt="2022-03-23T09:47:57.953" v="109" actId="1076"/>
          <ac:cxnSpMkLst>
            <pc:docMk/>
            <pc:sldMk cId="3447604748" sldId="282"/>
            <ac:cxnSpMk id="92" creationId="{AC15C62F-A6EE-47CF-9E13-08C67C81CCBD}"/>
          </ac:cxnSpMkLst>
        </pc:cxnChg>
        <pc:cxnChg chg="mod">
          <ac:chgData name="Helen Margolis" userId="e6a7afbc-961a-442d-a2df-b33b0221b063" providerId="ADAL" clId="{4AE92FC1-3C72-413C-A73C-7D0DD0547C8D}" dt="2022-03-23T09:27:03.021" v="8" actId="478"/>
          <ac:cxnSpMkLst>
            <pc:docMk/>
            <pc:sldMk cId="3447604748" sldId="282"/>
            <ac:cxnSpMk id="94" creationId="{A577EA40-0240-40D8-9BE6-F12DD168F563}"/>
          </ac:cxnSpMkLst>
        </pc:cxnChg>
        <pc:cxnChg chg="mod">
          <ac:chgData name="Helen Margolis" userId="e6a7afbc-961a-442d-a2df-b33b0221b063" providerId="ADAL" clId="{4AE92FC1-3C72-413C-A73C-7D0DD0547C8D}" dt="2022-03-23T09:47:57.953" v="109" actId="1076"/>
          <ac:cxnSpMkLst>
            <pc:docMk/>
            <pc:sldMk cId="3447604748" sldId="282"/>
            <ac:cxnSpMk id="97" creationId="{ADF7C85A-FF98-46B3-B0BF-A577E6FE6AC2}"/>
          </ac:cxnSpMkLst>
        </pc:cxnChg>
        <pc:cxnChg chg="mod">
          <ac:chgData name="Helen Margolis" userId="e6a7afbc-961a-442d-a2df-b33b0221b063" providerId="ADAL" clId="{4AE92FC1-3C72-413C-A73C-7D0DD0547C8D}" dt="2022-03-23T09:47:57.953" v="109" actId="1076"/>
          <ac:cxnSpMkLst>
            <pc:docMk/>
            <pc:sldMk cId="3447604748" sldId="282"/>
            <ac:cxnSpMk id="100" creationId="{BC558E4B-0BFE-4E20-974D-66EF93EE888D}"/>
          </ac:cxnSpMkLst>
        </pc:cxnChg>
        <pc:cxnChg chg="mod">
          <ac:chgData name="Helen Margolis" userId="e6a7afbc-961a-442d-a2df-b33b0221b063" providerId="ADAL" clId="{4AE92FC1-3C72-413C-A73C-7D0DD0547C8D}" dt="2022-03-23T09:47:57.953" v="109" actId="1076"/>
          <ac:cxnSpMkLst>
            <pc:docMk/>
            <pc:sldMk cId="3447604748" sldId="282"/>
            <ac:cxnSpMk id="102" creationId="{B0C2DFF2-8A67-47C9-A5E2-AE48E965C84C}"/>
          </ac:cxnSpMkLst>
        </pc:cxnChg>
        <pc:cxnChg chg="mod">
          <ac:chgData name="Helen Margolis" userId="e6a7afbc-961a-442d-a2df-b33b0221b063" providerId="ADAL" clId="{4AE92FC1-3C72-413C-A73C-7D0DD0547C8D}" dt="2022-03-23T09:47:57.953" v="109" actId="1076"/>
          <ac:cxnSpMkLst>
            <pc:docMk/>
            <pc:sldMk cId="3447604748" sldId="282"/>
            <ac:cxnSpMk id="106" creationId="{41E4C97C-E65B-4853-8A6F-E0B5B2832030}"/>
          </ac:cxnSpMkLst>
        </pc:cxnChg>
        <pc:cxnChg chg="mod">
          <ac:chgData name="Helen Margolis" userId="e6a7afbc-961a-442d-a2df-b33b0221b063" providerId="ADAL" clId="{4AE92FC1-3C72-413C-A73C-7D0DD0547C8D}" dt="2022-03-23T09:27:03.021" v="8" actId="478"/>
          <ac:cxnSpMkLst>
            <pc:docMk/>
            <pc:sldMk cId="3447604748" sldId="282"/>
            <ac:cxnSpMk id="131" creationId="{C83C786E-4350-4FE6-9431-B3BDCCA9880B}"/>
          </ac:cxnSpMkLst>
        </pc:cxnChg>
        <pc:cxnChg chg="mod">
          <ac:chgData name="Helen Margolis" userId="e6a7afbc-961a-442d-a2df-b33b0221b063" providerId="ADAL" clId="{4AE92FC1-3C72-413C-A73C-7D0DD0547C8D}" dt="2022-03-23T09:27:03.021" v="8" actId="478"/>
          <ac:cxnSpMkLst>
            <pc:docMk/>
            <pc:sldMk cId="3447604748" sldId="282"/>
            <ac:cxnSpMk id="132" creationId="{25252117-E478-4CD6-9CB0-C8574C8C847E}"/>
          </ac:cxnSpMkLst>
        </pc:cxnChg>
        <pc:cxnChg chg="mod">
          <ac:chgData name="Helen Margolis" userId="e6a7afbc-961a-442d-a2df-b33b0221b063" providerId="ADAL" clId="{4AE92FC1-3C72-413C-A73C-7D0DD0547C8D}" dt="2022-03-23T09:27:03.021" v="8" actId="478"/>
          <ac:cxnSpMkLst>
            <pc:docMk/>
            <pc:sldMk cId="3447604748" sldId="282"/>
            <ac:cxnSpMk id="138" creationId="{8D647F16-D6F5-4C96-B1C4-16844A4DA88F}"/>
          </ac:cxnSpMkLst>
        </pc:cxnChg>
      </pc:sldChg>
      <pc:sldChg chg="addSp delSp modSp add mod ord modAnim">
        <pc:chgData name="Helen Margolis" userId="e6a7afbc-961a-442d-a2df-b33b0221b063" providerId="ADAL" clId="{4AE92FC1-3C72-413C-A73C-7D0DD0547C8D}" dt="2022-03-24T09:30:22.863" v="9054" actId="114"/>
        <pc:sldMkLst>
          <pc:docMk/>
          <pc:sldMk cId="3064311651" sldId="283"/>
        </pc:sldMkLst>
        <pc:spChg chg="mod">
          <ac:chgData name="Helen Margolis" userId="e6a7afbc-961a-442d-a2df-b33b0221b063" providerId="ADAL" clId="{4AE92FC1-3C72-413C-A73C-7D0DD0547C8D}" dt="2022-03-23T09:54:37.566" v="176" actId="20577"/>
          <ac:spMkLst>
            <pc:docMk/>
            <pc:sldMk cId="3064311651" sldId="283"/>
            <ac:spMk id="2" creationId="{9D16903B-9247-461D-87FF-601A6CE73898}"/>
          </ac:spMkLst>
        </pc:spChg>
        <pc:spChg chg="add mod">
          <ac:chgData name="Helen Margolis" userId="e6a7afbc-961a-442d-a2df-b33b0221b063" providerId="ADAL" clId="{4AE92FC1-3C72-413C-A73C-7D0DD0547C8D}" dt="2022-03-23T18:58:28.642" v="9040" actId="164"/>
          <ac:spMkLst>
            <pc:docMk/>
            <pc:sldMk cId="3064311651" sldId="283"/>
            <ac:spMk id="3" creationId="{D080B4FF-4B22-4B78-8096-1B498FBBDA21}"/>
          </ac:spMkLst>
        </pc:spChg>
        <pc:spChg chg="mod">
          <ac:chgData name="Helen Margolis" userId="e6a7afbc-961a-442d-a2df-b33b0221b063" providerId="ADAL" clId="{4AE92FC1-3C72-413C-A73C-7D0DD0547C8D}" dt="2022-03-23T09:55:02.851" v="177"/>
          <ac:spMkLst>
            <pc:docMk/>
            <pc:sldMk cId="3064311651" sldId="283"/>
            <ac:spMk id="7" creationId="{A86C59CB-9B22-40D2-87C9-12C1F076187E}"/>
          </ac:spMkLst>
        </pc:spChg>
        <pc:spChg chg="mod">
          <ac:chgData name="Helen Margolis" userId="e6a7afbc-961a-442d-a2df-b33b0221b063" providerId="ADAL" clId="{4AE92FC1-3C72-413C-A73C-7D0DD0547C8D}" dt="2022-03-23T09:55:02.851" v="177"/>
          <ac:spMkLst>
            <pc:docMk/>
            <pc:sldMk cId="3064311651" sldId="283"/>
            <ac:spMk id="8" creationId="{C602EBD2-3637-4661-BFD6-D9A27BFE8E7C}"/>
          </ac:spMkLst>
        </pc:spChg>
        <pc:spChg chg="mod">
          <ac:chgData name="Helen Margolis" userId="e6a7afbc-961a-442d-a2df-b33b0221b063" providerId="ADAL" clId="{4AE92FC1-3C72-413C-A73C-7D0DD0547C8D}" dt="2022-03-23T09:55:02.851" v="177"/>
          <ac:spMkLst>
            <pc:docMk/>
            <pc:sldMk cId="3064311651" sldId="283"/>
            <ac:spMk id="13" creationId="{A655BEC6-287E-47EC-B0E5-DE9D0885626F}"/>
          </ac:spMkLst>
        </pc:spChg>
        <pc:spChg chg="mod">
          <ac:chgData name="Helen Margolis" userId="e6a7afbc-961a-442d-a2df-b33b0221b063" providerId="ADAL" clId="{4AE92FC1-3C72-413C-A73C-7D0DD0547C8D}" dt="2022-03-23T09:55:02.851" v="177"/>
          <ac:spMkLst>
            <pc:docMk/>
            <pc:sldMk cId="3064311651" sldId="283"/>
            <ac:spMk id="14" creationId="{64D30ABA-371E-4E46-8C2A-A3BB8995BEBC}"/>
          </ac:spMkLst>
        </pc:spChg>
        <pc:spChg chg="add mod">
          <ac:chgData name="Helen Margolis" userId="e6a7afbc-961a-442d-a2df-b33b0221b063" providerId="ADAL" clId="{4AE92FC1-3C72-413C-A73C-7D0DD0547C8D}" dt="2022-03-24T09:30:22.863" v="9054" actId="114"/>
          <ac:spMkLst>
            <pc:docMk/>
            <pc:sldMk cId="3064311651" sldId="283"/>
            <ac:spMk id="15" creationId="{DAA5A415-8BA8-4F19-B5E3-9C122CA0E326}"/>
          </ac:spMkLst>
        </pc:spChg>
        <pc:spChg chg="add mod">
          <ac:chgData name="Helen Margolis" userId="e6a7afbc-961a-442d-a2df-b33b0221b063" providerId="ADAL" clId="{4AE92FC1-3C72-413C-A73C-7D0DD0547C8D}" dt="2022-03-23T09:55:25.950" v="179" actId="1076"/>
          <ac:spMkLst>
            <pc:docMk/>
            <pc:sldMk cId="3064311651" sldId="283"/>
            <ac:spMk id="16" creationId="{216192E8-74D4-494C-99FF-1232EDBDE1DE}"/>
          </ac:spMkLst>
        </pc:spChg>
        <pc:spChg chg="mod">
          <ac:chgData name="Helen Margolis" userId="e6a7afbc-961a-442d-a2df-b33b0221b063" providerId="ADAL" clId="{4AE92FC1-3C72-413C-A73C-7D0DD0547C8D}" dt="2022-03-23T09:55:08.031" v="178"/>
          <ac:spMkLst>
            <pc:docMk/>
            <pc:sldMk cId="3064311651" sldId="283"/>
            <ac:spMk id="19" creationId="{1D3C13B1-9C8D-4408-AE71-385CFD2E632C}"/>
          </ac:spMkLst>
        </pc:spChg>
        <pc:spChg chg="mod">
          <ac:chgData name="Helen Margolis" userId="e6a7afbc-961a-442d-a2df-b33b0221b063" providerId="ADAL" clId="{4AE92FC1-3C72-413C-A73C-7D0DD0547C8D}" dt="2022-03-23T09:55:08.031" v="178"/>
          <ac:spMkLst>
            <pc:docMk/>
            <pc:sldMk cId="3064311651" sldId="283"/>
            <ac:spMk id="20" creationId="{E7C75BF9-41BB-46C6-8FD9-8C49F9CC7AE7}"/>
          </ac:spMkLst>
        </pc:spChg>
        <pc:spChg chg="mod">
          <ac:chgData name="Helen Margolis" userId="e6a7afbc-961a-442d-a2df-b33b0221b063" providerId="ADAL" clId="{4AE92FC1-3C72-413C-A73C-7D0DD0547C8D}" dt="2022-03-23T09:55:08.031" v="178"/>
          <ac:spMkLst>
            <pc:docMk/>
            <pc:sldMk cId="3064311651" sldId="283"/>
            <ac:spMk id="21" creationId="{D4644DDD-6E54-41A5-B09A-48B900F28687}"/>
          </ac:spMkLst>
        </pc:spChg>
        <pc:spChg chg="add del mod">
          <ac:chgData name="Helen Margolis" userId="e6a7afbc-961a-442d-a2df-b33b0221b063" providerId="ADAL" clId="{4AE92FC1-3C72-413C-A73C-7D0DD0547C8D}" dt="2022-03-23T09:55:56.468" v="183" actId="478"/>
          <ac:spMkLst>
            <pc:docMk/>
            <pc:sldMk cId="3064311651" sldId="283"/>
            <ac:spMk id="23" creationId="{3AA76060-6BFD-4D9E-BE5F-770997AEF047}"/>
          </ac:spMkLst>
        </pc:spChg>
        <pc:spChg chg="add mod">
          <ac:chgData name="Helen Margolis" userId="e6a7afbc-961a-442d-a2df-b33b0221b063" providerId="ADAL" clId="{4AE92FC1-3C72-413C-A73C-7D0DD0547C8D}" dt="2022-03-23T18:58:28.642" v="9040" actId="164"/>
          <ac:spMkLst>
            <pc:docMk/>
            <pc:sldMk cId="3064311651" sldId="283"/>
            <ac:spMk id="24" creationId="{0665F2C5-EE8F-4398-96AD-626FADB12899}"/>
          </ac:spMkLst>
        </pc:spChg>
        <pc:spChg chg="add mod">
          <ac:chgData name="Helen Margolis" userId="e6a7afbc-961a-442d-a2df-b33b0221b063" providerId="ADAL" clId="{4AE92FC1-3C72-413C-A73C-7D0DD0547C8D}" dt="2022-03-23T18:58:28.642" v="9040" actId="164"/>
          <ac:spMkLst>
            <pc:docMk/>
            <pc:sldMk cId="3064311651" sldId="283"/>
            <ac:spMk id="25" creationId="{87B52853-697F-412F-B645-DF13FDAF9CB8}"/>
          </ac:spMkLst>
        </pc:spChg>
        <pc:spChg chg="add mod">
          <ac:chgData name="Helen Margolis" userId="e6a7afbc-961a-442d-a2df-b33b0221b063" providerId="ADAL" clId="{4AE92FC1-3C72-413C-A73C-7D0DD0547C8D}" dt="2022-03-23T18:58:28.642" v="9040" actId="164"/>
          <ac:spMkLst>
            <pc:docMk/>
            <pc:sldMk cId="3064311651" sldId="283"/>
            <ac:spMk id="26" creationId="{F46F80A6-B5CF-41E0-9626-B6A8299D071C}"/>
          </ac:spMkLst>
        </pc:spChg>
        <pc:grpChg chg="add mod">
          <ac:chgData name="Helen Margolis" userId="e6a7afbc-961a-442d-a2df-b33b0221b063" providerId="ADAL" clId="{4AE92FC1-3C72-413C-A73C-7D0DD0547C8D}" dt="2022-03-23T18:58:28.642" v="9040" actId="164"/>
          <ac:grpSpMkLst>
            <pc:docMk/>
            <pc:sldMk cId="3064311651" sldId="283"/>
            <ac:grpSpMk id="4" creationId="{ECCC3A3F-ED82-42C7-B1B5-429B812A8C22}"/>
          </ac:grpSpMkLst>
        </pc:grpChg>
        <pc:grpChg chg="add mod">
          <ac:chgData name="Helen Margolis" userId="e6a7afbc-961a-442d-a2df-b33b0221b063" providerId="ADAL" clId="{4AE92FC1-3C72-413C-A73C-7D0DD0547C8D}" dt="2022-03-23T09:55:25.950" v="179" actId="1076"/>
          <ac:grpSpMkLst>
            <pc:docMk/>
            <pc:sldMk cId="3064311651" sldId="283"/>
            <ac:grpSpMk id="6" creationId="{73440261-3614-4BCD-B8CF-D22D9D3B2AE1}"/>
          </ac:grpSpMkLst>
        </pc:grpChg>
        <pc:grpChg chg="add mod">
          <ac:chgData name="Helen Margolis" userId="e6a7afbc-961a-442d-a2df-b33b0221b063" providerId="ADAL" clId="{4AE92FC1-3C72-413C-A73C-7D0DD0547C8D}" dt="2022-03-23T09:55:25.950" v="179" actId="1076"/>
          <ac:grpSpMkLst>
            <pc:docMk/>
            <pc:sldMk cId="3064311651" sldId="283"/>
            <ac:grpSpMk id="9" creationId="{55BD25E0-4719-4AC5-93EF-C96D394692F5}"/>
          </ac:grpSpMkLst>
        </pc:grpChg>
        <pc:grpChg chg="add mod">
          <ac:chgData name="Helen Margolis" userId="e6a7afbc-961a-442d-a2df-b33b0221b063" providerId="ADAL" clId="{4AE92FC1-3C72-413C-A73C-7D0DD0547C8D}" dt="2022-03-23T09:55:25.950" v="179" actId="1076"/>
          <ac:grpSpMkLst>
            <pc:docMk/>
            <pc:sldMk cId="3064311651" sldId="283"/>
            <ac:grpSpMk id="18" creationId="{02353921-DF3F-429B-95F7-7E1BE46EC3D2}"/>
          </ac:grpSpMkLst>
        </pc:grpChg>
        <pc:picChg chg="add mod">
          <ac:chgData name="Helen Margolis" userId="e6a7afbc-961a-442d-a2df-b33b0221b063" providerId="ADAL" clId="{4AE92FC1-3C72-413C-A73C-7D0DD0547C8D}" dt="2022-03-23T09:56:01.483" v="184" actId="1076"/>
          <ac:picMkLst>
            <pc:docMk/>
            <pc:sldMk cId="3064311651" sldId="283"/>
            <ac:picMk id="22" creationId="{DC031407-388D-402F-BECD-9DADFCA8080F}"/>
          </ac:picMkLst>
        </pc:picChg>
        <pc:cxnChg chg="add mod">
          <ac:chgData name="Helen Margolis" userId="e6a7afbc-961a-442d-a2df-b33b0221b063" providerId="ADAL" clId="{4AE92FC1-3C72-413C-A73C-7D0DD0547C8D}" dt="2022-03-23T09:55:25.950" v="179" actId="1076"/>
          <ac:cxnSpMkLst>
            <pc:docMk/>
            <pc:sldMk cId="3064311651" sldId="283"/>
            <ac:cxnSpMk id="17" creationId="{3B0077DD-0F03-43ED-8D1A-36F3A3B71033}"/>
          </ac:cxnSpMkLst>
        </pc:cxnChg>
      </pc:sldChg>
      <pc:sldChg chg="addSp delSp modSp add mod modAnim">
        <pc:chgData name="Helen Margolis" userId="e6a7afbc-961a-442d-a2df-b33b0221b063" providerId="ADAL" clId="{4AE92FC1-3C72-413C-A73C-7D0DD0547C8D}" dt="2022-03-24T09:30:31.760" v="9056" actId="14100"/>
        <pc:sldMkLst>
          <pc:docMk/>
          <pc:sldMk cId="3225546532" sldId="284"/>
        </pc:sldMkLst>
        <pc:spChg chg="mod">
          <ac:chgData name="Helen Margolis" userId="e6a7afbc-961a-442d-a2df-b33b0221b063" providerId="ADAL" clId="{4AE92FC1-3C72-413C-A73C-7D0DD0547C8D}" dt="2022-03-23T14:20:45.752" v="263" actId="20577"/>
          <ac:spMkLst>
            <pc:docMk/>
            <pc:sldMk cId="3225546532" sldId="284"/>
            <ac:spMk id="2" creationId="{9D16903B-9247-461D-87FF-601A6CE73898}"/>
          </ac:spMkLst>
        </pc:spChg>
        <pc:spChg chg="add del mod">
          <ac:chgData name="Helen Margolis" userId="e6a7afbc-961a-442d-a2df-b33b0221b063" providerId="ADAL" clId="{4AE92FC1-3C72-413C-A73C-7D0DD0547C8D}" dt="2022-03-23T14:53:15.587" v="903" actId="478"/>
          <ac:spMkLst>
            <pc:docMk/>
            <pc:sldMk cId="3225546532" sldId="284"/>
            <ac:spMk id="6" creationId="{73EE7C3E-3FF5-436A-997D-1D99772465EB}"/>
          </ac:spMkLst>
        </pc:spChg>
        <pc:spChg chg="add del mod">
          <ac:chgData name="Helen Margolis" userId="e6a7afbc-961a-442d-a2df-b33b0221b063" providerId="ADAL" clId="{4AE92FC1-3C72-413C-A73C-7D0DD0547C8D}" dt="2022-03-23T16:23:36.002" v="3028" actId="478"/>
          <ac:spMkLst>
            <pc:docMk/>
            <pc:sldMk cId="3225546532" sldId="284"/>
            <ac:spMk id="7" creationId="{6ACFA84B-6CE2-49D7-A9E4-A7C49EAA3B67}"/>
          </ac:spMkLst>
        </pc:spChg>
        <pc:spChg chg="add del mod">
          <ac:chgData name="Helen Margolis" userId="e6a7afbc-961a-442d-a2df-b33b0221b063" providerId="ADAL" clId="{4AE92FC1-3C72-413C-A73C-7D0DD0547C8D}" dt="2022-03-23T16:13:41.957" v="2466" actId="478"/>
          <ac:spMkLst>
            <pc:docMk/>
            <pc:sldMk cId="3225546532" sldId="284"/>
            <ac:spMk id="8" creationId="{685C2FC8-8588-4748-8BF4-CF87AFBF575C}"/>
          </ac:spMkLst>
        </pc:spChg>
        <pc:spChg chg="add mod">
          <ac:chgData name="Helen Margolis" userId="e6a7afbc-961a-442d-a2df-b33b0221b063" providerId="ADAL" clId="{4AE92FC1-3C72-413C-A73C-7D0DD0547C8D}" dt="2022-03-23T18:58:57.879" v="9042" actId="164"/>
          <ac:spMkLst>
            <pc:docMk/>
            <pc:sldMk cId="3225546532" sldId="284"/>
            <ac:spMk id="13" creationId="{47008F05-86CC-436D-8E0E-9087ECF35091}"/>
          </ac:spMkLst>
        </pc:spChg>
        <pc:spChg chg="add del mod">
          <ac:chgData name="Helen Margolis" userId="e6a7afbc-961a-442d-a2df-b33b0221b063" providerId="ADAL" clId="{4AE92FC1-3C72-413C-A73C-7D0DD0547C8D}" dt="2022-03-23T16:13:11.678" v="2460" actId="478"/>
          <ac:spMkLst>
            <pc:docMk/>
            <pc:sldMk cId="3225546532" sldId="284"/>
            <ac:spMk id="14" creationId="{FB61C4AE-761C-4901-BAB4-C436823BA273}"/>
          </ac:spMkLst>
        </pc:spChg>
        <pc:spChg chg="mod">
          <ac:chgData name="Helen Margolis" userId="e6a7afbc-961a-442d-a2df-b33b0221b063" providerId="ADAL" clId="{4AE92FC1-3C72-413C-A73C-7D0DD0547C8D}" dt="2022-03-23T15:00:03.820" v="1203"/>
          <ac:spMkLst>
            <pc:docMk/>
            <pc:sldMk cId="3225546532" sldId="284"/>
            <ac:spMk id="18" creationId="{A15FC691-1EEA-44AD-B13B-275B6FB30211}"/>
          </ac:spMkLst>
        </pc:spChg>
        <pc:spChg chg="mod">
          <ac:chgData name="Helen Margolis" userId="e6a7afbc-961a-442d-a2df-b33b0221b063" providerId="ADAL" clId="{4AE92FC1-3C72-413C-A73C-7D0DD0547C8D}" dt="2022-03-23T15:00:03.820" v="1203"/>
          <ac:spMkLst>
            <pc:docMk/>
            <pc:sldMk cId="3225546532" sldId="284"/>
            <ac:spMk id="19" creationId="{72C33EC5-23E6-4267-B9D5-9769BE35D93D}"/>
          </ac:spMkLst>
        </pc:spChg>
        <pc:spChg chg="mod">
          <ac:chgData name="Helen Margolis" userId="e6a7afbc-961a-442d-a2df-b33b0221b063" providerId="ADAL" clId="{4AE92FC1-3C72-413C-A73C-7D0DD0547C8D}" dt="2022-03-23T15:00:03.820" v="1203"/>
          <ac:spMkLst>
            <pc:docMk/>
            <pc:sldMk cId="3225546532" sldId="284"/>
            <ac:spMk id="20" creationId="{83EFA8DD-BC89-4724-88EF-A8D6FB679E2C}"/>
          </ac:spMkLst>
        </pc:spChg>
        <pc:spChg chg="mod">
          <ac:chgData name="Helen Margolis" userId="e6a7afbc-961a-442d-a2df-b33b0221b063" providerId="ADAL" clId="{4AE92FC1-3C72-413C-A73C-7D0DD0547C8D}" dt="2022-03-23T15:00:03.820" v="1203"/>
          <ac:spMkLst>
            <pc:docMk/>
            <pc:sldMk cId="3225546532" sldId="284"/>
            <ac:spMk id="21" creationId="{D65AF65D-1E06-454C-97BA-722E9ECEAC0E}"/>
          </ac:spMkLst>
        </pc:spChg>
        <pc:spChg chg="mod">
          <ac:chgData name="Helen Margolis" userId="e6a7afbc-961a-442d-a2df-b33b0221b063" providerId="ADAL" clId="{4AE92FC1-3C72-413C-A73C-7D0DD0547C8D}" dt="2022-03-23T15:00:03.820" v="1203"/>
          <ac:spMkLst>
            <pc:docMk/>
            <pc:sldMk cId="3225546532" sldId="284"/>
            <ac:spMk id="22" creationId="{86298576-8F8D-4ECA-A86F-D5D56118B299}"/>
          </ac:spMkLst>
        </pc:spChg>
        <pc:spChg chg="mod">
          <ac:chgData name="Helen Margolis" userId="e6a7afbc-961a-442d-a2df-b33b0221b063" providerId="ADAL" clId="{4AE92FC1-3C72-413C-A73C-7D0DD0547C8D}" dt="2022-03-23T15:00:03.820" v="1203"/>
          <ac:spMkLst>
            <pc:docMk/>
            <pc:sldMk cId="3225546532" sldId="284"/>
            <ac:spMk id="26" creationId="{FB07C8A0-438B-4E02-BF66-65CEBFBFE6D7}"/>
          </ac:spMkLst>
        </pc:spChg>
        <pc:spChg chg="mod">
          <ac:chgData name="Helen Margolis" userId="e6a7afbc-961a-442d-a2df-b33b0221b063" providerId="ADAL" clId="{4AE92FC1-3C72-413C-A73C-7D0DD0547C8D}" dt="2022-03-23T15:00:03.820" v="1203"/>
          <ac:spMkLst>
            <pc:docMk/>
            <pc:sldMk cId="3225546532" sldId="284"/>
            <ac:spMk id="27" creationId="{3930AE0D-BF97-4019-B31D-818F189F7093}"/>
          </ac:spMkLst>
        </pc:spChg>
        <pc:spChg chg="mod">
          <ac:chgData name="Helen Margolis" userId="e6a7afbc-961a-442d-a2df-b33b0221b063" providerId="ADAL" clId="{4AE92FC1-3C72-413C-A73C-7D0DD0547C8D}" dt="2022-03-23T15:00:03.820" v="1203"/>
          <ac:spMkLst>
            <pc:docMk/>
            <pc:sldMk cId="3225546532" sldId="284"/>
            <ac:spMk id="31" creationId="{FEB5F1AF-5081-44B6-AA94-936569628447}"/>
          </ac:spMkLst>
        </pc:spChg>
        <pc:spChg chg="mod">
          <ac:chgData name="Helen Margolis" userId="e6a7afbc-961a-442d-a2df-b33b0221b063" providerId="ADAL" clId="{4AE92FC1-3C72-413C-A73C-7D0DD0547C8D}" dt="2022-03-23T15:00:03.820" v="1203"/>
          <ac:spMkLst>
            <pc:docMk/>
            <pc:sldMk cId="3225546532" sldId="284"/>
            <ac:spMk id="32" creationId="{EBA96A9A-5974-4C31-BA8A-962D49B46DAE}"/>
          </ac:spMkLst>
        </pc:spChg>
        <pc:spChg chg="mod">
          <ac:chgData name="Helen Margolis" userId="e6a7afbc-961a-442d-a2df-b33b0221b063" providerId="ADAL" clId="{4AE92FC1-3C72-413C-A73C-7D0DD0547C8D}" dt="2022-03-23T15:00:03.820" v="1203"/>
          <ac:spMkLst>
            <pc:docMk/>
            <pc:sldMk cId="3225546532" sldId="284"/>
            <ac:spMk id="36" creationId="{30C92DF4-E8B3-4986-99E4-B8E3A55A319E}"/>
          </ac:spMkLst>
        </pc:spChg>
        <pc:spChg chg="mod">
          <ac:chgData name="Helen Margolis" userId="e6a7afbc-961a-442d-a2df-b33b0221b063" providerId="ADAL" clId="{4AE92FC1-3C72-413C-A73C-7D0DD0547C8D}" dt="2022-03-23T15:00:03.820" v="1203"/>
          <ac:spMkLst>
            <pc:docMk/>
            <pc:sldMk cId="3225546532" sldId="284"/>
            <ac:spMk id="37" creationId="{0802B171-5569-48B1-8C24-822677FEAEF2}"/>
          </ac:spMkLst>
        </pc:spChg>
        <pc:spChg chg="mod">
          <ac:chgData name="Helen Margolis" userId="e6a7afbc-961a-442d-a2df-b33b0221b063" providerId="ADAL" clId="{4AE92FC1-3C72-413C-A73C-7D0DD0547C8D}" dt="2022-03-23T15:00:03.820" v="1203"/>
          <ac:spMkLst>
            <pc:docMk/>
            <pc:sldMk cId="3225546532" sldId="284"/>
            <ac:spMk id="41" creationId="{589313E3-1AAA-4DC5-9B58-322C51D88541}"/>
          </ac:spMkLst>
        </pc:spChg>
        <pc:spChg chg="mod">
          <ac:chgData name="Helen Margolis" userId="e6a7afbc-961a-442d-a2df-b33b0221b063" providerId="ADAL" clId="{4AE92FC1-3C72-413C-A73C-7D0DD0547C8D}" dt="2022-03-23T15:00:03.820" v="1203"/>
          <ac:spMkLst>
            <pc:docMk/>
            <pc:sldMk cId="3225546532" sldId="284"/>
            <ac:spMk id="42" creationId="{8C89808E-6ED2-4E19-9418-C806D37B4429}"/>
          </ac:spMkLst>
        </pc:spChg>
        <pc:spChg chg="mod">
          <ac:chgData name="Helen Margolis" userId="e6a7afbc-961a-442d-a2df-b33b0221b063" providerId="ADAL" clId="{4AE92FC1-3C72-413C-A73C-7D0DD0547C8D}" dt="2022-03-23T15:00:03.820" v="1203"/>
          <ac:spMkLst>
            <pc:docMk/>
            <pc:sldMk cId="3225546532" sldId="284"/>
            <ac:spMk id="46" creationId="{9452BA3F-775E-4A14-9209-2979FE7DE525}"/>
          </ac:spMkLst>
        </pc:spChg>
        <pc:spChg chg="mod">
          <ac:chgData name="Helen Margolis" userId="e6a7afbc-961a-442d-a2df-b33b0221b063" providerId="ADAL" clId="{4AE92FC1-3C72-413C-A73C-7D0DD0547C8D}" dt="2022-03-23T15:00:03.820" v="1203"/>
          <ac:spMkLst>
            <pc:docMk/>
            <pc:sldMk cId="3225546532" sldId="284"/>
            <ac:spMk id="47" creationId="{880E9AB9-6727-4363-8229-8658F53DCF8A}"/>
          </ac:spMkLst>
        </pc:spChg>
        <pc:spChg chg="add mod">
          <ac:chgData name="Helen Margolis" userId="e6a7afbc-961a-442d-a2df-b33b0221b063" providerId="ADAL" clId="{4AE92FC1-3C72-413C-A73C-7D0DD0547C8D}" dt="2022-03-24T09:30:31.760" v="9056" actId="14100"/>
          <ac:spMkLst>
            <pc:docMk/>
            <pc:sldMk cId="3225546532" sldId="284"/>
            <ac:spMk id="55" creationId="{A2073FD8-ECE6-4C04-9C29-0E7A72ECB4B4}"/>
          </ac:spMkLst>
        </pc:spChg>
        <pc:spChg chg="add del mod">
          <ac:chgData name="Helen Margolis" userId="e6a7afbc-961a-442d-a2df-b33b0221b063" providerId="ADAL" clId="{4AE92FC1-3C72-413C-A73C-7D0DD0547C8D}" dt="2022-03-23T16:24:17.679" v="3077" actId="478"/>
          <ac:spMkLst>
            <pc:docMk/>
            <pc:sldMk cId="3225546532" sldId="284"/>
            <ac:spMk id="56" creationId="{9F916F39-F0C8-45E2-800D-273778CC3258}"/>
          </ac:spMkLst>
        </pc:spChg>
        <pc:spChg chg="add mod">
          <ac:chgData name="Helen Margolis" userId="e6a7afbc-961a-442d-a2df-b33b0221b063" providerId="ADAL" clId="{4AE92FC1-3C72-413C-A73C-7D0DD0547C8D}" dt="2022-03-23T16:26:15.269" v="3110" actId="1076"/>
          <ac:spMkLst>
            <pc:docMk/>
            <pc:sldMk cId="3225546532" sldId="284"/>
            <ac:spMk id="57" creationId="{4B64A5DB-7640-422A-A028-0FC4CF83CB8E}"/>
          </ac:spMkLst>
        </pc:spChg>
        <pc:grpChg chg="add mod">
          <ac:chgData name="Helen Margolis" userId="e6a7afbc-961a-442d-a2df-b33b0221b063" providerId="ADAL" clId="{4AE92FC1-3C72-413C-A73C-7D0DD0547C8D}" dt="2022-03-23T18:58:57.879" v="9042" actId="164"/>
          <ac:grpSpMkLst>
            <pc:docMk/>
            <pc:sldMk cId="3225546532" sldId="284"/>
            <ac:grpSpMk id="3" creationId="{6F549370-CFE7-49A1-9AB3-6023417192E3}"/>
          </ac:grpSpMkLst>
        </pc:grpChg>
        <pc:grpChg chg="add del mod">
          <ac:chgData name="Helen Margolis" userId="e6a7afbc-961a-442d-a2df-b33b0221b063" providerId="ADAL" clId="{4AE92FC1-3C72-413C-A73C-7D0DD0547C8D}" dt="2022-03-23T15:00:37.421" v="1331" actId="478"/>
          <ac:grpSpMkLst>
            <pc:docMk/>
            <pc:sldMk cId="3225546532" sldId="284"/>
            <ac:grpSpMk id="15" creationId="{C787D07F-2482-4F67-BC65-15A342D883F5}"/>
          </ac:grpSpMkLst>
        </pc:grpChg>
        <pc:grpChg chg="del mod topLvl">
          <ac:chgData name="Helen Margolis" userId="e6a7afbc-961a-442d-a2df-b33b0221b063" providerId="ADAL" clId="{4AE92FC1-3C72-413C-A73C-7D0DD0547C8D}" dt="2022-03-23T15:00:39.771" v="1332" actId="478"/>
          <ac:grpSpMkLst>
            <pc:docMk/>
            <pc:sldMk cId="3225546532" sldId="284"/>
            <ac:grpSpMk id="17" creationId="{167DF2E9-A222-4743-87A6-400EAAFE4C3C}"/>
          </ac:grpSpMkLst>
        </pc:grpChg>
        <pc:picChg chg="del mod topLvl">
          <ac:chgData name="Helen Margolis" userId="e6a7afbc-961a-442d-a2df-b33b0221b063" providerId="ADAL" clId="{4AE92FC1-3C72-413C-A73C-7D0DD0547C8D}" dt="2022-03-23T15:00:37.421" v="1331" actId="478"/>
          <ac:picMkLst>
            <pc:docMk/>
            <pc:sldMk cId="3225546532" sldId="284"/>
            <ac:picMk id="16" creationId="{2C083F26-1905-46ED-B28D-A9D3F1415138}"/>
          </ac:picMkLst>
        </pc:picChg>
        <pc:picChg chg="add mod">
          <ac:chgData name="Helen Margolis" userId="e6a7afbc-961a-442d-a2df-b33b0221b063" providerId="ADAL" clId="{4AE92FC1-3C72-413C-A73C-7D0DD0547C8D}" dt="2022-03-23T18:58:57.879" v="9042" actId="164"/>
          <ac:picMkLst>
            <pc:docMk/>
            <pc:sldMk cId="3225546532" sldId="284"/>
            <ac:picMk id="1026" creationId="{0A293094-27DE-40EF-9A99-7031E139EB64}"/>
          </ac:picMkLst>
        </pc:picChg>
        <pc:picChg chg="add mod">
          <ac:chgData name="Helen Margolis" userId="e6a7afbc-961a-442d-a2df-b33b0221b063" providerId="ADAL" clId="{4AE92FC1-3C72-413C-A73C-7D0DD0547C8D}" dt="2022-03-23T18:58:57.879" v="9042" actId="164"/>
          <ac:picMkLst>
            <pc:docMk/>
            <pc:sldMk cId="3225546532" sldId="284"/>
            <ac:picMk id="1028" creationId="{45553644-2043-489E-9D7A-8CD4D05226CA}"/>
          </ac:picMkLst>
        </pc:picChg>
        <pc:cxnChg chg="mod">
          <ac:chgData name="Helen Margolis" userId="e6a7afbc-961a-442d-a2df-b33b0221b063" providerId="ADAL" clId="{4AE92FC1-3C72-413C-A73C-7D0DD0547C8D}" dt="2022-03-23T15:00:03.820" v="1203"/>
          <ac:cxnSpMkLst>
            <pc:docMk/>
            <pc:sldMk cId="3225546532" sldId="284"/>
            <ac:cxnSpMk id="23" creationId="{77DB0A4E-33F3-448F-9790-1C26F30D6C16}"/>
          </ac:cxnSpMkLst>
        </pc:cxnChg>
        <pc:cxnChg chg="mod">
          <ac:chgData name="Helen Margolis" userId="e6a7afbc-961a-442d-a2df-b33b0221b063" providerId="ADAL" clId="{4AE92FC1-3C72-413C-A73C-7D0DD0547C8D}" dt="2022-03-23T15:00:03.820" v="1203"/>
          <ac:cxnSpMkLst>
            <pc:docMk/>
            <pc:sldMk cId="3225546532" sldId="284"/>
            <ac:cxnSpMk id="24" creationId="{485CAB5F-39E4-42AF-A36C-E023CC7D1D7D}"/>
          </ac:cxnSpMkLst>
        </pc:cxnChg>
        <pc:cxnChg chg="mod">
          <ac:chgData name="Helen Margolis" userId="e6a7afbc-961a-442d-a2df-b33b0221b063" providerId="ADAL" clId="{4AE92FC1-3C72-413C-A73C-7D0DD0547C8D}" dt="2022-03-23T15:00:03.820" v="1203"/>
          <ac:cxnSpMkLst>
            <pc:docMk/>
            <pc:sldMk cId="3225546532" sldId="284"/>
            <ac:cxnSpMk id="25" creationId="{4B0D1648-645F-424B-BC4F-C7A47B4B904F}"/>
          </ac:cxnSpMkLst>
        </pc:cxnChg>
        <pc:cxnChg chg="mod">
          <ac:chgData name="Helen Margolis" userId="e6a7afbc-961a-442d-a2df-b33b0221b063" providerId="ADAL" clId="{4AE92FC1-3C72-413C-A73C-7D0DD0547C8D}" dt="2022-03-23T15:00:03.820" v="1203"/>
          <ac:cxnSpMkLst>
            <pc:docMk/>
            <pc:sldMk cId="3225546532" sldId="284"/>
            <ac:cxnSpMk id="28" creationId="{C4C3C57E-9595-4BB0-9546-EE73C6449C0E}"/>
          </ac:cxnSpMkLst>
        </pc:cxnChg>
        <pc:cxnChg chg="mod">
          <ac:chgData name="Helen Margolis" userId="e6a7afbc-961a-442d-a2df-b33b0221b063" providerId="ADAL" clId="{4AE92FC1-3C72-413C-A73C-7D0DD0547C8D}" dt="2022-03-23T15:00:03.820" v="1203"/>
          <ac:cxnSpMkLst>
            <pc:docMk/>
            <pc:sldMk cId="3225546532" sldId="284"/>
            <ac:cxnSpMk id="29" creationId="{60084CD8-1DA6-460B-83B3-48FB9ED22C92}"/>
          </ac:cxnSpMkLst>
        </pc:cxnChg>
        <pc:cxnChg chg="mod">
          <ac:chgData name="Helen Margolis" userId="e6a7afbc-961a-442d-a2df-b33b0221b063" providerId="ADAL" clId="{4AE92FC1-3C72-413C-A73C-7D0DD0547C8D}" dt="2022-03-23T15:00:03.820" v="1203"/>
          <ac:cxnSpMkLst>
            <pc:docMk/>
            <pc:sldMk cId="3225546532" sldId="284"/>
            <ac:cxnSpMk id="30" creationId="{6F114FDB-6DA8-48C3-8644-CFCEF36A33B5}"/>
          </ac:cxnSpMkLst>
        </pc:cxnChg>
        <pc:cxnChg chg="mod">
          <ac:chgData name="Helen Margolis" userId="e6a7afbc-961a-442d-a2df-b33b0221b063" providerId="ADAL" clId="{4AE92FC1-3C72-413C-A73C-7D0DD0547C8D}" dt="2022-03-23T15:00:03.820" v="1203"/>
          <ac:cxnSpMkLst>
            <pc:docMk/>
            <pc:sldMk cId="3225546532" sldId="284"/>
            <ac:cxnSpMk id="33" creationId="{3544BBD4-0845-4D3F-8658-173DA4C4F54A}"/>
          </ac:cxnSpMkLst>
        </pc:cxnChg>
        <pc:cxnChg chg="mod">
          <ac:chgData name="Helen Margolis" userId="e6a7afbc-961a-442d-a2df-b33b0221b063" providerId="ADAL" clId="{4AE92FC1-3C72-413C-A73C-7D0DD0547C8D}" dt="2022-03-23T15:00:03.820" v="1203"/>
          <ac:cxnSpMkLst>
            <pc:docMk/>
            <pc:sldMk cId="3225546532" sldId="284"/>
            <ac:cxnSpMk id="34" creationId="{EEF61B3B-463D-4C06-B101-F413CC5C193A}"/>
          </ac:cxnSpMkLst>
        </pc:cxnChg>
        <pc:cxnChg chg="mod">
          <ac:chgData name="Helen Margolis" userId="e6a7afbc-961a-442d-a2df-b33b0221b063" providerId="ADAL" clId="{4AE92FC1-3C72-413C-A73C-7D0DD0547C8D}" dt="2022-03-23T15:00:03.820" v="1203"/>
          <ac:cxnSpMkLst>
            <pc:docMk/>
            <pc:sldMk cId="3225546532" sldId="284"/>
            <ac:cxnSpMk id="35" creationId="{28B272D4-2F10-4513-A140-69B104CBB2D5}"/>
          </ac:cxnSpMkLst>
        </pc:cxnChg>
        <pc:cxnChg chg="mod">
          <ac:chgData name="Helen Margolis" userId="e6a7afbc-961a-442d-a2df-b33b0221b063" providerId="ADAL" clId="{4AE92FC1-3C72-413C-A73C-7D0DD0547C8D}" dt="2022-03-23T15:00:03.820" v="1203"/>
          <ac:cxnSpMkLst>
            <pc:docMk/>
            <pc:sldMk cId="3225546532" sldId="284"/>
            <ac:cxnSpMk id="38" creationId="{9064138F-7169-484B-BB4D-2DD0BC8B6DF5}"/>
          </ac:cxnSpMkLst>
        </pc:cxnChg>
        <pc:cxnChg chg="mod">
          <ac:chgData name="Helen Margolis" userId="e6a7afbc-961a-442d-a2df-b33b0221b063" providerId="ADAL" clId="{4AE92FC1-3C72-413C-A73C-7D0DD0547C8D}" dt="2022-03-23T15:00:03.820" v="1203"/>
          <ac:cxnSpMkLst>
            <pc:docMk/>
            <pc:sldMk cId="3225546532" sldId="284"/>
            <ac:cxnSpMk id="39" creationId="{2EEAFFB6-F0E4-4487-801B-2060264E39AF}"/>
          </ac:cxnSpMkLst>
        </pc:cxnChg>
        <pc:cxnChg chg="mod">
          <ac:chgData name="Helen Margolis" userId="e6a7afbc-961a-442d-a2df-b33b0221b063" providerId="ADAL" clId="{4AE92FC1-3C72-413C-A73C-7D0DD0547C8D}" dt="2022-03-23T15:00:03.820" v="1203"/>
          <ac:cxnSpMkLst>
            <pc:docMk/>
            <pc:sldMk cId="3225546532" sldId="284"/>
            <ac:cxnSpMk id="40" creationId="{59614E17-E194-4DF0-AB29-6C0EACD02992}"/>
          </ac:cxnSpMkLst>
        </pc:cxnChg>
        <pc:cxnChg chg="mod">
          <ac:chgData name="Helen Margolis" userId="e6a7afbc-961a-442d-a2df-b33b0221b063" providerId="ADAL" clId="{4AE92FC1-3C72-413C-A73C-7D0DD0547C8D}" dt="2022-03-23T15:00:03.820" v="1203"/>
          <ac:cxnSpMkLst>
            <pc:docMk/>
            <pc:sldMk cId="3225546532" sldId="284"/>
            <ac:cxnSpMk id="43" creationId="{FFD06255-FF56-4C78-B4E3-954658799496}"/>
          </ac:cxnSpMkLst>
        </pc:cxnChg>
        <pc:cxnChg chg="mod">
          <ac:chgData name="Helen Margolis" userId="e6a7afbc-961a-442d-a2df-b33b0221b063" providerId="ADAL" clId="{4AE92FC1-3C72-413C-A73C-7D0DD0547C8D}" dt="2022-03-23T15:00:03.820" v="1203"/>
          <ac:cxnSpMkLst>
            <pc:docMk/>
            <pc:sldMk cId="3225546532" sldId="284"/>
            <ac:cxnSpMk id="44" creationId="{BDB770B1-2F36-49A6-B3CC-06418511327A}"/>
          </ac:cxnSpMkLst>
        </pc:cxnChg>
        <pc:cxnChg chg="mod">
          <ac:chgData name="Helen Margolis" userId="e6a7afbc-961a-442d-a2df-b33b0221b063" providerId="ADAL" clId="{4AE92FC1-3C72-413C-A73C-7D0DD0547C8D}" dt="2022-03-23T15:00:03.820" v="1203"/>
          <ac:cxnSpMkLst>
            <pc:docMk/>
            <pc:sldMk cId="3225546532" sldId="284"/>
            <ac:cxnSpMk id="45" creationId="{C58CC2DE-3F5D-4D1F-94A8-23D357F85539}"/>
          </ac:cxnSpMkLst>
        </pc:cxnChg>
        <pc:cxnChg chg="mod">
          <ac:chgData name="Helen Margolis" userId="e6a7afbc-961a-442d-a2df-b33b0221b063" providerId="ADAL" clId="{4AE92FC1-3C72-413C-A73C-7D0DD0547C8D}" dt="2022-03-23T15:00:03.820" v="1203"/>
          <ac:cxnSpMkLst>
            <pc:docMk/>
            <pc:sldMk cId="3225546532" sldId="284"/>
            <ac:cxnSpMk id="48" creationId="{68816BD9-716D-458A-B657-C9BBFF07DA14}"/>
          </ac:cxnSpMkLst>
        </pc:cxnChg>
        <pc:cxnChg chg="mod">
          <ac:chgData name="Helen Margolis" userId="e6a7afbc-961a-442d-a2df-b33b0221b063" providerId="ADAL" clId="{4AE92FC1-3C72-413C-A73C-7D0DD0547C8D}" dt="2022-03-23T15:00:03.820" v="1203"/>
          <ac:cxnSpMkLst>
            <pc:docMk/>
            <pc:sldMk cId="3225546532" sldId="284"/>
            <ac:cxnSpMk id="49" creationId="{9B466767-6032-4BEA-9AAE-5EE724AD6B10}"/>
          </ac:cxnSpMkLst>
        </pc:cxnChg>
        <pc:cxnChg chg="mod">
          <ac:chgData name="Helen Margolis" userId="e6a7afbc-961a-442d-a2df-b33b0221b063" providerId="ADAL" clId="{4AE92FC1-3C72-413C-A73C-7D0DD0547C8D}" dt="2022-03-23T15:00:03.820" v="1203"/>
          <ac:cxnSpMkLst>
            <pc:docMk/>
            <pc:sldMk cId="3225546532" sldId="284"/>
            <ac:cxnSpMk id="50" creationId="{A55826D7-D350-4CE4-B83B-5CCC7997321E}"/>
          </ac:cxnSpMkLst>
        </pc:cxnChg>
        <pc:cxnChg chg="mod">
          <ac:chgData name="Helen Margolis" userId="e6a7afbc-961a-442d-a2df-b33b0221b063" providerId="ADAL" clId="{4AE92FC1-3C72-413C-A73C-7D0DD0547C8D}" dt="2022-03-23T15:00:03.820" v="1203"/>
          <ac:cxnSpMkLst>
            <pc:docMk/>
            <pc:sldMk cId="3225546532" sldId="284"/>
            <ac:cxnSpMk id="51" creationId="{5CAB6F2D-4F61-4DD5-AB57-7A780AA4805C}"/>
          </ac:cxnSpMkLst>
        </pc:cxnChg>
        <pc:cxnChg chg="mod">
          <ac:chgData name="Helen Margolis" userId="e6a7afbc-961a-442d-a2df-b33b0221b063" providerId="ADAL" clId="{4AE92FC1-3C72-413C-A73C-7D0DD0547C8D}" dt="2022-03-23T15:00:03.820" v="1203"/>
          <ac:cxnSpMkLst>
            <pc:docMk/>
            <pc:sldMk cId="3225546532" sldId="284"/>
            <ac:cxnSpMk id="52" creationId="{A9E2BEEA-A2FC-4382-B6B1-9E30BDE8590A}"/>
          </ac:cxnSpMkLst>
        </pc:cxnChg>
        <pc:cxnChg chg="mod">
          <ac:chgData name="Helen Margolis" userId="e6a7afbc-961a-442d-a2df-b33b0221b063" providerId="ADAL" clId="{4AE92FC1-3C72-413C-A73C-7D0DD0547C8D}" dt="2022-03-23T15:00:03.820" v="1203"/>
          <ac:cxnSpMkLst>
            <pc:docMk/>
            <pc:sldMk cId="3225546532" sldId="284"/>
            <ac:cxnSpMk id="53" creationId="{58F8EE4B-C470-44D9-BDE7-D48F63A13789}"/>
          </ac:cxnSpMkLst>
        </pc:cxnChg>
        <pc:cxnChg chg="mod">
          <ac:chgData name="Helen Margolis" userId="e6a7afbc-961a-442d-a2df-b33b0221b063" providerId="ADAL" clId="{4AE92FC1-3C72-413C-A73C-7D0DD0547C8D}" dt="2022-03-23T15:00:03.820" v="1203"/>
          <ac:cxnSpMkLst>
            <pc:docMk/>
            <pc:sldMk cId="3225546532" sldId="284"/>
            <ac:cxnSpMk id="54" creationId="{FCF280A0-A893-4A24-92A5-B556EF695EDA}"/>
          </ac:cxnSpMkLst>
        </pc:cxnChg>
      </pc:sldChg>
      <pc:sldChg chg="addSp delSp modSp add mod">
        <pc:chgData name="Helen Margolis" userId="e6a7afbc-961a-442d-a2df-b33b0221b063" providerId="ADAL" clId="{4AE92FC1-3C72-413C-A73C-7D0DD0547C8D}" dt="2022-03-23T18:34:47.843" v="7166" actId="1076"/>
        <pc:sldMkLst>
          <pc:docMk/>
          <pc:sldMk cId="4069941292" sldId="285"/>
        </pc:sldMkLst>
        <pc:spChg chg="mod">
          <ac:chgData name="Helen Margolis" userId="e6a7afbc-961a-442d-a2df-b33b0221b063" providerId="ADAL" clId="{4AE92FC1-3C72-413C-A73C-7D0DD0547C8D}" dt="2022-03-23T18:31:40.406" v="7075" actId="20577"/>
          <ac:spMkLst>
            <pc:docMk/>
            <pc:sldMk cId="4069941292" sldId="285"/>
            <ac:spMk id="2" creationId="{9D16903B-9247-461D-87FF-601A6CE73898}"/>
          </ac:spMkLst>
        </pc:spChg>
        <pc:spChg chg="del mod topLvl">
          <ac:chgData name="Helen Margolis" userId="e6a7afbc-961a-442d-a2df-b33b0221b063" providerId="ADAL" clId="{4AE92FC1-3C72-413C-A73C-7D0DD0547C8D}" dt="2022-03-23T16:56:43.708" v="3461" actId="478"/>
          <ac:spMkLst>
            <pc:docMk/>
            <pc:sldMk cId="4069941292" sldId="285"/>
            <ac:spMk id="9" creationId="{494F1749-2CF8-4F11-BEA7-EA9336CFE722}"/>
          </ac:spMkLst>
        </pc:spChg>
        <pc:spChg chg="mod topLvl">
          <ac:chgData name="Helen Margolis" userId="e6a7afbc-961a-442d-a2df-b33b0221b063" providerId="ADAL" clId="{4AE92FC1-3C72-413C-A73C-7D0DD0547C8D}" dt="2022-03-23T16:56:49.498" v="3462" actId="164"/>
          <ac:spMkLst>
            <pc:docMk/>
            <pc:sldMk cId="4069941292" sldId="285"/>
            <ac:spMk id="13" creationId="{208E121A-45C0-4717-A020-2A8509949302}"/>
          </ac:spMkLst>
        </pc:spChg>
        <pc:spChg chg="mod topLvl">
          <ac:chgData name="Helen Margolis" userId="e6a7afbc-961a-442d-a2df-b33b0221b063" providerId="ADAL" clId="{4AE92FC1-3C72-413C-A73C-7D0DD0547C8D}" dt="2022-03-23T16:56:49.498" v="3462" actId="164"/>
          <ac:spMkLst>
            <pc:docMk/>
            <pc:sldMk cId="4069941292" sldId="285"/>
            <ac:spMk id="14" creationId="{E2976D87-6F20-4830-A94F-11B8CA9AD7F2}"/>
          </ac:spMkLst>
        </pc:spChg>
        <pc:spChg chg="mod topLvl">
          <ac:chgData name="Helen Margolis" userId="e6a7afbc-961a-442d-a2df-b33b0221b063" providerId="ADAL" clId="{4AE92FC1-3C72-413C-A73C-7D0DD0547C8D}" dt="2022-03-23T16:56:49.498" v="3462" actId="164"/>
          <ac:spMkLst>
            <pc:docMk/>
            <pc:sldMk cId="4069941292" sldId="285"/>
            <ac:spMk id="15" creationId="{3E26D637-A808-4046-832E-4AACD817D79C}"/>
          </ac:spMkLst>
        </pc:spChg>
        <pc:spChg chg="mod topLvl">
          <ac:chgData name="Helen Margolis" userId="e6a7afbc-961a-442d-a2df-b33b0221b063" providerId="ADAL" clId="{4AE92FC1-3C72-413C-A73C-7D0DD0547C8D}" dt="2022-03-23T16:56:49.498" v="3462" actId="164"/>
          <ac:spMkLst>
            <pc:docMk/>
            <pc:sldMk cId="4069941292" sldId="285"/>
            <ac:spMk id="17" creationId="{5BFAD536-6F80-4A4B-ABF6-077CE9203F72}"/>
          </ac:spMkLst>
        </pc:spChg>
        <pc:spChg chg="mod topLvl">
          <ac:chgData name="Helen Margolis" userId="e6a7afbc-961a-442d-a2df-b33b0221b063" providerId="ADAL" clId="{4AE92FC1-3C72-413C-A73C-7D0DD0547C8D}" dt="2022-03-23T16:56:49.498" v="3462" actId="164"/>
          <ac:spMkLst>
            <pc:docMk/>
            <pc:sldMk cId="4069941292" sldId="285"/>
            <ac:spMk id="18" creationId="{C1F319B6-1EE0-4173-8C98-5F43D84F8D93}"/>
          </ac:spMkLst>
        </pc:spChg>
        <pc:spChg chg="del mod topLvl">
          <ac:chgData name="Helen Margolis" userId="e6a7afbc-961a-442d-a2df-b33b0221b063" providerId="ADAL" clId="{4AE92FC1-3C72-413C-A73C-7D0DD0547C8D}" dt="2022-03-23T16:53:19.067" v="3314" actId="478"/>
          <ac:spMkLst>
            <pc:docMk/>
            <pc:sldMk cId="4069941292" sldId="285"/>
            <ac:spMk id="19" creationId="{D33AEA74-0C4B-465A-95B0-D0BB5DE73FDA}"/>
          </ac:spMkLst>
        </pc:spChg>
        <pc:spChg chg="del mod topLvl">
          <ac:chgData name="Helen Margolis" userId="e6a7afbc-961a-442d-a2df-b33b0221b063" providerId="ADAL" clId="{4AE92FC1-3C72-413C-A73C-7D0DD0547C8D}" dt="2022-03-23T16:56:42.250" v="3460" actId="478"/>
          <ac:spMkLst>
            <pc:docMk/>
            <pc:sldMk cId="4069941292" sldId="285"/>
            <ac:spMk id="20" creationId="{F26ED15C-131E-4AA0-8573-B9435C4B59FC}"/>
          </ac:spMkLst>
        </pc:spChg>
        <pc:spChg chg="mod topLvl">
          <ac:chgData name="Helen Margolis" userId="e6a7afbc-961a-442d-a2df-b33b0221b063" providerId="ADAL" clId="{4AE92FC1-3C72-413C-A73C-7D0DD0547C8D}" dt="2022-03-23T16:56:49.498" v="3462" actId="164"/>
          <ac:spMkLst>
            <pc:docMk/>
            <pc:sldMk cId="4069941292" sldId="285"/>
            <ac:spMk id="21" creationId="{6714E95B-BE6B-4F0C-9BE7-573C129291C9}"/>
          </ac:spMkLst>
        </pc:spChg>
        <pc:spChg chg="mod topLvl">
          <ac:chgData name="Helen Margolis" userId="e6a7afbc-961a-442d-a2df-b33b0221b063" providerId="ADAL" clId="{4AE92FC1-3C72-413C-A73C-7D0DD0547C8D}" dt="2022-03-23T16:56:49.498" v="3462" actId="164"/>
          <ac:spMkLst>
            <pc:docMk/>
            <pc:sldMk cId="4069941292" sldId="285"/>
            <ac:spMk id="22" creationId="{286F8A85-FE49-42CA-A459-8B34BAD2FF67}"/>
          </ac:spMkLst>
        </pc:spChg>
        <pc:spChg chg="del mod topLvl">
          <ac:chgData name="Helen Margolis" userId="e6a7afbc-961a-442d-a2df-b33b0221b063" providerId="ADAL" clId="{4AE92FC1-3C72-413C-A73C-7D0DD0547C8D}" dt="2022-03-23T16:53:17.195" v="3313" actId="478"/>
          <ac:spMkLst>
            <pc:docMk/>
            <pc:sldMk cId="4069941292" sldId="285"/>
            <ac:spMk id="24" creationId="{194CEC59-03F6-4A18-84D9-4555D70DA9F9}"/>
          </ac:spMkLst>
        </pc:spChg>
        <pc:spChg chg="del mod topLvl">
          <ac:chgData name="Helen Margolis" userId="e6a7afbc-961a-442d-a2df-b33b0221b063" providerId="ADAL" clId="{4AE92FC1-3C72-413C-A73C-7D0DD0547C8D}" dt="2022-03-23T16:52:47.987" v="3245" actId="478"/>
          <ac:spMkLst>
            <pc:docMk/>
            <pc:sldMk cId="4069941292" sldId="285"/>
            <ac:spMk id="25" creationId="{AD346D0A-9E3D-455E-81E7-7AB9231AB9F1}"/>
          </ac:spMkLst>
        </pc:spChg>
        <pc:spChg chg="del mod topLvl">
          <ac:chgData name="Helen Margolis" userId="e6a7afbc-961a-442d-a2df-b33b0221b063" providerId="ADAL" clId="{4AE92FC1-3C72-413C-A73C-7D0DD0547C8D}" dt="2022-03-23T16:52:46.523" v="3244" actId="478"/>
          <ac:spMkLst>
            <pc:docMk/>
            <pc:sldMk cId="4069941292" sldId="285"/>
            <ac:spMk id="26" creationId="{83E546B7-63B2-4EF3-B69F-690CB0C90298}"/>
          </ac:spMkLst>
        </pc:spChg>
        <pc:spChg chg="mod topLvl">
          <ac:chgData name="Helen Margolis" userId="e6a7afbc-961a-442d-a2df-b33b0221b063" providerId="ADAL" clId="{4AE92FC1-3C72-413C-A73C-7D0DD0547C8D}" dt="2022-03-23T16:56:49.498" v="3462" actId="164"/>
          <ac:spMkLst>
            <pc:docMk/>
            <pc:sldMk cId="4069941292" sldId="285"/>
            <ac:spMk id="27" creationId="{D7C6FCBF-CF4E-4CC5-A446-D58ECB6E2454}"/>
          </ac:spMkLst>
        </pc:spChg>
        <pc:spChg chg="mod topLvl">
          <ac:chgData name="Helen Margolis" userId="e6a7afbc-961a-442d-a2df-b33b0221b063" providerId="ADAL" clId="{4AE92FC1-3C72-413C-A73C-7D0DD0547C8D}" dt="2022-03-23T16:56:49.498" v="3462" actId="164"/>
          <ac:spMkLst>
            <pc:docMk/>
            <pc:sldMk cId="4069941292" sldId="285"/>
            <ac:spMk id="28" creationId="{E46C0253-42F7-42B2-B903-8ACA6DF8BCC1}"/>
          </ac:spMkLst>
        </pc:spChg>
        <pc:spChg chg="mod topLvl">
          <ac:chgData name="Helen Margolis" userId="e6a7afbc-961a-442d-a2df-b33b0221b063" providerId="ADAL" clId="{4AE92FC1-3C72-413C-A73C-7D0DD0547C8D}" dt="2022-03-23T16:56:49.498" v="3462" actId="164"/>
          <ac:spMkLst>
            <pc:docMk/>
            <pc:sldMk cId="4069941292" sldId="285"/>
            <ac:spMk id="29" creationId="{BF0A64FE-4B51-4C04-9D2C-C6349D923917}"/>
          </ac:spMkLst>
        </pc:spChg>
        <pc:spChg chg="mod topLvl">
          <ac:chgData name="Helen Margolis" userId="e6a7afbc-961a-442d-a2df-b33b0221b063" providerId="ADAL" clId="{4AE92FC1-3C72-413C-A73C-7D0DD0547C8D}" dt="2022-03-23T16:56:49.498" v="3462" actId="164"/>
          <ac:spMkLst>
            <pc:docMk/>
            <pc:sldMk cId="4069941292" sldId="285"/>
            <ac:spMk id="30" creationId="{3BDF0F8C-855F-432A-B50B-714A65D3B916}"/>
          </ac:spMkLst>
        </pc:spChg>
        <pc:spChg chg="mod topLvl">
          <ac:chgData name="Helen Margolis" userId="e6a7afbc-961a-442d-a2df-b33b0221b063" providerId="ADAL" clId="{4AE92FC1-3C72-413C-A73C-7D0DD0547C8D}" dt="2022-03-23T16:56:49.498" v="3462" actId="164"/>
          <ac:spMkLst>
            <pc:docMk/>
            <pc:sldMk cId="4069941292" sldId="285"/>
            <ac:spMk id="31" creationId="{8B5511E5-3589-4493-8675-92C0035117FA}"/>
          </ac:spMkLst>
        </pc:spChg>
        <pc:spChg chg="mod topLvl">
          <ac:chgData name="Helen Margolis" userId="e6a7afbc-961a-442d-a2df-b33b0221b063" providerId="ADAL" clId="{4AE92FC1-3C72-413C-A73C-7D0DD0547C8D}" dt="2022-03-23T16:56:49.498" v="3462" actId="164"/>
          <ac:spMkLst>
            <pc:docMk/>
            <pc:sldMk cId="4069941292" sldId="285"/>
            <ac:spMk id="32" creationId="{9937B436-EA56-4AED-8C0C-861FA2A9D48A}"/>
          </ac:spMkLst>
        </pc:spChg>
        <pc:spChg chg="mod topLvl">
          <ac:chgData name="Helen Margolis" userId="e6a7afbc-961a-442d-a2df-b33b0221b063" providerId="ADAL" clId="{4AE92FC1-3C72-413C-A73C-7D0DD0547C8D}" dt="2022-03-23T16:56:49.498" v="3462" actId="164"/>
          <ac:spMkLst>
            <pc:docMk/>
            <pc:sldMk cId="4069941292" sldId="285"/>
            <ac:spMk id="33" creationId="{60DDDC98-D589-4930-A04A-55DE7CE515B1}"/>
          </ac:spMkLst>
        </pc:spChg>
        <pc:spChg chg="mod topLvl">
          <ac:chgData name="Helen Margolis" userId="e6a7afbc-961a-442d-a2df-b33b0221b063" providerId="ADAL" clId="{4AE92FC1-3C72-413C-A73C-7D0DD0547C8D}" dt="2022-03-23T16:56:49.498" v="3462" actId="164"/>
          <ac:spMkLst>
            <pc:docMk/>
            <pc:sldMk cId="4069941292" sldId="285"/>
            <ac:spMk id="34" creationId="{0E7CC707-A660-4A6E-A69C-B19854824A27}"/>
          </ac:spMkLst>
        </pc:spChg>
        <pc:spChg chg="mod topLvl">
          <ac:chgData name="Helen Margolis" userId="e6a7afbc-961a-442d-a2df-b33b0221b063" providerId="ADAL" clId="{4AE92FC1-3C72-413C-A73C-7D0DD0547C8D}" dt="2022-03-23T16:56:49.498" v="3462" actId="164"/>
          <ac:spMkLst>
            <pc:docMk/>
            <pc:sldMk cId="4069941292" sldId="285"/>
            <ac:spMk id="42" creationId="{4D898268-2ACB-40A4-A65D-7F8F0A773BB5}"/>
          </ac:spMkLst>
        </pc:spChg>
        <pc:spChg chg="mod topLvl">
          <ac:chgData name="Helen Margolis" userId="e6a7afbc-961a-442d-a2df-b33b0221b063" providerId="ADAL" clId="{4AE92FC1-3C72-413C-A73C-7D0DD0547C8D}" dt="2022-03-23T16:56:49.498" v="3462" actId="164"/>
          <ac:spMkLst>
            <pc:docMk/>
            <pc:sldMk cId="4069941292" sldId="285"/>
            <ac:spMk id="43" creationId="{4C6FFE61-8436-44E3-88F2-CFCCC2FDB69D}"/>
          </ac:spMkLst>
        </pc:spChg>
        <pc:spChg chg="mod topLvl">
          <ac:chgData name="Helen Margolis" userId="e6a7afbc-961a-442d-a2df-b33b0221b063" providerId="ADAL" clId="{4AE92FC1-3C72-413C-A73C-7D0DD0547C8D}" dt="2022-03-23T16:56:49.498" v="3462" actId="164"/>
          <ac:spMkLst>
            <pc:docMk/>
            <pc:sldMk cId="4069941292" sldId="285"/>
            <ac:spMk id="44" creationId="{560BCC60-EEAF-4AFB-B2BF-77CA868FDA83}"/>
          </ac:spMkLst>
        </pc:spChg>
        <pc:spChg chg="mod topLvl">
          <ac:chgData name="Helen Margolis" userId="e6a7afbc-961a-442d-a2df-b33b0221b063" providerId="ADAL" clId="{4AE92FC1-3C72-413C-A73C-7D0DD0547C8D}" dt="2022-03-23T16:56:49.498" v="3462" actId="164"/>
          <ac:spMkLst>
            <pc:docMk/>
            <pc:sldMk cId="4069941292" sldId="285"/>
            <ac:spMk id="45" creationId="{424048A5-C32C-43F3-96B4-A2690CF8CC0E}"/>
          </ac:spMkLst>
        </pc:spChg>
        <pc:spChg chg="mod topLvl">
          <ac:chgData name="Helen Margolis" userId="e6a7afbc-961a-442d-a2df-b33b0221b063" providerId="ADAL" clId="{4AE92FC1-3C72-413C-A73C-7D0DD0547C8D}" dt="2022-03-23T16:56:49.498" v="3462" actId="164"/>
          <ac:spMkLst>
            <pc:docMk/>
            <pc:sldMk cId="4069941292" sldId="285"/>
            <ac:spMk id="46" creationId="{92249100-FF5A-4381-B243-3328D8549C5B}"/>
          </ac:spMkLst>
        </pc:spChg>
        <pc:spChg chg="mod topLvl">
          <ac:chgData name="Helen Margolis" userId="e6a7afbc-961a-442d-a2df-b33b0221b063" providerId="ADAL" clId="{4AE92FC1-3C72-413C-A73C-7D0DD0547C8D}" dt="2022-03-23T16:56:49.498" v="3462" actId="164"/>
          <ac:spMkLst>
            <pc:docMk/>
            <pc:sldMk cId="4069941292" sldId="285"/>
            <ac:spMk id="48" creationId="{86F3D393-1DC1-4FD3-87F0-11790C7FE68D}"/>
          </ac:spMkLst>
        </pc:spChg>
        <pc:spChg chg="mod topLvl">
          <ac:chgData name="Helen Margolis" userId="e6a7afbc-961a-442d-a2df-b33b0221b063" providerId="ADAL" clId="{4AE92FC1-3C72-413C-A73C-7D0DD0547C8D}" dt="2022-03-23T16:56:49.498" v="3462" actId="164"/>
          <ac:spMkLst>
            <pc:docMk/>
            <pc:sldMk cId="4069941292" sldId="285"/>
            <ac:spMk id="49" creationId="{5A99792F-8093-45A8-81EA-F3B6B41CC88C}"/>
          </ac:spMkLst>
        </pc:spChg>
        <pc:spChg chg="mod topLvl">
          <ac:chgData name="Helen Margolis" userId="e6a7afbc-961a-442d-a2df-b33b0221b063" providerId="ADAL" clId="{4AE92FC1-3C72-413C-A73C-7D0DD0547C8D}" dt="2022-03-23T16:56:49.498" v="3462" actId="164"/>
          <ac:spMkLst>
            <pc:docMk/>
            <pc:sldMk cId="4069941292" sldId="285"/>
            <ac:spMk id="50" creationId="{C55EA617-3268-4229-B215-986C4AE7C887}"/>
          </ac:spMkLst>
        </pc:spChg>
        <pc:spChg chg="mod topLvl">
          <ac:chgData name="Helen Margolis" userId="e6a7afbc-961a-442d-a2df-b33b0221b063" providerId="ADAL" clId="{4AE92FC1-3C72-413C-A73C-7D0DD0547C8D}" dt="2022-03-23T16:56:49.498" v="3462" actId="164"/>
          <ac:spMkLst>
            <pc:docMk/>
            <pc:sldMk cId="4069941292" sldId="285"/>
            <ac:spMk id="51" creationId="{95116B8E-71AD-49D1-B32C-2E7F1CB125DE}"/>
          </ac:spMkLst>
        </pc:spChg>
        <pc:spChg chg="mod topLvl">
          <ac:chgData name="Helen Margolis" userId="e6a7afbc-961a-442d-a2df-b33b0221b063" providerId="ADAL" clId="{4AE92FC1-3C72-413C-A73C-7D0DD0547C8D}" dt="2022-03-23T16:56:49.498" v="3462" actId="164"/>
          <ac:spMkLst>
            <pc:docMk/>
            <pc:sldMk cId="4069941292" sldId="285"/>
            <ac:spMk id="52" creationId="{A8D70D5D-FF84-486C-A28B-4A6AD036461D}"/>
          </ac:spMkLst>
        </pc:spChg>
        <pc:spChg chg="mod topLvl">
          <ac:chgData name="Helen Margolis" userId="e6a7afbc-961a-442d-a2df-b33b0221b063" providerId="ADAL" clId="{4AE92FC1-3C72-413C-A73C-7D0DD0547C8D}" dt="2022-03-23T16:56:49.498" v="3462" actId="164"/>
          <ac:spMkLst>
            <pc:docMk/>
            <pc:sldMk cId="4069941292" sldId="285"/>
            <ac:spMk id="53" creationId="{A9428623-275C-4B55-87D1-1708D99D3859}"/>
          </ac:spMkLst>
        </pc:spChg>
        <pc:spChg chg="mod topLvl">
          <ac:chgData name="Helen Margolis" userId="e6a7afbc-961a-442d-a2df-b33b0221b063" providerId="ADAL" clId="{4AE92FC1-3C72-413C-A73C-7D0DD0547C8D}" dt="2022-03-23T16:56:49.498" v="3462" actId="164"/>
          <ac:spMkLst>
            <pc:docMk/>
            <pc:sldMk cId="4069941292" sldId="285"/>
            <ac:spMk id="54" creationId="{8395629A-DB55-451B-A735-D3CA709EA92E}"/>
          </ac:spMkLst>
        </pc:spChg>
        <pc:spChg chg="mod topLvl">
          <ac:chgData name="Helen Margolis" userId="e6a7afbc-961a-442d-a2df-b33b0221b063" providerId="ADAL" clId="{4AE92FC1-3C72-413C-A73C-7D0DD0547C8D}" dt="2022-03-23T16:56:49.498" v="3462" actId="164"/>
          <ac:spMkLst>
            <pc:docMk/>
            <pc:sldMk cId="4069941292" sldId="285"/>
            <ac:spMk id="55" creationId="{8E1B8067-4C3C-4103-AF77-8A99FFB34864}"/>
          </ac:spMkLst>
        </pc:spChg>
        <pc:spChg chg="del mod topLvl">
          <ac:chgData name="Helen Margolis" userId="e6a7afbc-961a-442d-a2df-b33b0221b063" providerId="ADAL" clId="{4AE92FC1-3C72-413C-A73C-7D0DD0547C8D}" dt="2022-03-23T16:52:00.779" v="3123" actId="478"/>
          <ac:spMkLst>
            <pc:docMk/>
            <pc:sldMk cId="4069941292" sldId="285"/>
            <ac:spMk id="57" creationId="{F33D0FB3-4035-4848-B54C-7494F484CB5D}"/>
          </ac:spMkLst>
        </pc:spChg>
        <pc:spChg chg="del mod topLvl">
          <ac:chgData name="Helen Margolis" userId="e6a7afbc-961a-442d-a2df-b33b0221b063" providerId="ADAL" clId="{4AE92FC1-3C72-413C-A73C-7D0DD0547C8D}" dt="2022-03-23T16:51:58.500" v="3122" actId="478"/>
          <ac:spMkLst>
            <pc:docMk/>
            <pc:sldMk cId="4069941292" sldId="285"/>
            <ac:spMk id="58" creationId="{446F7B2F-C183-4928-A081-387B76AAA4AC}"/>
          </ac:spMkLst>
        </pc:spChg>
        <pc:spChg chg="mod topLvl">
          <ac:chgData name="Helen Margolis" userId="e6a7afbc-961a-442d-a2df-b33b0221b063" providerId="ADAL" clId="{4AE92FC1-3C72-413C-A73C-7D0DD0547C8D}" dt="2022-03-23T16:56:49.498" v="3462" actId="164"/>
          <ac:spMkLst>
            <pc:docMk/>
            <pc:sldMk cId="4069941292" sldId="285"/>
            <ac:spMk id="60" creationId="{F988E018-C908-40A9-8ED6-633994E65F1E}"/>
          </ac:spMkLst>
        </pc:spChg>
        <pc:spChg chg="del mod topLvl">
          <ac:chgData name="Helen Margolis" userId="e6a7afbc-961a-442d-a2df-b33b0221b063" providerId="ADAL" clId="{4AE92FC1-3C72-413C-A73C-7D0DD0547C8D}" dt="2022-03-23T16:52:44.316" v="3243" actId="478"/>
          <ac:spMkLst>
            <pc:docMk/>
            <pc:sldMk cId="4069941292" sldId="285"/>
            <ac:spMk id="61" creationId="{FC547BCC-2A14-42D1-B467-E4F0A5D80522}"/>
          </ac:spMkLst>
        </pc:spChg>
        <pc:spChg chg="mod">
          <ac:chgData name="Helen Margolis" userId="e6a7afbc-961a-442d-a2df-b33b0221b063" providerId="ADAL" clId="{4AE92FC1-3C72-413C-A73C-7D0DD0547C8D}" dt="2022-03-23T16:51:46.558" v="3121" actId="165"/>
          <ac:spMkLst>
            <pc:docMk/>
            <pc:sldMk cId="4069941292" sldId="285"/>
            <ac:spMk id="62" creationId="{2A0611F9-2ED3-41D6-9E6A-FDF4D84EF5BA}"/>
          </ac:spMkLst>
        </pc:spChg>
        <pc:spChg chg="mod">
          <ac:chgData name="Helen Margolis" userId="e6a7afbc-961a-442d-a2df-b33b0221b063" providerId="ADAL" clId="{4AE92FC1-3C72-413C-A73C-7D0DD0547C8D}" dt="2022-03-23T16:51:46.558" v="3121" actId="165"/>
          <ac:spMkLst>
            <pc:docMk/>
            <pc:sldMk cId="4069941292" sldId="285"/>
            <ac:spMk id="63" creationId="{3321BAD1-4300-4613-9676-80B484D713D2}"/>
          </ac:spMkLst>
        </pc:spChg>
        <pc:spChg chg="mod">
          <ac:chgData name="Helen Margolis" userId="e6a7afbc-961a-442d-a2df-b33b0221b063" providerId="ADAL" clId="{4AE92FC1-3C72-413C-A73C-7D0DD0547C8D}" dt="2022-03-23T16:51:46.558" v="3121" actId="165"/>
          <ac:spMkLst>
            <pc:docMk/>
            <pc:sldMk cId="4069941292" sldId="285"/>
            <ac:spMk id="64" creationId="{6818171B-589A-454D-B514-7107BECE5A6C}"/>
          </ac:spMkLst>
        </pc:spChg>
        <pc:spChg chg="mod">
          <ac:chgData name="Helen Margolis" userId="e6a7afbc-961a-442d-a2df-b33b0221b063" providerId="ADAL" clId="{4AE92FC1-3C72-413C-A73C-7D0DD0547C8D}" dt="2022-03-23T16:51:46.558" v="3121" actId="165"/>
          <ac:spMkLst>
            <pc:docMk/>
            <pc:sldMk cId="4069941292" sldId="285"/>
            <ac:spMk id="65" creationId="{2E713C83-F76A-491E-95FE-0D5226A00595}"/>
          </ac:spMkLst>
        </pc:spChg>
        <pc:spChg chg="mod">
          <ac:chgData name="Helen Margolis" userId="e6a7afbc-961a-442d-a2df-b33b0221b063" providerId="ADAL" clId="{4AE92FC1-3C72-413C-A73C-7D0DD0547C8D}" dt="2022-03-23T16:51:46.558" v="3121" actId="165"/>
          <ac:spMkLst>
            <pc:docMk/>
            <pc:sldMk cId="4069941292" sldId="285"/>
            <ac:spMk id="66" creationId="{C349DA67-73BF-4586-B5CC-2A4A56305250}"/>
          </ac:spMkLst>
        </pc:spChg>
        <pc:spChg chg="mod">
          <ac:chgData name="Helen Margolis" userId="e6a7afbc-961a-442d-a2df-b33b0221b063" providerId="ADAL" clId="{4AE92FC1-3C72-413C-A73C-7D0DD0547C8D}" dt="2022-03-23T16:51:46.558" v="3121" actId="165"/>
          <ac:spMkLst>
            <pc:docMk/>
            <pc:sldMk cId="4069941292" sldId="285"/>
            <ac:spMk id="67" creationId="{C2E01E18-84CB-4561-81AD-67FDD1DD97D8}"/>
          </ac:spMkLst>
        </pc:spChg>
        <pc:spChg chg="add mod">
          <ac:chgData name="Helen Margolis" userId="e6a7afbc-961a-442d-a2df-b33b0221b063" providerId="ADAL" clId="{4AE92FC1-3C72-413C-A73C-7D0DD0547C8D}" dt="2022-03-23T16:56:49.498" v="3462" actId="164"/>
          <ac:spMkLst>
            <pc:docMk/>
            <pc:sldMk cId="4069941292" sldId="285"/>
            <ac:spMk id="68" creationId="{25DC3F57-F4F3-44A8-8EC5-2160AC424E80}"/>
          </ac:spMkLst>
        </pc:spChg>
        <pc:spChg chg="add mod">
          <ac:chgData name="Helen Margolis" userId="e6a7afbc-961a-442d-a2df-b33b0221b063" providerId="ADAL" clId="{4AE92FC1-3C72-413C-A73C-7D0DD0547C8D}" dt="2022-03-23T16:56:49.498" v="3462" actId="164"/>
          <ac:spMkLst>
            <pc:docMk/>
            <pc:sldMk cId="4069941292" sldId="285"/>
            <ac:spMk id="69" creationId="{F8BCEF4E-9FFB-4C01-A9AC-F5C373A4EE5B}"/>
          </ac:spMkLst>
        </pc:spChg>
        <pc:spChg chg="add del">
          <ac:chgData name="Helen Margolis" userId="e6a7afbc-961a-442d-a2df-b33b0221b063" providerId="ADAL" clId="{4AE92FC1-3C72-413C-A73C-7D0DD0547C8D}" dt="2022-03-23T18:33:55.460" v="7124" actId="478"/>
          <ac:spMkLst>
            <pc:docMk/>
            <pc:sldMk cId="4069941292" sldId="285"/>
            <ac:spMk id="70" creationId="{E37B8270-D305-4047-9E58-33C51C9687D2}"/>
          </ac:spMkLst>
        </pc:spChg>
        <pc:spChg chg="add mod">
          <ac:chgData name="Helen Margolis" userId="e6a7afbc-961a-442d-a2df-b33b0221b063" providerId="ADAL" clId="{4AE92FC1-3C72-413C-A73C-7D0DD0547C8D}" dt="2022-03-23T18:34:45.483" v="7165" actId="1076"/>
          <ac:spMkLst>
            <pc:docMk/>
            <pc:sldMk cId="4069941292" sldId="285"/>
            <ac:spMk id="71" creationId="{7A90DEB5-8FE0-4AB8-8EA8-B1849754A81F}"/>
          </ac:spMkLst>
        </pc:spChg>
        <pc:spChg chg="add mod">
          <ac:chgData name="Helen Margolis" userId="e6a7afbc-961a-442d-a2df-b33b0221b063" providerId="ADAL" clId="{4AE92FC1-3C72-413C-A73C-7D0DD0547C8D}" dt="2022-03-23T18:34:47.843" v="7166" actId="1076"/>
          <ac:spMkLst>
            <pc:docMk/>
            <pc:sldMk cId="4069941292" sldId="285"/>
            <ac:spMk id="72" creationId="{47767B94-E453-46B9-BBF3-25AE951F2F90}"/>
          </ac:spMkLst>
        </pc:spChg>
        <pc:grpChg chg="add del mod">
          <ac:chgData name="Helen Margolis" userId="e6a7afbc-961a-442d-a2df-b33b0221b063" providerId="ADAL" clId="{4AE92FC1-3C72-413C-A73C-7D0DD0547C8D}" dt="2022-03-23T16:56:57.661" v="3463" actId="21"/>
          <ac:grpSpMkLst>
            <pc:docMk/>
            <pc:sldMk cId="4069941292" sldId="285"/>
            <ac:grpSpMk id="3" creationId="{96D07882-0FE4-4899-9063-34069192F477}"/>
          </ac:grpSpMkLst>
        </pc:grpChg>
        <pc:grpChg chg="add del mod">
          <ac:chgData name="Helen Margolis" userId="e6a7afbc-961a-442d-a2df-b33b0221b063" providerId="ADAL" clId="{4AE92FC1-3C72-413C-A73C-7D0DD0547C8D}" dt="2022-03-23T16:51:46.558" v="3121" actId="165"/>
          <ac:grpSpMkLst>
            <pc:docMk/>
            <pc:sldMk cId="4069941292" sldId="285"/>
            <ac:grpSpMk id="6" creationId="{727472C4-709E-47E1-8F03-19D022BBDC94}"/>
          </ac:grpSpMkLst>
        </pc:grpChg>
        <pc:grpChg chg="mod topLvl">
          <ac:chgData name="Helen Margolis" userId="e6a7afbc-961a-442d-a2df-b33b0221b063" providerId="ADAL" clId="{4AE92FC1-3C72-413C-A73C-7D0DD0547C8D}" dt="2022-03-23T16:56:49.498" v="3462" actId="164"/>
          <ac:grpSpMkLst>
            <pc:docMk/>
            <pc:sldMk cId="4069941292" sldId="285"/>
            <ac:grpSpMk id="8" creationId="{6E4B72F1-65E2-4A57-ACAE-E617DB697B09}"/>
          </ac:grpSpMkLst>
        </pc:grpChg>
        <pc:grpChg chg="mod topLvl">
          <ac:chgData name="Helen Margolis" userId="e6a7afbc-961a-442d-a2df-b33b0221b063" providerId="ADAL" clId="{4AE92FC1-3C72-413C-A73C-7D0DD0547C8D}" dt="2022-03-23T16:56:49.498" v="3462" actId="164"/>
          <ac:grpSpMkLst>
            <pc:docMk/>
            <pc:sldMk cId="4069941292" sldId="285"/>
            <ac:grpSpMk id="16" creationId="{2A5815D6-2FC4-44EF-B6A9-AFF951F5B86F}"/>
          </ac:grpSpMkLst>
        </pc:grpChg>
        <pc:grpChg chg="mod topLvl">
          <ac:chgData name="Helen Margolis" userId="e6a7afbc-961a-442d-a2df-b33b0221b063" providerId="ADAL" clId="{4AE92FC1-3C72-413C-A73C-7D0DD0547C8D}" dt="2022-03-23T16:56:49.498" v="3462" actId="164"/>
          <ac:grpSpMkLst>
            <pc:docMk/>
            <pc:sldMk cId="4069941292" sldId="285"/>
            <ac:grpSpMk id="23" creationId="{09067A9B-40B1-485C-921C-01B8C0755DB2}"/>
          </ac:grpSpMkLst>
        </pc:grpChg>
        <pc:picChg chg="mod topLvl modCrop">
          <ac:chgData name="Helen Margolis" userId="e6a7afbc-961a-442d-a2df-b33b0221b063" providerId="ADAL" clId="{4AE92FC1-3C72-413C-A73C-7D0DD0547C8D}" dt="2022-03-23T16:56:49.498" v="3462" actId="164"/>
          <ac:picMkLst>
            <pc:docMk/>
            <pc:sldMk cId="4069941292" sldId="285"/>
            <ac:picMk id="7" creationId="{73A85620-18E2-4DFD-8DD0-AD408D218FAA}"/>
          </ac:picMkLst>
        </pc:picChg>
        <pc:picChg chg="mod topLvl">
          <ac:chgData name="Helen Margolis" userId="e6a7afbc-961a-442d-a2df-b33b0221b063" providerId="ADAL" clId="{4AE92FC1-3C72-413C-A73C-7D0DD0547C8D}" dt="2022-03-23T16:56:49.498" v="3462" actId="164"/>
          <ac:picMkLst>
            <pc:docMk/>
            <pc:sldMk cId="4069941292" sldId="285"/>
            <ac:picMk id="56" creationId="{367E97E2-B5B6-4FD9-854B-0F4449815A50}"/>
          </ac:picMkLst>
        </pc:picChg>
        <pc:cxnChg chg="mod topLvl">
          <ac:chgData name="Helen Margolis" userId="e6a7afbc-961a-442d-a2df-b33b0221b063" providerId="ADAL" clId="{4AE92FC1-3C72-413C-A73C-7D0DD0547C8D}" dt="2022-03-23T16:56:57.661" v="3463" actId="21"/>
          <ac:cxnSpMkLst>
            <pc:docMk/>
            <pc:sldMk cId="4069941292" sldId="285"/>
            <ac:cxnSpMk id="35" creationId="{CB7C642D-9B83-4795-B8FD-A67269745DD1}"/>
          </ac:cxnSpMkLst>
        </pc:cxnChg>
        <pc:cxnChg chg="mod topLvl">
          <ac:chgData name="Helen Margolis" userId="e6a7afbc-961a-442d-a2df-b33b0221b063" providerId="ADAL" clId="{4AE92FC1-3C72-413C-A73C-7D0DD0547C8D}" dt="2022-03-23T16:56:49.498" v="3462" actId="164"/>
          <ac:cxnSpMkLst>
            <pc:docMk/>
            <pc:sldMk cId="4069941292" sldId="285"/>
            <ac:cxnSpMk id="36" creationId="{9A373853-DFA6-45E4-9082-E72DB9BDF23F}"/>
          </ac:cxnSpMkLst>
        </pc:cxnChg>
        <pc:cxnChg chg="mod topLvl">
          <ac:chgData name="Helen Margolis" userId="e6a7afbc-961a-442d-a2df-b33b0221b063" providerId="ADAL" clId="{4AE92FC1-3C72-413C-A73C-7D0DD0547C8D}" dt="2022-03-23T16:56:57.661" v="3463" actId="21"/>
          <ac:cxnSpMkLst>
            <pc:docMk/>
            <pc:sldMk cId="4069941292" sldId="285"/>
            <ac:cxnSpMk id="37" creationId="{D17AAE73-679F-4340-8180-4677629AFE8B}"/>
          </ac:cxnSpMkLst>
        </pc:cxnChg>
        <pc:cxnChg chg="mod topLvl">
          <ac:chgData name="Helen Margolis" userId="e6a7afbc-961a-442d-a2df-b33b0221b063" providerId="ADAL" clId="{4AE92FC1-3C72-413C-A73C-7D0DD0547C8D}" dt="2022-03-23T16:56:49.498" v="3462" actId="164"/>
          <ac:cxnSpMkLst>
            <pc:docMk/>
            <pc:sldMk cId="4069941292" sldId="285"/>
            <ac:cxnSpMk id="38" creationId="{FB97DEC7-2D1A-40EA-88E4-5F85E0ED407A}"/>
          </ac:cxnSpMkLst>
        </pc:cxnChg>
        <pc:cxnChg chg="mod topLvl">
          <ac:chgData name="Helen Margolis" userId="e6a7afbc-961a-442d-a2df-b33b0221b063" providerId="ADAL" clId="{4AE92FC1-3C72-413C-A73C-7D0DD0547C8D}" dt="2022-03-23T16:56:57.661" v="3463" actId="21"/>
          <ac:cxnSpMkLst>
            <pc:docMk/>
            <pc:sldMk cId="4069941292" sldId="285"/>
            <ac:cxnSpMk id="39" creationId="{462C8D58-1F73-47EF-8512-C03989522815}"/>
          </ac:cxnSpMkLst>
        </pc:cxnChg>
        <pc:cxnChg chg="mod topLvl">
          <ac:chgData name="Helen Margolis" userId="e6a7afbc-961a-442d-a2df-b33b0221b063" providerId="ADAL" clId="{4AE92FC1-3C72-413C-A73C-7D0DD0547C8D}" dt="2022-03-23T16:56:57.661" v="3463" actId="21"/>
          <ac:cxnSpMkLst>
            <pc:docMk/>
            <pc:sldMk cId="4069941292" sldId="285"/>
            <ac:cxnSpMk id="40" creationId="{F7CC4FE7-606A-4DF3-B2FC-3128A8AEBA8B}"/>
          </ac:cxnSpMkLst>
        </pc:cxnChg>
        <pc:cxnChg chg="mod topLvl">
          <ac:chgData name="Helen Margolis" userId="e6a7afbc-961a-442d-a2df-b33b0221b063" providerId="ADAL" clId="{4AE92FC1-3C72-413C-A73C-7D0DD0547C8D}" dt="2022-03-23T16:56:57.661" v="3463" actId="21"/>
          <ac:cxnSpMkLst>
            <pc:docMk/>
            <pc:sldMk cId="4069941292" sldId="285"/>
            <ac:cxnSpMk id="41" creationId="{0EF2B8C9-A789-4CBB-B164-BECDC40C5DD4}"/>
          </ac:cxnSpMkLst>
        </pc:cxnChg>
        <pc:cxnChg chg="mod topLvl">
          <ac:chgData name="Helen Margolis" userId="e6a7afbc-961a-442d-a2df-b33b0221b063" providerId="ADAL" clId="{4AE92FC1-3C72-413C-A73C-7D0DD0547C8D}" dt="2022-03-23T16:56:57.661" v="3463" actId="21"/>
          <ac:cxnSpMkLst>
            <pc:docMk/>
            <pc:sldMk cId="4069941292" sldId="285"/>
            <ac:cxnSpMk id="47" creationId="{C087DCF0-28F8-4758-83BB-8B4F8A3B35F4}"/>
          </ac:cxnSpMkLst>
        </pc:cxnChg>
        <pc:cxnChg chg="mod topLvl">
          <ac:chgData name="Helen Margolis" userId="e6a7afbc-961a-442d-a2df-b33b0221b063" providerId="ADAL" clId="{4AE92FC1-3C72-413C-A73C-7D0DD0547C8D}" dt="2022-03-23T16:56:49.498" v="3462" actId="164"/>
          <ac:cxnSpMkLst>
            <pc:docMk/>
            <pc:sldMk cId="4069941292" sldId="285"/>
            <ac:cxnSpMk id="59" creationId="{3A8989AE-92C7-4F2E-A94D-ED3FADE36B17}"/>
          </ac:cxnSpMkLst>
        </pc:cxnChg>
      </pc:sldChg>
      <pc:sldChg chg="addSp modSp add mod ord">
        <pc:chgData name="Helen Margolis" userId="e6a7afbc-961a-442d-a2df-b33b0221b063" providerId="ADAL" clId="{4AE92FC1-3C72-413C-A73C-7D0DD0547C8D}" dt="2022-03-23T14:50:20.597" v="672" actId="1076"/>
        <pc:sldMkLst>
          <pc:docMk/>
          <pc:sldMk cId="1263150793" sldId="286"/>
        </pc:sldMkLst>
        <pc:spChg chg="mod">
          <ac:chgData name="Helen Margolis" userId="e6a7afbc-961a-442d-a2df-b33b0221b063" providerId="ADAL" clId="{4AE92FC1-3C72-413C-A73C-7D0DD0547C8D}" dt="2022-03-23T14:48:51.239" v="618" actId="1076"/>
          <ac:spMkLst>
            <pc:docMk/>
            <pc:sldMk cId="1263150793" sldId="286"/>
            <ac:spMk id="19" creationId="{83579DE9-78EA-4B0F-B13E-C3408C015087}"/>
          </ac:spMkLst>
        </pc:spChg>
        <pc:spChg chg="add mod">
          <ac:chgData name="Helen Margolis" userId="e6a7afbc-961a-442d-a2df-b33b0221b063" providerId="ADAL" clId="{4AE92FC1-3C72-413C-A73C-7D0DD0547C8D}" dt="2022-03-23T14:49:41.837" v="650" actId="14100"/>
          <ac:spMkLst>
            <pc:docMk/>
            <pc:sldMk cId="1263150793" sldId="286"/>
            <ac:spMk id="21" creationId="{D388AF7C-4DB5-44D0-BE9A-D20F949A6C39}"/>
          </ac:spMkLst>
        </pc:spChg>
        <pc:spChg chg="add mod">
          <ac:chgData name="Helen Margolis" userId="e6a7afbc-961a-442d-a2df-b33b0221b063" providerId="ADAL" clId="{4AE92FC1-3C72-413C-A73C-7D0DD0547C8D}" dt="2022-03-23T14:50:20.597" v="672" actId="1076"/>
          <ac:spMkLst>
            <pc:docMk/>
            <pc:sldMk cId="1263150793" sldId="286"/>
            <ac:spMk id="24" creationId="{10333903-62C9-465D-87CF-A42BE1D4A360}"/>
          </ac:spMkLst>
        </pc:spChg>
        <pc:cxnChg chg="add mod">
          <ac:chgData name="Helen Margolis" userId="e6a7afbc-961a-442d-a2df-b33b0221b063" providerId="ADAL" clId="{4AE92FC1-3C72-413C-A73C-7D0DD0547C8D}" dt="2022-03-23T14:50:01.024" v="661" actId="692"/>
          <ac:cxnSpMkLst>
            <pc:docMk/>
            <pc:sldMk cId="1263150793" sldId="286"/>
            <ac:cxnSpMk id="4" creationId="{914D1F55-1D86-4BEE-980A-E1B1CDF884AC}"/>
          </ac:cxnSpMkLst>
        </pc:cxnChg>
      </pc:sldChg>
      <pc:sldChg chg="new del">
        <pc:chgData name="Helen Margolis" userId="e6a7afbc-961a-442d-a2df-b33b0221b063" providerId="ADAL" clId="{4AE92FC1-3C72-413C-A73C-7D0DD0547C8D}" dt="2022-03-23T18:55:24.821" v="9036" actId="47"/>
        <pc:sldMkLst>
          <pc:docMk/>
          <pc:sldMk cId="3129684353" sldId="287"/>
        </pc:sldMkLst>
      </pc:sldChg>
      <pc:sldChg chg="add del">
        <pc:chgData name="Helen Margolis" userId="e6a7afbc-961a-442d-a2df-b33b0221b063" providerId="ADAL" clId="{4AE92FC1-3C72-413C-A73C-7D0DD0547C8D}" dt="2022-03-23T14:46:09.715" v="546" actId="47"/>
        <pc:sldMkLst>
          <pc:docMk/>
          <pc:sldMk cId="1850716668" sldId="1531"/>
        </pc:sldMkLst>
      </pc:sldChg>
      <pc:sldChg chg="add del">
        <pc:chgData name="Helen Margolis" userId="e6a7afbc-961a-442d-a2df-b33b0221b063" providerId="ADAL" clId="{4AE92FC1-3C72-413C-A73C-7D0DD0547C8D}" dt="2022-03-23T14:47:59.217" v="615" actId="47"/>
        <pc:sldMkLst>
          <pc:docMk/>
          <pc:sldMk cId="3966553337" sldId="2127"/>
        </pc:sldMkLst>
      </pc:sldChg>
      <pc:sldChg chg="add del ord">
        <pc:chgData name="Helen Margolis" userId="e6a7afbc-961a-442d-a2df-b33b0221b063" providerId="ADAL" clId="{4AE92FC1-3C72-413C-A73C-7D0DD0547C8D}" dt="2022-03-23T14:51:02.303" v="673" actId="47"/>
        <pc:sldMkLst>
          <pc:docMk/>
          <pc:sldMk cId="877297280" sldId="2132"/>
        </pc:sldMkLst>
      </pc:sldChg>
      <pc:sldChg chg="add del ord">
        <pc:chgData name="Helen Margolis" userId="e6a7afbc-961a-442d-a2df-b33b0221b063" providerId="ADAL" clId="{4AE92FC1-3C72-413C-A73C-7D0DD0547C8D}" dt="2022-03-23T14:51:02.303" v="673" actId="47"/>
        <pc:sldMkLst>
          <pc:docMk/>
          <pc:sldMk cId="711584031" sldId="2133"/>
        </pc:sldMkLst>
      </pc:sldChg>
      <pc:sldChg chg="add del ord">
        <pc:chgData name="Helen Margolis" userId="e6a7afbc-961a-442d-a2df-b33b0221b063" providerId="ADAL" clId="{4AE92FC1-3C72-413C-A73C-7D0DD0547C8D}" dt="2022-03-23T17:04:17.659" v="4176" actId="47"/>
        <pc:sldMkLst>
          <pc:docMk/>
          <pc:sldMk cId="942018405" sldId="2137"/>
        </pc:sldMkLst>
      </pc:sldChg>
      <pc:sldChg chg="modSp add del mod">
        <pc:chgData name="Helen Margolis" userId="e6a7afbc-961a-442d-a2df-b33b0221b063" providerId="ADAL" clId="{4AE92FC1-3C72-413C-A73C-7D0DD0547C8D}" dt="2022-03-23T18:55:21.017" v="9035" actId="47"/>
        <pc:sldMkLst>
          <pc:docMk/>
          <pc:sldMk cId="370612208" sldId="2139"/>
        </pc:sldMkLst>
        <pc:spChg chg="mod">
          <ac:chgData name="Helen Margolis" userId="e6a7afbc-961a-442d-a2df-b33b0221b063" providerId="ADAL" clId="{4AE92FC1-3C72-413C-A73C-7D0DD0547C8D}" dt="2022-03-23T09:33:38.250" v="20" actId="27636"/>
          <ac:spMkLst>
            <pc:docMk/>
            <pc:sldMk cId="370612208" sldId="2139"/>
            <ac:spMk id="2" creationId="{00000000-0000-0000-0000-000000000000}"/>
          </ac:spMkLst>
        </pc:spChg>
      </pc:sldChg>
      <pc:sldChg chg="add del">
        <pc:chgData name="Helen Margolis" userId="e6a7afbc-961a-442d-a2df-b33b0221b063" providerId="ADAL" clId="{4AE92FC1-3C72-413C-A73C-7D0DD0547C8D}" dt="2022-03-23T18:55:21.017" v="9035" actId="47"/>
        <pc:sldMkLst>
          <pc:docMk/>
          <pc:sldMk cId="4080705654" sldId="2140"/>
        </pc:sldMkLst>
      </pc:sldChg>
      <pc:sldChg chg="add del">
        <pc:chgData name="Helen Margolis" userId="e6a7afbc-961a-442d-a2df-b33b0221b063" providerId="ADAL" clId="{4AE92FC1-3C72-413C-A73C-7D0DD0547C8D}" dt="2022-03-23T16:28:58.563" v="3114" actId="47"/>
        <pc:sldMkLst>
          <pc:docMk/>
          <pc:sldMk cId="234305421" sldId="2142"/>
        </pc:sldMkLst>
      </pc:sldChg>
      <pc:sldChg chg="add del ord">
        <pc:chgData name="Helen Margolis" userId="e6a7afbc-961a-442d-a2df-b33b0221b063" providerId="ADAL" clId="{4AE92FC1-3C72-413C-A73C-7D0DD0547C8D}" dt="2022-03-23T16:26:32.561" v="3113" actId="47"/>
        <pc:sldMkLst>
          <pc:docMk/>
          <pc:sldMk cId="2825487008" sldId="2143"/>
        </pc:sldMkLst>
      </pc:sldChg>
      <pc:sldChg chg="add del">
        <pc:chgData name="Helen Margolis" userId="e6a7afbc-961a-442d-a2df-b33b0221b063" providerId="ADAL" clId="{4AE92FC1-3C72-413C-A73C-7D0DD0547C8D}" dt="2022-03-23T18:55:21.017" v="9035" actId="47"/>
        <pc:sldMkLst>
          <pc:docMk/>
          <pc:sldMk cId="2521044227" sldId="2144"/>
        </pc:sldMkLst>
      </pc:sldChg>
      <pc:sldChg chg="add del ord">
        <pc:chgData name="Helen Margolis" userId="e6a7afbc-961a-442d-a2df-b33b0221b063" providerId="ADAL" clId="{4AE92FC1-3C72-413C-A73C-7D0DD0547C8D}" dt="2022-03-23T17:13:13.039" v="4583" actId="47"/>
        <pc:sldMkLst>
          <pc:docMk/>
          <pc:sldMk cId="111506121" sldId="2146"/>
        </pc:sldMkLst>
      </pc:sldChg>
      <pc:sldChg chg="add del">
        <pc:chgData name="Helen Margolis" userId="e6a7afbc-961a-442d-a2df-b33b0221b063" providerId="ADAL" clId="{4AE92FC1-3C72-413C-A73C-7D0DD0547C8D}" dt="2022-03-23T18:55:21.017" v="9035" actId="47"/>
        <pc:sldMkLst>
          <pc:docMk/>
          <pc:sldMk cId="791453056" sldId="2147"/>
        </pc:sldMkLst>
      </pc:sldChg>
      <pc:sldChg chg="new del">
        <pc:chgData name="Helen Margolis" userId="e6a7afbc-961a-442d-a2df-b33b0221b063" providerId="ADAL" clId="{4AE92FC1-3C72-413C-A73C-7D0DD0547C8D}" dt="2022-03-23T18:55:24.821" v="9036" actId="47"/>
        <pc:sldMkLst>
          <pc:docMk/>
          <pc:sldMk cId="1123918224" sldId="2148"/>
        </pc:sldMkLst>
      </pc:sldChg>
      <pc:sldChg chg="add del">
        <pc:chgData name="Helen Margolis" userId="e6a7afbc-961a-442d-a2df-b33b0221b063" providerId="ADAL" clId="{4AE92FC1-3C72-413C-A73C-7D0DD0547C8D}" dt="2022-03-23T18:55:30.169" v="9037" actId="47"/>
        <pc:sldMkLst>
          <pc:docMk/>
          <pc:sldMk cId="3643341046" sldId="2858"/>
        </pc:sldMkLst>
      </pc:sldChg>
      <pc:sldChg chg="modSp add del mod">
        <pc:chgData name="Helen Margolis" userId="e6a7afbc-961a-442d-a2df-b33b0221b063" providerId="ADAL" clId="{4AE92FC1-3C72-413C-A73C-7D0DD0547C8D}" dt="2022-03-23T18:55:30.169" v="9037" actId="47"/>
        <pc:sldMkLst>
          <pc:docMk/>
          <pc:sldMk cId="246755654" sldId="2938"/>
        </pc:sldMkLst>
        <pc:spChg chg="mod">
          <ac:chgData name="Helen Margolis" userId="e6a7afbc-961a-442d-a2df-b33b0221b063" providerId="ADAL" clId="{4AE92FC1-3C72-413C-A73C-7D0DD0547C8D}" dt="2022-03-23T09:40:35.552" v="24" actId="27636"/>
          <ac:spMkLst>
            <pc:docMk/>
            <pc:sldMk cId="246755654" sldId="2938"/>
            <ac:spMk id="4" creationId="{8440D2C6-6040-4B19-9160-87A3C30A574F}"/>
          </ac:spMkLst>
        </pc:spChg>
      </pc:sldChg>
      <pc:sldChg chg="modSp add del mod">
        <pc:chgData name="Helen Margolis" userId="e6a7afbc-961a-442d-a2df-b33b0221b063" providerId="ADAL" clId="{4AE92FC1-3C72-413C-A73C-7D0DD0547C8D}" dt="2022-03-23T18:55:30.169" v="9037" actId="47"/>
        <pc:sldMkLst>
          <pc:docMk/>
          <pc:sldMk cId="132363264" sldId="2939"/>
        </pc:sldMkLst>
        <pc:spChg chg="mod">
          <ac:chgData name="Helen Margolis" userId="e6a7afbc-961a-442d-a2df-b33b0221b063" providerId="ADAL" clId="{4AE92FC1-3C72-413C-A73C-7D0DD0547C8D}" dt="2022-03-23T09:40:35.529" v="23" actId="27636"/>
          <ac:spMkLst>
            <pc:docMk/>
            <pc:sldMk cId="132363264" sldId="2939"/>
            <ac:spMk id="4" creationId="{8440D2C6-6040-4B19-9160-87A3C30A574F}"/>
          </ac:spMkLst>
        </pc:spChg>
      </pc:sldChg>
      <pc:sldChg chg="add del">
        <pc:chgData name="Helen Margolis" userId="e6a7afbc-961a-442d-a2df-b33b0221b063" providerId="ADAL" clId="{4AE92FC1-3C72-413C-A73C-7D0DD0547C8D}" dt="2022-03-23T18:55:30.169" v="9037" actId="47"/>
        <pc:sldMkLst>
          <pc:docMk/>
          <pc:sldMk cId="3930939489" sldId="2942"/>
        </pc:sldMkLst>
      </pc:sldChg>
      <pc:sldChg chg="add del">
        <pc:chgData name="Helen Margolis" userId="e6a7afbc-961a-442d-a2df-b33b0221b063" providerId="ADAL" clId="{4AE92FC1-3C72-413C-A73C-7D0DD0547C8D}" dt="2022-03-23T18:55:30.169" v="9037" actId="47"/>
        <pc:sldMkLst>
          <pc:docMk/>
          <pc:sldMk cId="3322559841" sldId="2944"/>
        </pc:sldMkLst>
      </pc:sldChg>
      <pc:sldChg chg="add del">
        <pc:chgData name="Helen Margolis" userId="e6a7afbc-961a-442d-a2df-b33b0221b063" providerId="ADAL" clId="{4AE92FC1-3C72-413C-A73C-7D0DD0547C8D}" dt="2022-03-23T18:55:30.169" v="9037" actId="47"/>
        <pc:sldMkLst>
          <pc:docMk/>
          <pc:sldMk cId="3578663604" sldId="2946"/>
        </pc:sldMkLst>
      </pc:sldChg>
      <pc:sldChg chg="modSp add del mod">
        <pc:chgData name="Helen Margolis" userId="e6a7afbc-961a-442d-a2df-b33b0221b063" providerId="ADAL" clId="{4AE92FC1-3C72-413C-A73C-7D0DD0547C8D}" dt="2022-03-23T18:55:30.169" v="9037" actId="47"/>
        <pc:sldMkLst>
          <pc:docMk/>
          <pc:sldMk cId="176496676" sldId="2947"/>
        </pc:sldMkLst>
        <pc:spChg chg="mod">
          <ac:chgData name="Helen Margolis" userId="e6a7afbc-961a-442d-a2df-b33b0221b063" providerId="ADAL" clId="{4AE92FC1-3C72-413C-A73C-7D0DD0547C8D}" dt="2022-03-23T09:40:35.563" v="25" actId="27636"/>
          <ac:spMkLst>
            <pc:docMk/>
            <pc:sldMk cId="176496676" sldId="2947"/>
            <ac:spMk id="9" creationId="{9C257E5D-AD46-45D1-A248-59FDA28140E9}"/>
          </ac:spMkLst>
        </pc:spChg>
      </pc:sldChg>
      <pc:sldChg chg="add del">
        <pc:chgData name="Helen Margolis" userId="e6a7afbc-961a-442d-a2df-b33b0221b063" providerId="ADAL" clId="{4AE92FC1-3C72-413C-A73C-7D0DD0547C8D}" dt="2022-03-23T18:55:30.169" v="9037" actId="47"/>
        <pc:sldMkLst>
          <pc:docMk/>
          <pc:sldMk cId="4138314283" sldId="2948"/>
        </pc:sldMkLst>
      </pc:sldChg>
      <pc:sldChg chg="add del">
        <pc:chgData name="Helen Margolis" userId="e6a7afbc-961a-442d-a2df-b33b0221b063" providerId="ADAL" clId="{4AE92FC1-3C72-413C-A73C-7D0DD0547C8D}" dt="2022-03-23T18:55:30.169" v="9037" actId="47"/>
        <pc:sldMkLst>
          <pc:docMk/>
          <pc:sldMk cId="986543870" sldId="2949"/>
        </pc:sldMkLst>
      </pc:sldChg>
      <pc:sldChg chg="add del">
        <pc:chgData name="Helen Margolis" userId="e6a7afbc-961a-442d-a2df-b33b0221b063" providerId="ADAL" clId="{4AE92FC1-3C72-413C-A73C-7D0DD0547C8D}" dt="2022-03-23T18:55:30.169" v="9037" actId="47"/>
        <pc:sldMkLst>
          <pc:docMk/>
          <pc:sldMk cId="834572672" sldId="2950"/>
        </pc:sldMkLst>
      </pc:sldChg>
      <pc:sldChg chg="add del">
        <pc:chgData name="Helen Margolis" userId="e6a7afbc-961a-442d-a2df-b33b0221b063" providerId="ADAL" clId="{4AE92FC1-3C72-413C-A73C-7D0DD0547C8D}" dt="2022-03-23T18:55:30.169" v="9037" actId="47"/>
        <pc:sldMkLst>
          <pc:docMk/>
          <pc:sldMk cId="3394898200" sldId="2962"/>
        </pc:sldMkLst>
      </pc:sldChg>
      <pc:sldChg chg="add del">
        <pc:chgData name="Helen Margolis" userId="e6a7afbc-961a-442d-a2df-b33b0221b063" providerId="ADAL" clId="{4AE92FC1-3C72-413C-A73C-7D0DD0547C8D}" dt="2022-03-23T18:55:30.169" v="9037" actId="47"/>
        <pc:sldMkLst>
          <pc:docMk/>
          <pc:sldMk cId="2935547312" sldId="2963"/>
        </pc:sldMkLst>
      </pc:sldChg>
      <pc:sldChg chg="add del">
        <pc:chgData name="Helen Margolis" userId="e6a7afbc-961a-442d-a2df-b33b0221b063" providerId="ADAL" clId="{4AE92FC1-3C72-413C-A73C-7D0DD0547C8D}" dt="2022-03-23T18:55:30.169" v="9037" actId="47"/>
        <pc:sldMkLst>
          <pc:docMk/>
          <pc:sldMk cId="2044523982" sldId="2964"/>
        </pc:sldMkLst>
      </pc:sldChg>
      <pc:sldChg chg="add del">
        <pc:chgData name="Helen Margolis" userId="e6a7afbc-961a-442d-a2df-b33b0221b063" providerId="ADAL" clId="{4AE92FC1-3C72-413C-A73C-7D0DD0547C8D}" dt="2022-03-23T18:55:30.169" v="9037" actId="47"/>
        <pc:sldMkLst>
          <pc:docMk/>
          <pc:sldMk cId="833483916" sldId="2965"/>
        </pc:sldMkLst>
      </pc:sldChg>
      <pc:sldChg chg="add del">
        <pc:chgData name="Helen Margolis" userId="e6a7afbc-961a-442d-a2df-b33b0221b063" providerId="ADAL" clId="{4AE92FC1-3C72-413C-A73C-7D0DD0547C8D}" dt="2022-03-23T18:55:30.169" v="9037" actId="47"/>
        <pc:sldMkLst>
          <pc:docMk/>
          <pc:sldMk cId="468101398" sldId="2966"/>
        </pc:sldMkLst>
      </pc:sldChg>
      <pc:sldChg chg="add del">
        <pc:chgData name="Helen Margolis" userId="e6a7afbc-961a-442d-a2df-b33b0221b063" providerId="ADAL" clId="{4AE92FC1-3C72-413C-A73C-7D0DD0547C8D}" dt="2022-03-23T18:55:30.169" v="9037" actId="47"/>
        <pc:sldMkLst>
          <pc:docMk/>
          <pc:sldMk cId="250167252" sldId="2967"/>
        </pc:sldMkLst>
      </pc:sldChg>
      <pc:sldChg chg="add del">
        <pc:chgData name="Helen Margolis" userId="e6a7afbc-961a-442d-a2df-b33b0221b063" providerId="ADAL" clId="{4AE92FC1-3C72-413C-A73C-7D0DD0547C8D}" dt="2022-03-23T18:55:30.169" v="9037" actId="47"/>
        <pc:sldMkLst>
          <pc:docMk/>
          <pc:sldMk cId="3678132056" sldId="2969"/>
        </pc:sldMkLst>
      </pc:sldChg>
      <pc:sldChg chg="add del ord">
        <pc:chgData name="Helen Margolis" userId="e6a7afbc-961a-442d-a2df-b33b0221b063" providerId="ADAL" clId="{4AE92FC1-3C72-413C-A73C-7D0DD0547C8D}" dt="2022-03-23T09:56:03.802" v="185" actId="47"/>
        <pc:sldMkLst>
          <pc:docMk/>
          <pc:sldMk cId="572968027" sldId="2970"/>
        </pc:sldMkLst>
      </pc:sldChg>
      <pc:sldChg chg="addSp delSp modSp add mod">
        <pc:chgData name="Helen Margolis" userId="e6a7afbc-961a-442d-a2df-b33b0221b063" providerId="ADAL" clId="{4AE92FC1-3C72-413C-A73C-7D0DD0547C8D}" dt="2022-03-24T09:31:06.534" v="9058" actId="114"/>
        <pc:sldMkLst>
          <pc:docMk/>
          <pc:sldMk cId="562218547" sldId="2971"/>
        </pc:sldMkLst>
        <pc:spChg chg="mod">
          <ac:chgData name="Helen Margolis" userId="e6a7afbc-961a-442d-a2df-b33b0221b063" providerId="ADAL" clId="{4AE92FC1-3C72-413C-A73C-7D0DD0547C8D}" dt="2022-03-23T14:22:57.467" v="371" actId="114"/>
          <ac:spMkLst>
            <pc:docMk/>
            <pc:sldMk cId="562218547" sldId="2971"/>
            <ac:spMk id="2" creationId="{9D16903B-9247-461D-87FF-601A6CE73898}"/>
          </ac:spMkLst>
        </pc:spChg>
        <pc:spChg chg="add del mod">
          <ac:chgData name="Helen Margolis" userId="e6a7afbc-961a-442d-a2df-b33b0221b063" providerId="ADAL" clId="{4AE92FC1-3C72-413C-A73C-7D0DD0547C8D}" dt="2022-03-23T17:20:34.185" v="5141" actId="478"/>
          <ac:spMkLst>
            <pc:docMk/>
            <pc:sldMk cId="562218547" sldId="2971"/>
            <ac:spMk id="6" creationId="{5E3639BC-1324-49F4-94C7-CE691056B070}"/>
          </ac:spMkLst>
        </pc:spChg>
        <pc:spChg chg="add mod">
          <ac:chgData name="Helen Margolis" userId="e6a7afbc-961a-442d-a2df-b33b0221b063" providerId="ADAL" clId="{4AE92FC1-3C72-413C-A73C-7D0DD0547C8D}" dt="2022-03-23T19:00:15.614" v="9053" actId="1076"/>
          <ac:spMkLst>
            <pc:docMk/>
            <pc:sldMk cId="562218547" sldId="2971"/>
            <ac:spMk id="9" creationId="{6B3E7AED-D8F2-458F-B019-A27E398577D7}"/>
          </ac:spMkLst>
        </pc:spChg>
        <pc:spChg chg="add mod">
          <ac:chgData name="Helen Margolis" userId="e6a7afbc-961a-442d-a2df-b33b0221b063" providerId="ADAL" clId="{4AE92FC1-3C72-413C-A73C-7D0DD0547C8D}" dt="2022-03-24T09:31:06.534" v="9058" actId="114"/>
          <ac:spMkLst>
            <pc:docMk/>
            <pc:sldMk cId="562218547" sldId="2971"/>
            <ac:spMk id="13" creationId="{6C27327C-A7A2-42E2-BBC9-3848FED17188}"/>
          </ac:spMkLst>
        </pc:spChg>
        <pc:spChg chg="add mod">
          <ac:chgData name="Helen Margolis" userId="e6a7afbc-961a-442d-a2df-b33b0221b063" providerId="ADAL" clId="{4AE92FC1-3C72-413C-A73C-7D0DD0547C8D}" dt="2022-03-23T17:24:57.080" v="5328" actId="1076"/>
          <ac:spMkLst>
            <pc:docMk/>
            <pc:sldMk cId="562218547" sldId="2971"/>
            <ac:spMk id="14" creationId="{AFD87DE5-38A3-471B-851A-34046514FDA5}"/>
          </ac:spMkLst>
        </pc:spChg>
        <pc:grpChg chg="add mod">
          <ac:chgData name="Helen Margolis" userId="e6a7afbc-961a-442d-a2df-b33b0221b063" providerId="ADAL" clId="{4AE92FC1-3C72-413C-A73C-7D0DD0547C8D}" dt="2022-03-23T19:00:12.677" v="9052" actId="164"/>
          <ac:grpSpMkLst>
            <pc:docMk/>
            <pc:sldMk cId="562218547" sldId="2971"/>
            <ac:grpSpMk id="5" creationId="{4EBE888E-16DE-48B1-8E7A-346ACB6B7E92}"/>
          </ac:grpSpMkLst>
        </pc:grpChg>
        <pc:picChg chg="add mod">
          <ac:chgData name="Helen Margolis" userId="e6a7afbc-961a-442d-a2df-b33b0221b063" providerId="ADAL" clId="{4AE92FC1-3C72-413C-A73C-7D0DD0547C8D}" dt="2022-03-23T19:00:12.677" v="9052" actId="164"/>
          <ac:picMkLst>
            <pc:docMk/>
            <pc:sldMk cId="562218547" sldId="2971"/>
            <ac:picMk id="4" creationId="{2A920E0A-5201-4C5D-9C6C-0A2AEF55A480}"/>
          </ac:picMkLst>
        </pc:picChg>
        <pc:picChg chg="add mod">
          <ac:chgData name="Helen Margolis" userId="e6a7afbc-961a-442d-a2df-b33b0221b063" providerId="ADAL" clId="{4AE92FC1-3C72-413C-A73C-7D0DD0547C8D}" dt="2022-03-23T19:00:12.677" v="9052" actId="164"/>
          <ac:picMkLst>
            <pc:docMk/>
            <pc:sldMk cId="562218547" sldId="2971"/>
            <ac:picMk id="4098" creationId="{B87078BB-35C8-4696-A6FC-46892AA00C57}"/>
          </ac:picMkLst>
        </pc:picChg>
      </pc:sldChg>
      <pc:sldChg chg="add ord">
        <pc:chgData name="Helen Margolis" userId="e6a7afbc-961a-442d-a2df-b33b0221b063" providerId="ADAL" clId="{4AE92FC1-3C72-413C-A73C-7D0DD0547C8D}" dt="2022-03-23T09:56:15.373" v="190"/>
        <pc:sldMkLst>
          <pc:docMk/>
          <pc:sldMk cId="2704171057" sldId="2972"/>
        </pc:sldMkLst>
      </pc:sldChg>
      <pc:sldChg chg="addSp delSp modSp add mod ord">
        <pc:chgData name="Helen Margolis" userId="e6a7afbc-961a-442d-a2df-b33b0221b063" providerId="ADAL" clId="{4AE92FC1-3C72-413C-A73C-7D0DD0547C8D}" dt="2022-03-23T17:12:02.844" v="4582" actId="552"/>
        <pc:sldMkLst>
          <pc:docMk/>
          <pc:sldMk cId="2605940473" sldId="2973"/>
        </pc:sldMkLst>
        <pc:spChg chg="mod">
          <ac:chgData name="Helen Margolis" userId="e6a7afbc-961a-442d-a2df-b33b0221b063" providerId="ADAL" clId="{4AE92FC1-3C72-413C-A73C-7D0DD0547C8D}" dt="2022-03-23T14:22:00.433" v="321" actId="20577"/>
          <ac:spMkLst>
            <pc:docMk/>
            <pc:sldMk cId="2605940473" sldId="2973"/>
            <ac:spMk id="2" creationId="{9D16903B-9247-461D-87FF-601A6CE73898}"/>
          </ac:spMkLst>
        </pc:spChg>
        <pc:spChg chg="add del mod">
          <ac:chgData name="Helen Margolis" userId="e6a7afbc-961a-442d-a2df-b33b0221b063" providerId="ADAL" clId="{4AE92FC1-3C72-413C-A73C-7D0DD0547C8D}" dt="2022-03-23T17:03:23.268" v="4165" actId="478"/>
          <ac:spMkLst>
            <pc:docMk/>
            <pc:sldMk cId="2605940473" sldId="2973"/>
            <ac:spMk id="4" creationId="{805C108F-36E2-42F9-AD39-35C821C50B46}"/>
          </ac:spMkLst>
        </pc:spChg>
        <pc:spChg chg="add del mod">
          <ac:chgData name="Helen Margolis" userId="e6a7afbc-961a-442d-a2df-b33b0221b063" providerId="ADAL" clId="{4AE92FC1-3C72-413C-A73C-7D0DD0547C8D}" dt="2022-03-23T17:01:04.746" v="3864" actId="478"/>
          <ac:spMkLst>
            <pc:docMk/>
            <pc:sldMk cId="2605940473" sldId="2973"/>
            <ac:spMk id="6" creationId="{B70899B7-DA90-4BC2-93AE-3F4A9248DFFB}"/>
          </ac:spMkLst>
        </pc:spChg>
        <pc:spChg chg="mod topLvl">
          <ac:chgData name="Helen Margolis" userId="e6a7afbc-961a-442d-a2df-b33b0221b063" providerId="ADAL" clId="{4AE92FC1-3C72-413C-A73C-7D0DD0547C8D}" dt="2022-03-23T17:10:47.726" v="4570" actId="164"/>
          <ac:spMkLst>
            <pc:docMk/>
            <pc:sldMk cId="2605940473" sldId="2973"/>
            <ac:spMk id="14" creationId="{4B63409A-981B-4737-9451-748D850CBCE4}"/>
          </ac:spMkLst>
        </pc:spChg>
        <pc:spChg chg="mod topLvl">
          <ac:chgData name="Helen Margolis" userId="e6a7afbc-961a-442d-a2df-b33b0221b063" providerId="ADAL" clId="{4AE92FC1-3C72-413C-A73C-7D0DD0547C8D}" dt="2022-03-23T17:10:47.726" v="4570" actId="164"/>
          <ac:spMkLst>
            <pc:docMk/>
            <pc:sldMk cId="2605940473" sldId="2973"/>
            <ac:spMk id="15" creationId="{B0AECBAC-E8C2-47A6-BD8A-B9B4B7BAA7BE}"/>
          </ac:spMkLst>
        </pc:spChg>
        <pc:spChg chg="mod topLvl">
          <ac:chgData name="Helen Margolis" userId="e6a7afbc-961a-442d-a2df-b33b0221b063" providerId="ADAL" clId="{4AE92FC1-3C72-413C-A73C-7D0DD0547C8D}" dt="2022-03-23T17:10:47.726" v="4570" actId="164"/>
          <ac:spMkLst>
            <pc:docMk/>
            <pc:sldMk cId="2605940473" sldId="2973"/>
            <ac:spMk id="16" creationId="{07A718C8-EB2A-4B59-80C1-DF3C2E30192A}"/>
          </ac:spMkLst>
        </pc:spChg>
        <pc:spChg chg="mod topLvl">
          <ac:chgData name="Helen Margolis" userId="e6a7afbc-961a-442d-a2df-b33b0221b063" providerId="ADAL" clId="{4AE92FC1-3C72-413C-A73C-7D0DD0547C8D}" dt="2022-03-23T17:10:47.726" v="4570" actId="164"/>
          <ac:spMkLst>
            <pc:docMk/>
            <pc:sldMk cId="2605940473" sldId="2973"/>
            <ac:spMk id="18" creationId="{84FD90A6-2EBA-469A-99BA-58059A1EE106}"/>
          </ac:spMkLst>
        </pc:spChg>
        <pc:spChg chg="mod topLvl">
          <ac:chgData name="Helen Margolis" userId="e6a7afbc-961a-442d-a2df-b33b0221b063" providerId="ADAL" clId="{4AE92FC1-3C72-413C-A73C-7D0DD0547C8D}" dt="2022-03-23T17:10:47.726" v="4570" actId="164"/>
          <ac:spMkLst>
            <pc:docMk/>
            <pc:sldMk cId="2605940473" sldId="2973"/>
            <ac:spMk id="19" creationId="{6C1E6742-C5E0-46BD-A3E4-DBDC7C995C36}"/>
          </ac:spMkLst>
        </pc:spChg>
        <pc:spChg chg="mod topLvl">
          <ac:chgData name="Helen Margolis" userId="e6a7afbc-961a-442d-a2df-b33b0221b063" providerId="ADAL" clId="{4AE92FC1-3C72-413C-A73C-7D0DD0547C8D}" dt="2022-03-23T17:10:47.726" v="4570" actId="164"/>
          <ac:spMkLst>
            <pc:docMk/>
            <pc:sldMk cId="2605940473" sldId="2973"/>
            <ac:spMk id="20" creationId="{F1224E8F-89EF-44FF-87C7-4D8075318AFF}"/>
          </ac:spMkLst>
        </pc:spChg>
        <pc:spChg chg="mod topLvl">
          <ac:chgData name="Helen Margolis" userId="e6a7afbc-961a-442d-a2df-b33b0221b063" providerId="ADAL" clId="{4AE92FC1-3C72-413C-A73C-7D0DD0547C8D}" dt="2022-03-23T17:10:47.726" v="4570" actId="164"/>
          <ac:spMkLst>
            <pc:docMk/>
            <pc:sldMk cId="2605940473" sldId="2973"/>
            <ac:spMk id="21" creationId="{648E995F-25CB-466C-88DE-9A7D36E7A637}"/>
          </ac:spMkLst>
        </pc:spChg>
        <pc:spChg chg="mod topLvl">
          <ac:chgData name="Helen Margolis" userId="e6a7afbc-961a-442d-a2df-b33b0221b063" providerId="ADAL" clId="{4AE92FC1-3C72-413C-A73C-7D0DD0547C8D}" dt="2022-03-23T17:10:47.726" v="4570" actId="164"/>
          <ac:spMkLst>
            <pc:docMk/>
            <pc:sldMk cId="2605940473" sldId="2973"/>
            <ac:spMk id="23" creationId="{C2792DAF-A20E-40FF-BDB7-EBA7EF458028}"/>
          </ac:spMkLst>
        </pc:spChg>
        <pc:spChg chg="mod topLvl">
          <ac:chgData name="Helen Margolis" userId="e6a7afbc-961a-442d-a2df-b33b0221b063" providerId="ADAL" clId="{4AE92FC1-3C72-413C-A73C-7D0DD0547C8D}" dt="2022-03-23T17:10:47.726" v="4570" actId="164"/>
          <ac:spMkLst>
            <pc:docMk/>
            <pc:sldMk cId="2605940473" sldId="2973"/>
            <ac:spMk id="24" creationId="{47E56E42-D197-4172-AA0C-F463CAB5A2D8}"/>
          </ac:spMkLst>
        </pc:spChg>
        <pc:spChg chg="mod topLvl">
          <ac:chgData name="Helen Margolis" userId="e6a7afbc-961a-442d-a2df-b33b0221b063" providerId="ADAL" clId="{4AE92FC1-3C72-413C-A73C-7D0DD0547C8D}" dt="2022-03-23T17:10:47.726" v="4570" actId="164"/>
          <ac:spMkLst>
            <pc:docMk/>
            <pc:sldMk cId="2605940473" sldId="2973"/>
            <ac:spMk id="25" creationId="{A57884D4-D176-44B6-8FE2-EFDB91757123}"/>
          </ac:spMkLst>
        </pc:spChg>
        <pc:spChg chg="mod topLvl">
          <ac:chgData name="Helen Margolis" userId="e6a7afbc-961a-442d-a2df-b33b0221b063" providerId="ADAL" clId="{4AE92FC1-3C72-413C-A73C-7D0DD0547C8D}" dt="2022-03-23T17:10:47.726" v="4570" actId="164"/>
          <ac:spMkLst>
            <pc:docMk/>
            <pc:sldMk cId="2605940473" sldId="2973"/>
            <ac:spMk id="26" creationId="{1000B8C7-CB20-4930-B4C0-435FE858A6DF}"/>
          </ac:spMkLst>
        </pc:spChg>
        <pc:spChg chg="mod topLvl">
          <ac:chgData name="Helen Margolis" userId="e6a7afbc-961a-442d-a2df-b33b0221b063" providerId="ADAL" clId="{4AE92FC1-3C72-413C-A73C-7D0DD0547C8D}" dt="2022-03-23T17:10:47.726" v="4570" actId="164"/>
          <ac:spMkLst>
            <pc:docMk/>
            <pc:sldMk cId="2605940473" sldId="2973"/>
            <ac:spMk id="27" creationId="{A92DDC09-C099-4503-9A3F-B6E9DF6EE0AE}"/>
          </ac:spMkLst>
        </pc:spChg>
        <pc:spChg chg="mod topLvl">
          <ac:chgData name="Helen Margolis" userId="e6a7afbc-961a-442d-a2df-b33b0221b063" providerId="ADAL" clId="{4AE92FC1-3C72-413C-A73C-7D0DD0547C8D}" dt="2022-03-23T17:10:47.726" v="4570" actId="164"/>
          <ac:spMkLst>
            <pc:docMk/>
            <pc:sldMk cId="2605940473" sldId="2973"/>
            <ac:spMk id="28" creationId="{DF9AB14C-8707-41C8-BB87-77B3F58C0A0B}"/>
          </ac:spMkLst>
        </pc:spChg>
        <pc:spChg chg="mod topLvl">
          <ac:chgData name="Helen Margolis" userId="e6a7afbc-961a-442d-a2df-b33b0221b063" providerId="ADAL" clId="{4AE92FC1-3C72-413C-A73C-7D0DD0547C8D}" dt="2022-03-23T17:10:47.726" v="4570" actId="164"/>
          <ac:spMkLst>
            <pc:docMk/>
            <pc:sldMk cId="2605940473" sldId="2973"/>
            <ac:spMk id="29" creationId="{D37705F4-92C2-46B3-9E36-D5C605A6466C}"/>
          </ac:spMkLst>
        </pc:spChg>
        <pc:spChg chg="mod topLvl">
          <ac:chgData name="Helen Margolis" userId="e6a7afbc-961a-442d-a2df-b33b0221b063" providerId="ADAL" clId="{4AE92FC1-3C72-413C-A73C-7D0DD0547C8D}" dt="2022-03-23T17:10:47.726" v="4570" actId="164"/>
          <ac:spMkLst>
            <pc:docMk/>
            <pc:sldMk cId="2605940473" sldId="2973"/>
            <ac:spMk id="30" creationId="{0997B9ED-B1F6-4205-BB56-3622DF25183F}"/>
          </ac:spMkLst>
        </pc:spChg>
        <pc:spChg chg="mod topLvl">
          <ac:chgData name="Helen Margolis" userId="e6a7afbc-961a-442d-a2df-b33b0221b063" providerId="ADAL" clId="{4AE92FC1-3C72-413C-A73C-7D0DD0547C8D}" dt="2022-03-23T17:10:47.726" v="4570" actId="164"/>
          <ac:spMkLst>
            <pc:docMk/>
            <pc:sldMk cId="2605940473" sldId="2973"/>
            <ac:spMk id="38" creationId="{02081B6F-DF9B-4369-BA82-EC1687D76FDD}"/>
          </ac:spMkLst>
        </pc:spChg>
        <pc:spChg chg="mod topLvl">
          <ac:chgData name="Helen Margolis" userId="e6a7afbc-961a-442d-a2df-b33b0221b063" providerId="ADAL" clId="{4AE92FC1-3C72-413C-A73C-7D0DD0547C8D}" dt="2022-03-23T17:10:47.726" v="4570" actId="164"/>
          <ac:spMkLst>
            <pc:docMk/>
            <pc:sldMk cId="2605940473" sldId="2973"/>
            <ac:spMk id="39" creationId="{B8579364-02E4-496D-B715-71B2C6F687A9}"/>
          </ac:spMkLst>
        </pc:spChg>
        <pc:spChg chg="mod topLvl">
          <ac:chgData name="Helen Margolis" userId="e6a7afbc-961a-442d-a2df-b33b0221b063" providerId="ADAL" clId="{4AE92FC1-3C72-413C-A73C-7D0DD0547C8D}" dt="2022-03-23T17:10:47.726" v="4570" actId="164"/>
          <ac:spMkLst>
            <pc:docMk/>
            <pc:sldMk cId="2605940473" sldId="2973"/>
            <ac:spMk id="40" creationId="{EE409EF0-A9DB-4961-AF49-F8199279A51F}"/>
          </ac:spMkLst>
        </pc:spChg>
        <pc:spChg chg="mod topLvl">
          <ac:chgData name="Helen Margolis" userId="e6a7afbc-961a-442d-a2df-b33b0221b063" providerId="ADAL" clId="{4AE92FC1-3C72-413C-A73C-7D0DD0547C8D}" dt="2022-03-23T17:10:47.726" v="4570" actId="164"/>
          <ac:spMkLst>
            <pc:docMk/>
            <pc:sldMk cId="2605940473" sldId="2973"/>
            <ac:spMk id="41" creationId="{E7A4274C-70F4-4216-9CD0-875655587275}"/>
          </ac:spMkLst>
        </pc:spChg>
        <pc:spChg chg="mod topLvl">
          <ac:chgData name="Helen Margolis" userId="e6a7afbc-961a-442d-a2df-b33b0221b063" providerId="ADAL" clId="{4AE92FC1-3C72-413C-A73C-7D0DD0547C8D}" dt="2022-03-23T17:10:47.726" v="4570" actId="164"/>
          <ac:spMkLst>
            <pc:docMk/>
            <pc:sldMk cId="2605940473" sldId="2973"/>
            <ac:spMk id="42" creationId="{D9EF2936-0F97-47CF-8371-4A040AB6A80D}"/>
          </ac:spMkLst>
        </pc:spChg>
        <pc:spChg chg="mod topLvl">
          <ac:chgData name="Helen Margolis" userId="e6a7afbc-961a-442d-a2df-b33b0221b063" providerId="ADAL" clId="{4AE92FC1-3C72-413C-A73C-7D0DD0547C8D}" dt="2022-03-23T17:10:47.726" v="4570" actId="164"/>
          <ac:spMkLst>
            <pc:docMk/>
            <pc:sldMk cId="2605940473" sldId="2973"/>
            <ac:spMk id="44" creationId="{657CD0E5-AC0D-4E1F-972E-48CBA084C1B7}"/>
          </ac:spMkLst>
        </pc:spChg>
        <pc:spChg chg="mod topLvl">
          <ac:chgData name="Helen Margolis" userId="e6a7afbc-961a-442d-a2df-b33b0221b063" providerId="ADAL" clId="{4AE92FC1-3C72-413C-A73C-7D0DD0547C8D}" dt="2022-03-23T17:10:47.726" v="4570" actId="164"/>
          <ac:spMkLst>
            <pc:docMk/>
            <pc:sldMk cId="2605940473" sldId="2973"/>
            <ac:spMk id="45" creationId="{FFB090B4-EB0D-4900-AAB3-005168CA89A8}"/>
          </ac:spMkLst>
        </pc:spChg>
        <pc:spChg chg="mod topLvl">
          <ac:chgData name="Helen Margolis" userId="e6a7afbc-961a-442d-a2df-b33b0221b063" providerId="ADAL" clId="{4AE92FC1-3C72-413C-A73C-7D0DD0547C8D}" dt="2022-03-23T17:10:47.726" v="4570" actId="164"/>
          <ac:spMkLst>
            <pc:docMk/>
            <pc:sldMk cId="2605940473" sldId="2973"/>
            <ac:spMk id="46" creationId="{837943CC-26BA-4721-9CFC-FB76C66CACA4}"/>
          </ac:spMkLst>
        </pc:spChg>
        <pc:spChg chg="mod topLvl">
          <ac:chgData name="Helen Margolis" userId="e6a7afbc-961a-442d-a2df-b33b0221b063" providerId="ADAL" clId="{4AE92FC1-3C72-413C-A73C-7D0DD0547C8D}" dt="2022-03-23T17:10:47.726" v="4570" actId="164"/>
          <ac:spMkLst>
            <pc:docMk/>
            <pc:sldMk cId="2605940473" sldId="2973"/>
            <ac:spMk id="47" creationId="{64D96829-AF76-4A44-9EC1-2638DE036759}"/>
          </ac:spMkLst>
        </pc:spChg>
        <pc:spChg chg="mod topLvl">
          <ac:chgData name="Helen Margolis" userId="e6a7afbc-961a-442d-a2df-b33b0221b063" providerId="ADAL" clId="{4AE92FC1-3C72-413C-A73C-7D0DD0547C8D}" dt="2022-03-23T17:10:47.726" v="4570" actId="164"/>
          <ac:spMkLst>
            <pc:docMk/>
            <pc:sldMk cId="2605940473" sldId="2973"/>
            <ac:spMk id="48" creationId="{BEDF32F9-B250-4BF5-B57E-C0F61C3E380A}"/>
          </ac:spMkLst>
        </pc:spChg>
        <pc:spChg chg="mod topLvl">
          <ac:chgData name="Helen Margolis" userId="e6a7afbc-961a-442d-a2df-b33b0221b063" providerId="ADAL" clId="{4AE92FC1-3C72-413C-A73C-7D0DD0547C8D}" dt="2022-03-23T17:10:47.726" v="4570" actId="164"/>
          <ac:spMkLst>
            <pc:docMk/>
            <pc:sldMk cId="2605940473" sldId="2973"/>
            <ac:spMk id="49" creationId="{1CDD0841-D21B-4066-9FF9-F1BFCBE8E0BE}"/>
          </ac:spMkLst>
        </pc:spChg>
        <pc:spChg chg="mod topLvl">
          <ac:chgData name="Helen Margolis" userId="e6a7afbc-961a-442d-a2df-b33b0221b063" providerId="ADAL" clId="{4AE92FC1-3C72-413C-A73C-7D0DD0547C8D}" dt="2022-03-23T17:10:47.726" v="4570" actId="164"/>
          <ac:spMkLst>
            <pc:docMk/>
            <pc:sldMk cId="2605940473" sldId="2973"/>
            <ac:spMk id="50" creationId="{8390ED43-8BF0-4607-B4F9-493BE1035B2C}"/>
          </ac:spMkLst>
        </pc:spChg>
        <pc:spChg chg="mod topLvl">
          <ac:chgData name="Helen Margolis" userId="e6a7afbc-961a-442d-a2df-b33b0221b063" providerId="ADAL" clId="{4AE92FC1-3C72-413C-A73C-7D0DD0547C8D}" dt="2022-03-23T17:10:47.726" v="4570" actId="164"/>
          <ac:spMkLst>
            <pc:docMk/>
            <pc:sldMk cId="2605940473" sldId="2973"/>
            <ac:spMk id="51" creationId="{5C6C562D-8CF0-45FC-905B-CC29F6F710E4}"/>
          </ac:spMkLst>
        </pc:spChg>
        <pc:spChg chg="mod topLvl">
          <ac:chgData name="Helen Margolis" userId="e6a7afbc-961a-442d-a2df-b33b0221b063" providerId="ADAL" clId="{4AE92FC1-3C72-413C-A73C-7D0DD0547C8D}" dt="2022-03-23T17:10:47.726" v="4570" actId="164"/>
          <ac:spMkLst>
            <pc:docMk/>
            <pc:sldMk cId="2605940473" sldId="2973"/>
            <ac:spMk id="54" creationId="{979CDB24-7BFA-4F96-B126-BECCDA197C38}"/>
          </ac:spMkLst>
        </pc:spChg>
        <pc:spChg chg="mod topLvl">
          <ac:chgData name="Helen Margolis" userId="e6a7afbc-961a-442d-a2df-b33b0221b063" providerId="ADAL" clId="{4AE92FC1-3C72-413C-A73C-7D0DD0547C8D}" dt="2022-03-23T17:10:47.726" v="4570" actId="164"/>
          <ac:spMkLst>
            <pc:docMk/>
            <pc:sldMk cId="2605940473" sldId="2973"/>
            <ac:spMk id="55" creationId="{B78B719F-0344-42B5-8B50-4681EA9D4661}"/>
          </ac:spMkLst>
        </pc:spChg>
        <pc:spChg chg="mod topLvl">
          <ac:chgData name="Helen Margolis" userId="e6a7afbc-961a-442d-a2df-b33b0221b063" providerId="ADAL" clId="{4AE92FC1-3C72-413C-A73C-7D0DD0547C8D}" dt="2022-03-23T17:10:47.726" v="4570" actId="164"/>
          <ac:spMkLst>
            <pc:docMk/>
            <pc:sldMk cId="2605940473" sldId="2973"/>
            <ac:spMk id="56" creationId="{2650C98E-E170-427B-AB75-69D49705CBA2}"/>
          </ac:spMkLst>
        </pc:spChg>
        <pc:spChg chg="mod">
          <ac:chgData name="Helen Margolis" userId="e6a7afbc-961a-442d-a2df-b33b0221b063" providerId="ADAL" clId="{4AE92FC1-3C72-413C-A73C-7D0DD0547C8D}" dt="2022-03-23T17:09:59.927" v="4556" actId="165"/>
          <ac:spMkLst>
            <pc:docMk/>
            <pc:sldMk cId="2605940473" sldId="2973"/>
            <ac:spMk id="57" creationId="{259FB122-6F24-45F4-87E1-3F165F52CBEF}"/>
          </ac:spMkLst>
        </pc:spChg>
        <pc:spChg chg="mod">
          <ac:chgData name="Helen Margolis" userId="e6a7afbc-961a-442d-a2df-b33b0221b063" providerId="ADAL" clId="{4AE92FC1-3C72-413C-A73C-7D0DD0547C8D}" dt="2022-03-23T17:09:59.927" v="4556" actId="165"/>
          <ac:spMkLst>
            <pc:docMk/>
            <pc:sldMk cId="2605940473" sldId="2973"/>
            <ac:spMk id="58" creationId="{03B83EE4-4335-4072-848F-2DBE50228B02}"/>
          </ac:spMkLst>
        </pc:spChg>
        <pc:spChg chg="mod">
          <ac:chgData name="Helen Margolis" userId="e6a7afbc-961a-442d-a2df-b33b0221b063" providerId="ADAL" clId="{4AE92FC1-3C72-413C-A73C-7D0DD0547C8D}" dt="2022-03-23T17:09:59.927" v="4556" actId="165"/>
          <ac:spMkLst>
            <pc:docMk/>
            <pc:sldMk cId="2605940473" sldId="2973"/>
            <ac:spMk id="59" creationId="{5D8D81C3-7F8D-4E85-8579-6D6F64F08A71}"/>
          </ac:spMkLst>
        </pc:spChg>
        <pc:spChg chg="mod">
          <ac:chgData name="Helen Margolis" userId="e6a7afbc-961a-442d-a2df-b33b0221b063" providerId="ADAL" clId="{4AE92FC1-3C72-413C-A73C-7D0DD0547C8D}" dt="2022-03-23T17:09:59.927" v="4556" actId="165"/>
          <ac:spMkLst>
            <pc:docMk/>
            <pc:sldMk cId="2605940473" sldId="2973"/>
            <ac:spMk id="60" creationId="{3CDD059F-E3B2-46A6-831F-0E2ED0E68783}"/>
          </ac:spMkLst>
        </pc:spChg>
        <pc:spChg chg="mod">
          <ac:chgData name="Helen Margolis" userId="e6a7afbc-961a-442d-a2df-b33b0221b063" providerId="ADAL" clId="{4AE92FC1-3C72-413C-A73C-7D0DD0547C8D}" dt="2022-03-23T17:09:59.927" v="4556" actId="165"/>
          <ac:spMkLst>
            <pc:docMk/>
            <pc:sldMk cId="2605940473" sldId="2973"/>
            <ac:spMk id="61" creationId="{F82636C8-E228-4BF9-906B-2D964E691D5E}"/>
          </ac:spMkLst>
        </pc:spChg>
        <pc:spChg chg="mod">
          <ac:chgData name="Helen Margolis" userId="e6a7afbc-961a-442d-a2df-b33b0221b063" providerId="ADAL" clId="{4AE92FC1-3C72-413C-A73C-7D0DD0547C8D}" dt="2022-03-23T17:09:59.927" v="4556" actId="165"/>
          <ac:spMkLst>
            <pc:docMk/>
            <pc:sldMk cId="2605940473" sldId="2973"/>
            <ac:spMk id="62" creationId="{AFEEBC35-B1AF-4159-8AC7-EEDE1DE80143}"/>
          </ac:spMkLst>
        </pc:spChg>
        <pc:spChg chg="add mod">
          <ac:chgData name="Helen Margolis" userId="e6a7afbc-961a-442d-a2df-b33b0221b063" providerId="ADAL" clId="{4AE92FC1-3C72-413C-A73C-7D0DD0547C8D}" dt="2022-03-23T17:12:02.844" v="4582" actId="552"/>
          <ac:spMkLst>
            <pc:docMk/>
            <pc:sldMk cId="2605940473" sldId="2973"/>
            <ac:spMk id="63" creationId="{5D8ED410-C18F-4F9F-A28F-57C92D2E0D4E}"/>
          </ac:spMkLst>
        </pc:spChg>
        <pc:spChg chg="add mod">
          <ac:chgData name="Helen Margolis" userId="e6a7afbc-961a-442d-a2df-b33b0221b063" providerId="ADAL" clId="{4AE92FC1-3C72-413C-A73C-7D0DD0547C8D}" dt="2022-03-23T17:12:02.844" v="4582" actId="552"/>
          <ac:spMkLst>
            <pc:docMk/>
            <pc:sldMk cId="2605940473" sldId="2973"/>
            <ac:spMk id="64" creationId="{AD56C5E1-2DE4-46CB-BEC4-5483E503F95B}"/>
          </ac:spMkLst>
        </pc:spChg>
        <pc:spChg chg="add del mod">
          <ac:chgData name="Helen Margolis" userId="e6a7afbc-961a-442d-a2df-b33b0221b063" providerId="ADAL" clId="{4AE92FC1-3C72-413C-A73C-7D0DD0547C8D}" dt="2022-03-23T17:03:05.408" v="4137" actId="478"/>
          <ac:spMkLst>
            <pc:docMk/>
            <pc:sldMk cId="2605940473" sldId="2973"/>
            <ac:spMk id="65" creationId="{58A6BAAE-C9B9-4CAA-BD97-1D6C9D923A3F}"/>
          </ac:spMkLst>
        </pc:spChg>
        <pc:spChg chg="add del mod">
          <ac:chgData name="Helen Margolis" userId="e6a7afbc-961a-442d-a2df-b33b0221b063" providerId="ADAL" clId="{4AE92FC1-3C72-413C-A73C-7D0DD0547C8D}" dt="2022-03-23T17:03:19.910" v="4164" actId="478"/>
          <ac:spMkLst>
            <pc:docMk/>
            <pc:sldMk cId="2605940473" sldId="2973"/>
            <ac:spMk id="66" creationId="{4C43AB41-D8AA-4FAE-B420-6CEBC0A150D1}"/>
          </ac:spMkLst>
        </pc:spChg>
        <pc:spChg chg="add mod">
          <ac:chgData name="Helen Margolis" userId="e6a7afbc-961a-442d-a2df-b33b0221b063" providerId="ADAL" clId="{4AE92FC1-3C72-413C-A73C-7D0DD0547C8D}" dt="2022-03-23T17:12:02.844" v="4582" actId="552"/>
          <ac:spMkLst>
            <pc:docMk/>
            <pc:sldMk cId="2605940473" sldId="2973"/>
            <ac:spMk id="67" creationId="{B8A38951-DA65-4532-8320-6CD67E4C71B0}"/>
          </ac:spMkLst>
        </pc:spChg>
        <pc:spChg chg="add del mod">
          <ac:chgData name="Helen Margolis" userId="e6a7afbc-961a-442d-a2df-b33b0221b063" providerId="ADAL" clId="{4AE92FC1-3C72-413C-A73C-7D0DD0547C8D}" dt="2022-03-23T17:05:55.641" v="4449" actId="478"/>
          <ac:spMkLst>
            <pc:docMk/>
            <pc:sldMk cId="2605940473" sldId="2973"/>
            <ac:spMk id="68" creationId="{7E6FC13E-02CF-4BB3-81A3-01A153A52688}"/>
          </ac:spMkLst>
        </pc:spChg>
        <pc:spChg chg="add mod">
          <ac:chgData name="Helen Margolis" userId="e6a7afbc-961a-442d-a2df-b33b0221b063" providerId="ADAL" clId="{4AE92FC1-3C72-413C-A73C-7D0DD0547C8D}" dt="2022-03-23T17:10:47.726" v="4570" actId="164"/>
          <ac:spMkLst>
            <pc:docMk/>
            <pc:sldMk cId="2605940473" sldId="2973"/>
            <ac:spMk id="70" creationId="{587A1A7C-2DB7-4C32-9C94-D541E6EC2C96}"/>
          </ac:spMkLst>
        </pc:spChg>
        <pc:grpChg chg="add del mod">
          <ac:chgData name="Helen Margolis" userId="e6a7afbc-961a-442d-a2df-b33b0221b063" providerId="ADAL" clId="{4AE92FC1-3C72-413C-A73C-7D0DD0547C8D}" dt="2022-03-23T17:09:29.640" v="4535" actId="165"/>
          <ac:grpSpMkLst>
            <pc:docMk/>
            <pc:sldMk cId="2605940473" sldId="2973"/>
            <ac:grpSpMk id="5" creationId="{0CAA54A2-8F51-41A7-95FE-83FE777BE3DE}"/>
          </ac:grpSpMkLst>
        </pc:grpChg>
        <pc:grpChg chg="add del mod">
          <ac:chgData name="Helen Margolis" userId="e6a7afbc-961a-442d-a2df-b33b0221b063" providerId="ADAL" clId="{4AE92FC1-3C72-413C-A73C-7D0DD0547C8D}" dt="2022-03-23T17:07:35.010" v="4468" actId="165"/>
          <ac:grpSpMkLst>
            <pc:docMk/>
            <pc:sldMk cId="2605940473" sldId="2973"/>
            <ac:grpSpMk id="8" creationId="{48F5FB87-6971-48A6-A45E-E6946629F74F}"/>
          </ac:grpSpMkLst>
        </pc:grpChg>
        <pc:grpChg chg="mod topLvl">
          <ac:chgData name="Helen Margolis" userId="e6a7afbc-961a-442d-a2df-b33b0221b063" providerId="ADAL" clId="{4AE92FC1-3C72-413C-A73C-7D0DD0547C8D}" dt="2022-03-23T17:10:47.726" v="4570" actId="164"/>
          <ac:grpSpMkLst>
            <pc:docMk/>
            <pc:sldMk cId="2605940473" sldId="2973"/>
            <ac:grpSpMk id="13" creationId="{8F11C3E6-12FB-40E6-80C3-027C23767FE5}"/>
          </ac:grpSpMkLst>
        </pc:grpChg>
        <pc:grpChg chg="mod topLvl">
          <ac:chgData name="Helen Margolis" userId="e6a7afbc-961a-442d-a2df-b33b0221b063" providerId="ADAL" clId="{4AE92FC1-3C72-413C-A73C-7D0DD0547C8D}" dt="2022-03-23T17:10:47.726" v="4570" actId="164"/>
          <ac:grpSpMkLst>
            <pc:docMk/>
            <pc:sldMk cId="2605940473" sldId="2973"/>
            <ac:grpSpMk id="17" creationId="{845F7C12-E113-4655-8D47-B724E99380E3}"/>
          </ac:grpSpMkLst>
        </pc:grpChg>
        <pc:grpChg chg="mod topLvl">
          <ac:chgData name="Helen Margolis" userId="e6a7afbc-961a-442d-a2df-b33b0221b063" providerId="ADAL" clId="{4AE92FC1-3C72-413C-A73C-7D0DD0547C8D}" dt="2022-03-23T17:10:47.726" v="4570" actId="164"/>
          <ac:grpSpMkLst>
            <pc:docMk/>
            <pc:sldMk cId="2605940473" sldId="2973"/>
            <ac:grpSpMk id="22" creationId="{246DC7E6-AD6B-43C6-B0C5-FA972CCAC4CB}"/>
          </ac:grpSpMkLst>
        </pc:grpChg>
        <pc:grpChg chg="add del mod">
          <ac:chgData name="Helen Margolis" userId="e6a7afbc-961a-442d-a2df-b33b0221b063" providerId="ADAL" clId="{4AE92FC1-3C72-413C-A73C-7D0DD0547C8D}" dt="2022-03-23T17:09:59.927" v="4556" actId="165"/>
          <ac:grpSpMkLst>
            <pc:docMk/>
            <pc:sldMk cId="2605940473" sldId="2973"/>
            <ac:grpSpMk id="69" creationId="{B22FBBBF-0203-40E2-9818-03DE180EE3A5}"/>
          </ac:grpSpMkLst>
        </pc:grpChg>
        <pc:grpChg chg="add mod">
          <ac:chgData name="Helen Margolis" userId="e6a7afbc-961a-442d-a2df-b33b0221b063" providerId="ADAL" clId="{4AE92FC1-3C72-413C-A73C-7D0DD0547C8D}" dt="2022-03-23T17:10:52.374" v="4571" actId="1076"/>
          <ac:grpSpMkLst>
            <pc:docMk/>
            <pc:sldMk cId="2605940473" sldId="2973"/>
            <ac:grpSpMk id="71" creationId="{A631D2D2-38F7-447C-89FC-5C17FFA1A9E4}"/>
          </ac:grpSpMkLst>
        </pc:grpChg>
        <pc:picChg chg="add del mod">
          <ac:chgData name="Helen Margolis" userId="e6a7afbc-961a-442d-a2df-b33b0221b063" providerId="ADAL" clId="{4AE92FC1-3C72-413C-A73C-7D0DD0547C8D}" dt="2022-03-23T16:57:16.858" v="3466" actId="478"/>
          <ac:picMkLst>
            <pc:docMk/>
            <pc:sldMk cId="2605940473" sldId="2973"/>
            <ac:picMk id="7" creationId="{4F7FB471-EF3D-4554-AB6B-D911E2020381}"/>
          </ac:picMkLst>
        </pc:picChg>
        <pc:picChg chg="mod topLvl modCrop">
          <ac:chgData name="Helen Margolis" userId="e6a7afbc-961a-442d-a2df-b33b0221b063" providerId="ADAL" clId="{4AE92FC1-3C72-413C-A73C-7D0DD0547C8D}" dt="2022-03-23T17:10:47.726" v="4570" actId="164"/>
          <ac:picMkLst>
            <pc:docMk/>
            <pc:sldMk cId="2605940473" sldId="2973"/>
            <ac:picMk id="9" creationId="{A7E5642A-CB41-4CC2-9CF4-0762B9D96735}"/>
          </ac:picMkLst>
        </pc:picChg>
        <pc:picChg chg="mod topLvl">
          <ac:chgData name="Helen Margolis" userId="e6a7afbc-961a-442d-a2df-b33b0221b063" providerId="ADAL" clId="{4AE92FC1-3C72-413C-A73C-7D0DD0547C8D}" dt="2022-03-23T17:10:47.726" v="4570" actId="164"/>
          <ac:picMkLst>
            <pc:docMk/>
            <pc:sldMk cId="2605940473" sldId="2973"/>
            <ac:picMk id="52" creationId="{85F01A25-DEE0-40D5-BC1D-75ACFBB0B25C}"/>
          </ac:picMkLst>
        </pc:picChg>
        <pc:cxnChg chg="mod topLvl">
          <ac:chgData name="Helen Margolis" userId="e6a7afbc-961a-442d-a2df-b33b0221b063" providerId="ADAL" clId="{4AE92FC1-3C72-413C-A73C-7D0DD0547C8D}" dt="2022-03-23T17:10:47.726" v="4570" actId="164"/>
          <ac:cxnSpMkLst>
            <pc:docMk/>
            <pc:sldMk cId="2605940473" sldId="2973"/>
            <ac:cxnSpMk id="31" creationId="{AC7E69C5-E71B-4266-ABEB-EE4F6824B18C}"/>
          </ac:cxnSpMkLst>
        </pc:cxnChg>
        <pc:cxnChg chg="mod topLvl">
          <ac:chgData name="Helen Margolis" userId="e6a7afbc-961a-442d-a2df-b33b0221b063" providerId="ADAL" clId="{4AE92FC1-3C72-413C-A73C-7D0DD0547C8D}" dt="2022-03-23T17:10:47.726" v="4570" actId="164"/>
          <ac:cxnSpMkLst>
            <pc:docMk/>
            <pc:sldMk cId="2605940473" sldId="2973"/>
            <ac:cxnSpMk id="32" creationId="{DAD7B9CE-6963-4FCB-A151-34726F38D2BF}"/>
          </ac:cxnSpMkLst>
        </pc:cxnChg>
        <pc:cxnChg chg="mod topLvl">
          <ac:chgData name="Helen Margolis" userId="e6a7afbc-961a-442d-a2df-b33b0221b063" providerId="ADAL" clId="{4AE92FC1-3C72-413C-A73C-7D0DD0547C8D}" dt="2022-03-23T17:10:47.726" v="4570" actId="164"/>
          <ac:cxnSpMkLst>
            <pc:docMk/>
            <pc:sldMk cId="2605940473" sldId="2973"/>
            <ac:cxnSpMk id="33" creationId="{85F2D85E-9F22-439A-9552-C2FBBE5E60BC}"/>
          </ac:cxnSpMkLst>
        </pc:cxnChg>
        <pc:cxnChg chg="mod topLvl">
          <ac:chgData name="Helen Margolis" userId="e6a7afbc-961a-442d-a2df-b33b0221b063" providerId="ADAL" clId="{4AE92FC1-3C72-413C-A73C-7D0DD0547C8D}" dt="2022-03-23T17:10:47.726" v="4570" actId="164"/>
          <ac:cxnSpMkLst>
            <pc:docMk/>
            <pc:sldMk cId="2605940473" sldId="2973"/>
            <ac:cxnSpMk id="34" creationId="{C3320449-F32F-4DB9-A865-FAC3845A6D6D}"/>
          </ac:cxnSpMkLst>
        </pc:cxnChg>
        <pc:cxnChg chg="mod topLvl">
          <ac:chgData name="Helen Margolis" userId="e6a7afbc-961a-442d-a2df-b33b0221b063" providerId="ADAL" clId="{4AE92FC1-3C72-413C-A73C-7D0DD0547C8D}" dt="2022-03-23T17:10:47.726" v="4570" actId="164"/>
          <ac:cxnSpMkLst>
            <pc:docMk/>
            <pc:sldMk cId="2605940473" sldId="2973"/>
            <ac:cxnSpMk id="35" creationId="{8C61A574-F524-4BCA-BD06-1F49C57B0C84}"/>
          </ac:cxnSpMkLst>
        </pc:cxnChg>
        <pc:cxnChg chg="mod topLvl">
          <ac:chgData name="Helen Margolis" userId="e6a7afbc-961a-442d-a2df-b33b0221b063" providerId="ADAL" clId="{4AE92FC1-3C72-413C-A73C-7D0DD0547C8D}" dt="2022-03-23T17:10:47.726" v="4570" actId="164"/>
          <ac:cxnSpMkLst>
            <pc:docMk/>
            <pc:sldMk cId="2605940473" sldId="2973"/>
            <ac:cxnSpMk id="36" creationId="{6D49CC84-546F-4B25-9333-6DEF21509021}"/>
          </ac:cxnSpMkLst>
        </pc:cxnChg>
        <pc:cxnChg chg="mod topLvl">
          <ac:chgData name="Helen Margolis" userId="e6a7afbc-961a-442d-a2df-b33b0221b063" providerId="ADAL" clId="{4AE92FC1-3C72-413C-A73C-7D0DD0547C8D}" dt="2022-03-23T17:10:47.726" v="4570" actId="164"/>
          <ac:cxnSpMkLst>
            <pc:docMk/>
            <pc:sldMk cId="2605940473" sldId="2973"/>
            <ac:cxnSpMk id="37" creationId="{8B7A0EC5-343A-4195-8F19-AA43EE864592}"/>
          </ac:cxnSpMkLst>
        </pc:cxnChg>
        <pc:cxnChg chg="mod topLvl">
          <ac:chgData name="Helen Margolis" userId="e6a7afbc-961a-442d-a2df-b33b0221b063" providerId="ADAL" clId="{4AE92FC1-3C72-413C-A73C-7D0DD0547C8D}" dt="2022-03-23T17:10:47.726" v="4570" actId="164"/>
          <ac:cxnSpMkLst>
            <pc:docMk/>
            <pc:sldMk cId="2605940473" sldId="2973"/>
            <ac:cxnSpMk id="43" creationId="{A73472B3-D6F3-49A2-987D-5F8DEC04415F}"/>
          </ac:cxnSpMkLst>
        </pc:cxnChg>
        <pc:cxnChg chg="mod topLvl">
          <ac:chgData name="Helen Margolis" userId="e6a7afbc-961a-442d-a2df-b33b0221b063" providerId="ADAL" clId="{4AE92FC1-3C72-413C-A73C-7D0DD0547C8D}" dt="2022-03-23T17:10:47.726" v="4570" actId="164"/>
          <ac:cxnSpMkLst>
            <pc:docMk/>
            <pc:sldMk cId="2605940473" sldId="2973"/>
            <ac:cxnSpMk id="53" creationId="{AE93BE9B-EE56-411A-BDA0-452EC15F0114}"/>
          </ac:cxnSpMkLst>
        </pc:cxnChg>
      </pc:sldChg>
      <pc:sldChg chg="add del ord">
        <pc:chgData name="Helen Margolis" userId="e6a7afbc-961a-442d-a2df-b33b0221b063" providerId="ADAL" clId="{4AE92FC1-3C72-413C-A73C-7D0DD0547C8D}" dt="2022-03-23T14:09:13.403" v="224" actId="47"/>
        <pc:sldMkLst>
          <pc:docMk/>
          <pc:sldMk cId="2894704395" sldId="2973"/>
        </pc:sldMkLst>
      </pc:sldChg>
      <pc:sldChg chg="delSp modSp add del mod ord">
        <pc:chgData name="Helen Margolis" userId="e6a7afbc-961a-442d-a2df-b33b0221b063" providerId="ADAL" clId="{4AE92FC1-3C72-413C-A73C-7D0DD0547C8D}" dt="2022-03-23T14:24:18.475" v="422" actId="47"/>
        <pc:sldMkLst>
          <pc:docMk/>
          <pc:sldMk cId="2075982676" sldId="2974"/>
        </pc:sldMkLst>
        <pc:spChg chg="mod">
          <ac:chgData name="Helen Margolis" userId="e6a7afbc-961a-442d-a2df-b33b0221b063" providerId="ADAL" clId="{4AE92FC1-3C72-413C-A73C-7D0DD0547C8D}" dt="2022-03-23T14:22:31.607" v="330" actId="6549"/>
          <ac:spMkLst>
            <pc:docMk/>
            <pc:sldMk cId="2075982676" sldId="2974"/>
            <ac:spMk id="10" creationId="{F12D8011-DE73-49EC-AC37-055C5BFBA920}"/>
          </ac:spMkLst>
        </pc:spChg>
        <pc:picChg chg="del">
          <ac:chgData name="Helen Margolis" userId="e6a7afbc-961a-442d-a2df-b33b0221b063" providerId="ADAL" clId="{4AE92FC1-3C72-413C-A73C-7D0DD0547C8D}" dt="2022-03-23T14:22:29.263" v="329" actId="478"/>
          <ac:picMkLst>
            <pc:docMk/>
            <pc:sldMk cId="2075982676" sldId="2974"/>
            <ac:picMk id="14" creationId="{8776F178-9384-4244-AE5E-9E08BB3479C4}"/>
          </ac:picMkLst>
        </pc:picChg>
      </pc:sldChg>
      <pc:sldChg chg="add del ord">
        <pc:chgData name="Helen Margolis" userId="e6a7afbc-961a-442d-a2df-b33b0221b063" providerId="ADAL" clId="{4AE92FC1-3C72-413C-A73C-7D0DD0547C8D}" dt="2022-03-23T14:21:05.622" v="264" actId="47"/>
        <pc:sldMkLst>
          <pc:docMk/>
          <pc:sldMk cId="2114302346" sldId="2974"/>
        </pc:sldMkLst>
      </pc:sldChg>
      <pc:sldChg chg="modSp add del mod">
        <pc:chgData name="Helen Margolis" userId="e6a7afbc-961a-442d-a2df-b33b0221b063" providerId="ADAL" clId="{4AE92FC1-3C72-413C-A73C-7D0DD0547C8D}" dt="2022-03-23T18:06:10.411" v="6771" actId="47"/>
        <pc:sldMkLst>
          <pc:docMk/>
          <pc:sldMk cId="88166431" sldId="2975"/>
        </pc:sldMkLst>
        <pc:spChg chg="mod">
          <ac:chgData name="Helen Margolis" userId="e6a7afbc-961a-442d-a2df-b33b0221b063" providerId="ADAL" clId="{4AE92FC1-3C72-413C-A73C-7D0DD0547C8D}" dt="2022-03-23T18:05:53.002" v="6767" actId="20577"/>
          <ac:spMkLst>
            <pc:docMk/>
            <pc:sldMk cId="88166431" sldId="2975"/>
            <ac:spMk id="2" creationId="{9D16903B-9247-461D-87FF-601A6CE73898}"/>
          </ac:spMkLst>
        </pc:spChg>
      </pc:sldChg>
      <pc:sldChg chg="addSp delSp modSp add mod ord">
        <pc:chgData name="Helen Margolis" userId="e6a7afbc-961a-442d-a2df-b33b0221b063" providerId="ADAL" clId="{4AE92FC1-3C72-413C-A73C-7D0DD0547C8D}" dt="2022-03-23T15:57:50.632" v="2326" actId="179"/>
        <pc:sldMkLst>
          <pc:docMk/>
          <pc:sldMk cId="1531514205" sldId="2976"/>
        </pc:sldMkLst>
        <pc:spChg chg="mod">
          <ac:chgData name="Helen Margolis" userId="e6a7afbc-961a-442d-a2df-b33b0221b063" providerId="ADAL" clId="{4AE92FC1-3C72-413C-A73C-7D0DD0547C8D}" dt="2022-03-23T14:23:51.606" v="416" actId="20577"/>
          <ac:spMkLst>
            <pc:docMk/>
            <pc:sldMk cId="1531514205" sldId="2976"/>
            <ac:spMk id="2" creationId="{9D16903B-9247-461D-87FF-601A6CE73898}"/>
          </ac:spMkLst>
        </pc:spChg>
        <pc:spChg chg="add mod">
          <ac:chgData name="Helen Margolis" userId="e6a7afbc-961a-442d-a2df-b33b0221b063" providerId="ADAL" clId="{4AE92FC1-3C72-413C-A73C-7D0DD0547C8D}" dt="2022-03-23T15:57:50.632" v="2326" actId="179"/>
          <ac:spMkLst>
            <pc:docMk/>
            <pc:sldMk cId="1531514205" sldId="2976"/>
            <ac:spMk id="6" creationId="{88C797CC-8C5A-4431-8415-46C419008CED}"/>
          </ac:spMkLst>
        </pc:spChg>
        <pc:spChg chg="mod">
          <ac:chgData name="Helen Margolis" userId="e6a7afbc-961a-442d-a2df-b33b0221b063" providerId="ADAL" clId="{4AE92FC1-3C72-413C-A73C-7D0DD0547C8D}" dt="2022-03-23T15:53:25.858" v="2147" actId="165"/>
          <ac:spMkLst>
            <pc:docMk/>
            <pc:sldMk cId="1531514205" sldId="2976"/>
            <ac:spMk id="9" creationId="{17FE7B35-4126-4C37-A905-6304B4D78F14}"/>
          </ac:spMkLst>
        </pc:spChg>
        <pc:spChg chg="mod">
          <ac:chgData name="Helen Margolis" userId="e6a7afbc-961a-442d-a2df-b33b0221b063" providerId="ADAL" clId="{4AE92FC1-3C72-413C-A73C-7D0DD0547C8D}" dt="2022-03-23T15:53:25.858" v="2147" actId="165"/>
          <ac:spMkLst>
            <pc:docMk/>
            <pc:sldMk cId="1531514205" sldId="2976"/>
            <ac:spMk id="14" creationId="{1AA2E753-22F5-4A64-A371-2DB77E2D32D2}"/>
          </ac:spMkLst>
        </pc:spChg>
        <pc:spChg chg="add del mod">
          <ac:chgData name="Helen Margolis" userId="e6a7afbc-961a-442d-a2df-b33b0221b063" providerId="ADAL" clId="{4AE92FC1-3C72-413C-A73C-7D0DD0547C8D}" dt="2022-03-23T14:42:48.736" v="529" actId="478"/>
          <ac:spMkLst>
            <pc:docMk/>
            <pc:sldMk cId="1531514205" sldId="2976"/>
            <ac:spMk id="15" creationId="{ECD2D74C-A133-4E55-9F3D-DEE5BD3A6333}"/>
          </ac:spMkLst>
        </pc:spChg>
        <pc:spChg chg="add del mod">
          <ac:chgData name="Helen Margolis" userId="e6a7afbc-961a-442d-a2df-b33b0221b063" providerId="ADAL" clId="{4AE92FC1-3C72-413C-A73C-7D0DD0547C8D}" dt="2022-03-23T14:42:43.269" v="527" actId="21"/>
          <ac:spMkLst>
            <pc:docMk/>
            <pc:sldMk cId="1531514205" sldId="2976"/>
            <ac:spMk id="16" creationId="{C70F295D-BD5B-4BC0-908F-9EF03C09AFED}"/>
          </ac:spMkLst>
        </pc:spChg>
        <pc:spChg chg="add mod">
          <ac:chgData name="Helen Margolis" userId="e6a7afbc-961a-442d-a2df-b33b0221b063" providerId="ADAL" clId="{4AE92FC1-3C72-413C-A73C-7D0DD0547C8D}" dt="2022-03-23T15:57:30.433" v="2323" actId="179"/>
          <ac:spMkLst>
            <pc:docMk/>
            <pc:sldMk cId="1531514205" sldId="2976"/>
            <ac:spMk id="17" creationId="{45CC402E-823B-4597-A067-805F2BAE71A3}"/>
          </ac:spMkLst>
        </pc:spChg>
        <pc:spChg chg="add mod">
          <ac:chgData name="Helen Margolis" userId="e6a7afbc-961a-442d-a2df-b33b0221b063" providerId="ADAL" clId="{4AE92FC1-3C72-413C-A73C-7D0DD0547C8D}" dt="2022-03-23T15:57:24.155" v="2321" actId="179"/>
          <ac:spMkLst>
            <pc:docMk/>
            <pc:sldMk cId="1531514205" sldId="2976"/>
            <ac:spMk id="18" creationId="{127DD7CA-94E9-43EF-92C4-4FEAE7BE7F12}"/>
          </ac:spMkLst>
        </pc:spChg>
        <pc:spChg chg="del mod topLvl">
          <ac:chgData name="Helen Margolis" userId="e6a7afbc-961a-442d-a2df-b33b0221b063" providerId="ADAL" clId="{4AE92FC1-3C72-413C-A73C-7D0DD0547C8D}" dt="2022-03-23T15:41:37.944" v="1916" actId="478"/>
          <ac:spMkLst>
            <pc:docMk/>
            <pc:sldMk cId="1531514205" sldId="2976"/>
            <ac:spMk id="21" creationId="{E070C48E-97BD-4966-A900-E1061649885A}"/>
          </ac:spMkLst>
        </pc:spChg>
        <pc:spChg chg="mod topLvl">
          <ac:chgData name="Helen Margolis" userId="e6a7afbc-961a-442d-a2df-b33b0221b063" providerId="ADAL" clId="{4AE92FC1-3C72-413C-A73C-7D0DD0547C8D}" dt="2022-03-23T15:44:16.114" v="1952" actId="1076"/>
          <ac:spMkLst>
            <pc:docMk/>
            <pc:sldMk cId="1531514205" sldId="2976"/>
            <ac:spMk id="23" creationId="{60F473AE-BFB0-48A2-883E-2CFF8F6F134D}"/>
          </ac:spMkLst>
        </pc:spChg>
        <pc:spChg chg="add mod">
          <ac:chgData name="Helen Margolis" userId="e6a7afbc-961a-442d-a2df-b33b0221b063" providerId="ADAL" clId="{4AE92FC1-3C72-413C-A73C-7D0DD0547C8D}" dt="2022-03-23T15:41:57.865" v="1920" actId="164"/>
          <ac:spMkLst>
            <pc:docMk/>
            <pc:sldMk cId="1531514205" sldId="2976"/>
            <ac:spMk id="24" creationId="{279E5A90-25F1-4A8C-997C-CE6B6C1FC9A2}"/>
          </ac:spMkLst>
        </pc:spChg>
        <pc:spChg chg="mod topLvl">
          <ac:chgData name="Helen Margolis" userId="e6a7afbc-961a-442d-a2df-b33b0221b063" providerId="ADAL" clId="{4AE92FC1-3C72-413C-A73C-7D0DD0547C8D}" dt="2022-03-23T15:46:01.511" v="1970" actId="164"/>
          <ac:spMkLst>
            <pc:docMk/>
            <pc:sldMk cId="1531514205" sldId="2976"/>
            <ac:spMk id="29" creationId="{7212627C-629C-4A14-9843-550753BEA2AA}"/>
          </ac:spMkLst>
        </pc:spChg>
        <pc:spChg chg="mod ord topLvl">
          <ac:chgData name="Helen Margolis" userId="e6a7afbc-961a-442d-a2df-b33b0221b063" providerId="ADAL" clId="{4AE92FC1-3C72-413C-A73C-7D0DD0547C8D}" dt="2022-03-23T15:46:01.511" v="1970" actId="164"/>
          <ac:spMkLst>
            <pc:docMk/>
            <pc:sldMk cId="1531514205" sldId="2976"/>
            <ac:spMk id="30" creationId="{DA34FEA9-497B-4777-8B69-FC044723FDA7}"/>
          </ac:spMkLst>
        </pc:spChg>
        <pc:spChg chg="add mod">
          <ac:chgData name="Helen Margolis" userId="e6a7afbc-961a-442d-a2df-b33b0221b063" providerId="ADAL" clId="{4AE92FC1-3C72-413C-A73C-7D0DD0547C8D}" dt="2022-03-23T15:43:34.778" v="1947" actId="207"/>
          <ac:spMkLst>
            <pc:docMk/>
            <pc:sldMk cId="1531514205" sldId="2976"/>
            <ac:spMk id="31" creationId="{59FAA73C-93FF-4983-AA20-5747AE308095}"/>
          </ac:spMkLst>
        </pc:spChg>
        <pc:spChg chg="add mod">
          <ac:chgData name="Helen Margolis" userId="e6a7afbc-961a-442d-a2df-b33b0221b063" providerId="ADAL" clId="{4AE92FC1-3C72-413C-A73C-7D0DD0547C8D}" dt="2022-03-23T15:43:12.305" v="1940" actId="164"/>
          <ac:spMkLst>
            <pc:docMk/>
            <pc:sldMk cId="1531514205" sldId="2976"/>
            <ac:spMk id="32" creationId="{063EBF04-C1AA-44F8-8A78-9D7B46B3AF5B}"/>
          </ac:spMkLst>
        </pc:spChg>
        <pc:spChg chg="mod topLvl">
          <ac:chgData name="Helen Margolis" userId="e6a7afbc-961a-442d-a2df-b33b0221b063" providerId="ADAL" clId="{4AE92FC1-3C72-413C-A73C-7D0DD0547C8D}" dt="2022-03-23T15:53:25.858" v="2147" actId="165"/>
          <ac:spMkLst>
            <pc:docMk/>
            <pc:sldMk cId="1531514205" sldId="2976"/>
            <ac:spMk id="42" creationId="{8C9FA824-2859-45DD-97A8-B753049B664C}"/>
          </ac:spMkLst>
        </pc:spChg>
        <pc:spChg chg="mod topLvl">
          <ac:chgData name="Helen Margolis" userId="e6a7afbc-961a-442d-a2df-b33b0221b063" providerId="ADAL" clId="{4AE92FC1-3C72-413C-A73C-7D0DD0547C8D}" dt="2022-03-23T15:53:25.858" v="2147" actId="165"/>
          <ac:spMkLst>
            <pc:docMk/>
            <pc:sldMk cId="1531514205" sldId="2976"/>
            <ac:spMk id="44" creationId="{8FF08C61-3AFF-40D5-AC01-C05A516F98DA}"/>
          </ac:spMkLst>
        </pc:spChg>
        <pc:grpChg chg="add mod">
          <ac:chgData name="Helen Margolis" userId="e6a7afbc-961a-442d-a2df-b33b0221b063" providerId="ADAL" clId="{4AE92FC1-3C72-413C-A73C-7D0DD0547C8D}" dt="2022-03-23T15:46:22.039" v="1973" actId="164"/>
          <ac:grpSpMkLst>
            <pc:docMk/>
            <pc:sldMk cId="1531514205" sldId="2976"/>
            <ac:grpSpMk id="5" creationId="{492FD91A-7DC0-4B45-BC7B-FEBCBC149187}"/>
          </ac:grpSpMkLst>
        </pc:grpChg>
        <pc:grpChg chg="add mod topLvl">
          <ac:chgData name="Helen Margolis" userId="e6a7afbc-961a-442d-a2df-b33b0221b063" providerId="ADAL" clId="{4AE92FC1-3C72-413C-A73C-7D0DD0547C8D}" dt="2022-03-23T15:53:40.525" v="2150" actId="164"/>
          <ac:grpSpMkLst>
            <pc:docMk/>
            <pc:sldMk cId="1531514205" sldId="2976"/>
            <ac:grpSpMk id="7" creationId="{D967E3AC-800C-4911-95DE-4CE5C632470F}"/>
          </ac:grpSpMkLst>
        </pc:grpChg>
        <pc:grpChg chg="mod">
          <ac:chgData name="Helen Margolis" userId="e6a7afbc-961a-442d-a2df-b33b0221b063" providerId="ADAL" clId="{4AE92FC1-3C72-413C-A73C-7D0DD0547C8D}" dt="2022-03-23T15:53:25.858" v="2147" actId="165"/>
          <ac:grpSpMkLst>
            <pc:docMk/>
            <pc:sldMk cId="1531514205" sldId="2976"/>
            <ac:grpSpMk id="8" creationId="{5E343C61-5469-4223-8BE1-B97BCE8C948F}"/>
          </ac:grpSpMkLst>
        </pc:grpChg>
        <pc:grpChg chg="add del mod">
          <ac:chgData name="Helen Margolis" userId="e6a7afbc-961a-442d-a2df-b33b0221b063" providerId="ADAL" clId="{4AE92FC1-3C72-413C-A73C-7D0DD0547C8D}" dt="2022-03-23T15:40:51.626" v="1906" actId="165"/>
          <ac:grpSpMkLst>
            <pc:docMk/>
            <pc:sldMk cId="1531514205" sldId="2976"/>
            <ac:grpSpMk id="19" creationId="{DB7969A5-0FDA-4EF7-99A8-DB18C24E21D8}"/>
          </ac:grpSpMkLst>
        </pc:grpChg>
        <pc:grpChg chg="del mod topLvl">
          <ac:chgData name="Helen Margolis" userId="e6a7afbc-961a-442d-a2df-b33b0221b063" providerId="ADAL" clId="{4AE92FC1-3C72-413C-A73C-7D0DD0547C8D}" dt="2022-03-23T15:40:56.190" v="1907" actId="165"/>
          <ac:grpSpMkLst>
            <pc:docMk/>
            <pc:sldMk cId="1531514205" sldId="2976"/>
            <ac:grpSpMk id="20" creationId="{39687657-774B-448D-AEDA-2A9CF2C6CFF2}"/>
          </ac:grpSpMkLst>
        </pc:grpChg>
        <pc:grpChg chg="add del mod">
          <ac:chgData name="Helen Margolis" userId="e6a7afbc-961a-442d-a2df-b33b0221b063" providerId="ADAL" clId="{4AE92FC1-3C72-413C-A73C-7D0DD0547C8D}" dt="2022-03-23T15:42:42.546" v="1929" actId="165"/>
          <ac:grpSpMkLst>
            <pc:docMk/>
            <pc:sldMk cId="1531514205" sldId="2976"/>
            <ac:grpSpMk id="27" creationId="{75C43C79-F6D6-42F2-972A-3035BAFA1D21}"/>
          </ac:grpSpMkLst>
        </pc:grpChg>
        <pc:grpChg chg="add mod">
          <ac:chgData name="Helen Margolis" userId="e6a7afbc-961a-442d-a2df-b33b0221b063" providerId="ADAL" clId="{4AE92FC1-3C72-413C-A73C-7D0DD0547C8D}" dt="2022-03-23T15:46:22.039" v="1973" actId="164"/>
          <ac:grpSpMkLst>
            <pc:docMk/>
            <pc:sldMk cId="1531514205" sldId="2976"/>
            <ac:grpSpMk id="33" creationId="{FBAD7445-09C6-4AED-8986-475EFC6C8A10}"/>
          </ac:grpSpMkLst>
        </pc:grpChg>
        <pc:grpChg chg="add mod">
          <ac:chgData name="Helen Margolis" userId="e6a7afbc-961a-442d-a2df-b33b0221b063" providerId="ADAL" clId="{4AE92FC1-3C72-413C-A73C-7D0DD0547C8D}" dt="2022-03-23T15:46:22.039" v="1973" actId="164"/>
          <ac:grpSpMkLst>
            <pc:docMk/>
            <pc:sldMk cId="1531514205" sldId="2976"/>
            <ac:grpSpMk id="36" creationId="{787FDA25-9491-4968-B94E-E5D0D5770E03}"/>
          </ac:grpSpMkLst>
        </pc:grpChg>
        <pc:grpChg chg="add mod">
          <ac:chgData name="Helen Margolis" userId="e6a7afbc-961a-442d-a2df-b33b0221b063" providerId="ADAL" clId="{4AE92FC1-3C72-413C-A73C-7D0DD0547C8D}" dt="2022-03-23T15:46:24.601" v="1974" actId="1076"/>
          <ac:grpSpMkLst>
            <pc:docMk/>
            <pc:sldMk cId="1531514205" sldId="2976"/>
            <ac:grpSpMk id="37" creationId="{B60A17FC-0B29-4E4E-BA17-6353A56C963F}"/>
          </ac:grpSpMkLst>
        </pc:grpChg>
        <pc:grpChg chg="add del mod">
          <ac:chgData name="Helen Margolis" userId="e6a7afbc-961a-442d-a2df-b33b0221b063" providerId="ADAL" clId="{4AE92FC1-3C72-413C-A73C-7D0DD0547C8D}" dt="2022-03-23T15:47:48.127" v="1985" actId="165"/>
          <ac:grpSpMkLst>
            <pc:docMk/>
            <pc:sldMk cId="1531514205" sldId="2976"/>
            <ac:grpSpMk id="40" creationId="{C47D0A30-5268-46F9-9014-1BEC339B7D95}"/>
          </ac:grpSpMkLst>
        </pc:grpChg>
        <pc:grpChg chg="del mod topLvl">
          <ac:chgData name="Helen Margolis" userId="e6a7afbc-961a-442d-a2df-b33b0221b063" providerId="ADAL" clId="{4AE92FC1-3C72-413C-A73C-7D0DD0547C8D}" dt="2022-03-23T15:47:52.604" v="1986" actId="165"/>
          <ac:grpSpMkLst>
            <pc:docMk/>
            <pc:sldMk cId="1531514205" sldId="2976"/>
            <ac:grpSpMk id="41" creationId="{63ECD3D0-E630-493B-A352-F8CCB0D1B11A}"/>
          </ac:grpSpMkLst>
        </pc:grpChg>
        <pc:grpChg chg="add mod topLvl">
          <ac:chgData name="Helen Margolis" userId="e6a7afbc-961a-442d-a2df-b33b0221b063" providerId="ADAL" clId="{4AE92FC1-3C72-413C-A73C-7D0DD0547C8D}" dt="2022-03-23T15:53:40.525" v="2150" actId="164"/>
          <ac:grpSpMkLst>
            <pc:docMk/>
            <pc:sldMk cId="1531514205" sldId="2976"/>
            <ac:grpSpMk id="45" creationId="{C4A60E63-0D7F-46D9-B388-82A5FB241173}"/>
          </ac:grpSpMkLst>
        </pc:grpChg>
        <pc:grpChg chg="add del mod">
          <ac:chgData name="Helen Margolis" userId="e6a7afbc-961a-442d-a2df-b33b0221b063" providerId="ADAL" clId="{4AE92FC1-3C72-413C-A73C-7D0DD0547C8D}" dt="2022-03-23T15:53:25.858" v="2147" actId="165"/>
          <ac:grpSpMkLst>
            <pc:docMk/>
            <pc:sldMk cId="1531514205" sldId="2976"/>
            <ac:grpSpMk id="46" creationId="{755BA66A-E3F7-48C0-AC3E-50B13BFE1205}"/>
          </ac:grpSpMkLst>
        </pc:grpChg>
        <pc:grpChg chg="add mod">
          <ac:chgData name="Helen Margolis" userId="e6a7afbc-961a-442d-a2df-b33b0221b063" providerId="ADAL" clId="{4AE92FC1-3C72-413C-A73C-7D0DD0547C8D}" dt="2022-03-23T15:55:01.083" v="2160" actId="1076"/>
          <ac:grpSpMkLst>
            <pc:docMk/>
            <pc:sldMk cId="1531514205" sldId="2976"/>
            <ac:grpSpMk id="47" creationId="{89E4837D-C53B-4946-AE5B-E21F104E68D1}"/>
          </ac:grpSpMkLst>
        </pc:grpChg>
        <pc:picChg chg="add mod">
          <ac:chgData name="Helen Margolis" userId="e6a7afbc-961a-442d-a2df-b33b0221b063" providerId="ADAL" clId="{4AE92FC1-3C72-413C-A73C-7D0DD0547C8D}" dt="2022-03-23T15:41:57.865" v="1920" actId="164"/>
          <ac:picMkLst>
            <pc:docMk/>
            <pc:sldMk cId="1531514205" sldId="2976"/>
            <ac:picMk id="4" creationId="{1F50F78D-8E97-4D6B-90AB-4D679D7AE63B}"/>
          </ac:picMkLst>
        </pc:picChg>
        <pc:picChg chg="mod">
          <ac:chgData name="Helen Margolis" userId="e6a7afbc-961a-442d-a2df-b33b0221b063" providerId="ADAL" clId="{4AE92FC1-3C72-413C-A73C-7D0DD0547C8D}" dt="2022-03-23T15:53:25.858" v="2147" actId="165"/>
          <ac:picMkLst>
            <pc:docMk/>
            <pc:sldMk cId="1531514205" sldId="2976"/>
            <ac:picMk id="13" creationId="{E427F40A-372F-40CC-8FB7-88288A761DD8}"/>
          </ac:picMkLst>
        </pc:picChg>
        <pc:picChg chg="del mod topLvl">
          <ac:chgData name="Helen Margolis" userId="e6a7afbc-961a-442d-a2df-b33b0221b063" providerId="ADAL" clId="{4AE92FC1-3C72-413C-A73C-7D0DD0547C8D}" dt="2022-03-23T15:41:22.736" v="1913" actId="478"/>
          <ac:picMkLst>
            <pc:docMk/>
            <pc:sldMk cId="1531514205" sldId="2976"/>
            <ac:picMk id="22" creationId="{CEE2BA59-FF86-4C02-912F-70A9AF8BCB87}"/>
          </ac:picMkLst>
        </pc:picChg>
        <pc:picChg chg="add mod">
          <ac:chgData name="Helen Margolis" userId="e6a7afbc-961a-442d-a2df-b33b0221b063" providerId="ADAL" clId="{4AE92FC1-3C72-413C-A73C-7D0DD0547C8D}" dt="2022-03-23T15:43:12.305" v="1940" actId="164"/>
          <ac:picMkLst>
            <pc:docMk/>
            <pc:sldMk cId="1531514205" sldId="2976"/>
            <ac:picMk id="26" creationId="{A5461B4B-6D8C-4FA4-8BD3-378397DE9EE0}"/>
          </ac:picMkLst>
        </pc:picChg>
        <pc:picChg chg="del mod topLvl">
          <ac:chgData name="Helen Margolis" userId="e6a7afbc-961a-442d-a2df-b33b0221b063" providerId="ADAL" clId="{4AE92FC1-3C72-413C-A73C-7D0DD0547C8D}" dt="2022-03-23T15:42:45.172" v="1930" actId="478"/>
          <ac:picMkLst>
            <pc:docMk/>
            <pc:sldMk cId="1531514205" sldId="2976"/>
            <ac:picMk id="28" creationId="{9C66B798-28B7-46ED-B301-C0351C45AF74}"/>
          </ac:picMkLst>
        </pc:picChg>
        <pc:picChg chg="add mod">
          <ac:chgData name="Helen Margolis" userId="e6a7afbc-961a-442d-a2df-b33b0221b063" providerId="ADAL" clId="{4AE92FC1-3C72-413C-A73C-7D0DD0547C8D}" dt="2022-03-23T15:46:01.511" v="1970" actId="164"/>
          <ac:picMkLst>
            <pc:docMk/>
            <pc:sldMk cId="1531514205" sldId="2976"/>
            <ac:picMk id="35" creationId="{FCD36A60-B3E1-4FAC-9426-17AE20777CA5}"/>
          </ac:picMkLst>
        </pc:picChg>
        <pc:picChg chg="add mod">
          <ac:chgData name="Helen Margolis" userId="e6a7afbc-961a-442d-a2df-b33b0221b063" providerId="ADAL" clId="{4AE92FC1-3C72-413C-A73C-7D0DD0547C8D}" dt="2022-03-23T15:53:25.858" v="2147" actId="165"/>
          <ac:picMkLst>
            <pc:docMk/>
            <pc:sldMk cId="1531514205" sldId="2976"/>
            <ac:picMk id="39" creationId="{3EE2C127-F213-4A2C-B2C2-3C4D4E94FDE2}"/>
          </ac:picMkLst>
        </pc:picChg>
        <pc:picChg chg="del mod topLvl">
          <ac:chgData name="Helen Margolis" userId="e6a7afbc-961a-442d-a2df-b33b0221b063" providerId="ADAL" clId="{4AE92FC1-3C72-413C-A73C-7D0DD0547C8D}" dt="2022-03-23T15:47:54.424" v="1987" actId="478"/>
          <ac:picMkLst>
            <pc:docMk/>
            <pc:sldMk cId="1531514205" sldId="2976"/>
            <ac:picMk id="43" creationId="{DA7F21F3-65D9-4B6F-9788-38F1B72242FC}"/>
          </ac:picMkLst>
        </pc:picChg>
      </pc:sldChg>
      <pc:sldChg chg="addSp delSp modSp add mod ord">
        <pc:chgData name="Helen Margolis" userId="e6a7afbc-961a-442d-a2df-b33b0221b063" providerId="ADAL" clId="{4AE92FC1-3C72-413C-A73C-7D0DD0547C8D}" dt="2022-03-23T17:59:13.319" v="6739" actId="1076"/>
        <pc:sldMkLst>
          <pc:docMk/>
          <pc:sldMk cId="2669353929" sldId="2977"/>
        </pc:sldMkLst>
        <pc:spChg chg="mod">
          <ac:chgData name="Helen Margolis" userId="e6a7afbc-961a-442d-a2df-b33b0221b063" providerId="ADAL" clId="{4AE92FC1-3C72-413C-A73C-7D0DD0547C8D}" dt="2022-03-23T17:30:17.941" v="5464" actId="20577"/>
          <ac:spMkLst>
            <pc:docMk/>
            <pc:sldMk cId="2669353929" sldId="2977"/>
            <ac:spMk id="2" creationId="{9D16903B-9247-461D-87FF-601A6CE73898}"/>
          </ac:spMkLst>
        </pc:spChg>
        <pc:spChg chg="add del mod">
          <ac:chgData name="Helen Margolis" userId="e6a7afbc-961a-442d-a2df-b33b0221b063" providerId="ADAL" clId="{4AE92FC1-3C72-413C-A73C-7D0DD0547C8D}" dt="2022-03-23T17:36:02.349" v="5926" actId="478"/>
          <ac:spMkLst>
            <pc:docMk/>
            <pc:sldMk cId="2669353929" sldId="2977"/>
            <ac:spMk id="6" creationId="{226A4329-C28F-432E-B565-81FB3311CC64}"/>
          </ac:spMkLst>
        </pc:spChg>
        <pc:spChg chg="add mod">
          <ac:chgData name="Helen Margolis" userId="e6a7afbc-961a-442d-a2df-b33b0221b063" providerId="ADAL" clId="{4AE92FC1-3C72-413C-A73C-7D0DD0547C8D}" dt="2022-03-23T17:58:49.317" v="6732" actId="14100"/>
          <ac:spMkLst>
            <pc:docMk/>
            <pc:sldMk cId="2669353929" sldId="2977"/>
            <ac:spMk id="7" creationId="{60C0D288-DC8E-457C-A93C-D5A5D6DE15C1}"/>
          </ac:spMkLst>
        </pc:spChg>
        <pc:spChg chg="add del mod">
          <ac:chgData name="Helen Margolis" userId="e6a7afbc-961a-442d-a2df-b33b0221b063" providerId="ADAL" clId="{4AE92FC1-3C72-413C-A73C-7D0DD0547C8D}" dt="2022-03-23T17:14:34.802" v="4584" actId="478"/>
          <ac:spMkLst>
            <pc:docMk/>
            <pc:sldMk cId="2669353929" sldId="2977"/>
            <ac:spMk id="13" creationId="{D6F89BD5-E09B-4D23-B1D0-ECCE56CB0EA8}"/>
          </ac:spMkLst>
        </pc:spChg>
        <pc:spChg chg="add del mod">
          <ac:chgData name="Helen Margolis" userId="e6a7afbc-961a-442d-a2df-b33b0221b063" providerId="ADAL" clId="{4AE92FC1-3C72-413C-A73C-7D0DD0547C8D}" dt="2022-03-23T17:51:56.064" v="6397" actId="478"/>
          <ac:spMkLst>
            <pc:docMk/>
            <pc:sldMk cId="2669353929" sldId="2977"/>
            <ac:spMk id="14" creationId="{1F5B7EF5-4E9D-4E60-861C-4BED55D964DB}"/>
          </ac:spMkLst>
        </pc:spChg>
        <pc:spChg chg="add mod">
          <ac:chgData name="Helen Margolis" userId="e6a7afbc-961a-442d-a2df-b33b0221b063" providerId="ADAL" clId="{4AE92FC1-3C72-413C-A73C-7D0DD0547C8D}" dt="2022-03-23T17:58:35.453" v="6729" actId="20577"/>
          <ac:spMkLst>
            <pc:docMk/>
            <pc:sldMk cId="2669353929" sldId="2977"/>
            <ac:spMk id="15" creationId="{5D21AABB-4371-4F1E-AC6D-9FC41523BA4E}"/>
          </ac:spMkLst>
        </pc:spChg>
        <pc:spChg chg="add del mod">
          <ac:chgData name="Helen Margolis" userId="e6a7afbc-961a-442d-a2df-b33b0221b063" providerId="ADAL" clId="{4AE92FC1-3C72-413C-A73C-7D0DD0547C8D}" dt="2022-03-23T17:57:52.902" v="6690" actId="478"/>
          <ac:spMkLst>
            <pc:docMk/>
            <pc:sldMk cId="2669353929" sldId="2977"/>
            <ac:spMk id="18" creationId="{4CBBB22F-65C2-49F4-A675-7A2CC86B7771}"/>
          </ac:spMkLst>
        </pc:spChg>
        <pc:picChg chg="add del mod">
          <ac:chgData name="Helen Margolis" userId="e6a7afbc-961a-442d-a2df-b33b0221b063" providerId="ADAL" clId="{4AE92FC1-3C72-413C-A73C-7D0DD0547C8D}" dt="2022-03-23T17:38:18.065" v="6192" actId="478"/>
          <ac:picMkLst>
            <pc:docMk/>
            <pc:sldMk cId="2669353929" sldId="2977"/>
            <ac:picMk id="8" creationId="{E6D4E377-B500-4ACF-94EF-E99D856C185B}"/>
          </ac:picMkLst>
        </pc:picChg>
        <pc:picChg chg="add mod">
          <ac:chgData name="Helen Margolis" userId="e6a7afbc-961a-442d-a2df-b33b0221b063" providerId="ADAL" clId="{4AE92FC1-3C72-413C-A73C-7D0DD0547C8D}" dt="2022-03-23T17:59:13.319" v="6739" actId="1076"/>
          <ac:picMkLst>
            <pc:docMk/>
            <pc:sldMk cId="2669353929" sldId="2977"/>
            <ac:picMk id="16" creationId="{35911AC9-E402-4547-8B04-715988D92E9F}"/>
          </ac:picMkLst>
        </pc:picChg>
        <pc:picChg chg="add mod">
          <ac:chgData name="Helen Margolis" userId="e6a7afbc-961a-442d-a2df-b33b0221b063" providerId="ADAL" clId="{4AE92FC1-3C72-413C-A73C-7D0DD0547C8D}" dt="2022-03-23T17:59:09.127" v="6738" actId="14100"/>
          <ac:picMkLst>
            <pc:docMk/>
            <pc:sldMk cId="2669353929" sldId="2977"/>
            <ac:picMk id="17" creationId="{0D2B89F8-219D-46E0-A3EC-91E26ED1FF9B}"/>
          </ac:picMkLst>
        </pc:picChg>
      </pc:sldChg>
      <pc:sldChg chg="add del">
        <pc:chgData name="Helen Margolis" userId="e6a7afbc-961a-442d-a2df-b33b0221b063" providerId="ADAL" clId="{4AE92FC1-3C72-413C-A73C-7D0DD0547C8D}" dt="2022-03-23T18:01:09.160" v="6741" actId="47"/>
        <pc:sldMkLst>
          <pc:docMk/>
          <pc:sldMk cId="501069822" sldId="2978"/>
        </pc:sldMkLst>
      </pc:sldChg>
      <pc:sldChg chg="add del ord">
        <pc:chgData name="Helen Margolis" userId="e6a7afbc-961a-442d-a2df-b33b0221b063" providerId="ADAL" clId="{4AE92FC1-3C72-413C-A73C-7D0DD0547C8D}" dt="2022-03-23T18:56:57.836" v="9039" actId="47"/>
        <pc:sldMkLst>
          <pc:docMk/>
          <pc:sldMk cId="39626941" sldId="2979"/>
        </pc:sldMkLst>
      </pc:sldChg>
      <pc:sldChg chg="add del">
        <pc:chgData name="Helen Margolis" userId="e6a7afbc-961a-442d-a2df-b33b0221b063" providerId="ADAL" clId="{4AE92FC1-3C72-413C-A73C-7D0DD0547C8D}" dt="2022-03-23T18:30:47.858" v="7055" actId="47"/>
        <pc:sldMkLst>
          <pc:docMk/>
          <pc:sldMk cId="2715068451" sldId="2980"/>
        </pc:sldMkLst>
      </pc:sldChg>
      <pc:sldChg chg="addSp delSp modSp add mod ord">
        <pc:chgData name="Helen Margolis" userId="e6a7afbc-961a-442d-a2df-b33b0221b063" providerId="ADAL" clId="{4AE92FC1-3C72-413C-A73C-7D0DD0547C8D}" dt="2022-03-23T18:54:46.855" v="9032" actId="465"/>
        <pc:sldMkLst>
          <pc:docMk/>
          <pc:sldMk cId="4017765775" sldId="2980"/>
        </pc:sldMkLst>
        <pc:spChg chg="mod">
          <ac:chgData name="Helen Margolis" userId="e6a7afbc-961a-442d-a2df-b33b0221b063" providerId="ADAL" clId="{4AE92FC1-3C72-413C-A73C-7D0DD0547C8D}" dt="2022-03-23T18:48:10.956" v="8741" actId="20577"/>
          <ac:spMkLst>
            <pc:docMk/>
            <pc:sldMk cId="4017765775" sldId="2980"/>
            <ac:spMk id="2" creationId="{9D16903B-9247-461D-87FF-601A6CE73898}"/>
          </ac:spMkLst>
        </pc:spChg>
        <pc:spChg chg="add del mod">
          <ac:chgData name="Helen Margolis" userId="e6a7afbc-961a-442d-a2df-b33b0221b063" providerId="ADAL" clId="{4AE92FC1-3C72-413C-A73C-7D0DD0547C8D}" dt="2022-03-23T18:41:36.383" v="7855" actId="478"/>
          <ac:spMkLst>
            <pc:docMk/>
            <pc:sldMk cId="4017765775" sldId="2980"/>
            <ac:spMk id="4" creationId="{A74FFB00-81F8-4889-BF38-8A345F2AC7EF}"/>
          </ac:spMkLst>
        </pc:spChg>
        <pc:spChg chg="add del mod">
          <ac:chgData name="Helen Margolis" userId="e6a7afbc-961a-442d-a2df-b33b0221b063" providerId="ADAL" clId="{4AE92FC1-3C72-413C-A73C-7D0DD0547C8D}" dt="2022-03-23T18:46:57.315" v="8578" actId="478"/>
          <ac:spMkLst>
            <pc:docMk/>
            <pc:sldMk cId="4017765775" sldId="2980"/>
            <ac:spMk id="6" creationId="{BDA82EBC-EF65-4523-AFC0-AC72DB82C3D3}"/>
          </ac:spMkLst>
        </pc:spChg>
        <pc:spChg chg="add mod">
          <ac:chgData name="Helen Margolis" userId="e6a7afbc-961a-442d-a2df-b33b0221b063" providerId="ADAL" clId="{4AE92FC1-3C72-413C-A73C-7D0DD0547C8D}" dt="2022-03-23T18:54:42.722" v="9031" actId="552"/>
          <ac:spMkLst>
            <pc:docMk/>
            <pc:sldMk cId="4017765775" sldId="2980"/>
            <ac:spMk id="8" creationId="{0D1A84C3-89BD-44D0-9CBA-E55192C9F47D}"/>
          </ac:spMkLst>
        </pc:spChg>
        <pc:spChg chg="add del mod">
          <ac:chgData name="Helen Margolis" userId="e6a7afbc-961a-442d-a2df-b33b0221b063" providerId="ADAL" clId="{4AE92FC1-3C72-413C-A73C-7D0DD0547C8D}" dt="2022-03-23T18:41:32.361" v="7854" actId="478"/>
          <ac:spMkLst>
            <pc:docMk/>
            <pc:sldMk cId="4017765775" sldId="2980"/>
            <ac:spMk id="9" creationId="{5A90B473-0001-474D-8BC7-6B73BD1ED4A1}"/>
          </ac:spMkLst>
        </pc:spChg>
        <pc:spChg chg="add del mod">
          <ac:chgData name="Helen Margolis" userId="e6a7afbc-961a-442d-a2df-b33b0221b063" providerId="ADAL" clId="{4AE92FC1-3C72-413C-A73C-7D0DD0547C8D}" dt="2022-03-23T18:46:48.750" v="8576" actId="478"/>
          <ac:spMkLst>
            <pc:docMk/>
            <pc:sldMk cId="4017765775" sldId="2980"/>
            <ac:spMk id="13" creationId="{658148BA-7639-4D30-958F-DC6A0487554C}"/>
          </ac:spMkLst>
        </pc:spChg>
        <pc:spChg chg="add mod">
          <ac:chgData name="Helen Margolis" userId="e6a7afbc-961a-442d-a2df-b33b0221b063" providerId="ADAL" clId="{4AE92FC1-3C72-413C-A73C-7D0DD0547C8D}" dt="2022-03-23T18:54:42.722" v="9031" actId="552"/>
          <ac:spMkLst>
            <pc:docMk/>
            <pc:sldMk cId="4017765775" sldId="2980"/>
            <ac:spMk id="14" creationId="{148B3046-F074-4319-B749-44254D8D0191}"/>
          </ac:spMkLst>
        </pc:spChg>
        <pc:spChg chg="add mod">
          <ac:chgData name="Helen Margolis" userId="e6a7afbc-961a-442d-a2df-b33b0221b063" providerId="ADAL" clId="{4AE92FC1-3C72-413C-A73C-7D0DD0547C8D}" dt="2022-03-23T18:54:46.855" v="9032" actId="465"/>
          <ac:spMkLst>
            <pc:docMk/>
            <pc:sldMk cId="4017765775" sldId="2980"/>
            <ac:spMk id="15" creationId="{0B818761-77E2-410F-8FAB-9BA678509F0D}"/>
          </ac:spMkLst>
        </pc:spChg>
        <pc:spChg chg="add mod">
          <ac:chgData name="Helen Margolis" userId="e6a7afbc-961a-442d-a2df-b33b0221b063" providerId="ADAL" clId="{4AE92FC1-3C72-413C-A73C-7D0DD0547C8D}" dt="2022-03-23T18:54:46.855" v="9032" actId="465"/>
          <ac:spMkLst>
            <pc:docMk/>
            <pc:sldMk cId="4017765775" sldId="2980"/>
            <ac:spMk id="16" creationId="{1F90E978-2B08-4A87-8B6C-803159033621}"/>
          </ac:spMkLst>
        </pc:spChg>
        <pc:spChg chg="add mod">
          <ac:chgData name="Helen Margolis" userId="e6a7afbc-961a-442d-a2df-b33b0221b063" providerId="ADAL" clId="{4AE92FC1-3C72-413C-A73C-7D0DD0547C8D}" dt="2022-03-23T18:54:46.855" v="9032" actId="465"/>
          <ac:spMkLst>
            <pc:docMk/>
            <pc:sldMk cId="4017765775" sldId="2980"/>
            <ac:spMk id="17" creationId="{1FAB41D4-28EF-4E06-A122-0CC950C09257}"/>
          </ac:spMkLst>
        </pc:spChg>
        <pc:spChg chg="del">
          <ac:chgData name="Helen Margolis" userId="e6a7afbc-961a-442d-a2df-b33b0221b063" providerId="ADAL" clId="{4AE92FC1-3C72-413C-A73C-7D0DD0547C8D}" dt="2022-03-23T18:35:09.874" v="7174" actId="478"/>
          <ac:spMkLst>
            <pc:docMk/>
            <pc:sldMk cId="4017765775" sldId="2980"/>
            <ac:spMk id="71" creationId="{7A90DEB5-8FE0-4AB8-8EA8-B1849754A81F}"/>
          </ac:spMkLst>
        </pc:spChg>
        <pc:spChg chg="del">
          <ac:chgData name="Helen Margolis" userId="e6a7afbc-961a-442d-a2df-b33b0221b063" providerId="ADAL" clId="{4AE92FC1-3C72-413C-A73C-7D0DD0547C8D}" dt="2022-03-23T18:35:11.251" v="7175" actId="478"/>
          <ac:spMkLst>
            <pc:docMk/>
            <pc:sldMk cId="4017765775" sldId="2980"/>
            <ac:spMk id="72" creationId="{47767B94-E453-46B9-BBF3-25AE951F2F90}"/>
          </ac:spMkLst>
        </pc:spChg>
      </pc:sldChg>
      <pc:sldChg chg="add del">
        <pc:chgData name="Helen Margolis" userId="e6a7afbc-961a-442d-a2df-b33b0221b063" providerId="ADAL" clId="{4AE92FC1-3C72-413C-A73C-7D0DD0547C8D}" dt="2022-03-23T18:55:32.307" v="9038" actId="47"/>
        <pc:sldMkLst>
          <pc:docMk/>
          <pc:sldMk cId="1727445915" sldId="2981"/>
        </pc:sldMkLst>
      </pc:sldChg>
      <pc:sldChg chg="add del">
        <pc:chgData name="Helen Margolis" userId="e6a7afbc-961a-442d-a2df-b33b0221b063" providerId="ADAL" clId="{4AE92FC1-3C72-413C-A73C-7D0DD0547C8D}" dt="2022-03-23T18:55:04.484" v="9034" actId="47"/>
        <pc:sldMkLst>
          <pc:docMk/>
          <pc:sldMk cId="3693468252" sldId="2982"/>
        </pc:sldMkLst>
      </pc:sldChg>
      <pc:sldChg chg="add del ord">
        <pc:chgData name="Helen Margolis" userId="e6a7afbc-961a-442d-a2df-b33b0221b063" providerId="ADAL" clId="{4AE92FC1-3C72-413C-A73C-7D0DD0547C8D}" dt="2022-03-23T18:54:53.367" v="9033" actId="47"/>
        <pc:sldMkLst>
          <pc:docMk/>
          <pc:sldMk cId="729452640" sldId="2983"/>
        </pc:sldMkLst>
      </pc:sldChg>
      <pc:sldChg chg="add del">
        <pc:chgData name="Helen Margolis" userId="e6a7afbc-961a-442d-a2df-b33b0221b063" providerId="ADAL" clId="{4AE92FC1-3C72-413C-A73C-7D0DD0547C8D}" dt="2022-03-23T17:59:19.665" v="6740" actId="47"/>
        <pc:sldMkLst>
          <pc:docMk/>
          <pc:sldMk cId="1268860783" sldId="11363"/>
        </pc:sldMkLst>
      </pc:sldChg>
      <pc:sldMasterChg chg="delSldLayout">
        <pc:chgData name="Helen Margolis" userId="e6a7afbc-961a-442d-a2df-b33b0221b063" providerId="ADAL" clId="{4AE92FC1-3C72-413C-A73C-7D0DD0547C8D}" dt="2022-03-23T18:55:30.169" v="9037" actId="47"/>
        <pc:sldMasterMkLst>
          <pc:docMk/>
          <pc:sldMasterMk cId="48789671" sldId="2147483678"/>
        </pc:sldMasterMkLst>
        <pc:sldLayoutChg chg="del">
          <pc:chgData name="Helen Margolis" userId="e6a7afbc-961a-442d-a2df-b33b0221b063" providerId="ADAL" clId="{4AE92FC1-3C72-413C-A73C-7D0DD0547C8D}" dt="2022-03-23T18:55:30.169" v="9037" actId="47"/>
          <pc:sldLayoutMkLst>
            <pc:docMk/>
            <pc:sldMasterMk cId="48789671" sldId="2147483678"/>
            <pc:sldLayoutMk cId="3841515504" sldId="2147483690"/>
          </pc:sldLayoutMkLst>
        </pc:sldLayoutChg>
      </pc:sldMasterChg>
    </pc:docChg>
  </pc:docChgLst>
  <pc:docChgLst>
    <pc:chgData name="Helen" userId="e6a7afbc-961a-442d-a2df-b33b0221b063" providerId="ADAL" clId="{55CB9648-737F-4A60-87D1-DA2488872080}"/>
    <pc:docChg chg="undo custSel mod addSld delSld modSld">
      <pc:chgData name="Helen" userId="e6a7afbc-961a-442d-a2df-b33b0221b063" providerId="ADAL" clId="{55CB9648-737F-4A60-87D1-DA2488872080}" dt="2021-01-17T21:28:21.415" v="8108" actId="1076"/>
      <pc:docMkLst>
        <pc:docMk/>
      </pc:docMkLst>
      <pc:sldChg chg="addSp delSp modSp del mod setBg setClrOvrMap delDesignElem">
        <pc:chgData name="Helen" userId="e6a7afbc-961a-442d-a2df-b33b0221b063" providerId="ADAL" clId="{55CB9648-737F-4A60-87D1-DA2488872080}" dt="2021-01-16T18:18:30.101" v="717" actId="2696"/>
        <pc:sldMkLst>
          <pc:docMk/>
          <pc:sldMk cId="796897015" sldId="256"/>
        </pc:sldMkLst>
        <pc:spChg chg="mod ord">
          <ac:chgData name="Helen" userId="e6a7afbc-961a-442d-a2df-b33b0221b063" providerId="ADAL" clId="{55CB9648-737F-4A60-87D1-DA2488872080}" dt="2021-01-16T18:06:42.157" v="386" actId="27636"/>
          <ac:spMkLst>
            <pc:docMk/>
            <pc:sldMk cId="796897015" sldId="256"/>
            <ac:spMk id="2" creationId="{C418911B-45C8-43C7-BDC2-C7BBE30653A9}"/>
          </ac:spMkLst>
        </pc:spChg>
        <pc:spChg chg="mod ord">
          <ac:chgData name="Helen" userId="e6a7afbc-961a-442d-a2df-b33b0221b063" providerId="ADAL" clId="{55CB9648-737F-4A60-87D1-DA2488872080}" dt="2021-01-16T18:05:11.233" v="334" actId="1076"/>
          <ac:spMkLst>
            <pc:docMk/>
            <pc:sldMk cId="796897015" sldId="256"/>
            <ac:spMk id="3" creationId="{58A4A875-3E59-481F-8C23-0947AA76648D}"/>
          </ac:spMkLst>
        </pc:spChg>
        <pc:spChg chg="add mod">
          <ac:chgData name="Helen" userId="e6a7afbc-961a-442d-a2df-b33b0221b063" providerId="ADAL" clId="{55CB9648-737F-4A60-87D1-DA2488872080}" dt="2021-01-16T18:05:56.802" v="381" actId="20577"/>
          <ac:spMkLst>
            <pc:docMk/>
            <pc:sldMk cId="796897015" sldId="256"/>
            <ac:spMk id="9" creationId="{58EE2F49-E00B-4619-81CD-954D538CF14D}"/>
          </ac:spMkLst>
        </pc:spChg>
        <pc:spChg chg="add del">
          <ac:chgData name="Helen" userId="e6a7afbc-961a-442d-a2df-b33b0221b063" providerId="ADAL" clId="{55CB9648-737F-4A60-87D1-DA2488872080}" dt="2021-01-16T18:06:11.595" v="384"/>
          <ac:spMkLst>
            <pc:docMk/>
            <pc:sldMk cId="796897015" sldId="256"/>
            <ac:spMk id="10" creationId="{0DE6A193-4755-479A-BC6F-A7EBCA73BE1A}"/>
          </ac:spMkLst>
        </pc:spChg>
        <pc:spChg chg="add del">
          <ac:chgData name="Helen" userId="e6a7afbc-961a-442d-a2df-b33b0221b063" providerId="ADAL" clId="{55CB9648-737F-4A60-87D1-DA2488872080}" dt="2021-01-16T18:06:11.595" v="384"/>
          <ac:spMkLst>
            <pc:docMk/>
            <pc:sldMk cId="796897015" sldId="256"/>
            <ac:spMk id="12" creationId="{AB8B8498-A488-40AF-99EB-F622ED9AD6B8}"/>
          </ac:spMkLst>
        </pc:spChg>
        <pc:spChg chg="add del">
          <ac:chgData name="Helen" userId="e6a7afbc-961a-442d-a2df-b33b0221b063" providerId="ADAL" clId="{55CB9648-737F-4A60-87D1-DA2488872080}" dt="2021-01-16T18:06:11.595" v="384"/>
          <ac:spMkLst>
            <pc:docMk/>
            <pc:sldMk cId="796897015" sldId="256"/>
            <ac:spMk id="14" creationId="{2F033D07-FE42-4E5C-A00A-FFE1D42C0FFD}"/>
          </ac:spMkLst>
        </pc:spChg>
        <pc:picChg chg="add mod">
          <ac:chgData name="Helen" userId="e6a7afbc-961a-442d-a2df-b33b0221b063" providerId="ADAL" clId="{55CB9648-737F-4A60-87D1-DA2488872080}" dt="2021-01-16T18:05:01.417" v="333" actId="1076"/>
          <ac:picMkLst>
            <pc:docMk/>
            <pc:sldMk cId="796897015" sldId="256"/>
            <ac:picMk id="4" creationId="{A726D53F-E807-45C7-BFD0-2DC225A4DF1A}"/>
          </ac:picMkLst>
        </pc:picChg>
        <pc:picChg chg="add mod">
          <ac:chgData name="Helen" userId="e6a7afbc-961a-442d-a2df-b33b0221b063" providerId="ADAL" clId="{55CB9648-737F-4A60-87D1-DA2488872080}" dt="2021-01-16T18:04:48.056" v="280" actId="1076"/>
          <ac:picMkLst>
            <pc:docMk/>
            <pc:sldMk cId="796897015" sldId="256"/>
            <ac:picMk id="5" creationId="{A5C57C0C-FCD6-434A-9C6E-1633D944120A}"/>
          </ac:picMkLst>
        </pc:picChg>
      </pc:sldChg>
      <pc:sldChg chg="addSp delSp modSp add del mod setBg setClrOvrMap">
        <pc:chgData name="Helen" userId="e6a7afbc-961a-442d-a2df-b33b0221b063" providerId="ADAL" clId="{55CB9648-737F-4A60-87D1-DA2488872080}" dt="2021-01-16T18:18:28.749" v="716" actId="2696"/>
        <pc:sldMkLst>
          <pc:docMk/>
          <pc:sldMk cId="2358108588" sldId="257"/>
        </pc:sldMkLst>
        <pc:spChg chg="mod ord">
          <ac:chgData name="Helen" userId="e6a7afbc-961a-442d-a2df-b33b0221b063" providerId="ADAL" clId="{55CB9648-737F-4A60-87D1-DA2488872080}" dt="2021-01-16T18:08:07.043" v="444" actId="20577"/>
          <ac:spMkLst>
            <pc:docMk/>
            <pc:sldMk cId="2358108588" sldId="257"/>
            <ac:spMk id="2" creationId="{E6379664-FED3-482E-A835-4A343170D781}"/>
          </ac:spMkLst>
        </pc:spChg>
        <pc:spChg chg="del">
          <ac:chgData name="Helen" userId="e6a7afbc-961a-442d-a2df-b33b0221b063" providerId="ADAL" clId="{55CB9648-737F-4A60-87D1-DA2488872080}" dt="2021-01-16T18:07:03.026" v="388" actId="478"/>
          <ac:spMkLst>
            <pc:docMk/>
            <pc:sldMk cId="2358108588" sldId="257"/>
            <ac:spMk id="3" creationId="{F52D813F-5E61-4EF6-BE2E-B57B4785B5DC}"/>
          </ac:spMkLst>
        </pc:spChg>
        <pc:spChg chg="add del">
          <ac:chgData name="Helen" userId="e6a7afbc-961a-442d-a2df-b33b0221b063" providerId="ADAL" clId="{55CB9648-737F-4A60-87D1-DA2488872080}" dt="2021-01-16T18:07:49.099" v="394" actId="26606"/>
          <ac:spMkLst>
            <pc:docMk/>
            <pc:sldMk cId="2358108588" sldId="257"/>
            <ac:spMk id="9" creationId="{0DE6A193-4755-479A-BC6F-A7EBCA73BE1A}"/>
          </ac:spMkLst>
        </pc:spChg>
        <pc:spChg chg="add del">
          <ac:chgData name="Helen" userId="e6a7afbc-961a-442d-a2df-b33b0221b063" providerId="ADAL" clId="{55CB9648-737F-4A60-87D1-DA2488872080}" dt="2021-01-16T18:07:49.099" v="394" actId="26606"/>
          <ac:spMkLst>
            <pc:docMk/>
            <pc:sldMk cId="2358108588" sldId="257"/>
            <ac:spMk id="11" creationId="{AB8B8498-A488-40AF-99EB-F622ED9AD6B8}"/>
          </ac:spMkLst>
        </pc:spChg>
        <pc:spChg chg="add del">
          <ac:chgData name="Helen" userId="e6a7afbc-961a-442d-a2df-b33b0221b063" providerId="ADAL" clId="{55CB9648-737F-4A60-87D1-DA2488872080}" dt="2021-01-16T18:07:49.099" v="394" actId="26606"/>
          <ac:spMkLst>
            <pc:docMk/>
            <pc:sldMk cId="2358108588" sldId="257"/>
            <ac:spMk id="13" creationId="{2F033D07-FE42-4E5C-A00A-FFE1D42C0FFD}"/>
          </ac:spMkLst>
        </pc:spChg>
        <pc:spChg chg="add del">
          <ac:chgData name="Helen" userId="e6a7afbc-961a-442d-a2df-b33b0221b063" providerId="ADAL" clId="{55CB9648-737F-4A60-87D1-DA2488872080}" dt="2021-01-16T18:07:39.970" v="391" actId="26606"/>
          <ac:spMkLst>
            <pc:docMk/>
            <pc:sldMk cId="2358108588" sldId="257"/>
            <ac:spMk id="18" creationId="{B9D7E975-9161-4F2D-AC53-69E1912F6B5D}"/>
          </ac:spMkLst>
        </pc:spChg>
        <pc:spChg chg="add del">
          <ac:chgData name="Helen" userId="e6a7afbc-961a-442d-a2df-b33b0221b063" providerId="ADAL" clId="{55CB9648-737F-4A60-87D1-DA2488872080}" dt="2021-01-16T18:07:39.970" v="391" actId="26606"/>
          <ac:spMkLst>
            <pc:docMk/>
            <pc:sldMk cId="2358108588" sldId="257"/>
            <ac:spMk id="20" creationId="{827DC2C4-B485-428A-BF4A-472D2967F47F}"/>
          </ac:spMkLst>
        </pc:spChg>
        <pc:spChg chg="add del">
          <ac:chgData name="Helen" userId="e6a7afbc-961a-442d-a2df-b33b0221b063" providerId="ADAL" clId="{55CB9648-737F-4A60-87D1-DA2488872080}" dt="2021-01-16T18:07:39.970" v="391" actId="26606"/>
          <ac:spMkLst>
            <pc:docMk/>
            <pc:sldMk cId="2358108588" sldId="257"/>
            <ac:spMk id="22" creationId="{463E6235-1649-4B47-9862-4026FC473B6F}"/>
          </ac:spMkLst>
        </pc:spChg>
        <pc:spChg chg="add del">
          <ac:chgData name="Helen" userId="e6a7afbc-961a-442d-a2df-b33b0221b063" providerId="ADAL" clId="{55CB9648-737F-4A60-87D1-DA2488872080}" dt="2021-01-16T18:07:49.091" v="393" actId="26606"/>
          <ac:spMkLst>
            <pc:docMk/>
            <pc:sldMk cId="2358108588" sldId="257"/>
            <ac:spMk id="24" creationId="{94C3F6B3-69A5-4B7A-A963-2E854017761C}"/>
          </ac:spMkLst>
        </pc:spChg>
        <pc:spChg chg="add">
          <ac:chgData name="Helen" userId="e6a7afbc-961a-442d-a2df-b33b0221b063" providerId="ADAL" clId="{55CB9648-737F-4A60-87D1-DA2488872080}" dt="2021-01-16T18:07:49.099" v="394" actId="26606"/>
          <ac:spMkLst>
            <pc:docMk/>
            <pc:sldMk cId="2358108588" sldId="257"/>
            <ac:spMk id="26" creationId="{0DE6A193-4755-479A-BC6F-A7EBCA73BE1A}"/>
          </ac:spMkLst>
        </pc:spChg>
        <pc:spChg chg="add">
          <ac:chgData name="Helen" userId="e6a7afbc-961a-442d-a2df-b33b0221b063" providerId="ADAL" clId="{55CB9648-737F-4A60-87D1-DA2488872080}" dt="2021-01-16T18:07:49.099" v="394" actId="26606"/>
          <ac:spMkLst>
            <pc:docMk/>
            <pc:sldMk cId="2358108588" sldId="257"/>
            <ac:spMk id="27" creationId="{AB8B8498-A488-40AF-99EB-F622ED9AD6B8}"/>
          </ac:spMkLst>
        </pc:spChg>
        <pc:spChg chg="add">
          <ac:chgData name="Helen" userId="e6a7afbc-961a-442d-a2df-b33b0221b063" providerId="ADAL" clId="{55CB9648-737F-4A60-87D1-DA2488872080}" dt="2021-01-16T18:07:49.099" v="394" actId="26606"/>
          <ac:spMkLst>
            <pc:docMk/>
            <pc:sldMk cId="2358108588" sldId="257"/>
            <ac:spMk id="28" creationId="{2F033D07-FE42-4E5C-A00A-FFE1D42C0FFD}"/>
          </ac:spMkLst>
        </pc:spChg>
        <pc:picChg chg="add mod">
          <ac:chgData name="Helen" userId="e6a7afbc-961a-442d-a2df-b33b0221b063" providerId="ADAL" clId="{55CB9648-737F-4A60-87D1-DA2488872080}" dt="2021-01-16T18:07:49.091" v="393" actId="26606"/>
          <ac:picMkLst>
            <pc:docMk/>
            <pc:sldMk cId="2358108588" sldId="257"/>
            <ac:picMk id="4" creationId="{DCB04B37-0EE4-46B8-882F-5054BE396B5D}"/>
          </ac:picMkLst>
        </pc:picChg>
      </pc:sldChg>
      <pc:sldChg chg="addSp delSp modSp add">
        <pc:chgData name="Helen" userId="e6a7afbc-961a-442d-a2df-b33b0221b063" providerId="ADAL" clId="{55CB9648-737F-4A60-87D1-DA2488872080}" dt="2021-01-17T18:50:58.772" v="6633" actId="1076"/>
        <pc:sldMkLst>
          <pc:docMk/>
          <pc:sldMk cId="3285215905" sldId="258"/>
        </pc:sldMkLst>
        <pc:spChg chg="del">
          <ac:chgData name="Helen" userId="e6a7afbc-961a-442d-a2df-b33b0221b063" providerId="ADAL" clId="{55CB9648-737F-4A60-87D1-DA2488872080}" dt="2021-01-16T18:08:26.906" v="447" actId="478"/>
          <ac:spMkLst>
            <pc:docMk/>
            <pc:sldMk cId="3285215905" sldId="258"/>
            <ac:spMk id="2" creationId="{5BCACB18-6D5A-4B7B-9546-5A952FA9DFA9}"/>
          </ac:spMkLst>
        </pc:spChg>
        <pc:spChg chg="del">
          <ac:chgData name="Helen" userId="e6a7afbc-961a-442d-a2df-b33b0221b063" providerId="ADAL" clId="{55CB9648-737F-4A60-87D1-DA2488872080}" dt="2021-01-16T18:08:21.164" v="446" actId="478"/>
          <ac:spMkLst>
            <pc:docMk/>
            <pc:sldMk cId="3285215905" sldId="258"/>
            <ac:spMk id="3" creationId="{A546F6E0-E0A5-40D9-9A16-D707493547F0}"/>
          </ac:spMkLst>
        </pc:spChg>
        <pc:spChg chg="add del mod">
          <ac:chgData name="Helen" userId="e6a7afbc-961a-442d-a2df-b33b0221b063" providerId="ADAL" clId="{55CB9648-737F-4A60-87D1-DA2488872080}" dt="2021-01-16T18:10:00.578" v="453" actId="478"/>
          <ac:spMkLst>
            <pc:docMk/>
            <pc:sldMk cId="3285215905" sldId="258"/>
            <ac:spMk id="4" creationId="{D7B3125D-383C-43A9-8C2B-86DD8400B598}"/>
          </ac:spMkLst>
        </pc:spChg>
        <pc:spChg chg="add del mod">
          <ac:chgData name="Helen" userId="e6a7afbc-961a-442d-a2df-b33b0221b063" providerId="ADAL" clId="{55CB9648-737F-4A60-87D1-DA2488872080}" dt="2021-01-16T18:10:02.481" v="454" actId="478"/>
          <ac:spMkLst>
            <pc:docMk/>
            <pc:sldMk cId="3285215905" sldId="258"/>
            <ac:spMk id="5" creationId="{A2554394-AAFB-4DC0-AF0F-2F7F4111DFBB}"/>
          </ac:spMkLst>
        </pc:spChg>
        <pc:spChg chg="add del mod">
          <ac:chgData name="Helen" userId="e6a7afbc-961a-442d-a2df-b33b0221b063" providerId="ADAL" clId="{55CB9648-737F-4A60-87D1-DA2488872080}" dt="2021-01-16T18:10:09.216" v="456" actId="478"/>
          <ac:spMkLst>
            <pc:docMk/>
            <pc:sldMk cId="3285215905" sldId="258"/>
            <ac:spMk id="6" creationId="{86C3DC23-3FA5-4404-8DD9-992AAA071E76}"/>
          </ac:spMkLst>
        </pc:spChg>
        <pc:spChg chg="add mod ord">
          <ac:chgData name="Helen" userId="e6a7afbc-961a-442d-a2df-b33b0221b063" providerId="ADAL" clId="{55CB9648-737F-4A60-87D1-DA2488872080}" dt="2021-01-16T18:13:59.441" v="519" actId="1076"/>
          <ac:spMkLst>
            <pc:docMk/>
            <pc:sldMk cId="3285215905" sldId="258"/>
            <ac:spMk id="7" creationId="{96E6D705-733A-4597-B5C2-E608731981C5}"/>
          </ac:spMkLst>
        </pc:spChg>
        <pc:spChg chg="add mod ord">
          <ac:chgData name="Helen" userId="e6a7afbc-961a-442d-a2df-b33b0221b063" providerId="ADAL" clId="{55CB9648-737F-4A60-87D1-DA2488872080}" dt="2021-01-16T18:13:33.840" v="516" actId="1076"/>
          <ac:spMkLst>
            <pc:docMk/>
            <pc:sldMk cId="3285215905" sldId="258"/>
            <ac:spMk id="10" creationId="{D5DA22D2-7BD3-4556-8414-AC64900D8B1D}"/>
          </ac:spMkLst>
        </pc:spChg>
        <pc:spChg chg="add mod">
          <ac:chgData name="Helen" userId="e6a7afbc-961a-442d-a2df-b33b0221b063" providerId="ADAL" clId="{55CB9648-737F-4A60-87D1-DA2488872080}" dt="2021-01-16T18:13:00.685" v="509" actId="207"/>
          <ac:spMkLst>
            <pc:docMk/>
            <pc:sldMk cId="3285215905" sldId="258"/>
            <ac:spMk id="11" creationId="{22CFE119-B9E8-447F-81A2-C2B9B9E013EE}"/>
          </ac:spMkLst>
        </pc:spChg>
        <pc:spChg chg="add mod">
          <ac:chgData name="Helen" userId="e6a7afbc-961a-442d-a2df-b33b0221b063" providerId="ADAL" clId="{55CB9648-737F-4A60-87D1-DA2488872080}" dt="2021-01-16T18:13:18.056" v="513" actId="1076"/>
          <ac:spMkLst>
            <pc:docMk/>
            <pc:sldMk cId="3285215905" sldId="258"/>
            <ac:spMk id="12" creationId="{4300803C-A2E2-4F09-97A6-0ADA6CB22EA9}"/>
          </ac:spMkLst>
        </pc:spChg>
        <pc:spChg chg="add mod">
          <ac:chgData name="Helen" userId="e6a7afbc-961a-442d-a2df-b33b0221b063" providerId="ADAL" clId="{55CB9648-737F-4A60-87D1-DA2488872080}" dt="2021-01-16T18:28:40.855" v="1228" actId="2711"/>
          <ac:spMkLst>
            <pc:docMk/>
            <pc:sldMk cId="3285215905" sldId="258"/>
            <ac:spMk id="13" creationId="{47DA38CE-241A-45CF-B8AF-AAAD286B586F}"/>
          </ac:spMkLst>
        </pc:spChg>
        <pc:picChg chg="add mod">
          <ac:chgData name="Helen" userId="e6a7afbc-961a-442d-a2df-b33b0221b063" providerId="ADAL" clId="{55CB9648-737F-4A60-87D1-DA2488872080}" dt="2021-01-17T18:50:58.772" v="6633" actId="1076"/>
          <ac:picMkLst>
            <pc:docMk/>
            <pc:sldMk cId="3285215905" sldId="258"/>
            <ac:picMk id="8" creationId="{99F3DC8A-FF7A-4C3D-8189-1E27464794F5}"/>
          </ac:picMkLst>
        </pc:picChg>
        <pc:picChg chg="add mod">
          <ac:chgData name="Helen" userId="e6a7afbc-961a-442d-a2df-b33b0221b063" providerId="ADAL" clId="{55CB9648-737F-4A60-87D1-DA2488872080}" dt="2021-01-16T18:10:57.111" v="489" actId="962"/>
          <ac:picMkLst>
            <pc:docMk/>
            <pc:sldMk cId="3285215905" sldId="258"/>
            <ac:picMk id="9" creationId="{724284B8-FD43-49EE-BDC9-7FFFFC58F7E3}"/>
          </ac:picMkLst>
        </pc:picChg>
      </pc:sldChg>
      <pc:sldChg chg="addSp delSp modSp add del mod setBg">
        <pc:chgData name="Helen" userId="e6a7afbc-961a-442d-a2df-b33b0221b063" providerId="ADAL" clId="{55CB9648-737F-4A60-87D1-DA2488872080}" dt="2021-01-17T19:28:09.752" v="8024" actId="2696"/>
        <pc:sldMkLst>
          <pc:docMk/>
          <pc:sldMk cId="899410199" sldId="259"/>
        </pc:sldMkLst>
        <pc:spChg chg="mod">
          <ac:chgData name="Helen" userId="e6a7afbc-961a-442d-a2df-b33b0221b063" providerId="ADAL" clId="{55CB9648-737F-4A60-87D1-DA2488872080}" dt="2021-01-16T18:28:30.296" v="1227" actId="2711"/>
          <ac:spMkLst>
            <pc:docMk/>
            <pc:sldMk cId="899410199" sldId="259"/>
            <ac:spMk id="2" creationId="{9D16903B-9247-461D-87FF-601A6CE73898}"/>
          </ac:spMkLst>
        </pc:spChg>
        <pc:spChg chg="mod">
          <ac:chgData name="Helen" userId="e6a7afbc-961a-442d-a2df-b33b0221b063" providerId="ADAL" clId="{55CB9648-737F-4A60-87D1-DA2488872080}" dt="2021-01-16T18:20:48.155" v="838" actId="26606"/>
          <ac:spMkLst>
            <pc:docMk/>
            <pc:sldMk cId="899410199" sldId="259"/>
            <ac:spMk id="3" creationId="{8B0F74FF-30D6-4291-9DEE-495C0711CA32}"/>
          </ac:spMkLst>
        </pc:spChg>
        <pc:grpChg chg="add">
          <ac:chgData name="Helen" userId="e6a7afbc-961a-442d-a2df-b33b0221b063" providerId="ADAL" clId="{55CB9648-737F-4A60-87D1-DA2488872080}" dt="2021-01-16T18:27:59.778" v="1225"/>
          <ac:grpSpMkLst>
            <pc:docMk/>
            <pc:sldMk cId="899410199" sldId="259"/>
            <ac:grpSpMk id="10" creationId="{55F8D94A-DB44-472B-B76C-6E7903FFF5E8}"/>
          </ac:grpSpMkLst>
        </pc:grpChg>
        <pc:picChg chg="add del mod">
          <ac:chgData name="Helen" userId="e6a7afbc-961a-442d-a2df-b33b0221b063" providerId="ADAL" clId="{55CB9648-737F-4A60-87D1-DA2488872080}" dt="2021-01-16T18:27:33.415" v="1216" actId="478"/>
          <ac:picMkLst>
            <pc:docMk/>
            <pc:sldMk cId="899410199" sldId="259"/>
            <ac:picMk id="4" creationId="{397AF480-1D63-4F1C-9BC7-56D97936C35A}"/>
          </ac:picMkLst>
        </pc:picChg>
        <pc:cxnChg chg="add del mod">
          <ac:chgData name="Helen" userId="e6a7afbc-961a-442d-a2df-b33b0221b063" providerId="ADAL" clId="{55CB9648-737F-4A60-87D1-DA2488872080}" dt="2021-01-16T18:27:32.574" v="1215" actId="478"/>
          <ac:cxnSpMkLst>
            <pc:docMk/>
            <pc:sldMk cId="899410199" sldId="259"/>
            <ac:cxnSpMk id="6" creationId="{BCD5BE7B-C3E5-4D1A-BE3F-C517F678D59B}"/>
          </ac:cxnSpMkLst>
        </pc:cxnChg>
        <pc:cxnChg chg="add del">
          <ac:chgData name="Helen" userId="e6a7afbc-961a-442d-a2df-b33b0221b063" providerId="ADAL" clId="{55CB9648-737F-4A60-87D1-DA2488872080}" dt="2021-01-16T18:20:48.155" v="838" actId="26606"/>
          <ac:cxnSpMkLst>
            <pc:docMk/>
            <pc:sldMk cId="899410199" sldId="259"/>
            <ac:cxnSpMk id="9" creationId="{A7F400EE-A8A5-48AF-B4D6-291B52C6F0B0}"/>
          </ac:cxnSpMkLst>
        </pc:cxnChg>
      </pc:sldChg>
      <pc:sldChg chg="addSp delSp modSp add">
        <pc:chgData name="Helen" userId="e6a7afbc-961a-442d-a2df-b33b0221b063" providerId="ADAL" clId="{55CB9648-737F-4A60-87D1-DA2488872080}" dt="2021-01-16T18:27:58.195" v="1224"/>
        <pc:sldMkLst>
          <pc:docMk/>
          <pc:sldMk cId="1470912941" sldId="260"/>
        </pc:sldMkLst>
        <pc:spChg chg="mod">
          <ac:chgData name="Helen" userId="e6a7afbc-961a-442d-a2df-b33b0221b063" providerId="ADAL" clId="{55CB9648-737F-4A60-87D1-DA2488872080}" dt="2021-01-16T18:21:55.313" v="858" actId="20577"/>
          <ac:spMkLst>
            <pc:docMk/>
            <pc:sldMk cId="1470912941" sldId="260"/>
            <ac:spMk id="2" creationId="{9D16903B-9247-461D-87FF-601A6CE73898}"/>
          </ac:spMkLst>
        </pc:spChg>
        <pc:grpChg chg="add">
          <ac:chgData name="Helen" userId="e6a7afbc-961a-442d-a2df-b33b0221b063" providerId="ADAL" clId="{55CB9648-737F-4A60-87D1-DA2488872080}" dt="2021-01-16T18:27:58.195" v="1224"/>
          <ac:grpSpMkLst>
            <pc:docMk/>
            <pc:sldMk cId="1470912941" sldId="260"/>
            <ac:grpSpMk id="7" creationId="{278BF567-EB04-439A-B217-B59E42821637}"/>
          </ac:grpSpMkLst>
        </pc:grpChg>
        <pc:picChg chg="del">
          <ac:chgData name="Helen" userId="e6a7afbc-961a-442d-a2df-b33b0221b063" providerId="ADAL" clId="{55CB9648-737F-4A60-87D1-DA2488872080}" dt="2021-01-16T18:27:29.927" v="1214" actId="478"/>
          <ac:picMkLst>
            <pc:docMk/>
            <pc:sldMk cId="1470912941" sldId="260"/>
            <ac:picMk id="4" creationId="{397AF480-1D63-4F1C-9BC7-56D97936C35A}"/>
          </ac:picMkLst>
        </pc:picChg>
        <pc:cxnChg chg="del">
          <ac:chgData name="Helen" userId="e6a7afbc-961a-442d-a2df-b33b0221b063" providerId="ADAL" clId="{55CB9648-737F-4A60-87D1-DA2488872080}" dt="2021-01-16T18:27:28.393" v="1213" actId="478"/>
          <ac:cxnSpMkLst>
            <pc:docMk/>
            <pc:sldMk cId="1470912941" sldId="260"/>
            <ac:cxnSpMk id="6" creationId="{BCD5BE7B-C3E5-4D1A-BE3F-C517F678D59B}"/>
          </ac:cxnSpMkLst>
        </pc:cxnChg>
      </pc:sldChg>
      <pc:sldChg chg="addSp delSp modSp add">
        <pc:chgData name="Helen" userId="e6a7afbc-961a-442d-a2df-b33b0221b063" providerId="ADAL" clId="{55CB9648-737F-4A60-87D1-DA2488872080}" dt="2021-01-16T18:27:56.699" v="1223"/>
        <pc:sldMkLst>
          <pc:docMk/>
          <pc:sldMk cId="985068769" sldId="261"/>
        </pc:sldMkLst>
        <pc:spChg chg="mod">
          <ac:chgData name="Helen" userId="e6a7afbc-961a-442d-a2df-b33b0221b063" providerId="ADAL" clId="{55CB9648-737F-4A60-87D1-DA2488872080}" dt="2021-01-16T18:22:12.953" v="871" actId="20577"/>
          <ac:spMkLst>
            <pc:docMk/>
            <pc:sldMk cId="985068769" sldId="261"/>
            <ac:spMk id="2" creationId="{9D16903B-9247-461D-87FF-601A6CE73898}"/>
          </ac:spMkLst>
        </pc:spChg>
        <pc:spChg chg="mod">
          <ac:chgData name="Helen" userId="e6a7afbc-961a-442d-a2df-b33b0221b063" providerId="ADAL" clId="{55CB9648-737F-4A60-87D1-DA2488872080}" dt="2021-01-16T18:22:18.184" v="878" actId="20577"/>
          <ac:spMkLst>
            <pc:docMk/>
            <pc:sldMk cId="985068769" sldId="261"/>
            <ac:spMk id="3" creationId="{8B0F74FF-30D6-4291-9DEE-495C0711CA32}"/>
          </ac:spMkLst>
        </pc:spChg>
        <pc:grpChg chg="add">
          <ac:chgData name="Helen" userId="e6a7afbc-961a-442d-a2df-b33b0221b063" providerId="ADAL" clId="{55CB9648-737F-4A60-87D1-DA2488872080}" dt="2021-01-16T18:27:56.699" v="1223"/>
          <ac:grpSpMkLst>
            <pc:docMk/>
            <pc:sldMk cId="985068769" sldId="261"/>
            <ac:grpSpMk id="7" creationId="{CD14829B-6C1F-4B4F-84E1-40C70C71D74C}"/>
          </ac:grpSpMkLst>
        </pc:grpChg>
        <pc:picChg chg="del">
          <ac:chgData name="Helen" userId="e6a7afbc-961a-442d-a2df-b33b0221b063" providerId="ADAL" clId="{55CB9648-737F-4A60-87D1-DA2488872080}" dt="2021-01-16T18:27:25.258" v="1212" actId="478"/>
          <ac:picMkLst>
            <pc:docMk/>
            <pc:sldMk cId="985068769" sldId="261"/>
            <ac:picMk id="4" creationId="{397AF480-1D63-4F1C-9BC7-56D97936C35A}"/>
          </ac:picMkLst>
        </pc:picChg>
        <pc:cxnChg chg="del">
          <ac:chgData name="Helen" userId="e6a7afbc-961a-442d-a2df-b33b0221b063" providerId="ADAL" clId="{55CB9648-737F-4A60-87D1-DA2488872080}" dt="2021-01-16T18:27:23.655" v="1211" actId="478"/>
          <ac:cxnSpMkLst>
            <pc:docMk/>
            <pc:sldMk cId="985068769" sldId="261"/>
            <ac:cxnSpMk id="6" creationId="{BCD5BE7B-C3E5-4D1A-BE3F-C517F678D59B}"/>
          </ac:cxnSpMkLst>
        </pc:cxnChg>
      </pc:sldChg>
      <pc:sldChg chg="addSp modSp add">
        <pc:chgData name="Helen" userId="e6a7afbc-961a-442d-a2df-b33b0221b063" providerId="ADAL" clId="{55CB9648-737F-4A60-87D1-DA2488872080}" dt="2021-01-16T18:27:18.839" v="1210" actId="1076"/>
        <pc:sldMkLst>
          <pc:docMk/>
          <pc:sldMk cId="1453657307" sldId="262"/>
        </pc:sldMkLst>
        <pc:spChg chg="mod">
          <ac:chgData name="Helen" userId="e6a7afbc-961a-442d-a2df-b33b0221b063" providerId="ADAL" clId="{55CB9648-737F-4A60-87D1-DA2488872080}" dt="2021-01-16T18:22:34.104" v="895" actId="20577"/>
          <ac:spMkLst>
            <pc:docMk/>
            <pc:sldMk cId="1453657307" sldId="262"/>
            <ac:spMk id="2" creationId="{9D16903B-9247-461D-87FF-601A6CE73898}"/>
          </ac:spMkLst>
        </pc:spChg>
        <pc:grpChg chg="add mod">
          <ac:chgData name="Helen" userId="e6a7afbc-961a-442d-a2df-b33b0221b063" providerId="ADAL" clId="{55CB9648-737F-4A60-87D1-DA2488872080}" dt="2021-01-16T18:27:18.839" v="1210" actId="1076"/>
          <ac:grpSpMkLst>
            <pc:docMk/>
            <pc:sldMk cId="1453657307" sldId="262"/>
            <ac:grpSpMk id="11" creationId="{7E59C3DF-1F4F-42A1-8B60-8EDA50C7E3C6}"/>
          </ac:grpSpMkLst>
        </pc:grpChg>
        <pc:picChg chg="mod ord">
          <ac:chgData name="Helen" userId="e6a7afbc-961a-442d-a2df-b33b0221b063" providerId="ADAL" clId="{55CB9648-737F-4A60-87D1-DA2488872080}" dt="2021-01-16T18:27:11.414" v="1209" actId="164"/>
          <ac:picMkLst>
            <pc:docMk/>
            <pc:sldMk cId="1453657307" sldId="262"/>
            <ac:picMk id="4" creationId="{397AF480-1D63-4F1C-9BC7-56D97936C35A}"/>
          </ac:picMkLst>
        </pc:picChg>
        <pc:cxnChg chg="mod ord">
          <ac:chgData name="Helen" userId="e6a7afbc-961a-442d-a2df-b33b0221b063" providerId="ADAL" clId="{55CB9648-737F-4A60-87D1-DA2488872080}" dt="2021-01-16T18:27:11.414" v="1209" actId="164"/>
          <ac:cxnSpMkLst>
            <pc:docMk/>
            <pc:sldMk cId="1453657307" sldId="262"/>
            <ac:cxnSpMk id="6" creationId="{BCD5BE7B-C3E5-4D1A-BE3F-C517F678D59B}"/>
          </ac:cxnSpMkLst>
        </pc:cxnChg>
      </pc:sldChg>
      <pc:sldChg chg="addSp delSp modSp add">
        <pc:chgData name="Helen" userId="e6a7afbc-961a-442d-a2df-b33b0221b063" providerId="ADAL" clId="{55CB9648-737F-4A60-87D1-DA2488872080}" dt="2021-01-16T18:27:52.674" v="1221"/>
        <pc:sldMkLst>
          <pc:docMk/>
          <pc:sldMk cId="3580994982" sldId="263"/>
        </pc:sldMkLst>
        <pc:spChg chg="mod">
          <ac:chgData name="Helen" userId="e6a7afbc-961a-442d-a2df-b33b0221b063" providerId="ADAL" clId="{55CB9648-737F-4A60-87D1-DA2488872080}" dt="2021-01-16T18:22:47.712" v="908" actId="20577"/>
          <ac:spMkLst>
            <pc:docMk/>
            <pc:sldMk cId="3580994982" sldId="263"/>
            <ac:spMk id="2" creationId="{9D16903B-9247-461D-87FF-601A6CE73898}"/>
          </ac:spMkLst>
        </pc:spChg>
        <pc:grpChg chg="add">
          <ac:chgData name="Helen" userId="e6a7afbc-961a-442d-a2df-b33b0221b063" providerId="ADAL" clId="{55CB9648-737F-4A60-87D1-DA2488872080}" dt="2021-01-16T18:27:52.674" v="1221"/>
          <ac:grpSpMkLst>
            <pc:docMk/>
            <pc:sldMk cId="3580994982" sldId="263"/>
            <ac:grpSpMk id="7" creationId="{AE93BC0F-7641-4ED3-8B75-F2ADDAA290FE}"/>
          </ac:grpSpMkLst>
        </pc:grpChg>
        <pc:picChg chg="del">
          <ac:chgData name="Helen" userId="e6a7afbc-961a-442d-a2df-b33b0221b063" providerId="ADAL" clId="{55CB9648-737F-4A60-87D1-DA2488872080}" dt="2021-01-16T18:27:40.940" v="1218" actId="478"/>
          <ac:picMkLst>
            <pc:docMk/>
            <pc:sldMk cId="3580994982" sldId="263"/>
            <ac:picMk id="4" creationId="{397AF480-1D63-4F1C-9BC7-56D97936C35A}"/>
          </ac:picMkLst>
        </pc:picChg>
        <pc:cxnChg chg="del">
          <ac:chgData name="Helen" userId="e6a7afbc-961a-442d-a2df-b33b0221b063" providerId="ADAL" clId="{55CB9648-737F-4A60-87D1-DA2488872080}" dt="2021-01-16T18:27:39.379" v="1217" actId="478"/>
          <ac:cxnSpMkLst>
            <pc:docMk/>
            <pc:sldMk cId="3580994982" sldId="263"/>
            <ac:cxnSpMk id="6" creationId="{BCD5BE7B-C3E5-4D1A-BE3F-C517F678D59B}"/>
          </ac:cxnSpMkLst>
        </pc:cxnChg>
      </pc:sldChg>
      <pc:sldChg chg="addSp delSp modSp add">
        <pc:chgData name="Helen" userId="e6a7afbc-961a-442d-a2df-b33b0221b063" providerId="ADAL" clId="{55CB9648-737F-4A60-87D1-DA2488872080}" dt="2021-01-16T18:27:54.050" v="1222"/>
        <pc:sldMkLst>
          <pc:docMk/>
          <pc:sldMk cId="167371613" sldId="264"/>
        </pc:sldMkLst>
        <pc:spChg chg="mod">
          <ac:chgData name="Helen" userId="e6a7afbc-961a-442d-a2df-b33b0221b063" providerId="ADAL" clId="{55CB9648-737F-4A60-87D1-DA2488872080}" dt="2021-01-16T18:23:02.963" v="922" actId="20577"/>
          <ac:spMkLst>
            <pc:docMk/>
            <pc:sldMk cId="167371613" sldId="264"/>
            <ac:spMk id="2" creationId="{9D16903B-9247-461D-87FF-601A6CE73898}"/>
          </ac:spMkLst>
        </pc:spChg>
        <pc:spChg chg="mod">
          <ac:chgData name="Helen" userId="e6a7afbc-961a-442d-a2df-b33b0221b063" providerId="ADAL" clId="{55CB9648-737F-4A60-87D1-DA2488872080}" dt="2021-01-16T18:23:07.936" v="929" actId="20577"/>
          <ac:spMkLst>
            <pc:docMk/>
            <pc:sldMk cId="167371613" sldId="264"/>
            <ac:spMk id="3" creationId="{8B0F74FF-30D6-4291-9DEE-495C0711CA32}"/>
          </ac:spMkLst>
        </pc:spChg>
        <pc:grpChg chg="add">
          <ac:chgData name="Helen" userId="e6a7afbc-961a-442d-a2df-b33b0221b063" providerId="ADAL" clId="{55CB9648-737F-4A60-87D1-DA2488872080}" dt="2021-01-16T18:27:54.050" v="1222"/>
          <ac:grpSpMkLst>
            <pc:docMk/>
            <pc:sldMk cId="167371613" sldId="264"/>
            <ac:grpSpMk id="7" creationId="{4D2C77DF-5FDC-4F17-A083-90428255C22E}"/>
          </ac:grpSpMkLst>
        </pc:grpChg>
        <pc:picChg chg="del">
          <ac:chgData name="Helen" userId="e6a7afbc-961a-442d-a2df-b33b0221b063" providerId="ADAL" clId="{55CB9648-737F-4A60-87D1-DA2488872080}" dt="2021-01-16T18:27:45.324" v="1220" actId="478"/>
          <ac:picMkLst>
            <pc:docMk/>
            <pc:sldMk cId="167371613" sldId="264"/>
            <ac:picMk id="4" creationId="{397AF480-1D63-4F1C-9BC7-56D97936C35A}"/>
          </ac:picMkLst>
        </pc:picChg>
        <pc:cxnChg chg="del">
          <ac:chgData name="Helen" userId="e6a7afbc-961a-442d-a2df-b33b0221b063" providerId="ADAL" clId="{55CB9648-737F-4A60-87D1-DA2488872080}" dt="2021-01-16T18:27:43.673" v="1219" actId="478"/>
          <ac:cxnSpMkLst>
            <pc:docMk/>
            <pc:sldMk cId="167371613" sldId="264"/>
            <ac:cxnSpMk id="6" creationId="{BCD5BE7B-C3E5-4D1A-BE3F-C517F678D59B}"/>
          </ac:cxnSpMkLst>
        </pc:cxnChg>
      </pc:sldChg>
      <pc:sldChg chg="addSp delSp modSp add">
        <pc:chgData name="Helen" userId="e6a7afbc-961a-442d-a2df-b33b0221b063" providerId="ADAL" clId="{55CB9648-737F-4A60-87D1-DA2488872080}" dt="2021-01-16T18:24:52.536" v="1174" actId="20577"/>
        <pc:sldMkLst>
          <pc:docMk/>
          <pc:sldMk cId="176076515" sldId="265"/>
        </pc:sldMkLst>
        <pc:spChg chg="del">
          <ac:chgData name="Helen" userId="e6a7afbc-961a-442d-a2df-b33b0221b063" providerId="ADAL" clId="{55CB9648-737F-4A60-87D1-DA2488872080}" dt="2021-01-16T18:23:28.943" v="931" actId="478"/>
          <ac:spMkLst>
            <pc:docMk/>
            <pc:sldMk cId="176076515" sldId="265"/>
            <ac:spMk id="2" creationId="{9D16903B-9247-461D-87FF-601A6CE73898}"/>
          </ac:spMkLst>
        </pc:spChg>
        <pc:spChg chg="mod">
          <ac:chgData name="Helen" userId="e6a7afbc-961a-442d-a2df-b33b0221b063" providerId="ADAL" clId="{55CB9648-737F-4A60-87D1-DA2488872080}" dt="2021-01-16T18:24:32.281" v="1157" actId="5793"/>
          <ac:spMkLst>
            <pc:docMk/>
            <pc:sldMk cId="176076515" sldId="265"/>
            <ac:spMk id="3" creationId="{8B0F74FF-30D6-4291-9DEE-495C0711CA32}"/>
          </ac:spMkLst>
        </pc:spChg>
        <pc:spChg chg="add mod">
          <ac:chgData name="Helen" userId="e6a7afbc-961a-442d-a2df-b33b0221b063" providerId="ADAL" clId="{55CB9648-737F-4A60-87D1-DA2488872080}" dt="2021-01-16T18:24:52.536" v="1174" actId="20577"/>
          <ac:spMkLst>
            <pc:docMk/>
            <pc:sldMk cId="176076515" sldId="265"/>
            <ac:spMk id="7" creationId="{AAE61BB8-4B37-4FDE-98F2-CF44D7B2328E}"/>
          </ac:spMkLst>
        </pc:spChg>
        <pc:picChg chg="del">
          <ac:chgData name="Helen" userId="e6a7afbc-961a-442d-a2df-b33b0221b063" providerId="ADAL" clId="{55CB9648-737F-4A60-87D1-DA2488872080}" dt="2021-01-16T18:23:32.703" v="933" actId="478"/>
          <ac:picMkLst>
            <pc:docMk/>
            <pc:sldMk cId="176076515" sldId="265"/>
            <ac:picMk id="4" creationId="{397AF480-1D63-4F1C-9BC7-56D97936C35A}"/>
          </ac:picMkLst>
        </pc:picChg>
        <pc:cxnChg chg="del">
          <ac:chgData name="Helen" userId="e6a7afbc-961a-442d-a2df-b33b0221b063" providerId="ADAL" clId="{55CB9648-737F-4A60-87D1-DA2488872080}" dt="2021-01-16T18:23:31.036" v="932" actId="478"/>
          <ac:cxnSpMkLst>
            <pc:docMk/>
            <pc:sldMk cId="176076515" sldId="265"/>
            <ac:cxnSpMk id="6" creationId="{BCD5BE7B-C3E5-4D1A-BE3F-C517F678D59B}"/>
          </ac:cxnSpMkLst>
        </pc:cxnChg>
      </pc:sldChg>
      <pc:sldChg chg="addSp delSp modSp add">
        <pc:chgData name="Helen" userId="e6a7afbc-961a-442d-a2df-b33b0221b063" providerId="ADAL" clId="{55CB9648-737F-4A60-87D1-DA2488872080}" dt="2021-01-17T19:10:36.937" v="7286" actId="114"/>
        <pc:sldMkLst>
          <pc:docMk/>
          <pc:sldMk cId="2862647464" sldId="266"/>
        </pc:sldMkLst>
        <pc:spChg chg="del">
          <ac:chgData name="Helen" userId="e6a7afbc-961a-442d-a2df-b33b0221b063" providerId="ADAL" clId="{55CB9648-737F-4A60-87D1-DA2488872080}" dt="2021-01-17T09:59:50.910" v="1230" actId="478"/>
          <ac:spMkLst>
            <pc:docMk/>
            <pc:sldMk cId="2862647464" sldId="266"/>
            <ac:spMk id="3" creationId="{8B0F74FF-30D6-4291-9DEE-495C0711CA32}"/>
          </ac:spMkLst>
        </pc:spChg>
        <pc:spChg chg="add del mod">
          <ac:chgData name="Helen" userId="e6a7afbc-961a-442d-a2df-b33b0221b063" providerId="ADAL" clId="{55CB9648-737F-4A60-87D1-DA2488872080}" dt="2021-01-17T09:59:59.981" v="1231" actId="478"/>
          <ac:spMkLst>
            <pc:docMk/>
            <pc:sldMk cId="2862647464" sldId="266"/>
            <ac:spMk id="5" creationId="{F406CE57-BA99-43C7-AA5F-F8246A827297}"/>
          </ac:spMkLst>
        </pc:spChg>
        <pc:spChg chg="add mod">
          <ac:chgData name="Helen" userId="e6a7afbc-961a-442d-a2df-b33b0221b063" providerId="ADAL" clId="{55CB9648-737F-4A60-87D1-DA2488872080}" dt="2021-01-17T10:47:12.724" v="3576" actId="164"/>
          <ac:spMkLst>
            <pc:docMk/>
            <pc:sldMk cId="2862647464" sldId="266"/>
            <ac:spMk id="6" creationId="{4E81B92F-8220-4E38-8D00-F25DB31E11AC}"/>
          </ac:spMkLst>
        </pc:spChg>
        <pc:spChg chg="add mod">
          <ac:chgData name="Helen" userId="e6a7afbc-961a-442d-a2df-b33b0221b063" providerId="ADAL" clId="{55CB9648-737F-4A60-87D1-DA2488872080}" dt="2021-01-17T10:47:12.724" v="3576" actId="164"/>
          <ac:spMkLst>
            <pc:docMk/>
            <pc:sldMk cId="2862647464" sldId="266"/>
            <ac:spMk id="11" creationId="{8056C91A-587B-4794-B4A5-CEEE001F089A}"/>
          </ac:spMkLst>
        </pc:spChg>
        <pc:spChg chg="add mod">
          <ac:chgData name="Helen" userId="e6a7afbc-961a-442d-a2df-b33b0221b063" providerId="ADAL" clId="{55CB9648-737F-4A60-87D1-DA2488872080}" dt="2021-01-17T10:47:12.724" v="3576" actId="164"/>
          <ac:spMkLst>
            <pc:docMk/>
            <pc:sldMk cId="2862647464" sldId="266"/>
            <ac:spMk id="12" creationId="{8C41B8E2-2BA6-4FC2-8426-371C36DDF77D}"/>
          </ac:spMkLst>
        </pc:spChg>
        <pc:spChg chg="add mod">
          <ac:chgData name="Helen" userId="e6a7afbc-961a-442d-a2df-b33b0221b063" providerId="ADAL" clId="{55CB9648-737F-4A60-87D1-DA2488872080}" dt="2021-01-17T10:47:12.724" v="3576" actId="164"/>
          <ac:spMkLst>
            <pc:docMk/>
            <pc:sldMk cId="2862647464" sldId="266"/>
            <ac:spMk id="13" creationId="{13AE2289-409D-4224-8FC0-F0FB711D1AAC}"/>
          </ac:spMkLst>
        </pc:spChg>
        <pc:spChg chg="add mod">
          <ac:chgData name="Helen" userId="e6a7afbc-961a-442d-a2df-b33b0221b063" providerId="ADAL" clId="{55CB9648-737F-4A60-87D1-DA2488872080}" dt="2021-01-17T10:47:12.724" v="3576" actId="164"/>
          <ac:spMkLst>
            <pc:docMk/>
            <pc:sldMk cId="2862647464" sldId="266"/>
            <ac:spMk id="14" creationId="{7E9FB410-7EA6-43C4-9D61-D8922F858C45}"/>
          </ac:spMkLst>
        </pc:spChg>
        <pc:spChg chg="add mod">
          <ac:chgData name="Helen" userId="e6a7afbc-961a-442d-a2df-b33b0221b063" providerId="ADAL" clId="{55CB9648-737F-4A60-87D1-DA2488872080}" dt="2021-01-17T10:47:12.724" v="3576" actId="164"/>
          <ac:spMkLst>
            <pc:docMk/>
            <pc:sldMk cId="2862647464" sldId="266"/>
            <ac:spMk id="23" creationId="{3C854FA9-5C88-4894-B25C-18E5AB62AEA3}"/>
          </ac:spMkLst>
        </pc:spChg>
        <pc:spChg chg="add mod">
          <ac:chgData name="Helen" userId="e6a7afbc-961a-442d-a2df-b33b0221b063" providerId="ADAL" clId="{55CB9648-737F-4A60-87D1-DA2488872080}" dt="2021-01-17T10:47:12.724" v="3576" actId="164"/>
          <ac:spMkLst>
            <pc:docMk/>
            <pc:sldMk cId="2862647464" sldId="266"/>
            <ac:spMk id="24" creationId="{FF3CF1E8-4BE4-443C-BB29-8E3CD96AE344}"/>
          </ac:spMkLst>
        </pc:spChg>
        <pc:spChg chg="add mod">
          <ac:chgData name="Helen" userId="e6a7afbc-961a-442d-a2df-b33b0221b063" providerId="ADAL" clId="{55CB9648-737F-4A60-87D1-DA2488872080}" dt="2021-01-17T10:47:12.724" v="3576" actId="164"/>
          <ac:spMkLst>
            <pc:docMk/>
            <pc:sldMk cId="2862647464" sldId="266"/>
            <ac:spMk id="34" creationId="{DB31963C-2C41-40DD-B47D-F4CAD9848423}"/>
          </ac:spMkLst>
        </pc:spChg>
        <pc:spChg chg="add mod">
          <ac:chgData name="Helen" userId="e6a7afbc-961a-442d-a2df-b33b0221b063" providerId="ADAL" clId="{55CB9648-737F-4A60-87D1-DA2488872080}" dt="2021-01-17T10:47:12.724" v="3576" actId="164"/>
          <ac:spMkLst>
            <pc:docMk/>
            <pc:sldMk cId="2862647464" sldId="266"/>
            <ac:spMk id="35" creationId="{880361A6-E255-431A-8AD3-5A6F1D0099B5}"/>
          </ac:spMkLst>
        </pc:spChg>
        <pc:spChg chg="add mod">
          <ac:chgData name="Helen" userId="e6a7afbc-961a-442d-a2df-b33b0221b063" providerId="ADAL" clId="{55CB9648-737F-4A60-87D1-DA2488872080}" dt="2021-01-17T19:10:36.937" v="7286" actId="114"/>
          <ac:spMkLst>
            <pc:docMk/>
            <pc:sldMk cId="2862647464" sldId="266"/>
            <ac:spMk id="42" creationId="{2F807367-5758-4B1F-9212-DA9E1FA7B4E2}"/>
          </ac:spMkLst>
        </pc:spChg>
        <pc:spChg chg="add mod">
          <ac:chgData name="Helen" userId="e6a7afbc-961a-442d-a2df-b33b0221b063" providerId="ADAL" clId="{55CB9648-737F-4A60-87D1-DA2488872080}" dt="2021-01-17T10:47:12.724" v="3576" actId="164"/>
          <ac:spMkLst>
            <pc:docMk/>
            <pc:sldMk cId="2862647464" sldId="266"/>
            <ac:spMk id="43" creationId="{A805999D-CE3F-44C3-BB6E-E077B56C5DA9}"/>
          </ac:spMkLst>
        </pc:spChg>
        <pc:spChg chg="add mod">
          <ac:chgData name="Helen" userId="e6a7afbc-961a-442d-a2df-b33b0221b063" providerId="ADAL" clId="{55CB9648-737F-4A60-87D1-DA2488872080}" dt="2021-01-17T10:47:12.724" v="3576" actId="164"/>
          <ac:spMkLst>
            <pc:docMk/>
            <pc:sldMk cId="2862647464" sldId="266"/>
            <ac:spMk id="49" creationId="{11084E9F-38D4-4EB8-B9A0-CE977D929133}"/>
          </ac:spMkLst>
        </pc:spChg>
        <pc:spChg chg="add mod">
          <ac:chgData name="Helen" userId="e6a7afbc-961a-442d-a2df-b33b0221b063" providerId="ADAL" clId="{55CB9648-737F-4A60-87D1-DA2488872080}" dt="2021-01-17T10:47:12.724" v="3576" actId="164"/>
          <ac:spMkLst>
            <pc:docMk/>
            <pc:sldMk cId="2862647464" sldId="266"/>
            <ac:spMk id="50" creationId="{1E55C3EE-625F-4397-98FE-E6CEB3D421E1}"/>
          </ac:spMkLst>
        </pc:spChg>
        <pc:spChg chg="add mod">
          <ac:chgData name="Helen" userId="e6a7afbc-961a-442d-a2df-b33b0221b063" providerId="ADAL" clId="{55CB9648-737F-4A60-87D1-DA2488872080}" dt="2021-01-17T10:47:12.724" v="3576" actId="164"/>
          <ac:spMkLst>
            <pc:docMk/>
            <pc:sldMk cId="2862647464" sldId="266"/>
            <ac:spMk id="55" creationId="{38E03277-4633-463F-A613-B0123DC7D5EF}"/>
          </ac:spMkLst>
        </pc:spChg>
        <pc:spChg chg="add mod">
          <ac:chgData name="Helen" userId="e6a7afbc-961a-442d-a2df-b33b0221b063" providerId="ADAL" clId="{55CB9648-737F-4A60-87D1-DA2488872080}" dt="2021-01-17T10:47:12.724" v="3576" actId="164"/>
          <ac:spMkLst>
            <pc:docMk/>
            <pc:sldMk cId="2862647464" sldId="266"/>
            <ac:spMk id="56" creationId="{8D8811A1-0ECD-4C13-8897-0CA2BFC179AC}"/>
          </ac:spMkLst>
        </pc:spChg>
        <pc:grpChg chg="add mod">
          <ac:chgData name="Helen" userId="e6a7afbc-961a-442d-a2df-b33b0221b063" providerId="ADAL" clId="{55CB9648-737F-4A60-87D1-DA2488872080}" dt="2021-01-17T10:47:20.189" v="3577" actId="164"/>
          <ac:grpSpMkLst>
            <pc:docMk/>
            <pc:sldMk cId="2862647464" sldId="266"/>
            <ac:grpSpMk id="76" creationId="{82215D77-E7CD-4898-8A17-7AF54F11744A}"/>
          </ac:grpSpMkLst>
        </pc:grpChg>
        <pc:grpChg chg="add mod">
          <ac:chgData name="Helen" userId="e6a7afbc-961a-442d-a2df-b33b0221b063" providerId="ADAL" clId="{55CB9648-737F-4A60-87D1-DA2488872080}" dt="2021-01-17T10:47:20.189" v="3577" actId="164"/>
          <ac:grpSpMkLst>
            <pc:docMk/>
            <pc:sldMk cId="2862647464" sldId="266"/>
            <ac:grpSpMk id="77" creationId="{61FBF4C6-5F38-47DE-9724-FF4B01E1296A}"/>
          </ac:grpSpMkLst>
        </pc:grpChg>
        <pc:picChg chg="add mod">
          <ac:chgData name="Helen" userId="e6a7afbc-961a-442d-a2df-b33b0221b063" providerId="ADAL" clId="{55CB9648-737F-4A60-87D1-DA2488872080}" dt="2021-01-17T10:47:20.189" v="3577" actId="164"/>
          <ac:picMkLst>
            <pc:docMk/>
            <pc:sldMk cId="2862647464" sldId="266"/>
            <ac:picMk id="10" creationId="{C7CEF8AE-DB3C-4D4E-BBB4-20144E007009}"/>
          </ac:picMkLst>
        </pc:picChg>
        <pc:cxnChg chg="add mod">
          <ac:chgData name="Helen" userId="e6a7afbc-961a-442d-a2df-b33b0221b063" providerId="ADAL" clId="{55CB9648-737F-4A60-87D1-DA2488872080}" dt="2021-01-17T10:47:12.724" v="3576" actId="164"/>
          <ac:cxnSpMkLst>
            <pc:docMk/>
            <pc:sldMk cId="2862647464" sldId="266"/>
            <ac:cxnSpMk id="16" creationId="{3862BC3A-470A-43D6-B97C-A7D149459F7F}"/>
          </ac:cxnSpMkLst>
        </pc:cxnChg>
        <pc:cxnChg chg="add mod">
          <ac:chgData name="Helen" userId="e6a7afbc-961a-442d-a2df-b33b0221b063" providerId="ADAL" clId="{55CB9648-737F-4A60-87D1-DA2488872080}" dt="2021-01-17T10:47:12.724" v="3576" actId="164"/>
          <ac:cxnSpMkLst>
            <pc:docMk/>
            <pc:sldMk cId="2862647464" sldId="266"/>
            <ac:cxnSpMk id="17" creationId="{4509F243-8EBB-458B-80E6-A8B40B53D9DB}"/>
          </ac:cxnSpMkLst>
        </pc:cxnChg>
        <pc:cxnChg chg="add mod">
          <ac:chgData name="Helen" userId="e6a7afbc-961a-442d-a2df-b33b0221b063" providerId="ADAL" clId="{55CB9648-737F-4A60-87D1-DA2488872080}" dt="2021-01-17T10:47:12.724" v="3576" actId="164"/>
          <ac:cxnSpMkLst>
            <pc:docMk/>
            <pc:sldMk cId="2862647464" sldId="266"/>
            <ac:cxnSpMk id="18" creationId="{BE3F8264-B1A9-4A82-B4FD-7FEEC441EB8D}"/>
          </ac:cxnSpMkLst>
        </pc:cxnChg>
        <pc:cxnChg chg="add mod">
          <ac:chgData name="Helen" userId="e6a7afbc-961a-442d-a2df-b33b0221b063" providerId="ADAL" clId="{55CB9648-737F-4A60-87D1-DA2488872080}" dt="2021-01-17T10:47:12.724" v="3576" actId="164"/>
          <ac:cxnSpMkLst>
            <pc:docMk/>
            <pc:sldMk cId="2862647464" sldId="266"/>
            <ac:cxnSpMk id="25" creationId="{7EFC42D1-5551-4275-8540-F24B5E2CD4AC}"/>
          </ac:cxnSpMkLst>
        </pc:cxnChg>
        <pc:cxnChg chg="add mod">
          <ac:chgData name="Helen" userId="e6a7afbc-961a-442d-a2df-b33b0221b063" providerId="ADAL" clId="{55CB9648-737F-4A60-87D1-DA2488872080}" dt="2021-01-17T10:47:12.724" v="3576" actId="164"/>
          <ac:cxnSpMkLst>
            <pc:docMk/>
            <pc:sldMk cId="2862647464" sldId="266"/>
            <ac:cxnSpMk id="26" creationId="{BEED8D2B-86A8-46A2-844C-91ED120F5258}"/>
          </ac:cxnSpMkLst>
        </pc:cxnChg>
        <pc:cxnChg chg="add mod">
          <ac:chgData name="Helen" userId="e6a7afbc-961a-442d-a2df-b33b0221b063" providerId="ADAL" clId="{55CB9648-737F-4A60-87D1-DA2488872080}" dt="2021-01-17T10:47:12.724" v="3576" actId="164"/>
          <ac:cxnSpMkLst>
            <pc:docMk/>
            <pc:sldMk cId="2862647464" sldId="266"/>
            <ac:cxnSpMk id="27" creationId="{415C96EC-1E15-4937-86F8-71EAEFF1728D}"/>
          </ac:cxnSpMkLst>
        </pc:cxnChg>
        <pc:cxnChg chg="add mod">
          <ac:chgData name="Helen" userId="e6a7afbc-961a-442d-a2df-b33b0221b063" providerId="ADAL" clId="{55CB9648-737F-4A60-87D1-DA2488872080}" dt="2021-01-17T10:47:12.724" v="3576" actId="164"/>
          <ac:cxnSpMkLst>
            <pc:docMk/>
            <pc:sldMk cId="2862647464" sldId="266"/>
            <ac:cxnSpMk id="36" creationId="{48300D54-2274-4B2A-9BF5-99804879368E}"/>
          </ac:cxnSpMkLst>
        </pc:cxnChg>
        <pc:cxnChg chg="add mod">
          <ac:chgData name="Helen" userId="e6a7afbc-961a-442d-a2df-b33b0221b063" providerId="ADAL" clId="{55CB9648-737F-4A60-87D1-DA2488872080}" dt="2021-01-17T10:47:12.724" v="3576" actId="164"/>
          <ac:cxnSpMkLst>
            <pc:docMk/>
            <pc:sldMk cId="2862647464" sldId="266"/>
            <ac:cxnSpMk id="38" creationId="{FBB7F912-A40D-4BD0-9762-6771AA142E89}"/>
          </ac:cxnSpMkLst>
        </pc:cxnChg>
        <pc:cxnChg chg="add mod">
          <ac:chgData name="Helen" userId="e6a7afbc-961a-442d-a2df-b33b0221b063" providerId="ADAL" clId="{55CB9648-737F-4A60-87D1-DA2488872080}" dt="2021-01-17T10:47:12.724" v="3576" actId="164"/>
          <ac:cxnSpMkLst>
            <pc:docMk/>
            <pc:sldMk cId="2862647464" sldId="266"/>
            <ac:cxnSpMk id="39" creationId="{78D429C6-2DC3-4A54-8D69-425FEA250A71}"/>
          </ac:cxnSpMkLst>
        </pc:cxnChg>
        <pc:cxnChg chg="add del mod">
          <ac:chgData name="Helen" userId="e6a7afbc-961a-442d-a2df-b33b0221b063" providerId="ADAL" clId="{55CB9648-737F-4A60-87D1-DA2488872080}" dt="2021-01-17T10:15:40.092" v="2199" actId="478"/>
          <ac:cxnSpMkLst>
            <pc:docMk/>
            <pc:sldMk cId="2862647464" sldId="266"/>
            <ac:cxnSpMk id="44" creationId="{F1CAD243-032B-485D-8750-5944A994793A}"/>
          </ac:cxnSpMkLst>
        </pc:cxnChg>
        <pc:cxnChg chg="add mod">
          <ac:chgData name="Helen" userId="e6a7afbc-961a-442d-a2df-b33b0221b063" providerId="ADAL" clId="{55CB9648-737F-4A60-87D1-DA2488872080}" dt="2021-01-17T10:47:12.724" v="3576" actId="164"/>
          <ac:cxnSpMkLst>
            <pc:docMk/>
            <pc:sldMk cId="2862647464" sldId="266"/>
            <ac:cxnSpMk id="45" creationId="{97998C5A-F6B7-47F4-8310-8367537061F3}"/>
          </ac:cxnSpMkLst>
        </pc:cxnChg>
        <pc:cxnChg chg="add mod">
          <ac:chgData name="Helen" userId="e6a7afbc-961a-442d-a2df-b33b0221b063" providerId="ADAL" clId="{55CB9648-737F-4A60-87D1-DA2488872080}" dt="2021-01-17T10:47:12.724" v="3576" actId="164"/>
          <ac:cxnSpMkLst>
            <pc:docMk/>
            <pc:sldMk cId="2862647464" sldId="266"/>
            <ac:cxnSpMk id="46" creationId="{3E5759A5-C401-442F-9D22-D6E68D85B36C}"/>
          </ac:cxnSpMkLst>
        </pc:cxnChg>
        <pc:cxnChg chg="add mod">
          <ac:chgData name="Helen" userId="e6a7afbc-961a-442d-a2df-b33b0221b063" providerId="ADAL" clId="{55CB9648-737F-4A60-87D1-DA2488872080}" dt="2021-01-17T10:47:12.724" v="3576" actId="164"/>
          <ac:cxnSpMkLst>
            <pc:docMk/>
            <pc:sldMk cId="2862647464" sldId="266"/>
            <ac:cxnSpMk id="47" creationId="{BD7C8EF8-79E4-496A-9973-EDC1911B194F}"/>
          </ac:cxnSpMkLst>
        </pc:cxnChg>
        <pc:cxnChg chg="add mod">
          <ac:chgData name="Helen" userId="e6a7afbc-961a-442d-a2df-b33b0221b063" providerId="ADAL" clId="{55CB9648-737F-4A60-87D1-DA2488872080}" dt="2021-01-17T10:47:12.724" v="3576" actId="164"/>
          <ac:cxnSpMkLst>
            <pc:docMk/>
            <pc:sldMk cId="2862647464" sldId="266"/>
            <ac:cxnSpMk id="51" creationId="{E6D6C579-B8A1-4A79-B00F-6B41537894EB}"/>
          </ac:cxnSpMkLst>
        </pc:cxnChg>
        <pc:cxnChg chg="add mod">
          <ac:chgData name="Helen" userId="e6a7afbc-961a-442d-a2df-b33b0221b063" providerId="ADAL" clId="{55CB9648-737F-4A60-87D1-DA2488872080}" dt="2021-01-17T10:47:12.724" v="3576" actId="164"/>
          <ac:cxnSpMkLst>
            <pc:docMk/>
            <pc:sldMk cId="2862647464" sldId="266"/>
            <ac:cxnSpMk id="52" creationId="{F82710B8-6891-438C-9023-D732A3158C65}"/>
          </ac:cxnSpMkLst>
        </pc:cxnChg>
        <pc:cxnChg chg="add mod">
          <ac:chgData name="Helen" userId="e6a7afbc-961a-442d-a2df-b33b0221b063" providerId="ADAL" clId="{55CB9648-737F-4A60-87D1-DA2488872080}" dt="2021-01-17T10:47:12.724" v="3576" actId="164"/>
          <ac:cxnSpMkLst>
            <pc:docMk/>
            <pc:sldMk cId="2862647464" sldId="266"/>
            <ac:cxnSpMk id="53" creationId="{026E8501-9ECB-488B-BC2F-43A4FDA32AFA}"/>
          </ac:cxnSpMkLst>
        </pc:cxnChg>
        <pc:cxnChg chg="add del mod">
          <ac:chgData name="Helen" userId="e6a7afbc-961a-442d-a2df-b33b0221b063" providerId="ADAL" clId="{55CB9648-737F-4A60-87D1-DA2488872080}" dt="2021-01-17T10:43:31.680" v="3375" actId="478"/>
          <ac:cxnSpMkLst>
            <pc:docMk/>
            <pc:sldMk cId="2862647464" sldId="266"/>
            <ac:cxnSpMk id="63" creationId="{A6500CBD-A379-4DFA-8B4F-70C13D2F6D92}"/>
          </ac:cxnSpMkLst>
        </pc:cxnChg>
        <pc:cxnChg chg="add mod">
          <ac:chgData name="Helen" userId="e6a7afbc-961a-442d-a2df-b33b0221b063" providerId="ADAL" clId="{55CB9648-737F-4A60-87D1-DA2488872080}" dt="2021-01-17T10:47:12.724" v="3576" actId="164"/>
          <ac:cxnSpMkLst>
            <pc:docMk/>
            <pc:sldMk cId="2862647464" sldId="266"/>
            <ac:cxnSpMk id="69" creationId="{4E1ECB10-2D79-488A-A0BF-A8CC6B7BE2F6}"/>
          </ac:cxnSpMkLst>
        </pc:cxnChg>
        <pc:cxnChg chg="add mod">
          <ac:chgData name="Helen" userId="e6a7afbc-961a-442d-a2df-b33b0221b063" providerId="ADAL" clId="{55CB9648-737F-4A60-87D1-DA2488872080}" dt="2021-01-17T10:47:12.724" v="3576" actId="164"/>
          <ac:cxnSpMkLst>
            <pc:docMk/>
            <pc:sldMk cId="2862647464" sldId="266"/>
            <ac:cxnSpMk id="70" creationId="{B73F89AF-6115-425F-97C1-308244C856C5}"/>
          </ac:cxnSpMkLst>
        </pc:cxnChg>
        <pc:cxnChg chg="add mod">
          <ac:chgData name="Helen" userId="e6a7afbc-961a-442d-a2df-b33b0221b063" providerId="ADAL" clId="{55CB9648-737F-4A60-87D1-DA2488872080}" dt="2021-01-17T10:47:12.724" v="3576" actId="164"/>
          <ac:cxnSpMkLst>
            <pc:docMk/>
            <pc:sldMk cId="2862647464" sldId="266"/>
            <ac:cxnSpMk id="71" creationId="{F26837CF-A2A0-46D6-B781-01AEDB6F9E90}"/>
          </ac:cxnSpMkLst>
        </pc:cxnChg>
        <pc:cxnChg chg="add mod">
          <ac:chgData name="Helen" userId="e6a7afbc-961a-442d-a2df-b33b0221b063" providerId="ADAL" clId="{55CB9648-737F-4A60-87D1-DA2488872080}" dt="2021-01-17T10:47:12.724" v="3576" actId="164"/>
          <ac:cxnSpMkLst>
            <pc:docMk/>
            <pc:sldMk cId="2862647464" sldId="266"/>
            <ac:cxnSpMk id="72" creationId="{5DB3674E-2977-4489-BBDC-2500B62411FA}"/>
          </ac:cxnSpMkLst>
        </pc:cxnChg>
        <pc:cxnChg chg="add mod">
          <ac:chgData name="Helen" userId="e6a7afbc-961a-442d-a2df-b33b0221b063" providerId="ADAL" clId="{55CB9648-737F-4A60-87D1-DA2488872080}" dt="2021-01-17T10:47:12.724" v="3576" actId="164"/>
          <ac:cxnSpMkLst>
            <pc:docMk/>
            <pc:sldMk cId="2862647464" sldId="266"/>
            <ac:cxnSpMk id="73" creationId="{7EAF6AEA-00E0-483C-8337-F31C24EBC05B}"/>
          </ac:cxnSpMkLst>
        </pc:cxnChg>
        <pc:cxnChg chg="add mod">
          <ac:chgData name="Helen" userId="e6a7afbc-961a-442d-a2df-b33b0221b063" providerId="ADAL" clId="{55CB9648-737F-4A60-87D1-DA2488872080}" dt="2021-01-17T10:47:12.724" v="3576" actId="164"/>
          <ac:cxnSpMkLst>
            <pc:docMk/>
            <pc:sldMk cId="2862647464" sldId="266"/>
            <ac:cxnSpMk id="74" creationId="{B56287FB-FA3F-4FE9-9E83-78C57A154C2C}"/>
          </ac:cxnSpMkLst>
        </pc:cxnChg>
        <pc:cxnChg chg="add mod">
          <ac:chgData name="Helen" userId="e6a7afbc-961a-442d-a2df-b33b0221b063" providerId="ADAL" clId="{55CB9648-737F-4A60-87D1-DA2488872080}" dt="2021-01-17T10:47:12.724" v="3576" actId="164"/>
          <ac:cxnSpMkLst>
            <pc:docMk/>
            <pc:sldMk cId="2862647464" sldId="266"/>
            <ac:cxnSpMk id="75" creationId="{1EC939D4-72F8-4BAD-AFAC-17B37E5D07E9}"/>
          </ac:cxnSpMkLst>
        </pc:cxnChg>
      </pc:sldChg>
      <pc:sldChg chg="addSp delSp modSp add">
        <pc:chgData name="Helen" userId="e6a7afbc-961a-442d-a2df-b33b0221b063" providerId="ADAL" clId="{55CB9648-737F-4A60-87D1-DA2488872080}" dt="2021-01-17T19:27:01.973" v="8023" actId="1076"/>
        <pc:sldMkLst>
          <pc:docMk/>
          <pc:sldMk cId="200551459" sldId="267"/>
        </pc:sldMkLst>
        <pc:spChg chg="mod">
          <ac:chgData name="Helen" userId="e6a7afbc-961a-442d-a2df-b33b0221b063" providerId="ADAL" clId="{55CB9648-737F-4A60-87D1-DA2488872080}" dt="2021-01-17T12:05:40.640" v="3602" actId="20577"/>
          <ac:spMkLst>
            <pc:docMk/>
            <pc:sldMk cId="200551459" sldId="267"/>
            <ac:spMk id="2" creationId="{9D16903B-9247-461D-87FF-601A6CE73898}"/>
          </ac:spMkLst>
        </pc:spChg>
        <pc:spChg chg="del">
          <ac:chgData name="Helen" userId="e6a7afbc-961a-442d-a2df-b33b0221b063" providerId="ADAL" clId="{55CB9648-737F-4A60-87D1-DA2488872080}" dt="2021-01-17T12:06:09.713" v="3603" actId="478"/>
          <ac:spMkLst>
            <pc:docMk/>
            <pc:sldMk cId="200551459" sldId="267"/>
            <ac:spMk id="3" creationId="{8B0F74FF-30D6-4291-9DEE-495C0711CA32}"/>
          </ac:spMkLst>
        </pc:spChg>
        <pc:spChg chg="add del mod">
          <ac:chgData name="Helen" userId="e6a7afbc-961a-442d-a2df-b33b0221b063" providerId="ADAL" clId="{55CB9648-737F-4A60-87D1-DA2488872080}" dt="2021-01-17T12:06:12.126" v="3604" actId="478"/>
          <ac:spMkLst>
            <pc:docMk/>
            <pc:sldMk cId="200551459" sldId="267"/>
            <ac:spMk id="5" creationId="{5FAA500D-26A5-4A51-AB1B-036895F4530A}"/>
          </ac:spMkLst>
        </pc:spChg>
        <pc:spChg chg="add mod">
          <ac:chgData name="Helen" userId="e6a7afbc-961a-442d-a2df-b33b0221b063" providerId="ADAL" clId="{55CB9648-737F-4A60-87D1-DA2488872080}" dt="2021-01-17T12:21:49.802" v="4092" actId="14100"/>
          <ac:spMkLst>
            <pc:docMk/>
            <pc:sldMk cId="200551459" sldId="267"/>
            <ac:spMk id="7" creationId="{97278656-4629-4CF0-80A8-1CF9DDDE2E18}"/>
          </ac:spMkLst>
        </pc:spChg>
        <pc:spChg chg="add del mod">
          <ac:chgData name="Helen" userId="e6a7afbc-961a-442d-a2df-b33b0221b063" providerId="ADAL" clId="{55CB9648-737F-4A60-87D1-DA2488872080}" dt="2021-01-17T12:23:17.002" v="4101" actId="478"/>
          <ac:spMkLst>
            <pc:docMk/>
            <pc:sldMk cId="200551459" sldId="267"/>
            <ac:spMk id="8" creationId="{287AA7F2-4F44-4555-A8DB-A708EC804FEF}"/>
          </ac:spMkLst>
        </pc:spChg>
        <pc:spChg chg="add mod">
          <ac:chgData name="Helen" userId="e6a7afbc-961a-442d-a2df-b33b0221b063" providerId="ADAL" clId="{55CB9648-737F-4A60-87D1-DA2488872080}" dt="2021-01-17T12:22:44.426" v="4099" actId="1076"/>
          <ac:spMkLst>
            <pc:docMk/>
            <pc:sldMk cId="200551459" sldId="267"/>
            <ac:spMk id="29" creationId="{FC42884A-2ECC-4999-BD9F-73F4F35F5C3C}"/>
          </ac:spMkLst>
        </pc:spChg>
        <pc:spChg chg="add mod">
          <ac:chgData name="Helen" userId="e6a7afbc-961a-442d-a2df-b33b0221b063" providerId="ADAL" clId="{55CB9648-737F-4A60-87D1-DA2488872080}" dt="2021-01-17T12:22:27.938" v="4098" actId="14100"/>
          <ac:spMkLst>
            <pc:docMk/>
            <pc:sldMk cId="200551459" sldId="267"/>
            <ac:spMk id="30" creationId="{2713ED00-DCF9-4873-9F7C-520515C3CCC4}"/>
          </ac:spMkLst>
        </pc:spChg>
        <pc:spChg chg="add del mod">
          <ac:chgData name="Helen" userId="e6a7afbc-961a-442d-a2df-b33b0221b063" providerId="ADAL" clId="{55CB9648-737F-4A60-87D1-DA2488872080}" dt="2021-01-17T12:18:33.062" v="3981" actId="478"/>
          <ac:spMkLst>
            <pc:docMk/>
            <pc:sldMk cId="200551459" sldId="267"/>
            <ac:spMk id="31" creationId="{85258D2B-642B-4E10-9B94-EFE5BF26D699}"/>
          </ac:spMkLst>
        </pc:spChg>
        <pc:spChg chg="add del mod">
          <ac:chgData name="Helen" userId="e6a7afbc-961a-442d-a2df-b33b0221b063" providerId="ADAL" clId="{55CB9648-737F-4A60-87D1-DA2488872080}" dt="2021-01-17T12:19:47.660" v="3992" actId="478"/>
          <ac:spMkLst>
            <pc:docMk/>
            <pc:sldMk cId="200551459" sldId="267"/>
            <ac:spMk id="32" creationId="{D9532A7A-93D8-4DF4-8F21-9EFA655EF523}"/>
          </ac:spMkLst>
        </pc:spChg>
        <pc:spChg chg="add mod">
          <ac:chgData name="Helen" userId="e6a7afbc-961a-442d-a2df-b33b0221b063" providerId="ADAL" clId="{55CB9648-737F-4A60-87D1-DA2488872080}" dt="2021-01-17T12:22:23.986" v="4097" actId="1076"/>
          <ac:spMkLst>
            <pc:docMk/>
            <pc:sldMk cId="200551459" sldId="267"/>
            <ac:spMk id="33" creationId="{7E149AEB-C383-4617-B419-12A78ED8B36C}"/>
          </ac:spMkLst>
        </pc:spChg>
        <pc:spChg chg="add mod ord topLvl">
          <ac:chgData name="Helen" userId="e6a7afbc-961a-442d-a2df-b33b0221b063" providerId="ADAL" clId="{55CB9648-737F-4A60-87D1-DA2488872080}" dt="2021-01-17T12:32:58.553" v="4363" actId="164"/>
          <ac:spMkLst>
            <pc:docMk/>
            <pc:sldMk cId="200551459" sldId="267"/>
            <ac:spMk id="34" creationId="{FBA0FC17-BACA-467D-97CE-55E14911E6CB}"/>
          </ac:spMkLst>
        </pc:spChg>
        <pc:spChg chg="add mod topLvl">
          <ac:chgData name="Helen" userId="e6a7afbc-961a-442d-a2df-b33b0221b063" providerId="ADAL" clId="{55CB9648-737F-4A60-87D1-DA2488872080}" dt="2021-01-17T12:32:58.553" v="4363" actId="164"/>
          <ac:spMkLst>
            <pc:docMk/>
            <pc:sldMk cId="200551459" sldId="267"/>
            <ac:spMk id="35" creationId="{F139AA2F-79CC-4263-A944-91EF3A0FA0DD}"/>
          </ac:spMkLst>
        </pc:spChg>
        <pc:spChg chg="add mod topLvl">
          <ac:chgData name="Helen" userId="e6a7afbc-961a-442d-a2df-b33b0221b063" providerId="ADAL" clId="{55CB9648-737F-4A60-87D1-DA2488872080}" dt="2021-01-17T12:32:58.553" v="4363" actId="164"/>
          <ac:spMkLst>
            <pc:docMk/>
            <pc:sldMk cId="200551459" sldId="267"/>
            <ac:spMk id="36" creationId="{BCAA1340-A60C-4E3A-AAF8-1DD29F6C6425}"/>
          </ac:spMkLst>
        </pc:spChg>
        <pc:spChg chg="add mod topLvl">
          <ac:chgData name="Helen" userId="e6a7afbc-961a-442d-a2df-b33b0221b063" providerId="ADAL" clId="{55CB9648-737F-4A60-87D1-DA2488872080}" dt="2021-01-17T12:32:58.553" v="4363" actId="164"/>
          <ac:spMkLst>
            <pc:docMk/>
            <pc:sldMk cId="200551459" sldId="267"/>
            <ac:spMk id="37" creationId="{B174B7E5-C0DD-4065-8D97-01DEC453A3F2}"/>
          </ac:spMkLst>
        </pc:spChg>
        <pc:spChg chg="add mod">
          <ac:chgData name="Helen" userId="e6a7afbc-961a-442d-a2df-b33b0221b063" providerId="ADAL" clId="{55CB9648-737F-4A60-87D1-DA2488872080}" dt="2021-01-17T12:32:58.553" v="4363" actId="164"/>
          <ac:spMkLst>
            <pc:docMk/>
            <pc:sldMk cId="200551459" sldId="267"/>
            <ac:spMk id="39" creationId="{B0E098E3-62D2-4290-8544-BC08BCE414C3}"/>
          </ac:spMkLst>
        </pc:spChg>
        <pc:spChg chg="add mod">
          <ac:chgData name="Helen" userId="e6a7afbc-961a-442d-a2df-b33b0221b063" providerId="ADAL" clId="{55CB9648-737F-4A60-87D1-DA2488872080}" dt="2021-01-17T12:32:58.553" v="4363" actId="164"/>
          <ac:spMkLst>
            <pc:docMk/>
            <pc:sldMk cId="200551459" sldId="267"/>
            <ac:spMk id="40" creationId="{0A3FD381-65E4-46DF-B23F-1C4A96AE6641}"/>
          </ac:spMkLst>
        </pc:spChg>
        <pc:spChg chg="add mod">
          <ac:chgData name="Helen" userId="e6a7afbc-961a-442d-a2df-b33b0221b063" providerId="ADAL" clId="{55CB9648-737F-4A60-87D1-DA2488872080}" dt="2021-01-17T19:27:01.973" v="8023" actId="1076"/>
          <ac:spMkLst>
            <pc:docMk/>
            <pc:sldMk cId="200551459" sldId="267"/>
            <ac:spMk id="43" creationId="{0B00EB99-9DD6-429C-A3A5-5B997E002C53}"/>
          </ac:spMkLst>
        </pc:spChg>
        <pc:grpChg chg="add del mod">
          <ac:chgData name="Helen" userId="e6a7afbc-961a-442d-a2df-b33b0221b063" providerId="ADAL" clId="{55CB9648-737F-4A60-87D1-DA2488872080}" dt="2021-01-17T18:51:05.285" v="6634" actId="478"/>
          <ac:grpSpMkLst>
            <pc:docMk/>
            <pc:sldMk cId="200551459" sldId="267"/>
            <ac:grpSpMk id="6" creationId="{CFC1A806-62C1-4CC9-9681-FE2A9E8FA940}"/>
          </ac:grpSpMkLst>
        </pc:grpChg>
        <pc:grpChg chg="add del mod">
          <ac:chgData name="Helen" userId="e6a7afbc-961a-442d-a2df-b33b0221b063" providerId="ADAL" clId="{55CB9648-737F-4A60-87D1-DA2488872080}" dt="2021-01-17T12:06:44.370" v="3607" actId="165"/>
          <ac:grpSpMkLst>
            <pc:docMk/>
            <pc:sldMk cId="200551459" sldId="267"/>
            <ac:grpSpMk id="9" creationId="{3C2FACE9-6413-4F38-AE02-5322D42D6D88}"/>
          </ac:grpSpMkLst>
        </pc:grpChg>
        <pc:grpChg chg="add del mod">
          <ac:chgData name="Helen" userId="e6a7afbc-961a-442d-a2df-b33b0221b063" providerId="ADAL" clId="{55CB9648-737F-4A60-87D1-DA2488872080}" dt="2021-01-17T12:30:11.456" v="4320" actId="165"/>
          <ac:grpSpMkLst>
            <pc:docMk/>
            <pc:sldMk cId="200551459" sldId="267"/>
            <ac:grpSpMk id="38" creationId="{0A9E550E-DCD4-4BEB-95E3-74F4822F664C}"/>
          </ac:grpSpMkLst>
        </pc:grpChg>
        <pc:grpChg chg="add mod">
          <ac:chgData name="Helen" userId="e6a7afbc-961a-442d-a2df-b33b0221b063" providerId="ADAL" clId="{55CB9648-737F-4A60-87D1-DA2488872080}" dt="2021-01-17T12:32:39.702" v="4359" actId="164"/>
          <ac:grpSpMkLst>
            <pc:docMk/>
            <pc:sldMk cId="200551459" sldId="267"/>
            <ac:grpSpMk id="41" creationId="{F3321771-8816-4C7B-BF99-889D4FE51FD3}"/>
          </ac:grpSpMkLst>
        </pc:grpChg>
        <pc:grpChg chg="add mod">
          <ac:chgData name="Helen" userId="e6a7afbc-961a-442d-a2df-b33b0221b063" providerId="ADAL" clId="{55CB9648-737F-4A60-87D1-DA2488872080}" dt="2021-01-17T12:32:58.553" v="4363" actId="164"/>
          <ac:grpSpMkLst>
            <pc:docMk/>
            <pc:sldMk cId="200551459" sldId="267"/>
            <ac:grpSpMk id="42" creationId="{A174F33C-A20B-46B7-BDD7-12843DB17A0C}"/>
          </ac:grpSpMkLst>
        </pc:grpChg>
        <pc:picChg chg="mod topLvl">
          <ac:chgData name="Helen" userId="e6a7afbc-961a-442d-a2df-b33b0221b063" providerId="ADAL" clId="{55CB9648-737F-4A60-87D1-DA2488872080}" dt="2021-01-17T12:06:55.221" v="3608" actId="164"/>
          <ac:picMkLst>
            <pc:docMk/>
            <pc:sldMk cId="200551459" sldId="267"/>
            <ac:picMk id="13" creationId="{5184F935-D8B8-4F50-93DB-12CB858BAB2C}"/>
          </ac:picMkLst>
        </pc:picChg>
        <pc:picChg chg="mod topLvl">
          <ac:chgData name="Helen" userId="e6a7afbc-961a-442d-a2df-b33b0221b063" providerId="ADAL" clId="{55CB9648-737F-4A60-87D1-DA2488872080}" dt="2021-01-17T12:06:55.221" v="3608" actId="164"/>
          <ac:picMkLst>
            <pc:docMk/>
            <pc:sldMk cId="200551459" sldId="267"/>
            <ac:picMk id="14" creationId="{073EDEDC-FE1F-4C75-BFA2-14CF8FE57E90}"/>
          </ac:picMkLst>
        </pc:picChg>
        <pc:picChg chg="mod topLvl">
          <ac:chgData name="Helen" userId="e6a7afbc-961a-442d-a2df-b33b0221b063" providerId="ADAL" clId="{55CB9648-737F-4A60-87D1-DA2488872080}" dt="2021-01-17T12:06:55.221" v="3608" actId="164"/>
          <ac:picMkLst>
            <pc:docMk/>
            <pc:sldMk cId="200551459" sldId="267"/>
            <ac:picMk id="15" creationId="{C72D91AD-E65E-4765-BADA-3BEEEFD4B82F}"/>
          </ac:picMkLst>
        </pc:picChg>
        <pc:picChg chg="mod topLvl">
          <ac:chgData name="Helen" userId="e6a7afbc-961a-442d-a2df-b33b0221b063" providerId="ADAL" clId="{55CB9648-737F-4A60-87D1-DA2488872080}" dt="2021-01-17T12:06:55.221" v="3608" actId="164"/>
          <ac:picMkLst>
            <pc:docMk/>
            <pc:sldMk cId="200551459" sldId="267"/>
            <ac:picMk id="16" creationId="{5395F97E-0C59-45A9-A581-2D24F104EDAA}"/>
          </ac:picMkLst>
        </pc:picChg>
        <pc:picChg chg="mod topLvl">
          <ac:chgData name="Helen" userId="e6a7afbc-961a-442d-a2df-b33b0221b063" providerId="ADAL" clId="{55CB9648-737F-4A60-87D1-DA2488872080}" dt="2021-01-17T12:06:55.221" v="3608" actId="164"/>
          <ac:picMkLst>
            <pc:docMk/>
            <pc:sldMk cId="200551459" sldId="267"/>
            <ac:picMk id="17" creationId="{BC0A41B1-CC88-4DF8-8050-397981F8E10D}"/>
          </ac:picMkLst>
        </pc:picChg>
        <pc:picChg chg="mod topLvl">
          <ac:chgData name="Helen" userId="e6a7afbc-961a-442d-a2df-b33b0221b063" providerId="ADAL" clId="{55CB9648-737F-4A60-87D1-DA2488872080}" dt="2021-01-17T12:06:55.221" v="3608" actId="164"/>
          <ac:picMkLst>
            <pc:docMk/>
            <pc:sldMk cId="200551459" sldId="267"/>
            <ac:picMk id="18" creationId="{C5C25645-C5D2-4A13-80EE-4BD6F98E7EF1}"/>
          </ac:picMkLst>
        </pc:picChg>
        <pc:picChg chg="mod topLvl">
          <ac:chgData name="Helen" userId="e6a7afbc-961a-442d-a2df-b33b0221b063" providerId="ADAL" clId="{55CB9648-737F-4A60-87D1-DA2488872080}" dt="2021-01-17T12:06:55.221" v="3608" actId="164"/>
          <ac:picMkLst>
            <pc:docMk/>
            <pc:sldMk cId="200551459" sldId="267"/>
            <ac:picMk id="19" creationId="{0C4AAB3A-166D-4380-A4DE-7C7BF7881CDA}"/>
          </ac:picMkLst>
        </pc:picChg>
        <pc:picChg chg="mod topLvl">
          <ac:chgData name="Helen" userId="e6a7afbc-961a-442d-a2df-b33b0221b063" providerId="ADAL" clId="{55CB9648-737F-4A60-87D1-DA2488872080}" dt="2021-01-17T12:06:55.221" v="3608" actId="164"/>
          <ac:picMkLst>
            <pc:docMk/>
            <pc:sldMk cId="200551459" sldId="267"/>
            <ac:picMk id="20" creationId="{CFC9ACB2-FF79-4C8C-B58C-885B1E7753A5}"/>
          </ac:picMkLst>
        </pc:picChg>
        <pc:picChg chg="mod topLvl">
          <ac:chgData name="Helen" userId="e6a7afbc-961a-442d-a2df-b33b0221b063" providerId="ADAL" clId="{55CB9648-737F-4A60-87D1-DA2488872080}" dt="2021-01-17T12:06:55.221" v="3608" actId="164"/>
          <ac:picMkLst>
            <pc:docMk/>
            <pc:sldMk cId="200551459" sldId="267"/>
            <ac:picMk id="21" creationId="{3DCB07EE-B849-4479-8D0A-309842B2290A}"/>
          </ac:picMkLst>
        </pc:picChg>
        <pc:picChg chg="mod topLvl">
          <ac:chgData name="Helen" userId="e6a7afbc-961a-442d-a2df-b33b0221b063" providerId="ADAL" clId="{55CB9648-737F-4A60-87D1-DA2488872080}" dt="2021-01-17T12:06:55.221" v="3608" actId="164"/>
          <ac:picMkLst>
            <pc:docMk/>
            <pc:sldMk cId="200551459" sldId="267"/>
            <ac:picMk id="22" creationId="{47D51F2C-A226-4ACE-9E4B-60351823DF1D}"/>
          </ac:picMkLst>
        </pc:picChg>
        <pc:picChg chg="mod topLvl">
          <ac:chgData name="Helen" userId="e6a7afbc-961a-442d-a2df-b33b0221b063" providerId="ADAL" clId="{55CB9648-737F-4A60-87D1-DA2488872080}" dt="2021-01-17T12:06:55.221" v="3608" actId="164"/>
          <ac:picMkLst>
            <pc:docMk/>
            <pc:sldMk cId="200551459" sldId="267"/>
            <ac:picMk id="23" creationId="{895C11DC-0DBC-493E-AD56-2FB1E7AB96F2}"/>
          </ac:picMkLst>
        </pc:picChg>
        <pc:picChg chg="mod topLvl">
          <ac:chgData name="Helen" userId="e6a7afbc-961a-442d-a2df-b33b0221b063" providerId="ADAL" clId="{55CB9648-737F-4A60-87D1-DA2488872080}" dt="2021-01-17T12:06:55.221" v="3608" actId="164"/>
          <ac:picMkLst>
            <pc:docMk/>
            <pc:sldMk cId="200551459" sldId="267"/>
            <ac:picMk id="24" creationId="{59B22F96-F4CD-4758-A701-55FD270BDB5D}"/>
          </ac:picMkLst>
        </pc:picChg>
        <pc:picChg chg="mod topLvl">
          <ac:chgData name="Helen" userId="e6a7afbc-961a-442d-a2df-b33b0221b063" providerId="ADAL" clId="{55CB9648-737F-4A60-87D1-DA2488872080}" dt="2021-01-17T12:06:55.221" v="3608" actId="164"/>
          <ac:picMkLst>
            <pc:docMk/>
            <pc:sldMk cId="200551459" sldId="267"/>
            <ac:picMk id="25" creationId="{112C4105-49C2-4411-9F5A-9E596958DB7C}"/>
          </ac:picMkLst>
        </pc:picChg>
        <pc:picChg chg="mod topLvl">
          <ac:chgData name="Helen" userId="e6a7afbc-961a-442d-a2df-b33b0221b063" providerId="ADAL" clId="{55CB9648-737F-4A60-87D1-DA2488872080}" dt="2021-01-17T12:06:55.221" v="3608" actId="164"/>
          <ac:picMkLst>
            <pc:docMk/>
            <pc:sldMk cId="200551459" sldId="267"/>
            <ac:picMk id="26" creationId="{FCEC1EB1-7085-47A8-B304-6E2F0B541B43}"/>
          </ac:picMkLst>
        </pc:picChg>
        <pc:picChg chg="mod topLvl">
          <ac:chgData name="Helen" userId="e6a7afbc-961a-442d-a2df-b33b0221b063" providerId="ADAL" clId="{55CB9648-737F-4A60-87D1-DA2488872080}" dt="2021-01-17T12:06:55.221" v="3608" actId="164"/>
          <ac:picMkLst>
            <pc:docMk/>
            <pc:sldMk cId="200551459" sldId="267"/>
            <ac:picMk id="27" creationId="{4DFB728C-42AB-4804-95F4-2D2FD1030C52}"/>
          </ac:picMkLst>
        </pc:picChg>
        <pc:picChg chg="add mod modCrop">
          <ac:chgData name="Helen" userId="e6a7afbc-961a-442d-a2df-b33b0221b063" providerId="ADAL" clId="{55CB9648-737F-4A60-87D1-DA2488872080}" dt="2021-01-17T12:15:27.727" v="3814" actId="1076"/>
          <ac:picMkLst>
            <pc:docMk/>
            <pc:sldMk cId="200551459" sldId="267"/>
            <ac:picMk id="28" creationId="{52FF57CF-9411-4C44-A06D-1B3B3C70D0BE}"/>
          </ac:picMkLst>
        </pc:picChg>
      </pc:sldChg>
      <pc:sldChg chg="addSp delSp modSp add modAnim">
        <pc:chgData name="Helen" userId="e6a7afbc-961a-442d-a2df-b33b0221b063" providerId="ADAL" clId="{55CB9648-737F-4A60-87D1-DA2488872080}" dt="2021-01-17T21:28:21.415" v="8108" actId="1076"/>
        <pc:sldMkLst>
          <pc:docMk/>
          <pc:sldMk cId="495389105" sldId="268"/>
        </pc:sldMkLst>
        <pc:spChg chg="mod">
          <ac:chgData name="Helen" userId="e6a7afbc-961a-442d-a2df-b33b0221b063" providerId="ADAL" clId="{55CB9648-737F-4A60-87D1-DA2488872080}" dt="2021-01-17T16:59:19.839" v="4394" actId="20577"/>
          <ac:spMkLst>
            <pc:docMk/>
            <pc:sldMk cId="495389105" sldId="268"/>
            <ac:spMk id="2" creationId="{9D16903B-9247-461D-87FF-601A6CE73898}"/>
          </ac:spMkLst>
        </pc:spChg>
        <pc:spChg chg="del">
          <ac:chgData name="Helen" userId="e6a7afbc-961a-442d-a2df-b33b0221b063" providerId="ADAL" clId="{55CB9648-737F-4A60-87D1-DA2488872080}" dt="2021-01-17T16:59:24.281" v="4395" actId="478"/>
          <ac:spMkLst>
            <pc:docMk/>
            <pc:sldMk cId="495389105" sldId="268"/>
            <ac:spMk id="3" creationId="{8B0F74FF-30D6-4291-9DEE-495C0711CA32}"/>
          </ac:spMkLst>
        </pc:spChg>
        <pc:spChg chg="add del mod">
          <ac:chgData name="Helen" userId="e6a7afbc-961a-442d-a2df-b33b0221b063" providerId="ADAL" clId="{55CB9648-737F-4A60-87D1-DA2488872080}" dt="2021-01-17T16:59:26.195" v="4396" actId="478"/>
          <ac:spMkLst>
            <pc:docMk/>
            <pc:sldMk cId="495389105" sldId="268"/>
            <ac:spMk id="5" creationId="{D1D0BDE1-00AD-4C75-8792-F4609858D82F}"/>
          </ac:spMkLst>
        </pc:spChg>
        <pc:spChg chg="add mod ord topLvl">
          <ac:chgData name="Helen" userId="e6a7afbc-961a-442d-a2df-b33b0221b063" providerId="ADAL" clId="{55CB9648-737F-4A60-87D1-DA2488872080}" dt="2021-01-17T19:21:36.157" v="7796" actId="164"/>
          <ac:spMkLst>
            <pc:docMk/>
            <pc:sldMk cId="495389105" sldId="268"/>
            <ac:spMk id="8" creationId="{2BD74A94-316B-46DF-9DB1-0DEA0D461E75}"/>
          </ac:spMkLst>
        </pc:spChg>
        <pc:spChg chg="add mod">
          <ac:chgData name="Helen" userId="e6a7afbc-961a-442d-a2df-b33b0221b063" providerId="ADAL" clId="{55CB9648-737F-4A60-87D1-DA2488872080}" dt="2021-01-17T17:24:46.286" v="6221" actId="164"/>
          <ac:spMkLst>
            <pc:docMk/>
            <pc:sldMk cId="495389105" sldId="268"/>
            <ac:spMk id="30" creationId="{B21D017E-36D0-405D-AC14-2DB1BBDF9C16}"/>
          </ac:spMkLst>
        </pc:spChg>
        <pc:spChg chg="add mod">
          <ac:chgData name="Helen" userId="e6a7afbc-961a-442d-a2df-b33b0221b063" providerId="ADAL" clId="{55CB9648-737F-4A60-87D1-DA2488872080}" dt="2021-01-17T17:24:46.286" v="6221" actId="164"/>
          <ac:spMkLst>
            <pc:docMk/>
            <pc:sldMk cId="495389105" sldId="268"/>
            <ac:spMk id="31" creationId="{82D41CDB-1BF1-4F6B-BF33-D6E9CB5C678F}"/>
          </ac:spMkLst>
        </pc:spChg>
        <pc:spChg chg="add mod ord topLvl">
          <ac:chgData name="Helen" userId="e6a7afbc-961a-442d-a2df-b33b0221b063" providerId="ADAL" clId="{55CB9648-737F-4A60-87D1-DA2488872080}" dt="2021-01-17T19:21:36.157" v="7796" actId="164"/>
          <ac:spMkLst>
            <pc:docMk/>
            <pc:sldMk cId="495389105" sldId="268"/>
            <ac:spMk id="32" creationId="{242FB31E-8E73-4A87-8049-DBB1E1D19917}"/>
          </ac:spMkLst>
        </pc:spChg>
        <pc:spChg chg="add mod ord topLvl">
          <ac:chgData name="Helen" userId="e6a7afbc-961a-442d-a2df-b33b0221b063" providerId="ADAL" clId="{55CB9648-737F-4A60-87D1-DA2488872080}" dt="2021-01-17T19:21:36.157" v="7796" actId="164"/>
          <ac:spMkLst>
            <pc:docMk/>
            <pc:sldMk cId="495389105" sldId="268"/>
            <ac:spMk id="33" creationId="{1917335F-DDAD-48F6-BBAF-48A4F54F40AC}"/>
          </ac:spMkLst>
        </pc:spChg>
        <pc:spChg chg="add mod topLvl">
          <ac:chgData name="Helen" userId="e6a7afbc-961a-442d-a2df-b33b0221b063" providerId="ADAL" clId="{55CB9648-737F-4A60-87D1-DA2488872080}" dt="2021-01-17T19:21:36.157" v="7796" actId="164"/>
          <ac:spMkLst>
            <pc:docMk/>
            <pc:sldMk cId="495389105" sldId="268"/>
            <ac:spMk id="34" creationId="{5F89CDF9-81D1-4BFE-BBA4-5C82BFADA3C9}"/>
          </ac:spMkLst>
        </pc:spChg>
        <pc:spChg chg="add mod ord topLvl">
          <ac:chgData name="Helen" userId="e6a7afbc-961a-442d-a2df-b33b0221b063" providerId="ADAL" clId="{55CB9648-737F-4A60-87D1-DA2488872080}" dt="2021-01-17T19:21:36.157" v="7796" actId="164"/>
          <ac:spMkLst>
            <pc:docMk/>
            <pc:sldMk cId="495389105" sldId="268"/>
            <ac:spMk id="35" creationId="{4EF9595F-F5F0-4F59-A9FC-55F6E13FA6C3}"/>
          </ac:spMkLst>
        </pc:spChg>
        <pc:spChg chg="add mod ord topLvl">
          <ac:chgData name="Helen" userId="e6a7afbc-961a-442d-a2df-b33b0221b063" providerId="ADAL" clId="{55CB9648-737F-4A60-87D1-DA2488872080}" dt="2021-01-17T19:21:36.157" v="7796" actId="164"/>
          <ac:spMkLst>
            <pc:docMk/>
            <pc:sldMk cId="495389105" sldId="268"/>
            <ac:spMk id="36" creationId="{9035D4A4-6A36-4087-B7E9-8F32AA9E1CBD}"/>
          </ac:spMkLst>
        </pc:spChg>
        <pc:spChg chg="add mod ord topLvl">
          <ac:chgData name="Helen" userId="e6a7afbc-961a-442d-a2df-b33b0221b063" providerId="ADAL" clId="{55CB9648-737F-4A60-87D1-DA2488872080}" dt="2021-01-17T19:21:36.157" v="7796" actId="164"/>
          <ac:spMkLst>
            <pc:docMk/>
            <pc:sldMk cId="495389105" sldId="268"/>
            <ac:spMk id="41" creationId="{BF7C8BA2-3BD1-4F05-88DE-A46C4BCE17B9}"/>
          </ac:spMkLst>
        </pc:spChg>
        <pc:spChg chg="add mod topLvl">
          <ac:chgData name="Helen" userId="e6a7afbc-961a-442d-a2df-b33b0221b063" providerId="ADAL" clId="{55CB9648-737F-4A60-87D1-DA2488872080}" dt="2021-01-17T19:21:36.157" v="7796" actId="164"/>
          <ac:spMkLst>
            <pc:docMk/>
            <pc:sldMk cId="495389105" sldId="268"/>
            <ac:spMk id="43" creationId="{31336A63-1D31-4706-9885-F255C80289A9}"/>
          </ac:spMkLst>
        </pc:spChg>
        <pc:spChg chg="add mod topLvl">
          <ac:chgData name="Helen" userId="e6a7afbc-961a-442d-a2df-b33b0221b063" providerId="ADAL" clId="{55CB9648-737F-4A60-87D1-DA2488872080}" dt="2021-01-17T19:21:36.157" v="7796" actId="164"/>
          <ac:spMkLst>
            <pc:docMk/>
            <pc:sldMk cId="495389105" sldId="268"/>
            <ac:spMk id="44" creationId="{EF41E182-972E-48B6-9873-C1DAFFE6FA2F}"/>
          </ac:spMkLst>
        </pc:spChg>
        <pc:spChg chg="add mod topLvl">
          <ac:chgData name="Helen" userId="e6a7afbc-961a-442d-a2df-b33b0221b063" providerId="ADAL" clId="{55CB9648-737F-4A60-87D1-DA2488872080}" dt="2021-01-17T19:21:36.157" v="7796" actId="164"/>
          <ac:spMkLst>
            <pc:docMk/>
            <pc:sldMk cId="495389105" sldId="268"/>
            <ac:spMk id="45" creationId="{4C0F080F-D37A-42A7-AFEA-D433018E1434}"/>
          </ac:spMkLst>
        </pc:spChg>
        <pc:spChg chg="add mod topLvl">
          <ac:chgData name="Helen" userId="e6a7afbc-961a-442d-a2df-b33b0221b063" providerId="ADAL" clId="{55CB9648-737F-4A60-87D1-DA2488872080}" dt="2021-01-17T19:21:36.157" v="7796" actId="164"/>
          <ac:spMkLst>
            <pc:docMk/>
            <pc:sldMk cId="495389105" sldId="268"/>
            <ac:spMk id="49" creationId="{C9E9D90F-4C01-4681-8FC5-D80222086ADB}"/>
          </ac:spMkLst>
        </pc:spChg>
        <pc:spChg chg="add mod topLvl">
          <ac:chgData name="Helen" userId="e6a7afbc-961a-442d-a2df-b33b0221b063" providerId="ADAL" clId="{55CB9648-737F-4A60-87D1-DA2488872080}" dt="2021-01-17T19:21:36.157" v="7796" actId="164"/>
          <ac:spMkLst>
            <pc:docMk/>
            <pc:sldMk cId="495389105" sldId="268"/>
            <ac:spMk id="50" creationId="{A57695FC-A8E0-4B93-88D4-D02F1914D288}"/>
          </ac:spMkLst>
        </pc:spChg>
        <pc:spChg chg="add mod ord topLvl">
          <ac:chgData name="Helen" userId="e6a7afbc-961a-442d-a2df-b33b0221b063" providerId="ADAL" clId="{55CB9648-737F-4A60-87D1-DA2488872080}" dt="2021-01-17T19:21:36.157" v="7796" actId="164"/>
          <ac:spMkLst>
            <pc:docMk/>
            <pc:sldMk cId="495389105" sldId="268"/>
            <ac:spMk id="51" creationId="{7D6387C0-BE46-45CC-8DF7-CE3061A29607}"/>
          </ac:spMkLst>
        </pc:spChg>
        <pc:spChg chg="add del mod">
          <ac:chgData name="Helen" userId="e6a7afbc-961a-442d-a2df-b33b0221b063" providerId="ADAL" clId="{55CB9648-737F-4A60-87D1-DA2488872080}" dt="2021-01-17T18:27:02.096" v="6378" actId="478"/>
          <ac:spMkLst>
            <pc:docMk/>
            <pc:sldMk cId="495389105" sldId="268"/>
            <ac:spMk id="52" creationId="{4326C972-FFD3-4D3B-BC4A-D03273A8E07A}"/>
          </ac:spMkLst>
        </pc:spChg>
        <pc:spChg chg="add mod topLvl">
          <ac:chgData name="Helen" userId="e6a7afbc-961a-442d-a2df-b33b0221b063" providerId="ADAL" clId="{55CB9648-737F-4A60-87D1-DA2488872080}" dt="2021-01-17T19:21:36.157" v="7796" actId="164"/>
          <ac:spMkLst>
            <pc:docMk/>
            <pc:sldMk cId="495389105" sldId="268"/>
            <ac:spMk id="53" creationId="{F3C66C92-63E9-427B-93E5-B644BA567051}"/>
          </ac:spMkLst>
        </pc:spChg>
        <pc:spChg chg="add mod ord topLvl">
          <ac:chgData name="Helen" userId="e6a7afbc-961a-442d-a2df-b33b0221b063" providerId="ADAL" clId="{55CB9648-737F-4A60-87D1-DA2488872080}" dt="2021-01-17T19:21:36.157" v="7796" actId="164"/>
          <ac:spMkLst>
            <pc:docMk/>
            <pc:sldMk cId="495389105" sldId="268"/>
            <ac:spMk id="54" creationId="{46704FDF-1BC7-4DDA-ADDD-E54D9F0810DE}"/>
          </ac:spMkLst>
        </pc:spChg>
        <pc:spChg chg="add mod topLvl">
          <ac:chgData name="Helen" userId="e6a7afbc-961a-442d-a2df-b33b0221b063" providerId="ADAL" clId="{55CB9648-737F-4A60-87D1-DA2488872080}" dt="2021-01-17T19:21:36.157" v="7796" actId="164"/>
          <ac:spMkLst>
            <pc:docMk/>
            <pc:sldMk cId="495389105" sldId="268"/>
            <ac:spMk id="55" creationId="{DF5D054B-2B1A-431D-BF6B-E2B1C25E00ED}"/>
          </ac:spMkLst>
        </pc:spChg>
        <pc:spChg chg="add mod ord topLvl">
          <ac:chgData name="Helen" userId="e6a7afbc-961a-442d-a2df-b33b0221b063" providerId="ADAL" clId="{55CB9648-737F-4A60-87D1-DA2488872080}" dt="2021-01-17T19:21:36.157" v="7796" actId="164"/>
          <ac:spMkLst>
            <pc:docMk/>
            <pc:sldMk cId="495389105" sldId="268"/>
            <ac:spMk id="56" creationId="{F6D96972-4387-49B7-A216-3ECA96CD2C7C}"/>
          </ac:spMkLst>
        </pc:spChg>
        <pc:spChg chg="add mod topLvl">
          <ac:chgData name="Helen" userId="e6a7afbc-961a-442d-a2df-b33b0221b063" providerId="ADAL" clId="{55CB9648-737F-4A60-87D1-DA2488872080}" dt="2021-01-17T19:21:36.157" v="7796" actId="164"/>
          <ac:spMkLst>
            <pc:docMk/>
            <pc:sldMk cId="495389105" sldId="268"/>
            <ac:spMk id="57" creationId="{13B8BC83-2439-40BF-8187-B03D86B4B98D}"/>
          </ac:spMkLst>
        </pc:spChg>
        <pc:spChg chg="add mod topLvl">
          <ac:chgData name="Helen" userId="e6a7afbc-961a-442d-a2df-b33b0221b063" providerId="ADAL" clId="{55CB9648-737F-4A60-87D1-DA2488872080}" dt="2021-01-17T19:21:36.157" v="7796" actId="164"/>
          <ac:spMkLst>
            <pc:docMk/>
            <pc:sldMk cId="495389105" sldId="268"/>
            <ac:spMk id="58" creationId="{3F7FD407-2FFE-4BFB-AD49-911ED581F880}"/>
          </ac:spMkLst>
        </pc:spChg>
        <pc:spChg chg="add mod topLvl">
          <ac:chgData name="Helen" userId="e6a7afbc-961a-442d-a2df-b33b0221b063" providerId="ADAL" clId="{55CB9648-737F-4A60-87D1-DA2488872080}" dt="2021-01-17T19:21:36.157" v="7796" actId="164"/>
          <ac:spMkLst>
            <pc:docMk/>
            <pc:sldMk cId="495389105" sldId="268"/>
            <ac:spMk id="62" creationId="{29218EAE-610C-4D36-8F89-4ECD653A7F63}"/>
          </ac:spMkLst>
        </pc:spChg>
        <pc:spChg chg="add mod topLvl">
          <ac:chgData name="Helen" userId="e6a7afbc-961a-442d-a2df-b33b0221b063" providerId="ADAL" clId="{55CB9648-737F-4A60-87D1-DA2488872080}" dt="2021-01-17T19:21:36.157" v="7796" actId="164"/>
          <ac:spMkLst>
            <pc:docMk/>
            <pc:sldMk cId="495389105" sldId="268"/>
            <ac:spMk id="63" creationId="{CEED43C1-7F5B-4EFA-8859-45F4C4283B48}"/>
          </ac:spMkLst>
        </pc:spChg>
        <pc:spChg chg="add mod topLvl">
          <ac:chgData name="Helen" userId="e6a7afbc-961a-442d-a2df-b33b0221b063" providerId="ADAL" clId="{55CB9648-737F-4A60-87D1-DA2488872080}" dt="2021-01-17T19:21:36.157" v="7796" actId="164"/>
          <ac:spMkLst>
            <pc:docMk/>
            <pc:sldMk cId="495389105" sldId="268"/>
            <ac:spMk id="64" creationId="{0A21392B-9F62-4436-AD95-6895A4E0D86A}"/>
          </ac:spMkLst>
        </pc:spChg>
        <pc:spChg chg="add del mod">
          <ac:chgData name="Helen" userId="e6a7afbc-961a-442d-a2df-b33b0221b063" providerId="ADAL" clId="{55CB9648-737F-4A60-87D1-DA2488872080}" dt="2021-01-17T18:26:57.850" v="6377" actId="478"/>
          <ac:spMkLst>
            <pc:docMk/>
            <pc:sldMk cId="495389105" sldId="268"/>
            <ac:spMk id="65" creationId="{6227E0F3-F3F1-41DD-A077-D9B3D92F769C}"/>
          </ac:spMkLst>
        </pc:spChg>
        <pc:spChg chg="add mod ord topLvl">
          <ac:chgData name="Helen" userId="e6a7afbc-961a-442d-a2df-b33b0221b063" providerId="ADAL" clId="{55CB9648-737F-4A60-87D1-DA2488872080}" dt="2021-01-17T19:21:36.157" v="7796" actId="164"/>
          <ac:spMkLst>
            <pc:docMk/>
            <pc:sldMk cId="495389105" sldId="268"/>
            <ac:spMk id="66" creationId="{F4C8F6AC-6010-4C5F-A576-E34FC2FF7073}"/>
          </ac:spMkLst>
        </pc:spChg>
        <pc:spChg chg="add del mod">
          <ac:chgData name="Helen" userId="e6a7afbc-961a-442d-a2df-b33b0221b063" providerId="ADAL" clId="{55CB9648-737F-4A60-87D1-DA2488872080}" dt="2021-01-17T18:28:29.856" v="6393" actId="478"/>
          <ac:spMkLst>
            <pc:docMk/>
            <pc:sldMk cId="495389105" sldId="268"/>
            <ac:spMk id="67" creationId="{7E197EB5-B427-4783-B762-6D1ED6606C28}"/>
          </ac:spMkLst>
        </pc:spChg>
        <pc:spChg chg="add mod topLvl">
          <ac:chgData name="Helen" userId="e6a7afbc-961a-442d-a2df-b33b0221b063" providerId="ADAL" clId="{55CB9648-737F-4A60-87D1-DA2488872080}" dt="2021-01-17T19:21:36.157" v="7796" actId="164"/>
          <ac:spMkLst>
            <pc:docMk/>
            <pc:sldMk cId="495389105" sldId="268"/>
            <ac:spMk id="68" creationId="{4083FF7E-518A-450F-834B-3F6F0B073CCD}"/>
          </ac:spMkLst>
        </pc:spChg>
        <pc:spChg chg="add mod ord topLvl">
          <ac:chgData name="Helen" userId="e6a7afbc-961a-442d-a2df-b33b0221b063" providerId="ADAL" clId="{55CB9648-737F-4A60-87D1-DA2488872080}" dt="2021-01-17T19:21:36.157" v="7796" actId="164"/>
          <ac:spMkLst>
            <pc:docMk/>
            <pc:sldMk cId="495389105" sldId="268"/>
            <ac:spMk id="69" creationId="{17318ED5-3E51-4799-A6AF-5BCD56E18255}"/>
          </ac:spMkLst>
        </pc:spChg>
        <pc:spChg chg="add mod ord topLvl">
          <ac:chgData name="Helen" userId="e6a7afbc-961a-442d-a2df-b33b0221b063" providerId="ADAL" clId="{55CB9648-737F-4A60-87D1-DA2488872080}" dt="2021-01-17T19:21:36.157" v="7796" actId="164"/>
          <ac:spMkLst>
            <pc:docMk/>
            <pc:sldMk cId="495389105" sldId="268"/>
            <ac:spMk id="70" creationId="{56C13E8C-A032-45FE-9787-EADC469CFE5F}"/>
          </ac:spMkLst>
        </pc:spChg>
        <pc:spChg chg="add mod topLvl">
          <ac:chgData name="Helen" userId="e6a7afbc-961a-442d-a2df-b33b0221b063" providerId="ADAL" clId="{55CB9648-737F-4A60-87D1-DA2488872080}" dt="2021-01-17T19:21:36.157" v="7796" actId="164"/>
          <ac:spMkLst>
            <pc:docMk/>
            <pc:sldMk cId="495389105" sldId="268"/>
            <ac:spMk id="71" creationId="{7722214C-ABEF-490F-BDFC-02A77747E5D1}"/>
          </ac:spMkLst>
        </pc:spChg>
        <pc:spChg chg="add mod topLvl">
          <ac:chgData name="Helen" userId="e6a7afbc-961a-442d-a2df-b33b0221b063" providerId="ADAL" clId="{55CB9648-737F-4A60-87D1-DA2488872080}" dt="2021-01-17T19:21:36.157" v="7796" actId="164"/>
          <ac:spMkLst>
            <pc:docMk/>
            <pc:sldMk cId="495389105" sldId="268"/>
            <ac:spMk id="72" creationId="{05AA7DFF-B8AB-44E2-B844-80262A2F1FA6}"/>
          </ac:spMkLst>
        </pc:spChg>
        <pc:spChg chg="add mod topLvl">
          <ac:chgData name="Helen" userId="e6a7afbc-961a-442d-a2df-b33b0221b063" providerId="ADAL" clId="{55CB9648-737F-4A60-87D1-DA2488872080}" dt="2021-01-17T19:21:36.157" v="7796" actId="164"/>
          <ac:spMkLst>
            <pc:docMk/>
            <pc:sldMk cId="495389105" sldId="268"/>
            <ac:spMk id="73" creationId="{241DE11C-405A-4960-A06E-85CF81AA4B2D}"/>
          </ac:spMkLst>
        </pc:spChg>
        <pc:spChg chg="add mod topLvl">
          <ac:chgData name="Helen" userId="e6a7afbc-961a-442d-a2df-b33b0221b063" providerId="ADAL" clId="{55CB9648-737F-4A60-87D1-DA2488872080}" dt="2021-01-17T19:21:36.157" v="7796" actId="164"/>
          <ac:spMkLst>
            <pc:docMk/>
            <pc:sldMk cId="495389105" sldId="268"/>
            <ac:spMk id="74" creationId="{A38B1AA6-5759-4EAC-9860-6B836416B146}"/>
          </ac:spMkLst>
        </pc:spChg>
        <pc:spChg chg="add mod topLvl">
          <ac:chgData name="Helen" userId="e6a7afbc-961a-442d-a2df-b33b0221b063" providerId="ADAL" clId="{55CB9648-737F-4A60-87D1-DA2488872080}" dt="2021-01-17T19:21:36.157" v="7796" actId="164"/>
          <ac:spMkLst>
            <pc:docMk/>
            <pc:sldMk cId="495389105" sldId="268"/>
            <ac:spMk id="75" creationId="{3DCCC4A6-EEEF-4532-898F-81FE7075447C}"/>
          </ac:spMkLst>
        </pc:spChg>
        <pc:spChg chg="add mod topLvl">
          <ac:chgData name="Helen" userId="e6a7afbc-961a-442d-a2df-b33b0221b063" providerId="ADAL" clId="{55CB9648-737F-4A60-87D1-DA2488872080}" dt="2021-01-17T19:21:36.157" v="7796" actId="164"/>
          <ac:spMkLst>
            <pc:docMk/>
            <pc:sldMk cId="495389105" sldId="268"/>
            <ac:spMk id="76" creationId="{913EF353-F434-4893-9FF4-E066494A141D}"/>
          </ac:spMkLst>
        </pc:spChg>
        <pc:spChg chg="add mod topLvl">
          <ac:chgData name="Helen" userId="e6a7afbc-961a-442d-a2df-b33b0221b063" providerId="ADAL" clId="{55CB9648-737F-4A60-87D1-DA2488872080}" dt="2021-01-17T19:21:36.157" v="7796" actId="164"/>
          <ac:spMkLst>
            <pc:docMk/>
            <pc:sldMk cId="495389105" sldId="268"/>
            <ac:spMk id="77" creationId="{1F804634-8674-4166-917B-B3637E0C605B}"/>
          </ac:spMkLst>
        </pc:spChg>
        <pc:spChg chg="add del mod">
          <ac:chgData name="Helen" userId="e6a7afbc-961a-442d-a2df-b33b0221b063" providerId="ADAL" clId="{55CB9648-737F-4A60-87D1-DA2488872080}" dt="2021-01-17T18:32:30.835" v="6445" actId="478"/>
          <ac:spMkLst>
            <pc:docMk/>
            <pc:sldMk cId="495389105" sldId="268"/>
            <ac:spMk id="78" creationId="{752AE10D-4078-4E30-820E-F988D285A6D7}"/>
          </ac:spMkLst>
        </pc:spChg>
        <pc:spChg chg="add del mod">
          <ac:chgData name="Helen" userId="e6a7afbc-961a-442d-a2df-b33b0221b063" providerId="ADAL" clId="{55CB9648-737F-4A60-87D1-DA2488872080}" dt="2021-01-17T18:33:50.570" v="6461" actId="478"/>
          <ac:spMkLst>
            <pc:docMk/>
            <pc:sldMk cId="495389105" sldId="268"/>
            <ac:spMk id="79" creationId="{D1277182-4E7E-4E84-9D28-A0488178E489}"/>
          </ac:spMkLst>
        </pc:spChg>
        <pc:spChg chg="add del mod">
          <ac:chgData name="Helen" userId="e6a7afbc-961a-442d-a2df-b33b0221b063" providerId="ADAL" clId="{55CB9648-737F-4A60-87D1-DA2488872080}" dt="2021-01-17T18:35:48.335" v="6487" actId="478"/>
          <ac:spMkLst>
            <pc:docMk/>
            <pc:sldMk cId="495389105" sldId="268"/>
            <ac:spMk id="92" creationId="{9AAF7895-A561-4D47-B2AE-A2FCDF873452}"/>
          </ac:spMkLst>
        </pc:spChg>
        <pc:spChg chg="add del mod">
          <ac:chgData name="Helen" userId="e6a7afbc-961a-442d-a2df-b33b0221b063" providerId="ADAL" clId="{55CB9648-737F-4A60-87D1-DA2488872080}" dt="2021-01-17T18:36:46.401" v="6504" actId="478"/>
          <ac:spMkLst>
            <pc:docMk/>
            <pc:sldMk cId="495389105" sldId="268"/>
            <ac:spMk id="100" creationId="{690274C5-0981-4C32-9921-76DE3C60A1E4}"/>
          </ac:spMkLst>
        </pc:spChg>
        <pc:spChg chg="add del mod">
          <ac:chgData name="Helen" userId="e6a7afbc-961a-442d-a2df-b33b0221b063" providerId="ADAL" clId="{55CB9648-737F-4A60-87D1-DA2488872080}" dt="2021-01-17T18:38:11.432" v="6521" actId="478"/>
          <ac:spMkLst>
            <pc:docMk/>
            <pc:sldMk cId="495389105" sldId="268"/>
            <ac:spMk id="112" creationId="{2E78D6CD-D942-42B2-81F3-2D6CBFD48990}"/>
          </ac:spMkLst>
        </pc:spChg>
        <pc:spChg chg="add del mod">
          <ac:chgData name="Helen" userId="e6a7afbc-961a-442d-a2df-b33b0221b063" providerId="ADAL" clId="{55CB9648-737F-4A60-87D1-DA2488872080}" dt="2021-01-17T18:39:10.174" v="6537" actId="478"/>
          <ac:spMkLst>
            <pc:docMk/>
            <pc:sldMk cId="495389105" sldId="268"/>
            <ac:spMk id="113" creationId="{334D168E-E3A9-455D-9D68-5F78AEBBCAB3}"/>
          </ac:spMkLst>
        </pc:spChg>
        <pc:spChg chg="add mod ord topLvl">
          <ac:chgData name="Helen" userId="e6a7afbc-961a-442d-a2df-b33b0221b063" providerId="ADAL" clId="{55CB9648-737F-4A60-87D1-DA2488872080}" dt="2021-01-17T19:21:36.157" v="7796" actId="164"/>
          <ac:spMkLst>
            <pc:docMk/>
            <pc:sldMk cId="495389105" sldId="268"/>
            <ac:spMk id="114" creationId="{E2BDB56C-369F-454A-955A-680DD7D462BB}"/>
          </ac:spMkLst>
        </pc:spChg>
        <pc:spChg chg="add del mod">
          <ac:chgData name="Helen" userId="e6a7afbc-961a-442d-a2df-b33b0221b063" providerId="ADAL" clId="{55CB9648-737F-4A60-87D1-DA2488872080}" dt="2021-01-17T18:52:39.005" v="6639" actId="478"/>
          <ac:spMkLst>
            <pc:docMk/>
            <pc:sldMk cId="495389105" sldId="268"/>
            <ac:spMk id="156" creationId="{4A85788E-4FF2-4185-96B8-FB449E20300B}"/>
          </ac:spMkLst>
        </pc:spChg>
        <pc:spChg chg="add mod topLvl">
          <ac:chgData name="Helen" userId="e6a7afbc-961a-442d-a2df-b33b0221b063" providerId="ADAL" clId="{55CB9648-737F-4A60-87D1-DA2488872080}" dt="2021-01-17T19:21:36.157" v="7796" actId="164"/>
          <ac:spMkLst>
            <pc:docMk/>
            <pc:sldMk cId="495389105" sldId="268"/>
            <ac:spMk id="157" creationId="{C9CD5D18-CA20-4425-9929-5ECE8C8BB5B1}"/>
          </ac:spMkLst>
        </pc:spChg>
        <pc:spChg chg="add mod topLvl">
          <ac:chgData name="Helen" userId="e6a7afbc-961a-442d-a2df-b33b0221b063" providerId="ADAL" clId="{55CB9648-737F-4A60-87D1-DA2488872080}" dt="2021-01-17T19:21:36.157" v="7796" actId="164"/>
          <ac:spMkLst>
            <pc:docMk/>
            <pc:sldMk cId="495389105" sldId="268"/>
            <ac:spMk id="158" creationId="{61A4C11A-0025-42D4-BFDF-F40682C6A545}"/>
          </ac:spMkLst>
        </pc:spChg>
        <pc:spChg chg="add mod ord topLvl">
          <ac:chgData name="Helen" userId="e6a7afbc-961a-442d-a2df-b33b0221b063" providerId="ADAL" clId="{55CB9648-737F-4A60-87D1-DA2488872080}" dt="2021-01-17T19:30:10.028" v="8043" actId="164"/>
          <ac:spMkLst>
            <pc:docMk/>
            <pc:sldMk cId="495389105" sldId="268"/>
            <ac:spMk id="160" creationId="{FDE66CC6-9D8A-4B8D-9B3B-FA530A374DFE}"/>
          </ac:spMkLst>
        </pc:spChg>
        <pc:spChg chg="add mod">
          <ac:chgData name="Helen" userId="e6a7afbc-961a-442d-a2df-b33b0221b063" providerId="ADAL" clId="{55CB9648-737F-4A60-87D1-DA2488872080}" dt="2021-01-17T19:21:36.157" v="7796" actId="164"/>
          <ac:spMkLst>
            <pc:docMk/>
            <pc:sldMk cId="495389105" sldId="268"/>
            <ac:spMk id="166" creationId="{650B98AB-B275-4467-AB17-243CF5D816CA}"/>
          </ac:spMkLst>
        </pc:spChg>
        <pc:spChg chg="add mod ord topLvl">
          <ac:chgData name="Helen" userId="e6a7afbc-961a-442d-a2df-b33b0221b063" providerId="ADAL" clId="{55CB9648-737F-4A60-87D1-DA2488872080}" dt="2021-01-17T19:30:10.028" v="8043" actId="164"/>
          <ac:spMkLst>
            <pc:docMk/>
            <pc:sldMk cId="495389105" sldId="268"/>
            <ac:spMk id="167" creationId="{8AE7F2A6-5F40-4651-8273-381F5253EC4B}"/>
          </ac:spMkLst>
        </pc:spChg>
        <pc:spChg chg="add mod ord topLvl">
          <ac:chgData name="Helen" userId="e6a7afbc-961a-442d-a2df-b33b0221b063" providerId="ADAL" clId="{55CB9648-737F-4A60-87D1-DA2488872080}" dt="2021-01-17T19:30:10.028" v="8043" actId="164"/>
          <ac:spMkLst>
            <pc:docMk/>
            <pc:sldMk cId="495389105" sldId="268"/>
            <ac:spMk id="168" creationId="{C00D6C00-2DAC-4F35-8328-3ADD628FD4AE}"/>
          </ac:spMkLst>
        </pc:spChg>
        <pc:spChg chg="add mod ord topLvl">
          <ac:chgData name="Helen" userId="e6a7afbc-961a-442d-a2df-b33b0221b063" providerId="ADAL" clId="{55CB9648-737F-4A60-87D1-DA2488872080}" dt="2021-01-17T19:30:10.028" v="8043" actId="164"/>
          <ac:spMkLst>
            <pc:docMk/>
            <pc:sldMk cId="495389105" sldId="268"/>
            <ac:spMk id="169" creationId="{E9A4BCBF-7404-479B-BEFF-6FBD3DD894B2}"/>
          </ac:spMkLst>
        </pc:spChg>
        <pc:spChg chg="add mod ord topLvl">
          <ac:chgData name="Helen" userId="e6a7afbc-961a-442d-a2df-b33b0221b063" providerId="ADAL" clId="{55CB9648-737F-4A60-87D1-DA2488872080}" dt="2021-01-17T19:30:10.028" v="8043" actId="164"/>
          <ac:spMkLst>
            <pc:docMk/>
            <pc:sldMk cId="495389105" sldId="268"/>
            <ac:spMk id="170" creationId="{F826D20D-86EB-466F-8B6D-7B4FBF6EEF2D}"/>
          </ac:spMkLst>
        </pc:spChg>
        <pc:spChg chg="add del mod">
          <ac:chgData name="Helen" userId="e6a7afbc-961a-442d-a2df-b33b0221b063" providerId="ADAL" clId="{55CB9648-737F-4A60-87D1-DA2488872080}" dt="2021-01-17T19:11:42.987" v="7372" actId="478"/>
          <ac:spMkLst>
            <pc:docMk/>
            <pc:sldMk cId="495389105" sldId="268"/>
            <ac:spMk id="171" creationId="{CE11ECC3-AEB8-423F-B4F0-89638ABAD9A7}"/>
          </ac:spMkLst>
        </pc:spChg>
        <pc:spChg chg="add mod topLvl">
          <ac:chgData name="Helen" userId="e6a7afbc-961a-442d-a2df-b33b0221b063" providerId="ADAL" clId="{55CB9648-737F-4A60-87D1-DA2488872080}" dt="2021-01-17T19:30:10.028" v="8043" actId="164"/>
          <ac:spMkLst>
            <pc:docMk/>
            <pc:sldMk cId="495389105" sldId="268"/>
            <ac:spMk id="174" creationId="{5F60489C-7898-4C48-859D-B0B3778DE490}"/>
          </ac:spMkLst>
        </pc:spChg>
        <pc:spChg chg="add mod">
          <ac:chgData name="Helen" userId="e6a7afbc-961a-442d-a2df-b33b0221b063" providerId="ADAL" clId="{55CB9648-737F-4A60-87D1-DA2488872080}" dt="2021-01-17T21:28:21.415" v="8108" actId="1076"/>
          <ac:spMkLst>
            <pc:docMk/>
            <pc:sldMk cId="495389105" sldId="268"/>
            <ac:spMk id="177" creationId="{C99058A9-D309-4B3E-8557-0BEC386C929C}"/>
          </ac:spMkLst>
        </pc:spChg>
        <pc:grpChg chg="add del">
          <ac:chgData name="Helen" userId="e6a7afbc-961a-442d-a2df-b33b0221b063" providerId="ADAL" clId="{55CB9648-737F-4A60-87D1-DA2488872080}" dt="2021-01-17T18:50:16.303" v="6632" actId="478"/>
          <ac:grpSpMkLst>
            <pc:docMk/>
            <pc:sldMk cId="495389105" sldId="268"/>
            <ac:grpSpMk id="9" creationId="{C40720DF-F6D2-4ADB-A95C-DE78C7749FCC}"/>
          </ac:grpSpMkLst>
        </pc:grpChg>
        <pc:grpChg chg="add mod topLvl">
          <ac:chgData name="Helen" userId="e6a7afbc-961a-442d-a2df-b33b0221b063" providerId="ADAL" clId="{55CB9648-737F-4A60-87D1-DA2488872080}" dt="2021-01-17T19:21:36.157" v="7796" actId="164"/>
          <ac:grpSpMkLst>
            <pc:docMk/>
            <pc:sldMk cId="495389105" sldId="268"/>
            <ac:grpSpMk id="42" creationId="{599CCA76-2BA9-4E73-8340-EB64306F224A}"/>
          </ac:grpSpMkLst>
        </pc:grpChg>
        <pc:grpChg chg="add mod topLvl">
          <ac:chgData name="Helen" userId="e6a7afbc-961a-442d-a2df-b33b0221b063" providerId="ADAL" clId="{55CB9648-737F-4A60-87D1-DA2488872080}" dt="2021-01-17T19:21:36.157" v="7796" actId="164"/>
          <ac:grpSpMkLst>
            <pc:docMk/>
            <pc:sldMk cId="495389105" sldId="268"/>
            <ac:grpSpMk id="46" creationId="{A9544728-655F-470E-B472-123BF075A49E}"/>
          </ac:grpSpMkLst>
        </pc:grpChg>
        <pc:grpChg chg="add mod topLvl">
          <ac:chgData name="Helen" userId="e6a7afbc-961a-442d-a2df-b33b0221b063" providerId="ADAL" clId="{55CB9648-737F-4A60-87D1-DA2488872080}" dt="2021-01-17T19:21:36.157" v="7796" actId="164"/>
          <ac:grpSpMkLst>
            <pc:docMk/>
            <pc:sldMk cId="495389105" sldId="268"/>
            <ac:grpSpMk id="59" creationId="{F73DA929-839A-4EDA-9375-9FB2662942A0}"/>
          </ac:grpSpMkLst>
        </pc:grpChg>
        <pc:grpChg chg="add del mod">
          <ac:chgData name="Helen" userId="e6a7afbc-961a-442d-a2df-b33b0221b063" providerId="ADAL" clId="{55CB9648-737F-4A60-87D1-DA2488872080}" dt="2021-01-17T18:41:25.703" v="6545" actId="165"/>
          <ac:grpSpMkLst>
            <pc:docMk/>
            <pc:sldMk cId="495389105" sldId="268"/>
            <ac:grpSpMk id="115" creationId="{0204E044-D322-49E9-B789-221E908271D2}"/>
          </ac:grpSpMkLst>
        </pc:grpChg>
        <pc:grpChg chg="del mod topLvl">
          <ac:chgData name="Helen" userId="e6a7afbc-961a-442d-a2df-b33b0221b063" providerId="ADAL" clId="{55CB9648-737F-4A60-87D1-DA2488872080}" dt="2021-01-17T18:41:34.920" v="6547" actId="165"/>
          <ac:grpSpMkLst>
            <pc:docMk/>
            <pc:sldMk cId="495389105" sldId="268"/>
            <ac:grpSpMk id="116" creationId="{8449F48F-4A7C-458E-8986-964D489B08F9}"/>
          </ac:grpSpMkLst>
        </pc:grpChg>
        <pc:grpChg chg="del mod topLvl">
          <ac:chgData name="Helen" userId="e6a7afbc-961a-442d-a2df-b33b0221b063" providerId="ADAL" clId="{55CB9648-737F-4A60-87D1-DA2488872080}" dt="2021-01-17T18:41:28.782" v="6546" actId="478"/>
          <ac:grpSpMkLst>
            <pc:docMk/>
            <pc:sldMk cId="495389105" sldId="268"/>
            <ac:grpSpMk id="117" creationId="{8BA68DEC-A0CA-41DA-B972-9AA2EF077E1F}"/>
          </ac:grpSpMkLst>
        </pc:grpChg>
        <pc:grpChg chg="del mod topLvl">
          <ac:chgData name="Helen" userId="e6a7afbc-961a-442d-a2df-b33b0221b063" providerId="ADAL" clId="{55CB9648-737F-4A60-87D1-DA2488872080}" dt="2021-01-17T18:41:39.403" v="6549" actId="478"/>
          <ac:grpSpMkLst>
            <pc:docMk/>
            <pc:sldMk cId="495389105" sldId="268"/>
            <ac:grpSpMk id="120" creationId="{58567790-6DA6-4506-91FE-DC5D14C88065}"/>
          </ac:grpSpMkLst>
        </pc:grpChg>
        <pc:grpChg chg="del mod topLvl">
          <ac:chgData name="Helen" userId="e6a7afbc-961a-442d-a2df-b33b0221b063" providerId="ADAL" clId="{55CB9648-737F-4A60-87D1-DA2488872080}" dt="2021-01-17T18:41:37.408" v="6548" actId="478"/>
          <ac:grpSpMkLst>
            <pc:docMk/>
            <pc:sldMk cId="495389105" sldId="268"/>
            <ac:grpSpMk id="121" creationId="{44B4B0BB-FCE4-4933-9BC6-0A76A9BB114C}"/>
          </ac:grpSpMkLst>
        </pc:grpChg>
        <pc:grpChg chg="add del mod topLvl">
          <ac:chgData name="Helen" userId="e6a7afbc-961a-442d-a2df-b33b0221b063" providerId="ADAL" clId="{55CB9648-737F-4A60-87D1-DA2488872080}" dt="2021-01-17T18:59:46.794" v="6759" actId="165"/>
          <ac:grpSpMkLst>
            <pc:docMk/>
            <pc:sldMk cId="495389105" sldId="268"/>
            <ac:grpSpMk id="153" creationId="{AE6A6E10-868A-4D77-B364-B4FD061C92F9}"/>
          </ac:grpSpMkLst>
        </pc:grpChg>
        <pc:grpChg chg="add del mod">
          <ac:chgData name="Helen" userId="e6a7afbc-961a-442d-a2df-b33b0221b063" providerId="ADAL" clId="{55CB9648-737F-4A60-87D1-DA2488872080}" dt="2021-01-17T18:59:39.608" v="6758" actId="165"/>
          <ac:grpSpMkLst>
            <pc:docMk/>
            <pc:sldMk cId="495389105" sldId="268"/>
            <ac:grpSpMk id="159" creationId="{38B29ED8-8DB1-4145-809E-57FE17863A34}"/>
          </ac:grpSpMkLst>
        </pc:grpChg>
        <pc:grpChg chg="add mod">
          <ac:chgData name="Helen" userId="e6a7afbc-961a-442d-a2df-b33b0221b063" providerId="ADAL" clId="{55CB9648-737F-4A60-87D1-DA2488872080}" dt="2021-01-17T19:21:36.157" v="7796" actId="164"/>
          <ac:grpSpMkLst>
            <pc:docMk/>
            <pc:sldMk cId="495389105" sldId="268"/>
            <ac:grpSpMk id="172" creationId="{58639E98-00CF-4578-B872-A0C24B3B4D2B}"/>
          </ac:grpSpMkLst>
        </pc:grpChg>
        <pc:grpChg chg="add del mod">
          <ac:chgData name="Helen" userId="e6a7afbc-961a-442d-a2df-b33b0221b063" providerId="ADAL" clId="{55CB9648-737F-4A60-87D1-DA2488872080}" dt="2021-01-17T19:22:16.359" v="7801" actId="165"/>
          <ac:grpSpMkLst>
            <pc:docMk/>
            <pc:sldMk cId="495389105" sldId="268"/>
            <ac:grpSpMk id="173" creationId="{D19364EF-BD2F-45E6-9CCB-598F59E4CB42}"/>
          </ac:grpSpMkLst>
        </pc:grpChg>
        <pc:grpChg chg="add del mod">
          <ac:chgData name="Helen" userId="e6a7afbc-961a-442d-a2df-b33b0221b063" providerId="ADAL" clId="{55CB9648-737F-4A60-87D1-DA2488872080}" dt="2021-01-17T19:29:58.360" v="8041" actId="165"/>
          <ac:grpSpMkLst>
            <pc:docMk/>
            <pc:sldMk cId="495389105" sldId="268"/>
            <ac:grpSpMk id="175" creationId="{1E4365A8-75EB-443E-9141-70C7186D6038}"/>
          </ac:grpSpMkLst>
        </pc:grpChg>
        <pc:grpChg chg="add mod">
          <ac:chgData name="Helen" userId="e6a7afbc-961a-442d-a2df-b33b0221b063" providerId="ADAL" clId="{55CB9648-737F-4A60-87D1-DA2488872080}" dt="2021-01-17T19:30:10.028" v="8043" actId="164"/>
          <ac:grpSpMkLst>
            <pc:docMk/>
            <pc:sldMk cId="495389105" sldId="268"/>
            <ac:grpSpMk id="176" creationId="{B435E457-E182-420C-8961-C3575D531B48}"/>
          </ac:grpSpMkLst>
        </pc:grpChg>
        <pc:picChg chg="add del mod modCrop">
          <ac:chgData name="Helen" userId="e6a7afbc-961a-442d-a2df-b33b0221b063" providerId="ADAL" clId="{55CB9648-737F-4A60-87D1-DA2488872080}" dt="2021-01-17T17:22:51.259" v="6196" actId="478"/>
          <ac:picMkLst>
            <pc:docMk/>
            <pc:sldMk cId="495389105" sldId="268"/>
            <ac:picMk id="7" creationId="{F9CAAA01-14AB-4EC8-A50C-6777F22316BC}"/>
          </ac:picMkLst>
        </pc:picChg>
        <pc:picChg chg="add del mod">
          <ac:chgData name="Helen" userId="e6a7afbc-961a-442d-a2df-b33b0221b063" providerId="ADAL" clId="{55CB9648-737F-4A60-87D1-DA2488872080}" dt="2021-01-17T17:05:44.685" v="5018" actId="478"/>
          <ac:picMkLst>
            <pc:docMk/>
            <pc:sldMk cId="495389105" sldId="268"/>
            <ac:picMk id="28" creationId="{761B457C-C931-4653-AF81-8D063A3A1658}"/>
          </ac:picMkLst>
        </pc:picChg>
        <pc:picChg chg="add del mod">
          <ac:chgData name="Helen" userId="e6a7afbc-961a-442d-a2df-b33b0221b063" providerId="ADAL" clId="{55CB9648-737F-4A60-87D1-DA2488872080}" dt="2021-01-17T18:49:58.806" v="6630" actId="478"/>
          <ac:picMkLst>
            <pc:docMk/>
            <pc:sldMk cId="495389105" sldId="268"/>
            <ac:picMk id="29" creationId="{80509DD1-E46B-41AE-8861-828EBDAF72E4}"/>
          </ac:picMkLst>
        </pc:picChg>
        <pc:picChg chg="add del mod modCrop">
          <ac:chgData name="Helen" userId="e6a7afbc-961a-442d-a2df-b33b0221b063" providerId="ADAL" clId="{55CB9648-737F-4A60-87D1-DA2488872080}" dt="2021-01-17T17:21:42.347" v="5992" actId="478"/>
          <ac:picMkLst>
            <pc:docMk/>
            <pc:sldMk cId="495389105" sldId="268"/>
            <ac:picMk id="38" creationId="{EE63B65D-48A7-460E-8E71-A5766D5A8185}"/>
          </ac:picMkLst>
        </pc:picChg>
        <pc:picChg chg="add mod ord topLvl modCrop">
          <ac:chgData name="Helen" userId="e6a7afbc-961a-442d-a2df-b33b0221b063" providerId="ADAL" clId="{55CB9648-737F-4A60-87D1-DA2488872080}" dt="2021-01-17T19:21:36.157" v="7796" actId="164"/>
          <ac:picMkLst>
            <pc:docMk/>
            <pc:sldMk cId="495389105" sldId="268"/>
            <ac:picMk id="40" creationId="{EEED313D-9040-4F15-8166-DFFE04967E18}"/>
          </ac:picMkLst>
        </pc:picChg>
        <pc:picChg chg="mod ord topLvl">
          <ac:chgData name="Helen" userId="e6a7afbc-961a-442d-a2df-b33b0221b063" providerId="ADAL" clId="{55CB9648-737F-4A60-87D1-DA2488872080}" dt="2021-01-17T19:21:36.157" v="7796" actId="164"/>
          <ac:picMkLst>
            <pc:docMk/>
            <pc:sldMk cId="495389105" sldId="268"/>
            <ac:picMk id="124" creationId="{5CE726A9-EB31-46A8-9BF5-B7355D161866}"/>
          </ac:picMkLst>
        </pc:picChg>
        <pc:cxnChg chg="add del mod">
          <ac:chgData name="Helen" userId="e6a7afbc-961a-442d-a2df-b33b0221b063" providerId="ADAL" clId="{55CB9648-737F-4A60-87D1-DA2488872080}" dt="2021-01-17T18:33:49.087" v="6460" actId="478"/>
          <ac:cxnSpMkLst>
            <pc:docMk/>
            <pc:sldMk cId="495389105" sldId="268"/>
            <ac:cxnSpMk id="81" creationId="{8849DE07-0977-464B-B928-66BAA5931898}"/>
          </ac:cxnSpMkLst>
        </pc:cxnChg>
        <pc:cxnChg chg="add mod topLvl">
          <ac:chgData name="Helen" userId="e6a7afbc-961a-442d-a2df-b33b0221b063" providerId="ADAL" clId="{55CB9648-737F-4A60-87D1-DA2488872080}" dt="2021-01-17T19:21:36.157" v="7796" actId="164"/>
          <ac:cxnSpMkLst>
            <pc:docMk/>
            <pc:sldMk cId="495389105" sldId="268"/>
            <ac:cxnSpMk id="83" creationId="{3F0CF2E2-AB11-4235-953D-93C0D952053D}"/>
          </ac:cxnSpMkLst>
        </pc:cxnChg>
        <pc:cxnChg chg="add mod topLvl">
          <ac:chgData name="Helen" userId="e6a7afbc-961a-442d-a2df-b33b0221b063" providerId="ADAL" clId="{55CB9648-737F-4A60-87D1-DA2488872080}" dt="2021-01-17T19:21:36.157" v="7796" actId="164"/>
          <ac:cxnSpMkLst>
            <pc:docMk/>
            <pc:sldMk cId="495389105" sldId="268"/>
            <ac:cxnSpMk id="86" creationId="{FDC3A9EB-FB58-4814-BF4A-02B9D1BCD831}"/>
          </ac:cxnSpMkLst>
        </pc:cxnChg>
        <pc:cxnChg chg="add mod topLvl">
          <ac:chgData name="Helen" userId="e6a7afbc-961a-442d-a2df-b33b0221b063" providerId="ADAL" clId="{55CB9648-737F-4A60-87D1-DA2488872080}" dt="2021-01-17T19:21:36.157" v="7796" actId="164"/>
          <ac:cxnSpMkLst>
            <pc:docMk/>
            <pc:sldMk cId="495389105" sldId="268"/>
            <ac:cxnSpMk id="90" creationId="{BF4E9659-358D-490A-8CD3-F6A8C6BE88A0}"/>
          </ac:cxnSpMkLst>
        </pc:cxnChg>
        <pc:cxnChg chg="add mod ord topLvl">
          <ac:chgData name="Helen" userId="e6a7afbc-961a-442d-a2df-b33b0221b063" providerId="ADAL" clId="{55CB9648-737F-4A60-87D1-DA2488872080}" dt="2021-01-17T19:21:36.157" v="7796" actId="164"/>
          <ac:cxnSpMkLst>
            <pc:docMk/>
            <pc:sldMk cId="495389105" sldId="268"/>
            <ac:cxnSpMk id="94" creationId="{A577EA40-0240-40D8-9BE6-F12DD168F563}"/>
          </ac:cxnSpMkLst>
        </pc:cxnChg>
        <pc:cxnChg chg="add del mod">
          <ac:chgData name="Helen" userId="e6a7afbc-961a-442d-a2df-b33b0221b063" providerId="ADAL" clId="{55CB9648-737F-4A60-87D1-DA2488872080}" dt="2021-01-17T18:36:23.695" v="6500" actId="478"/>
          <ac:cxnSpMkLst>
            <pc:docMk/>
            <pc:sldMk cId="495389105" sldId="268"/>
            <ac:cxnSpMk id="96" creationId="{B6F1C764-676F-41F5-AD44-06B905665D28}"/>
          </ac:cxnSpMkLst>
        </pc:cxnChg>
        <pc:cxnChg chg="add del mod">
          <ac:chgData name="Helen" userId="e6a7afbc-961a-442d-a2df-b33b0221b063" providerId="ADAL" clId="{55CB9648-737F-4A60-87D1-DA2488872080}" dt="2021-01-17T18:36:33.527" v="6502" actId="478"/>
          <ac:cxnSpMkLst>
            <pc:docMk/>
            <pc:sldMk cId="495389105" sldId="268"/>
            <ac:cxnSpMk id="99" creationId="{A1C943E2-D45D-4B80-AADB-468B247D3BEE}"/>
          </ac:cxnSpMkLst>
        </pc:cxnChg>
        <pc:cxnChg chg="add del mod">
          <ac:chgData name="Helen" userId="e6a7afbc-961a-442d-a2df-b33b0221b063" providerId="ADAL" clId="{55CB9648-737F-4A60-87D1-DA2488872080}" dt="2021-01-17T18:37:15.383" v="6509" actId="478"/>
          <ac:cxnSpMkLst>
            <pc:docMk/>
            <pc:sldMk cId="495389105" sldId="268"/>
            <ac:cxnSpMk id="102" creationId="{5109B73D-EB81-4214-85CD-754579C431D9}"/>
          </ac:cxnSpMkLst>
        </pc:cxnChg>
        <pc:cxnChg chg="add del mod">
          <ac:chgData name="Helen" userId="e6a7afbc-961a-442d-a2df-b33b0221b063" providerId="ADAL" clId="{55CB9648-737F-4A60-87D1-DA2488872080}" dt="2021-01-17T18:37:24.127" v="6511" actId="478"/>
          <ac:cxnSpMkLst>
            <pc:docMk/>
            <pc:sldMk cId="495389105" sldId="268"/>
            <ac:cxnSpMk id="105" creationId="{FB168982-26AF-4AC5-9605-A2ADBAFA0D21}"/>
          </ac:cxnSpMkLst>
        </pc:cxnChg>
        <pc:cxnChg chg="add del mod">
          <ac:chgData name="Helen" userId="e6a7afbc-961a-442d-a2df-b33b0221b063" providerId="ADAL" clId="{55CB9648-737F-4A60-87D1-DA2488872080}" dt="2021-01-17T18:38:12.824" v="6522" actId="478"/>
          <ac:cxnSpMkLst>
            <pc:docMk/>
            <pc:sldMk cId="495389105" sldId="268"/>
            <ac:cxnSpMk id="107" creationId="{ECB6ED30-DB61-4A38-8A53-49AED07BF408}"/>
          </ac:cxnSpMkLst>
        </pc:cxnChg>
        <pc:cxnChg chg="del mod topLvl">
          <ac:chgData name="Helen" userId="e6a7afbc-961a-442d-a2df-b33b0221b063" providerId="ADAL" clId="{55CB9648-737F-4A60-87D1-DA2488872080}" dt="2021-01-17T18:41:41.785" v="6550" actId="478"/>
          <ac:cxnSpMkLst>
            <pc:docMk/>
            <pc:sldMk cId="495389105" sldId="268"/>
            <ac:cxnSpMk id="122" creationId="{E2233C9D-4437-4BC5-BBAC-C9FEF446760A}"/>
          </ac:cxnSpMkLst>
        </pc:cxnChg>
        <pc:cxnChg chg="del mod topLvl">
          <ac:chgData name="Helen" userId="e6a7afbc-961a-442d-a2df-b33b0221b063" providerId="ADAL" clId="{55CB9648-737F-4A60-87D1-DA2488872080}" dt="2021-01-17T18:41:43.367" v="6551" actId="478"/>
          <ac:cxnSpMkLst>
            <pc:docMk/>
            <pc:sldMk cId="495389105" sldId="268"/>
            <ac:cxnSpMk id="123" creationId="{33801462-5661-4147-8854-49AF131D561C}"/>
          </ac:cxnSpMkLst>
        </pc:cxnChg>
        <pc:cxnChg chg="add mod topLvl">
          <ac:chgData name="Helen" userId="e6a7afbc-961a-442d-a2df-b33b0221b063" providerId="ADAL" clId="{55CB9648-737F-4A60-87D1-DA2488872080}" dt="2021-01-17T19:21:36.157" v="7796" actId="164"/>
          <ac:cxnSpMkLst>
            <pc:docMk/>
            <pc:sldMk cId="495389105" sldId="268"/>
            <ac:cxnSpMk id="130" creationId="{3D56F248-785E-4A04-9101-6563D5507153}"/>
          </ac:cxnSpMkLst>
        </pc:cxnChg>
        <pc:cxnChg chg="add mod topLvl">
          <ac:chgData name="Helen" userId="e6a7afbc-961a-442d-a2df-b33b0221b063" providerId="ADAL" clId="{55CB9648-737F-4A60-87D1-DA2488872080}" dt="2021-01-17T19:21:36.157" v="7796" actId="164"/>
          <ac:cxnSpMkLst>
            <pc:docMk/>
            <pc:sldMk cId="495389105" sldId="268"/>
            <ac:cxnSpMk id="131" creationId="{C83C786E-4350-4FE6-9431-B3BDCCA9880B}"/>
          </ac:cxnSpMkLst>
        </pc:cxnChg>
        <pc:cxnChg chg="add mod topLvl">
          <ac:chgData name="Helen" userId="e6a7afbc-961a-442d-a2df-b33b0221b063" providerId="ADAL" clId="{55CB9648-737F-4A60-87D1-DA2488872080}" dt="2021-01-17T19:21:36.157" v="7796" actId="164"/>
          <ac:cxnSpMkLst>
            <pc:docMk/>
            <pc:sldMk cId="495389105" sldId="268"/>
            <ac:cxnSpMk id="132" creationId="{25252117-E478-4CD6-9CB0-C8574C8C847E}"/>
          </ac:cxnSpMkLst>
        </pc:cxnChg>
        <pc:cxnChg chg="add mod topLvl">
          <ac:chgData name="Helen" userId="e6a7afbc-961a-442d-a2df-b33b0221b063" providerId="ADAL" clId="{55CB9648-737F-4A60-87D1-DA2488872080}" dt="2021-01-17T19:21:36.157" v="7796" actId="164"/>
          <ac:cxnSpMkLst>
            <pc:docMk/>
            <pc:sldMk cId="495389105" sldId="268"/>
            <ac:cxnSpMk id="138" creationId="{8D647F16-D6F5-4C96-B1C4-16844A4DA88F}"/>
          </ac:cxnSpMkLst>
        </pc:cxnChg>
        <pc:cxnChg chg="add del mod">
          <ac:chgData name="Helen" userId="e6a7afbc-961a-442d-a2df-b33b0221b063" providerId="ADAL" clId="{55CB9648-737F-4A60-87D1-DA2488872080}" dt="2021-01-17T18:53:19.757" v="6653" actId="478"/>
          <ac:cxnSpMkLst>
            <pc:docMk/>
            <pc:sldMk cId="495389105" sldId="268"/>
            <ac:cxnSpMk id="155" creationId="{CD431E1B-ED84-4CF7-928D-9F7439BA98F9}"/>
          </ac:cxnSpMkLst>
        </pc:cxnChg>
        <pc:cxnChg chg="add del mod">
          <ac:chgData name="Helen" userId="e6a7afbc-961a-442d-a2df-b33b0221b063" providerId="ADAL" clId="{55CB9648-737F-4A60-87D1-DA2488872080}" dt="2021-01-17T18:59:36.300" v="6757" actId="478"/>
          <ac:cxnSpMkLst>
            <pc:docMk/>
            <pc:sldMk cId="495389105" sldId="268"/>
            <ac:cxnSpMk id="162" creationId="{BBDE2BCC-E9A8-477E-A54E-3372C54C0642}"/>
          </ac:cxnSpMkLst>
        </pc:cxnChg>
        <pc:cxnChg chg="add mod">
          <ac:chgData name="Helen" userId="e6a7afbc-961a-442d-a2df-b33b0221b063" providerId="ADAL" clId="{55CB9648-737F-4A60-87D1-DA2488872080}" dt="2021-01-17T19:21:36.157" v="7796" actId="164"/>
          <ac:cxnSpMkLst>
            <pc:docMk/>
            <pc:sldMk cId="495389105" sldId="268"/>
            <ac:cxnSpMk id="163" creationId="{C9D6CDFA-C557-47E5-81C9-F5C86A5A0C90}"/>
          </ac:cxnSpMkLst>
        </pc:cxnChg>
      </pc:sldChg>
    </pc:docChg>
  </pc:docChgLst>
  <pc:docChgLst>
    <pc:chgData name="Helen Margolis" userId="e6a7afbc-961a-442d-a2df-b33b0221b063" providerId="ADAL" clId="{BE2922CE-B59B-4C1D-BBEF-6A2644704264}"/>
    <pc:docChg chg="undo custSel addSld delSld modSld sldOrd">
      <pc:chgData name="Helen Margolis" userId="e6a7afbc-961a-442d-a2df-b33b0221b063" providerId="ADAL" clId="{BE2922CE-B59B-4C1D-BBEF-6A2644704264}" dt="2023-10-17T11:49:21.973" v="1619" actId="478"/>
      <pc:docMkLst>
        <pc:docMk/>
      </pc:docMkLst>
      <pc:sldChg chg="modSp mod">
        <pc:chgData name="Helen Margolis" userId="e6a7afbc-961a-442d-a2df-b33b0221b063" providerId="ADAL" clId="{BE2922CE-B59B-4C1D-BBEF-6A2644704264}" dt="2023-10-03T17:24:12.776" v="197" actId="404"/>
        <pc:sldMkLst>
          <pc:docMk/>
          <pc:sldMk cId="3285215905" sldId="258"/>
        </pc:sldMkLst>
        <pc:spChg chg="mod">
          <ac:chgData name="Helen Margolis" userId="e6a7afbc-961a-442d-a2df-b33b0221b063" providerId="ADAL" clId="{BE2922CE-B59B-4C1D-BBEF-6A2644704264}" dt="2023-10-03T17:24:12.776" v="197" actId="404"/>
          <ac:spMkLst>
            <pc:docMk/>
            <pc:sldMk cId="3285215905" sldId="258"/>
            <ac:spMk id="13" creationId="{47DA38CE-241A-45CF-B8AF-AAAD286B586F}"/>
          </ac:spMkLst>
        </pc:spChg>
      </pc:sldChg>
      <pc:sldChg chg="addSp delSp modSp del mod delAnim">
        <pc:chgData name="Helen Margolis" userId="e6a7afbc-961a-442d-a2df-b33b0221b063" providerId="ADAL" clId="{BE2922CE-B59B-4C1D-BBEF-6A2644704264}" dt="2023-10-11T11:43:30.550" v="920" actId="47"/>
        <pc:sldMkLst>
          <pc:docMk/>
          <pc:sldMk cId="3121133744" sldId="286"/>
        </pc:sldMkLst>
        <pc:spChg chg="mod">
          <ac:chgData name="Helen Margolis" userId="e6a7afbc-961a-442d-a2df-b33b0221b063" providerId="ADAL" clId="{BE2922CE-B59B-4C1D-BBEF-6A2644704264}" dt="2023-10-03T17:24:57.598" v="204" actId="20577"/>
          <ac:spMkLst>
            <pc:docMk/>
            <pc:sldMk cId="3121133744" sldId="286"/>
            <ac:spMk id="2" creationId="{9D16903B-9247-461D-87FF-601A6CE73898}"/>
          </ac:spMkLst>
        </pc:spChg>
        <pc:spChg chg="add mod">
          <ac:chgData name="Helen Margolis" userId="e6a7afbc-961a-442d-a2df-b33b0221b063" providerId="ADAL" clId="{BE2922CE-B59B-4C1D-BBEF-6A2644704264}" dt="2023-10-03T17:26:38.547" v="222" actId="14100"/>
          <ac:spMkLst>
            <pc:docMk/>
            <pc:sldMk cId="3121133744" sldId="286"/>
            <ac:spMk id="4" creationId="{321D8B26-F652-A3E7-248C-1F3A90076321}"/>
          </ac:spMkLst>
        </pc:spChg>
        <pc:grpChg chg="del">
          <ac:chgData name="Helen Margolis" userId="e6a7afbc-961a-442d-a2df-b33b0221b063" providerId="ADAL" clId="{BE2922CE-B59B-4C1D-BBEF-6A2644704264}" dt="2023-10-03T17:24:54.008" v="199" actId="478"/>
          <ac:grpSpMkLst>
            <pc:docMk/>
            <pc:sldMk cId="3121133744" sldId="286"/>
            <ac:grpSpMk id="22" creationId="{9B1974F6-4C70-6666-4878-5FAA0F0DFC4E}"/>
          </ac:grpSpMkLst>
        </pc:grpChg>
        <pc:grpChg chg="del">
          <ac:chgData name="Helen Margolis" userId="e6a7afbc-961a-442d-a2df-b33b0221b063" providerId="ADAL" clId="{BE2922CE-B59B-4C1D-BBEF-6A2644704264}" dt="2023-10-03T17:24:54.008" v="199" actId="478"/>
          <ac:grpSpMkLst>
            <pc:docMk/>
            <pc:sldMk cId="3121133744" sldId="286"/>
            <ac:grpSpMk id="27" creationId="{4CCC08C2-2E70-FDC5-870E-6B90AA1C5B71}"/>
          </ac:grpSpMkLst>
        </pc:grpChg>
      </pc:sldChg>
      <pc:sldChg chg="ord modAnim">
        <pc:chgData name="Helen Margolis" userId="e6a7afbc-961a-442d-a2df-b33b0221b063" providerId="ADAL" clId="{BE2922CE-B59B-4C1D-BBEF-6A2644704264}" dt="2023-10-17T11:08:29.134" v="1579"/>
        <pc:sldMkLst>
          <pc:docMk/>
          <pc:sldMk cId="1844697498" sldId="3184"/>
        </pc:sldMkLst>
      </pc:sldChg>
      <pc:sldChg chg="addSp delSp modSp mod modAnim">
        <pc:chgData name="Helen Margolis" userId="e6a7afbc-961a-442d-a2df-b33b0221b063" providerId="ADAL" clId="{BE2922CE-B59B-4C1D-BBEF-6A2644704264}" dt="2023-10-17T11:29:59.395" v="1587" actId="20577"/>
        <pc:sldMkLst>
          <pc:docMk/>
          <pc:sldMk cId="363142331" sldId="3252"/>
        </pc:sldMkLst>
        <pc:spChg chg="mod">
          <ac:chgData name="Helen Margolis" userId="e6a7afbc-961a-442d-a2df-b33b0221b063" providerId="ADAL" clId="{BE2922CE-B59B-4C1D-BBEF-6A2644704264}" dt="2023-10-16T10:07:12.455" v="1415" actId="165"/>
          <ac:spMkLst>
            <pc:docMk/>
            <pc:sldMk cId="363142331" sldId="3252"/>
            <ac:spMk id="24" creationId="{382783F1-F880-913C-7EE2-FDB4CF953D99}"/>
          </ac:spMkLst>
        </pc:spChg>
        <pc:spChg chg="mod">
          <ac:chgData name="Helen Margolis" userId="e6a7afbc-961a-442d-a2df-b33b0221b063" providerId="ADAL" clId="{BE2922CE-B59B-4C1D-BBEF-6A2644704264}" dt="2023-10-16T10:07:12.455" v="1415" actId="165"/>
          <ac:spMkLst>
            <pc:docMk/>
            <pc:sldMk cId="363142331" sldId="3252"/>
            <ac:spMk id="25" creationId="{41234741-BACE-F4AE-EA2F-B25754FA4AB8}"/>
          </ac:spMkLst>
        </pc:spChg>
        <pc:spChg chg="mod">
          <ac:chgData name="Helen Margolis" userId="e6a7afbc-961a-442d-a2df-b33b0221b063" providerId="ADAL" clId="{BE2922CE-B59B-4C1D-BBEF-6A2644704264}" dt="2023-10-16T10:07:12.455" v="1415" actId="165"/>
          <ac:spMkLst>
            <pc:docMk/>
            <pc:sldMk cId="363142331" sldId="3252"/>
            <ac:spMk id="26" creationId="{148D4A93-0DBE-5799-0350-953B90D9A425}"/>
          </ac:spMkLst>
        </pc:spChg>
        <pc:spChg chg="mod">
          <ac:chgData name="Helen Margolis" userId="e6a7afbc-961a-442d-a2df-b33b0221b063" providerId="ADAL" clId="{BE2922CE-B59B-4C1D-BBEF-6A2644704264}" dt="2023-10-16T10:07:12.455" v="1415" actId="165"/>
          <ac:spMkLst>
            <pc:docMk/>
            <pc:sldMk cId="363142331" sldId="3252"/>
            <ac:spMk id="30" creationId="{0984C480-F65D-478C-8CBF-8562DDF9FA90}"/>
          </ac:spMkLst>
        </pc:spChg>
        <pc:spChg chg="mod">
          <ac:chgData name="Helen Margolis" userId="e6a7afbc-961a-442d-a2df-b33b0221b063" providerId="ADAL" clId="{BE2922CE-B59B-4C1D-BBEF-6A2644704264}" dt="2023-10-17T11:29:59.395" v="1587" actId="20577"/>
          <ac:spMkLst>
            <pc:docMk/>
            <pc:sldMk cId="363142331" sldId="3252"/>
            <ac:spMk id="35" creationId="{EFBC2CE2-61A2-E05E-C056-41E1F575495B}"/>
          </ac:spMkLst>
        </pc:spChg>
        <pc:grpChg chg="del">
          <ac:chgData name="Helen Margolis" userId="e6a7afbc-961a-442d-a2df-b33b0221b063" providerId="ADAL" clId="{BE2922CE-B59B-4C1D-BBEF-6A2644704264}" dt="2023-10-16T10:07:12.455" v="1415" actId="165"/>
          <ac:grpSpMkLst>
            <pc:docMk/>
            <pc:sldMk cId="363142331" sldId="3252"/>
            <ac:grpSpMk id="5" creationId="{A9F2B39D-F3D8-F9E3-8EE7-42BC3C3C22C9}"/>
          </ac:grpSpMkLst>
        </pc:grpChg>
        <pc:grpChg chg="add mod">
          <ac:chgData name="Helen Margolis" userId="e6a7afbc-961a-442d-a2df-b33b0221b063" providerId="ADAL" clId="{BE2922CE-B59B-4C1D-BBEF-6A2644704264}" dt="2023-10-16T10:08:26.504" v="1445" actId="164"/>
          <ac:grpSpMkLst>
            <pc:docMk/>
            <pc:sldMk cId="363142331" sldId="3252"/>
            <ac:grpSpMk id="14" creationId="{C163491E-AE09-08E7-C279-2A39E2DCBAF6}"/>
          </ac:grpSpMkLst>
        </pc:grpChg>
        <pc:grpChg chg="mod topLvl">
          <ac:chgData name="Helen Margolis" userId="e6a7afbc-961a-442d-a2df-b33b0221b063" providerId="ADAL" clId="{BE2922CE-B59B-4C1D-BBEF-6A2644704264}" dt="2023-10-16T10:08:26.504" v="1445" actId="164"/>
          <ac:grpSpMkLst>
            <pc:docMk/>
            <pc:sldMk cId="363142331" sldId="3252"/>
            <ac:grpSpMk id="23" creationId="{C81078EB-1D7D-8D94-689D-3B81D1F560B0}"/>
          </ac:grpSpMkLst>
        </pc:grpChg>
        <pc:grpChg chg="del mod topLvl">
          <ac:chgData name="Helen Margolis" userId="e6a7afbc-961a-442d-a2df-b33b0221b063" providerId="ADAL" clId="{BE2922CE-B59B-4C1D-BBEF-6A2644704264}" dt="2023-10-16T10:07:15.537" v="1416" actId="478"/>
          <ac:grpSpMkLst>
            <pc:docMk/>
            <pc:sldMk cId="363142331" sldId="3252"/>
            <ac:grpSpMk id="31" creationId="{A46236B0-BDB2-4E68-ABDC-6F93C35DFA60}"/>
          </ac:grpSpMkLst>
        </pc:grpChg>
        <pc:picChg chg="del">
          <ac:chgData name="Helen Margolis" userId="e6a7afbc-961a-442d-a2df-b33b0221b063" providerId="ADAL" clId="{BE2922CE-B59B-4C1D-BBEF-6A2644704264}" dt="2023-10-11T11:42:13.991" v="916" actId="478"/>
          <ac:picMkLst>
            <pc:docMk/>
            <pc:sldMk cId="363142331" sldId="3252"/>
            <ac:picMk id="4" creationId="{C8223582-6EF6-45D4-90A0-C297DADFC8B0}"/>
          </ac:picMkLst>
        </pc:picChg>
        <pc:picChg chg="mod">
          <ac:chgData name="Helen Margolis" userId="e6a7afbc-961a-442d-a2df-b33b0221b063" providerId="ADAL" clId="{BE2922CE-B59B-4C1D-BBEF-6A2644704264}" dt="2023-10-16T10:07:12.455" v="1415" actId="165"/>
          <ac:picMkLst>
            <pc:docMk/>
            <pc:sldMk cId="363142331" sldId="3252"/>
            <ac:picMk id="6" creationId="{B4846DEA-8E80-4FD5-AE54-A64D53F03B70}"/>
          </ac:picMkLst>
        </pc:picChg>
        <pc:picChg chg="add mod">
          <ac:chgData name="Helen Margolis" userId="e6a7afbc-961a-442d-a2df-b33b0221b063" providerId="ADAL" clId="{BE2922CE-B59B-4C1D-BBEF-6A2644704264}" dt="2023-10-11T11:42:45.251" v="919" actId="14100"/>
          <ac:picMkLst>
            <pc:docMk/>
            <pc:sldMk cId="363142331" sldId="3252"/>
            <ac:picMk id="8" creationId="{69A2A8B9-9852-B8C7-76EC-7B648A7E6072}"/>
          </ac:picMkLst>
        </pc:picChg>
        <pc:picChg chg="add mod modCrop">
          <ac:chgData name="Helen Margolis" userId="e6a7afbc-961a-442d-a2df-b33b0221b063" providerId="ADAL" clId="{BE2922CE-B59B-4C1D-BBEF-6A2644704264}" dt="2023-10-16T10:08:26.504" v="1445" actId="164"/>
          <ac:picMkLst>
            <pc:docMk/>
            <pc:sldMk cId="363142331" sldId="3252"/>
            <ac:picMk id="13" creationId="{518FEC86-AD5B-5DC6-2BAE-4DD1A8E3B7B7}"/>
          </ac:picMkLst>
        </pc:picChg>
      </pc:sldChg>
      <pc:sldChg chg="addSp delSp modSp mod">
        <pc:chgData name="Helen Margolis" userId="e6a7afbc-961a-442d-a2df-b33b0221b063" providerId="ADAL" clId="{BE2922CE-B59B-4C1D-BBEF-6A2644704264}" dt="2023-10-11T11:37:36.235" v="843" actId="478"/>
        <pc:sldMkLst>
          <pc:docMk/>
          <pc:sldMk cId="1508197587" sldId="3258"/>
        </pc:sldMkLst>
        <pc:picChg chg="add del mod">
          <ac:chgData name="Helen Margolis" userId="e6a7afbc-961a-442d-a2df-b33b0221b063" providerId="ADAL" clId="{BE2922CE-B59B-4C1D-BBEF-6A2644704264}" dt="2023-10-11T11:37:36.235" v="843" actId="478"/>
          <ac:picMkLst>
            <pc:docMk/>
            <pc:sldMk cId="1508197587" sldId="3258"/>
            <ac:picMk id="5" creationId="{1C468828-1887-2AA4-6530-D1021B98A060}"/>
          </ac:picMkLst>
        </pc:picChg>
      </pc:sldChg>
      <pc:sldChg chg="addSp delSp modSp mod delAnim modAnim">
        <pc:chgData name="Helen Margolis" userId="e6a7afbc-961a-442d-a2df-b33b0221b063" providerId="ADAL" clId="{BE2922CE-B59B-4C1D-BBEF-6A2644704264}" dt="2023-10-17T10:49:37.335" v="1576" actId="122"/>
        <pc:sldMkLst>
          <pc:docMk/>
          <pc:sldMk cId="4086916814" sldId="3266"/>
        </pc:sldMkLst>
        <pc:spChg chg="mod">
          <ac:chgData name="Helen Margolis" userId="e6a7afbc-961a-442d-a2df-b33b0221b063" providerId="ADAL" clId="{BE2922CE-B59B-4C1D-BBEF-6A2644704264}" dt="2023-10-11T04:14:03.558" v="397" actId="20577"/>
          <ac:spMkLst>
            <pc:docMk/>
            <pc:sldMk cId="4086916814" sldId="3266"/>
            <ac:spMk id="2" creationId="{9D16903B-9247-461D-87FF-601A6CE73898}"/>
          </ac:spMkLst>
        </pc:spChg>
        <pc:spChg chg="mod">
          <ac:chgData name="Helen Margolis" userId="e6a7afbc-961a-442d-a2df-b33b0221b063" providerId="ADAL" clId="{BE2922CE-B59B-4C1D-BBEF-6A2644704264}" dt="2023-10-11T04:14:14.702" v="398"/>
          <ac:spMkLst>
            <pc:docMk/>
            <pc:sldMk cId="4086916814" sldId="3266"/>
            <ac:spMk id="9" creationId="{97950821-8E4D-DDD5-0EC4-CBE84429B857}"/>
          </ac:spMkLst>
        </pc:spChg>
        <pc:spChg chg="mod">
          <ac:chgData name="Helen Margolis" userId="e6a7afbc-961a-442d-a2df-b33b0221b063" providerId="ADAL" clId="{BE2922CE-B59B-4C1D-BBEF-6A2644704264}" dt="2023-10-11T04:14:14.702" v="398"/>
          <ac:spMkLst>
            <pc:docMk/>
            <pc:sldMk cId="4086916814" sldId="3266"/>
            <ac:spMk id="13" creationId="{115799A9-0E45-3F19-CC24-D451BB7F903B}"/>
          </ac:spMkLst>
        </pc:spChg>
        <pc:spChg chg="mod">
          <ac:chgData name="Helen Margolis" userId="e6a7afbc-961a-442d-a2df-b33b0221b063" providerId="ADAL" clId="{BE2922CE-B59B-4C1D-BBEF-6A2644704264}" dt="2023-10-17T10:49:37.335" v="1576" actId="122"/>
          <ac:spMkLst>
            <pc:docMk/>
            <pc:sldMk cId="4086916814" sldId="3266"/>
            <ac:spMk id="15" creationId="{185D7609-CF96-EAD5-3067-7B9AE7FC0F1C}"/>
          </ac:spMkLst>
        </pc:spChg>
        <pc:spChg chg="mod">
          <ac:chgData name="Helen Margolis" userId="e6a7afbc-961a-442d-a2df-b33b0221b063" providerId="ADAL" clId="{BE2922CE-B59B-4C1D-BBEF-6A2644704264}" dt="2023-10-11T04:14:14.702" v="398"/>
          <ac:spMkLst>
            <pc:docMk/>
            <pc:sldMk cId="4086916814" sldId="3266"/>
            <ac:spMk id="20" creationId="{3482A614-1748-9601-2128-18BD11F7D598}"/>
          </ac:spMkLst>
        </pc:spChg>
        <pc:spChg chg="add mod">
          <ac:chgData name="Helen Margolis" userId="e6a7afbc-961a-442d-a2df-b33b0221b063" providerId="ADAL" clId="{BE2922CE-B59B-4C1D-BBEF-6A2644704264}" dt="2023-10-11T04:14:14.702" v="398"/>
          <ac:spMkLst>
            <pc:docMk/>
            <pc:sldMk cId="4086916814" sldId="3266"/>
            <ac:spMk id="26" creationId="{18EFA154-4E76-2A4D-178A-5754433D0D21}"/>
          </ac:spMkLst>
        </pc:spChg>
        <pc:spChg chg="del">
          <ac:chgData name="Helen Margolis" userId="e6a7afbc-961a-442d-a2df-b33b0221b063" providerId="ADAL" clId="{BE2922CE-B59B-4C1D-BBEF-6A2644704264}" dt="2023-10-11T04:12:47.685" v="366" actId="478"/>
          <ac:spMkLst>
            <pc:docMk/>
            <pc:sldMk cId="4086916814" sldId="3266"/>
            <ac:spMk id="70" creationId="{69995BAD-FBFE-CCBE-D662-14DFF2C5D14A}"/>
          </ac:spMkLst>
        </pc:spChg>
        <pc:grpChg chg="del">
          <ac:chgData name="Helen Margolis" userId="e6a7afbc-961a-442d-a2df-b33b0221b063" providerId="ADAL" clId="{BE2922CE-B59B-4C1D-BBEF-6A2644704264}" dt="2023-10-11T04:12:52.936" v="367" actId="478"/>
          <ac:grpSpMkLst>
            <pc:docMk/>
            <pc:sldMk cId="4086916814" sldId="3266"/>
            <ac:grpSpMk id="7" creationId="{E81BD791-FD06-A08D-23EA-6FDDA793F3F7}"/>
          </ac:grpSpMkLst>
        </pc:grpChg>
        <pc:grpChg chg="add mod">
          <ac:chgData name="Helen Margolis" userId="e6a7afbc-961a-442d-a2df-b33b0221b063" providerId="ADAL" clId="{BE2922CE-B59B-4C1D-BBEF-6A2644704264}" dt="2023-10-11T04:14:14.702" v="398"/>
          <ac:grpSpMkLst>
            <pc:docMk/>
            <pc:sldMk cId="4086916814" sldId="3266"/>
            <ac:grpSpMk id="8" creationId="{B65469FE-8984-A547-44D3-F97A1C27EA7E}"/>
          </ac:grpSpMkLst>
        </pc:grpChg>
        <pc:grpChg chg="add mod">
          <ac:chgData name="Helen Margolis" userId="e6a7afbc-961a-442d-a2df-b33b0221b063" providerId="ADAL" clId="{BE2922CE-B59B-4C1D-BBEF-6A2644704264}" dt="2023-10-11T04:14:14.702" v="398"/>
          <ac:grpSpMkLst>
            <pc:docMk/>
            <pc:sldMk cId="4086916814" sldId="3266"/>
            <ac:grpSpMk id="14" creationId="{D977E21B-0B29-E369-3830-3836F5A07752}"/>
          </ac:grpSpMkLst>
        </pc:grpChg>
        <pc:grpChg chg="add mod">
          <ac:chgData name="Helen Margolis" userId="e6a7afbc-961a-442d-a2df-b33b0221b063" providerId="ADAL" clId="{BE2922CE-B59B-4C1D-BBEF-6A2644704264}" dt="2023-10-11T04:14:14.702" v="398"/>
          <ac:grpSpMkLst>
            <pc:docMk/>
            <pc:sldMk cId="4086916814" sldId="3266"/>
            <ac:grpSpMk id="19" creationId="{3AEEA59E-6D21-648E-7317-DBB0830A9FD4}"/>
          </ac:grpSpMkLst>
        </pc:grpChg>
        <pc:picChg chg="del">
          <ac:chgData name="Helen Margolis" userId="e6a7afbc-961a-442d-a2df-b33b0221b063" providerId="ADAL" clId="{BE2922CE-B59B-4C1D-BBEF-6A2644704264}" dt="2023-10-11T04:12:40.768" v="365" actId="478"/>
          <ac:picMkLst>
            <pc:docMk/>
            <pc:sldMk cId="4086916814" sldId="3266"/>
            <ac:picMk id="3" creationId="{F9145841-2B1A-F747-B366-6A1758352FE0}"/>
          </ac:picMkLst>
        </pc:picChg>
        <pc:picChg chg="add mod">
          <ac:chgData name="Helen Margolis" userId="e6a7afbc-961a-442d-a2df-b33b0221b063" providerId="ADAL" clId="{BE2922CE-B59B-4C1D-BBEF-6A2644704264}" dt="2023-10-11T04:14:14.702" v="398"/>
          <ac:picMkLst>
            <pc:docMk/>
            <pc:sldMk cId="4086916814" sldId="3266"/>
            <ac:picMk id="4" creationId="{7C5FFE09-5BB9-7548-2D16-129E89AA85BE}"/>
          </ac:picMkLst>
        </pc:picChg>
        <pc:cxnChg chg="mod">
          <ac:chgData name="Helen Margolis" userId="e6a7afbc-961a-442d-a2df-b33b0221b063" providerId="ADAL" clId="{BE2922CE-B59B-4C1D-BBEF-6A2644704264}" dt="2023-10-17T10:49:32.687" v="1575" actId="20577"/>
          <ac:cxnSpMkLst>
            <pc:docMk/>
            <pc:sldMk cId="4086916814" sldId="3266"/>
            <ac:cxnSpMk id="16" creationId="{E8A215DF-3603-2BB2-62C6-FE392F0BCF4F}"/>
          </ac:cxnSpMkLst>
        </pc:cxnChg>
        <pc:cxnChg chg="mod">
          <ac:chgData name="Helen Margolis" userId="e6a7afbc-961a-442d-a2df-b33b0221b063" providerId="ADAL" clId="{BE2922CE-B59B-4C1D-BBEF-6A2644704264}" dt="2023-10-17T10:49:32.687" v="1575" actId="20577"/>
          <ac:cxnSpMkLst>
            <pc:docMk/>
            <pc:sldMk cId="4086916814" sldId="3266"/>
            <ac:cxnSpMk id="17" creationId="{0B7E413C-CEAE-F499-2C31-5D6EBD92913D}"/>
          </ac:cxnSpMkLst>
        </pc:cxnChg>
        <pc:cxnChg chg="mod">
          <ac:chgData name="Helen Margolis" userId="e6a7afbc-961a-442d-a2df-b33b0221b063" providerId="ADAL" clId="{BE2922CE-B59B-4C1D-BBEF-6A2644704264}" dt="2023-10-17T10:49:32.687" v="1575" actId="20577"/>
          <ac:cxnSpMkLst>
            <pc:docMk/>
            <pc:sldMk cId="4086916814" sldId="3266"/>
            <ac:cxnSpMk id="18" creationId="{169DE8B6-AA99-F2D7-869E-8B3A6245A624}"/>
          </ac:cxnSpMkLst>
        </pc:cxnChg>
        <pc:cxnChg chg="mod">
          <ac:chgData name="Helen Margolis" userId="e6a7afbc-961a-442d-a2df-b33b0221b063" providerId="ADAL" clId="{BE2922CE-B59B-4C1D-BBEF-6A2644704264}" dt="2023-10-11T04:14:14.702" v="398"/>
          <ac:cxnSpMkLst>
            <pc:docMk/>
            <pc:sldMk cId="4086916814" sldId="3266"/>
            <ac:cxnSpMk id="21" creationId="{CF128C3C-5386-9530-4D17-F3C6CF9C08FD}"/>
          </ac:cxnSpMkLst>
        </pc:cxnChg>
        <pc:cxnChg chg="mod">
          <ac:chgData name="Helen Margolis" userId="e6a7afbc-961a-442d-a2df-b33b0221b063" providerId="ADAL" clId="{BE2922CE-B59B-4C1D-BBEF-6A2644704264}" dt="2023-10-11T04:14:14.702" v="398"/>
          <ac:cxnSpMkLst>
            <pc:docMk/>
            <pc:sldMk cId="4086916814" sldId="3266"/>
            <ac:cxnSpMk id="22" creationId="{DA3DBD99-A7AF-8846-0F6B-27D8898C0606}"/>
          </ac:cxnSpMkLst>
        </pc:cxnChg>
        <pc:cxnChg chg="mod">
          <ac:chgData name="Helen Margolis" userId="e6a7afbc-961a-442d-a2df-b33b0221b063" providerId="ADAL" clId="{BE2922CE-B59B-4C1D-BBEF-6A2644704264}" dt="2023-10-11T04:14:14.702" v="398"/>
          <ac:cxnSpMkLst>
            <pc:docMk/>
            <pc:sldMk cId="4086916814" sldId="3266"/>
            <ac:cxnSpMk id="23" creationId="{D82DF46F-1568-415E-1D5B-26A5D3BB2B8B}"/>
          </ac:cxnSpMkLst>
        </pc:cxnChg>
        <pc:cxnChg chg="mod">
          <ac:chgData name="Helen Margolis" userId="e6a7afbc-961a-442d-a2df-b33b0221b063" providerId="ADAL" clId="{BE2922CE-B59B-4C1D-BBEF-6A2644704264}" dt="2023-10-11T04:14:14.702" v="398"/>
          <ac:cxnSpMkLst>
            <pc:docMk/>
            <pc:sldMk cId="4086916814" sldId="3266"/>
            <ac:cxnSpMk id="24" creationId="{39FF072B-3CFA-DDF2-9475-6165DDD0BF25}"/>
          </ac:cxnSpMkLst>
        </pc:cxnChg>
        <pc:cxnChg chg="mod">
          <ac:chgData name="Helen Margolis" userId="e6a7afbc-961a-442d-a2df-b33b0221b063" providerId="ADAL" clId="{BE2922CE-B59B-4C1D-BBEF-6A2644704264}" dt="2023-10-11T04:14:14.702" v="398"/>
          <ac:cxnSpMkLst>
            <pc:docMk/>
            <pc:sldMk cId="4086916814" sldId="3266"/>
            <ac:cxnSpMk id="25" creationId="{5983F892-4AD0-129C-E000-AE1D7FAF5422}"/>
          </ac:cxnSpMkLst>
        </pc:cxnChg>
      </pc:sldChg>
      <pc:sldChg chg="modSp add mod">
        <pc:chgData name="Helen Margolis" userId="e6a7afbc-961a-442d-a2df-b33b0221b063" providerId="ADAL" clId="{BE2922CE-B59B-4C1D-BBEF-6A2644704264}" dt="2023-10-15T09:12:07.658" v="1330" actId="20577"/>
        <pc:sldMkLst>
          <pc:docMk/>
          <pc:sldMk cId="712107841" sldId="3273"/>
        </pc:sldMkLst>
        <pc:spChg chg="mod">
          <ac:chgData name="Helen Margolis" userId="e6a7afbc-961a-442d-a2df-b33b0221b063" providerId="ADAL" clId="{BE2922CE-B59B-4C1D-BBEF-6A2644704264}" dt="2023-10-15T09:12:07.658" v="1330" actId="20577"/>
          <ac:spMkLst>
            <pc:docMk/>
            <pc:sldMk cId="712107841" sldId="3273"/>
            <ac:spMk id="19" creationId="{D5C5C1AD-19B3-666F-59AE-80A06B29C8C7}"/>
          </ac:spMkLst>
        </pc:spChg>
      </pc:sldChg>
      <pc:sldChg chg="delSp add del mod">
        <pc:chgData name="Helen Margolis" userId="e6a7afbc-961a-442d-a2df-b33b0221b063" providerId="ADAL" clId="{BE2922CE-B59B-4C1D-BBEF-6A2644704264}" dt="2023-10-12T11:09:04.743" v="1230" actId="47"/>
        <pc:sldMkLst>
          <pc:docMk/>
          <pc:sldMk cId="846869578" sldId="3274"/>
        </pc:sldMkLst>
        <pc:spChg chg="del">
          <ac:chgData name="Helen Margolis" userId="e6a7afbc-961a-442d-a2df-b33b0221b063" providerId="ADAL" clId="{BE2922CE-B59B-4C1D-BBEF-6A2644704264}" dt="2023-10-12T11:06:19.042" v="1183" actId="478"/>
          <ac:spMkLst>
            <pc:docMk/>
            <pc:sldMk cId="846869578" sldId="3274"/>
            <ac:spMk id="9" creationId="{08B3E40D-01E8-FDB9-17F9-D833EE1F4AFC}"/>
          </ac:spMkLst>
        </pc:spChg>
        <pc:spChg chg="del">
          <ac:chgData name="Helen Margolis" userId="e6a7afbc-961a-442d-a2df-b33b0221b063" providerId="ADAL" clId="{BE2922CE-B59B-4C1D-BBEF-6A2644704264}" dt="2023-10-12T11:06:13.776" v="1182" actId="478"/>
          <ac:spMkLst>
            <pc:docMk/>
            <pc:sldMk cId="846869578" sldId="3274"/>
            <ac:spMk id="17" creationId="{E20BDB81-B6FC-FE22-A820-0AFC64EF0C12}"/>
          </ac:spMkLst>
        </pc:spChg>
      </pc:sldChg>
      <pc:sldChg chg="modSp mod">
        <pc:chgData name="Helen Margolis" userId="e6a7afbc-961a-442d-a2df-b33b0221b063" providerId="ADAL" clId="{BE2922CE-B59B-4C1D-BBEF-6A2644704264}" dt="2023-10-12T11:12:32.543" v="1236" actId="14100"/>
        <pc:sldMkLst>
          <pc:docMk/>
          <pc:sldMk cId="713063247" sldId="3276"/>
        </pc:sldMkLst>
        <pc:spChg chg="mod">
          <ac:chgData name="Helen Margolis" userId="e6a7afbc-961a-442d-a2df-b33b0221b063" providerId="ADAL" clId="{BE2922CE-B59B-4C1D-BBEF-6A2644704264}" dt="2023-10-12T11:12:32.543" v="1236" actId="14100"/>
          <ac:spMkLst>
            <pc:docMk/>
            <pc:sldMk cId="713063247" sldId="3276"/>
            <ac:spMk id="3" creationId="{3E035791-F5CE-776A-459F-80F2980ECD23}"/>
          </ac:spMkLst>
        </pc:spChg>
      </pc:sldChg>
      <pc:sldChg chg="addSp delSp modSp mod">
        <pc:chgData name="Helen Margolis" userId="e6a7afbc-961a-442d-a2df-b33b0221b063" providerId="ADAL" clId="{BE2922CE-B59B-4C1D-BBEF-6A2644704264}" dt="2023-10-17T11:49:21.973" v="1619" actId="478"/>
        <pc:sldMkLst>
          <pc:docMk/>
          <pc:sldMk cId="3445482197" sldId="3277"/>
        </pc:sldMkLst>
        <pc:spChg chg="mod">
          <ac:chgData name="Helen Margolis" userId="e6a7afbc-961a-442d-a2df-b33b0221b063" providerId="ADAL" clId="{BE2922CE-B59B-4C1D-BBEF-6A2644704264}" dt="2023-10-11T11:35:15.310" v="836" actId="14100"/>
          <ac:spMkLst>
            <pc:docMk/>
            <pc:sldMk cId="3445482197" sldId="3277"/>
            <ac:spMk id="4" creationId="{93AF5984-0250-38B5-5DC4-1A5B601271DF}"/>
          </ac:spMkLst>
        </pc:spChg>
        <pc:spChg chg="mod">
          <ac:chgData name="Helen Margolis" userId="e6a7afbc-961a-442d-a2df-b33b0221b063" providerId="ADAL" clId="{BE2922CE-B59B-4C1D-BBEF-6A2644704264}" dt="2023-10-11T11:35:22.973" v="837" actId="1076"/>
          <ac:spMkLst>
            <pc:docMk/>
            <pc:sldMk cId="3445482197" sldId="3277"/>
            <ac:spMk id="5" creationId="{10ABBFAC-2EA3-899C-18C4-C5F837AD2744}"/>
          </ac:spMkLst>
        </pc:spChg>
        <pc:spChg chg="add del mod">
          <ac:chgData name="Helen Margolis" userId="e6a7afbc-961a-442d-a2df-b33b0221b063" providerId="ADAL" clId="{BE2922CE-B59B-4C1D-BBEF-6A2644704264}" dt="2023-10-17T11:49:20.739" v="1618" actId="478"/>
          <ac:spMkLst>
            <pc:docMk/>
            <pc:sldMk cId="3445482197" sldId="3277"/>
            <ac:spMk id="8" creationId="{07596570-B5DE-851F-BA8C-8F7375997D5B}"/>
          </ac:spMkLst>
        </pc:spChg>
        <pc:spChg chg="mod">
          <ac:chgData name="Helen Margolis" userId="e6a7afbc-961a-442d-a2df-b33b0221b063" providerId="ADAL" clId="{BE2922CE-B59B-4C1D-BBEF-6A2644704264}" dt="2023-10-11T11:32:48.427" v="750" actId="1076"/>
          <ac:spMkLst>
            <pc:docMk/>
            <pc:sldMk cId="3445482197" sldId="3277"/>
            <ac:spMk id="9" creationId="{ED823702-5E98-B4B5-4F41-51B64C97CC84}"/>
          </ac:spMkLst>
        </pc:spChg>
        <pc:spChg chg="mod">
          <ac:chgData name="Helen Margolis" userId="e6a7afbc-961a-442d-a2df-b33b0221b063" providerId="ADAL" clId="{BE2922CE-B59B-4C1D-BBEF-6A2644704264}" dt="2023-10-11T11:35:07.878" v="834" actId="1076"/>
          <ac:spMkLst>
            <pc:docMk/>
            <pc:sldMk cId="3445482197" sldId="3277"/>
            <ac:spMk id="13" creationId="{2DE9D1BF-F65F-9F7D-A0A5-63F0F4377A35}"/>
          </ac:spMkLst>
        </pc:spChg>
        <pc:spChg chg="mod">
          <ac:chgData name="Helen Margolis" userId="e6a7afbc-961a-442d-a2df-b33b0221b063" providerId="ADAL" clId="{BE2922CE-B59B-4C1D-BBEF-6A2644704264}" dt="2023-10-11T11:35:43.411" v="840" actId="20577"/>
          <ac:spMkLst>
            <pc:docMk/>
            <pc:sldMk cId="3445482197" sldId="3277"/>
            <ac:spMk id="15" creationId="{39E92D54-F9C2-695E-CC9B-F7E8B1FF7909}"/>
          </ac:spMkLst>
        </pc:spChg>
        <pc:spChg chg="add del mod">
          <ac:chgData name="Helen Margolis" userId="e6a7afbc-961a-442d-a2df-b33b0221b063" providerId="ADAL" clId="{BE2922CE-B59B-4C1D-BBEF-6A2644704264}" dt="2023-10-12T09:33:48.143" v="928" actId="478"/>
          <ac:spMkLst>
            <pc:docMk/>
            <pc:sldMk cId="3445482197" sldId="3277"/>
            <ac:spMk id="16" creationId="{EEB93377-351F-53E4-5E68-530F40E8AC84}"/>
          </ac:spMkLst>
        </pc:spChg>
        <pc:spChg chg="add del mod">
          <ac:chgData name="Helen Margolis" userId="e6a7afbc-961a-442d-a2df-b33b0221b063" providerId="ADAL" clId="{BE2922CE-B59B-4C1D-BBEF-6A2644704264}" dt="2023-10-11T11:33:59.437" v="820" actId="478"/>
          <ac:spMkLst>
            <pc:docMk/>
            <pc:sldMk cId="3445482197" sldId="3277"/>
            <ac:spMk id="19" creationId="{E377234A-B09C-8A4A-53F3-141CE6951338}"/>
          </ac:spMkLst>
        </pc:spChg>
        <pc:spChg chg="add mod">
          <ac:chgData name="Helen Margolis" userId="e6a7afbc-961a-442d-a2df-b33b0221b063" providerId="ADAL" clId="{BE2922CE-B59B-4C1D-BBEF-6A2644704264}" dt="2023-10-15T09:11:07.342" v="1325" actId="2085"/>
          <ac:spMkLst>
            <pc:docMk/>
            <pc:sldMk cId="3445482197" sldId="3277"/>
            <ac:spMk id="20" creationId="{E3CDBDB3-5E89-AB08-9A61-2297D3152FCB}"/>
          </ac:spMkLst>
        </pc:spChg>
        <pc:picChg chg="del mod">
          <ac:chgData name="Helen Margolis" userId="e6a7afbc-961a-442d-a2df-b33b0221b063" providerId="ADAL" clId="{BE2922CE-B59B-4C1D-BBEF-6A2644704264}" dt="2023-10-12T09:34:57.698" v="953" actId="478"/>
          <ac:picMkLst>
            <pc:docMk/>
            <pc:sldMk cId="3445482197" sldId="3277"/>
            <ac:picMk id="6" creationId="{B897B2CA-BDC2-FBE0-C0EE-860ED417C678}"/>
          </ac:picMkLst>
        </pc:picChg>
        <pc:picChg chg="add del mod">
          <ac:chgData name="Helen Margolis" userId="e6a7afbc-961a-442d-a2df-b33b0221b063" providerId="ADAL" clId="{BE2922CE-B59B-4C1D-BBEF-6A2644704264}" dt="2023-10-11T11:11:21.343" v="461" actId="478"/>
          <ac:picMkLst>
            <pc:docMk/>
            <pc:sldMk cId="3445482197" sldId="3277"/>
            <ac:picMk id="7" creationId="{35B0D268-4015-9B1C-5534-C28A69E4EFF0}"/>
          </ac:picMkLst>
        </pc:picChg>
        <pc:picChg chg="add mod modCrop">
          <ac:chgData name="Helen Margolis" userId="e6a7afbc-961a-442d-a2df-b33b0221b063" providerId="ADAL" clId="{BE2922CE-B59B-4C1D-BBEF-6A2644704264}" dt="2023-10-12T09:35:02.170" v="954" actId="1076"/>
          <ac:picMkLst>
            <pc:docMk/>
            <pc:sldMk cId="3445482197" sldId="3277"/>
            <ac:picMk id="7" creationId="{42D90762-0D34-7ACA-6A5C-96ECE63F09CA}"/>
          </ac:picMkLst>
        </pc:picChg>
        <pc:picChg chg="add del mod">
          <ac:chgData name="Helen Margolis" userId="e6a7afbc-961a-442d-a2df-b33b0221b063" providerId="ADAL" clId="{BE2922CE-B59B-4C1D-BBEF-6A2644704264}" dt="2023-10-11T11:19:08.762" v="465" actId="478"/>
          <ac:picMkLst>
            <pc:docMk/>
            <pc:sldMk cId="3445482197" sldId="3277"/>
            <ac:picMk id="14" creationId="{8C2AC3AA-151E-FB52-3249-51E0D77C6BF4}"/>
          </ac:picMkLst>
        </pc:picChg>
        <pc:picChg chg="add del mod">
          <ac:chgData name="Helen Margolis" userId="e6a7afbc-961a-442d-a2df-b33b0221b063" providerId="ADAL" clId="{BE2922CE-B59B-4C1D-BBEF-6A2644704264}" dt="2023-10-11T11:28:54.480" v="544" actId="478"/>
          <ac:picMkLst>
            <pc:docMk/>
            <pc:sldMk cId="3445482197" sldId="3277"/>
            <ac:picMk id="18" creationId="{3BBD8CD3-ED0B-A6C0-7A23-7062192DDCC2}"/>
          </ac:picMkLst>
        </pc:picChg>
        <pc:cxnChg chg="add del mod">
          <ac:chgData name="Helen Margolis" userId="e6a7afbc-961a-442d-a2df-b33b0221b063" providerId="ADAL" clId="{BE2922CE-B59B-4C1D-BBEF-6A2644704264}" dt="2023-10-17T11:49:21.973" v="1619" actId="478"/>
          <ac:cxnSpMkLst>
            <pc:docMk/>
            <pc:sldMk cId="3445482197" sldId="3277"/>
            <ac:cxnSpMk id="6" creationId="{483B660F-4A96-CD3C-1432-335F8000059C}"/>
          </ac:cxnSpMkLst>
        </pc:cxnChg>
      </pc:sldChg>
      <pc:sldChg chg="addSp delSp modSp mod delAnim modAnim">
        <pc:chgData name="Helen Margolis" userId="e6a7afbc-961a-442d-a2df-b33b0221b063" providerId="ADAL" clId="{BE2922CE-B59B-4C1D-BBEF-6A2644704264}" dt="2023-10-15T09:36:33.969" v="1397" actId="20577"/>
        <pc:sldMkLst>
          <pc:docMk/>
          <pc:sldMk cId="1602757105" sldId="3278"/>
        </pc:sldMkLst>
        <pc:spChg chg="mod">
          <ac:chgData name="Helen Margolis" userId="e6a7afbc-961a-442d-a2df-b33b0221b063" providerId="ADAL" clId="{BE2922CE-B59B-4C1D-BBEF-6A2644704264}" dt="2023-10-15T09:36:33.969" v="1397" actId="20577"/>
          <ac:spMkLst>
            <pc:docMk/>
            <pc:sldMk cId="1602757105" sldId="3278"/>
            <ac:spMk id="2" creationId="{9D16903B-9247-461D-87FF-601A6CE73898}"/>
          </ac:spMkLst>
        </pc:spChg>
        <pc:spChg chg="ord">
          <ac:chgData name="Helen Margolis" userId="e6a7afbc-961a-442d-a2df-b33b0221b063" providerId="ADAL" clId="{BE2922CE-B59B-4C1D-BBEF-6A2644704264}" dt="2023-10-15T08:56:35.748" v="1286" actId="167"/>
          <ac:spMkLst>
            <pc:docMk/>
            <pc:sldMk cId="1602757105" sldId="3278"/>
            <ac:spMk id="9" creationId="{1129499C-A300-04E0-7740-A01F01CA0C30}"/>
          </ac:spMkLst>
        </pc:spChg>
        <pc:spChg chg="ord">
          <ac:chgData name="Helen Margolis" userId="e6a7afbc-961a-442d-a2df-b33b0221b063" providerId="ADAL" clId="{BE2922CE-B59B-4C1D-BBEF-6A2644704264}" dt="2023-10-15T08:57:37.327" v="1289" actId="167"/>
          <ac:spMkLst>
            <pc:docMk/>
            <pc:sldMk cId="1602757105" sldId="3278"/>
            <ac:spMk id="13" creationId="{A55F0290-79E1-DBF6-BE86-00EC92E27F03}"/>
          </ac:spMkLst>
        </pc:spChg>
        <pc:spChg chg="del">
          <ac:chgData name="Helen Margolis" userId="e6a7afbc-961a-442d-a2df-b33b0221b063" providerId="ADAL" clId="{BE2922CE-B59B-4C1D-BBEF-6A2644704264}" dt="2023-10-15T08:59:38.248" v="1297" actId="478"/>
          <ac:spMkLst>
            <pc:docMk/>
            <pc:sldMk cId="1602757105" sldId="3278"/>
            <ac:spMk id="21" creationId="{E6D995DB-0DBF-F1DB-8DC5-3D9CA5B33ECD}"/>
          </ac:spMkLst>
        </pc:spChg>
        <pc:spChg chg="add del mod">
          <ac:chgData name="Helen Margolis" userId="e6a7afbc-961a-442d-a2df-b33b0221b063" providerId="ADAL" clId="{BE2922CE-B59B-4C1D-BBEF-6A2644704264}" dt="2023-10-15T08:59:10.721" v="1292" actId="478"/>
          <ac:spMkLst>
            <pc:docMk/>
            <pc:sldMk cId="1602757105" sldId="3278"/>
            <ac:spMk id="23" creationId="{73717B77-5FF8-E9C5-8FE0-83A47B6AA746}"/>
          </ac:spMkLst>
        </pc:spChg>
        <pc:spChg chg="add del mod ord topLvl">
          <ac:chgData name="Helen Margolis" userId="e6a7afbc-961a-442d-a2df-b33b0221b063" providerId="ADAL" clId="{BE2922CE-B59B-4C1D-BBEF-6A2644704264}" dt="2023-10-15T08:59:20.542" v="1294" actId="478"/>
          <ac:spMkLst>
            <pc:docMk/>
            <pc:sldMk cId="1602757105" sldId="3278"/>
            <ac:spMk id="24" creationId="{797EC34A-C71B-7140-D392-924413B63746}"/>
          </ac:spMkLst>
        </pc:spChg>
        <pc:spChg chg="del mod topLvl">
          <ac:chgData name="Helen Margolis" userId="e6a7afbc-961a-442d-a2df-b33b0221b063" providerId="ADAL" clId="{BE2922CE-B59B-4C1D-BBEF-6A2644704264}" dt="2023-10-15T08:53:57.209" v="1272" actId="478"/>
          <ac:spMkLst>
            <pc:docMk/>
            <pc:sldMk cId="1602757105" sldId="3278"/>
            <ac:spMk id="25" creationId="{1B4D8561-84BF-A4C9-2BD6-0AB4F5884F6C}"/>
          </ac:spMkLst>
        </pc:spChg>
        <pc:spChg chg="add del mod">
          <ac:chgData name="Helen Margolis" userId="e6a7afbc-961a-442d-a2df-b33b0221b063" providerId="ADAL" clId="{BE2922CE-B59B-4C1D-BBEF-6A2644704264}" dt="2023-10-12T10:44:11.651" v="1089" actId="478"/>
          <ac:spMkLst>
            <pc:docMk/>
            <pc:sldMk cId="1602757105" sldId="3278"/>
            <ac:spMk id="25" creationId="{45FECE8F-09DD-C3F6-9F7F-F2BC3E48012D}"/>
          </ac:spMkLst>
        </pc:spChg>
        <pc:spChg chg="add del mod ord">
          <ac:chgData name="Helen Margolis" userId="e6a7afbc-961a-442d-a2df-b33b0221b063" providerId="ADAL" clId="{BE2922CE-B59B-4C1D-BBEF-6A2644704264}" dt="2023-10-15T08:59:16.718" v="1293" actId="478"/>
          <ac:spMkLst>
            <pc:docMk/>
            <pc:sldMk cId="1602757105" sldId="3278"/>
            <ac:spMk id="26" creationId="{001C45AF-E435-83DA-E0C1-57B0759B6FD0}"/>
          </ac:spMkLst>
        </pc:spChg>
        <pc:spChg chg="add del mod topLvl">
          <ac:chgData name="Helen Margolis" userId="e6a7afbc-961a-442d-a2df-b33b0221b063" providerId="ADAL" clId="{BE2922CE-B59B-4C1D-BBEF-6A2644704264}" dt="2023-10-15T08:59:27.325" v="1296" actId="478"/>
          <ac:spMkLst>
            <pc:docMk/>
            <pc:sldMk cId="1602757105" sldId="3278"/>
            <ac:spMk id="27" creationId="{226B969F-40D4-BDFB-AFF1-279E66E68B70}"/>
          </ac:spMkLst>
        </pc:spChg>
        <pc:spChg chg="mod ord topLvl">
          <ac:chgData name="Helen Margolis" userId="e6a7afbc-961a-442d-a2df-b33b0221b063" providerId="ADAL" clId="{BE2922CE-B59B-4C1D-BBEF-6A2644704264}" dt="2023-10-15T08:58:40.523" v="1290" actId="166"/>
          <ac:spMkLst>
            <pc:docMk/>
            <pc:sldMk cId="1602757105" sldId="3278"/>
            <ac:spMk id="30" creationId="{5FCF9FAA-2C14-7AA7-3115-4686BB7D3EB7}"/>
          </ac:spMkLst>
        </pc:spChg>
        <pc:spChg chg="add mod">
          <ac:chgData name="Helen Margolis" userId="e6a7afbc-961a-442d-a2df-b33b0221b063" providerId="ADAL" clId="{BE2922CE-B59B-4C1D-BBEF-6A2644704264}" dt="2023-10-15T08:53:18.813" v="1269" actId="164"/>
          <ac:spMkLst>
            <pc:docMk/>
            <pc:sldMk cId="1602757105" sldId="3278"/>
            <ac:spMk id="31" creationId="{504F4892-9B46-34F5-CCAA-BF07D24D8DE0}"/>
          </ac:spMkLst>
        </pc:spChg>
        <pc:spChg chg="add mod topLvl">
          <ac:chgData name="Helen Margolis" userId="e6a7afbc-961a-442d-a2df-b33b0221b063" providerId="ADAL" clId="{BE2922CE-B59B-4C1D-BBEF-6A2644704264}" dt="2023-10-15T08:59:27.325" v="1296" actId="478"/>
          <ac:spMkLst>
            <pc:docMk/>
            <pc:sldMk cId="1602757105" sldId="3278"/>
            <ac:spMk id="34" creationId="{5C2F97D8-A604-B476-995C-170D628B73C0}"/>
          </ac:spMkLst>
        </pc:spChg>
        <pc:spChg chg="add mod">
          <ac:chgData name="Helen Margolis" userId="e6a7afbc-961a-442d-a2df-b33b0221b063" providerId="ADAL" clId="{BE2922CE-B59B-4C1D-BBEF-6A2644704264}" dt="2023-10-15T09:01:17.595" v="1304" actId="164"/>
          <ac:spMkLst>
            <pc:docMk/>
            <pc:sldMk cId="1602757105" sldId="3278"/>
            <ac:spMk id="36" creationId="{95C659AE-7269-330F-4BFD-611DC1AAAD5C}"/>
          </ac:spMkLst>
        </pc:spChg>
        <pc:spChg chg="add mod">
          <ac:chgData name="Helen Margolis" userId="e6a7afbc-961a-442d-a2df-b33b0221b063" providerId="ADAL" clId="{BE2922CE-B59B-4C1D-BBEF-6A2644704264}" dt="2023-10-15T09:01:17.595" v="1304" actId="164"/>
          <ac:spMkLst>
            <pc:docMk/>
            <pc:sldMk cId="1602757105" sldId="3278"/>
            <ac:spMk id="37" creationId="{8523A4BA-E9A4-A37D-B2F8-10EF9826A7B6}"/>
          </ac:spMkLst>
        </pc:spChg>
        <pc:spChg chg="add mod">
          <ac:chgData name="Helen Margolis" userId="e6a7afbc-961a-442d-a2df-b33b0221b063" providerId="ADAL" clId="{BE2922CE-B59B-4C1D-BBEF-6A2644704264}" dt="2023-10-15T09:01:17.595" v="1304" actId="164"/>
          <ac:spMkLst>
            <pc:docMk/>
            <pc:sldMk cId="1602757105" sldId="3278"/>
            <ac:spMk id="38" creationId="{0EA54398-3D3E-BDE0-C779-47D154451B4E}"/>
          </ac:spMkLst>
        </pc:spChg>
        <pc:spChg chg="add del mod">
          <ac:chgData name="Helen Margolis" userId="e6a7afbc-961a-442d-a2df-b33b0221b063" providerId="ADAL" clId="{BE2922CE-B59B-4C1D-BBEF-6A2644704264}" dt="2023-10-15T09:02:14.805" v="1314"/>
          <ac:spMkLst>
            <pc:docMk/>
            <pc:sldMk cId="1602757105" sldId="3278"/>
            <ac:spMk id="40" creationId="{62CA93D6-277B-4FD6-7DB5-D8AED89A97F4}"/>
          </ac:spMkLst>
        </pc:spChg>
        <pc:spChg chg="add mod">
          <ac:chgData name="Helen Margolis" userId="e6a7afbc-961a-442d-a2df-b33b0221b063" providerId="ADAL" clId="{BE2922CE-B59B-4C1D-BBEF-6A2644704264}" dt="2023-10-15T09:02:49.984" v="1318" actId="164"/>
          <ac:spMkLst>
            <pc:docMk/>
            <pc:sldMk cId="1602757105" sldId="3278"/>
            <ac:spMk id="41" creationId="{099620BA-D062-F1C4-F197-9EEA9A41A9D8}"/>
          </ac:spMkLst>
        </pc:spChg>
        <pc:spChg chg="add mod">
          <ac:chgData name="Helen Margolis" userId="e6a7afbc-961a-442d-a2df-b33b0221b063" providerId="ADAL" clId="{BE2922CE-B59B-4C1D-BBEF-6A2644704264}" dt="2023-10-15T09:02:49.984" v="1318" actId="164"/>
          <ac:spMkLst>
            <pc:docMk/>
            <pc:sldMk cId="1602757105" sldId="3278"/>
            <ac:spMk id="42" creationId="{9A6CF39C-1037-DC33-9146-B0089D7E2A5C}"/>
          </ac:spMkLst>
        </pc:spChg>
        <pc:spChg chg="mod">
          <ac:chgData name="Helen Margolis" userId="e6a7afbc-961a-442d-a2df-b33b0221b063" providerId="ADAL" clId="{BE2922CE-B59B-4C1D-BBEF-6A2644704264}" dt="2023-10-15T09:02:41.811" v="1317"/>
          <ac:spMkLst>
            <pc:docMk/>
            <pc:sldMk cId="1602757105" sldId="3278"/>
            <ac:spMk id="44" creationId="{FE0D98F7-01F6-F9B5-34BF-5800ED0FAA6D}"/>
          </ac:spMkLst>
        </pc:spChg>
        <pc:spChg chg="mod">
          <ac:chgData name="Helen Margolis" userId="e6a7afbc-961a-442d-a2df-b33b0221b063" providerId="ADAL" clId="{BE2922CE-B59B-4C1D-BBEF-6A2644704264}" dt="2023-10-15T09:02:41.811" v="1317"/>
          <ac:spMkLst>
            <pc:docMk/>
            <pc:sldMk cId="1602757105" sldId="3278"/>
            <ac:spMk id="46" creationId="{0585E760-9AB9-082B-E985-9354C2BF56CC}"/>
          </ac:spMkLst>
        </pc:spChg>
        <pc:grpChg chg="add del mod">
          <ac:chgData name="Helen Margolis" userId="e6a7afbc-961a-442d-a2df-b33b0221b063" providerId="ADAL" clId="{BE2922CE-B59B-4C1D-BBEF-6A2644704264}" dt="2023-10-15T08:50:36.219" v="1238" actId="165"/>
          <ac:grpSpMkLst>
            <pc:docMk/>
            <pc:sldMk cId="1602757105" sldId="3278"/>
            <ac:grpSpMk id="20" creationId="{B4E22BEF-3C9E-63FE-22F1-6F3F90CE092B}"/>
          </ac:grpSpMkLst>
        </pc:grpChg>
        <pc:grpChg chg="add del mod">
          <ac:chgData name="Helen Margolis" userId="e6a7afbc-961a-442d-a2df-b33b0221b063" providerId="ADAL" clId="{BE2922CE-B59B-4C1D-BBEF-6A2644704264}" dt="2023-10-15T08:59:10.721" v="1292" actId="478"/>
          <ac:grpSpMkLst>
            <pc:docMk/>
            <pc:sldMk cId="1602757105" sldId="3278"/>
            <ac:grpSpMk id="28" creationId="{CEBA3FE0-C2BE-EDA8-3F69-6CE5D5DB6C84}"/>
          </ac:grpSpMkLst>
        </pc:grpChg>
        <pc:grpChg chg="add del mod">
          <ac:chgData name="Helen Margolis" userId="e6a7afbc-961a-442d-a2df-b33b0221b063" providerId="ADAL" clId="{BE2922CE-B59B-4C1D-BBEF-6A2644704264}" dt="2023-10-15T08:59:16.718" v="1293" actId="478"/>
          <ac:grpSpMkLst>
            <pc:docMk/>
            <pc:sldMk cId="1602757105" sldId="3278"/>
            <ac:grpSpMk id="29" creationId="{0104CB02-3738-01EF-2608-191A908265E4}"/>
          </ac:grpSpMkLst>
        </pc:grpChg>
        <pc:grpChg chg="add del mod topLvl">
          <ac:chgData name="Helen Margolis" userId="e6a7afbc-961a-442d-a2df-b33b0221b063" providerId="ADAL" clId="{BE2922CE-B59B-4C1D-BBEF-6A2644704264}" dt="2023-10-15T08:59:22.962" v="1295" actId="478"/>
          <ac:grpSpMkLst>
            <pc:docMk/>
            <pc:sldMk cId="1602757105" sldId="3278"/>
            <ac:grpSpMk id="32" creationId="{44CABFAE-9CEF-5C17-5137-9846884E5397}"/>
          </ac:grpSpMkLst>
        </pc:grpChg>
        <pc:grpChg chg="add del mod">
          <ac:chgData name="Helen Margolis" userId="e6a7afbc-961a-442d-a2df-b33b0221b063" providerId="ADAL" clId="{BE2922CE-B59B-4C1D-BBEF-6A2644704264}" dt="2023-10-15T08:59:20.542" v="1294" actId="478"/>
          <ac:grpSpMkLst>
            <pc:docMk/>
            <pc:sldMk cId="1602757105" sldId="3278"/>
            <ac:grpSpMk id="33" creationId="{43D90550-6561-76B4-13F8-CB8493D90CF7}"/>
          </ac:grpSpMkLst>
        </pc:grpChg>
        <pc:grpChg chg="add del mod ord">
          <ac:chgData name="Helen Margolis" userId="e6a7afbc-961a-442d-a2df-b33b0221b063" providerId="ADAL" clId="{BE2922CE-B59B-4C1D-BBEF-6A2644704264}" dt="2023-10-15T08:59:27.325" v="1296" actId="478"/>
          <ac:grpSpMkLst>
            <pc:docMk/>
            <pc:sldMk cId="1602757105" sldId="3278"/>
            <ac:grpSpMk id="35" creationId="{4875C428-B831-A716-F81D-A40200BCB482}"/>
          </ac:grpSpMkLst>
        </pc:grpChg>
        <pc:grpChg chg="add mod">
          <ac:chgData name="Helen Margolis" userId="e6a7afbc-961a-442d-a2df-b33b0221b063" providerId="ADAL" clId="{BE2922CE-B59B-4C1D-BBEF-6A2644704264}" dt="2023-10-15T09:01:17.595" v="1304" actId="164"/>
          <ac:grpSpMkLst>
            <pc:docMk/>
            <pc:sldMk cId="1602757105" sldId="3278"/>
            <ac:grpSpMk id="39" creationId="{5D7560B9-A3FE-C0A7-89C8-9EA832E1A892}"/>
          </ac:grpSpMkLst>
        </pc:grpChg>
        <pc:grpChg chg="add mod">
          <ac:chgData name="Helen Margolis" userId="e6a7afbc-961a-442d-a2df-b33b0221b063" providerId="ADAL" clId="{BE2922CE-B59B-4C1D-BBEF-6A2644704264}" dt="2023-10-15T09:02:49.984" v="1318" actId="164"/>
          <ac:grpSpMkLst>
            <pc:docMk/>
            <pc:sldMk cId="1602757105" sldId="3278"/>
            <ac:grpSpMk id="43" creationId="{595E527E-9A05-CEF3-9B31-D23DA07E6AE0}"/>
          </ac:grpSpMkLst>
        </pc:grpChg>
        <pc:grpChg chg="add mod">
          <ac:chgData name="Helen Margolis" userId="e6a7afbc-961a-442d-a2df-b33b0221b063" providerId="ADAL" clId="{BE2922CE-B59B-4C1D-BBEF-6A2644704264}" dt="2023-10-15T09:02:49.984" v="1318" actId="164"/>
          <ac:grpSpMkLst>
            <pc:docMk/>
            <pc:sldMk cId="1602757105" sldId="3278"/>
            <ac:grpSpMk id="47" creationId="{B4244EF3-7932-7EB2-1B56-685236A1B63C}"/>
          </ac:grpSpMkLst>
        </pc:grpChg>
        <pc:picChg chg="mod topLvl">
          <ac:chgData name="Helen Margolis" userId="e6a7afbc-961a-442d-a2df-b33b0221b063" providerId="ADAL" clId="{BE2922CE-B59B-4C1D-BBEF-6A2644704264}" dt="2023-10-15T08:55:37.073" v="1282" actId="166"/>
          <ac:picMkLst>
            <pc:docMk/>
            <pc:sldMk cId="1602757105" sldId="3278"/>
            <ac:picMk id="22" creationId="{12A89DCB-13C3-DD5C-C05D-431DA33B3F93}"/>
          </ac:picMkLst>
        </pc:picChg>
        <pc:picChg chg="add del mod">
          <ac:chgData name="Helen Margolis" userId="e6a7afbc-961a-442d-a2df-b33b0221b063" providerId="ADAL" clId="{BE2922CE-B59B-4C1D-BBEF-6A2644704264}" dt="2023-10-12T09:33:35.203" v="927" actId="478"/>
          <ac:picMkLst>
            <pc:docMk/>
            <pc:sldMk cId="1602757105" sldId="3278"/>
            <ac:picMk id="22" creationId="{E31DFD69-A841-912B-1FA3-42B4311E42E4}"/>
          </ac:picMkLst>
        </pc:picChg>
        <pc:picChg chg="mod">
          <ac:chgData name="Helen Margolis" userId="e6a7afbc-961a-442d-a2df-b33b0221b063" providerId="ADAL" clId="{BE2922CE-B59B-4C1D-BBEF-6A2644704264}" dt="2023-10-15T09:02:41.811" v="1317"/>
          <ac:picMkLst>
            <pc:docMk/>
            <pc:sldMk cId="1602757105" sldId="3278"/>
            <ac:picMk id="45" creationId="{16B52CB5-9806-6C32-28CB-A93E1002D437}"/>
          </ac:picMkLst>
        </pc:picChg>
      </pc:sldChg>
      <pc:sldChg chg="addSp delSp modSp mod ord modAnim">
        <pc:chgData name="Helen Margolis" userId="e6a7afbc-961a-442d-a2df-b33b0221b063" providerId="ADAL" clId="{BE2922CE-B59B-4C1D-BBEF-6A2644704264}" dt="2023-10-15T09:32:59.384" v="1331"/>
        <pc:sldMkLst>
          <pc:docMk/>
          <pc:sldMk cId="1817779772" sldId="3280"/>
        </pc:sldMkLst>
        <pc:spChg chg="del">
          <ac:chgData name="Helen Margolis" userId="e6a7afbc-961a-442d-a2df-b33b0221b063" providerId="ADAL" clId="{BE2922CE-B59B-4C1D-BBEF-6A2644704264}" dt="2023-10-12T09:40:10.609" v="955" actId="478"/>
          <ac:spMkLst>
            <pc:docMk/>
            <pc:sldMk cId="1817779772" sldId="3280"/>
            <ac:spMk id="8" creationId="{C0A8AE8A-959F-8409-01FC-4146A9F7074E}"/>
          </ac:spMkLst>
        </pc:spChg>
        <pc:spChg chg="del">
          <ac:chgData name="Helen Margolis" userId="e6a7afbc-961a-442d-a2df-b33b0221b063" providerId="ADAL" clId="{BE2922CE-B59B-4C1D-BBEF-6A2644704264}" dt="2023-10-12T09:40:10.609" v="955" actId="478"/>
          <ac:spMkLst>
            <pc:docMk/>
            <pc:sldMk cId="1817779772" sldId="3280"/>
            <ac:spMk id="19" creationId="{4275B936-7A66-1636-4594-8F10FE43F448}"/>
          </ac:spMkLst>
        </pc:spChg>
        <pc:spChg chg="add mod">
          <ac:chgData name="Helen Margolis" userId="e6a7afbc-961a-442d-a2df-b33b0221b063" providerId="ADAL" clId="{BE2922CE-B59B-4C1D-BBEF-6A2644704264}" dt="2023-10-12T09:40:54.518" v="980" actId="1076"/>
          <ac:spMkLst>
            <pc:docMk/>
            <pc:sldMk cId="1817779772" sldId="3280"/>
            <ac:spMk id="20" creationId="{E34D9977-966C-66F6-6380-42EACB29696D}"/>
          </ac:spMkLst>
        </pc:spChg>
      </pc:sldChg>
      <pc:sldChg chg="delSp del">
        <pc:chgData name="Helen Margolis" userId="e6a7afbc-961a-442d-a2df-b33b0221b063" providerId="ADAL" clId="{BE2922CE-B59B-4C1D-BBEF-6A2644704264}" dt="2023-10-12T09:41:31.677" v="981" actId="2696"/>
        <pc:sldMkLst>
          <pc:docMk/>
          <pc:sldMk cId="3175923977" sldId="3284"/>
        </pc:sldMkLst>
        <pc:spChg chg="del">
          <ac:chgData name="Helen Margolis" userId="e6a7afbc-961a-442d-a2df-b33b0221b063" providerId="ADAL" clId="{BE2922CE-B59B-4C1D-BBEF-6A2644704264}" dt="2023-10-12T08:24:35.949" v="924" actId="478"/>
          <ac:spMkLst>
            <pc:docMk/>
            <pc:sldMk cId="3175923977" sldId="3284"/>
            <ac:spMk id="18" creationId="{22E5DF5E-EC7D-8B9C-019A-7063DDB53151}"/>
          </ac:spMkLst>
        </pc:spChg>
        <pc:spChg chg="del">
          <ac:chgData name="Helen Margolis" userId="e6a7afbc-961a-442d-a2df-b33b0221b063" providerId="ADAL" clId="{BE2922CE-B59B-4C1D-BBEF-6A2644704264}" dt="2023-10-12T08:24:35.949" v="924" actId="478"/>
          <ac:spMkLst>
            <pc:docMk/>
            <pc:sldMk cId="3175923977" sldId="3284"/>
            <ac:spMk id="19" creationId="{856B579D-9350-2C69-CDD6-3B3542EE10AA}"/>
          </ac:spMkLst>
        </pc:spChg>
        <pc:grpChg chg="del">
          <ac:chgData name="Helen Margolis" userId="e6a7afbc-961a-442d-a2df-b33b0221b063" providerId="ADAL" clId="{BE2922CE-B59B-4C1D-BBEF-6A2644704264}" dt="2023-10-12T08:24:35.949" v="924" actId="478"/>
          <ac:grpSpMkLst>
            <pc:docMk/>
            <pc:sldMk cId="3175923977" sldId="3284"/>
            <ac:grpSpMk id="4" creationId="{BC3D7B05-D95F-DB3F-2B23-2BB1012B0E80}"/>
          </ac:grpSpMkLst>
        </pc:grpChg>
        <pc:graphicFrameChg chg="del">
          <ac:chgData name="Helen Margolis" userId="e6a7afbc-961a-442d-a2df-b33b0221b063" providerId="ADAL" clId="{BE2922CE-B59B-4C1D-BBEF-6A2644704264}" dt="2023-10-12T08:24:35.949" v="924" actId="478"/>
          <ac:graphicFrameMkLst>
            <pc:docMk/>
            <pc:sldMk cId="3175923977" sldId="3284"/>
            <ac:graphicFrameMk id="17" creationId="{C7EBA3D8-10F0-788F-2833-CDBCE9DBD3F1}"/>
          </ac:graphicFrameMkLst>
        </pc:graphicFrameChg>
      </pc:sldChg>
      <pc:sldChg chg="del ord">
        <pc:chgData name="Helen Margolis" userId="e6a7afbc-961a-442d-a2df-b33b0221b063" providerId="ADAL" clId="{BE2922CE-B59B-4C1D-BBEF-6A2644704264}" dt="2023-10-12T11:10:15.806" v="1234" actId="47"/>
        <pc:sldMkLst>
          <pc:docMk/>
          <pc:sldMk cId="2063447981" sldId="3286"/>
        </pc:sldMkLst>
      </pc:sldChg>
      <pc:sldChg chg="modSp mod">
        <pc:chgData name="Helen Margolis" userId="e6a7afbc-961a-442d-a2df-b33b0221b063" providerId="ADAL" clId="{BE2922CE-B59B-4C1D-BBEF-6A2644704264}" dt="2023-10-15T09:45:03.009" v="1398"/>
        <pc:sldMkLst>
          <pc:docMk/>
          <pc:sldMk cId="4205763340" sldId="3291"/>
        </pc:sldMkLst>
        <pc:spChg chg="mod">
          <ac:chgData name="Helen Margolis" userId="e6a7afbc-961a-442d-a2df-b33b0221b063" providerId="ADAL" clId="{BE2922CE-B59B-4C1D-BBEF-6A2644704264}" dt="2023-10-15T09:45:03.009" v="1398"/>
          <ac:spMkLst>
            <pc:docMk/>
            <pc:sldMk cId="4205763340" sldId="3291"/>
            <ac:spMk id="2" creationId="{9D16903B-9247-461D-87FF-601A6CE73898}"/>
          </ac:spMkLst>
        </pc:spChg>
      </pc:sldChg>
      <pc:sldChg chg="modSp mod">
        <pc:chgData name="Helen Margolis" userId="e6a7afbc-961a-442d-a2df-b33b0221b063" providerId="ADAL" clId="{BE2922CE-B59B-4C1D-BBEF-6A2644704264}" dt="2023-10-15T09:45:09.578" v="1399"/>
        <pc:sldMkLst>
          <pc:docMk/>
          <pc:sldMk cId="3084010840" sldId="3292"/>
        </pc:sldMkLst>
        <pc:spChg chg="mod">
          <ac:chgData name="Helen Margolis" userId="e6a7afbc-961a-442d-a2df-b33b0221b063" providerId="ADAL" clId="{BE2922CE-B59B-4C1D-BBEF-6A2644704264}" dt="2023-10-15T09:45:09.578" v="1399"/>
          <ac:spMkLst>
            <pc:docMk/>
            <pc:sldMk cId="3084010840" sldId="3292"/>
            <ac:spMk id="2" creationId="{9D16903B-9247-461D-87FF-601A6CE73898}"/>
          </ac:spMkLst>
        </pc:spChg>
        <pc:spChg chg="mod">
          <ac:chgData name="Helen Margolis" userId="e6a7afbc-961a-442d-a2df-b33b0221b063" providerId="ADAL" clId="{BE2922CE-B59B-4C1D-BBEF-6A2644704264}" dt="2023-10-15T09:05:01.978" v="1323" actId="207"/>
          <ac:spMkLst>
            <pc:docMk/>
            <pc:sldMk cId="3084010840" sldId="3292"/>
            <ac:spMk id="13" creationId="{A55F0290-79E1-DBF6-BE86-00EC92E27F03}"/>
          </ac:spMkLst>
        </pc:spChg>
      </pc:sldChg>
      <pc:sldChg chg="del ord">
        <pc:chgData name="Helen Margolis" userId="e6a7afbc-961a-442d-a2df-b33b0221b063" providerId="ADAL" clId="{BE2922CE-B59B-4C1D-BBEF-6A2644704264}" dt="2023-10-12T11:10:15.806" v="1234" actId="47"/>
        <pc:sldMkLst>
          <pc:docMk/>
          <pc:sldMk cId="2399305821" sldId="3294"/>
        </pc:sldMkLst>
      </pc:sldChg>
      <pc:sldChg chg="del ord">
        <pc:chgData name="Helen Margolis" userId="e6a7afbc-961a-442d-a2df-b33b0221b063" providerId="ADAL" clId="{BE2922CE-B59B-4C1D-BBEF-6A2644704264}" dt="2023-10-12T11:07:37.098" v="1184" actId="47"/>
        <pc:sldMkLst>
          <pc:docMk/>
          <pc:sldMk cId="1376979906" sldId="3295"/>
        </pc:sldMkLst>
      </pc:sldChg>
      <pc:sldChg chg="del ord">
        <pc:chgData name="Helen Margolis" userId="e6a7afbc-961a-442d-a2df-b33b0221b063" providerId="ADAL" clId="{BE2922CE-B59B-4C1D-BBEF-6A2644704264}" dt="2023-10-12T11:07:37.098" v="1184" actId="47"/>
        <pc:sldMkLst>
          <pc:docMk/>
          <pc:sldMk cId="1592858757" sldId="3296"/>
        </pc:sldMkLst>
      </pc:sldChg>
      <pc:sldChg chg="del ord">
        <pc:chgData name="Helen Margolis" userId="e6a7afbc-961a-442d-a2df-b33b0221b063" providerId="ADAL" clId="{BE2922CE-B59B-4C1D-BBEF-6A2644704264}" dt="2023-10-12T11:10:15.806" v="1234" actId="47"/>
        <pc:sldMkLst>
          <pc:docMk/>
          <pc:sldMk cId="4125509260" sldId="3298"/>
        </pc:sldMkLst>
      </pc:sldChg>
      <pc:sldChg chg="modSp mod">
        <pc:chgData name="Helen Margolis" userId="e6a7afbc-961a-442d-a2df-b33b0221b063" providerId="ADAL" clId="{BE2922CE-B59B-4C1D-BBEF-6A2644704264}" dt="2023-10-15T09:45:20.247" v="1400"/>
        <pc:sldMkLst>
          <pc:docMk/>
          <pc:sldMk cId="3879804412" sldId="3299"/>
        </pc:sldMkLst>
        <pc:spChg chg="mod">
          <ac:chgData name="Helen Margolis" userId="e6a7afbc-961a-442d-a2df-b33b0221b063" providerId="ADAL" clId="{BE2922CE-B59B-4C1D-BBEF-6A2644704264}" dt="2023-10-15T09:45:20.247" v="1400"/>
          <ac:spMkLst>
            <pc:docMk/>
            <pc:sldMk cId="3879804412" sldId="3299"/>
            <ac:spMk id="2" creationId="{9D16903B-9247-461D-87FF-601A6CE73898}"/>
          </ac:spMkLst>
        </pc:spChg>
      </pc:sldChg>
      <pc:sldChg chg="modSp mod">
        <pc:chgData name="Helen Margolis" userId="e6a7afbc-961a-442d-a2df-b33b0221b063" providerId="ADAL" clId="{BE2922CE-B59B-4C1D-BBEF-6A2644704264}" dt="2023-10-15T09:45:30.207" v="1401"/>
        <pc:sldMkLst>
          <pc:docMk/>
          <pc:sldMk cId="542286190" sldId="3300"/>
        </pc:sldMkLst>
        <pc:spChg chg="mod">
          <ac:chgData name="Helen Margolis" userId="e6a7afbc-961a-442d-a2df-b33b0221b063" providerId="ADAL" clId="{BE2922CE-B59B-4C1D-BBEF-6A2644704264}" dt="2023-10-15T09:45:30.207" v="1401"/>
          <ac:spMkLst>
            <pc:docMk/>
            <pc:sldMk cId="542286190" sldId="3300"/>
            <ac:spMk id="2" creationId="{9D16903B-9247-461D-87FF-601A6CE73898}"/>
          </ac:spMkLst>
        </pc:spChg>
      </pc:sldChg>
      <pc:sldChg chg="modSp del mod">
        <pc:chgData name="Helen Margolis" userId="e6a7afbc-961a-442d-a2df-b33b0221b063" providerId="ADAL" clId="{BE2922CE-B59B-4C1D-BBEF-6A2644704264}" dt="2023-10-12T11:06:00.889" v="1181" actId="47"/>
        <pc:sldMkLst>
          <pc:docMk/>
          <pc:sldMk cId="3313103672" sldId="3303"/>
        </pc:sldMkLst>
        <pc:spChg chg="mod">
          <ac:chgData name="Helen Margolis" userId="e6a7afbc-961a-442d-a2df-b33b0221b063" providerId="ADAL" clId="{BE2922CE-B59B-4C1D-BBEF-6A2644704264}" dt="2023-10-11T11:40:09.224" v="912" actId="1076"/>
          <ac:spMkLst>
            <pc:docMk/>
            <pc:sldMk cId="3313103672" sldId="3303"/>
            <ac:spMk id="20" creationId="{3C9470CA-698C-7114-4200-52415BAE724D}"/>
          </ac:spMkLst>
        </pc:spChg>
        <pc:grpChg chg="mod">
          <ac:chgData name="Helen Margolis" userId="e6a7afbc-961a-442d-a2df-b33b0221b063" providerId="ADAL" clId="{BE2922CE-B59B-4C1D-BBEF-6A2644704264}" dt="2023-10-11T11:40:06.114" v="911" actId="1076"/>
          <ac:grpSpMkLst>
            <pc:docMk/>
            <pc:sldMk cId="3313103672" sldId="3303"/>
            <ac:grpSpMk id="3" creationId="{516261E4-B743-83AC-9F2C-990CCE5BC93C}"/>
          </ac:grpSpMkLst>
        </pc:grpChg>
      </pc:sldChg>
      <pc:sldChg chg="addSp delSp modSp mod">
        <pc:chgData name="Helen Margolis" userId="e6a7afbc-961a-442d-a2df-b33b0221b063" providerId="ADAL" clId="{BE2922CE-B59B-4C1D-BBEF-6A2644704264}" dt="2023-10-15T10:04:19.192" v="1409" actId="1076"/>
        <pc:sldMkLst>
          <pc:docMk/>
          <pc:sldMk cId="501535422" sldId="3304"/>
        </pc:sldMkLst>
        <pc:spChg chg="mod">
          <ac:chgData name="Helen Margolis" userId="e6a7afbc-961a-442d-a2df-b33b0221b063" providerId="ADAL" clId="{BE2922CE-B59B-4C1D-BBEF-6A2644704264}" dt="2023-10-15T10:03:36.721" v="1403" actId="165"/>
          <ac:spMkLst>
            <pc:docMk/>
            <pc:sldMk cId="501535422" sldId="3304"/>
            <ac:spMk id="7" creationId="{96558F1F-8BCE-C264-A78B-F98BD5E3075A}"/>
          </ac:spMkLst>
        </pc:spChg>
        <pc:spChg chg="mod topLvl">
          <ac:chgData name="Helen Margolis" userId="e6a7afbc-961a-442d-a2df-b33b0221b063" providerId="ADAL" clId="{BE2922CE-B59B-4C1D-BBEF-6A2644704264}" dt="2023-10-15T10:04:19.192" v="1409" actId="1076"/>
          <ac:spMkLst>
            <pc:docMk/>
            <pc:sldMk cId="501535422" sldId="3304"/>
            <ac:spMk id="55" creationId="{A2073FD8-ECE6-4C04-9C29-0E7A72ECB4B4}"/>
          </ac:spMkLst>
        </pc:spChg>
        <pc:spChg chg="mod">
          <ac:chgData name="Helen Margolis" userId="e6a7afbc-961a-442d-a2df-b33b0221b063" providerId="ADAL" clId="{BE2922CE-B59B-4C1D-BBEF-6A2644704264}" dt="2023-10-15T10:04:19.192" v="1409" actId="1076"/>
          <ac:spMkLst>
            <pc:docMk/>
            <pc:sldMk cId="501535422" sldId="3304"/>
            <ac:spMk id="57" creationId="{4B64A5DB-7640-422A-A028-0FC4CF83CB8E}"/>
          </ac:spMkLst>
        </pc:spChg>
        <pc:grpChg chg="del mod topLvl">
          <ac:chgData name="Helen Margolis" userId="e6a7afbc-961a-442d-a2df-b33b0221b063" providerId="ADAL" clId="{BE2922CE-B59B-4C1D-BBEF-6A2644704264}" dt="2023-10-15T10:03:36.721" v="1403" actId="165"/>
          <ac:grpSpMkLst>
            <pc:docMk/>
            <pc:sldMk cId="501535422" sldId="3304"/>
            <ac:grpSpMk id="4" creationId="{2BEFF728-8A8E-F489-10A1-B92949EF5EBB}"/>
          </ac:grpSpMkLst>
        </pc:grpChg>
        <pc:grpChg chg="mod">
          <ac:chgData name="Helen Margolis" userId="e6a7afbc-961a-442d-a2df-b33b0221b063" providerId="ADAL" clId="{BE2922CE-B59B-4C1D-BBEF-6A2644704264}" dt="2023-10-15T10:03:36.721" v="1403" actId="165"/>
          <ac:grpSpMkLst>
            <pc:docMk/>
            <pc:sldMk cId="501535422" sldId="3304"/>
            <ac:grpSpMk id="6" creationId="{F8822B7D-8932-1D73-4F9A-10E3D19F85BC}"/>
          </ac:grpSpMkLst>
        </pc:grpChg>
        <pc:grpChg chg="del">
          <ac:chgData name="Helen Margolis" userId="e6a7afbc-961a-442d-a2df-b33b0221b063" providerId="ADAL" clId="{BE2922CE-B59B-4C1D-BBEF-6A2644704264}" dt="2023-10-15T10:03:31.979" v="1402" actId="165"/>
          <ac:grpSpMkLst>
            <pc:docMk/>
            <pc:sldMk cId="501535422" sldId="3304"/>
            <ac:grpSpMk id="14" creationId="{51D4D6D9-D595-B626-976F-F4F7433E5ECA}"/>
          </ac:grpSpMkLst>
        </pc:grpChg>
        <pc:grpChg chg="add mod">
          <ac:chgData name="Helen Margolis" userId="e6a7afbc-961a-442d-a2df-b33b0221b063" providerId="ADAL" clId="{BE2922CE-B59B-4C1D-BBEF-6A2644704264}" dt="2023-10-15T10:04:06.060" v="1408" actId="1076"/>
          <ac:grpSpMkLst>
            <pc:docMk/>
            <pc:sldMk cId="501535422" sldId="3304"/>
            <ac:grpSpMk id="17" creationId="{4D26129F-B0D7-3888-7EAF-1F9A13E68359}"/>
          </ac:grpSpMkLst>
        </pc:grpChg>
        <pc:grpChg chg="mod topLvl">
          <ac:chgData name="Helen Margolis" userId="e6a7afbc-961a-442d-a2df-b33b0221b063" providerId="ADAL" clId="{BE2922CE-B59B-4C1D-BBEF-6A2644704264}" dt="2023-10-15T10:03:49.922" v="1406" actId="1076"/>
          <ac:grpSpMkLst>
            <pc:docMk/>
            <pc:sldMk cId="501535422" sldId="3304"/>
            <ac:grpSpMk id="33" creationId="{B7829FBC-3B9F-4A4C-7AE5-DDB49D697663}"/>
          </ac:grpSpMkLst>
        </pc:grpChg>
        <pc:grpChg chg="mod topLvl">
          <ac:chgData name="Helen Margolis" userId="e6a7afbc-961a-442d-a2df-b33b0221b063" providerId="ADAL" clId="{BE2922CE-B59B-4C1D-BBEF-6A2644704264}" dt="2023-10-15T10:03:41.290" v="1404" actId="164"/>
          <ac:grpSpMkLst>
            <pc:docMk/>
            <pc:sldMk cId="501535422" sldId="3304"/>
            <ac:grpSpMk id="34" creationId="{96252D26-1CE2-E2D9-044A-AD1D47EC71C1}"/>
          </ac:grpSpMkLst>
        </pc:grpChg>
        <pc:grpChg chg="mod topLvl">
          <ac:chgData name="Helen Margolis" userId="e6a7afbc-961a-442d-a2df-b33b0221b063" providerId="ADAL" clId="{BE2922CE-B59B-4C1D-BBEF-6A2644704264}" dt="2023-10-15T10:03:41.290" v="1404" actId="164"/>
          <ac:grpSpMkLst>
            <pc:docMk/>
            <pc:sldMk cId="501535422" sldId="3304"/>
            <ac:grpSpMk id="35" creationId="{C06DB0BD-FC35-0F2D-C5E2-6FF1F6F5E5F9}"/>
          </ac:grpSpMkLst>
        </pc:grpChg>
        <pc:picChg chg="mod">
          <ac:chgData name="Helen Margolis" userId="e6a7afbc-961a-442d-a2df-b33b0221b063" providerId="ADAL" clId="{BE2922CE-B59B-4C1D-BBEF-6A2644704264}" dt="2023-10-15T10:03:36.721" v="1403" actId="165"/>
          <ac:picMkLst>
            <pc:docMk/>
            <pc:sldMk cId="501535422" sldId="3304"/>
            <ac:picMk id="3" creationId="{28EB02CE-9224-52AC-D4DF-A592AB31E2D6}"/>
          </ac:picMkLst>
        </pc:picChg>
        <pc:picChg chg="mod">
          <ac:chgData name="Helen Margolis" userId="e6a7afbc-961a-442d-a2df-b33b0221b063" providerId="ADAL" clId="{BE2922CE-B59B-4C1D-BBEF-6A2644704264}" dt="2023-10-15T10:03:36.721" v="1403" actId="165"/>
          <ac:picMkLst>
            <pc:docMk/>
            <pc:sldMk cId="501535422" sldId="3304"/>
            <ac:picMk id="5" creationId="{774C9F7F-B253-7342-0D68-3472C6ECAE17}"/>
          </ac:picMkLst>
        </pc:picChg>
        <pc:picChg chg="mod">
          <ac:chgData name="Helen Margolis" userId="e6a7afbc-961a-442d-a2df-b33b0221b063" providerId="ADAL" clId="{BE2922CE-B59B-4C1D-BBEF-6A2644704264}" dt="2023-10-15T10:03:36.721" v="1403" actId="165"/>
          <ac:picMkLst>
            <pc:docMk/>
            <pc:sldMk cId="501535422" sldId="3304"/>
            <ac:picMk id="8" creationId="{E7ED4BB2-C518-243D-5A60-610317072028}"/>
          </ac:picMkLst>
        </pc:picChg>
        <pc:picChg chg="mod">
          <ac:chgData name="Helen Margolis" userId="e6a7afbc-961a-442d-a2df-b33b0221b063" providerId="ADAL" clId="{BE2922CE-B59B-4C1D-BBEF-6A2644704264}" dt="2023-10-15T10:03:36.721" v="1403" actId="165"/>
          <ac:picMkLst>
            <pc:docMk/>
            <pc:sldMk cId="501535422" sldId="3304"/>
            <ac:picMk id="9" creationId="{7AD164E5-9B49-BDCF-51A1-1EA4F1671A60}"/>
          </ac:picMkLst>
        </pc:picChg>
        <pc:picChg chg="mod">
          <ac:chgData name="Helen Margolis" userId="e6a7afbc-961a-442d-a2df-b33b0221b063" providerId="ADAL" clId="{BE2922CE-B59B-4C1D-BBEF-6A2644704264}" dt="2023-10-15T10:03:36.721" v="1403" actId="165"/>
          <ac:picMkLst>
            <pc:docMk/>
            <pc:sldMk cId="501535422" sldId="3304"/>
            <ac:picMk id="13" creationId="{A4C708B8-9955-A70F-79AB-0DD5BA684305}"/>
          </ac:picMkLst>
        </pc:picChg>
        <pc:picChg chg="mod">
          <ac:chgData name="Helen Margolis" userId="e6a7afbc-961a-442d-a2df-b33b0221b063" providerId="ADAL" clId="{BE2922CE-B59B-4C1D-BBEF-6A2644704264}" dt="2023-10-15T10:03:36.721" v="1403" actId="165"/>
          <ac:picMkLst>
            <pc:docMk/>
            <pc:sldMk cId="501535422" sldId="3304"/>
            <ac:picMk id="15" creationId="{D3182E7A-EC83-7F0F-04B6-73B36972B20C}"/>
          </ac:picMkLst>
        </pc:picChg>
      </pc:sldChg>
      <pc:sldChg chg="modSp del mod ord">
        <pc:chgData name="Helen Margolis" userId="e6a7afbc-961a-442d-a2df-b33b0221b063" providerId="ADAL" clId="{BE2922CE-B59B-4C1D-BBEF-6A2644704264}" dt="2023-10-12T11:09:04.743" v="1230" actId="47"/>
        <pc:sldMkLst>
          <pc:docMk/>
          <pc:sldMk cId="3279979468" sldId="3305"/>
        </pc:sldMkLst>
        <pc:spChg chg="mod">
          <ac:chgData name="Helen Margolis" userId="e6a7afbc-961a-442d-a2df-b33b0221b063" providerId="ADAL" clId="{BE2922CE-B59B-4C1D-BBEF-6A2644704264}" dt="2023-10-12T11:08:23.574" v="1207" actId="20577"/>
          <ac:spMkLst>
            <pc:docMk/>
            <pc:sldMk cId="3279979468" sldId="3305"/>
            <ac:spMk id="2" creationId="{9D16903B-9247-461D-87FF-601A6CE73898}"/>
          </ac:spMkLst>
        </pc:spChg>
      </pc:sldChg>
      <pc:sldChg chg="add del">
        <pc:chgData name="Helen Margolis" userId="e6a7afbc-961a-442d-a2df-b33b0221b063" providerId="ADAL" clId="{BE2922CE-B59B-4C1D-BBEF-6A2644704264}" dt="2023-10-11T03:50:04.435" v="223" actId="47"/>
        <pc:sldMkLst>
          <pc:docMk/>
          <pc:sldMk cId="2153453556" sldId="3306"/>
        </pc:sldMkLst>
      </pc:sldChg>
      <pc:sldChg chg="add del">
        <pc:chgData name="Helen Margolis" userId="e6a7afbc-961a-442d-a2df-b33b0221b063" providerId="ADAL" clId="{BE2922CE-B59B-4C1D-BBEF-6A2644704264}" dt="2023-10-11T11:43:32.260" v="921" actId="47"/>
        <pc:sldMkLst>
          <pc:docMk/>
          <pc:sldMk cId="1542449252" sldId="3307"/>
        </pc:sldMkLst>
      </pc:sldChg>
      <pc:sldChg chg="addSp delSp modSp add mod ord modAnim">
        <pc:chgData name="Helen Margolis" userId="e6a7afbc-961a-442d-a2df-b33b0221b063" providerId="ADAL" clId="{BE2922CE-B59B-4C1D-BBEF-6A2644704264}" dt="2023-10-11T04:04:56.626" v="273" actId="478"/>
        <pc:sldMkLst>
          <pc:docMk/>
          <pc:sldMk cId="1582012496" sldId="3308"/>
        </pc:sldMkLst>
        <pc:spChg chg="mod">
          <ac:chgData name="Helen Margolis" userId="e6a7afbc-961a-442d-a2df-b33b0221b063" providerId="ADAL" clId="{BE2922CE-B59B-4C1D-BBEF-6A2644704264}" dt="2023-10-11T04:04:21.976" v="270" actId="20577"/>
          <ac:spMkLst>
            <pc:docMk/>
            <pc:sldMk cId="1582012496" sldId="3308"/>
            <ac:spMk id="2" creationId="{9D16903B-9247-461D-87FF-601A6CE73898}"/>
          </ac:spMkLst>
        </pc:spChg>
        <pc:spChg chg="add mod">
          <ac:chgData name="Helen Margolis" userId="e6a7afbc-961a-442d-a2df-b33b0221b063" providerId="ADAL" clId="{BE2922CE-B59B-4C1D-BBEF-6A2644704264}" dt="2023-10-11T04:04:46.117" v="271"/>
          <ac:spMkLst>
            <pc:docMk/>
            <pc:sldMk cId="1582012496" sldId="3308"/>
            <ac:spMk id="3" creationId="{C6B98666-0E02-7390-117B-4AF51629AD42}"/>
          </ac:spMkLst>
        </pc:spChg>
        <pc:spChg chg="mod">
          <ac:chgData name="Helen Margolis" userId="e6a7afbc-961a-442d-a2df-b33b0221b063" providerId="ADAL" clId="{BE2922CE-B59B-4C1D-BBEF-6A2644704264}" dt="2023-10-11T04:04:46.117" v="271"/>
          <ac:spMkLst>
            <pc:docMk/>
            <pc:sldMk cId="1582012496" sldId="3308"/>
            <ac:spMk id="6" creationId="{5D8BA77C-903F-BE82-1472-C461538553D7}"/>
          </ac:spMkLst>
        </pc:spChg>
        <pc:spChg chg="mod">
          <ac:chgData name="Helen Margolis" userId="e6a7afbc-961a-442d-a2df-b33b0221b063" providerId="ADAL" clId="{BE2922CE-B59B-4C1D-BBEF-6A2644704264}" dt="2023-10-11T04:04:46.117" v="271"/>
          <ac:spMkLst>
            <pc:docMk/>
            <pc:sldMk cId="1582012496" sldId="3308"/>
            <ac:spMk id="7" creationId="{28481D54-AA21-A4FF-0FE1-25296EBFD48B}"/>
          </ac:spMkLst>
        </pc:spChg>
        <pc:spChg chg="mod">
          <ac:chgData name="Helen Margolis" userId="e6a7afbc-961a-442d-a2df-b33b0221b063" providerId="ADAL" clId="{BE2922CE-B59B-4C1D-BBEF-6A2644704264}" dt="2023-10-11T04:04:46.117" v="271"/>
          <ac:spMkLst>
            <pc:docMk/>
            <pc:sldMk cId="1582012496" sldId="3308"/>
            <ac:spMk id="15" creationId="{FB835B25-CEBF-E1B8-801D-A73051B8808B}"/>
          </ac:spMkLst>
        </pc:spChg>
        <pc:spChg chg="del mod topLvl">
          <ac:chgData name="Helen Margolis" userId="e6a7afbc-961a-442d-a2df-b33b0221b063" providerId="ADAL" clId="{BE2922CE-B59B-4C1D-BBEF-6A2644704264}" dt="2023-10-11T04:04:56.626" v="273" actId="478"/>
          <ac:spMkLst>
            <pc:docMk/>
            <pc:sldMk cId="1582012496" sldId="3308"/>
            <ac:spMk id="20" creationId="{A21D6AAB-F538-96CD-48F2-01E0C6C62AEE}"/>
          </ac:spMkLst>
        </pc:spChg>
        <pc:spChg chg="mod">
          <ac:chgData name="Helen Margolis" userId="e6a7afbc-961a-442d-a2df-b33b0221b063" providerId="ADAL" clId="{BE2922CE-B59B-4C1D-BBEF-6A2644704264}" dt="2023-10-11T04:04:53.103" v="272" actId="165"/>
          <ac:spMkLst>
            <pc:docMk/>
            <pc:sldMk cId="1582012496" sldId="3308"/>
            <ac:spMk id="22" creationId="{0DAA525C-E0DC-D3C4-9E48-B59C63B24A99}"/>
          </ac:spMkLst>
        </pc:spChg>
        <pc:grpChg chg="add mod">
          <ac:chgData name="Helen Margolis" userId="e6a7afbc-961a-442d-a2df-b33b0221b063" providerId="ADAL" clId="{BE2922CE-B59B-4C1D-BBEF-6A2644704264}" dt="2023-10-11T04:04:46.117" v="271"/>
          <ac:grpSpMkLst>
            <pc:docMk/>
            <pc:sldMk cId="1582012496" sldId="3308"/>
            <ac:grpSpMk id="4" creationId="{4C79D0C1-4096-1B1B-0449-B46614E188C8}"/>
          </ac:grpSpMkLst>
        </pc:grpChg>
        <pc:grpChg chg="add mod">
          <ac:chgData name="Helen Margolis" userId="e6a7afbc-961a-442d-a2df-b33b0221b063" providerId="ADAL" clId="{BE2922CE-B59B-4C1D-BBEF-6A2644704264}" dt="2023-10-11T04:04:46.117" v="271"/>
          <ac:grpSpMkLst>
            <pc:docMk/>
            <pc:sldMk cId="1582012496" sldId="3308"/>
            <ac:grpSpMk id="8" creationId="{C7E0AA33-D14E-15A6-A603-36E8E676F89A}"/>
          </ac:grpSpMkLst>
        </pc:grpChg>
        <pc:grpChg chg="mod">
          <ac:chgData name="Helen Margolis" userId="e6a7afbc-961a-442d-a2df-b33b0221b063" providerId="ADAL" clId="{BE2922CE-B59B-4C1D-BBEF-6A2644704264}" dt="2023-10-11T04:04:46.117" v="271"/>
          <ac:grpSpMkLst>
            <pc:docMk/>
            <pc:sldMk cId="1582012496" sldId="3308"/>
            <ac:grpSpMk id="9" creationId="{1FF392B0-84F4-2DC9-D992-3C418BC96D5D}"/>
          </ac:grpSpMkLst>
        </pc:grpChg>
        <pc:grpChg chg="add del mod">
          <ac:chgData name="Helen Margolis" userId="e6a7afbc-961a-442d-a2df-b33b0221b063" providerId="ADAL" clId="{BE2922CE-B59B-4C1D-BBEF-6A2644704264}" dt="2023-10-11T04:04:53.103" v="272" actId="165"/>
          <ac:grpSpMkLst>
            <pc:docMk/>
            <pc:sldMk cId="1582012496" sldId="3308"/>
            <ac:grpSpMk id="16" creationId="{EE8E4902-4998-9E5B-1F30-F0E1D1D8C996}"/>
          </ac:grpSpMkLst>
        </pc:grpChg>
        <pc:grpChg chg="del mod topLvl">
          <ac:chgData name="Helen Margolis" userId="e6a7afbc-961a-442d-a2df-b33b0221b063" providerId="ADAL" clId="{BE2922CE-B59B-4C1D-BBEF-6A2644704264}" dt="2023-10-11T04:04:56.626" v="273" actId="478"/>
          <ac:grpSpMkLst>
            <pc:docMk/>
            <pc:sldMk cId="1582012496" sldId="3308"/>
            <ac:grpSpMk id="17" creationId="{F6BC8108-8CD2-1409-AAB7-C9B04789FC0D}"/>
          </ac:grpSpMkLst>
        </pc:grpChg>
        <pc:grpChg chg="mod topLvl">
          <ac:chgData name="Helen Margolis" userId="e6a7afbc-961a-442d-a2df-b33b0221b063" providerId="ADAL" clId="{BE2922CE-B59B-4C1D-BBEF-6A2644704264}" dt="2023-10-11T04:04:56.626" v="273" actId="478"/>
          <ac:grpSpMkLst>
            <pc:docMk/>
            <pc:sldMk cId="1582012496" sldId="3308"/>
            <ac:grpSpMk id="19" creationId="{7CA994DC-6FC4-6FFB-C63E-3C34680CE609}"/>
          </ac:grpSpMkLst>
        </pc:grpChg>
        <pc:picChg chg="mod">
          <ac:chgData name="Helen Margolis" userId="e6a7afbc-961a-442d-a2df-b33b0221b063" providerId="ADAL" clId="{BE2922CE-B59B-4C1D-BBEF-6A2644704264}" dt="2023-10-11T04:04:46.117" v="271"/>
          <ac:picMkLst>
            <pc:docMk/>
            <pc:sldMk cId="1582012496" sldId="3308"/>
            <ac:picMk id="5" creationId="{241C9482-DA6C-AE62-B237-D4E36A94EADB}"/>
          </ac:picMkLst>
        </pc:picChg>
        <pc:picChg chg="mod">
          <ac:chgData name="Helen Margolis" userId="e6a7afbc-961a-442d-a2df-b33b0221b063" providerId="ADAL" clId="{BE2922CE-B59B-4C1D-BBEF-6A2644704264}" dt="2023-10-11T04:04:46.117" v="271"/>
          <ac:picMkLst>
            <pc:docMk/>
            <pc:sldMk cId="1582012496" sldId="3308"/>
            <ac:picMk id="13" creationId="{9133277B-B029-2BEC-0FAA-CB4E886E0B25}"/>
          </ac:picMkLst>
        </pc:picChg>
        <pc:picChg chg="mod">
          <ac:chgData name="Helen Margolis" userId="e6a7afbc-961a-442d-a2df-b33b0221b063" providerId="ADAL" clId="{BE2922CE-B59B-4C1D-BBEF-6A2644704264}" dt="2023-10-11T04:04:46.117" v="271"/>
          <ac:picMkLst>
            <pc:docMk/>
            <pc:sldMk cId="1582012496" sldId="3308"/>
            <ac:picMk id="14" creationId="{F868BF1F-7409-85A3-0BA5-88FB3959363C}"/>
          </ac:picMkLst>
        </pc:picChg>
        <pc:picChg chg="mod topLvl">
          <ac:chgData name="Helen Margolis" userId="e6a7afbc-961a-442d-a2df-b33b0221b063" providerId="ADAL" clId="{BE2922CE-B59B-4C1D-BBEF-6A2644704264}" dt="2023-10-11T04:04:53.103" v="272" actId="165"/>
          <ac:picMkLst>
            <pc:docMk/>
            <pc:sldMk cId="1582012496" sldId="3308"/>
            <ac:picMk id="18" creationId="{E29C30EC-2A1F-1171-A783-37DC9154813D}"/>
          </ac:picMkLst>
        </pc:picChg>
        <pc:picChg chg="mod">
          <ac:chgData name="Helen Margolis" userId="e6a7afbc-961a-442d-a2df-b33b0221b063" providerId="ADAL" clId="{BE2922CE-B59B-4C1D-BBEF-6A2644704264}" dt="2023-10-11T04:04:53.103" v="272" actId="165"/>
          <ac:picMkLst>
            <pc:docMk/>
            <pc:sldMk cId="1582012496" sldId="3308"/>
            <ac:picMk id="21" creationId="{2B7F5CA9-1AE3-5914-B9C1-B2F4933E40B1}"/>
          </ac:picMkLst>
        </pc:picChg>
      </pc:sldChg>
      <pc:sldChg chg="addSp modSp add mod ord">
        <pc:chgData name="Helen Margolis" userId="e6a7afbc-961a-442d-a2df-b33b0221b063" providerId="ADAL" clId="{BE2922CE-B59B-4C1D-BBEF-6A2644704264}" dt="2023-10-11T04:12:18.414" v="364" actId="14100"/>
        <pc:sldMkLst>
          <pc:docMk/>
          <pc:sldMk cId="3653173519" sldId="3309"/>
        </pc:sldMkLst>
        <pc:spChg chg="mod">
          <ac:chgData name="Helen Margolis" userId="e6a7afbc-961a-442d-a2df-b33b0221b063" providerId="ADAL" clId="{BE2922CE-B59B-4C1D-BBEF-6A2644704264}" dt="2023-10-11T04:06:56.557" v="315" actId="20577"/>
          <ac:spMkLst>
            <pc:docMk/>
            <pc:sldMk cId="3653173519" sldId="3309"/>
            <ac:spMk id="2" creationId="{9D16903B-9247-461D-87FF-601A6CE73898}"/>
          </ac:spMkLst>
        </pc:spChg>
        <pc:spChg chg="add mod">
          <ac:chgData name="Helen Margolis" userId="e6a7afbc-961a-442d-a2df-b33b0221b063" providerId="ADAL" clId="{BE2922CE-B59B-4C1D-BBEF-6A2644704264}" dt="2023-10-11T04:12:18.414" v="364" actId="14100"/>
          <ac:spMkLst>
            <pc:docMk/>
            <pc:sldMk cId="3653173519" sldId="3309"/>
            <ac:spMk id="4" creationId="{1CC734ED-A791-562B-7B7D-0A1D32B364B0}"/>
          </ac:spMkLst>
        </pc:spChg>
        <pc:picChg chg="add mod ord">
          <ac:chgData name="Helen Margolis" userId="e6a7afbc-961a-442d-a2df-b33b0221b063" providerId="ADAL" clId="{BE2922CE-B59B-4C1D-BBEF-6A2644704264}" dt="2023-10-11T04:12:15.038" v="363" actId="14100"/>
          <ac:picMkLst>
            <pc:docMk/>
            <pc:sldMk cId="3653173519" sldId="3309"/>
            <ac:picMk id="3" creationId="{7420F213-532E-C3B2-747A-D08E3877CDCE}"/>
          </ac:picMkLst>
        </pc:picChg>
      </pc:sldChg>
      <pc:sldChg chg="addSp delSp modSp add mod ord modAnim">
        <pc:chgData name="Helen Margolis" userId="e6a7afbc-961a-442d-a2df-b33b0221b063" providerId="ADAL" clId="{BE2922CE-B59B-4C1D-BBEF-6A2644704264}" dt="2023-10-11T04:16:24.222" v="429" actId="478"/>
        <pc:sldMkLst>
          <pc:docMk/>
          <pc:sldMk cId="2751045671" sldId="3310"/>
        </pc:sldMkLst>
        <pc:spChg chg="mod">
          <ac:chgData name="Helen Margolis" userId="e6a7afbc-961a-442d-a2df-b33b0221b063" providerId="ADAL" clId="{BE2922CE-B59B-4C1D-BBEF-6A2644704264}" dt="2023-10-11T04:16:06.007" v="426" actId="20577"/>
          <ac:spMkLst>
            <pc:docMk/>
            <pc:sldMk cId="2751045671" sldId="3310"/>
            <ac:spMk id="2" creationId="{9D16903B-9247-461D-87FF-601A6CE73898}"/>
          </ac:spMkLst>
        </pc:spChg>
        <pc:spChg chg="mod">
          <ac:chgData name="Helen Margolis" userId="e6a7afbc-961a-442d-a2df-b33b0221b063" providerId="ADAL" clId="{BE2922CE-B59B-4C1D-BBEF-6A2644704264}" dt="2023-10-11T04:16:18.488" v="427"/>
          <ac:spMkLst>
            <pc:docMk/>
            <pc:sldMk cId="2751045671" sldId="3310"/>
            <ac:spMk id="4" creationId="{A6151591-03C6-B366-52E7-5C62B5EE57B7}"/>
          </ac:spMkLst>
        </pc:spChg>
        <pc:spChg chg="mod">
          <ac:chgData name="Helen Margolis" userId="e6a7afbc-961a-442d-a2df-b33b0221b063" providerId="ADAL" clId="{BE2922CE-B59B-4C1D-BBEF-6A2644704264}" dt="2023-10-11T04:16:18.488" v="427"/>
          <ac:spMkLst>
            <pc:docMk/>
            <pc:sldMk cId="2751045671" sldId="3310"/>
            <ac:spMk id="5" creationId="{F559BC89-5316-F466-9036-436D82935ED1}"/>
          </ac:spMkLst>
        </pc:spChg>
        <pc:spChg chg="mod">
          <ac:chgData name="Helen Margolis" userId="e6a7afbc-961a-442d-a2df-b33b0221b063" providerId="ADAL" clId="{BE2922CE-B59B-4C1D-BBEF-6A2644704264}" dt="2023-10-11T04:16:22.565" v="428" actId="6549"/>
          <ac:spMkLst>
            <pc:docMk/>
            <pc:sldMk cId="2751045671" sldId="3310"/>
            <ac:spMk id="6" creationId="{E667AA91-C52D-32C9-C710-158064BF6856}"/>
          </ac:spMkLst>
        </pc:spChg>
        <pc:spChg chg="mod">
          <ac:chgData name="Helen Margolis" userId="e6a7afbc-961a-442d-a2df-b33b0221b063" providerId="ADAL" clId="{BE2922CE-B59B-4C1D-BBEF-6A2644704264}" dt="2023-10-11T04:16:18.488" v="427"/>
          <ac:spMkLst>
            <pc:docMk/>
            <pc:sldMk cId="2751045671" sldId="3310"/>
            <ac:spMk id="8" creationId="{98158164-ECB7-C125-7BFF-1E1D2BE6BF46}"/>
          </ac:spMkLst>
        </pc:spChg>
        <pc:spChg chg="add mod">
          <ac:chgData name="Helen Margolis" userId="e6a7afbc-961a-442d-a2df-b33b0221b063" providerId="ADAL" clId="{BE2922CE-B59B-4C1D-BBEF-6A2644704264}" dt="2023-10-11T04:16:18.488" v="427"/>
          <ac:spMkLst>
            <pc:docMk/>
            <pc:sldMk cId="2751045671" sldId="3310"/>
            <ac:spMk id="13" creationId="{00A6B6DD-BB0B-D83F-EDDF-A9E6A5667385}"/>
          </ac:spMkLst>
        </pc:spChg>
        <pc:grpChg chg="add del mod">
          <ac:chgData name="Helen Margolis" userId="e6a7afbc-961a-442d-a2df-b33b0221b063" providerId="ADAL" clId="{BE2922CE-B59B-4C1D-BBEF-6A2644704264}" dt="2023-10-11T04:16:24.222" v="429" actId="478"/>
          <ac:grpSpMkLst>
            <pc:docMk/>
            <pc:sldMk cId="2751045671" sldId="3310"/>
            <ac:grpSpMk id="3" creationId="{5878A218-DB20-E103-E1A1-1C6D5FC4DC2A}"/>
          </ac:grpSpMkLst>
        </pc:grpChg>
        <pc:grpChg chg="add mod">
          <ac:chgData name="Helen Margolis" userId="e6a7afbc-961a-442d-a2df-b33b0221b063" providerId="ADAL" clId="{BE2922CE-B59B-4C1D-BBEF-6A2644704264}" dt="2023-10-11T04:16:18.488" v="427"/>
          <ac:grpSpMkLst>
            <pc:docMk/>
            <pc:sldMk cId="2751045671" sldId="3310"/>
            <ac:grpSpMk id="7" creationId="{6B2A9318-92EB-654E-B5E1-6896E759245F}"/>
          </ac:grpSpMkLst>
        </pc:grpChg>
        <pc:picChg chg="mod">
          <ac:chgData name="Helen Margolis" userId="e6a7afbc-961a-442d-a2df-b33b0221b063" providerId="ADAL" clId="{BE2922CE-B59B-4C1D-BBEF-6A2644704264}" dt="2023-10-11T04:16:18.488" v="427"/>
          <ac:picMkLst>
            <pc:docMk/>
            <pc:sldMk cId="2751045671" sldId="3310"/>
            <ac:picMk id="9" creationId="{E9FC9CA1-0CAC-9163-AB87-7B0EFD090BA9}"/>
          </ac:picMkLst>
        </pc:picChg>
      </pc:sldChg>
      <pc:sldChg chg="addSp delSp modSp add mod ord">
        <pc:chgData name="Helen Margolis" userId="e6a7afbc-961a-442d-a2df-b33b0221b063" providerId="ADAL" clId="{BE2922CE-B59B-4C1D-BBEF-6A2644704264}" dt="2023-10-11T04:19:12.984" v="458" actId="478"/>
        <pc:sldMkLst>
          <pc:docMk/>
          <pc:sldMk cId="4110786679" sldId="3311"/>
        </pc:sldMkLst>
        <pc:spChg chg="mod">
          <ac:chgData name="Helen Margolis" userId="e6a7afbc-961a-442d-a2df-b33b0221b063" providerId="ADAL" clId="{BE2922CE-B59B-4C1D-BBEF-6A2644704264}" dt="2023-10-11T04:18:54.043" v="456" actId="20577"/>
          <ac:spMkLst>
            <pc:docMk/>
            <pc:sldMk cId="4110786679" sldId="3311"/>
            <ac:spMk id="2" creationId="{9D16903B-9247-461D-87FF-601A6CE73898}"/>
          </ac:spMkLst>
        </pc:spChg>
        <pc:spChg chg="add mod">
          <ac:chgData name="Helen Margolis" userId="e6a7afbc-961a-442d-a2df-b33b0221b063" providerId="ADAL" clId="{BE2922CE-B59B-4C1D-BBEF-6A2644704264}" dt="2023-10-11T04:19:09.030" v="457"/>
          <ac:spMkLst>
            <pc:docMk/>
            <pc:sldMk cId="4110786679" sldId="3311"/>
            <ac:spMk id="3" creationId="{CC3826CE-B659-C1C1-0580-F3992CF47335}"/>
          </ac:spMkLst>
        </pc:spChg>
        <pc:spChg chg="add del mod">
          <ac:chgData name="Helen Margolis" userId="e6a7afbc-961a-442d-a2df-b33b0221b063" providerId="ADAL" clId="{BE2922CE-B59B-4C1D-BBEF-6A2644704264}" dt="2023-10-11T04:19:12.984" v="458" actId="478"/>
          <ac:spMkLst>
            <pc:docMk/>
            <pc:sldMk cId="4110786679" sldId="3311"/>
            <ac:spMk id="4" creationId="{E9E96A46-A8B6-2DB6-6576-F329685844F2}"/>
          </ac:spMkLst>
        </pc:spChg>
        <pc:spChg chg="add mod">
          <ac:chgData name="Helen Margolis" userId="e6a7afbc-961a-442d-a2df-b33b0221b063" providerId="ADAL" clId="{BE2922CE-B59B-4C1D-BBEF-6A2644704264}" dt="2023-10-11T04:19:09.030" v="457"/>
          <ac:spMkLst>
            <pc:docMk/>
            <pc:sldMk cId="4110786679" sldId="3311"/>
            <ac:spMk id="7" creationId="{6F17687F-44FC-2AE9-5726-57C4E926F141}"/>
          </ac:spMkLst>
        </pc:spChg>
        <pc:picChg chg="add mod">
          <ac:chgData name="Helen Margolis" userId="e6a7afbc-961a-442d-a2df-b33b0221b063" providerId="ADAL" clId="{BE2922CE-B59B-4C1D-BBEF-6A2644704264}" dt="2023-10-11T04:19:09.030" v="457"/>
          <ac:picMkLst>
            <pc:docMk/>
            <pc:sldMk cId="4110786679" sldId="3311"/>
            <ac:picMk id="5" creationId="{2D9AB0D4-BE99-0616-D697-30D9640C90E6}"/>
          </ac:picMkLst>
        </pc:picChg>
        <pc:picChg chg="add mod">
          <ac:chgData name="Helen Margolis" userId="e6a7afbc-961a-442d-a2df-b33b0221b063" providerId="ADAL" clId="{BE2922CE-B59B-4C1D-BBEF-6A2644704264}" dt="2023-10-11T04:19:09.030" v="457"/>
          <ac:picMkLst>
            <pc:docMk/>
            <pc:sldMk cId="4110786679" sldId="3311"/>
            <ac:picMk id="6" creationId="{828A63C3-467B-D147-BA1B-7FDB1D42A008}"/>
          </ac:picMkLst>
        </pc:picChg>
        <pc:picChg chg="add mod">
          <ac:chgData name="Helen Margolis" userId="e6a7afbc-961a-442d-a2df-b33b0221b063" providerId="ADAL" clId="{BE2922CE-B59B-4C1D-BBEF-6A2644704264}" dt="2023-10-11T04:19:09.030" v="457"/>
          <ac:picMkLst>
            <pc:docMk/>
            <pc:sldMk cId="4110786679" sldId="3311"/>
            <ac:picMk id="8" creationId="{1F77D53A-52EC-BC06-E22B-A967FAB29B7B}"/>
          </ac:picMkLst>
        </pc:picChg>
      </pc:sldChg>
      <pc:sldChg chg="addSp delSp modSp add mod modAnim">
        <pc:chgData name="Helen Margolis" userId="e6a7afbc-961a-442d-a2df-b33b0221b063" providerId="ADAL" clId="{BE2922CE-B59B-4C1D-BBEF-6A2644704264}" dt="2023-10-12T11:09:38.647" v="1233" actId="1076"/>
        <pc:sldMkLst>
          <pc:docMk/>
          <pc:sldMk cId="1375183286" sldId="3312"/>
        </pc:sldMkLst>
        <pc:spChg chg="mod">
          <ac:chgData name="Helen Margolis" userId="e6a7afbc-961a-442d-a2df-b33b0221b063" providerId="ADAL" clId="{BE2922CE-B59B-4C1D-BBEF-6A2644704264}" dt="2023-10-12T11:08:51.010" v="1228" actId="20577"/>
          <ac:spMkLst>
            <pc:docMk/>
            <pc:sldMk cId="1375183286" sldId="3312"/>
            <ac:spMk id="2" creationId="{9D16903B-9247-461D-87FF-601A6CE73898}"/>
          </ac:spMkLst>
        </pc:spChg>
        <pc:spChg chg="mod">
          <ac:chgData name="Helen Margolis" userId="e6a7afbc-961a-442d-a2df-b33b0221b063" providerId="ADAL" clId="{BE2922CE-B59B-4C1D-BBEF-6A2644704264}" dt="2023-10-12T11:09:01.373" v="1229"/>
          <ac:spMkLst>
            <pc:docMk/>
            <pc:sldMk cId="1375183286" sldId="3312"/>
            <ac:spMk id="4" creationId="{3F98F534-F68C-FBBE-03ED-BF0047981770}"/>
          </ac:spMkLst>
        </pc:spChg>
        <pc:spChg chg="mod">
          <ac:chgData name="Helen Margolis" userId="e6a7afbc-961a-442d-a2df-b33b0221b063" providerId="ADAL" clId="{BE2922CE-B59B-4C1D-BBEF-6A2644704264}" dt="2023-10-12T11:09:28.323" v="1231" actId="20577"/>
          <ac:spMkLst>
            <pc:docMk/>
            <pc:sldMk cId="1375183286" sldId="3312"/>
            <ac:spMk id="6" creationId="{580FD107-ADB2-845B-763C-3A56AA197F34}"/>
          </ac:spMkLst>
        </pc:spChg>
        <pc:spChg chg="mod">
          <ac:chgData name="Helen Margolis" userId="e6a7afbc-961a-442d-a2df-b33b0221b063" providerId="ADAL" clId="{BE2922CE-B59B-4C1D-BBEF-6A2644704264}" dt="2023-10-12T11:09:38.647" v="1233" actId="1076"/>
          <ac:spMkLst>
            <pc:docMk/>
            <pc:sldMk cId="1375183286" sldId="3312"/>
            <ac:spMk id="8" creationId="{31ADDAD3-A2B7-3769-43E9-1FA192D98CAE}"/>
          </ac:spMkLst>
        </pc:spChg>
        <pc:spChg chg="del">
          <ac:chgData name="Helen Margolis" userId="e6a7afbc-961a-442d-a2df-b33b0221b063" providerId="ADAL" clId="{BE2922CE-B59B-4C1D-BBEF-6A2644704264}" dt="2023-10-12T11:08:44.281" v="1209" actId="478"/>
          <ac:spMkLst>
            <pc:docMk/>
            <pc:sldMk cId="1375183286" sldId="3312"/>
            <ac:spMk id="19" creationId="{D5C5C1AD-19B3-666F-59AE-80A06B29C8C7}"/>
          </ac:spMkLst>
        </pc:spChg>
        <pc:spChg chg="mod">
          <ac:chgData name="Helen Margolis" userId="e6a7afbc-961a-442d-a2df-b33b0221b063" providerId="ADAL" clId="{BE2922CE-B59B-4C1D-BBEF-6A2644704264}" dt="2023-10-12T11:09:38.647" v="1233" actId="1076"/>
          <ac:spMkLst>
            <pc:docMk/>
            <pc:sldMk cId="1375183286" sldId="3312"/>
            <ac:spMk id="21" creationId="{472E7685-3286-AB7C-86F9-CDAC305DBB5A}"/>
          </ac:spMkLst>
        </pc:spChg>
        <pc:grpChg chg="add mod">
          <ac:chgData name="Helen Margolis" userId="e6a7afbc-961a-442d-a2df-b33b0221b063" providerId="ADAL" clId="{BE2922CE-B59B-4C1D-BBEF-6A2644704264}" dt="2023-10-12T11:09:34.591" v="1232" actId="1076"/>
          <ac:grpSpMkLst>
            <pc:docMk/>
            <pc:sldMk cId="1375183286" sldId="3312"/>
            <ac:grpSpMk id="3" creationId="{79CD7DA9-A849-810E-EAC8-186B18C3808B}"/>
          </ac:grpSpMkLst>
        </pc:grpChg>
        <pc:grpChg chg="add mod">
          <ac:chgData name="Helen Margolis" userId="e6a7afbc-961a-442d-a2df-b33b0221b063" providerId="ADAL" clId="{BE2922CE-B59B-4C1D-BBEF-6A2644704264}" dt="2023-10-12T11:09:38.647" v="1233" actId="1076"/>
          <ac:grpSpMkLst>
            <pc:docMk/>
            <pc:sldMk cId="1375183286" sldId="3312"/>
            <ac:grpSpMk id="7" creationId="{0C6A3633-4A04-9A5A-8BCE-65E356DFBC73}"/>
          </ac:grpSpMkLst>
        </pc:grpChg>
        <pc:grpChg chg="mod">
          <ac:chgData name="Helen Margolis" userId="e6a7afbc-961a-442d-a2df-b33b0221b063" providerId="ADAL" clId="{BE2922CE-B59B-4C1D-BBEF-6A2644704264}" dt="2023-10-12T11:09:38.647" v="1233" actId="1076"/>
          <ac:grpSpMkLst>
            <pc:docMk/>
            <pc:sldMk cId="1375183286" sldId="3312"/>
            <ac:grpSpMk id="9" creationId="{2D030D23-C56F-4916-18C7-43D313490D39}"/>
          </ac:grpSpMkLst>
        </pc:grpChg>
        <pc:grpChg chg="mod">
          <ac:chgData name="Helen Margolis" userId="e6a7afbc-961a-442d-a2df-b33b0221b063" providerId="ADAL" clId="{BE2922CE-B59B-4C1D-BBEF-6A2644704264}" dt="2023-10-12T11:09:38.647" v="1233" actId="1076"/>
          <ac:grpSpMkLst>
            <pc:docMk/>
            <pc:sldMk cId="1375183286" sldId="3312"/>
            <ac:grpSpMk id="14" creationId="{986AD8D8-F21D-47FE-6DE6-AE78034926D0}"/>
          </ac:grpSpMkLst>
        </pc:grpChg>
        <pc:grpChg chg="mod">
          <ac:chgData name="Helen Margolis" userId="e6a7afbc-961a-442d-a2df-b33b0221b063" providerId="ADAL" clId="{BE2922CE-B59B-4C1D-BBEF-6A2644704264}" dt="2023-10-12T11:09:38.647" v="1233" actId="1076"/>
          <ac:grpSpMkLst>
            <pc:docMk/>
            <pc:sldMk cId="1375183286" sldId="3312"/>
            <ac:grpSpMk id="15" creationId="{3BBFDEED-93E8-B4F6-1A66-7462409F0F17}"/>
          </ac:grpSpMkLst>
        </pc:grpChg>
        <pc:grpChg chg="mod">
          <ac:chgData name="Helen Margolis" userId="e6a7afbc-961a-442d-a2df-b33b0221b063" providerId="ADAL" clId="{BE2922CE-B59B-4C1D-BBEF-6A2644704264}" dt="2023-10-12T11:09:38.647" v="1233" actId="1076"/>
          <ac:grpSpMkLst>
            <pc:docMk/>
            <pc:sldMk cId="1375183286" sldId="3312"/>
            <ac:grpSpMk id="20" creationId="{E149023C-52AC-758A-CF48-D386D077DBD5}"/>
          </ac:grpSpMkLst>
        </pc:grpChg>
        <pc:picChg chg="mod">
          <ac:chgData name="Helen Margolis" userId="e6a7afbc-961a-442d-a2df-b33b0221b063" providerId="ADAL" clId="{BE2922CE-B59B-4C1D-BBEF-6A2644704264}" dt="2023-10-12T11:09:01.373" v="1229"/>
          <ac:picMkLst>
            <pc:docMk/>
            <pc:sldMk cId="1375183286" sldId="3312"/>
            <ac:picMk id="5" creationId="{4F86CD5B-EF3F-FA7E-BF40-4C405C74C3E0}"/>
          </ac:picMkLst>
        </pc:picChg>
        <pc:picChg chg="mod">
          <ac:chgData name="Helen Margolis" userId="e6a7afbc-961a-442d-a2df-b33b0221b063" providerId="ADAL" clId="{BE2922CE-B59B-4C1D-BBEF-6A2644704264}" dt="2023-10-12T11:09:38.647" v="1233" actId="1076"/>
          <ac:picMkLst>
            <pc:docMk/>
            <pc:sldMk cId="1375183286" sldId="3312"/>
            <ac:picMk id="13" creationId="{9E7B862F-20B3-7A72-C42C-65B3D8E8FEF5}"/>
          </ac:picMkLst>
        </pc:picChg>
        <pc:picChg chg="mod">
          <ac:chgData name="Helen Margolis" userId="e6a7afbc-961a-442d-a2df-b33b0221b063" providerId="ADAL" clId="{BE2922CE-B59B-4C1D-BBEF-6A2644704264}" dt="2023-10-12T11:09:38.647" v="1233" actId="1076"/>
          <ac:picMkLst>
            <pc:docMk/>
            <pc:sldMk cId="1375183286" sldId="3312"/>
            <ac:picMk id="16" creationId="{EDD6C4B4-72BB-EA4F-D211-F1F4A6DCFC9D}"/>
          </ac:picMkLst>
        </pc:picChg>
        <pc:picChg chg="mod">
          <ac:chgData name="Helen Margolis" userId="e6a7afbc-961a-442d-a2df-b33b0221b063" providerId="ADAL" clId="{BE2922CE-B59B-4C1D-BBEF-6A2644704264}" dt="2023-10-12T11:09:38.647" v="1233" actId="1076"/>
          <ac:picMkLst>
            <pc:docMk/>
            <pc:sldMk cId="1375183286" sldId="3312"/>
            <ac:picMk id="17" creationId="{37B67EF6-7FD4-3B73-A7F2-B2A2A023BADB}"/>
          </ac:picMkLst>
        </pc:picChg>
        <pc:picChg chg="mod">
          <ac:chgData name="Helen Margolis" userId="e6a7afbc-961a-442d-a2df-b33b0221b063" providerId="ADAL" clId="{BE2922CE-B59B-4C1D-BBEF-6A2644704264}" dt="2023-10-12T11:09:38.647" v="1233" actId="1076"/>
          <ac:picMkLst>
            <pc:docMk/>
            <pc:sldMk cId="1375183286" sldId="3312"/>
            <ac:picMk id="18" creationId="{8870AFE4-6875-5690-32D4-D94EAA50AAC3}"/>
          </ac:picMkLst>
        </pc:picChg>
        <pc:picChg chg="mod">
          <ac:chgData name="Helen Margolis" userId="e6a7afbc-961a-442d-a2df-b33b0221b063" providerId="ADAL" clId="{BE2922CE-B59B-4C1D-BBEF-6A2644704264}" dt="2023-10-12T11:09:38.647" v="1233" actId="1076"/>
          <ac:picMkLst>
            <pc:docMk/>
            <pc:sldMk cId="1375183286" sldId="3312"/>
            <ac:picMk id="22" creationId="{572F4544-96A3-FBB5-325A-FD03B7B61926}"/>
          </ac:picMkLst>
        </pc:picChg>
      </pc:sldChg>
      <pc:sldChg chg="delSp modSp add del mod delAnim modAnim">
        <pc:chgData name="Helen Margolis" userId="e6a7afbc-961a-442d-a2df-b33b0221b063" providerId="ADAL" clId="{BE2922CE-B59B-4C1D-BBEF-6A2644704264}" dt="2023-10-15T09:03:15.044" v="1320" actId="47"/>
        <pc:sldMkLst>
          <pc:docMk/>
          <pc:sldMk cId="1913291252" sldId="3313"/>
        </pc:sldMkLst>
        <pc:spChg chg="del">
          <ac:chgData name="Helen Margolis" userId="e6a7afbc-961a-442d-a2df-b33b0221b063" providerId="ADAL" clId="{BE2922CE-B59B-4C1D-BBEF-6A2644704264}" dt="2023-10-15T09:01:46.902" v="1309" actId="478"/>
          <ac:spMkLst>
            <pc:docMk/>
            <pc:sldMk cId="1913291252" sldId="3313"/>
            <ac:spMk id="21" creationId="{E6D995DB-0DBF-F1DB-8DC5-3D9CA5B33ECD}"/>
          </ac:spMkLst>
        </pc:spChg>
        <pc:spChg chg="del">
          <ac:chgData name="Helen Margolis" userId="e6a7afbc-961a-442d-a2df-b33b0221b063" providerId="ADAL" clId="{BE2922CE-B59B-4C1D-BBEF-6A2644704264}" dt="2023-10-15T09:01:37.146" v="1307" actId="478"/>
          <ac:spMkLst>
            <pc:docMk/>
            <pc:sldMk cId="1913291252" sldId="3313"/>
            <ac:spMk id="23" creationId="{73717B77-5FF8-E9C5-8FE0-83A47B6AA746}"/>
          </ac:spMkLst>
        </pc:spChg>
        <pc:spChg chg="mod">
          <ac:chgData name="Helen Margolis" userId="e6a7afbc-961a-442d-a2df-b33b0221b063" providerId="ADAL" clId="{BE2922CE-B59B-4C1D-BBEF-6A2644704264}" dt="2023-10-15T09:01:59.084" v="1310" actId="165"/>
          <ac:spMkLst>
            <pc:docMk/>
            <pc:sldMk cId="1913291252" sldId="3313"/>
            <ac:spMk id="24" creationId="{797EC34A-C71B-7140-D392-924413B63746}"/>
          </ac:spMkLst>
        </pc:spChg>
        <pc:spChg chg="mod">
          <ac:chgData name="Helen Margolis" userId="e6a7afbc-961a-442d-a2df-b33b0221b063" providerId="ADAL" clId="{BE2922CE-B59B-4C1D-BBEF-6A2644704264}" dt="2023-10-15T09:01:59.084" v="1310" actId="165"/>
          <ac:spMkLst>
            <pc:docMk/>
            <pc:sldMk cId="1913291252" sldId="3313"/>
            <ac:spMk id="26" creationId="{001C45AF-E435-83DA-E0C1-57B0759B6FD0}"/>
          </ac:spMkLst>
        </pc:spChg>
        <pc:spChg chg="del topLvl">
          <ac:chgData name="Helen Margolis" userId="e6a7afbc-961a-442d-a2df-b33b0221b063" providerId="ADAL" clId="{BE2922CE-B59B-4C1D-BBEF-6A2644704264}" dt="2023-10-15T09:01:41.272" v="1308" actId="478"/>
          <ac:spMkLst>
            <pc:docMk/>
            <pc:sldMk cId="1913291252" sldId="3313"/>
            <ac:spMk id="27" creationId="{226B969F-40D4-BDFB-AFF1-279E66E68B70}"/>
          </ac:spMkLst>
        </pc:spChg>
        <pc:spChg chg="mod">
          <ac:chgData name="Helen Margolis" userId="e6a7afbc-961a-442d-a2df-b33b0221b063" providerId="ADAL" clId="{BE2922CE-B59B-4C1D-BBEF-6A2644704264}" dt="2023-10-15T09:01:59.084" v="1310" actId="165"/>
          <ac:spMkLst>
            <pc:docMk/>
            <pc:sldMk cId="1913291252" sldId="3313"/>
            <ac:spMk id="30" creationId="{5FCF9FAA-2C14-7AA7-3115-4686BB7D3EB7}"/>
          </ac:spMkLst>
        </pc:spChg>
        <pc:spChg chg="mod">
          <ac:chgData name="Helen Margolis" userId="e6a7afbc-961a-442d-a2df-b33b0221b063" providerId="ADAL" clId="{BE2922CE-B59B-4C1D-BBEF-6A2644704264}" dt="2023-10-15T09:01:59.084" v="1310" actId="165"/>
          <ac:spMkLst>
            <pc:docMk/>
            <pc:sldMk cId="1913291252" sldId="3313"/>
            <ac:spMk id="31" creationId="{504F4892-9B46-34F5-CCAA-BF07D24D8DE0}"/>
          </ac:spMkLst>
        </pc:spChg>
        <pc:spChg chg="topLvl">
          <ac:chgData name="Helen Margolis" userId="e6a7afbc-961a-442d-a2df-b33b0221b063" providerId="ADAL" clId="{BE2922CE-B59B-4C1D-BBEF-6A2644704264}" dt="2023-10-15T09:01:41.272" v="1308" actId="478"/>
          <ac:spMkLst>
            <pc:docMk/>
            <pc:sldMk cId="1913291252" sldId="3313"/>
            <ac:spMk id="34" creationId="{5C2F97D8-A604-B476-995C-170D628B73C0}"/>
          </ac:spMkLst>
        </pc:spChg>
        <pc:grpChg chg="del">
          <ac:chgData name="Helen Margolis" userId="e6a7afbc-961a-442d-a2df-b33b0221b063" providerId="ADAL" clId="{BE2922CE-B59B-4C1D-BBEF-6A2644704264}" dt="2023-10-15T09:01:37.146" v="1307" actId="478"/>
          <ac:grpSpMkLst>
            <pc:docMk/>
            <pc:sldMk cId="1913291252" sldId="3313"/>
            <ac:grpSpMk id="28" creationId="{CEBA3FE0-C2BE-EDA8-3F69-6CE5D5DB6C84}"/>
          </ac:grpSpMkLst>
        </pc:grpChg>
        <pc:grpChg chg="mod topLvl">
          <ac:chgData name="Helen Margolis" userId="e6a7afbc-961a-442d-a2df-b33b0221b063" providerId="ADAL" clId="{BE2922CE-B59B-4C1D-BBEF-6A2644704264}" dt="2023-10-15T09:01:59.084" v="1310" actId="165"/>
          <ac:grpSpMkLst>
            <pc:docMk/>
            <pc:sldMk cId="1913291252" sldId="3313"/>
            <ac:grpSpMk id="29" creationId="{0104CB02-3738-01EF-2608-191A908265E4}"/>
          </ac:grpSpMkLst>
        </pc:grpChg>
        <pc:grpChg chg="mod topLvl">
          <ac:chgData name="Helen Margolis" userId="e6a7afbc-961a-442d-a2df-b33b0221b063" providerId="ADAL" clId="{BE2922CE-B59B-4C1D-BBEF-6A2644704264}" dt="2023-10-15T09:01:59.084" v="1310" actId="165"/>
          <ac:grpSpMkLst>
            <pc:docMk/>
            <pc:sldMk cId="1913291252" sldId="3313"/>
            <ac:grpSpMk id="32" creationId="{44CABFAE-9CEF-5C17-5137-9846884E5397}"/>
          </ac:grpSpMkLst>
        </pc:grpChg>
        <pc:grpChg chg="del">
          <ac:chgData name="Helen Margolis" userId="e6a7afbc-961a-442d-a2df-b33b0221b063" providerId="ADAL" clId="{BE2922CE-B59B-4C1D-BBEF-6A2644704264}" dt="2023-10-15T09:01:59.084" v="1310" actId="165"/>
          <ac:grpSpMkLst>
            <pc:docMk/>
            <pc:sldMk cId="1913291252" sldId="3313"/>
            <ac:grpSpMk id="33" creationId="{43D90550-6561-76B4-13F8-CB8493D90CF7}"/>
          </ac:grpSpMkLst>
        </pc:grpChg>
        <pc:grpChg chg="del">
          <ac:chgData name="Helen Margolis" userId="e6a7afbc-961a-442d-a2df-b33b0221b063" providerId="ADAL" clId="{BE2922CE-B59B-4C1D-BBEF-6A2644704264}" dt="2023-10-15T09:01:41.272" v="1308" actId="478"/>
          <ac:grpSpMkLst>
            <pc:docMk/>
            <pc:sldMk cId="1913291252" sldId="3313"/>
            <ac:grpSpMk id="35" creationId="{4875C428-B831-A716-F81D-A40200BCB482}"/>
          </ac:grpSpMkLst>
        </pc:grpChg>
        <pc:picChg chg="mod">
          <ac:chgData name="Helen Margolis" userId="e6a7afbc-961a-442d-a2df-b33b0221b063" providerId="ADAL" clId="{BE2922CE-B59B-4C1D-BBEF-6A2644704264}" dt="2023-10-15T09:01:59.084" v="1310" actId="165"/>
          <ac:picMkLst>
            <pc:docMk/>
            <pc:sldMk cId="1913291252" sldId="3313"/>
            <ac:picMk id="22" creationId="{12A89DCB-13C3-DD5C-C05D-431DA33B3F93}"/>
          </ac:picMkLst>
        </pc:picChg>
      </pc:sldChg>
      <pc:sldChg chg="addSp delSp modSp add del">
        <pc:chgData name="Helen Margolis" userId="e6a7afbc-961a-442d-a2df-b33b0221b063" providerId="ADAL" clId="{BE2922CE-B59B-4C1D-BBEF-6A2644704264}" dt="2023-10-15T09:03:16.679" v="1321" actId="47"/>
        <pc:sldMkLst>
          <pc:docMk/>
          <pc:sldMk cId="1191611997" sldId="3314"/>
        </pc:sldMkLst>
        <pc:spChg chg="add del mod">
          <ac:chgData name="Helen Margolis" userId="e6a7afbc-961a-442d-a2df-b33b0221b063" providerId="ADAL" clId="{BE2922CE-B59B-4C1D-BBEF-6A2644704264}" dt="2023-10-15T09:02:08.972" v="1312"/>
          <ac:spMkLst>
            <pc:docMk/>
            <pc:sldMk cId="1191611997" sldId="3314"/>
            <ac:spMk id="20" creationId="{72185266-E7B7-827E-9266-EEEFE4D9C33D}"/>
          </ac:spMkLst>
        </pc:spChg>
      </pc:sldChg>
    </pc:docChg>
  </pc:docChgLst>
  <pc:docChgLst>
    <pc:chgData name="Helen Margolis" userId="e6a7afbc-961a-442d-a2df-b33b0221b063" providerId="ADAL" clId="{3998DAE4-9DB3-458F-9FFE-0CE172B9E863}"/>
    <pc:docChg chg="undo custSel addSld delSld modSld sldOrd">
      <pc:chgData name="Helen Margolis" userId="e6a7afbc-961a-442d-a2df-b33b0221b063" providerId="ADAL" clId="{3998DAE4-9DB3-458F-9FFE-0CE172B9E863}" dt="2022-10-19T16:11:08.309" v="11360" actId="20577"/>
      <pc:docMkLst>
        <pc:docMk/>
      </pc:docMkLst>
      <pc:sldChg chg="addSp delSp modSp mod">
        <pc:chgData name="Helen Margolis" userId="e6a7afbc-961a-442d-a2df-b33b0221b063" providerId="ADAL" clId="{3998DAE4-9DB3-458F-9FFE-0CE172B9E863}" dt="2022-10-19T16:11:08.309" v="11360" actId="20577"/>
        <pc:sldMkLst>
          <pc:docMk/>
          <pc:sldMk cId="3285215905" sldId="258"/>
        </pc:sldMkLst>
        <pc:spChg chg="mod">
          <ac:chgData name="Helen Margolis" userId="e6a7afbc-961a-442d-a2df-b33b0221b063" providerId="ADAL" clId="{3998DAE4-9DB3-458F-9FFE-0CE172B9E863}" dt="2022-10-19T16:11:08.309" v="11360" actId="20577"/>
          <ac:spMkLst>
            <pc:docMk/>
            <pc:sldMk cId="3285215905" sldId="258"/>
            <ac:spMk id="13" creationId="{47DA38CE-241A-45CF-B8AF-AAAD286B586F}"/>
          </ac:spMkLst>
        </pc:spChg>
        <pc:picChg chg="mod">
          <ac:chgData name="Helen Margolis" userId="e6a7afbc-961a-442d-a2df-b33b0221b063" providerId="ADAL" clId="{3998DAE4-9DB3-458F-9FFE-0CE172B9E863}" dt="2022-10-18T17:47:57.157" v="11110" actId="1076"/>
          <ac:picMkLst>
            <pc:docMk/>
            <pc:sldMk cId="3285215905" sldId="258"/>
            <ac:picMk id="8" creationId="{99F3DC8A-FF7A-4C3D-8189-1E27464794F5}"/>
          </ac:picMkLst>
        </pc:picChg>
        <pc:picChg chg="del mod">
          <ac:chgData name="Helen Margolis" userId="e6a7afbc-961a-442d-a2df-b33b0221b063" providerId="ADAL" clId="{3998DAE4-9DB3-458F-9FFE-0CE172B9E863}" dt="2022-10-18T16:52:18.538" v="11019" actId="478"/>
          <ac:picMkLst>
            <pc:docMk/>
            <pc:sldMk cId="3285215905" sldId="258"/>
            <ac:picMk id="9" creationId="{724284B8-FD43-49EE-BDC9-7FFFFC58F7E3}"/>
          </ac:picMkLst>
        </pc:picChg>
        <pc:picChg chg="add mod">
          <ac:chgData name="Helen Margolis" userId="e6a7afbc-961a-442d-a2df-b33b0221b063" providerId="ADAL" clId="{3998DAE4-9DB3-458F-9FFE-0CE172B9E863}" dt="2022-10-18T17:48:02.991" v="11112" actId="14100"/>
          <ac:picMkLst>
            <pc:docMk/>
            <pc:sldMk cId="3285215905" sldId="258"/>
            <ac:picMk id="3074" creationId="{C38286B6-1EE9-4B5D-BD2B-E66B43F65E71}"/>
          </ac:picMkLst>
        </pc:picChg>
      </pc:sldChg>
      <pc:sldChg chg="add del">
        <pc:chgData name="Helen Margolis" userId="e6a7afbc-961a-442d-a2df-b33b0221b063" providerId="ADAL" clId="{3998DAE4-9DB3-458F-9FFE-0CE172B9E863}" dt="2022-10-18T16:50:25.835" v="11007" actId="47"/>
        <pc:sldMkLst>
          <pc:docMk/>
          <pc:sldMk cId="3580994982" sldId="263"/>
        </pc:sldMkLst>
      </pc:sldChg>
      <pc:sldChg chg="add del">
        <pc:chgData name="Helen Margolis" userId="e6a7afbc-961a-442d-a2df-b33b0221b063" providerId="ADAL" clId="{3998DAE4-9DB3-458F-9FFE-0CE172B9E863}" dt="2022-10-18T16:50:25.835" v="11007" actId="47"/>
        <pc:sldMkLst>
          <pc:docMk/>
          <pc:sldMk cId="167371613" sldId="264"/>
        </pc:sldMkLst>
      </pc:sldChg>
      <pc:sldChg chg="add del">
        <pc:chgData name="Helen Margolis" userId="e6a7afbc-961a-442d-a2df-b33b0221b063" providerId="ADAL" clId="{3998DAE4-9DB3-458F-9FFE-0CE172B9E863}" dt="2022-10-18T16:50:25.835" v="11007" actId="47"/>
        <pc:sldMkLst>
          <pc:docMk/>
          <pc:sldMk cId="2155733454" sldId="273"/>
        </pc:sldMkLst>
      </pc:sldChg>
      <pc:sldChg chg="add del">
        <pc:chgData name="Helen Margolis" userId="e6a7afbc-961a-442d-a2df-b33b0221b063" providerId="ADAL" clId="{3998DAE4-9DB3-458F-9FFE-0CE172B9E863}" dt="2022-10-18T16:50:25.835" v="11007" actId="47"/>
        <pc:sldMkLst>
          <pc:docMk/>
          <pc:sldMk cId="347052761" sldId="275"/>
        </pc:sldMkLst>
      </pc:sldChg>
      <pc:sldChg chg="add del">
        <pc:chgData name="Helen Margolis" userId="e6a7afbc-961a-442d-a2df-b33b0221b063" providerId="ADAL" clId="{3998DAE4-9DB3-458F-9FFE-0CE172B9E863}" dt="2022-10-18T16:50:25.835" v="11007" actId="47"/>
        <pc:sldMkLst>
          <pc:docMk/>
          <pc:sldMk cId="3735684955" sldId="277"/>
        </pc:sldMkLst>
      </pc:sldChg>
      <pc:sldChg chg="del">
        <pc:chgData name="Helen Margolis" userId="e6a7afbc-961a-442d-a2df-b33b0221b063" providerId="ADAL" clId="{3998DAE4-9DB3-458F-9FFE-0CE172B9E863}" dt="2022-10-18T16:46:20.919" v="10957" actId="47"/>
        <pc:sldMkLst>
          <pc:docMk/>
          <pc:sldMk cId="3512200153" sldId="281"/>
        </pc:sldMkLst>
      </pc:sldChg>
      <pc:sldChg chg="del">
        <pc:chgData name="Helen Margolis" userId="e6a7afbc-961a-442d-a2df-b33b0221b063" providerId="ADAL" clId="{3998DAE4-9DB3-458F-9FFE-0CE172B9E863}" dt="2022-10-18T16:45:51.249" v="10956" actId="47"/>
        <pc:sldMkLst>
          <pc:docMk/>
          <pc:sldMk cId="3447604748" sldId="282"/>
        </pc:sldMkLst>
      </pc:sldChg>
      <pc:sldChg chg="del">
        <pc:chgData name="Helen Margolis" userId="e6a7afbc-961a-442d-a2df-b33b0221b063" providerId="ADAL" clId="{3998DAE4-9DB3-458F-9FFE-0CE172B9E863}" dt="2022-10-18T16:45:51.249" v="10956" actId="47"/>
        <pc:sldMkLst>
          <pc:docMk/>
          <pc:sldMk cId="3064311651" sldId="283"/>
        </pc:sldMkLst>
      </pc:sldChg>
      <pc:sldChg chg="del">
        <pc:chgData name="Helen Margolis" userId="e6a7afbc-961a-442d-a2df-b33b0221b063" providerId="ADAL" clId="{3998DAE4-9DB3-458F-9FFE-0CE172B9E863}" dt="2022-10-18T16:45:51.249" v="10956" actId="47"/>
        <pc:sldMkLst>
          <pc:docMk/>
          <pc:sldMk cId="3225546532" sldId="284"/>
        </pc:sldMkLst>
      </pc:sldChg>
      <pc:sldChg chg="del">
        <pc:chgData name="Helen Margolis" userId="e6a7afbc-961a-442d-a2df-b33b0221b063" providerId="ADAL" clId="{3998DAE4-9DB3-458F-9FFE-0CE172B9E863}" dt="2022-10-18T16:46:20.919" v="10957" actId="47"/>
        <pc:sldMkLst>
          <pc:docMk/>
          <pc:sldMk cId="4069941292" sldId="285"/>
        </pc:sldMkLst>
      </pc:sldChg>
      <pc:sldChg chg="delSp modSp add del mod">
        <pc:chgData name="Helen Margolis" userId="e6a7afbc-961a-442d-a2df-b33b0221b063" providerId="ADAL" clId="{3998DAE4-9DB3-458F-9FFE-0CE172B9E863}" dt="2022-10-19T07:36:32.136" v="11316" actId="47"/>
        <pc:sldMkLst>
          <pc:docMk/>
          <pc:sldMk cId="1263150793" sldId="286"/>
        </pc:sldMkLst>
        <pc:spChg chg="mod">
          <ac:chgData name="Helen Margolis" userId="e6a7afbc-961a-442d-a2df-b33b0221b063" providerId="ADAL" clId="{3998DAE4-9DB3-458F-9FFE-0CE172B9E863}" dt="2022-10-16T16:41:04.677" v="3560" actId="404"/>
          <ac:spMkLst>
            <pc:docMk/>
            <pc:sldMk cId="1263150793" sldId="286"/>
            <ac:spMk id="2" creationId="{9D16903B-9247-461D-87FF-601A6CE73898}"/>
          </ac:spMkLst>
        </pc:spChg>
        <pc:spChg chg="mod">
          <ac:chgData name="Helen Margolis" userId="e6a7afbc-961a-442d-a2df-b33b0221b063" providerId="ADAL" clId="{3998DAE4-9DB3-458F-9FFE-0CE172B9E863}" dt="2022-10-16T15:08:34.129" v="1282" actId="3064"/>
          <ac:spMkLst>
            <pc:docMk/>
            <pc:sldMk cId="1263150793" sldId="286"/>
            <ac:spMk id="7" creationId="{97278656-4629-4CF0-80A8-1CF9DDDE2E18}"/>
          </ac:spMkLst>
        </pc:spChg>
        <pc:spChg chg="mod">
          <ac:chgData name="Helen Margolis" userId="e6a7afbc-961a-442d-a2df-b33b0221b063" providerId="ADAL" clId="{3998DAE4-9DB3-458F-9FFE-0CE172B9E863}" dt="2022-10-16T15:11:41.079" v="1317" actId="14100"/>
          <ac:spMkLst>
            <pc:docMk/>
            <pc:sldMk cId="1263150793" sldId="286"/>
            <ac:spMk id="19" creationId="{83579DE9-78EA-4B0F-B13E-C3408C015087}"/>
          </ac:spMkLst>
        </pc:spChg>
        <pc:spChg chg="del">
          <ac:chgData name="Helen Margolis" userId="e6a7afbc-961a-442d-a2df-b33b0221b063" providerId="ADAL" clId="{3998DAE4-9DB3-458F-9FFE-0CE172B9E863}" dt="2022-10-16T15:04:56.065" v="1243" actId="478"/>
          <ac:spMkLst>
            <pc:docMk/>
            <pc:sldMk cId="1263150793" sldId="286"/>
            <ac:spMk id="20" creationId="{8863B67A-38F9-4A42-BDE6-E1DE7E68A130}"/>
          </ac:spMkLst>
        </pc:spChg>
        <pc:spChg chg="mod">
          <ac:chgData name="Helen Margolis" userId="e6a7afbc-961a-442d-a2df-b33b0221b063" providerId="ADAL" clId="{3998DAE4-9DB3-458F-9FFE-0CE172B9E863}" dt="2022-10-16T15:09:50.655" v="1296" actId="1076"/>
          <ac:spMkLst>
            <pc:docMk/>
            <pc:sldMk cId="1263150793" sldId="286"/>
            <ac:spMk id="29" creationId="{FC42884A-2ECC-4999-BD9F-73F4F35F5C3C}"/>
          </ac:spMkLst>
        </pc:spChg>
        <pc:spChg chg="mod">
          <ac:chgData name="Helen Margolis" userId="e6a7afbc-961a-442d-a2df-b33b0221b063" providerId="ADAL" clId="{3998DAE4-9DB3-458F-9FFE-0CE172B9E863}" dt="2022-10-16T15:10:23.376" v="1300" actId="3064"/>
          <ac:spMkLst>
            <pc:docMk/>
            <pc:sldMk cId="1263150793" sldId="286"/>
            <ac:spMk id="30" creationId="{2713ED00-DCF9-4873-9F7C-520515C3CCC4}"/>
          </ac:spMkLst>
        </pc:spChg>
        <pc:spChg chg="mod">
          <ac:chgData name="Helen Margolis" userId="e6a7afbc-961a-442d-a2df-b33b0221b063" providerId="ADAL" clId="{3998DAE4-9DB3-458F-9FFE-0CE172B9E863}" dt="2022-10-16T15:10:33.311" v="1303" actId="14100"/>
          <ac:spMkLst>
            <pc:docMk/>
            <pc:sldMk cId="1263150793" sldId="286"/>
            <ac:spMk id="33" creationId="{7E149AEB-C383-4617-B419-12A78ED8B36C}"/>
          </ac:spMkLst>
        </pc:spChg>
        <pc:grpChg chg="mod">
          <ac:chgData name="Helen Margolis" userId="e6a7afbc-961a-442d-a2df-b33b0221b063" providerId="ADAL" clId="{3998DAE4-9DB3-458F-9FFE-0CE172B9E863}" dt="2022-10-16T15:07:58.536" v="1275" actId="1076"/>
          <ac:grpSpMkLst>
            <pc:docMk/>
            <pc:sldMk cId="1263150793" sldId="286"/>
            <ac:grpSpMk id="42" creationId="{A174F33C-A20B-46B7-BDD7-12843DB17A0C}"/>
          </ac:grpSpMkLst>
        </pc:grpChg>
        <pc:picChg chg="mod">
          <ac:chgData name="Helen Margolis" userId="e6a7afbc-961a-442d-a2df-b33b0221b063" providerId="ADAL" clId="{3998DAE4-9DB3-458F-9FFE-0CE172B9E863}" dt="2022-10-16T15:07:52.127" v="1274" actId="14100"/>
          <ac:picMkLst>
            <pc:docMk/>
            <pc:sldMk cId="1263150793" sldId="286"/>
            <ac:picMk id="28" creationId="{52FF57CF-9411-4C44-A06D-1B3B3C70D0BE}"/>
          </ac:picMkLst>
        </pc:picChg>
      </pc:sldChg>
      <pc:sldChg chg="add del">
        <pc:chgData name="Helen Margolis" userId="e6a7afbc-961a-442d-a2df-b33b0221b063" providerId="ADAL" clId="{3998DAE4-9DB3-458F-9FFE-0CE172B9E863}" dt="2022-10-15T11:59:51.701" v="1240"/>
        <pc:sldMkLst>
          <pc:docMk/>
          <pc:sldMk cId="117948021" sldId="648"/>
        </pc:sldMkLst>
      </pc:sldChg>
      <pc:sldChg chg="modSp add del mod">
        <pc:chgData name="Helen Margolis" userId="e6a7afbc-961a-442d-a2df-b33b0221b063" providerId="ADAL" clId="{3998DAE4-9DB3-458F-9FFE-0CE172B9E863}" dt="2022-10-15T11:59:51.701" v="1240"/>
        <pc:sldMkLst>
          <pc:docMk/>
          <pc:sldMk cId="2964884949" sldId="749"/>
        </pc:sldMkLst>
        <pc:spChg chg="mod">
          <ac:chgData name="Helen Margolis" userId="e6a7afbc-961a-442d-a2df-b33b0221b063" providerId="ADAL" clId="{3998DAE4-9DB3-458F-9FFE-0CE172B9E863}" dt="2022-10-15T11:59:51.701" v="1240"/>
          <ac:spMkLst>
            <pc:docMk/>
            <pc:sldMk cId="2964884949" sldId="749"/>
            <ac:spMk id="9" creationId="{00000000-0000-0000-0000-000000000000}"/>
          </ac:spMkLst>
        </pc:spChg>
      </pc:sldChg>
      <pc:sldChg chg="modSp add del mod">
        <pc:chgData name="Helen Margolis" userId="e6a7afbc-961a-442d-a2df-b33b0221b063" providerId="ADAL" clId="{3998DAE4-9DB3-458F-9FFE-0CE172B9E863}" dt="2022-10-15T11:59:51.701" v="1240"/>
        <pc:sldMkLst>
          <pc:docMk/>
          <pc:sldMk cId="4033196824" sldId="750"/>
        </pc:sldMkLst>
        <pc:spChg chg="mod">
          <ac:chgData name="Helen Margolis" userId="e6a7afbc-961a-442d-a2df-b33b0221b063" providerId="ADAL" clId="{3998DAE4-9DB3-458F-9FFE-0CE172B9E863}" dt="2022-10-15T11:59:51.701" v="1240"/>
          <ac:spMkLst>
            <pc:docMk/>
            <pc:sldMk cId="4033196824" sldId="750"/>
            <ac:spMk id="9" creationId="{00000000-0000-0000-0000-000000000000}"/>
          </ac:spMkLst>
        </pc:spChg>
      </pc:sldChg>
      <pc:sldChg chg="add del">
        <pc:chgData name="Helen Margolis" userId="e6a7afbc-961a-442d-a2df-b33b0221b063" providerId="ADAL" clId="{3998DAE4-9DB3-458F-9FFE-0CE172B9E863}" dt="2022-10-15T11:59:51.701" v="1240"/>
        <pc:sldMkLst>
          <pc:docMk/>
          <pc:sldMk cId="3779608578" sldId="752"/>
        </pc:sldMkLst>
      </pc:sldChg>
      <pc:sldChg chg="add del">
        <pc:chgData name="Helen Margolis" userId="e6a7afbc-961a-442d-a2df-b33b0221b063" providerId="ADAL" clId="{3998DAE4-9DB3-458F-9FFE-0CE172B9E863}" dt="2022-10-15T11:59:51.701" v="1240"/>
        <pc:sldMkLst>
          <pc:docMk/>
          <pc:sldMk cId="2320860242" sldId="753"/>
        </pc:sldMkLst>
      </pc:sldChg>
      <pc:sldChg chg="add del">
        <pc:chgData name="Helen Margolis" userId="e6a7afbc-961a-442d-a2df-b33b0221b063" providerId="ADAL" clId="{3998DAE4-9DB3-458F-9FFE-0CE172B9E863}" dt="2022-10-15T11:59:51.701" v="1240"/>
        <pc:sldMkLst>
          <pc:docMk/>
          <pc:sldMk cId="2710767520" sldId="754"/>
        </pc:sldMkLst>
      </pc:sldChg>
      <pc:sldChg chg="modSp add del mod">
        <pc:chgData name="Helen Margolis" userId="e6a7afbc-961a-442d-a2df-b33b0221b063" providerId="ADAL" clId="{3998DAE4-9DB3-458F-9FFE-0CE172B9E863}" dt="2022-10-15T11:59:51.701" v="1240"/>
        <pc:sldMkLst>
          <pc:docMk/>
          <pc:sldMk cId="1891106693" sldId="755"/>
        </pc:sldMkLst>
        <pc:spChg chg="mod">
          <ac:chgData name="Helen Margolis" userId="e6a7afbc-961a-442d-a2df-b33b0221b063" providerId="ADAL" clId="{3998DAE4-9DB3-458F-9FFE-0CE172B9E863}" dt="2022-10-15T11:59:51.701" v="1240"/>
          <ac:spMkLst>
            <pc:docMk/>
            <pc:sldMk cId="1891106693" sldId="755"/>
            <ac:spMk id="2" creationId="{00000000-0000-0000-0000-000000000000}"/>
          </ac:spMkLst>
        </pc:spChg>
      </pc:sldChg>
      <pc:sldChg chg="add del">
        <pc:chgData name="Helen Margolis" userId="e6a7afbc-961a-442d-a2df-b33b0221b063" providerId="ADAL" clId="{3998DAE4-9DB3-458F-9FFE-0CE172B9E863}" dt="2022-10-15T11:59:51.701" v="1240"/>
        <pc:sldMkLst>
          <pc:docMk/>
          <pc:sldMk cId="1382142316" sldId="756"/>
        </pc:sldMkLst>
      </pc:sldChg>
      <pc:sldChg chg="add del">
        <pc:chgData name="Helen Margolis" userId="e6a7afbc-961a-442d-a2df-b33b0221b063" providerId="ADAL" clId="{3998DAE4-9DB3-458F-9FFE-0CE172B9E863}" dt="2022-10-15T11:59:51.701" v="1240"/>
        <pc:sldMkLst>
          <pc:docMk/>
          <pc:sldMk cId="3365235779" sldId="757"/>
        </pc:sldMkLst>
      </pc:sldChg>
      <pc:sldChg chg="add del">
        <pc:chgData name="Helen Margolis" userId="e6a7afbc-961a-442d-a2df-b33b0221b063" providerId="ADAL" clId="{3998DAE4-9DB3-458F-9FFE-0CE172B9E863}" dt="2022-10-15T11:59:51.701" v="1240"/>
        <pc:sldMkLst>
          <pc:docMk/>
          <pc:sldMk cId="242953624" sldId="758"/>
        </pc:sldMkLst>
      </pc:sldChg>
      <pc:sldChg chg="add del">
        <pc:chgData name="Helen Margolis" userId="e6a7afbc-961a-442d-a2df-b33b0221b063" providerId="ADAL" clId="{3998DAE4-9DB3-458F-9FFE-0CE172B9E863}" dt="2022-10-15T11:59:51.701" v="1240"/>
        <pc:sldMkLst>
          <pc:docMk/>
          <pc:sldMk cId="1940313391" sldId="759"/>
        </pc:sldMkLst>
      </pc:sldChg>
      <pc:sldChg chg="add del">
        <pc:chgData name="Helen Margolis" userId="e6a7afbc-961a-442d-a2df-b33b0221b063" providerId="ADAL" clId="{3998DAE4-9DB3-458F-9FFE-0CE172B9E863}" dt="2022-10-15T11:59:51.701" v="1240"/>
        <pc:sldMkLst>
          <pc:docMk/>
          <pc:sldMk cId="2204992572" sldId="760"/>
        </pc:sldMkLst>
      </pc:sldChg>
      <pc:sldChg chg="modSp add del mod">
        <pc:chgData name="Helen Margolis" userId="e6a7afbc-961a-442d-a2df-b33b0221b063" providerId="ADAL" clId="{3998DAE4-9DB3-458F-9FFE-0CE172B9E863}" dt="2022-10-15T11:59:51.701" v="1240"/>
        <pc:sldMkLst>
          <pc:docMk/>
          <pc:sldMk cId="3337714272" sldId="761"/>
        </pc:sldMkLst>
        <pc:spChg chg="mod">
          <ac:chgData name="Helen Margolis" userId="e6a7afbc-961a-442d-a2df-b33b0221b063" providerId="ADAL" clId="{3998DAE4-9DB3-458F-9FFE-0CE172B9E863}" dt="2022-10-15T11:59:51.701" v="1240"/>
          <ac:spMkLst>
            <pc:docMk/>
            <pc:sldMk cId="3337714272" sldId="761"/>
            <ac:spMk id="2" creationId="{00000000-0000-0000-0000-000000000000}"/>
          </ac:spMkLst>
        </pc:spChg>
      </pc:sldChg>
      <pc:sldChg chg="add del">
        <pc:chgData name="Helen Margolis" userId="e6a7afbc-961a-442d-a2df-b33b0221b063" providerId="ADAL" clId="{3998DAE4-9DB3-458F-9FFE-0CE172B9E863}" dt="2022-10-15T11:59:51.701" v="1240"/>
        <pc:sldMkLst>
          <pc:docMk/>
          <pc:sldMk cId="3205808771" sldId="762"/>
        </pc:sldMkLst>
      </pc:sldChg>
      <pc:sldChg chg="add del">
        <pc:chgData name="Helen Margolis" userId="e6a7afbc-961a-442d-a2df-b33b0221b063" providerId="ADAL" clId="{3998DAE4-9DB3-458F-9FFE-0CE172B9E863}" dt="2022-10-15T11:59:51.701" v="1240"/>
        <pc:sldMkLst>
          <pc:docMk/>
          <pc:sldMk cId="2867360570" sldId="763"/>
        </pc:sldMkLst>
      </pc:sldChg>
      <pc:sldChg chg="add del">
        <pc:chgData name="Helen Margolis" userId="e6a7afbc-961a-442d-a2df-b33b0221b063" providerId="ADAL" clId="{3998DAE4-9DB3-458F-9FFE-0CE172B9E863}" dt="2022-10-15T11:59:51.701" v="1240"/>
        <pc:sldMkLst>
          <pc:docMk/>
          <pc:sldMk cId="4169087642" sldId="764"/>
        </pc:sldMkLst>
      </pc:sldChg>
      <pc:sldChg chg="add del">
        <pc:chgData name="Helen Margolis" userId="e6a7afbc-961a-442d-a2df-b33b0221b063" providerId="ADAL" clId="{3998DAE4-9DB3-458F-9FFE-0CE172B9E863}" dt="2022-10-15T11:59:51.701" v="1240"/>
        <pc:sldMkLst>
          <pc:docMk/>
          <pc:sldMk cId="1150238863" sldId="765"/>
        </pc:sldMkLst>
      </pc:sldChg>
      <pc:sldChg chg="add del">
        <pc:chgData name="Helen Margolis" userId="e6a7afbc-961a-442d-a2df-b33b0221b063" providerId="ADAL" clId="{3998DAE4-9DB3-458F-9FFE-0CE172B9E863}" dt="2022-10-15T11:59:51.701" v="1240"/>
        <pc:sldMkLst>
          <pc:docMk/>
          <pc:sldMk cId="1711793892" sldId="766"/>
        </pc:sldMkLst>
      </pc:sldChg>
      <pc:sldChg chg="add del">
        <pc:chgData name="Helen Margolis" userId="e6a7afbc-961a-442d-a2df-b33b0221b063" providerId="ADAL" clId="{3998DAE4-9DB3-458F-9FFE-0CE172B9E863}" dt="2022-10-15T11:59:51.701" v="1240"/>
        <pc:sldMkLst>
          <pc:docMk/>
          <pc:sldMk cId="3371313544" sldId="767"/>
        </pc:sldMkLst>
      </pc:sldChg>
      <pc:sldChg chg="add del">
        <pc:chgData name="Helen Margolis" userId="e6a7afbc-961a-442d-a2df-b33b0221b063" providerId="ADAL" clId="{3998DAE4-9DB3-458F-9FFE-0CE172B9E863}" dt="2022-10-18T16:50:35.333" v="11008" actId="47"/>
        <pc:sldMkLst>
          <pc:docMk/>
          <pc:sldMk cId="2882315435" sldId="2819"/>
        </pc:sldMkLst>
      </pc:sldChg>
      <pc:sldChg chg="del">
        <pc:chgData name="Helen Margolis" userId="e6a7afbc-961a-442d-a2df-b33b0221b063" providerId="ADAL" clId="{3998DAE4-9DB3-458F-9FFE-0CE172B9E863}" dt="2022-10-18T16:46:20.919" v="10957" actId="47"/>
        <pc:sldMkLst>
          <pc:docMk/>
          <pc:sldMk cId="562218547" sldId="2971"/>
        </pc:sldMkLst>
      </pc:sldChg>
      <pc:sldChg chg="del">
        <pc:chgData name="Helen Margolis" userId="e6a7afbc-961a-442d-a2df-b33b0221b063" providerId="ADAL" clId="{3998DAE4-9DB3-458F-9FFE-0CE172B9E863}" dt="2022-10-18T16:45:51.249" v="10956" actId="47"/>
        <pc:sldMkLst>
          <pc:docMk/>
          <pc:sldMk cId="2704171057" sldId="2972"/>
        </pc:sldMkLst>
      </pc:sldChg>
      <pc:sldChg chg="del">
        <pc:chgData name="Helen Margolis" userId="e6a7afbc-961a-442d-a2df-b33b0221b063" providerId="ADAL" clId="{3998DAE4-9DB3-458F-9FFE-0CE172B9E863}" dt="2022-10-18T16:45:51.249" v="10956" actId="47"/>
        <pc:sldMkLst>
          <pc:docMk/>
          <pc:sldMk cId="2605940473" sldId="2973"/>
        </pc:sldMkLst>
      </pc:sldChg>
      <pc:sldChg chg="add del">
        <pc:chgData name="Helen Margolis" userId="e6a7afbc-961a-442d-a2df-b33b0221b063" providerId="ADAL" clId="{3998DAE4-9DB3-458F-9FFE-0CE172B9E863}" dt="2022-10-18T16:51:16.314" v="11012" actId="47"/>
        <pc:sldMkLst>
          <pc:docMk/>
          <pc:sldMk cId="1285801343" sldId="2975"/>
        </pc:sldMkLst>
      </pc:sldChg>
      <pc:sldChg chg="del">
        <pc:chgData name="Helen Margolis" userId="e6a7afbc-961a-442d-a2df-b33b0221b063" providerId="ADAL" clId="{3998DAE4-9DB3-458F-9FFE-0CE172B9E863}" dt="2022-10-18T16:46:20.919" v="10957" actId="47"/>
        <pc:sldMkLst>
          <pc:docMk/>
          <pc:sldMk cId="1531514205" sldId="2976"/>
        </pc:sldMkLst>
      </pc:sldChg>
      <pc:sldChg chg="del">
        <pc:chgData name="Helen Margolis" userId="e6a7afbc-961a-442d-a2df-b33b0221b063" providerId="ADAL" clId="{3998DAE4-9DB3-458F-9FFE-0CE172B9E863}" dt="2022-10-18T16:46:20.919" v="10957" actId="47"/>
        <pc:sldMkLst>
          <pc:docMk/>
          <pc:sldMk cId="2669353929" sldId="2977"/>
        </pc:sldMkLst>
      </pc:sldChg>
      <pc:sldChg chg="del">
        <pc:chgData name="Helen Margolis" userId="e6a7afbc-961a-442d-a2df-b33b0221b063" providerId="ADAL" clId="{3998DAE4-9DB3-458F-9FFE-0CE172B9E863}" dt="2022-10-18T16:46:20.919" v="10957" actId="47"/>
        <pc:sldMkLst>
          <pc:docMk/>
          <pc:sldMk cId="4017765775" sldId="2980"/>
        </pc:sldMkLst>
      </pc:sldChg>
      <pc:sldChg chg="addSp delSp modSp add del mod">
        <pc:chgData name="Helen Margolis" userId="e6a7afbc-961a-442d-a2df-b33b0221b063" providerId="ADAL" clId="{3998DAE4-9DB3-458F-9FFE-0CE172B9E863}" dt="2022-10-16T16:37:35.498" v="3499" actId="47"/>
        <pc:sldMkLst>
          <pc:docMk/>
          <pc:sldMk cId="1814008434" sldId="2981"/>
        </pc:sldMkLst>
        <pc:spChg chg="mod">
          <ac:chgData name="Helen Margolis" userId="e6a7afbc-961a-442d-a2df-b33b0221b063" providerId="ADAL" clId="{3998DAE4-9DB3-458F-9FFE-0CE172B9E863}" dt="2022-10-15T11:24:10.710" v="88" actId="20577"/>
          <ac:spMkLst>
            <pc:docMk/>
            <pc:sldMk cId="1814008434" sldId="2981"/>
            <ac:spMk id="2" creationId="{9D16903B-9247-461D-87FF-601A6CE73898}"/>
          </ac:spMkLst>
        </pc:spChg>
        <pc:spChg chg="add del mod">
          <ac:chgData name="Helen Margolis" userId="e6a7afbc-961a-442d-a2df-b33b0221b063" providerId="ADAL" clId="{3998DAE4-9DB3-458F-9FFE-0CE172B9E863}" dt="2022-10-15T11:24:05.970" v="83" actId="478"/>
          <ac:spMkLst>
            <pc:docMk/>
            <pc:sldMk cId="1814008434" sldId="2981"/>
            <ac:spMk id="5" creationId="{49684A1A-17C9-4252-9379-1783C1A9B30C}"/>
          </ac:spMkLst>
        </pc:spChg>
        <pc:spChg chg="add mod">
          <ac:chgData name="Helen Margolis" userId="e6a7afbc-961a-442d-a2df-b33b0221b063" providerId="ADAL" clId="{3998DAE4-9DB3-458F-9FFE-0CE172B9E863}" dt="2022-10-15T11:28:42.118" v="295" actId="20577"/>
          <ac:spMkLst>
            <pc:docMk/>
            <pc:sldMk cId="1814008434" sldId="2981"/>
            <ac:spMk id="6" creationId="{923C60CA-22F6-4D2F-AB16-10F357469A51}"/>
          </ac:spMkLst>
        </pc:spChg>
        <pc:spChg chg="add mod">
          <ac:chgData name="Helen Margolis" userId="e6a7afbc-961a-442d-a2df-b33b0221b063" providerId="ADAL" clId="{3998DAE4-9DB3-458F-9FFE-0CE172B9E863}" dt="2022-10-16T15:37:09.363" v="1453" actId="20577"/>
          <ac:spMkLst>
            <pc:docMk/>
            <pc:sldMk cId="1814008434" sldId="2981"/>
            <ac:spMk id="7" creationId="{421432EB-3A07-481C-B950-79FACAD98E29}"/>
          </ac:spMkLst>
        </pc:spChg>
        <pc:spChg chg="del">
          <ac:chgData name="Helen Margolis" userId="e6a7afbc-961a-442d-a2df-b33b0221b063" providerId="ADAL" clId="{3998DAE4-9DB3-458F-9FFE-0CE172B9E863}" dt="2022-10-15T11:24:03.280" v="82" actId="478"/>
          <ac:spMkLst>
            <pc:docMk/>
            <pc:sldMk cId="1814008434" sldId="2981"/>
            <ac:spMk id="7" creationId="{97278656-4629-4CF0-80A8-1CF9DDDE2E18}"/>
          </ac:spMkLst>
        </pc:spChg>
        <pc:spChg chg="del">
          <ac:chgData name="Helen Margolis" userId="e6a7afbc-961a-442d-a2df-b33b0221b063" providerId="ADAL" clId="{3998DAE4-9DB3-458F-9FFE-0CE172B9E863}" dt="2022-10-15T11:24:03.280" v="82" actId="478"/>
          <ac:spMkLst>
            <pc:docMk/>
            <pc:sldMk cId="1814008434" sldId="2981"/>
            <ac:spMk id="19" creationId="{83579DE9-78EA-4B0F-B13E-C3408C015087}"/>
          </ac:spMkLst>
        </pc:spChg>
        <pc:spChg chg="del">
          <ac:chgData name="Helen Margolis" userId="e6a7afbc-961a-442d-a2df-b33b0221b063" providerId="ADAL" clId="{3998DAE4-9DB3-458F-9FFE-0CE172B9E863}" dt="2022-10-15T11:24:03.280" v="82" actId="478"/>
          <ac:spMkLst>
            <pc:docMk/>
            <pc:sldMk cId="1814008434" sldId="2981"/>
            <ac:spMk id="20" creationId="{8863B67A-38F9-4A42-BDE6-E1DE7E68A130}"/>
          </ac:spMkLst>
        </pc:spChg>
        <pc:spChg chg="del">
          <ac:chgData name="Helen Margolis" userId="e6a7afbc-961a-442d-a2df-b33b0221b063" providerId="ADAL" clId="{3998DAE4-9DB3-458F-9FFE-0CE172B9E863}" dt="2022-10-15T11:24:03.280" v="82" actId="478"/>
          <ac:spMkLst>
            <pc:docMk/>
            <pc:sldMk cId="1814008434" sldId="2981"/>
            <ac:spMk id="21" creationId="{D388AF7C-4DB5-44D0-BE9A-D20F949A6C39}"/>
          </ac:spMkLst>
        </pc:spChg>
        <pc:spChg chg="del">
          <ac:chgData name="Helen Margolis" userId="e6a7afbc-961a-442d-a2df-b33b0221b063" providerId="ADAL" clId="{3998DAE4-9DB3-458F-9FFE-0CE172B9E863}" dt="2022-10-15T11:24:03.280" v="82" actId="478"/>
          <ac:spMkLst>
            <pc:docMk/>
            <pc:sldMk cId="1814008434" sldId="2981"/>
            <ac:spMk id="24" creationId="{10333903-62C9-465D-87CF-A42BE1D4A360}"/>
          </ac:spMkLst>
        </pc:spChg>
        <pc:spChg chg="del">
          <ac:chgData name="Helen Margolis" userId="e6a7afbc-961a-442d-a2df-b33b0221b063" providerId="ADAL" clId="{3998DAE4-9DB3-458F-9FFE-0CE172B9E863}" dt="2022-10-15T11:24:03.280" v="82" actId="478"/>
          <ac:spMkLst>
            <pc:docMk/>
            <pc:sldMk cId="1814008434" sldId="2981"/>
            <ac:spMk id="29" creationId="{FC42884A-2ECC-4999-BD9F-73F4F35F5C3C}"/>
          </ac:spMkLst>
        </pc:spChg>
        <pc:spChg chg="del">
          <ac:chgData name="Helen Margolis" userId="e6a7afbc-961a-442d-a2df-b33b0221b063" providerId="ADAL" clId="{3998DAE4-9DB3-458F-9FFE-0CE172B9E863}" dt="2022-10-15T11:24:03.280" v="82" actId="478"/>
          <ac:spMkLst>
            <pc:docMk/>
            <pc:sldMk cId="1814008434" sldId="2981"/>
            <ac:spMk id="30" creationId="{2713ED00-DCF9-4873-9F7C-520515C3CCC4}"/>
          </ac:spMkLst>
        </pc:spChg>
        <pc:spChg chg="del">
          <ac:chgData name="Helen Margolis" userId="e6a7afbc-961a-442d-a2df-b33b0221b063" providerId="ADAL" clId="{3998DAE4-9DB3-458F-9FFE-0CE172B9E863}" dt="2022-10-15T11:24:03.280" v="82" actId="478"/>
          <ac:spMkLst>
            <pc:docMk/>
            <pc:sldMk cId="1814008434" sldId="2981"/>
            <ac:spMk id="33" creationId="{7E149AEB-C383-4617-B419-12A78ED8B36C}"/>
          </ac:spMkLst>
        </pc:spChg>
        <pc:grpChg chg="del">
          <ac:chgData name="Helen Margolis" userId="e6a7afbc-961a-442d-a2df-b33b0221b063" providerId="ADAL" clId="{3998DAE4-9DB3-458F-9FFE-0CE172B9E863}" dt="2022-10-15T11:24:03.280" v="82" actId="478"/>
          <ac:grpSpMkLst>
            <pc:docMk/>
            <pc:sldMk cId="1814008434" sldId="2981"/>
            <ac:grpSpMk id="42" creationId="{A174F33C-A20B-46B7-BDD7-12843DB17A0C}"/>
          </ac:grpSpMkLst>
        </pc:grpChg>
        <pc:picChg chg="del">
          <ac:chgData name="Helen Margolis" userId="e6a7afbc-961a-442d-a2df-b33b0221b063" providerId="ADAL" clId="{3998DAE4-9DB3-458F-9FFE-0CE172B9E863}" dt="2022-10-15T11:24:03.280" v="82" actId="478"/>
          <ac:picMkLst>
            <pc:docMk/>
            <pc:sldMk cId="1814008434" sldId="2981"/>
            <ac:picMk id="28" creationId="{52FF57CF-9411-4C44-A06D-1B3B3C70D0BE}"/>
          </ac:picMkLst>
        </pc:picChg>
        <pc:cxnChg chg="del">
          <ac:chgData name="Helen Margolis" userId="e6a7afbc-961a-442d-a2df-b33b0221b063" providerId="ADAL" clId="{3998DAE4-9DB3-458F-9FFE-0CE172B9E863}" dt="2022-10-15T11:24:03.280" v="82" actId="478"/>
          <ac:cxnSpMkLst>
            <pc:docMk/>
            <pc:sldMk cId="1814008434" sldId="2981"/>
            <ac:cxnSpMk id="4" creationId="{914D1F55-1D86-4BEE-980A-E1B1CDF884AC}"/>
          </ac:cxnSpMkLst>
        </pc:cxnChg>
      </pc:sldChg>
      <pc:sldChg chg="add del">
        <pc:chgData name="Helen Margolis" userId="e6a7afbc-961a-442d-a2df-b33b0221b063" providerId="ADAL" clId="{3998DAE4-9DB3-458F-9FFE-0CE172B9E863}" dt="2022-10-18T16:45:51.249" v="10956" actId="47"/>
        <pc:sldMkLst>
          <pc:docMk/>
          <pc:sldMk cId="3281169532" sldId="2982"/>
        </pc:sldMkLst>
      </pc:sldChg>
      <pc:sldChg chg="addSp delSp modSp add del mod">
        <pc:chgData name="Helen Margolis" userId="e6a7afbc-961a-442d-a2df-b33b0221b063" providerId="ADAL" clId="{3998DAE4-9DB3-458F-9FFE-0CE172B9E863}" dt="2022-10-19T07:36:32.136" v="11316" actId="47"/>
        <pc:sldMkLst>
          <pc:docMk/>
          <pc:sldMk cId="3155185974" sldId="2983"/>
        </pc:sldMkLst>
        <pc:spChg chg="add del mod">
          <ac:chgData name="Helen Margolis" userId="e6a7afbc-961a-442d-a2df-b33b0221b063" providerId="ADAL" clId="{3998DAE4-9DB3-458F-9FFE-0CE172B9E863}" dt="2022-10-18T17:42:22.084" v="11102" actId="478"/>
          <ac:spMkLst>
            <pc:docMk/>
            <pc:sldMk cId="3155185974" sldId="2983"/>
            <ac:spMk id="2" creationId="{9D16903B-9247-461D-87FF-601A6CE73898}"/>
          </ac:spMkLst>
        </pc:spChg>
        <pc:spChg chg="add del mod">
          <ac:chgData name="Helen Margolis" userId="e6a7afbc-961a-442d-a2df-b33b0221b063" providerId="ADAL" clId="{3998DAE4-9DB3-458F-9FFE-0CE172B9E863}" dt="2022-10-18T16:38:59.695" v="10889" actId="478"/>
          <ac:spMkLst>
            <pc:docMk/>
            <pc:sldMk cId="3155185974" sldId="2983"/>
            <ac:spMk id="3" creationId="{3DBDA6E8-F9D4-449E-A306-2C96E92C551D}"/>
          </ac:spMkLst>
        </pc:spChg>
        <pc:spChg chg="add del">
          <ac:chgData name="Helen Margolis" userId="e6a7afbc-961a-442d-a2df-b33b0221b063" providerId="ADAL" clId="{3998DAE4-9DB3-458F-9FFE-0CE172B9E863}" dt="2022-10-18T16:45:03.901" v="10954" actId="478"/>
          <ac:spMkLst>
            <pc:docMk/>
            <pc:sldMk cId="3155185974" sldId="2983"/>
            <ac:spMk id="6" creationId="{73F37C9B-9029-484D-B2E2-5FD37D7BC0AB}"/>
          </ac:spMkLst>
        </pc:spChg>
        <pc:spChg chg="add del mod">
          <ac:chgData name="Helen Margolis" userId="e6a7afbc-961a-442d-a2df-b33b0221b063" providerId="ADAL" clId="{3998DAE4-9DB3-458F-9FFE-0CE172B9E863}" dt="2022-10-18T17:42:22.084" v="11102" actId="478"/>
          <ac:spMkLst>
            <pc:docMk/>
            <pc:sldMk cId="3155185974" sldId="2983"/>
            <ac:spMk id="8" creationId="{65E67899-EFE1-4AF7-BE4C-A8741EEB80A7}"/>
          </ac:spMkLst>
        </pc:spChg>
        <pc:picChg chg="add del mod modCrop">
          <ac:chgData name="Helen Margolis" userId="e6a7afbc-961a-442d-a2df-b33b0221b063" providerId="ADAL" clId="{3998DAE4-9DB3-458F-9FFE-0CE172B9E863}" dt="2022-10-18T16:43:27.561" v="10948" actId="478"/>
          <ac:picMkLst>
            <pc:docMk/>
            <pc:sldMk cId="3155185974" sldId="2983"/>
            <ac:picMk id="5" creationId="{377BF905-B1E0-4F75-98E0-EDF14C877008}"/>
          </ac:picMkLst>
        </pc:picChg>
        <pc:picChg chg="add mod">
          <ac:chgData name="Helen Margolis" userId="e6a7afbc-961a-442d-a2df-b33b0221b063" providerId="ADAL" clId="{3998DAE4-9DB3-458F-9FFE-0CE172B9E863}" dt="2022-10-18T16:45:18.360" v="10955" actId="14100"/>
          <ac:picMkLst>
            <pc:docMk/>
            <pc:sldMk cId="3155185974" sldId="2983"/>
            <ac:picMk id="2050" creationId="{8D0E9E9B-A36E-4E63-A196-0DD76C059C05}"/>
          </ac:picMkLst>
        </pc:picChg>
        <pc:picChg chg="add del mod">
          <ac:chgData name="Helen Margolis" userId="e6a7afbc-961a-442d-a2df-b33b0221b063" providerId="ADAL" clId="{3998DAE4-9DB3-458F-9FFE-0CE172B9E863}" dt="2022-10-18T16:37:43.493" v="10855" actId="478"/>
          <ac:picMkLst>
            <pc:docMk/>
            <pc:sldMk cId="3155185974" sldId="2983"/>
            <ac:picMk id="2051" creationId="{08CB0C8C-FD04-4A90-B70A-B8F2975CCFD9}"/>
          </ac:picMkLst>
        </pc:picChg>
        <pc:picChg chg="add del mod">
          <ac:chgData name="Helen Margolis" userId="e6a7afbc-961a-442d-a2df-b33b0221b063" providerId="ADAL" clId="{3998DAE4-9DB3-458F-9FFE-0CE172B9E863}" dt="2022-10-18T16:44:44.164" v="10952" actId="478"/>
          <ac:picMkLst>
            <pc:docMk/>
            <pc:sldMk cId="3155185974" sldId="2983"/>
            <ac:picMk id="2053" creationId="{6E026ED1-C74C-404D-B201-EC073DB0E9AC}"/>
          </ac:picMkLst>
        </pc:picChg>
      </pc:sldChg>
      <pc:sldChg chg="addSp delSp modSp add del mod">
        <pc:chgData name="Helen Margolis" userId="e6a7afbc-961a-442d-a2df-b33b0221b063" providerId="ADAL" clId="{3998DAE4-9DB3-458F-9FFE-0CE172B9E863}" dt="2022-10-18T17:41:36.476" v="11098" actId="47"/>
        <pc:sldMkLst>
          <pc:docMk/>
          <pc:sldMk cId="14966894" sldId="2984"/>
        </pc:sldMkLst>
        <pc:spChg chg="mod">
          <ac:chgData name="Helen Margolis" userId="e6a7afbc-961a-442d-a2df-b33b0221b063" providerId="ADAL" clId="{3998DAE4-9DB3-458F-9FFE-0CE172B9E863}" dt="2022-10-16T16:42:11.408" v="3571" actId="404"/>
          <ac:spMkLst>
            <pc:docMk/>
            <pc:sldMk cId="14966894" sldId="2984"/>
            <ac:spMk id="2" creationId="{9D16903B-9247-461D-87FF-601A6CE73898}"/>
          </ac:spMkLst>
        </pc:spChg>
        <pc:picChg chg="add del mod">
          <ac:chgData name="Helen Margolis" userId="e6a7afbc-961a-442d-a2df-b33b0221b063" providerId="ADAL" clId="{3998DAE4-9DB3-458F-9FFE-0CE172B9E863}" dt="2022-10-18T15:52:06.615" v="10363" actId="21"/>
          <ac:picMkLst>
            <pc:docMk/>
            <pc:sldMk cId="14966894" sldId="2984"/>
            <ac:picMk id="4" creationId="{C093A4EF-F5BE-4002-9E52-0D757548889D}"/>
          </ac:picMkLst>
        </pc:picChg>
      </pc:sldChg>
      <pc:sldChg chg="addSp modSp add del mod ord">
        <pc:chgData name="Helen Margolis" userId="e6a7afbc-961a-442d-a2df-b33b0221b063" providerId="ADAL" clId="{3998DAE4-9DB3-458F-9FFE-0CE172B9E863}" dt="2022-10-17T13:31:22.245" v="6386" actId="47"/>
        <pc:sldMkLst>
          <pc:docMk/>
          <pc:sldMk cId="2464169562" sldId="2985"/>
        </pc:sldMkLst>
        <pc:spChg chg="mod">
          <ac:chgData name="Helen Margolis" userId="e6a7afbc-961a-442d-a2df-b33b0221b063" providerId="ADAL" clId="{3998DAE4-9DB3-458F-9FFE-0CE172B9E863}" dt="2022-10-16T16:42:03.296" v="3569" actId="404"/>
          <ac:spMkLst>
            <pc:docMk/>
            <pc:sldMk cId="2464169562" sldId="2985"/>
            <ac:spMk id="2" creationId="{9D16903B-9247-461D-87FF-601A6CE73898}"/>
          </ac:spMkLst>
        </pc:spChg>
        <pc:spChg chg="add mod">
          <ac:chgData name="Helen Margolis" userId="e6a7afbc-961a-442d-a2df-b33b0221b063" providerId="ADAL" clId="{3998DAE4-9DB3-458F-9FFE-0CE172B9E863}" dt="2022-10-16T15:40:32.615" v="1550" actId="20577"/>
          <ac:spMkLst>
            <pc:docMk/>
            <pc:sldMk cId="2464169562" sldId="2985"/>
            <ac:spMk id="3" creationId="{8DC88FD9-5387-439B-B000-1C3E12BAC118}"/>
          </ac:spMkLst>
        </pc:spChg>
      </pc:sldChg>
      <pc:sldChg chg="new del">
        <pc:chgData name="Helen Margolis" userId="e6a7afbc-961a-442d-a2df-b33b0221b063" providerId="ADAL" clId="{3998DAE4-9DB3-458F-9FFE-0CE172B9E863}" dt="2022-10-15T11:27:47.494" v="93" actId="47"/>
        <pc:sldMkLst>
          <pc:docMk/>
          <pc:sldMk cId="2789649564" sldId="2985"/>
        </pc:sldMkLst>
      </pc:sldChg>
      <pc:sldChg chg="addSp delSp modSp add del mod ord">
        <pc:chgData name="Helen Margolis" userId="e6a7afbc-961a-442d-a2df-b33b0221b063" providerId="ADAL" clId="{3998DAE4-9DB3-458F-9FFE-0CE172B9E863}" dt="2022-10-16T16:55:43.592" v="4439" actId="47"/>
        <pc:sldMkLst>
          <pc:docMk/>
          <pc:sldMk cId="1370175380" sldId="2986"/>
        </pc:sldMkLst>
        <pc:spChg chg="mod">
          <ac:chgData name="Helen Margolis" userId="e6a7afbc-961a-442d-a2df-b33b0221b063" providerId="ADAL" clId="{3998DAE4-9DB3-458F-9FFE-0CE172B9E863}" dt="2022-10-16T16:41:19.153" v="3562" actId="404"/>
          <ac:spMkLst>
            <pc:docMk/>
            <pc:sldMk cId="1370175380" sldId="2986"/>
            <ac:spMk id="2" creationId="{9D16903B-9247-461D-87FF-601A6CE73898}"/>
          </ac:spMkLst>
        </pc:spChg>
        <pc:spChg chg="mod">
          <ac:chgData name="Helen Margolis" userId="e6a7afbc-961a-442d-a2df-b33b0221b063" providerId="ADAL" clId="{3998DAE4-9DB3-458F-9FFE-0CE172B9E863}" dt="2022-10-15T11:31:53.912" v="876" actId="20577"/>
          <ac:spMkLst>
            <pc:docMk/>
            <pc:sldMk cId="1370175380" sldId="2986"/>
            <ac:spMk id="6" creationId="{923C60CA-22F6-4D2F-AB16-10F357469A51}"/>
          </ac:spMkLst>
        </pc:spChg>
        <pc:spChg chg="add mod">
          <ac:chgData name="Helen Margolis" userId="e6a7afbc-961a-442d-a2df-b33b0221b063" providerId="ADAL" clId="{3998DAE4-9DB3-458F-9FFE-0CE172B9E863}" dt="2022-10-16T15:37:13.248" v="1454"/>
          <ac:spMkLst>
            <pc:docMk/>
            <pc:sldMk cId="1370175380" sldId="2986"/>
            <ac:spMk id="7" creationId="{DC71A273-9F0E-4B20-9009-17E7990C2E07}"/>
          </ac:spMkLst>
        </pc:spChg>
        <pc:spChg chg="add del mod">
          <ac:chgData name="Helen Margolis" userId="e6a7afbc-961a-442d-a2df-b33b0221b063" providerId="ADAL" clId="{3998DAE4-9DB3-458F-9FFE-0CE172B9E863}" dt="2022-10-16T16:47:28.928" v="4196" actId="21"/>
          <ac:spMkLst>
            <pc:docMk/>
            <pc:sldMk cId="1370175380" sldId="2986"/>
            <ac:spMk id="8" creationId="{00BE4F58-F2A2-4D95-9AC1-E6C62D942106}"/>
          </ac:spMkLst>
        </pc:spChg>
        <pc:spChg chg="add del mod">
          <ac:chgData name="Helen Margolis" userId="e6a7afbc-961a-442d-a2df-b33b0221b063" providerId="ADAL" clId="{3998DAE4-9DB3-458F-9FFE-0CE172B9E863}" dt="2022-10-16T16:47:28.928" v="4196" actId="21"/>
          <ac:spMkLst>
            <pc:docMk/>
            <pc:sldMk cId="1370175380" sldId="2986"/>
            <ac:spMk id="9" creationId="{052EE7D0-0083-4072-A569-E8689C4D91A3}"/>
          </ac:spMkLst>
        </pc:spChg>
        <pc:spChg chg="add del mod">
          <ac:chgData name="Helen Margolis" userId="e6a7afbc-961a-442d-a2df-b33b0221b063" providerId="ADAL" clId="{3998DAE4-9DB3-458F-9FFE-0CE172B9E863}" dt="2022-10-16T16:47:28.928" v="4196" actId="21"/>
          <ac:spMkLst>
            <pc:docMk/>
            <pc:sldMk cId="1370175380" sldId="2986"/>
            <ac:spMk id="13" creationId="{93307456-0788-46F9-89BC-30108902BDBD}"/>
          </ac:spMkLst>
        </pc:spChg>
        <pc:spChg chg="add mod">
          <ac:chgData name="Helen Margolis" userId="e6a7afbc-961a-442d-a2df-b33b0221b063" providerId="ADAL" clId="{3998DAE4-9DB3-458F-9FFE-0CE172B9E863}" dt="2022-10-16T16:47:20.621" v="4195" actId="20577"/>
          <ac:spMkLst>
            <pc:docMk/>
            <pc:sldMk cId="1370175380" sldId="2986"/>
            <ac:spMk id="14" creationId="{29403983-A917-48FE-985D-3313422B089C}"/>
          </ac:spMkLst>
        </pc:spChg>
      </pc:sldChg>
      <pc:sldChg chg="addSp modSp add del mod ord">
        <pc:chgData name="Helen Margolis" userId="e6a7afbc-961a-442d-a2df-b33b0221b063" providerId="ADAL" clId="{3998DAE4-9DB3-458F-9FFE-0CE172B9E863}" dt="2022-10-16T17:05:48.283" v="4961" actId="47"/>
        <pc:sldMkLst>
          <pc:docMk/>
          <pc:sldMk cId="4077762827" sldId="2987"/>
        </pc:sldMkLst>
        <pc:spChg chg="mod">
          <ac:chgData name="Helen Margolis" userId="e6a7afbc-961a-442d-a2df-b33b0221b063" providerId="ADAL" clId="{3998DAE4-9DB3-458F-9FFE-0CE172B9E863}" dt="2022-10-16T16:41:35.059" v="3564" actId="404"/>
          <ac:spMkLst>
            <pc:docMk/>
            <pc:sldMk cId="4077762827" sldId="2987"/>
            <ac:spMk id="2" creationId="{9D16903B-9247-461D-87FF-601A6CE73898}"/>
          </ac:spMkLst>
        </pc:spChg>
        <pc:spChg chg="mod">
          <ac:chgData name="Helen Margolis" userId="e6a7afbc-961a-442d-a2df-b33b0221b063" providerId="ADAL" clId="{3998DAE4-9DB3-458F-9FFE-0CE172B9E863}" dt="2022-10-15T11:30:12.627" v="559" actId="20577"/>
          <ac:spMkLst>
            <pc:docMk/>
            <pc:sldMk cId="4077762827" sldId="2987"/>
            <ac:spMk id="6" creationId="{923C60CA-22F6-4D2F-AB16-10F357469A51}"/>
          </ac:spMkLst>
        </pc:spChg>
        <pc:spChg chg="add mod">
          <ac:chgData name="Helen Margolis" userId="e6a7afbc-961a-442d-a2df-b33b0221b063" providerId="ADAL" clId="{3998DAE4-9DB3-458F-9FFE-0CE172B9E863}" dt="2022-10-16T16:58:53.766" v="4765" actId="1076"/>
          <ac:spMkLst>
            <pc:docMk/>
            <pc:sldMk cId="4077762827" sldId="2987"/>
            <ac:spMk id="7" creationId="{C200CA03-5D81-42ED-9074-316683DD573F}"/>
          </ac:spMkLst>
        </pc:spChg>
        <pc:spChg chg="add mod">
          <ac:chgData name="Helen Margolis" userId="e6a7afbc-961a-442d-a2df-b33b0221b063" providerId="ADAL" clId="{3998DAE4-9DB3-458F-9FFE-0CE172B9E863}" dt="2022-10-16T16:58:27.632" v="4701" actId="1076"/>
          <ac:spMkLst>
            <pc:docMk/>
            <pc:sldMk cId="4077762827" sldId="2987"/>
            <ac:spMk id="8" creationId="{12AD0336-5073-44F6-B207-7E928884EFDE}"/>
          </ac:spMkLst>
        </pc:spChg>
        <pc:spChg chg="add mod">
          <ac:chgData name="Helen Margolis" userId="e6a7afbc-961a-442d-a2df-b33b0221b063" providerId="ADAL" clId="{3998DAE4-9DB3-458F-9FFE-0CE172B9E863}" dt="2022-10-16T16:58:29.153" v="4702" actId="1076"/>
          <ac:spMkLst>
            <pc:docMk/>
            <pc:sldMk cId="4077762827" sldId="2987"/>
            <ac:spMk id="9" creationId="{C503B441-AC4F-4EE9-A499-DD7D7C59F80C}"/>
          </ac:spMkLst>
        </pc:spChg>
        <pc:spChg chg="add mod">
          <ac:chgData name="Helen Margolis" userId="e6a7afbc-961a-442d-a2df-b33b0221b063" providerId="ADAL" clId="{3998DAE4-9DB3-458F-9FFE-0CE172B9E863}" dt="2022-10-16T16:58:51.608" v="4764" actId="14100"/>
          <ac:spMkLst>
            <pc:docMk/>
            <pc:sldMk cId="4077762827" sldId="2987"/>
            <ac:spMk id="13" creationId="{EA5BF213-4BC2-48BC-AF06-75E9A469087C}"/>
          </ac:spMkLst>
        </pc:spChg>
      </pc:sldChg>
      <pc:sldChg chg="addSp modSp add del mod">
        <pc:chgData name="Helen Margolis" userId="e6a7afbc-961a-442d-a2df-b33b0221b063" providerId="ADAL" clId="{3998DAE4-9DB3-458F-9FFE-0CE172B9E863}" dt="2022-10-16T17:08:13.859" v="5199" actId="47"/>
        <pc:sldMkLst>
          <pc:docMk/>
          <pc:sldMk cId="1108349760" sldId="2988"/>
        </pc:sldMkLst>
        <pc:spChg chg="mod">
          <ac:chgData name="Helen Margolis" userId="e6a7afbc-961a-442d-a2df-b33b0221b063" providerId="ADAL" clId="{3998DAE4-9DB3-458F-9FFE-0CE172B9E863}" dt="2022-10-16T16:41:50.673" v="3566" actId="404"/>
          <ac:spMkLst>
            <pc:docMk/>
            <pc:sldMk cId="1108349760" sldId="2988"/>
            <ac:spMk id="2" creationId="{9D16903B-9247-461D-87FF-601A6CE73898}"/>
          </ac:spMkLst>
        </pc:spChg>
        <pc:spChg chg="mod">
          <ac:chgData name="Helen Margolis" userId="e6a7afbc-961a-442d-a2df-b33b0221b063" providerId="ADAL" clId="{3998DAE4-9DB3-458F-9FFE-0CE172B9E863}" dt="2022-10-15T11:32:27.247" v="996" actId="20577"/>
          <ac:spMkLst>
            <pc:docMk/>
            <pc:sldMk cId="1108349760" sldId="2988"/>
            <ac:spMk id="6" creationId="{923C60CA-22F6-4D2F-AB16-10F357469A51}"/>
          </ac:spMkLst>
        </pc:spChg>
        <pc:spChg chg="add mod">
          <ac:chgData name="Helen Margolis" userId="e6a7afbc-961a-442d-a2df-b33b0221b063" providerId="ADAL" clId="{3998DAE4-9DB3-458F-9FFE-0CE172B9E863}" dt="2022-10-16T15:37:22.145" v="1456"/>
          <ac:spMkLst>
            <pc:docMk/>
            <pc:sldMk cId="1108349760" sldId="2988"/>
            <ac:spMk id="7" creationId="{85088ADD-9301-479E-A605-D467FF2A63A2}"/>
          </ac:spMkLst>
        </pc:spChg>
        <pc:spChg chg="add mod">
          <ac:chgData name="Helen Margolis" userId="e6a7afbc-961a-442d-a2df-b33b0221b063" providerId="ADAL" clId="{3998DAE4-9DB3-458F-9FFE-0CE172B9E863}" dt="2022-10-16T17:07:24.093" v="5098" actId="14100"/>
          <ac:spMkLst>
            <pc:docMk/>
            <pc:sldMk cId="1108349760" sldId="2988"/>
            <ac:spMk id="8" creationId="{F7011AAC-597A-49AC-BAE5-DC14F16A841C}"/>
          </ac:spMkLst>
        </pc:spChg>
        <pc:spChg chg="add mod">
          <ac:chgData name="Helen Margolis" userId="e6a7afbc-961a-442d-a2df-b33b0221b063" providerId="ADAL" clId="{3998DAE4-9DB3-458F-9FFE-0CE172B9E863}" dt="2022-10-16T17:07:44.070" v="5193" actId="6549"/>
          <ac:spMkLst>
            <pc:docMk/>
            <pc:sldMk cId="1108349760" sldId="2988"/>
            <ac:spMk id="9" creationId="{B6D4F157-7308-44E3-B830-1A251B85BF38}"/>
          </ac:spMkLst>
        </pc:spChg>
      </pc:sldChg>
      <pc:sldChg chg="addSp modSp add del mod ord">
        <pc:chgData name="Helen Margolis" userId="e6a7afbc-961a-442d-a2df-b33b0221b063" providerId="ADAL" clId="{3998DAE4-9DB3-458F-9FFE-0CE172B9E863}" dt="2022-10-17T18:00:55.569" v="6972" actId="47"/>
        <pc:sldMkLst>
          <pc:docMk/>
          <pc:sldMk cId="58031723" sldId="2989"/>
        </pc:sldMkLst>
        <pc:spChg chg="mod">
          <ac:chgData name="Helen Margolis" userId="e6a7afbc-961a-442d-a2df-b33b0221b063" providerId="ADAL" clId="{3998DAE4-9DB3-458F-9FFE-0CE172B9E863}" dt="2022-10-16T16:41:55.297" v="3567" actId="404"/>
          <ac:spMkLst>
            <pc:docMk/>
            <pc:sldMk cId="58031723" sldId="2989"/>
            <ac:spMk id="2" creationId="{9D16903B-9247-461D-87FF-601A6CE73898}"/>
          </ac:spMkLst>
        </pc:spChg>
        <pc:spChg chg="mod">
          <ac:chgData name="Helen Margolis" userId="e6a7afbc-961a-442d-a2df-b33b0221b063" providerId="ADAL" clId="{3998DAE4-9DB3-458F-9FFE-0CE172B9E863}" dt="2022-10-15T11:33:31.057" v="1223" actId="20577"/>
          <ac:spMkLst>
            <pc:docMk/>
            <pc:sldMk cId="58031723" sldId="2989"/>
            <ac:spMk id="6" creationId="{923C60CA-22F6-4D2F-AB16-10F357469A51}"/>
          </ac:spMkLst>
        </pc:spChg>
        <pc:spChg chg="add mod">
          <ac:chgData name="Helen Margolis" userId="e6a7afbc-961a-442d-a2df-b33b0221b063" providerId="ADAL" clId="{3998DAE4-9DB3-458F-9FFE-0CE172B9E863}" dt="2022-10-16T15:37:26.541" v="1457"/>
          <ac:spMkLst>
            <pc:docMk/>
            <pc:sldMk cId="58031723" sldId="2989"/>
            <ac:spMk id="7" creationId="{48C757C8-29D1-47A3-A60A-5687034D81BC}"/>
          </ac:spMkLst>
        </pc:spChg>
      </pc:sldChg>
      <pc:sldChg chg="delSp modSp add del mod">
        <pc:chgData name="Helen Margolis" userId="e6a7afbc-961a-442d-a2df-b33b0221b063" providerId="ADAL" clId="{3998DAE4-9DB3-458F-9FFE-0CE172B9E863}" dt="2022-10-18T17:41:36.476" v="11098" actId="47"/>
        <pc:sldMkLst>
          <pc:docMk/>
          <pc:sldMk cId="2458713629" sldId="2990"/>
        </pc:sldMkLst>
        <pc:spChg chg="mod">
          <ac:chgData name="Helen Margolis" userId="e6a7afbc-961a-442d-a2df-b33b0221b063" providerId="ADAL" clId="{3998DAE4-9DB3-458F-9FFE-0CE172B9E863}" dt="2022-10-15T11:34:33.103" v="1232" actId="20577"/>
          <ac:spMkLst>
            <pc:docMk/>
            <pc:sldMk cId="2458713629" sldId="2990"/>
            <ac:spMk id="2" creationId="{9D16903B-9247-461D-87FF-601A6CE73898}"/>
          </ac:spMkLst>
        </pc:spChg>
        <pc:spChg chg="del">
          <ac:chgData name="Helen Margolis" userId="e6a7afbc-961a-442d-a2df-b33b0221b063" providerId="ADAL" clId="{3998DAE4-9DB3-458F-9FFE-0CE172B9E863}" dt="2022-10-15T11:34:26.231" v="1226" actId="478"/>
          <ac:spMkLst>
            <pc:docMk/>
            <pc:sldMk cId="2458713629" sldId="2990"/>
            <ac:spMk id="71" creationId="{7A90DEB5-8FE0-4AB8-8EA8-B1849754A81F}"/>
          </ac:spMkLst>
        </pc:spChg>
        <pc:spChg chg="del">
          <ac:chgData name="Helen Margolis" userId="e6a7afbc-961a-442d-a2df-b33b0221b063" providerId="ADAL" clId="{3998DAE4-9DB3-458F-9FFE-0CE172B9E863}" dt="2022-10-15T11:34:27.938" v="1227" actId="478"/>
          <ac:spMkLst>
            <pc:docMk/>
            <pc:sldMk cId="2458713629" sldId="2990"/>
            <ac:spMk id="72" creationId="{47767B94-E453-46B9-BBF3-25AE951F2F90}"/>
          </ac:spMkLst>
        </pc:spChg>
      </pc:sldChg>
      <pc:sldChg chg="add del">
        <pc:chgData name="Helen Margolis" userId="e6a7afbc-961a-442d-a2df-b33b0221b063" providerId="ADAL" clId="{3998DAE4-9DB3-458F-9FFE-0CE172B9E863}" dt="2022-10-18T16:50:35.333" v="11008" actId="47"/>
        <pc:sldMkLst>
          <pc:docMk/>
          <pc:sldMk cId="3922038818" sldId="3004"/>
        </pc:sldMkLst>
      </pc:sldChg>
      <pc:sldChg chg="add del">
        <pc:chgData name="Helen Margolis" userId="e6a7afbc-961a-442d-a2df-b33b0221b063" providerId="ADAL" clId="{3998DAE4-9DB3-458F-9FFE-0CE172B9E863}" dt="2022-10-18T16:50:35.333" v="11008" actId="47"/>
        <pc:sldMkLst>
          <pc:docMk/>
          <pc:sldMk cId="1528622597" sldId="3019"/>
        </pc:sldMkLst>
      </pc:sldChg>
      <pc:sldChg chg="add del">
        <pc:chgData name="Helen Margolis" userId="e6a7afbc-961a-442d-a2df-b33b0221b063" providerId="ADAL" clId="{3998DAE4-9DB3-458F-9FFE-0CE172B9E863}" dt="2022-10-18T16:50:35.333" v="11008" actId="47"/>
        <pc:sldMkLst>
          <pc:docMk/>
          <pc:sldMk cId="3493124833" sldId="3023"/>
        </pc:sldMkLst>
      </pc:sldChg>
      <pc:sldChg chg="add del">
        <pc:chgData name="Helen Margolis" userId="e6a7afbc-961a-442d-a2df-b33b0221b063" providerId="ADAL" clId="{3998DAE4-9DB3-458F-9FFE-0CE172B9E863}" dt="2022-10-18T16:50:48.896" v="11009" actId="47"/>
        <pc:sldMkLst>
          <pc:docMk/>
          <pc:sldMk cId="1402944512" sldId="3024"/>
        </pc:sldMkLst>
      </pc:sldChg>
      <pc:sldChg chg="add del">
        <pc:chgData name="Helen Margolis" userId="e6a7afbc-961a-442d-a2df-b33b0221b063" providerId="ADAL" clId="{3998DAE4-9DB3-458F-9FFE-0CE172B9E863}" dt="2022-10-18T16:50:35.333" v="11008" actId="47"/>
        <pc:sldMkLst>
          <pc:docMk/>
          <pc:sldMk cId="2202688425" sldId="3025"/>
        </pc:sldMkLst>
      </pc:sldChg>
      <pc:sldChg chg="add del">
        <pc:chgData name="Helen Margolis" userId="e6a7afbc-961a-442d-a2df-b33b0221b063" providerId="ADAL" clId="{3998DAE4-9DB3-458F-9FFE-0CE172B9E863}" dt="2022-10-18T16:50:57.455" v="11010" actId="47"/>
        <pc:sldMkLst>
          <pc:docMk/>
          <pc:sldMk cId="2748834713" sldId="3027"/>
        </pc:sldMkLst>
      </pc:sldChg>
      <pc:sldChg chg="add del">
        <pc:chgData name="Helen Margolis" userId="e6a7afbc-961a-442d-a2df-b33b0221b063" providerId="ADAL" clId="{3998DAE4-9DB3-458F-9FFE-0CE172B9E863}" dt="2022-10-18T16:51:07.633" v="11011" actId="47"/>
        <pc:sldMkLst>
          <pc:docMk/>
          <pc:sldMk cId="1608035133" sldId="3029"/>
        </pc:sldMkLst>
      </pc:sldChg>
      <pc:sldChg chg="add del">
        <pc:chgData name="Helen Margolis" userId="e6a7afbc-961a-442d-a2df-b33b0221b063" providerId="ADAL" clId="{3998DAE4-9DB3-458F-9FFE-0CE172B9E863}" dt="2022-10-18T16:51:16.314" v="11012" actId="47"/>
        <pc:sldMkLst>
          <pc:docMk/>
          <pc:sldMk cId="620287733" sldId="3030"/>
        </pc:sldMkLst>
      </pc:sldChg>
      <pc:sldChg chg="add del">
        <pc:chgData name="Helen Margolis" userId="e6a7afbc-961a-442d-a2df-b33b0221b063" providerId="ADAL" clId="{3998DAE4-9DB3-458F-9FFE-0CE172B9E863}" dt="2022-10-18T16:51:07.633" v="11011" actId="47"/>
        <pc:sldMkLst>
          <pc:docMk/>
          <pc:sldMk cId="2724098782" sldId="3031"/>
        </pc:sldMkLst>
      </pc:sldChg>
      <pc:sldChg chg="add del">
        <pc:chgData name="Helen Margolis" userId="e6a7afbc-961a-442d-a2df-b33b0221b063" providerId="ADAL" clId="{3998DAE4-9DB3-458F-9FFE-0CE172B9E863}" dt="2022-10-18T16:50:57.455" v="11010" actId="47"/>
        <pc:sldMkLst>
          <pc:docMk/>
          <pc:sldMk cId="3636331981" sldId="3032"/>
        </pc:sldMkLst>
      </pc:sldChg>
      <pc:sldChg chg="add del">
        <pc:chgData name="Helen Margolis" userId="e6a7afbc-961a-442d-a2df-b33b0221b063" providerId="ADAL" clId="{3998DAE4-9DB3-458F-9FFE-0CE172B9E863}" dt="2022-10-18T16:50:48.896" v="11009" actId="47"/>
        <pc:sldMkLst>
          <pc:docMk/>
          <pc:sldMk cId="2625345467" sldId="3033"/>
        </pc:sldMkLst>
      </pc:sldChg>
      <pc:sldChg chg="add del">
        <pc:chgData name="Helen Margolis" userId="e6a7afbc-961a-442d-a2df-b33b0221b063" providerId="ADAL" clId="{3998DAE4-9DB3-458F-9FFE-0CE172B9E863}" dt="2022-10-18T16:50:57.455" v="11010" actId="47"/>
        <pc:sldMkLst>
          <pc:docMk/>
          <pc:sldMk cId="2921800491" sldId="3035"/>
        </pc:sldMkLst>
      </pc:sldChg>
      <pc:sldChg chg="add del">
        <pc:chgData name="Helen Margolis" userId="e6a7afbc-961a-442d-a2df-b33b0221b063" providerId="ADAL" clId="{3998DAE4-9DB3-458F-9FFE-0CE172B9E863}" dt="2022-10-18T16:51:22.699" v="11013" actId="47"/>
        <pc:sldMkLst>
          <pc:docMk/>
          <pc:sldMk cId="1647898557" sldId="3036"/>
        </pc:sldMkLst>
      </pc:sldChg>
      <pc:sldChg chg="add del">
        <pc:chgData name="Helen Margolis" userId="e6a7afbc-961a-442d-a2df-b33b0221b063" providerId="ADAL" clId="{3998DAE4-9DB3-458F-9FFE-0CE172B9E863}" dt="2022-10-18T16:51:07.633" v="11011" actId="47"/>
        <pc:sldMkLst>
          <pc:docMk/>
          <pc:sldMk cId="151269347" sldId="3037"/>
        </pc:sldMkLst>
      </pc:sldChg>
      <pc:sldChg chg="add del">
        <pc:chgData name="Helen Margolis" userId="e6a7afbc-961a-442d-a2df-b33b0221b063" providerId="ADAL" clId="{3998DAE4-9DB3-458F-9FFE-0CE172B9E863}" dt="2022-10-18T16:51:07.633" v="11011" actId="47"/>
        <pc:sldMkLst>
          <pc:docMk/>
          <pc:sldMk cId="3337444046" sldId="3038"/>
        </pc:sldMkLst>
      </pc:sldChg>
      <pc:sldChg chg="add del">
        <pc:chgData name="Helen Margolis" userId="e6a7afbc-961a-442d-a2df-b33b0221b063" providerId="ADAL" clId="{3998DAE4-9DB3-458F-9FFE-0CE172B9E863}" dt="2022-10-18T16:51:07.633" v="11011" actId="47"/>
        <pc:sldMkLst>
          <pc:docMk/>
          <pc:sldMk cId="3292719866" sldId="3039"/>
        </pc:sldMkLst>
      </pc:sldChg>
      <pc:sldChg chg="add del">
        <pc:chgData name="Helen Margolis" userId="e6a7afbc-961a-442d-a2df-b33b0221b063" providerId="ADAL" clId="{3998DAE4-9DB3-458F-9FFE-0CE172B9E863}" dt="2022-10-18T16:51:07.633" v="11011" actId="47"/>
        <pc:sldMkLst>
          <pc:docMk/>
          <pc:sldMk cId="1104461976" sldId="3046"/>
        </pc:sldMkLst>
      </pc:sldChg>
      <pc:sldChg chg="add del">
        <pc:chgData name="Helen Margolis" userId="e6a7afbc-961a-442d-a2df-b33b0221b063" providerId="ADAL" clId="{3998DAE4-9DB3-458F-9FFE-0CE172B9E863}" dt="2022-10-18T16:50:48.896" v="11009" actId="47"/>
        <pc:sldMkLst>
          <pc:docMk/>
          <pc:sldMk cId="2073058233" sldId="3055"/>
        </pc:sldMkLst>
      </pc:sldChg>
      <pc:sldChg chg="add del">
        <pc:chgData name="Helen Margolis" userId="e6a7afbc-961a-442d-a2df-b33b0221b063" providerId="ADAL" clId="{3998DAE4-9DB3-458F-9FFE-0CE172B9E863}" dt="2022-10-18T16:50:48.896" v="11009" actId="47"/>
        <pc:sldMkLst>
          <pc:docMk/>
          <pc:sldMk cId="2503031600" sldId="3057"/>
        </pc:sldMkLst>
      </pc:sldChg>
      <pc:sldChg chg="add del">
        <pc:chgData name="Helen Margolis" userId="e6a7afbc-961a-442d-a2df-b33b0221b063" providerId="ADAL" clId="{3998DAE4-9DB3-458F-9FFE-0CE172B9E863}" dt="2022-10-18T16:51:16.314" v="11012" actId="47"/>
        <pc:sldMkLst>
          <pc:docMk/>
          <pc:sldMk cId="2346045779" sldId="3058"/>
        </pc:sldMkLst>
      </pc:sldChg>
      <pc:sldChg chg="add del">
        <pc:chgData name="Helen Margolis" userId="e6a7afbc-961a-442d-a2df-b33b0221b063" providerId="ADAL" clId="{3998DAE4-9DB3-458F-9FFE-0CE172B9E863}" dt="2022-10-18T16:51:16.314" v="11012" actId="47"/>
        <pc:sldMkLst>
          <pc:docMk/>
          <pc:sldMk cId="1600288530" sldId="3059"/>
        </pc:sldMkLst>
      </pc:sldChg>
      <pc:sldChg chg="add del">
        <pc:chgData name="Helen Margolis" userId="e6a7afbc-961a-442d-a2df-b33b0221b063" providerId="ADAL" clId="{3998DAE4-9DB3-458F-9FFE-0CE172B9E863}" dt="2022-10-18T16:51:16.314" v="11012" actId="47"/>
        <pc:sldMkLst>
          <pc:docMk/>
          <pc:sldMk cId="1056574573" sldId="3060"/>
        </pc:sldMkLst>
      </pc:sldChg>
      <pc:sldChg chg="add del">
        <pc:chgData name="Helen Margolis" userId="e6a7afbc-961a-442d-a2df-b33b0221b063" providerId="ADAL" clId="{3998DAE4-9DB3-458F-9FFE-0CE172B9E863}" dt="2022-10-18T16:51:16.314" v="11012" actId="47"/>
        <pc:sldMkLst>
          <pc:docMk/>
          <pc:sldMk cId="2315561396" sldId="3061"/>
        </pc:sldMkLst>
      </pc:sldChg>
      <pc:sldChg chg="add del">
        <pc:chgData name="Helen Margolis" userId="e6a7afbc-961a-442d-a2df-b33b0221b063" providerId="ADAL" clId="{3998DAE4-9DB3-458F-9FFE-0CE172B9E863}" dt="2022-10-18T16:51:16.314" v="11012" actId="47"/>
        <pc:sldMkLst>
          <pc:docMk/>
          <pc:sldMk cId="1177812888" sldId="3062"/>
        </pc:sldMkLst>
      </pc:sldChg>
      <pc:sldChg chg="add del">
        <pc:chgData name="Helen Margolis" userId="e6a7afbc-961a-442d-a2df-b33b0221b063" providerId="ADAL" clId="{3998DAE4-9DB3-458F-9FFE-0CE172B9E863}" dt="2022-10-18T16:51:16.314" v="11012" actId="47"/>
        <pc:sldMkLst>
          <pc:docMk/>
          <pc:sldMk cId="2469518518" sldId="3063"/>
        </pc:sldMkLst>
      </pc:sldChg>
      <pc:sldChg chg="add del">
        <pc:chgData name="Helen Margolis" userId="e6a7afbc-961a-442d-a2df-b33b0221b063" providerId="ADAL" clId="{3998DAE4-9DB3-458F-9FFE-0CE172B9E863}" dt="2022-10-18T16:51:16.314" v="11012" actId="47"/>
        <pc:sldMkLst>
          <pc:docMk/>
          <pc:sldMk cId="1424256914" sldId="3064"/>
        </pc:sldMkLst>
      </pc:sldChg>
      <pc:sldChg chg="add del">
        <pc:chgData name="Helen Margolis" userId="e6a7afbc-961a-442d-a2df-b33b0221b063" providerId="ADAL" clId="{3998DAE4-9DB3-458F-9FFE-0CE172B9E863}" dt="2022-10-18T16:50:57.455" v="11010" actId="47"/>
        <pc:sldMkLst>
          <pc:docMk/>
          <pc:sldMk cId="2081298337" sldId="3066"/>
        </pc:sldMkLst>
      </pc:sldChg>
      <pc:sldChg chg="add del">
        <pc:chgData name="Helen Margolis" userId="e6a7afbc-961a-442d-a2df-b33b0221b063" providerId="ADAL" clId="{3998DAE4-9DB3-458F-9FFE-0CE172B9E863}" dt="2022-10-18T16:50:48.896" v="11009" actId="47"/>
        <pc:sldMkLst>
          <pc:docMk/>
          <pc:sldMk cId="3226479710" sldId="3067"/>
        </pc:sldMkLst>
      </pc:sldChg>
      <pc:sldChg chg="add del">
        <pc:chgData name="Helen Margolis" userId="e6a7afbc-961a-442d-a2df-b33b0221b063" providerId="ADAL" clId="{3998DAE4-9DB3-458F-9FFE-0CE172B9E863}" dt="2022-10-18T16:50:57.455" v="11010" actId="47"/>
        <pc:sldMkLst>
          <pc:docMk/>
          <pc:sldMk cId="1810970118" sldId="3068"/>
        </pc:sldMkLst>
      </pc:sldChg>
      <pc:sldChg chg="add del">
        <pc:chgData name="Helen Margolis" userId="e6a7afbc-961a-442d-a2df-b33b0221b063" providerId="ADAL" clId="{3998DAE4-9DB3-458F-9FFE-0CE172B9E863}" dt="2022-10-18T16:50:35.333" v="11008" actId="47"/>
        <pc:sldMkLst>
          <pc:docMk/>
          <pc:sldMk cId="2892015783" sldId="3069"/>
        </pc:sldMkLst>
      </pc:sldChg>
      <pc:sldChg chg="add del">
        <pc:chgData name="Helen Margolis" userId="e6a7afbc-961a-442d-a2df-b33b0221b063" providerId="ADAL" clId="{3998DAE4-9DB3-458F-9FFE-0CE172B9E863}" dt="2022-10-18T16:50:35.333" v="11008" actId="47"/>
        <pc:sldMkLst>
          <pc:docMk/>
          <pc:sldMk cId="3438376799" sldId="3070"/>
        </pc:sldMkLst>
      </pc:sldChg>
      <pc:sldChg chg="add del">
        <pc:chgData name="Helen Margolis" userId="e6a7afbc-961a-442d-a2df-b33b0221b063" providerId="ADAL" clId="{3998DAE4-9DB3-458F-9FFE-0CE172B9E863}" dt="2022-10-18T17:41:36.476" v="11098" actId="47"/>
        <pc:sldMkLst>
          <pc:docMk/>
          <pc:sldMk cId="457746291" sldId="3071"/>
        </pc:sldMkLst>
      </pc:sldChg>
      <pc:sldChg chg="modSp add del mod">
        <pc:chgData name="Helen Margolis" userId="e6a7afbc-961a-442d-a2df-b33b0221b063" providerId="ADAL" clId="{3998DAE4-9DB3-458F-9FFE-0CE172B9E863}" dt="2022-10-19T07:36:32.136" v="11316" actId="47"/>
        <pc:sldMkLst>
          <pc:docMk/>
          <pc:sldMk cId="1708041254" sldId="3072"/>
        </pc:sldMkLst>
        <pc:spChg chg="mod">
          <ac:chgData name="Helen Margolis" userId="e6a7afbc-961a-442d-a2df-b33b0221b063" providerId="ADAL" clId="{3998DAE4-9DB3-458F-9FFE-0CE172B9E863}" dt="2022-10-16T16:40:59.301" v="3559" actId="404"/>
          <ac:spMkLst>
            <pc:docMk/>
            <pc:sldMk cId="1708041254" sldId="3072"/>
            <ac:spMk id="2" creationId="{9D16903B-9247-461D-87FF-601A6CE73898}"/>
          </ac:spMkLst>
        </pc:spChg>
      </pc:sldChg>
      <pc:sldChg chg="addSp delSp modSp add del mod modAnim">
        <pc:chgData name="Helen Margolis" userId="e6a7afbc-961a-442d-a2df-b33b0221b063" providerId="ADAL" clId="{3998DAE4-9DB3-458F-9FFE-0CE172B9E863}" dt="2022-10-19T07:36:32.136" v="11316" actId="47"/>
        <pc:sldMkLst>
          <pc:docMk/>
          <pc:sldMk cId="1837796249" sldId="3073"/>
        </pc:sldMkLst>
        <pc:spChg chg="mod">
          <ac:chgData name="Helen Margolis" userId="e6a7afbc-961a-442d-a2df-b33b0221b063" providerId="ADAL" clId="{3998DAE4-9DB3-458F-9FFE-0CE172B9E863}" dt="2022-10-16T16:40:55.812" v="3558" actId="404"/>
          <ac:spMkLst>
            <pc:docMk/>
            <pc:sldMk cId="1837796249" sldId="3073"/>
            <ac:spMk id="2" creationId="{9D16903B-9247-461D-87FF-601A6CE73898}"/>
          </ac:spMkLst>
        </pc:spChg>
        <pc:spChg chg="mod topLvl">
          <ac:chgData name="Helen Margolis" userId="e6a7afbc-961a-442d-a2df-b33b0221b063" providerId="ADAL" clId="{3998DAE4-9DB3-458F-9FFE-0CE172B9E863}" dt="2022-10-18T18:24:25.040" v="11135" actId="1076"/>
          <ac:spMkLst>
            <pc:docMk/>
            <pc:sldMk cId="1837796249" sldId="3073"/>
            <ac:spMk id="3" creationId="{D080B4FF-4B22-4B78-8096-1B498FBBDA21}"/>
          </ac:spMkLst>
        </pc:spChg>
        <pc:spChg chg="add mod topLvl">
          <ac:chgData name="Helen Margolis" userId="e6a7afbc-961a-442d-a2df-b33b0221b063" providerId="ADAL" clId="{3998DAE4-9DB3-458F-9FFE-0CE172B9E863}" dt="2022-10-16T15:29:00.713" v="1385" actId="164"/>
          <ac:spMkLst>
            <pc:docMk/>
            <pc:sldMk cId="1837796249" sldId="3073"/>
            <ac:spMk id="5" creationId="{89015406-CC1C-47CE-96FA-669E606E84B4}"/>
          </ac:spMkLst>
        </pc:spChg>
        <pc:spChg chg="mod">
          <ac:chgData name="Helen Margolis" userId="e6a7afbc-961a-442d-a2df-b33b0221b063" providerId="ADAL" clId="{3998DAE4-9DB3-458F-9FFE-0CE172B9E863}" dt="2022-10-16T15:27:58.358" v="1377" actId="14100"/>
          <ac:spMkLst>
            <pc:docMk/>
            <pc:sldMk cId="1837796249" sldId="3073"/>
            <ac:spMk id="15" creationId="{DAA5A415-8BA8-4F19-B5E3-9C122CA0E326}"/>
          </ac:spMkLst>
        </pc:spChg>
        <pc:spChg chg="mod topLvl">
          <ac:chgData name="Helen Margolis" userId="e6a7afbc-961a-442d-a2df-b33b0221b063" providerId="ADAL" clId="{3998DAE4-9DB3-458F-9FFE-0CE172B9E863}" dt="2022-10-18T18:24:07.758" v="11134" actId="6549"/>
          <ac:spMkLst>
            <pc:docMk/>
            <pc:sldMk cId="1837796249" sldId="3073"/>
            <ac:spMk id="24" creationId="{0665F2C5-EE8F-4398-96AD-626FADB12899}"/>
          </ac:spMkLst>
        </pc:spChg>
        <pc:spChg chg="mod topLvl">
          <ac:chgData name="Helen Margolis" userId="e6a7afbc-961a-442d-a2df-b33b0221b063" providerId="ADAL" clId="{3998DAE4-9DB3-458F-9FFE-0CE172B9E863}" dt="2022-10-16T15:28:30.874" v="1382" actId="164"/>
          <ac:spMkLst>
            <pc:docMk/>
            <pc:sldMk cId="1837796249" sldId="3073"/>
            <ac:spMk id="25" creationId="{87B52853-697F-412F-B645-DF13FDAF9CB8}"/>
          </ac:spMkLst>
        </pc:spChg>
        <pc:spChg chg="mod topLvl">
          <ac:chgData name="Helen Margolis" userId="e6a7afbc-961a-442d-a2df-b33b0221b063" providerId="ADAL" clId="{3998DAE4-9DB3-458F-9FFE-0CE172B9E863}" dt="2022-10-18T18:23:58.107" v="11128" actId="14100"/>
          <ac:spMkLst>
            <pc:docMk/>
            <pc:sldMk cId="1837796249" sldId="3073"/>
            <ac:spMk id="26" creationId="{F46F80A6-B5CF-41E0-9626-B6A8299D071C}"/>
          </ac:spMkLst>
        </pc:spChg>
        <pc:spChg chg="add mod">
          <ac:chgData name="Helen Margolis" userId="e6a7afbc-961a-442d-a2df-b33b0221b063" providerId="ADAL" clId="{3998DAE4-9DB3-458F-9FFE-0CE172B9E863}" dt="2022-10-16T15:28:55.044" v="1384" actId="164"/>
          <ac:spMkLst>
            <pc:docMk/>
            <pc:sldMk cId="1837796249" sldId="3073"/>
            <ac:spMk id="27" creationId="{48D9E400-7F0D-4524-8401-575A703636C3}"/>
          </ac:spMkLst>
        </pc:spChg>
        <pc:spChg chg="add mod">
          <ac:chgData name="Helen Margolis" userId="e6a7afbc-961a-442d-a2df-b33b0221b063" providerId="ADAL" clId="{3998DAE4-9DB3-458F-9FFE-0CE172B9E863}" dt="2022-10-16T15:28:30.874" v="1382" actId="164"/>
          <ac:spMkLst>
            <pc:docMk/>
            <pc:sldMk cId="1837796249" sldId="3073"/>
            <ac:spMk id="28" creationId="{0F7FF3A3-BDA5-455F-9AF8-130FF2B77CE0}"/>
          </ac:spMkLst>
        </pc:spChg>
        <pc:spChg chg="add mod">
          <ac:chgData name="Helen Margolis" userId="e6a7afbc-961a-442d-a2df-b33b0221b063" providerId="ADAL" clId="{3998DAE4-9DB3-458F-9FFE-0CE172B9E863}" dt="2022-10-16T15:28:44.555" v="1383" actId="164"/>
          <ac:spMkLst>
            <pc:docMk/>
            <pc:sldMk cId="1837796249" sldId="3073"/>
            <ac:spMk id="29" creationId="{64D1B7D6-54B5-4090-BAFD-714492D13744}"/>
          </ac:spMkLst>
        </pc:spChg>
        <pc:spChg chg="mod">
          <ac:chgData name="Helen Margolis" userId="e6a7afbc-961a-442d-a2df-b33b0221b063" providerId="ADAL" clId="{3998DAE4-9DB3-458F-9FFE-0CE172B9E863}" dt="2022-10-16T15:31:19.926" v="1394" actId="207"/>
          <ac:spMkLst>
            <pc:docMk/>
            <pc:sldMk cId="1837796249" sldId="3073"/>
            <ac:spMk id="35" creationId="{F7614ADA-2375-418A-9931-DC9EE6B888EC}"/>
          </ac:spMkLst>
        </pc:spChg>
        <pc:spChg chg="mod">
          <ac:chgData name="Helen Margolis" userId="e6a7afbc-961a-442d-a2df-b33b0221b063" providerId="ADAL" clId="{3998DAE4-9DB3-458F-9FFE-0CE172B9E863}" dt="2022-10-16T15:31:13.654" v="1393" actId="692"/>
          <ac:spMkLst>
            <pc:docMk/>
            <pc:sldMk cId="1837796249" sldId="3073"/>
            <ac:spMk id="36" creationId="{0577C88B-8642-41FA-986C-64F2B1039367}"/>
          </ac:spMkLst>
        </pc:spChg>
        <pc:grpChg chg="del">
          <ac:chgData name="Helen Margolis" userId="e6a7afbc-961a-442d-a2df-b33b0221b063" providerId="ADAL" clId="{3998DAE4-9DB3-458F-9FFE-0CE172B9E863}" dt="2022-10-16T15:24:51.622" v="1338" actId="165"/>
          <ac:grpSpMkLst>
            <pc:docMk/>
            <pc:sldMk cId="1837796249" sldId="3073"/>
            <ac:grpSpMk id="4" creationId="{ECCC3A3F-ED82-42C7-B1B5-429B812A8C22}"/>
          </ac:grpSpMkLst>
        </pc:grpChg>
        <pc:grpChg chg="add del mod">
          <ac:chgData name="Helen Margolis" userId="e6a7afbc-961a-442d-a2df-b33b0221b063" providerId="ADAL" clId="{3998DAE4-9DB3-458F-9FFE-0CE172B9E863}" dt="2022-10-16T15:26:45.340" v="1365" actId="165"/>
          <ac:grpSpMkLst>
            <pc:docMk/>
            <pc:sldMk cId="1837796249" sldId="3073"/>
            <ac:grpSpMk id="23" creationId="{4B99498F-B323-4827-BC26-3348776CAAFF}"/>
          </ac:grpSpMkLst>
        </pc:grpChg>
        <pc:grpChg chg="add mod">
          <ac:chgData name="Helen Margolis" userId="e6a7afbc-961a-442d-a2df-b33b0221b063" providerId="ADAL" clId="{3998DAE4-9DB3-458F-9FFE-0CE172B9E863}" dt="2022-10-16T15:29:20.124" v="1386" actId="1076"/>
          <ac:grpSpMkLst>
            <pc:docMk/>
            <pc:sldMk cId="1837796249" sldId="3073"/>
            <ac:grpSpMk id="30" creationId="{61F5176C-5B8C-47DC-839B-0D1294465191}"/>
          </ac:grpSpMkLst>
        </pc:grpChg>
        <pc:grpChg chg="add mod">
          <ac:chgData name="Helen Margolis" userId="e6a7afbc-961a-442d-a2df-b33b0221b063" providerId="ADAL" clId="{3998DAE4-9DB3-458F-9FFE-0CE172B9E863}" dt="2022-10-16T15:28:44.555" v="1383" actId="164"/>
          <ac:grpSpMkLst>
            <pc:docMk/>
            <pc:sldMk cId="1837796249" sldId="3073"/>
            <ac:grpSpMk id="31" creationId="{F4D974F6-484C-4B4C-8087-E166DB39C9E6}"/>
          </ac:grpSpMkLst>
        </pc:grpChg>
        <pc:grpChg chg="add mod">
          <ac:chgData name="Helen Margolis" userId="e6a7afbc-961a-442d-a2df-b33b0221b063" providerId="ADAL" clId="{3998DAE4-9DB3-458F-9FFE-0CE172B9E863}" dt="2022-10-16T15:28:55.044" v="1384" actId="164"/>
          <ac:grpSpMkLst>
            <pc:docMk/>
            <pc:sldMk cId="1837796249" sldId="3073"/>
            <ac:grpSpMk id="32" creationId="{BFCF9C2B-3A18-4D7F-A3F7-D47DF0E3D922}"/>
          </ac:grpSpMkLst>
        </pc:grpChg>
        <pc:grpChg chg="add mod">
          <ac:chgData name="Helen Margolis" userId="e6a7afbc-961a-442d-a2df-b33b0221b063" providerId="ADAL" clId="{3998DAE4-9DB3-458F-9FFE-0CE172B9E863}" dt="2022-10-16T15:29:00.713" v="1385" actId="164"/>
          <ac:grpSpMkLst>
            <pc:docMk/>
            <pc:sldMk cId="1837796249" sldId="3073"/>
            <ac:grpSpMk id="33" creationId="{3636E92C-60C8-4CC7-BEDC-50A1BB5C1DB5}"/>
          </ac:grpSpMkLst>
        </pc:grpChg>
        <pc:grpChg chg="add mod">
          <ac:chgData name="Helen Margolis" userId="e6a7afbc-961a-442d-a2df-b33b0221b063" providerId="ADAL" clId="{3998DAE4-9DB3-458F-9FFE-0CE172B9E863}" dt="2022-10-16T15:29:47.156" v="1388" actId="1076"/>
          <ac:grpSpMkLst>
            <pc:docMk/>
            <pc:sldMk cId="1837796249" sldId="3073"/>
            <ac:grpSpMk id="34" creationId="{B1B4C8AC-F718-4988-B91A-5F1984D1B401}"/>
          </ac:grpSpMkLst>
        </pc:grpChg>
      </pc:sldChg>
      <pc:sldChg chg="addSp delSp modSp add del mod modAnim">
        <pc:chgData name="Helen Margolis" userId="e6a7afbc-961a-442d-a2df-b33b0221b063" providerId="ADAL" clId="{3998DAE4-9DB3-458F-9FFE-0CE172B9E863}" dt="2022-10-19T07:36:32.136" v="11316" actId="47"/>
        <pc:sldMkLst>
          <pc:docMk/>
          <pc:sldMk cId="4280075011" sldId="3074"/>
        </pc:sldMkLst>
        <pc:spChg chg="mod">
          <ac:chgData name="Helen Margolis" userId="e6a7afbc-961a-442d-a2df-b33b0221b063" providerId="ADAL" clId="{3998DAE4-9DB3-458F-9FFE-0CE172B9E863}" dt="2022-10-16T16:40:50.937" v="3557" actId="404"/>
          <ac:spMkLst>
            <pc:docMk/>
            <pc:sldMk cId="4280075011" sldId="3074"/>
            <ac:spMk id="2" creationId="{9D16903B-9247-461D-87FF-601A6CE73898}"/>
          </ac:spMkLst>
        </pc:spChg>
        <pc:spChg chg="add del mod">
          <ac:chgData name="Helen Margolis" userId="e6a7afbc-961a-442d-a2df-b33b0221b063" providerId="ADAL" clId="{3998DAE4-9DB3-458F-9FFE-0CE172B9E863}" dt="2022-10-16T15:45:24.478" v="1553" actId="478"/>
          <ac:spMkLst>
            <pc:docMk/>
            <pc:sldMk cId="4280075011" sldId="3074"/>
            <ac:spMk id="4" creationId="{625323ED-B9D6-4302-BA41-0BE271A3BF4B}"/>
          </ac:spMkLst>
        </pc:spChg>
        <pc:spChg chg="add mod">
          <ac:chgData name="Helen Margolis" userId="e6a7afbc-961a-442d-a2df-b33b0221b063" providerId="ADAL" clId="{3998DAE4-9DB3-458F-9FFE-0CE172B9E863}" dt="2022-10-17T13:34:42.235" v="6558" actId="1076"/>
          <ac:spMkLst>
            <pc:docMk/>
            <pc:sldMk cId="4280075011" sldId="3074"/>
            <ac:spMk id="9" creationId="{43C08FD9-C348-4960-B3E5-6CB80393183A}"/>
          </ac:spMkLst>
        </pc:spChg>
        <pc:spChg chg="add mod">
          <ac:chgData name="Helen Margolis" userId="e6a7afbc-961a-442d-a2df-b33b0221b063" providerId="ADAL" clId="{3998DAE4-9DB3-458F-9FFE-0CE172B9E863}" dt="2022-10-17T13:34:30.700" v="6555" actId="1076"/>
          <ac:spMkLst>
            <pc:docMk/>
            <pc:sldMk cId="4280075011" sldId="3074"/>
            <ac:spMk id="13" creationId="{F68ED33E-13DB-462B-8788-BF6563173DAE}"/>
          </ac:spMkLst>
        </pc:spChg>
        <pc:spChg chg="add del mod">
          <ac:chgData name="Helen Margolis" userId="e6a7afbc-961a-442d-a2df-b33b0221b063" providerId="ADAL" clId="{3998DAE4-9DB3-458F-9FFE-0CE172B9E863}" dt="2022-10-16T16:30:15.176" v="3112" actId="478"/>
          <ac:spMkLst>
            <pc:docMk/>
            <pc:sldMk cId="4280075011" sldId="3074"/>
            <ac:spMk id="14" creationId="{6DD4CAC0-1D31-4FFC-8014-E1A32B51C143}"/>
          </ac:spMkLst>
        </pc:spChg>
        <pc:spChg chg="add del mod">
          <ac:chgData name="Helen Margolis" userId="e6a7afbc-961a-442d-a2df-b33b0221b063" providerId="ADAL" clId="{3998DAE4-9DB3-458F-9FFE-0CE172B9E863}" dt="2022-10-16T16:37:07.560" v="3496" actId="478"/>
          <ac:spMkLst>
            <pc:docMk/>
            <pc:sldMk cId="4280075011" sldId="3074"/>
            <ac:spMk id="15" creationId="{F1E193CA-F43E-4A85-BB3B-C7DF29F982E5}"/>
          </ac:spMkLst>
        </pc:spChg>
        <pc:spChg chg="add mod">
          <ac:chgData name="Helen Margolis" userId="e6a7afbc-961a-442d-a2df-b33b0221b063" providerId="ADAL" clId="{3998DAE4-9DB3-458F-9FFE-0CE172B9E863}" dt="2022-10-17T13:34:46.972" v="6559" actId="1076"/>
          <ac:spMkLst>
            <pc:docMk/>
            <pc:sldMk cId="4280075011" sldId="3074"/>
            <ac:spMk id="16" creationId="{94FD0DA6-BF53-4EC5-9320-22CBD1C04FAF}"/>
          </ac:spMkLst>
        </pc:spChg>
        <pc:spChg chg="mod">
          <ac:chgData name="Helen Margolis" userId="e6a7afbc-961a-442d-a2df-b33b0221b063" providerId="ADAL" clId="{3998DAE4-9DB3-458F-9FFE-0CE172B9E863}" dt="2022-10-17T13:34:33.484" v="6556" actId="1076"/>
          <ac:spMkLst>
            <pc:docMk/>
            <pc:sldMk cId="4280075011" sldId="3074"/>
            <ac:spMk id="55" creationId="{A2073FD8-ECE6-4C04-9C29-0E7A72ECB4B4}"/>
          </ac:spMkLst>
        </pc:spChg>
        <pc:spChg chg="mod">
          <ac:chgData name="Helen Margolis" userId="e6a7afbc-961a-442d-a2df-b33b0221b063" providerId="ADAL" clId="{3998DAE4-9DB3-458F-9FFE-0CE172B9E863}" dt="2022-10-18T18:26:43.197" v="11192" actId="14100"/>
          <ac:spMkLst>
            <pc:docMk/>
            <pc:sldMk cId="4280075011" sldId="3074"/>
            <ac:spMk id="57" creationId="{4B64A5DB-7640-422A-A028-0FC4CF83CB8E}"/>
          </ac:spMkLst>
        </pc:spChg>
        <pc:grpChg chg="del">
          <ac:chgData name="Helen Margolis" userId="e6a7afbc-961a-442d-a2df-b33b0221b063" providerId="ADAL" clId="{3998DAE4-9DB3-458F-9FFE-0CE172B9E863}" dt="2022-10-16T16:23:49.515" v="2669" actId="478"/>
          <ac:grpSpMkLst>
            <pc:docMk/>
            <pc:sldMk cId="4280075011" sldId="3074"/>
            <ac:grpSpMk id="3" creationId="{6F549370-CFE7-49A1-9AB3-6023417192E3}"/>
          </ac:grpSpMkLst>
        </pc:grpChg>
      </pc:sldChg>
      <pc:sldChg chg="addSp delSp modSp add del mod modAnim">
        <pc:chgData name="Helen Margolis" userId="e6a7afbc-961a-442d-a2df-b33b0221b063" providerId="ADAL" clId="{3998DAE4-9DB3-458F-9FFE-0CE172B9E863}" dt="2022-10-19T07:36:32.136" v="11316" actId="47"/>
        <pc:sldMkLst>
          <pc:docMk/>
          <pc:sldMk cId="1180883565" sldId="3075"/>
        </pc:sldMkLst>
        <pc:spChg chg="mod">
          <ac:chgData name="Helen Margolis" userId="e6a7afbc-961a-442d-a2df-b33b0221b063" providerId="ADAL" clId="{3998DAE4-9DB3-458F-9FFE-0CE172B9E863}" dt="2022-10-16T16:40:39.067" v="3554" actId="404"/>
          <ac:spMkLst>
            <pc:docMk/>
            <pc:sldMk cId="1180883565" sldId="3075"/>
            <ac:spMk id="2" creationId="{9D16903B-9247-461D-87FF-601A6CE73898}"/>
          </ac:spMkLst>
        </pc:spChg>
        <pc:spChg chg="mod">
          <ac:chgData name="Helen Margolis" userId="e6a7afbc-961a-442d-a2df-b33b0221b063" providerId="ADAL" clId="{3998DAE4-9DB3-458F-9FFE-0CE172B9E863}" dt="2022-10-16T16:55:05.013" v="4430" actId="11530"/>
          <ac:spMkLst>
            <pc:docMk/>
            <pc:sldMk cId="1180883565" sldId="3075"/>
            <ac:spMk id="14" creationId="{4B63409A-981B-4737-9451-748D850CBCE4}"/>
          </ac:spMkLst>
        </pc:spChg>
        <pc:spChg chg="mod">
          <ac:chgData name="Helen Margolis" userId="e6a7afbc-961a-442d-a2df-b33b0221b063" providerId="ADAL" clId="{3998DAE4-9DB3-458F-9FFE-0CE172B9E863}" dt="2022-10-16T16:55:05.013" v="4430" actId="11530"/>
          <ac:spMkLst>
            <pc:docMk/>
            <pc:sldMk cId="1180883565" sldId="3075"/>
            <ac:spMk id="15" creationId="{B0AECBAC-E8C2-47A6-BD8A-B9B4B7BAA7BE}"/>
          </ac:spMkLst>
        </pc:spChg>
        <pc:spChg chg="mod">
          <ac:chgData name="Helen Margolis" userId="e6a7afbc-961a-442d-a2df-b33b0221b063" providerId="ADAL" clId="{3998DAE4-9DB3-458F-9FFE-0CE172B9E863}" dt="2022-10-16T16:55:05.013" v="4430" actId="11530"/>
          <ac:spMkLst>
            <pc:docMk/>
            <pc:sldMk cId="1180883565" sldId="3075"/>
            <ac:spMk id="16" creationId="{07A718C8-EB2A-4B59-80C1-DF3C2E30192A}"/>
          </ac:spMkLst>
        </pc:spChg>
        <pc:spChg chg="mod">
          <ac:chgData name="Helen Margolis" userId="e6a7afbc-961a-442d-a2df-b33b0221b063" providerId="ADAL" clId="{3998DAE4-9DB3-458F-9FFE-0CE172B9E863}" dt="2022-10-16T16:55:05.013" v="4430" actId="11530"/>
          <ac:spMkLst>
            <pc:docMk/>
            <pc:sldMk cId="1180883565" sldId="3075"/>
            <ac:spMk id="18" creationId="{84FD90A6-2EBA-469A-99BA-58059A1EE106}"/>
          </ac:spMkLst>
        </pc:spChg>
        <pc:spChg chg="mod">
          <ac:chgData name="Helen Margolis" userId="e6a7afbc-961a-442d-a2df-b33b0221b063" providerId="ADAL" clId="{3998DAE4-9DB3-458F-9FFE-0CE172B9E863}" dt="2022-10-16T16:55:05.013" v="4430" actId="11530"/>
          <ac:spMkLst>
            <pc:docMk/>
            <pc:sldMk cId="1180883565" sldId="3075"/>
            <ac:spMk id="19" creationId="{6C1E6742-C5E0-46BD-A3E4-DBDC7C995C36}"/>
          </ac:spMkLst>
        </pc:spChg>
        <pc:spChg chg="mod">
          <ac:chgData name="Helen Margolis" userId="e6a7afbc-961a-442d-a2df-b33b0221b063" providerId="ADAL" clId="{3998DAE4-9DB3-458F-9FFE-0CE172B9E863}" dt="2022-10-16T16:55:05.013" v="4430" actId="11530"/>
          <ac:spMkLst>
            <pc:docMk/>
            <pc:sldMk cId="1180883565" sldId="3075"/>
            <ac:spMk id="20" creationId="{F1224E8F-89EF-44FF-87C7-4D8075318AFF}"/>
          </ac:spMkLst>
        </pc:spChg>
        <pc:spChg chg="mod">
          <ac:chgData name="Helen Margolis" userId="e6a7afbc-961a-442d-a2df-b33b0221b063" providerId="ADAL" clId="{3998DAE4-9DB3-458F-9FFE-0CE172B9E863}" dt="2022-10-16T16:55:05.013" v="4430" actId="11530"/>
          <ac:spMkLst>
            <pc:docMk/>
            <pc:sldMk cId="1180883565" sldId="3075"/>
            <ac:spMk id="21" creationId="{648E995F-25CB-466C-88DE-9A7D36E7A637}"/>
          </ac:spMkLst>
        </pc:spChg>
        <pc:spChg chg="mod">
          <ac:chgData name="Helen Margolis" userId="e6a7afbc-961a-442d-a2df-b33b0221b063" providerId="ADAL" clId="{3998DAE4-9DB3-458F-9FFE-0CE172B9E863}" dt="2022-10-16T16:55:05.013" v="4430" actId="11530"/>
          <ac:spMkLst>
            <pc:docMk/>
            <pc:sldMk cId="1180883565" sldId="3075"/>
            <ac:spMk id="23" creationId="{C2792DAF-A20E-40FF-BDB7-EBA7EF458028}"/>
          </ac:spMkLst>
        </pc:spChg>
        <pc:spChg chg="mod">
          <ac:chgData name="Helen Margolis" userId="e6a7afbc-961a-442d-a2df-b33b0221b063" providerId="ADAL" clId="{3998DAE4-9DB3-458F-9FFE-0CE172B9E863}" dt="2022-10-16T16:55:05.013" v="4430" actId="11530"/>
          <ac:spMkLst>
            <pc:docMk/>
            <pc:sldMk cId="1180883565" sldId="3075"/>
            <ac:spMk id="24" creationId="{47E56E42-D197-4172-AA0C-F463CAB5A2D8}"/>
          </ac:spMkLst>
        </pc:spChg>
        <pc:spChg chg="mod">
          <ac:chgData name="Helen Margolis" userId="e6a7afbc-961a-442d-a2df-b33b0221b063" providerId="ADAL" clId="{3998DAE4-9DB3-458F-9FFE-0CE172B9E863}" dt="2022-10-16T16:55:05.013" v="4430" actId="11530"/>
          <ac:spMkLst>
            <pc:docMk/>
            <pc:sldMk cId="1180883565" sldId="3075"/>
            <ac:spMk id="25" creationId="{A57884D4-D176-44B6-8FE2-EFDB91757123}"/>
          </ac:spMkLst>
        </pc:spChg>
        <pc:spChg chg="mod">
          <ac:chgData name="Helen Margolis" userId="e6a7afbc-961a-442d-a2df-b33b0221b063" providerId="ADAL" clId="{3998DAE4-9DB3-458F-9FFE-0CE172B9E863}" dt="2022-10-16T16:55:05.013" v="4430" actId="11530"/>
          <ac:spMkLst>
            <pc:docMk/>
            <pc:sldMk cId="1180883565" sldId="3075"/>
            <ac:spMk id="26" creationId="{1000B8C7-CB20-4930-B4C0-435FE858A6DF}"/>
          </ac:spMkLst>
        </pc:spChg>
        <pc:spChg chg="mod">
          <ac:chgData name="Helen Margolis" userId="e6a7afbc-961a-442d-a2df-b33b0221b063" providerId="ADAL" clId="{3998DAE4-9DB3-458F-9FFE-0CE172B9E863}" dt="2022-10-16T16:55:05.013" v="4430" actId="11530"/>
          <ac:spMkLst>
            <pc:docMk/>
            <pc:sldMk cId="1180883565" sldId="3075"/>
            <ac:spMk id="27" creationId="{A92DDC09-C099-4503-9A3F-B6E9DF6EE0AE}"/>
          </ac:spMkLst>
        </pc:spChg>
        <pc:spChg chg="mod">
          <ac:chgData name="Helen Margolis" userId="e6a7afbc-961a-442d-a2df-b33b0221b063" providerId="ADAL" clId="{3998DAE4-9DB3-458F-9FFE-0CE172B9E863}" dt="2022-10-18T17:01:15.395" v="11084" actId="207"/>
          <ac:spMkLst>
            <pc:docMk/>
            <pc:sldMk cId="1180883565" sldId="3075"/>
            <ac:spMk id="28" creationId="{DF9AB14C-8707-41C8-BB87-77B3F58C0A0B}"/>
          </ac:spMkLst>
        </pc:spChg>
        <pc:spChg chg="mod">
          <ac:chgData name="Helen Margolis" userId="e6a7afbc-961a-442d-a2df-b33b0221b063" providerId="ADAL" clId="{3998DAE4-9DB3-458F-9FFE-0CE172B9E863}" dt="2022-10-16T16:55:05.013" v="4430" actId="11530"/>
          <ac:spMkLst>
            <pc:docMk/>
            <pc:sldMk cId="1180883565" sldId="3075"/>
            <ac:spMk id="29" creationId="{D37705F4-92C2-46B3-9E36-D5C605A6466C}"/>
          </ac:spMkLst>
        </pc:spChg>
        <pc:spChg chg="mod">
          <ac:chgData name="Helen Margolis" userId="e6a7afbc-961a-442d-a2df-b33b0221b063" providerId="ADAL" clId="{3998DAE4-9DB3-458F-9FFE-0CE172B9E863}" dt="2022-10-16T16:55:05.013" v="4430" actId="11530"/>
          <ac:spMkLst>
            <pc:docMk/>
            <pc:sldMk cId="1180883565" sldId="3075"/>
            <ac:spMk id="30" creationId="{0997B9ED-B1F6-4205-BB56-3622DF25183F}"/>
          </ac:spMkLst>
        </pc:spChg>
        <pc:spChg chg="mod">
          <ac:chgData name="Helen Margolis" userId="e6a7afbc-961a-442d-a2df-b33b0221b063" providerId="ADAL" clId="{3998DAE4-9DB3-458F-9FFE-0CE172B9E863}" dt="2022-10-16T16:55:05.013" v="4430" actId="11530"/>
          <ac:spMkLst>
            <pc:docMk/>
            <pc:sldMk cId="1180883565" sldId="3075"/>
            <ac:spMk id="38" creationId="{02081B6F-DF9B-4369-BA82-EC1687D76FDD}"/>
          </ac:spMkLst>
        </pc:spChg>
        <pc:spChg chg="mod">
          <ac:chgData name="Helen Margolis" userId="e6a7afbc-961a-442d-a2df-b33b0221b063" providerId="ADAL" clId="{3998DAE4-9DB3-458F-9FFE-0CE172B9E863}" dt="2022-10-16T16:55:05.013" v="4430" actId="11530"/>
          <ac:spMkLst>
            <pc:docMk/>
            <pc:sldMk cId="1180883565" sldId="3075"/>
            <ac:spMk id="39" creationId="{B8579364-02E4-496D-B715-71B2C6F687A9}"/>
          </ac:spMkLst>
        </pc:spChg>
        <pc:spChg chg="mod">
          <ac:chgData name="Helen Margolis" userId="e6a7afbc-961a-442d-a2df-b33b0221b063" providerId="ADAL" clId="{3998DAE4-9DB3-458F-9FFE-0CE172B9E863}" dt="2022-10-16T16:55:05.013" v="4430" actId="11530"/>
          <ac:spMkLst>
            <pc:docMk/>
            <pc:sldMk cId="1180883565" sldId="3075"/>
            <ac:spMk id="40" creationId="{EE409EF0-A9DB-4961-AF49-F8199279A51F}"/>
          </ac:spMkLst>
        </pc:spChg>
        <pc:spChg chg="mod">
          <ac:chgData name="Helen Margolis" userId="e6a7afbc-961a-442d-a2df-b33b0221b063" providerId="ADAL" clId="{3998DAE4-9DB3-458F-9FFE-0CE172B9E863}" dt="2022-10-16T16:55:05.013" v="4430" actId="11530"/>
          <ac:spMkLst>
            <pc:docMk/>
            <pc:sldMk cId="1180883565" sldId="3075"/>
            <ac:spMk id="41" creationId="{E7A4274C-70F4-4216-9CD0-875655587275}"/>
          </ac:spMkLst>
        </pc:spChg>
        <pc:spChg chg="mod">
          <ac:chgData name="Helen Margolis" userId="e6a7afbc-961a-442d-a2df-b33b0221b063" providerId="ADAL" clId="{3998DAE4-9DB3-458F-9FFE-0CE172B9E863}" dt="2022-10-16T16:55:05.013" v="4430" actId="11530"/>
          <ac:spMkLst>
            <pc:docMk/>
            <pc:sldMk cId="1180883565" sldId="3075"/>
            <ac:spMk id="42" creationId="{D9EF2936-0F97-47CF-8371-4A040AB6A80D}"/>
          </ac:spMkLst>
        </pc:spChg>
        <pc:spChg chg="mod">
          <ac:chgData name="Helen Margolis" userId="e6a7afbc-961a-442d-a2df-b33b0221b063" providerId="ADAL" clId="{3998DAE4-9DB3-458F-9FFE-0CE172B9E863}" dt="2022-10-16T16:55:05.013" v="4430" actId="11530"/>
          <ac:spMkLst>
            <pc:docMk/>
            <pc:sldMk cId="1180883565" sldId="3075"/>
            <ac:spMk id="44" creationId="{657CD0E5-AC0D-4E1F-972E-48CBA084C1B7}"/>
          </ac:spMkLst>
        </pc:spChg>
        <pc:spChg chg="mod">
          <ac:chgData name="Helen Margolis" userId="e6a7afbc-961a-442d-a2df-b33b0221b063" providerId="ADAL" clId="{3998DAE4-9DB3-458F-9FFE-0CE172B9E863}" dt="2022-10-16T16:55:05.013" v="4430" actId="11530"/>
          <ac:spMkLst>
            <pc:docMk/>
            <pc:sldMk cId="1180883565" sldId="3075"/>
            <ac:spMk id="45" creationId="{FFB090B4-EB0D-4900-AAB3-005168CA89A8}"/>
          </ac:spMkLst>
        </pc:spChg>
        <pc:spChg chg="mod">
          <ac:chgData name="Helen Margolis" userId="e6a7afbc-961a-442d-a2df-b33b0221b063" providerId="ADAL" clId="{3998DAE4-9DB3-458F-9FFE-0CE172B9E863}" dt="2022-10-16T16:55:05.013" v="4430" actId="11530"/>
          <ac:spMkLst>
            <pc:docMk/>
            <pc:sldMk cId="1180883565" sldId="3075"/>
            <ac:spMk id="46" creationId="{837943CC-26BA-4721-9CFC-FB76C66CACA4}"/>
          </ac:spMkLst>
        </pc:spChg>
        <pc:spChg chg="mod">
          <ac:chgData name="Helen Margolis" userId="e6a7afbc-961a-442d-a2df-b33b0221b063" providerId="ADAL" clId="{3998DAE4-9DB3-458F-9FFE-0CE172B9E863}" dt="2022-10-16T16:55:05.013" v="4430" actId="11530"/>
          <ac:spMkLst>
            <pc:docMk/>
            <pc:sldMk cId="1180883565" sldId="3075"/>
            <ac:spMk id="47" creationId="{64D96829-AF76-4A44-9EC1-2638DE036759}"/>
          </ac:spMkLst>
        </pc:spChg>
        <pc:spChg chg="mod">
          <ac:chgData name="Helen Margolis" userId="e6a7afbc-961a-442d-a2df-b33b0221b063" providerId="ADAL" clId="{3998DAE4-9DB3-458F-9FFE-0CE172B9E863}" dt="2022-10-16T16:55:05.013" v="4430" actId="11530"/>
          <ac:spMkLst>
            <pc:docMk/>
            <pc:sldMk cId="1180883565" sldId="3075"/>
            <ac:spMk id="48" creationId="{BEDF32F9-B250-4BF5-B57E-C0F61C3E380A}"/>
          </ac:spMkLst>
        </pc:spChg>
        <pc:spChg chg="mod">
          <ac:chgData name="Helen Margolis" userId="e6a7afbc-961a-442d-a2df-b33b0221b063" providerId="ADAL" clId="{3998DAE4-9DB3-458F-9FFE-0CE172B9E863}" dt="2022-10-16T16:55:05.013" v="4430" actId="11530"/>
          <ac:spMkLst>
            <pc:docMk/>
            <pc:sldMk cId="1180883565" sldId="3075"/>
            <ac:spMk id="49" creationId="{1CDD0841-D21B-4066-9FF9-F1BFCBE8E0BE}"/>
          </ac:spMkLst>
        </pc:spChg>
        <pc:spChg chg="mod">
          <ac:chgData name="Helen Margolis" userId="e6a7afbc-961a-442d-a2df-b33b0221b063" providerId="ADAL" clId="{3998DAE4-9DB3-458F-9FFE-0CE172B9E863}" dt="2022-10-16T16:55:05.013" v="4430" actId="11530"/>
          <ac:spMkLst>
            <pc:docMk/>
            <pc:sldMk cId="1180883565" sldId="3075"/>
            <ac:spMk id="50" creationId="{8390ED43-8BF0-4607-B4F9-493BE1035B2C}"/>
          </ac:spMkLst>
        </pc:spChg>
        <pc:spChg chg="mod">
          <ac:chgData name="Helen Margolis" userId="e6a7afbc-961a-442d-a2df-b33b0221b063" providerId="ADAL" clId="{3998DAE4-9DB3-458F-9FFE-0CE172B9E863}" dt="2022-10-16T16:55:05.013" v="4430" actId="11530"/>
          <ac:spMkLst>
            <pc:docMk/>
            <pc:sldMk cId="1180883565" sldId="3075"/>
            <ac:spMk id="51" creationId="{5C6C562D-8CF0-45FC-905B-CC29F6F710E4}"/>
          </ac:spMkLst>
        </pc:spChg>
        <pc:spChg chg="mod">
          <ac:chgData name="Helen Margolis" userId="e6a7afbc-961a-442d-a2df-b33b0221b063" providerId="ADAL" clId="{3998DAE4-9DB3-458F-9FFE-0CE172B9E863}" dt="2022-10-16T16:55:05.013" v="4430" actId="11530"/>
          <ac:spMkLst>
            <pc:docMk/>
            <pc:sldMk cId="1180883565" sldId="3075"/>
            <ac:spMk id="54" creationId="{979CDB24-7BFA-4F96-B126-BECCDA197C38}"/>
          </ac:spMkLst>
        </pc:spChg>
        <pc:spChg chg="mod">
          <ac:chgData name="Helen Margolis" userId="e6a7afbc-961a-442d-a2df-b33b0221b063" providerId="ADAL" clId="{3998DAE4-9DB3-458F-9FFE-0CE172B9E863}" dt="2022-10-16T16:55:05.013" v="4430" actId="11530"/>
          <ac:spMkLst>
            <pc:docMk/>
            <pc:sldMk cId="1180883565" sldId="3075"/>
            <ac:spMk id="55" creationId="{B78B719F-0344-42B5-8B50-4681EA9D4661}"/>
          </ac:spMkLst>
        </pc:spChg>
        <pc:spChg chg="mod">
          <ac:chgData name="Helen Margolis" userId="e6a7afbc-961a-442d-a2df-b33b0221b063" providerId="ADAL" clId="{3998DAE4-9DB3-458F-9FFE-0CE172B9E863}" dt="2022-10-16T16:55:05.013" v="4430" actId="11530"/>
          <ac:spMkLst>
            <pc:docMk/>
            <pc:sldMk cId="1180883565" sldId="3075"/>
            <ac:spMk id="56" creationId="{2650C98E-E170-427B-AB75-69D49705CBA2}"/>
          </ac:spMkLst>
        </pc:spChg>
        <pc:spChg chg="mod">
          <ac:chgData name="Helen Margolis" userId="e6a7afbc-961a-442d-a2df-b33b0221b063" providerId="ADAL" clId="{3998DAE4-9DB3-458F-9FFE-0CE172B9E863}" dt="2022-10-16T16:55:05.013" v="4430" actId="11530"/>
          <ac:spMkLst>
            <pc:docMk/>
            <pc:sldMk cId="1180883565" sldId="3075"/>
            <ac:spMk id="57" creationId="{259FB122-6F24-45F4-87E1-3F165F52CBEF}"/>
          </ac:spMkLst>
        </pc:spChg>
        <pc:spChg chg="mod">
          <ac:chgData name="Helen Margolis" userId="e6a7afbc-961a-442d-a2df-b33b0221b063" providerId="ADAL" clId="{3998DAE4-9DB3-458F-9FFE-0CE172B9E863}" dt="2022-10-16T16:55:05.013" v="4430" actId="11530"/>
          <ac:spMkLst>
            <pc:docMk/>
            <pc:sldMk cId="1180883565" sldId="3075"/>
            <ac:spMk id="58" creationId="{03B83EE4-4335-4072-848F-2DBE50228B02}"/>
          </ac:spMkLst>
        </pc:spChg>
        <pc:spChg chg="mod">
          <ac:chgData name="Helen Margolis" userId="e6a7afbc-961a-442d-a2df-b33b0221b063" providerId="ADAL" clId="{3998DAE4-9DB3-458F-9FFE-0CE172B9E863}" dt="2022-10-16T16:55:05.013" v="4430" actId="11530"/>
          <ac:spMkLst>
            <pc:docMk/>
            <pc:sldMk cId="1180883565" sldId="3075"/>
            <ac:spMk id="59" creationId="{5D8D81C3-7F8D-4E85-8579-6D6F64F08A71}"/>
          </ac:spMkLst>
        </pc:spChg>
        <pc:spChg chg="mod">
          <ac:chgData name="Helen Margolis" userId="e6a7afbc-961a-442d-a2df-b33b0221b063" providerId="ADAL" clId="{3998DAE4-9DB3-458F-9FFE-0CE172B9E863}" dt="2022-10-16T16:55:05.013" v="4430" actId="11530"/>
          <ac:spMkLst>
            <pc:docMk/>
            <pc:sldMk cId="1180883565" sldId="3075"/>
            <ac:spMk id="60" creationId="{3CDD059F-E3B2-46A6-831F-0E2ED0E68783}"/>
          </ac:spMkLst>
        </pc:spChg>
        <pc:spChg chg="mod">
          <ac:chgData name="Helen Margolis" userId="e6a7afbc-961a-442d-a2df-b33b0221b063" providerId="ADAL" clId="{3998DAE4-9DB3-458F-9FFE-0CE172B9E863}" dt="2022-10-16T16:55:05.013" v="4430" actId="11530"/>
          <ac:spMkLst>
            <pc:docMk/>
            <pc:sldMk cId="1180883565" sldId="3075"/>
            <ac:spMk id="61" creationId="{F82636C8-E228-4BF9-906B-2D964E691D5E}"/>
          </ac:spMkLst>
        </pc:spChg>
        <pc:spChg chg="mod">
          <ac:chgData name="Helen Margolis" userId="e6a7afbc-961a-442d-a2df-b33b0221b063" providerId="ADAL" clId="{3998DAE4-9DB3-458F-9FFE-0CE172B9E863}" dt="2022-10-16T16:55:05.013" v="4430" actId="11530"/>
          <ac:spMkLst>
            <pc:docMk/>
            <pc:sldMk cId="1180883565" sldId="3075"/>
            <ac:spMk id="62" creationId="{AFEEBC35-B1AF-4159-8AC7-EEDE1DE80143}"/>
          </ac:spMkLst>
        </pc:spChg>
        <pc:spChg chg="del">
          <ac:chgData name="Helen Margolis" userId="e6a7afbc-961a-442d-a2df-b33b0221b063" providerId="ADAL" clId="{3998DAE4-9DB3-458F-9FFE-0CE172B9E863}" dt="2022-10-16T16:49:08.010" v="4204" actId="478"/>
          <ac:spMkLst>
            <pc:docMk/>
            <pc:sldMk cId="1180883565" sldId="3075"/>
            <ac:spMk id="63" creationId="{5D8ED410-C18F-4F9F-A28F-57C92D2E0D4E}"/>
          </ac:spMkLst>
        </pc:spChg>
        <pc:spChg chg="mod">
          <ac:chgData name="Helen Margolis" userId="e6a7afbc-961a-442d-a2df-b33b0221b063" providerId="ADAL" clId="{3998DAE4-9DB3-458F-9FFE-0CE172B9E863}" dt="2022-10-18T17:04:52.454" v="11097" actId="20577"/>
          <ac:spMkLst>
            <pc:docMk/>
            <pc:sldMk cId="1180883565" sldId="3075"/>
            <ac:spMk id="64" creationId="{AD56C5E1-2DE4-46CB-BEC4-5483E503F95B}"/>
          </ac:spMkLst>
        </pc:spChg>
        <pc:spChg chg="add del mod">
          <ac:chgData name="Helen Margolis" userId="e6a7afbc-961a-442d-a2df-b33b0221b063" providerId="ADAL" clId="{3998DAE4-9DB3-458F-9FFE-0CE172B9E863}" dt="2022-10-16T16:38:09.372" v="3502" actId="478"/>
          <ac:spMkLst>
            <pc:docMk/>
            <pc:sldMk cId="1180883565" sldId="3075"/>
            <ac:spMk id="65" creationId="{267F4EDA-152E-47E8-B3B5-09C096E33C11}"/>
          </ac:spMkLst>
        </pc:spChg>
        <pc:spChg chg="add del mod">
          <ac:chgData name="Helen Margolis" userId="e6a7afbc-961a-442d-a2df-b33b0221b063" providerId="ADAL" clId="{3998DAE4-9DB3-458F-9FFE-0CE172B9E863}" dt="2022-10-16T16:51:26.203" v="4410" actId="478"/>
          <ac:spMkLst>
            <pc:docMk/>
            <pc:sldMk cId="1180883565" sldId="3075"/>
            <ac:spMk id="66" creationId="{A8700D88-4F49-4F0F-BAA2-00E437CDA2D1}"/>
          </ac:spMkLst>
        </pc:spChg>
        <pc:spChg chg="mod">
          <ac:chgData name="Helen Margolis" userId="e6a7afbc-961a-442d-a2df-b33b0221b063" providerId="ADAL" clId="{3998DAE4-9DB3-458F-9FFE-0CE172B9E863}" dt="2022-10-16T16:53:47.703" v="4423" actId="948"/>
          <ac:spMkLst>
            <pc:docMk/>
            <pc:sldMk cId="1180883565" sldId="3075"/>
            <ac:spMk id="67" creationId="{B8A38951-DA65-4532-8320-6CD67E4C71B0}"/>
          </ac:spMkLst>
        </pc:spChg>
        <pc:spChg chg="add mod">
          <ac:chgData name="Helen Margolis" userId="e6a7afbc-961a-442d-a2df-b33b0221b063" providerId="ADAL" clId="{3998DAE4-9DB3-458F-9FFE-0CE172B9E863}" dt="2022-10-17T13:29:16.157" v="6358" actId="1076"/>
          <ac:spMkLst>
            <pc:docMk/>
            <pc:sldMk cId="1180883565" sldId="3075"/>
            <ac:spMk id="68" creationId="{CD264167-770C-4127-8135-C1A8FE8FF8B6}"/>
          </ac:spMkLst>
        </pc:spChg>
        <pc:spChg chg="mod">
          <ac:chgData name="Helen Margolis" userId="e6a7afbc-961a-442d-a2df-b33b0221b063" providerId="ADAL" clId="{3998DAE4-9DB3-458F-9FFE-0CE172B9E863}" dt="2022-10-16T16:55:05.013" v="4430" actId="11530"/>
          <ac:spMkLst>
            <pc:docMk/>
            <pc:sldMk cId="1180883565" sldId="3075"/>
            <ac:spMk id="70" creationId="{587A1A7C-2DB7-4C32-9C94-D541E6EC2C96}"/>
          </ac:spMkLst>
        </pc:spChg>
        <pc:grpChg chg="mod">
          <ac:chgData name="Helen Margolis" userId="e6a7afbc-961a-442d-a2df-b33b0221b063" providerId="ADAL" clId="{3998DAE4-9DB3-458F-9FFE-0CE172B9E863}" dt="2022-10-16T16:55:05.013" v="4430" actId="11530"/>
          <ac:grpSpMkLst>
            <pc:docMk/>
            <pc:sldMk cId="1180883565" sldId="3075"/>
            <ac:grpSpMk id="13" creationId="{8F11C3E6-12FB-40E6-80C3-027C23767FE5}"/>
          </ac:grpSpMkLst>
        </pc:grpChg>
        <pc:grpChg chg="mod">
          <ac:chgData name="Helen Margolis" userId="e6a7afbc-961a-442d-a2df-b33b0221b063" providerId="ADAL" clId="{3998DAE4-9DB3-458F-9FFE-0CE172B9E863}" dt="2022-10-16T16:55:05.013" v="4430" actId="11530"/>
          <ac:grpSpMkLst>
            <pc:docMk/>
            <pc:sldMk cId="1180883565" sldId="3075"/>
            <ac:grpSpMk id="17" creationId="{845F7C12-E113-4655-8D47-B724E99380E3}"/>
          </ac:grpSpMkLst>
        </pc:grpChg>
        <pc:grpChg chg="mod">
          <ac:chgData name="Helen Margolis" userId="e6a7afbc-961a-442d-a2df-b33b0221b063" providerId="ADAL" clId="{3998DAE4-9DB3-458F-9FFE-0CE172B9E863}" dt="2022-10-16T16:55:05.013" v="4430" actId="11530"/>
          <ac:grpSpMkLst>
            <pc:docMk/>
            <pc:sldMk cId="1180883565" sldId="3075"/>
            <ac:grpSpMk id="22" creationId="{246DC7E6-AD6B-43C6-B0C5-FA972CCAC4CB}"/>
          </ac:grpSpMkLst>
        </pc:grpChg>
        <pc:grpChg chg="mod">
          <ac:chgData name="Helen Margolis" userId="e6a7afbc-961a-442d-a2df-b33b0221b063" providerId="ADAL" clId="{3998DAE4-9DB3-458F-9FFE-0CE172B9E863}" dt="2022-10-16T16:55:09.550" v="4431" actId="1076"/>
          <ac:grpSpMkLst>
            <pc:docMk/>
            <pc:sldMk cId="1180883565" sldId="3075"/>
            <ac:grpSpMk id="71" creationId="{A631D2D2-38F7-447C-89FC-5C17FFA1A9E4}"/>
          </ac:grpSpMkLst>
        </pc:grpChg>
        <pc:picChg chg="mod">
          <ac:chgData name="Helen Margolis" userId="e6a7afbc-961a-442d-a2df-b33b0221b063" providerId="ADAL" clId="{3998DAE4-9DB3-458F-9FFE-0CE172B9E863}" dt="2022-10-16T16:55:05.013" v="4430" actId="11530"/>
          <ac:picMkLst>
            <pc:docMk/>
            <pc:sldMk cId="1180883565" sldId="3075"/>
            <ac:picMk id="9" creationId="{A7E5642A-CB41-4CC2-9CF4-0762B9D96735}"/>
          </ac:picMkLst>
        </pc:picChg>
        <pc:picChg chg="mod">
          <ac:chgData name="Helen Margolis" userId="e6a7afbc-961a-442d-a2df-b33b0221b063" providerId="ADAL" clId="{3998DAE4-9DB3-458F-9FFE-0CE172B9E863}" dt="2022-10-16T16:55:05.013" v="4430" actId="11530"/>
          <ac:picMkLst>
            <pc:docMk/>
            <pc:sldMk cId="1180883565" sldId="3075"/>
            <ac:picMk id="52" creationId="{85F01A25-DEE0-40D5-BC1D-75ACFBB0B25C}"/>
          </ac:picMkLst>
        </pc:picChg>
        <pc:cxnChg chg="mod">
          <ac:chgData name="Helen Margolis" userId="e6a7afbc-961a-442d-a2df-b33b0221b063" providerId="ADAL" clId="{3998DAE4-9DB3-458F-9FFE-0CE172B9E863}" dt="2022-10-16T16:55:05.013" v="4430" actId="11530"/>
          <ac:cxnSpMkLst>
            <pc:docMk/>
            <pc:sldMk cId="1180883565" sldId="3075"/>
            <ac:cxnSpMk id="31" creationId="{AC7E69C5-E71B-4266-ABEB-EE4F6824B18C}"/>
          </ac:cxnSpMkLst>
        </pc:cxnChg>
        <pc:cxnChg chg="mod">
          <ac:chgData name="Helen Margolis" userId="e6a7afbc-961a-442d-a2df-b33b0221b063" providerId="ADAL" clId="{3998DAE4-9DB3-458F-9FFE-0CE172B9E863}" dt="2022-10-16T16:55:05.013" v="4430" actId="11530"/>
          <ac:cxnSpMkLst>
            <pc:docMk/>
            <pc:sldMk cId="1180883565" sldId="3075"/>
            <ac:cxnSpMk id="32" creationId="{DAD7B9CE-6963-4FCB-A151-34726F38D2BF}"/>
          </ac:cxnSpMkLst>
        </pc:cxnChg>
        <pc:cxnChg chg="mod">
          <ac:chgData name="Helen Margolis" userId="e6a7afbc-961a-442d-a2df-b33b0221b063" providerId="ADAL" clId="{3998DAE4-9DB3-458F-9FFE-0CE172B9E863}" dt="2022-10-16T16:55:05.013" v="4430" actId="11530"/>
          <ac:cxnSpMkLst>
            <pc:docMk/>
            <pc:sldMk cId="1180883565" sldId="3075"/>
            <ac:cxnSpMk id="33" creationId="{85F2D85E-9F22-439A-9552-C2FBBE5E60BC}"/>
          </ac:cxnSpMkLst>
        </pc:cxnChg>
        <pc:cxnChg chg="mod">
          <ac:chgData name="Helen Margolis" userId="e6a7afbc-961a-442d-a2df-b33b0221b063" providerId="ADAL" clId="{3998DAE4-9DB3-458F-9FFE-0CE172B9E863}" dt="2022-10-16T16:55:05.013" v="4430" actId="11530"/>
          <ac:cxnSpMkLst>
            <pc:docMk/>
            <pc:sldMk cId="1180883565" sldId="3075"/>
            <ac:cxnSpMk id="34" creationId="{C3320449-F32F-4DB9-A865-FAC3845A6D6D}"/>
          </ac:cxnSpMkLst>
        </pc:cxnChg>
        <pc:cxnChg chg="mod">
          <ac:chgData name="Helen Margolis" userId="e6a7afbc-961a-442d-a2df-b33b0221b063" providerId="ADAL" clId="{3998DAE4-9DB3-458F-9FFE-0CE172B9E863}" dt="2022-10-16T16:55:05.013" v="4430" actId="11530"/>
          <ac:cxnSpMkLst>
            <pc:docMk/>
            <pc:sldMk cId="1180883565" sldId="3075"/>
            <ac:cxnSpMk id="35" creationId="{8C61A574-F524-4BCA-BD06-1F49C57B0C84}"/>
          </ac:cxnSpMkLst>
        </pc:cxnChg>
        <pc:cxnChg chg="mod">
          <ac:chgData name="Helen Margolis" userId="e6a7afbc-961a-442d-a2df-b33b0221b063" providerId="ADAL" clId="{3998DAE4-9DB3-458F-9FFE-0CE172B9E863}" dt="2022-10-16T16:55:05.013" v="4430" actId="11530"/>
          <ac:cxnSpMkLst>
            <pc:docMk/>
            <pc:sldMk cId="1180883565" sldId="3075"/>
            <ac:cxnSpMk id="36" creationId="{6D49CC84-546F-4B25-9333-6DEF21509021}"/>
          </ac:cxnSpMkLst>
        </pc:cxnChg>
        <pc:cxnChg chg="mod">
          <ac:chgData name="Helen Margolis" userId="e6a7afbc-961a-442d-a2df-b33b0221b063" providerId="ADAL" clId="{3998DAE4-9DB3-458F-9FFE-0CE172B9E863}" dt="2022-10-16T16:55:05.013" v="4430" actId="11530"/>
          <ac:cxnSpMkLst>
            <pc:docMk/>
            <pc:sldMk cId="1180883565" sldId="3075"/>
            <ac:cxnSpMk id="37" creationId="{8B7A0EC5-343A-4195-8F19-AA43EE864592}"/>
          </ac:cxnSpMkLst>
        </pc:cxnChg>
        <pc:cxnChg chg="mod">
          <ac:chgData name="Helen Margolis" userId="e6a7afbc-961a-442d-a2df-b33b0221b063" providerId="ADAL" clId="{3998DAE4-9DB3-458F-9FFE-0CE172B9E863}" dt="2022-10-16T16:55:05.013" v="4430" actId="11530"/>
          <ac:cxnSpMkLst>
            <pc:docMk/>
            <pc:sldMk cId="1180883565" sldId="3075"/>
            <ac:cxnSpMk id="43" creationId="{A73472B3-D6F3-49A2-987D-5F8DEC04415F}"/>
          </ac:cxnSpMkLst>
        </pc:cxnChg>
        <pc:cxnChg chg="mod">
          <ac:chgData name="Helen Margolis" userId="e6a7afbc-961a-442d-a2df-b33b0221b063" providerId="ADAL" clId="{3998DAE4-9DB3-458F-9FFE-0CE172B9E863}" dt="2022-10-16T16:55:05.013" v="4430" actId="11530"/>
          <ac:cxnSpMkLst>
            <pc:docMk/>
            <pc:sldMk cId="1180883565" sldId="3075"/>
            <ac:cxnSpMk id="53" creationId="{AE93BE9B-EE56-411A-BDA0-452EC15F0114}"/>
          </ac:cxnSpMkLst>
        </pc:cxnChg>
      </pc:sldChg>
      <pc:sldChg chg="addSp delSp modSp add del mod modAnim">
        <pc:chgData name="Helen Margolis" userId="e6a7afbc-961a-442d-a2df-b33b0221b063" providerId="ADAL" clId="{3998DAE4-9DB3-458F-9FFE-0CE172B9E863}" dt="2022-10-19T07:36:32.136" v="11316" actId="47"/>
        <pc:sldMkLst>
          <pc:docMk/>
          <pc:sldMk cId="789966243" sldId="3076"/>
        </pc:sldMkLst>
        <pc:spChg chg="mod">
          <ac:chgData name="Helen Margolis" userId="e6a7afbc-961a-442d-a2df-b33b0221b063" providerId="ADAL" clId="{3998DAE4-9DB3-458F-9FFE-0CE172B9E863}" dt="2022-10-16T16:41:23.105" v="3563" actId="404"/>
          <ac:spMkLst>
            <pc:docMk/>
            <pc:sldMk cId="789966243" sldId="3076"/>
            <ac:spMk id="2" creationId="{9D16903B-9247-461D-87FF-601A6CE73898}"/>
          </ac:spMkLst>
        </pc:spChg>
        <pc:spChg chg="mod">
          <ac:chgData name="Helen Margolis" userId="e6a7afbc-961a-442d-a2df-b33b0221b063" providerId="ADAL" clId="{3998DAE4-9DB3-458F-9FFE-0CE172B9E863}" dt="2022-10-17T17:33:30.431" v="6597" actId="1076"/>
          <ac:spMkLst>
            <pc:docMk/>
            <pc:sldMk cId="789966243" sldId="3076"/>
            <ac:spMk id="9" creationId="{6B3E7AED-D8F2-458F-B019-A27E398577D7}"/>
          </ac:spMkLst>
        </pc:spChg>
        <pc:spChg chg="mod">
          <ac:chgData name="Helen Margolis" userId="e6a7afbc-961a-442d-a2df-b33b0221b063" providerId="ADAL" clId="{3998DAE4-9DB3-458F-9FFE-0CE172B9E863}" dt="2022-10-17T17:33:55.327" v="6601" actId="1076"/>
          <ac:spMkLst>
            <pc:docMk/>
            <pc:sldMk cId="789966243" sldId="3076"/>
            <ac:spMk id="13" creationId="{6C27327C-A7A2-42E2-BBC9-3848FED17188}"/>
          </ac:spMkLst>
        </pc:spChg>
        <pc:spChg chg="mod">
          <ac:chgData name="Helen Margolis" userId="e6a7afbc-961a-442d-a2df-b33b0221b063" providerId="ADAL" clId="{3998DAE4-9DB3-458F-9FFE-0CE172B9E863}" dt="2022-10-17T17:42:32.704" v="6604" actId="1076"/>
          <ac:spMkLst>
            <pc:docMk/>
            <pc:sldMk cId="789966243" sldId="3076"/>
            <ac:spMk id="14" creationId="{AFD87DE5-38A3-471B-851A-34046514FDA5}"/>
          </ac:spMkLst>
        </pc:spChg>
        <pc:spChg chg="add del mod">
          <ac:chgData name="Helen Margolis" userId="e6a7afbc-961a-442d-a2df-b33b0221b063" providerId="ADAL" clId="{3998DAE4-9DB3-458F-9FFE-0CE172B9E863}" dt="2022-10-17T17:33:19.691" v="6596" actId="478"/>
          <ac:spMkLst>
            <pc:docMk/>
            <pc:sldMk cId="789966243" sldId="3076"/>
            <ac:spMk id="15" creationId="{027D6166-29EC-406C-A37C-754E5DDF3EFE}"/>
          </ac:spMkLst>
        </pc:spChg>
        <pc:grpChg chg="del">
          <ac:chgData name="Helen Margolis" userId="e6a7afbc-961a-442d-a2df-b33b0221b063" providerId="ADAL" clId="{3998DAE4-9DB3-458F-9FFE-0CE172B9E863}" dt="2022-10-17T17:33:17.712" v="6595" actId="478"/>
          <ac:grpSpMkLst>
            <pc:docMk/>
            <pc:sldMk cId="789966243" sldId="3076"/>
            <ac:grpSpMk id="5" creationId="{4EBE888E-16DE-48B1-8E7A-346ACB6B7E92}"/>
          </ac:grpSpMkLst>
        </pc:grpChg>
      </pc:sldChg>
      <pc:sldChg chg="addSp delSp modSp add del mod modAnim">
        <pc:chgData name="Helen Margolis" userId="e6a7afbc-961a-442d-a2df-b33b0221b063" providerId="ADAL" clId="{3998DAE4-9DB3-458F-9FFE-0CE172B9E863}" dt="2022-10-19T07:36:32.136" v="11316" actId="47"/>
        <pc:sldMkLst>
          <pc:docMk/>
          <pc:sldMk cId="2336461512" sldId="3077"/>
        </pc:sldMkLst>
        <pc:spChg chg="mod">
          <ac:chgData name="Helen Margolis" userId="e6a7afbc-961a-442d-a2df-b33b0221b063" providerId="ADAL" clId="{3998DAE4-9DB3-458F-9FFE-0CE172B9E863}" dt="2022-10-18T18:34:20.869" v="11230" actId="164"/>
          <ac:spMkLst>
            <pc:docMk/>
            <pc:sldMk cId="2336461512" sldId="3077"/>
            <ac:spMk id="7" creationId="{60C0D288-DC8E-457C-A93C-D5A5D6DE15C1}"/>
          </ac:spMkLst>
        </pc:spChg>
        <pc:spChg chg="add del mod">
          <ac:chgData name="Helen Margolis" userId="e6a7afbc-961a-442d-a2df-b33b0221b063" providerId="ADAL" clId="{3998DAE4-9DB3-458F-9FFE-0CE172B9E863}" dt="2022-10-18T13:00:52.932" v="8043" actId="478"/>
          <ac:spMkLst>
            <pc:docMk/>
            <pc:sldMk cId="2336461512" sldId="3077"/>
            <ac:spMk id="13" creationId="{38C2791F-A5CC-493A-A923-E446301AF2D9}"/>
          </ac:spMkLst>
        </pc:spChg>
        <pc:spChg chg="add del mod">
          <ac:chgData name="Helen Margolis" userId="e6a7afbc-961a-442d-a2df-b33b0221b063" providerId="ADAL" clId="{3998DAE4-9DB3-458F-9FFE-0CE172B9E863}" dt="2022-10-18T13:02:12.148" v="8045" actId="21"/>
          <ac:spMkLst>
            <pc:docMk/>
            <pc:sldMk cId="2336461512" sldId="3077"/>
            <ac:spMk id="14" creationId="{A6526066-B1CE-4107-8F2D-CB1CC713D0BF}"/>
          </ac:spMkLst>
        </pc:spChg>
        <pc:spChg chg="mod">
          <ac:chgData name="Helen Margolis" userId="e6a7afbc-961a-442d-a2df-b33b0221b063" providerId="ADAL" clId="{3998DAE4-9DB3-458F-9FFE-0CE172B9E863}" dt="2022-10-18T18:34:12.224" v="11229" actId="164"/>
          <ac:spMkLst>
            <pc:docMk/>
            <pc:sldMk cId="2336461512" sldId="3077"/>
            <ac:spMk id="15" creationId="{5D21AABB-4371-4F1E-AC6D-9FC41523BA4E}"/>
          </ac:spMkLst>
        </pc:spChg>
        <pc:spChg chg="add mod">
          <ac:chgData name="Helen Margolis" userId="e6a7afbc-961a-442d-a2df-b33b0221b063" providerId="ADAL" clId="{3998DAE4-9DB3-458F-9FFE-0CE172B9E863}" dt="2022-10-18T18:34:20.869" v="11230" actId="164"/>
          <ac:spMkLst>
            <pc:docMk/>
            <pc:sldMk cId="2336461512" sldId="3077"/>
            <ac:spMk id="18" creationId="{489E60FA-34CA-4134-B56D-6E7A587B96C9}"/>
          </ac:spMkLst>
        </pc:spChg>
        <pc:spChg chg="add del mod">
          <ac:chgData name="Helen Margolis" userId="e6a7afbc-961a-442d-a2df-b33b0221b063" providerId="ADAL" clId="{3998DAE4-9DB3-458F-9FFE-0CE172B9E863}" dt="2022-10-18T13:07:40.909" v="8153" actId="478"/>
          <ac:spMkLst>
            <pc:docMk/>
            <pc:sldMk cId="2336461512" sldId="3077"/>
            <ac:spMk id="20" creationId="{E795C0BB-8C85-4031-AC77-A8E8088C1C5D}"/>
          </ac:spMkLst>
        </pc:spChg>
        <pc:spChg chg="add del mod">
          <ac:chgData name="Helen Margolis" userId="e6a7afbc-961a-442d-a2df-b33b0221b063" providerId="ADAL" clId="{3998DAE4-9DB3-458F-9FFE-0CE172B9E863}" dt="2022-10-18T13:07:37.535" v="8152" actId="478"/>
          <ac:spMkLst>
            <pc:docMk/>
            <pc:sldMk cId="2336461512" sldId="3077"/>
            <ac:spMk id="21" creationId="{EBAF684F-9B30-4F5E-BC83-193513E2E991}"/>
          </ac:spMkLst>
        </pc:spChg>
        <pc:grpChg chg="add mod">
          <ac:chgData name="Helen Margolis" userId="e6a7afbc-961a-442d-a2df-b33b0221b063" providerId="ADAL" clId="{3998DAE4-9DB3-458F-9FFE-0CE172B9E863}" dt="2022-10-18T18:34:12.224" v="11229" actId="164"/>
          <ac:grpSpMkLst>
            <pc:docMk/>
            <pc:sldMk cId="2336461512" sldId="3077"/>
            <ac:grpSpMk id="3" creationId="{38633525-130C-47C3-BF3B-DF84B9A72586}"/>
          </ac:grpSpMkLst>
        </pc:grpChg>
        <pc:grpChg chg="add mod">
          <ac:chgData name="Helen Margolis" userId="e6a7afbc-961a-442d-a2df-b33b0221b063" providerId="ADAL" clId="{3998DAE4-9DB3-458F-9FFE-0CE172B9E863}" dt="2022-10-18T18:34:20.869" v="11230" actId="164"/>
          <ac:grpSpMkLst>
            <pc:docMk/>
            <pc:sldMk cId="2336461512" sldId="3077"/>
            <ac:grpSpMk id="4" creationId="{89D52657-12FE-45A8-ADEC-34F001A52472}"/>
          </ac:grpSpMkLst>
        </pc:grpChg>
        <pc:picChg chg="del">
          <ac:chgData name="Helen Margolis" userId="e6a7afbc-961a-442d-a2df-b33b0221b063" providerId="ADAL" clId="{3998DAE4-9DB3-458F-9FFE-0CE172B9E863}" dt="2022-10-18T13:11:22.005" v="8202" actId="478"/>
          <ac:picMkLst>
            <pc:docMk/>
            <pc:sldMk cId="2336461512" sldId="3077"/>
            <ac:picMk id="16" creationId="{35911AC9-E402-4547-8B04-715988D92E9F}"/>
          </ac:picMkLst>
        </pc:picChg>
        <pc:picChg chg="mod">
          <ac:chgData name="Helen Margolis" userId="e6a7afbc-961a-442d-a2df-b33b0221b063" providerId="ADAL" clId="{3998DAE4-9DB3-458F-9FFE-0CE172B9E863}" dt="2022-10-18T18:34:20.869" v="11230" actId="164"/>
          <ac:picMkLst>
            <pc:docMk/>
            <pc:sldMk cId="2336461512" sldId="3077"/>
            <ac:picMk id="17" creationId="{0D2B89F8-219D-46E0-A3EC-91E26ED1FF9B}"/>
          </ac:picMkLst>
        </pc:picChg>
        <pc:picChg chg="add mod">
          <ac:chgData name="Helen Margolis" userId="e6a7afbc-961a-442d-a2df-b33b0221b063" providerId="ADAL" clId="{3998DAE4-9DB3-458F-9FFE-0CE172B9E863}" dt="2022-10-18T18:34:12.224" v="11229" actId="164"/>
          <ac:picMkLst>
            <pc:docMk/>
            <pc:sldMk cId="2336461512" sldId="3077"/>
            <ac:picMk id="19" creationId="{BB2DE80C-8925-4E35-B04E-64FD3716B960}"/>
          </ac:picMkLst>
        </pc:picChg>
      </pc:sldChg>
      <pc:sldChg chg="addSp delSp modSp add del mod modAnim">
        <pc:chgData name="Helen Margolis" userId="e6a7afbc-961a-442d-a2df-b33b0221b063" providerId="ADAL" clId="{3998DAE4-9DB3-458F-9FFE-0CE172B9E863}" dt="2022-10-19T07:36:32.136" v="11316" actId="47"/>
        <pc:sldMkLst>
          <pc:docMk/>
          <pc:sldMk cId="20463350" sldId="3078"/>
        </pc:sldMkLst>
        <pc:spChg chg="mod">
          <ac:chgData name="Helen Margolis" userId="e6a7afbc-961a-442d-a2df-b33b0221b063" providerId="ADAL" clId="{3998DAE4-9DB3-458F-9FFE-0CE172B9E863}" dt="2022-10-16T16:41:45.256" v="3565" actId="404"/>
          <ac:spMkLst>
            <pc:docMk/>
            <pc:sldMk cId="20463350" sldId="3078"/>
            <ac:spMk id="2" creationId="{9D16903B-9247-461D-87FF-601A6CE73898}"/>
          </ac:spMkLst>
        </pc:spChg>
        <pc:spChg chg="mod">
          <ac:chgData name="Helen Margolis" userId="e6a7afbc-961a-442d-a2df-b33b0221b063" providerId="ADAL" clId="{3998DAE4-9DB3-458F-9FFE-0CE172B9E863}" dt="2022-10-18T12:59:26.007" v="8040" actId="14100"/>
          <ac:spMkLst>
            <pc:docMk/>
            <pc:sldMk cId="20463350" sldId="3078"/>
            <ac:spMk id="6" creationId="{88C797CC-8C5A-4431-8415-46C419008CED}"/>
          </ac:spMkLst>
        </pc:spChg>
        <pc:spChg chg="mod ord topLvl">
          <ac:chgData name="Helen Margolis" userId="e6a7afbc-961a-442d-a2df-b33b0221b063" providerId="ADAL" clId="{3998DAE4-9DB3-458F-9FFE-0CE172B9E863}" dt="2022-10-18T12:57:36.996" v="8027" actId="164"/>
          <ac:spMkLst>
            <pc:docMk/>
            <pc:sldMk cId="20463350" sldId="3078"/>
            <ac:spMk id="9" creationId="{17FE7B35-4126-4C37-A905-6304B4D78F14}"/>
          </ac:spMkLst>
        </pc:spChg>
        <pc:spChg chg="mod topLvl">
          <ac:chgData name="Helen Margolis" userId="e6a7afbc-961a-442d-a2df-b33b0221b063" providerId="ADAL" clId="{3998DAE4-9DB3-458F-9FFE-0CE172B9E863}" dt="2022-10-18T12:58:24.564" v="8029" actId="164"/>
          <ac:spMkLst>
            <pc:docMk/>
            <pc:sldMk cId="20463350" sldId="3078"/>
            <ac:spMk id="14" creationId="{1AA2E753-22F5-4A64-A371-2DB77E2D32D2}"/>
          </ac:spMkLst>
        </pc:spChg>
        <pc:spChg chg="del mod">
          <ac:chgData name="Helen Margolis" userId="e6a7afbc-961a-442d-a2df-b33b0221b063" providerId="ADAL" clId="{3998DAE4-9DB3-458F-9FFE-0CE172B9E863}" dt="2022-10-18T12:46:53.625" v="7889" actId="478"/>
          <ac:spMkLst>
            <pc:docMk/>
            <pc:sldMk cId="20463350" sldId="3078"/>
            <ac:spMk id="17" creationId="{45CC402E-823B-4597-A067-805F2BAE71A3}"/>
          </ac:spMkLst>
        </pc:spChg>
        <pc:spChg chg="mod">
          <ac:chgData name="Helen Margolis" userId="e6a7afbc-961a-442d-a2df-b33b0221b063" providerId="ADAL" clId="{3998DAE4-9DB3-458F-9FFE-0CE172B9E863}" dt="2022-10-18T18:34:37.613" v="11232" actId="164"/>
          <ac:spMkLst>
            <pc:docMk/>
            <pc:sldMk cId="20463350" sldId="3078"/>
            <ac:spMk id="18" creationId="{127DD7CA-94E9-43EF-92C4-4FEAE7BE7F12}"/>
          </ac:spMkLst>
        </pc:spChg>
        <pc:spChg chg="add mod">
          <ac:chgData name="Helen Margolis" userId="e6a7afbc-961a-442d-a2df-b33b0221b063" providerId="ADAL" clId="{3998DAE4-9DB3-458F-9FFE-0CE172B9E863}" dt="2022-10-18T17:45:10.720" v="11105" actId="207"/>
          <ac:spMkLst>
            <pc:docMk/>
            <pc:sldMk cId="20463350" sldId="3078"/>
            <ac:spMk id="34" creationId="{8A269442-462E-49B6-B911-94A7435E8ADA}"/>
          </ac:spMkLst>
        </pc:spChg>
        <pc:spChg chg="add del mod">
          <ac:chgData name="Helen Margolis" userId="e6a7afbc-961a-442d-a2df-b33b0221b063" providerId="ADAL" clId="{3998DAE4-9DB3-458F-9FFE-0CE172B9E863}" dt="2022-10-18T09:37:07.398" v="6976" actId="478"/>
          <ac:spMkLst>
            <pc:docMk/>
            <pc:sldMk cId="20463350" sldId="3078"/>
            <ac:spMk id="38" creationId="{58276835-19B9-4027-A2DC-3522784BB6A2}"/>
          </ac:spMkLst>
        </pc:spChg>
        <pc:spChg chg="add del mod">
          <ac:chgData name="Helen Margolis" userId="e6a7afbc-961a-442d-a2df-b33b0221b063" providerId="ADAL" clId="{3998DAE4-9DB3-458F-9FFE-0CE172B9E863}" dt="2022-10-18T12:46:45.850" v="7888" actId="478"/>
          <ac:spMkLst>
            <pc:docMk/>
            <pc:sldMk cId="20463350" sldId="3078"/>
            <ac:spMk id="40" creationId="{2165EE31-3E11-4E88-9503-8C23A0372BA8}"/>
          </ac:spMkLst>
        </pc:spChg>
        <pc:spChg chg="add mod">
          <ac:chgData name="Helen Margolis" userId="e6a7afbc-961a-442d-a2df-b33b0221b063" providerId="ADAL" clId="{3998DAE4-9DB3-458F-9FFE-0CE172B9E863}" dt="2022-10-18T12:59:30.327" v="8041" actId="14100"/>
          <ac:spMkLst>
            <pc:docMk/>
            <pc:sldMk cId="20463350" sldId="3078"/>
            <ac:spMk id="41" creationId="{152E116C-401B-4C06-858A-4B9E75BB27C5}"/>
          </ac:spMkLst>
        </pc:spChg>
        <pc:spChg chg="mod">
          <ac:chgData name="Helen Margolis" userId="e6a7afbc-961a-442d-a2df-b33b0221b063" providerId="ADAL" clId="{3998DAE4-9DB3-458F-9FFE-0CE172B9E863}" dt="2022-10-18T12:34:07.847" v="7326" actId="165"/>
          <ac:spMkLst>
            <pc:docMk/>
            <pc:sldMk cId="20463350" sldId="3078"/>
            <ac:spMk id="42" creationId="{8C9FA824-2859-45DD-97A8-B753049B664C}"/>
          </ac:spMkLst>
        </pc:spChg>
        <pc:spChg chg="add mod topLvl">
          <ac:chgData name="Helen Margolis" userId="e6a7afbc-961a-442d-a2df-b33b0221b063" providerId="ADAL" clId="{3998DAE4-9DB3-458F-9FFE-0CE172B9E863}" dt="2022-10-18T12:58:56.307" v="8035" actId="164"/>
          <ac:spMkLst>
            <pc:docMk/>
            <pc:sldMk cId="20463350" sldId="3078"/>
            <ac:spMk id="43" creationId="{26A39718-0CCC-4278-9576-663957E2CF70}"/>
          </ac:spMkLst>
        </pc:spChg>
        <pc:spChg chg="mod">
          <ac:chgData name="Helen Margolis" userId="e6a7afbc-961a-442d-a2df-b33b0221b063" providerId="ADAL" clId="{3998DAE4-9DB3-458F-9FFE-0CE172B9E863}" dt="2022-10-18T12:34:07.847" v="7326" actId="165"/>
          <ac:spMkLst>
            <pc:docMk/>
            <pc:sldMk cId="20463350" sldId="3078"/>
            <ac:spMk id="44" creationId="{8FF08C61-3AFF-40D5-AC01-C05A516F98DA}"/>
          </ac:spMkLst>
        </pc:spChg>
        <pc:spChg chg="add mod">
          <ac:chgData name="Helen Margolis" userId="e6a7afbc-961a-442d-a2df-b33b0221b063" providerId="ADAL" clId="{3998DAE4-9DB3-458F-9FFE-0CE172B9E863}" dt="2022-10-18T12:55:31.608" v="8004" actId="1076"/>
          <ac:spMkLst>
            <pc:docMk/>
            <pc:sldMk cId="20463350" sldId="3078"/>
            <ac:spMk id="46" creationId="{B9A60987-9A22-4256-9665-76279256479B}"/>
          </ac:spMkLst>
        </pc:spChg>
        <pc:spChg chg="add del mod">
          <ac:chgData name="Helen Margolis" userId="e6a7afbc-961a-442d-a2df-b33b0221b063" providerId="ADAL" clId="{3998DAE4-9DB3-458F-9FFE-0CE172B9E863}" dt="2022-10-18T12:52:35.118" v="7978" actId="478"/>
          <ac:spMkLst>
            <pc:docMk/>
            <pc:sldMk cId="20463350" sldId="3078"/>
            <ac:spMk id="48" creationId="{BE1E8FEA-4054-4588-A2BC-61CE68EC46CA}"/>
          </ac:spMkLst>
        </pc:spChg>
        <pc:spChg chg="add del mod">
          <ac:chgData name="Helen Margolis" userId="e6a7afbc-961a-442d-a2df-b33b0221b063" providerId="ADAL" clId="{3998DAE4-9DB3-458F-9FFE-0CE172B9E863}" dt="2022-10-18T12:52:23.986" v="7972" actId="478"/>
          <ac:spMkLst>
            <pc:docMk/>
            <pc:sldMk cId="20463350" sldId="3078"/>
            <ac:spMk id="49" creationId="{85E2D62D-7EB4-4D36-9EA9-6F63C5DDDE93}"/>
          </ac:spMkLst>
        </pc:spChg>
        <pc:spChg chg="add del mod">
          <ac:chgData name="Helen Margolis" userId="e6a7afbc-961a-442d-a2df-b33b0221b063" providerId="ADAL" clId="{3998DAE4-9DB3-458F-9FFE-0CE172B9E863}" dt="2022-10-18T12:52:25.902" v="7973" actId="478"/>
          <ac:spMkLst>
            <pc:docMk/>
            <pc:sldMk cId="20463350" sldId="3078"/>
            <ac:spMk id="50" creationId="{FF20372C-E33C-4F44-BFE8-36AF4306849A}"/>
          </ac:spMkLst>
        </pc:spChg>
        <pc:spChg chg="add del mod">
          <ac:chgData name="Helen Margolis" userId="e6a7afbc-961a-442d-a2df-b33b0221b063" providerId="ADAL" clId="{3998DAE4-9DB3-458F-9FFE-0CE172B9E863}" dt="2022-10-18T12:52:27.353" v="7974" actId="478"/>
          <ac:spMkLst>
            <pc:docMk/>
            <pc:sldMk cId="20463350" sldId="3078"/>
            <ac:spMk id="51" creationId="{436228F4-E1C4-4324-B1A3-6EF6AB5CC3AB}"/>
          </ac:spMkLst>
        </pc:spChg>
        <pc:spChg chg="add del mod">
          <ac:chgData name="Helen Margolis" userId="e6a7afbc-961a-442d-a2df-b33b0221b063" providerId="ADAL" clId="{3998DAE4-9DB3-458F-9FFE-0CE172B9E863}" dt="2022-10-18T12:52:33.194" v="7977" actId="478"/>
          <ac:spMkLst>
            <pc:docMk/>
            <pc:sldMk cId="20463350" sldId="3078"/>
            <ac:spMk id="52" creationId="{C2A42420-5539-4B5F-89AA-B2058F5CDC81}"/>
          </ac:spMkLst>
        </pc:spChg>
        <pc:spChg chg="add mod topLvl">
          <ac:chgData name="Helen Margolis" userId="e6a7afbc-961a-442d-a2df-b33b0221b063" providerId="ADAL" clId="{3998DAE4-9DB3-458F-9FFE-0CE172B9E863}" dt="2022-10-18T12:58:49.465" v="8033" actId="164"/>
          <ac:spMkLst>
            <pc:docMk/>
            <pc:sldMk cId="20463350" sldId="3078"/>
            <ac:spMk id="53" creationId="{0DAC9500-2897-42F3-8373-F57B22F50103}"/>
          </ac:spMkLst>
        </pc:spChg>
        <pc:spChg chg="add mod topLvl">
          <ac:chgData name="Helen Margolis" userId="e6a7afbc-961a-442d-a2df-b33b0221b063" providerId="ADAL" clId="{3998DAE4-9DB3-458F-9FFE-0CE172B9E863}" dt="2022-10-18T12:58:49.465" v="8033" actId="164"/>
          <ac:spMkLst>
            <pc:docMk/>
            <pc:sldMk cId="20463350" sldId="3078"/>
            <ac:spMk id="54" creationId="{B721C550-0F7F-465D-AE22-AD1A9FA6D6ED}"/>
          </ac:spMkLst>
        </pc:spChg>
        <pc:spChg chg="add mod topLvl">
          <ac:chgData name="Helen Margolis" userId="e6a7afbc-961a-442d-a2df-b33b0221b063" providerId="ADAL" clId="{3998DAE4-9DB3-458F-9FFE-0CE172B9E863}" dt="2022-10-18T12:58:49.465" v="8033" actId="164"/>
          <ac:spMkLst>
            <pc:docMk/>
            <pc:sldMk cId="20463350" sldId="3078"/>
            <ac:spMk id="55" creationId="{10EBC3EA-1B6D-461A-BBC9-E37AD701DD07}"/>
          </ac:spMkLst>
        </pc:spChg>
        <pc:spChg chg="add del mod">
          <ac:chgData name="Helen Margolis" userId="e6a7afbc-961a-442d-a2df-b33b0221b063" providerId="ADAL" clId="{3998DAE4-9DB3-458F-9FFE-0CE172B9E863}" dt="2022-10-18T12:52:58.621" v="7986" actId="478"/>
          <ac:spMkLst>
            <pc:docMk/>
            <pc:sldMk cId="20463350" sldId="3078"/>
            <ac:spMk id="56" creationId="{18E8604D-C694-43B5-B453-4BF5FE62F83E}"/>
          </ac:spMkLst>
        </pc:spChg>
        <pc:spChg chg="add del mod">
          <ac:chgData name="Helen Margolis" userId="e6a7afbc-961a-442d-a2df-b33b0221b063" providerId="ADAL" clId="{3998DAE4-9DB3-458F-9FFE-0CE172B9E863}" dt="2022-10-18T12:52:57.122" v="7985" actId="478"/>
          <ac:spMkLst>
            <pc:docMk/>
            <pc:sldMk cId="20463350" sldId="3078"/>
            <ac:spMk id="57" creationId="{B0F646F7-3E34-42C6-9C27-026CE6DD1491}"/>
          </ac:spMkLst>
        </pc:spChg>
        <pc:spChg chg="add del mod">
          <ac:chgData name="Helen Margolis" userId="e6a7afbc-961a-442d-a2df-b33b0221b063" providerId="ADAL" clId="{3998DAE4-9DB3-458F-9FFE-0CE172B9E863}" dt="2022-10-18T13:02:22.716" v="8049" actId="21"/>
          <ac:spMkLst>
            <pc:docMk/>
            <pc:sldMk cId="20463350" sldId="3078"/>
            <ac:spMk id="62" creationId="{1428778C-AF46-410B-B424-817E7857BE13}"/>
          </ac:spMkLst>
        </pc:spChg>
        <pc:grpChg chg="add mod">
          <ac:chgData name="Helen Margolis" userId="e6a7afbc-961a-442d-a2df-b33b0221b063" providerId="ADAL" clId="{3998DAE4-9DB3-458F-9FFE-0CE172B9E863}" dt="2022-10-18T18:34:37.613" v="11232" actId="164"/>
          <ac:grpSpMkLst>
            <pc:docMk/>
            <pc:sldMk cId="20463350" sldId="3078"/>
            <ac:grpSpMk id="3" creationId="{838E9DED-FDD9-498D-B14B-E07E166651DC}"/>
          </ac:grpSpMkLst>
        </pc:grpChg>
        <pc:grpChg chg="del mod topLvl">
          <ac:chgData name="Helen Margolis" userId="e6a7afbc-961a-442d-a2df-b33b0221b063" providerId="ADAL" clId="{3998DAE4-9DB3-458F-9FFE-0CE172B9E863}" dt="2022-10-18T12:40:44.118" v="7374" actId="165"/>
          <ac:grpSpMkLst>
            <pc:docMk/>
            <pc:sldMk cId="20463350" sldId="3078"/>
            <ac:grpSpMk id="7" creationId="{D967E3AC-800C-4911-95DE-4CE5C632470F}"/>
          </ac:grpSpMkLst>
        </pc:grpChg>
        <pc:grpChg chg="del mod topLvl">
          <ac:chgData name="Helen Margolis" userId="e6a7afbc-961a-442d-a2df-b33b0221b063" providerId="ADAL" clId="{3998DAE4-9DB3-458F-9FFE-0CE172B9E863}" dt="2022-10-18T12:41:43.844" v="7377" actId="165"/>
          <ac:grpSpMkLst>
            <pc:docMk/>
            <pc:sldMk cId="20463350" sldId="3078"/>
            <ac:grpSpMk id="8" creationId="{5E343C61-5469-4223-8BE1-B97BCE8C948F}"/>
          </ac:grpSpMkLst>
        </pc:grpChg>
        <pc:grpChg chg="add del mod">
          <ac:chgData name="Helen Margolis" userId="e6a7afbc-961a-442d-a2df-b33b0221b063" providerId="ADAL" clId="{3998DAE4-9DB3-458F-9FFE-0CE172B9E863}" dt="2022-10-18T12:56:01.538" v="8009" actId="165"/>
          <ac:grpSpMkLst>
            <pc:docMk/>
            <pc:sldMk cId="20463350" sldId="3078"/>
            <ac:grpSpMk id="21" creationId="{86B91B3B-1E6F-48DE-87B0-6C81DD03F547}"/>
          </ac:grpSpMkLst>
        </pc:grpChg>
        <pc:grpChg chg="add del mod">
          <ac:chgData name="Helen Margolis" userId="e6a7afbc-961a-442d-a2df-b33b0221b063" providerId="ADAL" clId="{3998DAE4-9DB3-458F-9FFE-0CE172B9E863}" dt="2022-10-18T12:54:05.232" v="7989" actId="165"/>
          <ac:grpSpMkLst>
            <pc:docMk/>
            <pc:sldMk cId="20463350" sldId="3078"/>
            <ac:grpSpMk id="22" creationId="{C83F0912-8B6B-45DA-8DC0-EC5776EFA24F}"/>
          </ac:grpSpMkLst>
        </pc:grpChg>
        <pc:grpChg chg="add del mod">
          <ac:chgData name="Helen Margolis" userId="e6a7afbc-961a-442d-a2df-b33b0221b063" providerId="ADAL" clId="{3998DAE4-9DB3-458F-9FFE-0CE172B9E863}" dt="2022-10-18T12:56:04.235" v="8010" actId="165"/>
          <ac:grpSpMkLst>
            <pc:docMk/>
            <pc:sldMk cId="20463350" sldId="3078"/>
            <ac:grpSpMk id="25" creationId="{B591FA00-892F-4791-BCCB-609B8329A632}"/>
          </ac:grpSpMkLst>
        </pc:grpChg>
        <pc:grpChg chg="add del mod">
          <ac:chgData name="Helen Margolis" userId="e6a7afbc-961a-442d-a2df-b33b0221b063" providerId="ADAL" clId="{3998DAE4-9DB3-458F-9FFE-0CE172B9E863}" dt="2022-10-18T12:57:25.818" v="8026" actId="165"/>
          <ac:grpSpMkLst>
            <pc:docMk/>
            <pc:sldMk cId="20463350" sldId="3078"/>
            <ac:grpSpMk id="27" creationId="{34122C20-A033-48F1-A4E1-684CE927BE72}"/>
          </ac:grpSpMkLst>
        </pc:grpChg>
        <pc:grpChg chg="add del mod">
          <ac:chgData name="Helen Margolis" userId="e6a7afbc-961a-442d-a2df-b33b0221b063" providerId="ADAL" clId="{3998DAE4-9DB3-458F-9FFE-0CE172B9E863}" dt="2022-10-18T12:58:29.964" v="8030" actId="165"/>
          <ac:grpSpMkLst>
            <pc:docMk/>
            <pc:sldMk cId="20463350" sldId="3078"/>
            <ac:grpSpMk id="28" creationId="{F087021F-A1DD-41ED-8F09-18C31E06CB13}"/>
          </ac:grpSpMkLst>
        </pc:grpChg>
        <pc:grpChg chg="del">
          <ac:chgData name="Helen Margolis" userId="e6a7afbc-961a-442d-a2df-b33b0221b063" providerId="ADAL" clId="{3998DAE4-9DB3-458F-9FFE-0CE172B9E863}" dt="2022-10-18T12:42:19.754" v="7422" actId="478"/>
          <ac:grpSpMkLst>
            <pc:docMk/>
            <pc:sldMk cId="20463350" sldId="3078"/>
            <ac:grpSpMk id="37" creationId="{B60A17FC-0B29-4E4E-BA17-6353A56C963F}"/>
          </ac:grpSpMkLst>
        </pc:grpChg>
        <pc:grpChg chg="del mod topLvl">
          <ac:chgData name="Helen Margolis" userId="e6a7afbc-961a-442d-a2df-b33b0221b063" providerId="ADAL" clId="{3998DAE4-9DB3-458F-9FFE-0CE172B9E863}" dt="2022-10-18T12:40:39.660" v="7373" actId="478"/>
          <ac:grpSpMkLst>
            <pc:docMk/>
            <pc:sldMk cId="20463350" sldId="3078"/>
            <ac:grpSpMk id="45" creationId="{C4A60E63-0D7F-46D9-B388-82A5FB241173}"/>
          </ac:grpSpMkLst>
        </pc:grpChg>
        <pc:grpChg chg="del">
          <ac:chgData name="Helen Margolis" userId="e6a7afbc-961a-442d-a2df-b33b0221b063" providerId="ADAL" clId="{3998DAE4-9DB3-458F-9FFE-0CE172B9E863}" dt="2022-10-18T12:34:07.847" v="7326" actId="165"/>
          <ac:grpSpMkLst>
            <pc:docMk/>
            <pc:sldMk cId="20463350" sldId="3078"/>
            <ac:grpSpMk id="47" creationId="{89E4837D-C53B-4946-AE5B-E21F104E68D1}"/>
          </ac:grpSpMkLst>
        </pc:grpChg>
        <pc:grpChg chg="add mod">
          <ac:chgData name="Helen Margolis" userId="e6a7afbc-961a-442d-a2df-b33b0221b063" providerId="ADAL" clId="{3998DAE4-9DB3-458F-9FFE-0CE172B9E863}" dt="2022-10-18T12:58:24.564" v="8029" actId="164"/>
          <ac:grpSpMkLst>
            <pc:docMk/>
            <pc:sldMk cId="20463350" sldId="3078"/>
            <ac:grpSpMk id="58" creationId="{B788721E-3FE3-45EF-B89F-111AAA15D823}"/>
          </ac:grpSpMkLst>
        </pc:grpChg>
        <pc:grpChg chg="add mod">
          <ac:chgData name="Helen Margolis" userId="e6a7afbc-961a-442d-a2df-b33b0221b063" providerId="ADAL" clId="{3998DAE4-9DB3-458F-9FFE-0CE172B9E863}" dt="2022-10-18T18:34:37.613" v="11232" actId="164"/>
          <ac:grpSpMkLst>
            <pc:docMk/>
            <pc:sldMk cId="20463350" sldId="3078"/>
            <ac:grpSpMk id="59" creationId="{1BA2C31B-4B8E-496A-AAFC-254CDE15B8C9}"/>
          </ac:grpSpMkLst>
        </pc:grpChg>
        <pc:grpChg chg="add mod">
          <ac:chgData name="Helen Margolis" userId="e6a7afbc-961a-442d-a2df-b33b0221b063" providerId="ADAL" clId="{3998DAE4-9DB3-458F-9FFE-0CE172B9E863}" dt="2022-10-18T12:58:56.307" v="8035" actId="164"/>
          <ac:grpSpMkLst>
            <pc:docMk/>
            <pc:sldMk cId="20463350" sldId="3078"/>
            <ac:grpSpMk id="60" creationId="{09C8517B-7F4E-41BB-93C4-0E85F6048244}"/>
          </ac:grpSpMkLst>
        </pc:grpChg>
        <pc:grpChg chg="add mod">
          <ac:chgData name="Helen Margolis" userId="e6a7afbc-961a-442d-a2df-b33b0221b063" providerId="ADAL" clId="{3998DAE4-9DB3-458F-9FFE-0CE172B9E863}" dt="2022-10-18T12:59:39.656" v="8042" actId="1076"/>
          <ac:grpSpMkLst>
            <pc:docMk/>
            <pc:sldMk cId="20463350" sldId="3078"/>
            <ac:grpSpMk id="61" creationId="{EAAA73FA-4535-4BAE-B4E9-E6ED519DADF5}"/>
          </ac:grpSpMkLst>
        </pc:grpChg>
        <pc:picChg chg="mod topLvl">
          <ac:chgData name="Helen Margolis" userId="e6a7afbc-961a-442d-a2df-b33b0221b063" providerId="ADAL" clId="{3998DAE4-9DB3-458F-9FFE-0CE172B9E863}" dt="2022-10-18T12:57:36.996" v="8027" actId="164"/>
          <ac:picMkLst>
            <pc:docMk/>
            <pc:sldMk cId="20463350" sldId="3078"/>
            <ac:picMk id="13" creationId="{E427F40A-372F-40CC-8FB7-88288A761DD8}"/>
          </ac:picMkLst>
        </pc:picChg>
        <pc:picChg chg="add del">
          <ac:chgData name="Helen Margolis" userId="e6a7afbc-961a-442d-a2df-b33b0221b063" providerId="ADAL" clId="{3998DAE4-9DB3-458F-9FFE-0CE172B9E863}" dt="2022-10-18T12:40:17.150" v="7333" actId="478"/>
          <ac:picMkLst>
            <pc:docMk/>
            <pc:sldMk cId="20463350" sldId="3078"/>
            <ac:picMk id="16" creationId="{A3356507-D80A-469D-A281-6B385CE174AC}"/>
          </ac:picMkLst>
        </pc:picChg>
        <pc:picChg chg="add del mod topLvl">
          <ac:chgData name="Helen Margolis" userId="e6a7afbc-961a-442d-a2df-b33b0221b063" providerId="ADAL" clId="{3998DAE4-9DB3-458F-9FFE-0CE172B9E863}" dt="2022-10-18T12:58:49.465" v="8033" actId="164"/>
          <ac:picMkLst>
            <pc:docMk/>
            <pc:sldMk cId="20463350" sldId="3078"/>
            <ac:picMk id="20" creationId="{BC7BDA6E-80C6-4265-9F7C-BBD85B67E214}"/>
          </ac:picMkLst>
        </pc:picChg>
        <pc:picChg chg="mod">
          <ac:chgData name="Helen Margolis" userId="e6a7afbc-961a-442d-a2df-b33b0221b063" providerId="ADAL" clId="{3998DAE4-9DB3-458F-9FFE-0CE172B9E863}" dt="2022-10-18T12:34:07.847" v="7326" actId="165"/>
          <ac:picMkLst>
            <pc:docMk/>
            <pc:sldMk cId="20463350" sldId="3078"/>
            <ac:picMk id="39" creationId="{3EE2C127-F213-4A2C-B2C2-3C4D4E94FDE2}"/>
          </ac:picMkLst>
        </pc:picChg>
      </pc:sldChg>
      <pc:sldChg chg="addSp modSp add del mod ord">
        <pc:chgData name="Helen Margolis" userId="e6a7afbc-961a-442d-a2df-b33b0221b063" providerId="ADAL" clId="{3998DAE4-9DB3-458F-9FFE-0CE172B9E863}" dt="2022-10-19T07:36:32.136" v="11316" actId="47"/>
        <pc:sldMkLst>
          <pc:docMk/>
          <pc:sldMk cId="662787787" sldId="3079"/>
        </pc:sldMkLst>
        <pc:spChg chg="mod">
          <ac:chgData name="Helen Margolis" userId="e6a7afbc-961a-442d-a2df-b33b0221b063" providerId="ADAL" clId="{3998DAE4-9DB3-458F-9FFE-0CE172B9E863}" dt="2022-10-16T16:42:07.695" v="3570" actId="404"/>
          <ac:spMkLst>
            <pc:docMk/>
            <pc:sldMk cId="662787787" sldId="3079"/>
            <ac:spMk id="2" creationId="{9D16903B-9247-461D-87FF-601A6CE73898}"/>
          </ac:spMkLst>
        </pc:spChg>
        <pc:spChg chg="add mod">
          <ac:chgData name="Helen Margolis" userId="e6a7afbc-961a-442d-a2df-b33b0221b063" providerId="ADAL" clId="{3998DAE4-9DB3-458F-9FFE-0CE172B9E863}" dt="2022-10-18T18:35:58.296" v="11242" actId="164"/>
          <ac:spMkLst>
            <pc:docMk/>
            <pc:sldMk cId="662787787" sldId="3079"/>
            <ac:spMk id="3" creationId="{8C0D20C5-56A8-4C20-A5E2-DBA31CCAA8C6}"/>
          </ac:spMkLst>
        </pc:spChg>
        <pc:spChg chg="mod">
          <ac:chgData name="Helen Margolis" userId="e6a7afbc-961a-442d-a2df-b33b0221b063" providerId="ADAL" clId="{3998DAE4-9DB3-458F-9FFE-0CE172B9E863}" dt="2022-10-18T15:54:06.888" v="10395" actId="207"/>
          <ac:spMkLst>
            <pc:docMk/>
            <pc:sldMk cId="662787787" sldId="3079"/>
            <ac:spMk id="71" creationId="{7A90DEB5-8FE0-4AB8-8EA8-B1849754A81F}"/>
          </ac:spMkLst>
        </pc:spChg>
        <pc:spChg chg="mod">
          <ac:chgData name="Helen Margolis" userId="e6a7afbc-961a-442d-a2df-b33b0221b063" providerId="ADAL" clId="{3998DAE4-9DB3-458F-9FFE-0CE172B9E863}" dt="2022-10-18T15:54:13.662" v="10396" actId="1076"/>
          <ac:spMkLst>
            <pc:docMk/>
            <pc:sldMk cId="662787787" sldId="3079"/>
            <ac:spMk id="72" creationId="{47767B94-E453-46B9-BBF3-25AE951F2F90}"/>
          </ac:spMkLst>
        </pc:spChg>
        <pc:grpChg chg="add mod">
          <ac:chgData name="Helen Margolis" userId="e6a7afbc-961a-442d-a2df-b33b0221b063" providerId="ADAL" clId="{3998DAE4-9DB3-458F-9FFE-0CE172B9E863}" dt="2022-10-18T18:35:58.296" v="11242" actId="164"/>
          <ac:grpSpMkLst>
            <pc:docMk/>
            <pc:sldMk cId="662787787" sldId="3079"/>
            <ac:grpSpMk id="4" creationId="{EE3090C8-5885-4989-AC54-F00B3C57377B}"/>
          </ac:grpSpMkLst>
        </pc:grpChg>
        <pc:picChg chg="add mod modCrop">
          <ac:chgData name="Helen Margolis" userId="e6a7afbc-961a-442d-a2df-b33b0221b063" providerId="ADAL" clId="{3998DAE4-9DB3-458F-9FFE-0CE172B9E863}" dt="2022-10-18T18:35:58.296" v="11242" actId="164"/>
          <ac:picMkLst>
            <pc:docMk/>
            <pc:sldMk cId="662787787" sldId="3079"/>
            <ac:picMk id="8" creationId="{4A667CB9-6F11-4E76-9BD8-A72971ED7471}"/>
          </ac:picMkLst>
        </pc:picChg>
      </pc:sldChg>
      <pc:sldChg chg="add del">
        <pc:chgData name="Helen Margolis" userId="e6a7afbc-961a-442d-a2df-b33b0221b063" providerId="ADAL" clId="{3998DAE4-9DB3-458F-9FFE-0CE172B9E863}" dt="2022-10-16T16:37:23.525" v="3498" actId="2696"/>
        <pc:sldMkLst>
          <pc:docMk/>
          <pc:sldMk cId="1152275483" sldId="3080"/>
        </pc:sldMkLst>
      </pc:sldChg>
      <pc:sldChg chg="addSp delSp modSp add del mod modAnim">
        <pc:chgData name="Helen Margolis" userId="e6a7afbc-961a-442d-a2df-b33b0221b063" providerId="ADAL" clId="{3998DAE4-9DB3-458F-9FFE-0CE172B9E863}" dt="2022-10-19T07:36:32.136" v="11316" actId="47"/>
        <pc:sldMkLst>
          <pc:docMk/>
          <pc:sldMk cId="2862664050" sldId="3081"/>
        </pc:sldMkLst>
        <pc:spChg chg="mod">
          <ac:chgData name="Helen Margolis" userId="e6a7afbc-961a-442d-a2df-b33b0221b063" providerId="ADAL" clId="{3998DAE4-9DB3-458F-9FFE-0CE172B9E863}" dt="2022-10-16T16:40:46.646" v="3556" actId="404"/>
          <ac:spMkLst>
            <pc:docMk/>
            <pc:sldMk cId="2862664050" sldId="3081"/>
            <ac:spMk id="2" creationId="{9D16903B-9247-461D-87FF-601A6CE73898}"/>
          </ac:spMkLst>
        </pc:spChg>
        <pc:spChg chg="mod topLvl">
          <ac:chgData name="Helen Margolis" userId="e6a7afbc-961a-442d-a2df-b33b0221b063" providerId="ADAL" clId="{3998DAE4-9DB3-458F-9FFE-0CE172B9E863}" dt="2022-10-18T18:27:43.391" v="11194" actId="164"/>
          <ac:spMkLst>
            <pc:docMk/>
            <pc:sldMk cId="2862664050" sldId="3081"/>
            <ac:spMk id="13" creationId="{47008F05-86CC-436D-8E0E-9087ECF35091}"/>
          </ac:spMkLst>
        </pc:spChg>
        <pc:spChg chg="add del mod">
          <ac:chgData name="Helen Margolis" userId="e6a7afbc-961a-442d-a2df-b33b0221b063" providerId="ADAL" clId="{3998DAE4-9DB3-458F-9FFE-0CE172B9E863}" dt="2022-10-16T15:49:17.710" v="1639" actId="478"/>
          <ac:spMkLst>
            <pc:docMk/>
            <pc:sldMk cId="2862664050" sldId="3081"/>
            <ac:spMk id="15" creationId="{8BBB947D-D4B0-4B02-A50D-DA945A7F890A}"/>
          </ac:spMkLst>
        </pc:spChg>
        <pc:spChg chg="add mod">
          <ac:chgData name="Helen Margolis" userId="e6a7afbc-961a-442d-a2df-b33b0221b063" providerId="ADAL" clId="{3998DAE4-9DB3-458F-9FFE-0CE172B9E863}" dt="2022-10-18T18:27:37.651" v="11193" actId="164"/>
          <ac:spMkLst>
            <pc:docMk/>
            <pc:sldMk cId="2862664050" sldId="3081"/>
            <ac:spMk id="16" creationId="{0B840C2C-9E67-43F5-BBB8-5218A4FC6B50}"/>
          </ac:spMkLst>
        </pc:spChg>
        <pc:spChg chg="mod">
          <ac:chgData name="Helen Margolis" userId="e6a7afbc-961a-442d-a2df-b33b0221b063" providerId="ADAL" clId="{3998DAE4-9DB3-458F-9FFE-0CE172B9E863}" dt="2022-10-16T15:50:27.335" v="1641"/>
          <ac:spMkLst>
            <pc:docMk/>
            <pc:sldMk cId="2862664050" sldId="3081"/>
            <ac:spMk id="18" creationId="{A0C6CE6D-CBA9-4C55-A4A2-233339E03DC2}"/>
          </ac:spMkLst>
        </pc:spChg>
        <pc:spChg chg="del">
          <ac:chgData name="Helen Margolis" userId="e6a7afbc-961a-442d-a2df-b33b0221b063" providerId="ADAL" clId="{3998DAE4-9DB3-458F-9FFE-0CE172B9E863}" dt="2022-10-16T15:45:54.159" v="1582" actId="478"/>
          <ac:spMkLst>
            <pc:docMk/>
            <pc:sldMk cId="2862664050" sldId="3081"/>
            <ac:spMk id="55" creationId="{A2073FD8-ECE6-4C04-9C29-0E7A72ECB4B4}"/>
          </ac:spMkLst>
        </pc:spChg>
        <pc:spChg chg="del">
          <ac:chgData name="Helen Margolis" userId="e6a7afbc-961a-442d-a2df-b33b0221b063" providerId="ADAL" clId="{3998DAE4-9DB3-458F-9FFE-0CE172B9E863}" dt="2022-10-16T15:45:56.030" v="1583" actId="478"/>
          <ac:spMkLst>
            <pc:docMk/>
            <pc:sldMk cId="2862664050" sldId="3081"/>
            <ac:spMk id="57" creationId="{4B64A5DB-7640-422A-A028-0FC4CF83CB8E}"/>
          </ac:spMkLst>
        </pc:spChg>
        <pc:grpChg chg="del">
          <ac:chgData name="Helen Margolis" userId="e6a7afbc-961a-442d-a2df-b33b0221b063" providerId="ADAL" clId="{3998DAE4-9DB3-458F-9FFE-0CE172B9E863}" dt="2022-10-16T15:47:40.703" v="1591" actId="165"/>
          <ac:grpSpMkLst>
            <pc:docMk/>
            <pc:sldMk cId="2862664050" sldId="3081"/>
            <ac:grpSpMk id="3" creationId="{6F549370-CFE7-49A1-9AB3-6023417192E3}"/>
          </ac:grpSpMkLst>
        </pc:grpChg>
        <pc:grpChg chg="add mod">
          <ac:chgData name="Helen Margolis" userId="e6a7afbc-961a-442d-a2df-b33b0221b063" providerId="ADAL" clId="{3998DAE4-9DB3-458F-9FFE-0CE172B9E863}" dt="2022-10-18T18:27:37.651" v="11193" actId="164"/>
          <ac:grpSpMkLst>
            <pc:docMk/>
            <pc:sldMk cId="2862664050" sldId="3081"/>
            <ac:grpSpMk id="3" creationId="{92EDAA28-359B-4C08-B651-5DBE7A84D9E0}"/>
          </ac:grpSpMkLst>
        </pc:grpChg>
        <pc:grpChg chg="add mod">
          <ac:chgData name="Helen Margolis" userId="e6a7afbc-961a-442d-a2df-b33b0221b063" providerId="ADAL" clId="{3998DAE4-9DB3-458F-9FFE-0CE172B9E863}" dt="2022-10-18T18:27:43.391" v="11194" actId="164"/>
          <ac:grpSpMkLst>
            <pc:docMk/>
            <pc:sldMk cId="2862664050" sldId="3081"/>
            <ac:grpSpMk id="4" creationId="{586DDE67-7169-499A-B586-B5003F93BD81}"/>
          </ac:grpSpMkLst>
        </pc:grpChg>
        <pc:grpChg chg="add mod">
          <ac:chgData name="Helen Margolis" userId="e6a7afbc-961a-442d-a2df-b33b0221b063" providerId="ADAL" clId="{3998DAE4-9DB3-458F-9FFE-0CE172B9E863}" dt="2022-10-18T18:27:37.651" v="11193" actId="164"/>
          <ac:grpSpMkLst>
            <pc:docMk/>
            <pc:sldMk cId="2862664050" sldId="3081"/>
            <ac:grpSpMk id="17" creationId="{9E82DB5D-BD90-4B32-B9E7-A7FF1C265CD1}"/>
          </ac:grpSpMkLst>
        </pc:grpChg>
        <pc:picChg chg="add mod">
          <ac:chgData name="Helen Margolis" userId="e6a7afbc-961a-442d-a2df-b33b0221b063" providerId="ADAL" clId="{3998DAE4-9DB3-458F-9FFE-0CE172B9E863}" dt="2022-10-18T18:27:37.651" v="11193" actId="164"/>
          <ac:picMkLst>
            <pc:docMk/>
            <pc:sldMk cId="2862664050" sldId="3081"/>
            <ac:picMk id="5" creationId="{79C8C906-B518-4153-A6DA-B9E219B424DB}"/>
          </ac:picMkLst>
        </pc:picChg>
        <pc:picChg chg="add mod">
          <ac:chgData name="Helen Margolis" userId="e6a7afbc-961a-442d-a2df-b33b0221b063" providerId="ADAL" clId="{3998DAE4-9DB3-458F-9FFE-0CE172B9E863}" dt="2022-10-18T18:27:43.391" v="11194" actId="164"/>
          <ac:picMkLst>
            <pc:docMk/>
            <pc:sldMk cId="2862664050" sldId="3081"/>
            <ac:picMk id="8" creationId="{8FE1FFFA-23BC-415A-AD87-BA273B03CE52}"/>
          </ac:picMkLst>
        </pc:picChg>
        <pc:picChg chg="mod">
          <ac:chgData name="Helen Margolis" userId="e6a7afbc-961a-442d-a2df-b33b0221b063" providerId="ADAL" clId="{3998DAE4-9DB3-458F-9FFE-0CE172B9E863}" dt="2022-10-16T15:50:27.335" v="1641"/>
          <ac:picMkLst>
            <pc:docMk/>
            <pc:sldMk cId="2862664050" sldId="3081"/>
            <ac:picMk id="19" creationId="{F95EA2DF-421D-4002-8E4E-BF1F56FF858D}"/>
          </ac:picMkLst>
        </pc:picChg>
        <pc:picChg chg="add mod">
          <ac:chgData name="Helen Margolis" userId="e6a7afbc-961a-442d-a2df-b33b0221b063" providerId="ADAL" clId="{3998DAE4-9DB3-458F-9FFE-0CE172B9E863}" dt="2022-10-18T18:27:43.391" v="11194" actId="164"/>
          <ac:picMkLst>
            <pc:docMk/>
            <pc:sldMk cId="2862664050" sldId="3081"/>
            <ac:picMk id="20" creationId="{225DD86B-FE29-4895-84BC-B79BBCE7E609}"/>
          </ac:picMkLst>
        </pc:picChg>
        <pc:picChg chg="del mod topLvl">
          <ac:chgData name="Helen Margolis" userId="e6a7afbc-961a-442d-a2df-b33b0221b063" providerId="ADAL" clId="{3998DAE4-9DB3-458F-9FFE-0CE172B9E863}" dt="2022-10-16T15:53:24.097" v="1651" actId="478"/>
          <ac:picMkLst>
            <pc:docMk/>
            <pc:sldMk cId="2862664050" sldId="3081"/>
            <ac:picMk id="1026" creationId="{0A293094-27DE-40EF-9A99-7031E139EB64}"/>
          </ac:picMkLst>
        </pc:picChg>
        <pc:picChg chg="del mod topLvl">
          <ac:chgData name="Helen Margolis" userId="e6a7afbc-961a-442d-a2df-b33b0221b063" providerId="ADAL" clId="{3998DAE4-9DB3-458F-9FFE-0CE172B9E863}" dt="2022-10-16T15:49:45.985" v="1640" actId="478"/>
          <ac:picMkLst>
            <pc:docMk/>
            <pc:sldMk cId="2862664050" sldId="3081"/>
            <ac:picMk id="1028" creationId="{45553644-2043-489E-9D7A-8CD4D05226CA}"/>
          </ac:picMkLst>
        </pc:picChg>
      </pc:sldChg>
      <pc:sldChg chg="addSp delSp modSp add del mod modAnim">
        <pc:chgData name="Helen Margolis" userId="e6a7afbc-961a-442d-a2df-b33b0221b063" providerId="ADAL" clId="{3998DAE4-9DB3-458F-9FFE-0CE172B9E863}" dt="2022-10-19T07:36:32.136" v="11316" actId="47"/>
        <pc:sldMkLst>
          <pc:docMk/>
          <pc:sldMk cId="1950312615" sldId="3082"/>
        </pc:sldMkLst>
        <pc:spChg chg="mod">
          <ac:chgData name="Helen Margolis" userId="e6a7afbc-961a-442d-a2df-b33b0221b063" providerId="ADAL" clId="{3998DAE4-9DB3-458F-9FFE-0CE172B9E863}" dt="2022-10-16T16:40:43.094" v="3555" actId="404"/>
          <ac:spMkLst>
            <pc:docMk/>
            <pc:sldMk cId="1950312615" sldId="3082"/>
            <ac:spMk id="2" creationId="{9D16903B-9247-461D-87FF-601A6CE73898}"/>
          </ac:spMkLst>
        </pc:spChg>
        <pc:spChg chg="del">
          <ac:chgData name="Helen Margolis" userId="e6a7afbc-961a-442d-a2df-b33b0221b063" providerId="ADAL" clId="{3998DAE4-9DB3-458F-9FFE-0CE172B9E863}" dt="2022-10-16T16:08:32.222" v="1848" actId="478"/>
          <ac:spMkLst>
            <pc:docMk/>
            <pc:sldMk cId="1950312615" sldId="3082"/>
            <ac:spMk id="13" creationId="{47008F05-86CC-436D-8E0E-9087ECF35091}"/>
          </ac:spMkLst>
        </pc:spChg>
        <pc:spChg chg="add del mod">
          <ac:chgData name="Helen Margolis" userId="e6a7afbc-961a-442d-a2df-b33b0221b063" providerId="ADAL" clId="{3998DAE4-9DB3-458F-9FFE-0CE172B9E863}" dt="2022-10-16T16:09:35.546" v="1902" actId="478"/>
          <ac:spMkLst>
            <pc:docMk/>
            <pc:sldMk cId="1950312615" sldId="3082"/>
            <ac:spMk id="15" creationId="{4BD37221-66AB-499A-851D-3C989C67A6EF}"/>
          </ac:spMkLst>
        </pc:spChg>
        <pc:spChg chg="del">
          <ac:chgData name="Helen Margolis" userId="e6a7afbc-961a-442d-a2df-b33b0221b063" providerId="ADAL" clId="{3998DAE4-9DB3-458F-9FFE-0CE172B9E863}" dt="2022-10-16T16:08:30.210" v="1847" actId="478"/>
          <ac:spMkLst>
            <pc:docMk/>
            <pc:sldMk cId="1950312615" sldId="3082"/>
            <ac:spMk id="16" creationId="{0B840C2C-9E67-43F5-BBB8-5218A4FC6B50}"/>
          </ac:spMkLst>
        </pc:spChg>
        <pc:spChg chg="add mod topLvl">
          <ac:chgData name="Helen Margolis" userId="e6a7afbc-961a-442d-a2df-b33b0221b063" providerId="ADAL" clId="{3998DAE4-9DB3-458F-9FFE-0CE172B9E863}" dt="2022-10-17T12:54:13.384" v="5972" actId="164"/>
          <ac:spMkLst>
            <pc:docMk/>
            <pc:sldMk cId="1950312615" sldId="3082"/>
            <ac:spMk id="21" creationId="{4E308FB3-BFB1-450B-95B0-3CF2A0C8E55F}"/>
          </ac:spMkLst>
        </pc:spChg>
        <pc:spChg chg="add del mod">
          <ac:chgData name="Helen Margolis" userId="e6a7afbc-961a-442d-a2df-b33b0221b063" providerId="ADAL" clId="{3998DAE4-9DB3-458F-9FFE-0CE172B9E863}" dt="2022-10-16T16:13:36.363" v="2136" actId="478"/>
          <ac:spMkLst>
            <pc:docMk/>
            <pc:sldMk cId="1950312615" sldId="3082"/>
            <ac:spMk id="22" creationId="{93861E9E-81C1-4578-871C-FD7A63555282}"/>
          </ac:spMkLst>
        </pc:spChg>
        <pc:spChg chg="add mod">
          <ac:chgData name="Helen Margolis" userId="e6a7afbc-961a-442d-a2df-b33b0221b063" providerId="ADAL" clId="{3998DAE4-9DB3-458F-9FFE-0CE172B9E863}" dt="2022-10-16T16:25:59.469" v="2687" actId="164"/>
          <ac:spMkLst>
            <pc:docMk/>
            <pc:sldMk cId="1950312615" sldId="3082"/>
            <ac:spMk id="24" creationId="{D1BAA84D-393A-42DA-8A6D-4698AF76C828}"/>
          </ac:spMkLst>
        </pc:spChg>
        <pc:spChg chg="add del mod">
          <ac:chgData name="Helen Margolis" userId="e6a7afbc-961a-442d-a2df-b33b0221b063" providerId="ADAL" clId="{3998DAE4-9DB3-458F-9FFE-0CE172B9E863}" dt="2022-10-16T16:16:01.904" v="2240" actId="478"/>
          <ac:spMkLst>
            <pc:docMk/>
            <pc:sldMk cId="1950312615" sldId="3082"/>
            <ac:spMk id="25" creationId="{12A2AD1B-AF6A-46C7-B71F-59A0195B7A5F}"/>
          </ac:spMkLst>
        </pc:spChg>
        <pc:spChg chg="add mod">
          <ac:chgData name="Helen Margolis" userId="e6a7afbc-961a-442d-a2df-b33b0221b063" providerId="ADAL" clId="{3998DAE4-9DB3-458F-9FFE-0CE172B9E863}" dt="2022-10-16T16:25:44.196" v="2684" actId="1076"/>
          <ac:spMkLst>
            <pc:docMk/>
            <pc:sldMk cId="1950312615" sldId="3082"/>
            <ac:spMk id="26" creationId="{0FFB3F36-2224-41A0-AC45-4A4556D09848}"/>
          </ac:spMkLst>
        </pc:spChg>
        <pc:spChg chg="add del mod">
          <ac:chgData name="Helen Margolis" userId="e6a7afbc-961a-442d-a2df-b33b0221b063" providerId="ADAL" clId="{3998DAE4-9DB3-458F-9FFE-0CE172B9E863}" dt="2022-10-16T16:17:43.789" v="2338" actId="478"/>
          <ac:spMkLst>
            <pc:docMk/>
            <pc:sldMk cId="1950312615" sldId="3082"/>
            <ac:spMk id="27" creationId="{EFA46FEE-2824-4B11-8442-801DEFBCE944}"/>
          </ac:spMkLst>
        </pc:spChg>
        <pc:spChg chg="add del mod">
          <ac:chgData name="Helen Margolis" userId="e6a7afbc-961a-442d-a2df-b33b0221b063" providerId="ADAL" clId="{3998DAE4-9DB3-458F-9FFE-0CE172B9E863}" dt="2022-10-16T16:27:03.923" v="2888" actId="478"/>
          <ac:spMkLst>
            <pc:docMk/>
            <pc:sldMk cId="1950312615" sldId="3082"/>
            <ac:spMk id="30" creationId="{A6037322-6B73-40E9-989A-890C3FDC1E0A}"/>
          </ac:spMkLst>
        </pc:spChg>
        <pc:spChg chg="add mod">
          <ac:chgData name="Helen Margolis" userId="e6a7afbc-961a-442d-a2df-b33b0221b063" providerId="ADAL" clId="{3998DAE4-9DB3-458F-9FFE-0CE172B9E863}" dt="2022-10-18T18:29:12.656" v="11203" actId="164"/>
          <ac:spMkLst>
            <pc:docMk/>
            <pc:sldMk cId="1950312615" sldId="3082"/>
            <ac:spMk id="33" creationId="{2DE49B47-1293-42E4-9F30-E59196D5BA1D}"/>
          </ac:spMkLst>
        </pc:spChg>
        <pc:spChg chg="add del mod">
          <ac:chgData name="Helen Margolis" userId="e6a7afbc-961a-442d-a2df-b33b0221b063" providerId="ADAL" clId="{3998DAE4-9DB3-458F-9FFE-0CE172B9E863}" dt="2022-10-16T16:31:31.933" v="3229" actId="478"/>
          <ac:spMkLst>
            <pc:docMk/>
            <pc:sldMk cId="1950312615" sldId="3082"/>
            <ac:spMk id="34" creationId="{23A4A44F-9955-4CFC-A6E8-4EB2C97C324C}"/>
          </ac:spMkLst>
        </pc:spChg>
        <pc:spChg chg="add del mod">
          <ac:chgData name="Helen Margolis" userId="e6a7afbc-961a-442d-a2df-b33b0221b063" providerId="ADAL" clId="{3998DAE4-9DB3-458F-9FFE-0CE172B9E863}" dt="2022-10-16T16:30:51.158" v="3221" actId="478"/>
          <ac:spMkLst>
            <pc:docMk/>
            <pc:sldMk cId="1950312615" sldId="3082"/>
            <ac:spMk id="35" creationId="{49D36E13-7925-41A2-B118-65D228FCD81D}"/>
          </ac:spMkLst>
        </pc:spChg>
        <pc:spChg chg="add del mod">
          <ac:chgData name="Helen Margolis" userId="e6a7afbc-961a-442d-a2df-b33b0221b063" providerId="ADAL" clId="{3998DAE4-9DB3-458F-9FFE-0CE172B9E863}" dt="2022-10-16T16:34:02.547" v="3355" actId="478"/>
          <ac:spMkLst>
            <pc:docMk/>
            <pc:sldMk cId="1950312615" sldId="3082"/>
            <ac:spMk id="36" creationId="{D00945D7-B036-4DCB-AA59-A8C36BB79587}"/>
          </ac:spMkLst>
        </pc:spChg>
        <pc:spChg chg="add del mod">
          <ac:chgData name="Helen Margolis" userId="e6a7afbc-961a-442d-a2df-b33b0221b063" providerId="ADAL" clId="{3998DAE4-9DB3-458F-9FFE-0CE172B9E863}" dt="2022-10-16T16:36:31.094" v="3413" actId="478"/>
          <ac:spMkLst>
            <pc:docMk/>
            <pc:sldMk cId="1950312615" sldId="3082"/>
            <ac:spMk id="37" creationId="{80E0743C-CFA4-4A72-B124-B3B43F313267}"/>
          </ac:spMkLst>
        </pc:spChg>
        <pc:spChg chg="add mod">
          <ac:chgData name="Helen Margolis" userId="e6a7afbc-961a-442d-a2df-b33b0221b063" providerId="ADAL" clId="{3998DAE4-9DB3-458F-9FFE-0CE172B9E863}" dt="2022-10-18T18:29:12.656" v="11203" actId="164"/>
          <ac:spMkLst>
            <pc:docMk/>
            <pc:sldMk cId="1950312615" sldId="3082"/>
            <ac:spMk id="38" creationId="{0DA73AAF-90BB-43B7-A1F6-BE3610CFFEA4}"/>
          </ac:spMkLst>
        </pc:spChg>
        <pc:spChg chg="add del mod">
          <ac:chgData name="Helen Margolis" userId="e6a7afbc-961a-442d-a2df-b33b0221b063" providerId="ADAL" clId="{3998DAE4-9DB3-458F-9FFE-0CE172B9E863}" dt="2022-10-16T16:36:38.669" v="3416" actId="21"/>
          <ac:spMkLst>
            <pc:docMk/>
            <pc:sldMk cId="1950312615" sldId="3082"/>
            <ac:spMk id="39" creationId="{FD15E565-05AD-4F0D-9E45-61BBB2824668}"/>
          </ac:spMkLst>
        </pc:spChg>
        <pc:grpChg chg="add mod">
          <ac:chgData name="Helen Margolis" userId="e6a7afbc-961a-442d-a2df-b33b0221b063" providerId="ADAL" clId="{3998DAE4-9DB3-458F-9FFE-0CE172B9E863}" dt="2022-10-17T12:54:13.384" v="5972" actId="164"/>
          <ac:grpSpMkLst>
            <pc:docMk/>
            <pc:sldMk cId="1950312615" sldId="3082"/>
            <ac:grpSpMk id="3" creationId="{2822B93A-DED5-4521-9CDC-0DBF64F5E896}"/>
          </ac:grpSpMkLst>
        </pc:grpChg>
        <pc:grpChg chg="add mod">
          <ac:chgData name="Helen Margolis" userId="e6a7afbc-961a-442d-a2df-b33b0221b063" providerId="ADAL" clId="{3998DAE4-9DB3-458F-9FFE-0CE172B9E863}" dt="2022-10-18T18:29:12.656" v="11203" actId="164"/>
          <ac:grpSpMkLst>
            <pc:docMk/>
            <pc:sldMk cId="1950312615" sldId="3082"/>
            <ac:grpSpMk id="4" creationId="{989EC160-F54B-4FFD-AFFE-61391BB5AC24}"/>
          </ac:grpSpMkLst>
        </pc:grpChg>
        <pc:grpChg chg="del">
          <ac:chgData name="Helen Margolis" userId="e6a7afbc-961a-442d-a2df-b33b0221b063" providerId="ADAL" clId="{3998DAE4-9DB3-458F-9FFE-0CE172B9E863}" dt="2022-10-16T16:08:27.814" v="1844" actId="478"/>
          <ac:grpSpMkLst>
            <pc:docMk/>
            <pc:sldMk cId="1950312615" sldId="3082"/>
            <ac:grpSpMk id="17" creationId="{9E82DB5D-BD90-4B32-B9E7-A7FF1C265CD1}"/>
          </ac:grpSpMkLst>
        </pc:grpChg>
        <pc:grpChg chg="add mod">
          <ac:chgData name="Helen Margolis" userId="e6a7afbc-961a-442d-a2df-b33b0221b063" providerId="ADAL" clId="{3998DAE4-9DB3-458F-9FFE-0CE172B9E863}" dt="2022-10-16T16:25:59.469" v="2687" actId="164"/>
          <ac:grpSpMkLst>
            <pc:docMk/>
            <pc:sldMk cId="1950312615" sldId="3082"/>
            <ac:grpSpMk id="31" creationId="{D2BE747B-5BDB-4BC5-B9A9-5F42C3F46405}"/>
          </ac:grpSpMkLst>
        </pc:grpChg>
        <pc:grpChg chg="add del mod">
          <ac:chgData name="Helen Margolis" userId="e6a7afbc-961a-442d-a2df-b33b0221b063" providerId="ADAL" clId="{3998DAE4-9DB3-458F-9FFE-0CE172B9E863}" dt="2022-10-17T12:54:06.785" v="5970" actId="165"/>
          <ac:grpSpMkLst>
            <pc:docMk/>
            <pc:sldMk cId="1950312615" sldId="3082"/>
            <ac:grpSpMk id="32" creationId="{3B8EBCC0-6092-4E85-AC03-42CB07A63137}"/>
          </ac:grpSpMkLst>
        </pc:grpChg>
        <pc:picChg chg="del">
          <ac:chgData name="Helen Margolis" userId="e6a7afbc-961a-442d-a2df-b33b0221b063" providerId="ADAL" clId="{3998DAE4-9DB3-458F-9FFE-0CE172B9E863}" dt="2022-10-16T16:08:28.523" v="1845" actId="478"/>
          <ac:picMkLst>
            <pc:docMk/>
            <pc:sldMk cId="1950312615" sldId="3082"/>
            <ac:picMk id="5" creationId="{79C8C906-B518-4153-A6DA-B9E219B424DB}"/>
          </ac:picMkLst>
        </pc:picChg>
        <pc:picChg chg="add del">
          <ac:chgData name="Helen Margolis" userId="e6a7afbc-961a-442d-a2df-b33b0221b063" providerId="ADAL" clId="{3998DAE4-9DB3-458F-9FFE-0CE172B9E863}" dt="2022-10-16T16:18:28.341" v="2347" actId="22"/>
          <ac:picMkLst>
            <pc:docMk/>
            <pc:sldMk cId="1950312615" sldId="3082"/>
            <ac:picMk id="7" creationId="{DEC69363-BAB3-4E2F-BC39-798C86253001}"/>
          </ac:picMkLst>
        </pc:picChg>
        <pc:picChg chg="del">
          <ac:chgData name="Helen Margolis" userId="e6a7afbc-961a-442d-a2df-b33b0221b063" providerId="ADAL" clId="{3998DAE4-9DB3-458F-9FFE-0CE172B9E863}" dt="2022-10-16T16:08:28.904" v="1846" actId="478"/>
          <ac:picMkLst>
            <pc:docMk/>
            <pc:sldMk cId="1950312615" sldId="3082"/>
            <ac:picMk id="8" creationId="{8FE1FFFA-23BC-415A-AD87-BA273B03CE52}"/>
          </ac:picMkLst>
        </pc:picChg>
        <pc:picChg chg="add del mod topLvl modCrop">
          <ac:chgData name="Helen Margolis" userId="e6a7afbc-961a-442d-a2df-b33b0221b063" providerId="ADAL" clId="{3998DAE4-9DB3-458F-9FFE-0CE172B9E863}" dt="2022-10-17T12:54:13.384" v="5972" actId="164"/>
          <ac:picMkLst>
            <pc:docMk/>
            <pc:sldMk cId="1950312615" sldId="3082"/>
            <ac:picMk id="14" creationId="{5F933CBA-5488-418F-90EE-DCBF3B109987}"/>
          </ac:picMkLst>
        </pc:picChg>
        <pc:picChg chg="del">
          <ac:chgData name="Helen Margolis" userId="e6a7afbc-961a-442d-a2df-b33b0221b063" providerId="ADAL" clId="{3998DAE4-9DB3-458F-9FFE-0CE172B9E863}" dt="2022-10-16T16:08:26.786" v="1843" actId="478"/>
          <ac:picMkLst>
            <pc:docMk/>
            <pc:sldMk cId="1950312615" sldId="3082"/>
            <ac:picMk id="20" creationId="{225DD86B-FE29-4895-84BC-B79BBCE7E609}"/>
          </ac:picMkLst>
        </pc:picChg>
        <pc:picChg chg="add mod modCrop">
          <ac:chgData name="Helen Margolis" userId="e6a7afbc-961a-442d-a2df-b33b0221b063" providerId="ADAL" clId="{3998DAE4-9DB3-458F-9FFE-0CE172B9E863}" dt="2022-10-16T16:25:59.469" v="2687" actId="164"/>
          <ac:picMkLst>
            <pc:docMk/>
            <pc:sldMk cId="1950312615" sldId="3082"/>
            <ac:picMk id="23" creationId="{FD6A1C0B-7603-4BC5-96F7-C9C6484B617D}"/>
          </ac:picMkLst>
        </pc:picChg>
        <pc:picChg chg="add del mod">
          <ac:chgData name="Helen Margolis" userId="e6a7afbc-961a-442d-a2df-b33b0221b063" providerId="ADAL" clId="{3998DAE4-9DB3-458F-9FFE-0CE172B9E863}" dt="2022-10-16T16:18:10.819" v="2344" actId="478"/>
          <ac:picMkLst>
            <pc:docMk/>
            <pc:sldMk cId="1950312615" sldId="3082"/>
            <ac:picMk id="28" creationId="{4E5337B5-748E-4DDF-89E9-19D9A40D1771}"/>
          </ac:picMkLst>
        </pc:picChg>
        <pc:picChg chg="add del mod modCrop">
          <ac:chgData name="Helen Margolis" userId="e6a7afbc-961a-442d-a2df-b33b0221b063" providerId="ADAL" clId="{3998DAE4-9DB3-458F-9FFE-0CE172B9E863}" dt="2022-10-16T16:21:01.309" v="2609" actId="478"/>
          <ac:picMkLst>
            <pc:docMk/>
            <pc:sldMk cId="1950312615" sldId="3082"/>
            <ac:picMk id="29" creationId="{3C2E408F-8B57-484C-9F11-BA687DC279C1}"/>
          </ac:picMkLst>
        </pc:picChg>
      </pc:sldChg>
      <pc:sldChg chg="modSp add del mod">
        <pc:chgData name="Helen Margolis" userId="e6a7afbc-961a-442d-a2df-b33b0221b063" providerId="ADAL" clId="{3998DAE4-9DB3-458F-9FFE-0CE172B9E863}" dt="2022-10-16T16:55:41.038" v="4438" actId="47"/>
        <pc:sldMkLst>
          <pc:docMk/>
          <pc:sldMk cId="3955063891" sldId="3083"/>
        </pc:sldMkLst>
        <pc:spChg chg="mod">
          <ac:chgData name="Helen Margolis" userId="e6a7afbc-961a-442d-a2df-b33b0221b063" providerId="ADAL" clId="{3998DAE4-9DB3-458F-9FFE-0CE172B9E863}" dt="2022-10-16T16:41:14.939" v="3561" actId="404"/>
          <ac:spMkLst>
            <pc:docMk/>
            <pc:sldMk cId="3955063891" sldId="3083"/>
            <ac:spMk id="2" creationId="{9D16903B-9247-461D-87FF-601A6CE73898}"/>
          </ac:spMkLst>
        </pc:spChg>
      </pc:sldChg>
      <pc:sldChg chg="addSp delSp modSp add del mod ord modAnim">
        <pc:chgData name="Helen Margolis" userId="e6a7afbc-961a-442d-a2df-b33b0221b063" providerId="ADAL" clId="{3998DAE4-9DB3-458F-9FFE-0CE172B9E863}" dt="2022-10-19T07:36:32.136" v="11316" actId="47"/>
        <pc:sldMkLst>
          <pc:docMk/>
          <pc:sldMk cId="1658918836" sldId="3084"/>
        </pc:sldMkLst>
        <pc:spChg chg="mod">
          <ac:chgData name="Helen Margolis" userId="e6a7afbc-961a-442d-a2df-b33b0221b063" providerId="ADAL" clId="{3998DAE4-9DB3-458F-9FFE-0CE172B9E863}" dt="2022-10-17T12:55:53.420" v="6023" actId="6549"/>
          <ac:spMkLst>
            <pc:docMk/>
            <pc:sldMk cId="1658918836" sldId="3084"/>
            <ac:spMk id="2" creationId="{9D16903B-9247-461D-87FF-601A6CE73898}"/>
          </ac:spMkLst>
        </pc:spChg>
        <pc:spChg chg="add del mod topLvl">
          <ac:chgData name="Helen Margolis" userId="e6a7afbc-961a-442d-a2df-b33b0221b063" providerId="ADAL" clId="{3998DAE4-9DB3-458F-9FFE-0CE172B9E863}" dt="2022-10-17T13:25:07.319" v="6318" actId="478"/>
          <ac:spMkLst>
            <pc:docMk/>
            <pc:sldMk cId="1658918836" sldId="3084"/>
            <ac:spMk id="20" creationId="{59666973-6D71-4B3F-A2E3-53F7837CACD9}"/>
          </ac:spMkLst>
        </pc:spChg>
        <pc:spChg chg="add mod">
          <ac:chgData name="Helen Margolis" userId="e6a7afbc-961a-442d-a2df-b33b0221b063" providerId="ADAL" clId="{3998DAE4-9DB3-458F-9FFE-0CE172B9E863}" dt="2022-10-18T18:30:09.220" v="11205" actId="164"/>
          <ac:spMkLst>
            <pc:docMk/>
            <pc:sldMk cId="1658918836" sldId="3084"/>
            <ac:spMk id="21" creationId="{6E277FBD-805E-4250-A27C-1B8351333AA0}"/>
          </ac:spMkLst>
        </pc:spChg>
        <pc:spChg chg="add del mod topLvl">
          <ac:chgData name="Helen Margolis" userId="e6a7afbc-961a-442d-a2df-b33b0221b063" providerId="ADAL" clId="{3998DAE4-9DB3-458F-9FFE-0CE172B9E863}" dt="2022-10-17T13:25:04.943" v="6317" actId="478"/>
          <ac:spMkLst>
            <pc:docMk/>
            <pc:sldMk cId="1658918836" sldId="3084"/>
            <ac:spMk id="22" creationId="{C8F6BA12-8D7F-4633-BF22-A4A5656CF1AB}"/>
          </ac:spMkLst>
        </pc:spChg>
        <pc:spChg chg="add del mod">
          <ac:chgData name="Helen Margolis" userId="e6a7afbc-961a-442d-a2df-b33b0221b063" providerId="ADAL" clId="{3998DAE4-9DB3-458F-9FFE-0CE172B9E863}" dt="2022-10-17T13:24:08.105" v="6305" actId="478"/>
          <ac:spMkLst>
            <pc:docMk/>
            <pc:sldMk cId="1658918836" sldId="3084"/>
            <ac:spMk id="23" creationId="{834F3BAA-33CA-49D0-ACE5-28A18C42C7A7}"/>
          </ac:spMkLst>
        </pc:spChg>
        <pc:spChg chg="mod">
          <ac:chgData name="Helen Margolis" userId="e6a7afbc-961a-442d-a2df-b33b0221b063" providerId="ADAL" clId="{3998DAE4-9DB3-458F-9FFE-0CE172B9E863}" dt="2022-10-18T18:30:19.951" v="11206" actId="164"/>
          <ac:spMkLst>
            <pc:docMk/>
            <pc:sldMk cId="1658918836" sldId="3084"/>
            <ac:spMk id="63" creationId="{5D8ED410-C18F-4F9F-A28F-57C92D2E0D4E}"/>
          </ac:spMkLst>
        </pc:spChg>
        <pc:spChg chg="del mod">
          <ac:chgData name="Helen Margolis" userId="e6a7afbc-961a-442d-a2df-b33b0221b063" providerId="ADAL" clId="{3998DAE4-9DB3-458F-9FFE-0CE172B9E863}" dt="2022-10-17T13:15:00.306" v="6176" actId="478"/>
          <ac:spMkLst>
            <pc:docMk/>
            <pc:sldMk cId="1658918836" sldId="3084"/>
            <ac:spMk id="64" creationId="{AD56C5E1-2DE4-46CB-BEC4-5483E503F95B}"/>
          </ac:spMkLst>
        </pc:spChg>
        <pc:spChg chg="add del mod">
          <ac:chgData name="Helen Margolis" userId="e6a7afbc-961a-442d-a2df-b33b0221b063" providerId="ADAL" clId="{3998DAE4-9DB3-458F-9FFE-0CE172B9E863}" dt="2022-10-16T16:43:46.419" v="3716" actId="478"/>
          <ac:spMkLst>
            <pc:docMk/>
            <pc:sldMk cId="1658918836" sldId="3084"/>
            <ac:spMk id="65" creationId="{D56A5013-3EF1-4DB9-8A38-BA190587D67C}"/>
          </ac:spMkLst>
        </pc:spChg>
        <pc:spChg chg="add mod">
          <ac:chgData name="Helen Margolis" userId="e6a7afbc-961a-442d-a2df-b33b0221b063" providerId="ADAL" clId="{3998DAE4-9DB3-458F-9FFE-0CE172B9E863}" dt="2022-10-17T13:27:43.984" v="6349" actId="207"/>
          <ac:spMkLst>
            <pc:docMk/>
            <pc:sldMk cId="1658918836" sldId="3084"/>
            <ac:spMk id="66" creationId="{527BA44F-C038-41D6-AEFB-5B177F417F78}"/>
          </ac:spMkLst>
        </pc:spChg>
        <pc:spChg chg="del">
          <ac:chgData name="Helen Margolis" userId="e6a7afbc-961a-442d-a2df-b33b0221b063" providerId="ADAL" clId="{3998DAE4-9DB3-458F-9FFE-0CE172B9E863}" dt="2022-10-16T16:44:27.205" v="3724" actId="478"/>
          <ac:spMkLst>
            <pc:docMk/>
            <pc:sldMk cId="1658918836" sldId="3084"/>
            <ac:spMk id="67" creationId="{B8A38951-DA65-4532-8320-6CD67E4C71B0}"/>
          </ac:spMkLst>
        </pc:spChg>
        <pc:spChg chg="add mod">
          <ac:chgData name="Helen Margolis" userId="e6a7afbc-961a-442d-a2df-b33b0221b063" providerId="ADAL" clId="{3998DAE4-9DB3-458F-9FFE-0CE172B9E863}" dt="2022-10-17T13:27:48.560" v="6350" actId="207"/>
          <ac:spMkLst>
            <pc:docMk/>
            <pc:sldMk cId="1658918836" sldId="3084"/>
            <ac:spMk id="68" creationId="{2559F6EC-D0BB-4E19-82A6-8638FF7327DF}"/>
          </ac:spMkLst>
        </pc:spChg>
        <pc:spChg chg="add mod">
          <ac:chgData name="Helen Margolis" userId="e6a7afbc-961a-442d-a2df-b33b0221b063" providerId="ADAL" clId="{3998DAE4-9DB3-458F-9FFE-0CE172B9E863}" dt="2022-10-18T18:30:19.951" v="11206" actId="164"/>
          <ac:spMkLst>
            <pc:docMk/>
            <pc:sldMk cId="1658918836" sldId="3084"/>
            <ac:spMk id="69" creationId="{E0194F6C-6137-4B90-AFA9-7E35774C792E}"/>
          </ac:spMkLst>
        </pc:spChg>
        <pc:spChg chg="add del mod">
          <ac:chgData name="Helen Margolis" userId="e6a7afbc-961a-442d-a2df-b33b0221b063" providerId="ADAL" clId="{3998DAE4-9DB3-458F-9FFE-0CE172B9E863}" dt="2022-10-17T12:49:02.829" v="5898" actId="478"/>
          <ac:spMkLst>
            <pc:docMk/>
            <pc:sldMk cId="1658918836" sldId="3084"/>
            <ac:spMk id="72" creationId="{DD3FA70F-4586-40F3-92FC-AE49ED62D784}"/>
          </ac:spMkLst>
        </pc:spChg>
        <pc:grpChg chg="add mod">
          <ac:chgData name="Helen Margolis" userId="e6a7afbc-961a-442d-a2df-b33b0221b063" providerId="ADAL" clId="{3998DAE4-9DB3-458F-9FFE-0CE172B9E863}" dt="2022-10-18T18:30:09.220" v="11205" actId="164"/>
          <ac:grpSpMkLst>
            <pc:docMk/>
            <pc:sldMk cId="1658918836" sldId="3084"/>
            <ac:grpSpMk id="3" creationId="{70B5CBF0-7696-4641-98D3-5B1D02C05A48}"/>
          </ac:grpSpMkLst>
        </pc:grpChg>
        <pc:grpChg chg="add mod">
          <ac:chgData name="Helen Margolis" userId="e6a7afbc-961a-442d-a2df-b33b0221b063" providerId="ADAL" clId="{3998DAE4-9DB3-458F-9FFE-0CE172B9E863}" dt="2022-10-18T18:30:19.951" v="11206" actId="164"/>
          <ac:grpSpMkLst>
            <pc:docMk/>
            <pc:sldMk cId="1658918836" sldId="3084"/>
            <ac:grpSpMk id="5" creationId="{AA67D96E-8D99-446C-A515-C457F25B8747}"/>
          </ac:grpSpMkLst>
        </pc:grpChg>
        <pc:grpChg chg="add del mod">
          <ac:chgData name="Helen Margolis" userId="e6a7afbc-961a-442d-a2df-b33b0221b063" providerId="ADAL" clId="{3998DAE4-9DB3-458F-9FFE-0CE172B9E863}" dt="2022-10-17T13:25:02.532" v="6316" actId="165"/>
          <ac:grpSpMkLst>
            <pc:docMk/>
            <pc:sldMk cId="1658918836" sldId="3084"/>
            <ac:grpSpMk id="9" creationId="{ECEB617B-A952-49E8-80D1-CE95C30B1D65}"/>
          </ac:grpSpMkLst>
        </pc:grpChg>
        <pc:grpChg chg="add del mod">
          <ac:chgData name="Helen Margolis" userId="e6a7afbc-961a-442d-a2df-b33b0221b063" providerId="ADAL" clId="{3998DAE4-9DB3-458F-9FFE-0CE172B9E863}" dt="2022-10-17T13:24:58.512" v="6315" actId="165"/>
          <ac:grpSpMkLst>
            <pc:docMk/>
            <pc:sldMk cId="1658918836" sldId="3084"/>
            <ac:grpSpMk id="13" creationId="{8E82D057-8749-4B06-B060-B2978FBC7C0C}"/>
          </ac:grpSpMkLst>
        </pc:grpChg>
        <pc:grpChg chg="add mod">
          <ac:chgData name="Helen Margolis" userId="e6a7afbc-961a-442d-a2df-b33b0221b063" providerId="ADAL" clId="{3998DAE4-9DB3-458F-9FFE-0CE172B9E863}" dt="2022-10-18T18:30:09.220" v="11205" actId="164"/>
          <ac:grpSpMkLst>
            <pc:docMk/>
            <pc:sldMk cId="1658918836" sldId="3084"/>
            <ac:grpSpMk id="14" creationId="{ABC77FCC-8107-4B65-BAF0-F78814E45529}"/>
          </ac:grpSpMkLst>
        </pc:grpChg>
        <pc:grpChg chg="add mod">
          <ac:chgData name="Helen Margolis" userId="e6a7afbc-961a-442d-a2df-b33b0221b063" providerId="ADAL" clId="{3998DAE4-9DB3-458F-9FFE-0CE172B9E863}" dt="2022-10-18T18:30:09.220" v="11205" actId="164"/>
          <ac:grpSpMkLst>
            <pc:docMk/>
            <pc:sldMk cId="1658918836" sldId="3084"/>
            <ac:grpSpMk id="15" creationId="{B3FD7039-DF19-4FF4-9C8B-8279E74946CE}"/>
          </ac:grpSpMkLst>
        </pc:grpChg>
        <pc:grpChg chg="del">
          <ac:chgData name="Helen Margolis" userId="e6a7afbc-961a-442d-a2df-b33b0221b063" providerId="ADAL" clId="{3998DAE4-9DB3-458F-9FFE-0CE172B9E863}" dt="2022-10-16T16:44:23.898" v="3723" actId="478"/>
          <ac:grpSpMkLst>
            <pc:docMk/>
            <pc:sldMk cId="1658918836" sldId="3084"/>
            <ac:grpSpMk id="71" creationId="{A631D2D2-38F7-447C-89FC-5C17FFA1A9E4}"/>
          </ac:grpSpMkLst>
        </pc:grpChg>
        <pc:picChg chg="add mod ord modCrop">
          <ac:chgData name="Helen Margolis" userId="e6a7afbc-961a-442d-a2df-b33b0221b063" providerId="ADAL" clId="{3998DAE4-9DB3-458F-9FFE-0CE172B9E863}" dt="2022-10-18T18:30:19.951" v="11206" actId="164"/>
          <ac:picMkLst>
            <pc:docMk/>
            <pc:sldMk cId="1658918836" sldId="3084"/>
            <ac:picMk id="4" creationId="{448314B0-883F-4D35-BC38-9A3D46BED2C7}"/>
          </ac:picMkLst>
        </pc:picChg>
        <pc:picChg chg="add mod topLvl">
          <ac:chgData name="Helen Margolis" userId="e6a7afbc-961a-442d-a2df-b33b0221b063" providerId="ADAL" clId="{3998DAE4-9DB3-458F-9FFE-0CE172B9E863}" dt="2022-10-17T13:26:19.052" v="6338" actId="164"/>
          <ac:picMkLst>
            <pc:docMk/>
            <pc:sldMk cId="1658918836" sldId="3084"/>
            <ac:picMk id="6" creationId="{7DC135A0-1927-4678-83EF-329D18B61ECA}"/>
          </ac:picMkLst>
        </pc:picChg>
        <pc:picChg chg="add del mod">
          <ac:chgData name="Helen Margolis" userId="e6a7afbc-961a-442d-a2df-b33b0221b063" providerId="ADAL" clId="{3998DAE4-9DB3-458F-9FFE-0CE172B9E863}" dt="2022-10-17T13:04:35.047" v="6109" actId="478"/>
          <ac:picMkLst>
            <pc:docMk/>
            <pc:sldMk cId="1658918836" sldId="3084"/>
            <ac:picMk id="8" creationId="{AE87DF99-5D64-4D0D-870D-CD32CD24E06F}"/>
          </ac:picMkLst>
        </pc:picChg>
        <pc:picChg chg="add del mod">
          <ac:chgData name="Helen Margolis" userId="e6a7afbc-961a-442d-a2df-b33b0221b063" providerId="ADAL" clId="{3998DAE4-9DB3-458F-9FFE-0CE172B9E863}" dt="2022-10-17T12:36:50.390" v="5798" actId="478"/>
          <ac:picMkLst>
            <pc:docMk/>
            <pc:sldMk cId="1658918836" sldId="3084"/>
            <ac:picMk id="1026" creationId="{BEFDB15C-B5CC-4026-9488-51C5A616DE49}"/>
          </ac:picMkLst>
        </pc:picChg>
        <pc:picChg chg="add mod topLvl">
          <ac:chgData name="Helen Margolis" userId="e6a7afbc-961a-442d-a2df-b33b0221b063" providerId="ADAL" clId="{3998DAE4-9DB3-458F-9FFE-0CE172B9E863}" dt="2022-10-17T13:26:22.805" v="6339" actId="1076"/>
          <ac:picMkLst>
            <pc:docMk/>
            <pc:sldMk cId="1658918836" sldId="3084"/>
            <ac:picMk id="1028" creationId="{4FD669F7-2242-4FD2-997C-33EFA38F9E4B}"/>
          </ac:picMkLst>
        </pc:picChg>
        <pc:cxnChg chg="mod">
          <ac:chgData name="Helen Margolis" userId="e6a7afbc-961a-442d-a2df-b33b0221b063" providerId="ADAL" clId="{3998DAE4-9DB3-458F-9FFE-0CE172B9E863}" dt="2022-10-16T16:44:23.898" v="3723" actId="478"/>
          <ac:cxnSpMkLst>
            <pc:docMk/>
            <pc:sldMk cId="1658918836" sldId="3084"/>
            <ac:cxnSpMk id="31" creationId="{AC7E69C5-E71B-4266-ABEB-EE4F6824B18C}"/>
          </ac:cxnSpMkLst>
        </pc:cxnChg>
        <pc:cxnChg chg="mod">
          <ac:chgData name="Helen Margolis" userId="e6a7afbc-961a-442d-a2df-b33b0221b063" providerId="ADAL" clId="{3998DAE4-9DB3-458F-9FFE-0CE172B9E863}" dt="2022-10-16T16:44:23.898" v="3723" actId="478"/>
          <ac:cxnSpMkLst>
            <pc:docMk/>
            <pc:sldMk cId="1658918836" sldId="3084"/>
            <ac:cxnSpMk id="33" creationId="{85F2D85E-9F22-439A-9552-C2FBBE5E60BC}"/>
          </ac:cxnSpMkLst>
        </pc:cxnChg>
        <pc:cxnChg chg="mod">
          <ac:chgData name="Helen Margolis" userId="e6a7afbc-961a-442d-a2df-b33b0221b063" providerId="ADAL" clId="{3998DAE4-9DB3-458F-9FFE-0CE172B9E863}" dt="2022-10-16T16:44:23.898" v="3723" actId="478"/>
          <ac:cxnSpMkLst>
            <pc:docMk/>
            <pc:sldMk cId="1658918836" sldId="3084"/>
            <ac:cxnSpMk id="35" creationId="{8C61A574-F524-4BCA-BD06-1F49C57B0C84}"/>
          </ac:cxnSpMkLst>
        </pc:cxnChg>
        <pc:cxnChg chg="mod">
          <ac:chgData name="Helen Margolis" userId="e6a7afbc-961a-442d-a2df-b33b0221b063" providerId="ADAL" clId="{3998DAE4-9DB3-458F-9FFE-0CE172B9E863}" dt="2022-10-16T16:44:23.898" v="3723" actId="478"/>
          <ac:cxnSpMkLst>
            <pc:docMk/>
            <pc:sldMk cId="1658918836" sldId="3084"/>
            <ac:cxnSpMk id="36" creationId="{6D49CC84-546F-4B25-9333-6DEF21509021}"/>
          </ac:cxnSpMkLst>
        </pc:cxnChg>
        <pc:cxnChg chg="mod">
          <ac:chgData name="Helen Margolis" userId="e6a7afbc-961a-442d-a2df-b33b0221b063" providerId="ADAL" clId="{3998DAE4-9DB3-458F-9FFE-0CE172B9E863}" dt="2022-10-16T16:44:23.898" v="3723" actId="478"/>
          <ac:cxnSpMkLst>
            <pc:docMk/>
            <pc:sldMk cId="1658918836" sldId="3084"/>
            <ac:cxnSpMk id="37" creationId="{8B7A0EC5-343A-4195-8F19-AA43EE864592}"/>
          </ac:cxnSpMkLst>
        </pc:cxnChg>
        <pc:cxnChg chg="mod">
          <ac:chgData name="Helen Margolis" userId="e6a7afbc-961a-442d-a2df-b33b0221b063" providerId="ADAL" clId="{3998DAE4-9DB3-458F-9FFE-0CE172B9E863}" dt="2022-10-16T16:44:23.898" v="3723" actId="478"/>
          <ac:cxnSpMkLst>
            <pc:docMk/>
            <pc:sldMk cId="1658918836" sldId="3084"/>
            <ac:cxnSpMk id="43" creationId="{A73472B3-D6F3-49A2-987D-5F8DEC04415F}"/>
          </ac:cxnSpMkLst>
        </pc:cxnChg>
      </pc:sldChg>
      <pc:sldChg chg="add del">
        <pc:chgData name="Helen Margolis" userId="e6a7afbc-961a-442d-a2df-b33b0221b063" providerId="ADAL" clId="{3998DAE4-9DB3-458F-9FFE-0CE172B9E863}" dt="2022-10-18T17:41:36.476" v="11098" actId="47"/>
        <pc:sldMkLst>
          <pc:docMk/>
          <pc:sldMk cId="1169255898" sldId="3085"/>
        </pc:sldMkLst>
      </pc:sldChg>
      <pc:sldChg chg="add del">
        <pc:chgData name="Helen Margolis" userId="e6a7afbc-961a-442d-a2df-b33b0221b063" providerId="ADAL" clId="{3998DAE4-9DB3-458F-9FFE-0CE172B9E863}" dt="2022-10-18T17:41:36.476" v="11098" actId="47"/>
        <pc:sldMkLst>
          <pc:docMk/>
          <pc:sldMk cId="799026311" sldId="3086"/>
        </pc:sldMkLst>
      </pc:sldChg>
      <pc:sldChg chg="addSp delSp modSp add del mod modAnim">
        <pc:chgData name="Helen Margolis" userId="e6a7afbc-961a-442d-a2df-b33b0221b063" providerId="ADAL" clId="{3998DAE4-9DB3-458F-9FFE-0CE172B9E863}" dt="2022-10-19T07:36:32.136" v="11316" actId="47"/>
        <pc:sldMkLst>
          <pc:docMk/>
          <pc:sldMk cId="627033434" sldId="3087"/>
        </pc:sldMkLst>
        <pc:spChg chg="mod">
          <ac:chgData name="Helen Margolis" userId="e6a7afbc-961a-442d-a2df-b33b0221b063" providerId="ADAL" clId="{3998DAE4-9DB3-458F-9FFE-0CE172B9E863}" dt="2022-10-16T16:56:12.342" v="4474" actId="20577"/>
          <ac:spMkLst>
            <pc:docMk/>
            <pc:sldMk cId="627033434" sldId="3087"/>
            <ac:spMk id="2" creationId="{9D16903B-9247-461D-87FF-601A6CE73898}"/>
          </ac:spMkLst>
        </pc:spChg>
        <pc:spChg chg="add mod">
          <ac:chgData name="Helen Margolis" userId="e6a7afbc-961a-442d-a2df-b33b0221b063" providerId="ADAL" clId="{3998DAE4-9DB3-458F-9FFE-0CE172B9E863}" dt="2022-10-18T18:31:18.100" v="11212" actId="164"/>
          <ac:spMkLst>
            <pc:docMk/>
            <pc:sldMk cId="627033434" sldId="3087"/>
            <ac:spMk id="13" creationId="{D7156E1A-45F2-421D-979E-630CB5F47A8F}"/>
          </ac:spMkLst>
        </pc:spChg>
        <pc:spChg chg="add mod">
          <ac:chgData name="Helen Margolis" userId="e6a7afbc-961a-442d-a2df-b33b0221b063" providerId="ADAL" clId="{3998DAE4-9DB3-458F-9FFE-0CE172B9E863}" dt="2022-10-18T18:31:14.924" v="11211" actId="164"/>
          <ac:spMkLst>
            <pc:docMk/>
            <pc:sldMk cId="627033434" sldId="3087"/>
            <ac:spMk id="14" creationId="{F5B40CE7-04E2-4E1D-81A7-886A69C926B8}"/>
          </ac:spMkLst>
        </pc:spChg>
        <pc:spChg chg="del">
          <ac:chgData name="Helen Margolis" userId="e6a7afbc-961a-442d-a2df-b33b0221b063" providerId="ADAL" clId="{3998DAE4-9DB3-458F-9FFE-0CE172B9E863}" dt="2022-10-16T16:56:26.468" v="4515" actId="478"/>
          <ac:spMkLst>
            <pc:docMk/>
            <pc:sldMk cId="627033434" sldId="3087"/>
            <ac:spMk id="63" creationId="{5D8ED410-C18F-4F9F-A28F-57C92D2E0D4E}"/>
          </ac:spMkLst>
        </pc:spChg>
        <pc:spChg chg="del">
          <ac:chgData name="Helen Margolis" userId="e6a7afbc-961a-442d-a2df-b33b0221b063" providerId="ADAL" clId="{3998DAE4-9DB3-458F-9FFE-0CE172B9E863}" dt="2022-10-16T16:56:25.048" v="4514" actId="478"/>
          <ac:spMkLst>
            <pc:docMk/>
            <pc:sldMk cId="627033434" sldId="3087"/>
            <ac:spMk id="64" creationId="{AD56C5E1-2DE4-46CB-BEC4-5483E503F95B}"/>
          </ac:spMkLst>
        </pc:spChg>
        <pc:spChg chg="del">
          <ac:chgData name="Helen Margolis" userId="e6a7afbc-961a-442d-a2df-b33b0221b063" providerId="ADAL" clId="{3998DAE4-9DB3-458F-9FFE-0CE172B9E863}" dt="2022-10-16T16:56:28.607" v="4517" actId="478"/>
          <ac:spMkLst>
            <pc:docMk/>
            <pc:sldMk cId="627033434" sldId="3087"/>
            <ac:spMk id="66" creationId="{527BA44F-C038-41D6-AEFB-5B177F417F78}"/>
          </ac:spMkLst>
        </pc:spChg>
        <pc:spChg chg="del">
          <ac:chgData name="Helen Margolis" userId="e6a7afbc-961a-442d-a2df-b33b0221b063" providerId="ADAL" clId="{3998DAE4-9DB3-458F-9FFE-0CE172B9E863}" dt="2022-10-16T16:56:29.549" v="4518" actId="478"/>
          <ac:spMkLst>
            <pc:docMk/>
            <pc:sldMk cId="627033434" sldId="3087"/>
            <ac:spMk id="68" creationId="{2559F6EC-D0BB-4E19-82A6-8638FF7327DF}"/>
          </ac:spMkLst>
        </pc:spChg>
        <pc:spChg chg="del">
          <ac:chgData name="Helen Margolis" userId="e6a7afbc-961a-442d-a2df-b33b0221b063" providerId="ADAL" clId="{3998DAE4-9DB3-458F-9FFE-0CE172B9E863}" dt="2022-10-16T16:56:27.766" v="4516" actId="478"/>
          <ac:spMkLst>
            <pc:docMk/>
            <pc:sldMk cId="627033434" sldId="3087"/>
            <ac:spMk id="69" creationId="{E0194F6C-6137-4B90-AFA9-7E35774C792E}"/>
          </ac:spMkLst>
        </pc:spChg>
        <pc:spChg chg="del mod">
          <ac:chgData name="Helen Margolis" userId="e6a7afbc-961a-442d-a2df-b33b0221b063" providerId="ADAL" clId="{3998DAE4-9DB3-458F-9FFE-0CE172B9E863}" dt="2022-10-18T15:30:43.258" v="10007" actId="478"/>
          <ac:spMkLst>
            <pc:docMk/>
            <pc:sldMk cId="627033434" sldId="3087"/>
            <ac:spMk id="72" creationId="{DD3FA70F-4586-40F3-92FC-AE49ED62D784}"/>
          </ac:spMkLst>
        </pc:spChg>
        <pc:grpChg chg="add mod">
          <ac:chgData name="Helen Margolis" userId="e6a7afbc-961a-442d-a2df-b33b0221b063" providerId="ADAL" clId="{3998DAE4-9DB3-458F-9FFE-0CE172B9E863}" dt="2022-10-18T18:31:14.924" v="11211" actId="164"/>
          <ac:grpSpMkLst>
            <pc:docMk/>
            <pc:sldMk cId="627033434" sldId="3087"/>
            <ac:grpSpMk id="3" creationId="{731560C2-36EA-4B5B-8E65-5C5101484A31}"/>
          </ac:grpSpMkLst>
        </pc:grpChg>
        <pc:grpChg chg="add mod">
          <ac:chgData name="Helen Margolis" userId="e6a7afbc-961a-442d-a2df-b33b0221b063" providerId="ADAL" clId="{3998DAE4-9DB3-458F-9FFE-0CE172B9E863}" dt="2022-10-18T18:31:18.100" v="11212" actId="164"/>
          <ac:grpSpMkLst>
            <pc:docMk/>
            <pc:sldMk cId="627033434" sldId="3087"/>
            <ac:grpSpMk id="4" creationId="{087AFC5A-038A-4EF0-AD03-BC0071D26451}"/>
          </ac:grpSpMkLst>
        </pc:grpChg>
        <pc:picChg chg="add del mod">
          <ac:chgData name="Helen Margolis" userId="e6a7afbc-961a-442d-a2df-b33b0221b063" providerId="ADAL" clId="{3998DAE4-9DB3-458F-9FFE-0CE172B9E863}" dt="2022-10-18T15:31:15.652" v="10015" actId="478"/>
          <ac:picMkLst>
            <pc:docMk/>
            <pc:sldMk cId="627033434" sldId="3087"/>
            <ac:picMk id="4" creationId="{0B7D749D-E5CB-4018-B40C-256B16FE255C}"/>
          </ac:picMkLst>
        </pc:picChg>
        <pc:picChg chg="add del mod">
          <ac:chgData name="Helen Margolis" userId="e6a7afbc-961a-442d-a2df-b33b0221b063" providerId="ADAL" clId="{3998DAE4-9DB3-458F-9FFE-0CE172B9E863}" dt="2022-10-18T15:49:33.825" v="10359" actId="478"/>
          <ac:picMkLst>
            <pc:docMk/>
            <pc:sldMk cId="627033434" sldId="3087"/>
            <ac:picMk id="6" creationId="{7893E152-42AC-4BD7-B444-3E54134D7DA6}"/>
          </ac:picMkLst>
        </pc:picChg>
        <pc:picChg chg="add mod modCrop">
          <ac:chgData name="Helen Margolis" userId="e6a7afbc-961a-442d-a2df-b33b0221b063" providerId="ADAL" clId="{3998DAE4-9DB3-458F-9FFE-0CE172B9E863}" dt="2022-10-18T18:31:18.100" v="11212" actId="164"/>
          <ac:picMkLst>
            <pc:docMk/>
            <pc:sldMk cId="627033434" sldId="3087"/>
            <ac:picMk id="8" creationId="{632AF6E7-B915-4237-8F5C-4224AE4236EC}"/>
          </ac:picMkLst>
        </pc:picChg>
        <pc:picChg chg="add del">
          <ac:chgData name="Helen Margolis" userId="e6a7afbc-961a-442d-a2df-b33b0221b063" providerId="ADAL" clId="{3998DAE4-9DB3-458F-9FFE-0CE172B9E863}" dt="2022-10-18T16:27:48.662" v="10534" actId="478"/>
          <ac:picMkLst>
            <pc:docMk/>
            <pc:sldMk cId="627033434" sldId="3087"/>
            <ac:picMk id="15" creationId="{001811A0-14EC-4F4E-821E-F34DAB27D863}"/>
          </ac:picMkLst>
        </pc:picChg>
        <pc:picChg chg="add del mod">
          <ac:chgData name="Helen Margolis" userId="e6a7afbc-961a-442d-a2df-b33b0221b063" providerId="ADAL" clId="{3998DAE4-9DB3-458F-9FFE-0CE172B9E863}" dt="2022-10-18T16:29:52.855" v="10805" actId="478"/>
          <ac:picMkLst>
            <pc:docMk/>
            <pc:sldMk cId="627033434" sldId="3087"/>
            <ac:picMk id="17" creationId="{594A3331-59CC-454E-89AE-D50950251719}"/>
          </ac:picMkLst>
        </pc:picChg>
        <pc:picChg chg="add mod">
          <ac:chgData name="Helen Margolis" userId="e6a7afbc-961a-442d-a2df-b33b0221b063" providerId="ADAL" clId="{3998DAE4-9DB3-458F-9FFE-0CE172B9E863}" dt="2022-10-18T18:31:14.924" v="11211" actId="164"/>
          <ac:picMkLst>
            <pc:docMk/>
            <pc:sldMk cId="627033434" sldId="3087"/>
            <ac:picMk id="1026" creationId="{E83B5EB3-9CE2-4E29-9F22-5041A4EB7802}"/>
          </ac:picMkLst>
        </pc:picChg>
      </pc:sldChg>
      <pc:sldChg chg="new del">
        <pc:chgData name="Helen Margolis" userId="e6a7afbc-961a-442d-a2df-b33b0221b063" providerId="ADAL" clId="{3998DAE4-9DB3-458F-9FFE-0CE172B9E863}" dt="2022-10-16T17:02:28.421" v="4767" actId="47"/>
        <pc:sldMkLst>
          <pc:docMk/>
          <pc:sldMk cId="1504196098" sldId="3088"/>
        </pc:sldMkLst>
      </pc:sldChg>
      <pc:sldChg chg="addSp delSp modSp add del mod modAnim">
        <pc:chgData name="Helen Margolis" userId="e6a7afbc-961a-442d-a2df-b33b0221b063" providerId="ADAL" clId="{3998DAE4-9DB3-458F-9FFE-0CE172B9E863}" dt="2022-10-19T07:36:32.136" v="11316" actId="47"/>
        <pc:sldMkLst>
          <pc:docMk/>
          <pc:sldMk cId="2696265700" sldId="3088"/>
        </pc:sldMkLst>
        <pc:spChg chg="mod">
          <ac:chgData name="Helen Margolis" userId="e6a7afbc-961a-442d-a2df-b33b0221b063" providerId="ADAL" clId="{3998DAE4-9DB3-458F-9FFE-0CE172B9E863}" dt="2022-10-16T17:02:45.694" v="4811" actId="20577"/>
          <ac:spMkLst>
            <pc:docMk/>
            <pc:sldMk cId="2696265700" sldId="3088"/>
            <ac:spMk id="2" creationId="{9D16903B-9247-461D-87FF-601A6CE73898}"/>
          </ac:spMkLst>
        </pc:spChg>
        <pc:spChg chg="mod">
          <ac:chgData name="Helen Margolis" userId="e6a7afbc-961a-442d-a2df-b33b0221b063" providerId="ADAL" clId="{3998DAE4-9DB3-458F-9FFE-0CE172B9E863}" dt="2022-10-18T18:32:25.549" v="11217" actId="164"/>
          <ac:spMkLst>
            <pc:docMk/>
            <pc:sldMk cId="2696265700" sldId="3088"/>
            <ac:spMk id="9" creationId="{6B3E7AED-D8F2-458F-B019-A27E398577D7}"/>
          </ac:spMkLst>
        </pc:spChg>
        <pc:spChg chg="del">
          <ac:chgData name="Helen Margolis" userId="e6a7afbc-961a-442d-a2df-b33b0221b063" providerId="ADAL" clId="{3998DAE4-9DB3-458F-9FFE-0CE172B9E863}" dt="2022-10-16T17:02:58.240" v="4814" actId="478"/>
          <ac:spMkLst>
            <pc:docMk/>
            <pc:sldMk cId="2696265700" sldId="3088"/>
            <ac:spMk id="13" creationId="{6C27327C-A7A2-42E2-BBC9-3848FED17188}"/>
          </ac:spMkLst>
        </pc:spChg>
        <pc:spChg chg="add mod">
          <ac:chgData name="Helen Margolis" userId="e6a7afbc-961a-442d-a2df-b33b0221b063" providerId="ADAL" clId="{3998DAE4-9DB3-458F-9FFE-0CE172B9E863}" dt="2022-10-18T18:32:29.329" v="11218" actId="164"/>
          <ac:spMkLst>
            <pc:docMk/>
            <pc:sldMk cId="2696265700" sldId="3088"/>
            <ac:spMk id="14" creationId="{81BA7189-2E75-4568-B7F1-3B2447E37E3D}"/>
          </ac:spMkLst>
        </pc:spChg>
        <pc:spChg chg="del">
          <ac:chgData name="Helen Margolis" userId="e6a7afbc-961a-442d-a2df-b33b0221b063" providerId="ADAL" clId="{3998DAE4-9DB3-458F-9FFE-0CE172B9E863}" dt="2022-10-16T17:02:58.240" v="4814" actId="478"/>
          <ac:spMkLst>
            <pc:docMk/>
            <pc:sldMk cId="2696265700" sldId="3088"/>
            <ac:spMk id="14" creationId="{AFD87DE5-38A3-471B-851A-34046514FDA5}"/>
          </ac:spMkLst>
        </pc:spChg>
        <pc:spChg chg="del">
          <ac:chgData name="Helen Margolis" userId="e6a7afbc-961a-442d-a2df-b33b0221b063" providerId="ADAL" clId="{3998DAE4-9DB3-458F-9FFE-0CE172B9E863}" dt="2022-10-16T17:02:35.647" v="4769" actId="478"/>
          <ac:spMkLst>
            <pc:docMk/>
            <pc:sldMk cId="2696265700" sldId="3088"/>
            <ac:spMk id="15" creationId="{027D6166-29EC-406C-A37C-754E5DDF3EFE}"/>
          </ac:spMkLst>
        </pc:spChg>
        <pc:spChg chg="add del mod">
          <ac:chgData name="Helen Margolis" userId="e6a7afbc-961a-442d-a2df-b33b0221b063" providerId="ADAL" clId="{3998DAE4-9DB3-458F-9FFE-0CE172B9E863}" dt="2022-10-17T17:33:06.041" v="6593" actId="478"/>
          <ac:spMkLst>
            <pc:docMk/>
            <pc:sldMk cId="2696265700" sldId="3088"/>
            <ac:spMk id="16" creationId="{9DD62A11-3A05-4DBA-B7C7-F2E808991A9C}"/>
          </ac:spMkLst>
        </pc:spChg>
        <pc:spChg chg="add mod">
          <ac:chgData name="Helen Margolis" userId="e6a7afbc-961a-442d-a2df-b33b0221b063" providerId="ADAL" clId="{3998DAE4-9DB3-458F-9FFE-0CE172B9E863}" dt="2022-10-18T16:34:43.612" v="10835" actId="207"/>
          <ac:spMkLst>
            <pc:docMk/>
            <pc:sldMk cId="2696265700" sldId="3088"/>
            <ac:spMk id="17" creationId="{C5ABFFF1-AEAF-4B9F-A3ED-AE2F53B0A320}"/>
          </ac:spMkLst>
        </pc:spChg>
        <pc:spChg chg="add mod">
          <ac:chgData name="Helen Margolis" userId="e6a7afbc-961a-442d-a2df-b33b0221b063" providerId="ADAL" clId="{3998DAE4-9DB3-458F-9FFE-0CE172B9E863}" dt="2022-10-18T18:32:22.589" v="11216" actId="164"/>
          <ac:spMkLst>
            <pc:docMk/>
            <pc:sldMk cId="2696265700" sldId="3088"/>
            <ac:spMk id="19" creationId="{6C1D7EA8-6F4E-4CE2-95C3-3AAEC3C4F2FE}"/>
          </ac:spMkLst>
        </pc:spChg>
        <pc:grpChg chg="add mod">
          <ac:chgData name="Helen Margolis" userId="e6a7afbc-961a-442d-a2df-b33b0221b063" providerId="ADAL" clId="{3998DAE4-9DB3-458F-9FFE-0CE172B9E863}" dt="2022-10-18T18:32:22.589" v="11216" actId="164"/>
          <ac:grpSpMkLst>
            <pc:docMk/>
            <pc:sldMk cId="2696265700" sldId="3088"/>
            <ac:grpSpMk id="3" creationId="{63281C7D-FE90-41CB-A239-E907A76617C6}"/>
          </ac:grpSpMkLst>
        </pc:grpChg>
        <pc:grpChg chg="add mod">
          <ac:chgData name="Helen Margolis" userId="e6a7afbc-961a-442d-a2df-b33b0221b063" providerId="ADAL" clId="{3998DAE4-9DB3-458F-9FFE-0CE172B9E863}" dt="2022-10-18T18:32:25.549" v="11217" actId="164"/>
          <ac:grpSpMkLst>
            <pc:docMk/>
            <pc:sldMk cId="2696265700" sldId="3088"/>
            <ac:grpSpMk id="4" creationId="{9CB540D0-7D37-49A5-972B-79F1A477C376}"/>
          </ac:grpSpMkLst>
        </pc:grpChg>
        <pc:grpChg chg="add del mod">
          <ac:chgData name="Helen Margolis" userId="e6a7afbc-961a-442d-a2df-b33b0221b063" providerId="ADAL" clId="{3998DAE4-9DB3-458F-9FFE-0CE172B9E863}" dt="2022-10-17T17:32:49.147" v="6589" actId="165"/>
          <ac:grpSpMkLst>
            <pc:docMk/>
            <pc:sldMk cId="2696265700" sldId="3088"/>
            <ac:grpSpMk id="5" creationId="{4EBE888E-16DE-48B1-8E7A-346ACB6B7E92}"/>
          </ac:grpSpMkLst>
        </pc:grpChg>
        <pc:grpChg chg="add mod">
          <ac:chgData name="Helen Margolis" userId="e6a7afbc-961a-442d-a2df-b33b0221b063" providerId="ADAL" clId="{3998DAE4-9DB3-458F-9FFE-0CE172B9E863}" dt="2022-10-18T18:32:29.329" v="11218" actId="164"/>
          <ac:grpSpMkLst>
            <pc:docMk/>
            <pc:sldMk cId="2696265700" sldId="3088"/>
            <ac:grpSpMk id="5" creationId="{A334CCE0-DEBA-4503-968E-EDB8E515B67A}"/>
          </ac:grpSpMkLst>
        </pc:grpChg>
        <pc:picChg chg="del mod topLvl">
          <ac:chgData name="Helen Margolis" userId="e6a7afbc-961a-442d-a2df-b33b0221b063" providerId="ADAL" clId="{3998DAE4-9DB3-458F-9FFE-0CE172B9E863}" dt="2022-10-17T17:51:31.785" v="6776" actId="478"/>
          <ac:picMkLst>
            <pc:docMk/>
            <pc:sldMk cId="2696265700" sldId="3088"/>
            <ac:picMk id="4" creationId="{2A920E0A-5201-4C5D-9C6C-0A2AEF55A480}"/>
          </ac:picMkLst>
        </pc:picChg>
        <pc:picChg chg="add mod modCrop">
          <ac:chgData name="Helen Margolis" userId="e6a7afbc-961a-442d-a2df-b33b0221b063" providerId="ADAL" clId="{3998DAE4-9DB3-458F-9FFE-0CE172B9E863}" dt="2022-10-18T18:32:29.329" v="11218" actId="164"/>
          <ac:picMkLst>
            <pc:docMk/>
            <pc:sldMk cId="2696265700" sldId="3088"/>
            <ac:picMk id="6" creationId="{045263C6-16DC-4CD8-AEC0-F10C4CEC8ACE}"/>
          </ac:picMkLst>
        </pc:picChg>
        <pc:picChg chg="add mod modCrop">
          <ac:chgData name="Helen Margolis" userId="e6a7afbc-961a-442d-a2df-b33b0221b063" providerId="ADAL" clId="{3998DAE4-9DB3-458F-9FFE-0CE172B9E863}" dt="2022-10-18T18:32:25.549" v="11217" actId="164"/>
          <ac:picMkLst>
            <pc:docMk/>
            <pc:sldMk cId="2696265700" sldId="3088"/>
            <ac:picMk id="8" creationId="{AF24CA6D-F914-4D4F-8373-4873DE9792A1}"/>
          </ac:picMkLst>
        </pc:picChg>
        <pc:picChg chg="add mod modCrop">
          <ac:chgData name="Helen Margolis" userId="e6a7afbc-961a-442d-a2df-b33b0221b063" providerId="ADAL" clId="{3998DAE4-9DB3-458F-9FFE-0CE172B9E863}" dt="2022-10-18T18:32:22.589" v="11216" actId="164"/>
          <ac:picMkLst>
            <pc:docMk/>
            <pc:sldMk cId="2696265700" sldId="3088"/>
            <ac:picMk id="15" creationId="{4CCA3C27-3942-4107-98DA-C4803F8F605B}"/>
          </ac:picMkLst>
        </pc:picChg>
        <pc:picChg chg="add del mod modCrop">
          <ac:chgData name="Helen Margolis" userId="e6a7afbc-961a-442d-a2df-b33b0221b063" providerId="ADAL" clId="{3998DAE4-9DB3-458F-9FFE-0CE172B9E863}" dt="2022-10-17T17:57:26.772" v="6965" actId="478"/>
          <ac:picMkLst>
            <pc:docMk/>
            <pc:sldMk cId="2696265700" sldId="3088"/>
            <ac:picMk id="20" creationId="{68EEA6D9-E341-4D46-9FA6-C1A578576B4E}"/>
          </ac:picMkLst>
        </pc:picChg>
        <pc:picChg chg="del mod topLvl">
          <ac:chgData name="Helen Margolis" userId="e6a7afbc-961a-442d-a2df-b33b0221b063" providerId="ADAL" clId="{3998DAE4-9DB3-458F-9FFE-0CE172B9E863}" dt="2022-10-17T17:32:51.071" v="6590" actId="478"/>
          <ac:picMkLst>
            <pc:docMk/>
            <pc:sldMk cId="2696265700" sldId="3088"/>
            <ac:picMk id="4098" creationId="{B87078BB-35C8-4696-A6FC-46892AA00C57}"/>
          </ac:picMkLst>
        </pc:picChg>
      </pc:sldChg>
      <pc:sldChg chg="addSp delSp modSp add del mod ord modAnim">
        <pc:chgData name="Helen Margolis" userId="e6a7afbc-961a-442d-a2df-b33b0221b063" providerId="ADAL" clId="{3998DAE4-9DB3-458F-9FFE-0CE172B9E863}" dt="2022-10-19T07:36:32.136" v="11316" actId="47"/>
        <pc:sldMkLst>
          <pc:docMk/>
          <pc:sldMk cId="3947221374" sldId="3089"/>
        </pc:sldMkLst>
        <pc:spChg chg="mod">
          <ac:chgData name="Helen Margolis" userId="e6a7afbc-961a-442d-a2df-b33b0221b063" providerId="ADAL" clId="{3998DAE4-9DB3-458F-9FFE-0CE172B9E863}" dt="2022-10-16T17:04:00.662" v="4840" actId="20577"/>
          <ac:spMkLst>
            <pc:docMk/>
            <pc:sldMk cId="3947221374" sldId="3089"/>
            <ac:spMk id="2" creationId="{9D16903B-9247-461D-87FF-601A6CE73898}"/>
          </ac:spMkLst>
        </pc:spChg>
        <pc:spChg chg="add del mod">
          <ac:chgData name="Helen Margolis" userId="e6a7afbc-961a-442d-a2df-b33b0221b063" providerId="ADAL" clId="{3998DAE4-9DB3-458F-9FFE-0CE172B9E863}" dt="2022-10-16T17:15:29.079" v="5355" actId="478"/>
          <ac:spMkLst>
            <pc:docMk/>
            <pc:sldMk cId="3947221374" sldId="3089"/>
            <ac:spMk id="6" creationId="{8A766E2C-DC36-4B49-A123-C31F379D11CD}"/>
          </ac:spMkLst>
        </pc:spChg>
        <pc:spChg chg="del">
          <ac:chgData name="Helen Margolis" userId="e6a7afbc-961a-442d-a2df-b33b0221b063" providerId="ADAL" clId="{3998DAE4-9DB3-458F-9FFE-0CE172B9E863}" dt="2022-10-16T17:04:04.278" v="4841" actId="478"/>
          <ac:spMkLst>
            <pc:docMk/>
            <pc:sldMk cId="3947221374" sldId="3089"/>
            <ac:spMk id="9" creationId="{6B3E7AED-D8F2-458F-B019-A27E398577D7}"/>
          </ac:spMkLst>
        </pc:spChg>
        <pc:spChg chg="mod">
          <ac:chgData name="Helen Margolis" userId="e6a7afbc-961a-442d-a2df-b33b0221b063" providerId="ADAL" clId="{3998DAE4-9DB3-458F-9FFE-0CE172B9E863}" dt="2022-10-17T17:19:40.153" v="6560" actId="1076"/>
          <ac:spMkLst>
            <pc:docMk/>
            <pc:sldMk cId="3947221374" sldId="3089"/>
            <ac:spMk id="13" creationId="{6C27327C-A7A2-42E2-BBC9-3848FED17188}"/>
          </ac:spMkLst>
        </pc:spChg>
        <pc:spChg chg="del">
          <ac:chgData name="Helen Margolis" userId="e6a7afbc-961a-442d-a2df-b33b0221b063" providerId="ADAL" clId="{3998DAE4-9DB3-458F-9FFE-0CE172B9E863}" dt="2022-10-16T17:04:08.304" v="4843" actId="478"/>
          <ac:spMkLst>
            <pc:docMk/>
            <pc:sldMk cId="3947221374" sldId="3089"/>
            <ac:spMk id="14" creationId="{AFD87DE5-38A3-471B-851A-34046514FDA5}"/>
          </ac:spMkLst>
        </pc:spChg>
        <pc:spChg chg="del">
          <ac:chgData name="Helen Margolis" userId="e6a7afbc-961a-442d-a2df-b33b0221b063" providerId="ADAL" clId="{3998DAE4-9DB3-458F-9FFE-0CE172B9E863}" dt="2022-10-16T17:12:08.763" v="5252" actId="478"/>
          <ac:spMkLst>
            <pc:docMk/>
            <pc:sldMk cId="3947221374" sldId="3089"/>
            <ac:spMk id="15" creationId="{027D6166-29EC-406C-A37C-754E5DDF3EFE}"/>
          </ac:spMkLst>
        </pc:spChg>
        <pc:spChg chg="add mod">
          <ac:chgData name="Helen Margolis" userId="e6a7afbc-961a-442d-a2df-b33b0221b063" providerId="ADAL" clId="{3998DAE4-9DB3-458F-9FFE-0CE172B9E863}" dt="2022-10-18T16:35:05.870" v="10843" actId="1076"/>
          <ac:spMkLst>
            <pc:docMk/>
            <pc:sldMk cId="3947221374" sldId="3089"/>
            <ac:spMk id="16" creationId="{9656D190-040C-40FB-8EE5-0ABEF4A577BD}"/>
          </ac:spMkLst>
        </pc:spChg>
        <pc:spChg chg="mod">
          <ac:chgData name="Helen Margolis" userId="e6a7afbc-961a-442d-a2df-b33b0221b063" providerId="ADAL" clId="{3998DAE4-9DB3-458F-9FFE-0CE172B9E863}" dt="2022-10-16T17:10:26.808" v="5223" actId="165"/>
          <ac:spMkLst>
            <pc:docMk/>
            <pc:sldMk cId="3947221374" sldId="3089"/>
            <ac:spMk id="25" creationId="{46986A62-4F45-4D75-B03B-DD8D0A9D142B}"/>
          </ac:spMkLst>
        </pc:spChg>
        <pc:spChg chg="mod">
          <ac:chgData name="Helen Margolis" userId="e6a7afbc-961a-442d-a2df-b33b0221b063" providerId="ADAL" clId="{3998DAE4-9DB3-458F-9FFE-0CE172B9E863}" dt="2022-10-16T17:10:26.808" v="5223" actId="165"/>
          <ac:spMkLst>
            <pc:docMk/>
            <pc:sldMk cId="3947221374" sldId="3089"/>
            <ac:spMk id="27" creationId="{8277152F-DBC6-4D12-8615-DD86D804BEC4}"/>
          </ac:spMkLst>
        </pc:spChg>
        <pc:spChg chg="mod">
          <ac:chgData name="Helen Margolis" userId="e6a7afbc-961a-442d-a2df-b33b0221b063" providerId="ADAL" clId="{3998DAE4-9DB3-458F-9FFE-0CE172B9E863}" dt="2022-10-16T17:10:26.808" v="5223" actId="165"/>
          <ac:spMkLst>
            <pc:docMk/>
            <pc:sldMk cId="3947221374" sldId="3089"/>
            <ac:spMk id="29" creationId="{6D1E7E89-E5AC-4935-A9EC-C7752138753D}"/>
          </ac:spMkLst>
        </pc:spChg>
        <pc:spChg chg="mod">
          <ac:chgData name="Helen Margolis" userId="e6a7afbc-961a-442d-a2df-b33b0221b063" providerId="ADAL" clId="{3998DAE4-9DB3-458F-9FFE-0CE172B9E863}" dt="2022-10-16T17:10:26.808" v="5223" actId="165"/>
          <ac:spMkLst>
            <pc:docMk/>
            <pc:sldMk cId="3947221374" sldId="3089"/>
            <ac:spMk id="31" creationId="{3D22935B-0981-4BE4-971B-12E4DAF2186D}"/>
          </ac:spMkLst>
        </pc:spChg>
        <pc:spChg chg="mod">
          <ac:chgData name="Helen Margolis" userId="e6a7afbc-961a-442d-a2df-b33b0221b063" providerId="ADAL" clId="{3998DAE4-9DB3-458F-9FFE-0CE172B9E863}" dt="2022-10-16T17:10:26.808" v="5223" actId="165"/>
          <ac:spMkLst>
            <pc:docMk/>
            <pc:sldMk cId="3947221374" sldId="3089"/>
            <ac:spMk id="33" creationId="{4F44E304-877C-4F99-BBC7-348744EF13BC}"/>
          </ac:spMkLst>
        </pc:spChg>
        <pc:spChg chg="del mod topLvl">
          <ac:chgData name="Helen Margolis" userId="e6a7afbc-961a-442d-a2df-b33b0221b063" providerId="ADAL" clId="{3998DAE4-9DB3-458F-9FFE-0CE172B9E863}" dt="2022-10-16T17:10:35.218" v="5230" actId="478"/>
          <ac:spMkLst>
            <pc:docMk/>
            <pc:sldMk cId="3947221374" sldId="3089"/>
            <ac:spMk id="35" creationId="{E26A1995-A0C9-45F4-9A55-51BDAF837CD3}"/>
          </ac:spMkLst>
        </pc:spChg>
        <pc:spChg chg="add del mod">
          <ac:chgData name="Helen Margolis" userId="e6a7afbc-961a-442d-a2df-b33b0221b063" providerId="ADAL" clId="{3998DAE4-9DB3-458F-9FFE-0CE172B9E863}" dt="2022-10-16T17:17:30.001" v="5713" actId="478"/>
          <ac:spMkLst>
            <pc:docMk/>
            <pc:sldMk cId="3947221374" sldId="3089"/>
            <ac:spMk id="36" creationId="{63DB26C8-2EAE-4EB4-952F-088FE656BA14}"/>
          </ac:spMkLst>
        </pc:spChg>
        <pc:spChg chg="add mod">
          <ac:chgData name="Helen Margolis" userId="e6a7afbc-961a-442d-a2df-b33b0221b063" providerId="ADAL" clId="{3998DAE4-9DB3-458F-9FFE-0CE172B9E863}" dt="2022-10-17T17:19:45.593" v="6562" actId="1076"/>
          <ac:spMkLst>
            <pc:docMk/>
            <pc:sldMk cId="3947221374" sldId="3089"/>
            <ac:spMk id="54" creationId="{C923EABC-630C-4C36-BFAF-AAC174CBEEAB}"/>
          </ac:spMkLst>
        </pc:spChg>
        <pc:grpChg chg="del">
          <ac:chgData name="Helen Margolis" userId="e6a7afbc-961a-442d-a2df-b33b0221b063" providerId="ADAL" clId="{3998DAE4-9DB3-458F-9FFE-0CE172B9E863}" dt="2022-10-16T17:04:05.381" v="4842" actId="478"/>
          <ac:grpSpMkLst>
            <pc:docMk/>
            <pc:sldMk cId="3947221374" sldId="3089"/>
            <ac:grpSpMk id="5" creationId="{4EBE888E-16DE-48B1-8E7A-346ACB6B7E92}"/>
          </ac:grpSpMkLst>
        </pc:grpChg>
        <pc:grpChg chg="add del mod">
          <ac:chgData name="Helen Margolis" userId="e6a7afbc-961a-442d-a2df-b33b0221b063" providerId="ADAL" clId="{3998DAE4-9DB3-458F-9FFE-0CE172B9E863}" dt="2022-10-16T17:10:26.808" v="5223" actId="165"/>
          <ac:grpSpMkLst>
            <pc:docMk/>
            <pc:sldMk cId="3947221374" sldId="3089"/>
            <ac:grpSpMk id="17" creationId="{87BC7A1B-E165-4A47-B689-2D044F5166A1}"/>
          </ac:grpSpMkLst>
        </pc:grpChg>
        <pc:grpChg chg="del mod topLvl">
          <ac:chgData name="Helen Margolis" userId="e6a7afbc-961a-442d-a2df-b33b0221b063" providerId="ADAL" clId="{3998DAE4-9DB3-458F-9FFE-0CE172B9E863}" dt="2022-10-16T17:10:33.886" v="5229" actId="165"/>
          <ac:grpSpMkLst>
            <pc:docMk/>
            <pc:sldMk cId="3947221374" sldId="3089"/>
            <ac:grpSpMk id="18" creationId="{7B127F10-3C59-401F-A872-DCD2DF416E70}"/>
          </ac:grpSpMkLst>
        </pc:grpChg>
        <pc:grpChg chg="del mod topLvl">
          <ac:chgData name="Helen Margolis" userId="e6a7afbc-961a-442d-a2df-b33b0221b063" providerId="ADAL" clId="{3998DAE4-9DB3-458F-9FFE-0CE172B9E863}" dt="2022-10-16T17:10:30.485" v="5226" actId="478"/>
          <ac:grpSpMkLst>
            <pc:docMk/>
            <pc:sldMk cId="3947221374" sldId="3089"/>
            <ac:grpSpMk id="19" creationId="{7A12ED7A-9349-44FF-8557-9E934F41C7E1}"/>
          </ac:grpSpMkLst>
        </pc:grpChg>
        <pc:grpChg chg="del mod topLvl">
          <ac:chgData name="Helen Margolis" userId="e6a7afbc-961a-442d-a2df-b33b0221b063" providerId="ADAL" clId="{3998DAE4-9DB3-458F-9FFE-0CE172B9E863}" dt="2022-10-16T17:10:29.953" v="5225" actId="478"/>
          <ac:grpSpMkLst>
            <pc:docMk/>
            <pc:sldMk cId="3947221374" sldId="3089"/>
            <ac:grpSpMk id="20" creationId="{63A81B92-05ED-4F03-A093-410937E71F50}"/>
          </ac:grpSpMkLst>
        </pc:grpChg>
        <pc:grpChg chg="del mod topLvl">
          <ac:chgData name="Helen Margolis" userId="e6a7afbc-961a-442d-a2df-b33b0221b063" providerId="ADAL" clId="{3998DAE4-9DB3-458F-9FFE-0CE172B9E863}" dt="2022-10-16T17:10:28.887" v="5224" actId="478"/>
          <ac:grpSpMkLst>
            <pc:docMk/>
            <pc:sldMk cId="3947221374" sldId="3089"/>
            <ac:grpSpMk id="21" creationId="{9F86517E-5C23-450F-AEFB-86528000353E}"/>
          </ac:grpSpMkLst>
        </pc:grpChg>
        <pc:grpChg chg="del mod topLvl">
          <ac:chgData name="Helen Margolis" userId="e6a7afbc-961a-442d-a2df-b33b0221b063" providerId="ADAL" clId="{3998DAE4-9DB3-458F-9FFE-0CE172B9E863}" dt="2022-10-16T17:10:31.392" v="5228" actId="478"/>
          <ac:grpSpMkLst>
            <pc:docMk/>
            <pc:sldMk cId="3947221374" sldId="3089"/>
            <ac:grpSpMk id="22" creationId="{832574FA-7DCD-4067-8BB6-AE04DA5F58F9}"/>
          </ac:grpSpMkLst>
        </pc:grpChg>
        <pc:grpChg chg="del mod topLvl">
          <ac:chgData name="Helen Margolis" userId="e6a7afbc-961a-442d-a2df-b33b0221b063" providerId="ADAL" clId="{3998DAE4-9DB3-458F-9FFE-0CE172B9E863}" dt="2022-10-16T17:10:30.951" v="5227" actId="478"/>
          <ac:grpSpMkLst>
            <pc:docMk/>
            <pc:sldMk cId="3947221374" sldId="3089"/>
            <ac:grpSpMk id="23" creationId="{B150B6AB-D035-45C3-9CC5-AC2B42A7C0F0}"/>
          </ac:grpSpMkLst>
        </pc:grpChg>
        <pc:grpChg chg="add del mod">
          <ac:chgData name="Helen Margolis" userId="e6a7afbc-961a-442d-a2df-b33b0221b063" providerId="ADAL" clId="{3998DAE4-9DB3-458F-9FFE-0CE172B9E863}" dt="2022-10-16T17:11:49.184" v="5236" actId="165"/>
          <ac:grpSpMkLst>
            <pc:docMk/>
            <pc:sldMk cId="3947221374" sldId="3089"/>
            <ac:grpSpMk id="37" creationId="{7FA1E201-D020-47AD-9CBE-CC226D2EB733}"/>
          </ac:grpSpMkLst>
        </pc:grpChg>
        <pc:grpChg chg="add del mod">
          <ac:chgData name="Helen Margolis" userId="e6a7afbc-961a-442d-a2df-b33b0221b063" providerId="ADAL" clId="{3998DAE4-9DB3-458F-9FFE-0CE172B9E863}" dt="2022-10-16T17:11:49.184" v="5236" actId="165"/>
          <ac:grpSpMkLst>
            <pc:docMk/>
            <pc:sldMk cId="3947221374" sldId="3089"/>
            <ac:grpSpMk id="45" creationId="{F26BE33A-A3AA-469A-9334-12D6B1F9260D}"/>
          </ac:grpSpMkLst>
        </pc:grpChg>
        <pc:picChg chg="mod">
          <ac:chgData name="Helen Margolis" userId="e6a7afbc-961a-442d-a2df-b33b0221b063" providerId="ADAL" clId="{3998DAE4-9DB3-458F-9FFE-0CE172B9E863}" dt="2022-10-16T17:10:26.808" v="5223" actId="165"/>
          <ac:picMkLst>
            <pc:docMk/>
            <pc:sldMk cId="3947221374" sldId="3089"/>
            <ac:picMk id="24" creationId="{2DC5AFD0-4FD1-46EA-8A96-B5E7DFFBDFBC}"/>
          </ac:picMkLst>
        </pc:picChg>
        <pc:picChg chg="mod">
          <ac:chgData name="Helen Margolis" userId="e6a7afbc-961a-442d-a2df-b33b0221b063" providerId="ADAL" clId="{3998DAE4-9DB3-458F-9FFE-0CE172B9E863}" dt="2022-10-16T17:10:26.808" v="5223" actId="165"/>
          <ac:picMkLst>
            <pc:docMk/>
            <pc:sldMk cId="3947221374" sldId="3089"/>
            <ac:picMk id="26" creationId="{602DAE79-DA38-4942-BAFD-E2308CABE2B1}"/>
          </ac:picMkLst>
        </pc:picChg>
        <pc:picChg chg="mod">
          <ac:chgData name="Helen Margolis" userId="e6a7afbc-961a-442d-a2df-b33b0221b063" providerId="ADAL" clId="{3998DAE4-9DB3-458F-9FFE-0CE172B9E863}" dt="2022-10-16T17:10:26.808" v="5223" actId="165"/>
          <ac:picMkLst>
            <pc:docMk/>
            <pc:sldMk cId="3947221374" sldId="3089"/>
            <ac:picMk id="28" creationId="{1D245022-FEF9-43F6-8B8F-D769A425FFDD}"/>
          </ac:picMkLst>
        </pc:picChg>
        <pc:picChg chg="mod">
          <ac:chgData name="Helen Margolis" userId="e6a7afbc-961a-442d-a2df-b33b0221b063" providerId="ADAL" clId="{3998DAE4-9DB3-458F-9FFE-0CE172B9E863}" dt="2022-10-16T17:10:26.808" v="5223" actId="165"/>
          <ac:picMkLst>
            <pc:docMk/>
            <pc:sldMk cId="3947221374" sldId="3089"/>
            <ac:picMk id="30" creationId="{F1E7E5FA-6896-4C1B-920B-F014DD858606}"/>
          </ac:picMkLst>
        </pc:picChg>
        <pc:picChg chg="mod">
          <ac:chgData name="Helen Margolis" userId="e6a7afbc-961a-442d-a2df-b33b0221b063" providerId="ADAL" clId="{3998DAE4-9DB3-458F-9FFE-0CE172B9E863}" dt="2022-10-16T17:10:26.808" v="5223" actId="165"/>
          <ac:picMkLst>
            <pc:docMk/>
            <pc:sldMk cId="3947221374" sldId="3089"/>
            <ac:picMk id="32" creationId="{B50B583F-1659-4F52-BF37-EF33A3A0BC38}"/>
          </ac:picMkLst>
        </pc:picChg>
        <pc:picChg chg="del mod topLvl">
          <ac:chgData name="Helen Margolis" userId="e6a7afbc-961a-442d-a2df-b33b0221b063" providerId="ADAL" clId="{3998DAE4-9DB3-458F-9FFE-0CE172B9E863}" dt="2022-10-16T17:10:38.491" v="5231" actId="478"/>
          <ac:picMkLst>
            <pc:docMk/>
            <pc:sldMk cId="3947221374" sldId="3089"/>
            <ac:picMk id="34" creationId="{F26C1A26-C61F-4655-A916-AC0F0E4A1075}"/>
          </ac:picMkLst>
        </pc:picChg>
        <pc:picChg chg="del mod topLvl">
          <ac:chgData name="Helen Margolis" userId="e6a7afbc-961a-442d-a2df-b33b0221b063" providerId="ADAL" clId="{3998DAE4-9DB3-458F-9FFE-0CE172B9E863}" dt="2022-10-16T17:11:58.116" v="5238" actId="478"/>
          <ac:picMkLst>
            <pc:docMk/>
            <pc:sldMk cId="3947221374" sldId="3089"/>
            <ac:picMk id="38" creationId="{13385B7B-E80A-4A8F-9338-4FD355DD2F0D}"/>
          </ac:picMkLst>
        </pc:picChg>
        <pc:picChg chg="del mod topLvl">
          <ac:chgData name="Helen Margolis" userId="e6a7afbc-961a-442d-a2df-b33b0221b063" providerId="ADAL" clId="{3998DAE4-9DB3-458F-9FFE-0CE172B9E863}" dt="2022-10-16T17:11:58.690" v="5239" actId="478"/>
          <ac:picMkLst>
            <pc:docMk/>
            <pc:sldMk cId="3947221374" sldId="3089"/>
            <ac:picMk id="39" creationId="{669372B5-4C17-42C7-BF9F-6E2A07AB62D9}"/>
          </ac:picMkLst>
        </pc:picChg>
        <pc:picChg chg="del mod topLvl">
          <ac:chgData name="Helen Margolis" userId="e6a7afbc-961a-442d-a2df-b33b0221b063" providerId="ADAL" clId="{3998DAE4-9DB3-458F-9FFE-0CE172B9E863}" dt="2022-10-16T17:11:59.337" v="5240" actId="478"/>
          <ac:picMkLst>
            <pc:docMk/>
            <pc:sldMk cId="3947221374" sldId="3089"/>
            <ac:picMk id="40" creationId="{4169B236-A9D8-416A-8CA8-5A38B6F31083}"/>
          </ac:picMkLst>
        </pc:picChg>
        <pc:picChg chg="mod topLvl">
          <ac:chgData name="Helen Margolis" userId="e6a7afbc-961a-442d-a2df-b33b0221b063" providerId="ADAL" clId="{3998DAE4-9DB3-458F-9FFE-0CE172B9E863}" dt="2022-10-16T17:22:23.417" v="5782" actId="14100"/>
          <ac:picMkLst>
            <pc:docMk/>
            <pc:sldMk cId="3947221374" sldId="3089"/>
            <ac:picMk id="41" creationId="{97E5B6DD-8F4C-499C-B51A-577041FC16CD}"/>
          </ac:picMkLst>
        </pc:picChg>
        <pc:picChg chg="del mod topLvl">
          <ac:chgData name="Helen Margolis" userId="e6a7afbc-961a-442d-a2df-b33b0221b063" providerId="ADAL" clId="{3998DAE4-9DB3-458F-9FFE-0CE172B9E863}" dt="2022-10-16T17:11:59.942" v="5241" actId="478"/>
          <ac:picMkLst>
            <pc:docMk/>
            <pc:sldMk cId="3947221374" sldId="3089"/>
            <ac:picMk id="42" creationId="{DB72B15D-67C1-462E-9C40-2120AF7E55EC}"/>
          </ac:picMkLst>
        </pc:picChg>
        <pc:picChg chg="del mod topLvl">
          <ac:chgData name="Helen Margolis" userId="e6a7afbc-961a-442d-a2df-b33b0221b063" providerId="ADAL" clId="{3998DAE4-9DB3-458F-9FFE-0CE172B9E863}" dt="2022-10-16T17:12:00.386" v="5242" actId="478"/>
          <ac:picMkLst>
            <pc:docMk/>
            <pc:sldMk cId="3947221374" sldId="3089"/>
            <ac:picMk id="43" creationId="{E99EED83-AB82-4F8D-80C9-ED322C13433E}"/>
          </ac:picMkLst>
        </pc:picChg>
        <pc:picChg chg="del mod topLvl">
          <ac:chgData name="Helen Margolis" userId="e6a7afbc-961a-442d-a2df-b33b0221b063" providerId="ADAL" clId="{3998DAE4-9DB3-458F-9FFE-0CE172B9E863}" dt="2022-10-16T17:12:01.205" v="5243" actId="478"/>
          <ac:picMkLst>
            <pc:docMk/>
            <pc:sldMk cId="3947221374" sldId="3089"/>
            <ac:picMk id="44" creationId="{7956CFDC-2302-4BAB-B2A1-1439075E73EF}"/>
          </ac:picMkLst>
        </pc:picChg>
        <pc:picChg chg="del mod topLvl">
          <ac:chgData name="Helen Margolis" userId="e6a7afbc-961a-442d-a2df-b33b0221b063" providerId="ADAL" clId="{3998DAE4-9DB3-458F-9FFE-0CE172B9E863}" dt="2022-10-16T17:12:04.356" v="5245" actId="478"/>
          <ac:picMkLst>
            <pc:docMk/>
            <pc:sldMk cId="3947221374" sldId="3089"/>
            <ac:picMk id="46" creationId="{67A56DE9-C29E-4958-BC4C-DFFA9B01E6B0}"/>
          </ac:picMkLst>
        </pc:picChg>
        <pc:picChg chg="del mod topLvl">
          <ac:chgData name="Helen Margolis" userId="e6a7afbc-961a-442d-a2df-b33b0221b063" providerId="ADAL" clId="{3998DAE4-9DB3-458F-9FFE-0CE172B9E863}" dt="2022-10-16T17:12:04.940" v="5246" actId="478"/>
          <ac:picMkLst>
            <pc:docMk/>
            <pc:sldMk cId="3947221374" sldId="3089"/>
            <ac:picMk id="47" creationId="{369A2005-E8ED-4FF7-8D6F-88C7A58AFCC7}"/>
          </ac:picMkLst>
        </pc:picChg>
        <pc:picChg chg="del mod topLvl">
          <ac:chgData name="Helen Margolis" userId="e6a7afbc-961a-442d-a2df-b33b0221b063" providerId="ADAL" clId="{3998DAE4-9DB3-458F-9FFE-0CE172B9E863}" dt="2022-10-16T17:12:05.330" v="5247" actId="478"/>
          <ac:picMkLst>
            <pc:docMk/>
            <pc:sldMk cId="3947221374" sldId="3089"/>
            <ac:picMk id="48" creationId="{45973BA2-EA52-41BB-87F9-A6B27EF05B57}"/>
          </ac:picMkLst>
        </pc:picChg>
        <pc:picChg chg="del mod topLvl">
          <ac:chgData name="Helen Margolis" userId="e6a7afbc-961a-442d-a2df-b33b0221b063" providerId="ADAL" clId="{3998DAE4-9DB3-458F-9FFE-0CE172B9E863}" dt="2022-10-16T17:12:05.859" v="5248" actId="478"/>
          <ac:picMkLst>
            <pc:docMk/>
            <pc:sldMk cId="3947221374" sldId="3089"/>
            <ac:picMk id="49" creationId="{4BBE9BF7-9733-46AC-84B3-2A3EFFC05D96}"/>
          </ac:picMkLst>
        </pc:picChg>
        <pc:picChg chg="del mod topLvl">
          <ac:chgData name="Helen Margolis" userId="e6a7afbc-961a-442d-a2df-b33b0221b063" providerId="ADAL" clId="{3998DAE4-9DB3-458F-9FFE-0CE172B9E863}" dt="2022-10-16T17:12:06.371" v="5249" actId="478"/>
          <ac:picMkLst>
            <pc:docMk/>
            <pc:sldMk cId="3947221374" sldId="3089"/>
            <ac:picMk id="50" creationId="{8BBCA6AA-1B87-4C54-8C9D-E776760AACD5}"/>
          </ac:picMkLst>
        </pc:picChg>
        <pc:picChg chg="mod topLvl">
          <ac:chgData name="Helen Margolis" userId="e6a7afbc-961a-442d-a2df-b33b0221b063" providerId="ADAL" clId="{3998DAE4-9DB3-458F-9FFE-0CE172B9E863}" dt="2022-10-16T17:22:26.726" v="5783" actId="14100"/>
          <ac:picMkLst>
            <pc:docMk/>
            <pc:sldMk cId="3947221374" sldId="3089"/>
            <ac:picMk id="51" creationId="{756309C8-AFFF-467B-9ADD-15D175D37180}"/>
          </ac:picMkLst>
        </pc:picChg>
        <pc:picChg chg="del mod topLvl">
          <ac:chgData name="Helen Margolis" userId="e6a7afbc-961a-442d-a2df-b33b0221b063" providerId="ADAL" clId="{3998DAE4-9DB3-458F-9FFE-0CE172B9E863}" dt="2022-10-16T17:12:06.719" v="5250" actId="478"/>
          <ac:picMkLst>
            <pc:docMk/>
            <pc:sldMk cId="3947221374" sldId="3089"/>
            <ac:picMk id="52" creationId="{6B2C37C4-3658-457B-A7E6-E96B97B0A35A}"/>
          </ac:picMkLst>
        </pc:picChg>
        <pc:picChg chg="del mod topLvl">
          <ac:chgData name="Helen Margolis" userId="e6a7afbc-961a-442d-a2df-b33b0221b063" providerId="ADAL" clId="{3998DAE4-9DB3-458F-9FFE-0CE172B9E863}" dt="2022-10-16T17:12:07.158" v="5251" actId="478"/>
          <ac:picMkLst>
            <pc:docMk/>
            <pc:sldMk cId="3947221374" sldId="3089"/>
            <ac:picMk id="53" creationId="{4250D57C-C4C5-4739-8A6A-CA757F08FA2C}"/>
          </ac:picMkLst>
        </pc:picChg>
        <pc:picChg chg="add del">
          <ac:chgData name="Helen Margolis" userId="e6a7afbc-961a-442d-a2df-b33b0221b063" providerId="ADAL" clId="{3998DAE4-9DB3-458F-9FFE-0CE172B9E863}" dt="2022-10-16T17:14:57.669" v="5299" actId="478"/>
          <ac:picMkLst>
            <pc:docMk/>
            <pc:sldMk cId="3947221374" sldId="3089"/>
            <ac:picMk id="1026" creationId="{4D7B5838-D20C-4898-8203-DFFAF88E50F3}"/>
          </ac:picMkLst>
        </pc:picChg>
        <pc:picChg chg="add del mod">
          <ac:chgData name="Helen Margolis" userId="e6a7afbc-961a-442d-a2df-b33b0221b063" providerId="ADAL" clId="{3998DAE4-9DB3-458F-9FFE-0CE172B9E863}" dt="2022-10-16T17:19:42.728" v="5731" actId="478"/>
          <ac:picMkLst>
            <pc:docMk/>
            <pc:sldMk cId="3947221374" sldId="3089"/>
            <ac:picMk id="1028" creationId="{660841D5-4CF8-4769-BB07-579A4165AA95}"/>
          </ac:picMkLst>
        </pc:picChg>
        <pc:picChg chg="add mod">
          <ac:chgData name="Helen Margolis" userId="e6a7afbc-961a-442d-a2df-b33b0221b063" providerId="ADAL" clId="{3998DAE4-9DB3-458F-9FFE-0CE172B9E863}" dt="2022-10-17T17:19:42.946" v="6561" actId="1076"/>
          <ac:picMkLst>
            <pc:docMk/>
            <pc:sldMk cId="3947221374" sldId="3089"/>
            <ac:picMk id="1030" creationId="{5F3F1B85-F7B5-4909-ADC2-AF6AB16FC787}"/>
          </ac:picMkLst>
        </pc:picChg>
      </pc:sldChg>
      <pc:sldChg chg="addSp delSp modSp add del mod modAnim">
        <pc:chgData name="Helen Margolis" userId="e6a7afbc-961a-442d-a2df-b33b0221b063" providerId="ADAL" clId="{3998DAE4-9DB3-458F-9FFE-0CE172B9E863}" dt="2022-10-19T07:36:32.136" v="11316" actId="47"/>
        <pc:sldMkLst>
          <pc:docMk/>
          <pc:sldMk cId="84014666" sldId="3090"/>
        </pc:sldMkLst>
        <pc:spChg chg="mod">
          <ac:chgData name="Helen Margolis" userId="e6a7afbc-961a-442d-a2df-b33b0221b063" providerId="ADAL" clId="{3998DAE4-9DB3-458F-9FFE-0CE172B9E863}" dt="2022-10-16T17:05:36.227" v="4959" actId="403"/>
          <ac:spMkLst>
            <pc:docMk/>
            <pc:sldMk cId="84014666" sldId="3090"/>
            <ac:spMk id="2" creationId="{9D16903B-9247-461D-87FF-601A6CE73898}"/>
          </ac:spMkLst>
        </pc:spChg>
        <pc:spChg chg="add del mod">
          <ac:chgData name="Helen Margolis" userId="e6a7afbc-961a-442d-a2df-b33b0221b063" providerId="ADAL" clId="{3998DAE4-9DB3-458F-9FFE-0CE172B9E863}" dt="2022-10-18T15:05:01.589" v="9671" actId="478"/>
          <ac:spMkLst>
            <pc:docMk/>
            <pc:sldMk cId="84014666" sldId="3090"/>
            <ac:spMk id="9" creationId="{26B8C7C2-C704-42DE-95A9-BFC5069F2282}"/>
          </ac:spMkLst>
        </pc:spChg>
        <pc:spChg chg="del">
          <ac:chgData name="Helen Margolis" userId="e6a7afbc-961a-442d-a2df-b33b0221b063" providerId="ADAL" clId="{3998DAE4-9DB3-458F-9FFE-0CE172B9E863}" dt="2022-10-16T17:04:31.663" v="4889" actId="478"/>
          <ac:spMkLst>
            <pc:docMk/>
            <pc:sldMk cId="84014666" sldId="3090"/>
            <ac:spMk id="9" creationId="{6B3E7AED-D8F2-458F-B019-A27E398577D7}"/>
          </ac:spMkLst>
        </pc:spChg>
        <pc:spChg chg="add mod ord">
          <ac:chgData name="Helen Margolis" userId="e6a7afbc-961a-442d-a2df-b33b0221b063" providerId="ADAL" clId="{3998DAE4-9DB3-458F-9FFE-0CE172B9E863}" dt="2022-10-18T15:13:39.789" v="9841" actId="164"/>
          <ac:spMkLst>
            <pc:docMk/>
            <pc:sldMk cId="84014666" sldId="3090"/>
            <ac:spMk id="13" creationId="{09ABD0BF-255A-4696-B1F4-572FB229E0E4}"/>
          </ac:spMkLst>
        </pc:spChg>
        <pc:spChg chg="del">
          <ac:chgData name="Helen Margolis" userId="e6a7afbc-961a-442d-a2df-b33b0221b063" providerId="ADAL" clId="{3998DAE4-9DB3-458F-9FFE-0CE172B9E863}" dt="2022-10-16T17:04:30.109" v="4888" actId="478"/>
          <ac:spMkLst>
            <pc:docMk/>
            <pc:sldMk cId="84014666" sldId="3090"/>
            <ac:spMk id="13" creationId="{6C27327C-A7A2-42E2-BBC9-3848FED17188}"/>
          </ac:spMkLst>
        </pc:spChg>
        <pc:spChg chg="mod ord">
          <ac:chgData name="Helen Margolis" userId="e6a7afbc-961a-442d-a2df-b33b0221b063" providerId="ADAL" clId="{3998DAE4-9DB3-458F-9FFE-0CE172B9E863}" dt="2022-10-18T15:13:18.117" v="9835" actId="164"/>
          <ac:spMkLst>
            <pc:docMk/>
            <pc:sldMk cId="84014666" sldId="3090"/>
            <ac:spMk id="14" creationId="{AFD87DE5-38A3-471B-851A-34046514FDA5}"/>
          </ac:spMkLst>
        </pc:spChg>
        <pc:spChg chg="del">
          <ac:chgData name="Helen Margolis" userId="e6a7afbc-961a-442d-a2df-b33b0221b063" providerId="ADAL" clId="{3998DAE4-9DB3-458F-9FFE-0CE172B9E863}" dt="2022-10-17T17:25:05.378" v="6563" actId="478"/>
          <ac:spMkLst>
            <pc:docMk/>
            <pc:sldMk cId="84014666" sldId="3090"/>
            <ac:spMk id="15" creationId="{027D6166-29EC-406C-A37C-754E5DDF3EFE}"/>
          </ac:spMkLst>
        </pc:spChg>
        <pc:spChg chg="add mod">
          <ac:chgData name="Helen Margolis" userId="e6a7afbc-961a-442d-a2df-b33b0221b063" providerId="ADAL" clId="{3998DAE4-9DB3-458F-9FFE-0CE172B9E863}" dt="2022-10-18T18:38:13.865" v="11247" actId="164"/>
          <ac:spMkLst>
            <pc:docMk/>
            <pc:sldMk cId="84014666" sldId="3090"/>
            <ac:spMk id="16" creationId="{651FCFF1-A659-473F-9637-90998B9E7514}"/>
          </ac:spMkLst>
        </pc:spChg>
        <pc:spChg chg="add mod">
          <ac:chgData name="Helen Margolis" userId="e6a7afbc-961a-442d-a2df-b33b0221b063" providerId="ADAL" clId="{3998DAE4-9DB3-458F-9FFE-0CE172B9E863}" dt="2022-10-18T18:38:09.356" v="11246" actId="164"/>
          <ac:spMkLst>
            <pc:docMk/>
            <pc:sldMk cId="84014666" sldId="3090"/>
            <ac:spMk id="29" creationId="{32EEE030-04DC-4D2D-9423-4687EBE66A0B}"/>
          </ac:spMkLst>
        </pc:spChg>
        <pc:spChg chg="add mod">
          <ac:chgData name="Helen Margolis" userId="e6a7afbc-961a-442d-a2df-b33b0221b063" providerId="ADAL" clId="{3998DAE4-9DB3-458F-9FFE-0CE172B9E863}" dt="2022-10-18T15:17:52.527" v="9900" actId="164"/>
          <ac:spMkLst>
            <pc:docMk/>
            <pc:sldMk cId="84014666" sldId="3090"/>
            <ac:spMk id="30" creationId="{0984C480-F65D-478C-8CBF-8562DDF9FA90}"/>
          </ac:spMkLst>
        </pc:spChg>
        <pc:grpChg chg="add mod">
          <ac:chgData name="Helen Margolis" userId="e6a7afbc-961a-442d-a2df-b33b0221b063" providerId="ADAL" clId="{3998DAE4-9DB3-458F-9FFE-0CE172B9E863}" dt="2022-10-18T18:38:13.865" v="11247" actId="164"/>
          <ac:grpSpMkLst>
            <pc:docMk/>
            <pc:sldMk cId="84014666" sldId="3090"/>
            <ac:grpSpMk id="3" creationId="{2D692031-09D1-4226-8D9C-C91443155BAB}"/>
          </ac:grpSpMkLst>
        </pc:grpChg>
        <pc:grpChg chg="del">
          <ac:chgData name="Helen Margolis" userId="e6a7afbc-961a-442d-a2df-b33b0221b063" providerId="ADAL" clId="{3998DAE4-9DB3-458F-9FFE-0CE172B9E863}" dt="2022-10-16T17:04:32.677" v="4890" actId="478"/>
          <ac:grpSpMkLst>
            <pc:docMk/>
            <pc:sldMk cId="84014666" sldId="3090"/>
            <ac:grpSpMk id="5" creationId="{4EBE888E-16DE-48B1-8E7A-346ACB6B7E92}"/>
          </ac:grpSpMkLst>
        </pc:grpChg>
        <pc:grpChg chg="add mod">
          <ac:chgData name="Helen Margolis" userId="e6a7afbc-961a-442d-a2df-b33b0221b063" providerId="ADAL" clId="{3998DAE4-9DB3-458F-9FFE-0CE172B9E863}" dt="2022-10-18T18:38:13.865" v="11247" actId="164"/>
          <ac:grpSpMkLst>
            <pc:docMk/>
            <pc:sldMk cId="84014666" sldId="3090"/>
            <ac:grpSpMk id="5" creationId="{E0A28D71-B30E-4366-AF3F-AA5B00D5AE78}"/>
          </ac:grpSpMkLst>
        </pc:grpChg>
        <pc:grpChg chg="add mod">
          <ac:chgData name="Helen Margolis" userId="e6a7afbc-961a-442d-a2df-b33b0221b063" providerId="ADAL" clId="{3998DAE4-9DB3-458F-9FFE-0CE172B9E863}" dt="2022-10-18T15:13:22.606" v="9836" actId="1076"/>
          <ac:grpSpMkLst>
            <pc:docMk/>
            <pc:sldMk cId="84014666" sldId="3090"/>
            <ac:grpSpMk id="21" creationId="{6FF9FD24-269A-458D-8633-45D194C66651}"/>
          </ac:grpSpMkLst>
        </pc:grpChg>
        <pc:grpChg chg="add mod">
          <ac:chgData name="Helen Margolis" userId="e6a7afbc-961a-442d-a2df-b33b0221b063" providerId="ADAL" clId="{3998DAE4-9DB3-458F-9FFE-0CE172B9E863}" dt="2022-10-18T15:14:55.022" v="9858" actId="1076"/>
          <ac:grpSpMkLst>
            <pc:docMk/>
            <pc:sldMk cId="84014666" sldId="3090"/>
            <ac:grpSpMk id="22" creationId="{CBAFC3AD-13DD-47C5-B3AC-722E20FC7DAF}"/>
          </ac:grpSpMkLst>
        </pc:grpChg>
        <pc:grpChg chg="add mod">
          <ac:chgData name="Helen Margolis" userId="e6a7afbc-961a-442d-a2df-b33b0221b063" providerId="ADAL" clId="{3998DAE4-9DB3-458F-9FFE-0CE172B9E863}" dt="2022-10-18T18:38:09.356" v="11246" actId="164"/>
          <ac:grpSpMkLst>
            <pc:docMk/>
            <pc:sldMk cId="84014666" sldId="3090"/>
            <ac:grpSpMk id="28" creationId="{8C6D7C5E-9C5A-4AE1-85E8-037B468A00CA}"/>
          </ac:grpSpMkLst>
        </pc:grpChg>
        <pc:grpChg chg="add mod">
          <ac:chgData name="Helen Margolis" userId="e6a7afbc-961a-442d-a2df-b33b0221b063" providerId="ADAL" clId="{3998DAE4-9DB3-458F-9FFE-0CE172B9E863}" dt="2022-10-18T15:17:52.527" v="9900" actId="164"/>
          <ac:grpSpMkLst>
            <pc:docMk/>
            <pc:sldMk cId="84014666" sldId="3090"/>
            <ac:grpSpMk id="31" creationId="{A46236B0-BDB2-4E68-ABDC-6F93C35DFA60}"/>
          </ac:grpSpMkLst>
        </pc:grpChg>
        <pc:picChg chg="add mod modCrop">
          <ac:chgData name="Helen Margolis" userId="e6a7afbc-961a-442d-a2df-b33b0221b063" providerId="ADAL" clId="{3998DAE4-9DB3-458F-9FFE-0CE172B9E863}" dt="2022-10-18T15:16:50.877" v="9889" actId="14100"/>
          <ac:picMkLst>
            <pc:docMk/>
            <pc:sldMk cId="84014666" sldId="3090"/>
            <ac:picMk id="4" creationId="{C8223582-6EF6-45D4-90A0-C297DADFC8B0}"/>
          </ac:picMkLst>
        </pc:picChg>
        <pc:picChg chg="add mod modCrop">
          <ac:chgData name="Helen Margolis" userId="e6a7afbc-961a-442d-a2df-b33b0221b063" providerId="ADAL" clId="{3998DAE4-9DB3-458F-9FFE-0CE172B9E863}" dt="2022-10-18T15:17:52.527" v="9900" actId="164"/>
          <ac:picMkLst>
            <pc:docMk/>
            <pc:sldMk cId="84014666" sldId="3090"/>
            <ac:picMk id="6" creationId="{B4846DEA-8E80-4FD5-AE54-A64D53F03B70}"/>
          </ac:picMkLst>
        </pc:picChg>
        <pc:picChg chg="add mod">
          <ac:chgData name="Helen Margolis" userId="e6a7afbc-961a-442d-a2df-b33b0221b063" providerId="ADAL" clId="{3998DAE4-9DB3-458F-9FFE-0CE172B9E863}" dt="2022-10-18T15:13:39.789" v="9841" actId="164"/>
          <ac:picMkLst>
            <pc:docMk/>
            <pc:sldMk cId="84014666" sldId="3090"/>
            <ac:picMk id="8" creationId="{2C44FD20-6580-4A9D-AB27-4909CE3A84B3}"/>
          </ac:picMkLst>
        </pc:picChg>
        <pc:picChg chg="add mod">
          <ac:chgData name="Helen Margolis" userId="e6a7afbc-961a-442d-a2df-b33b0221b063" providerId="ADAL" clId="{3998DAE4-9DB3-458F-9FFE-0CE172B9E863}" dt="2022-10-18T15:13:18.117" v="9835" actId="164"/>
          <ac:picMkLst>
            <pc:docMk/>
            <pc:sldMk cId="84014666" sldId="3090"/>
            <ac:picMk id="17" creationId="{F87D649B-078F-40F2-897B-9EF211F395D0}"/>
          </ac:picMkLst>
        </pc:picChg>
        <pc:picChg chg="add mod ord">
          <ac:chgData name="Helen Margolis" userId="e6a7afbc-961a-442d-a2df-b33b0221b063" providerId="ADAL" clId="{3998DAE4-9DB3-458F-9FFE-0CE172B9E863}" dt="2022-10-18T15:14:45.196" v="9856" actId="164"/>
          <ac:picMkLst>
            <pc:docMk/>
            <pc:sldMk cId="84014666" sldId="3090"/>
            <ac:picMk id="20" creationId="{B57FE4A0-E785-4083-A490-FCAF8ACB6AC2}"/>
          </ac:picMkLst>
        </pc:picChg>
        <pc:cxnChg chg="add mod">
          <ac:chgData name="Helen Margolis" userId="e6a7afbc-961a-442d-a2df-b33b0221b063" providerId="ADAL" clId="{3998DAE4-9DB3-458F-9FFE-0CE172B9E863}" dt="2022-10-18T15:14:45.196" v="9856" actId="164"/>
          <ac:cxnSpMkLst>
            <pc:docMk/>
            <pc:sldMk cId="84014666" sldId="3090"/>
            <ac:cxnSpMk id="18" creationId="{6195EED1-E937-43CA-864B-FCE39CCA2677}"/>
          </ac:cxnSpMkLst>
        </pc:cxnChg>
        <pc:cxnChg chg="add del mod">
          <ac:chgData name="Helen Margolis" userId="e6a7afbc-961a-442d-a2df-b33b0221b063" providerId="ADAL" clId="{3998DAE4-9DB3-458F-9FFE-0CE172B9E863}" dt="2022-10-18T15:14:19.096" v="9850" actId="478"/>
          <ac:cxnSpMkLst>
            <pc:docMk/>
            <pc:sldMk cId="84014666" sldId="3090"/>
            <ac:cxnSpMk id="19" creationId="{5EA51022-37E3-49B3-B368-9144BD6FD323}"/>
          </ac:cxnSpMkLst>
        </pc:cxnChg>
        <pc:cxnChg chg="add mod">
          <ac:chgData name="Helen Margolis" userId="e6a7afbc-961a-442d-a2df-b33b0221b063" providerId="ADAL" clId="{3998DAE4-9DB3-458F-9FFE-0CE172B9E863}" dt="2022-10-18T15:14:45.196" v="9856" actId="164"/>
          <ac:cxnSpMkLst>
            <pc:docMk/>
            <pc:sldMk cId="84014666" sldId="3090"/>
            <ac:cxnSpMk id="27" creationId="{989A7E26-D476-479C-8DBA-7836A4B3CC08}"/>
          </ac:cxnSpMkLst>
        </pc:cxnChg>
      </pc:sldChg>
      <pc:sldChg chg="addSp delSp modSp add del mod ord modAnim">
        <pc:chgData name="Helen Margolis" userId="e6a7afbc-961a-442d-a2df-b33b0221b063" providerId="ADAL" clId="{3998DAE4-9DB3-458F-9FFE-0CE172B9E863}" dt="2022-10-19T07:36:32.136" v="11316" actId="47"/>
        <pc:sldMkLst>
          <pc:docMk/>
          <pc:sldMk cId="1518020072" sldId="3091"/>
        </pc:sldMkLst>
        <pc:spChg chg="mod">
          <ac:chgData name="Helen Margolis" userId="e6a7afbc-961a-442d-a2df-b33b0221b063" providerId="ADAL" clId="{3998DAE4-9DB3-458F-9FFE-0CE172B9E863}" dt="2022-10-16T17:06:44.574" v="5006" actId="20577"/>
          <ac:spMkLst>
            <pc:docMk/>
            <pc:sldMk cId="1518020072" sldId="3091"/>
            <ac:spMk id="2" creationId="{9D16903B-9247-461D-87FF-601A6CE73898}"/>
          </ac:spMkLst>
        </pc:spChg>
        <pc:spChg chg="del mod">
          <ac:chgData name="Helen Margolis" userId="e6a7afbc-961a-442d-a2df-b33b0221b063" providerId="ADAL" clId="{3998DAE4-9DB3-458F-9FFE-0CE172B9E863}" dt="2022-10-18T13:22:55.461" v="9232" actId="478"/>
          <ac:spMkLst>
            <pc:docMk/>
            <pc:sldMk cId="1518020072" sldId="3091"/>
            <ac:spMk id="6" creationId="{88C797CC-8C5A-4431-8415-46C419008CED}"/>
          </ac:spMkLst>
        </pc:spChg>
        <pc:spChg chg="mod">
          <ac:chgData name="Helen Margolis" userId="e6a7afbc-961a-442d-a2df-b33b0221b063" providerId="ADAL" clId="{3998DAE4-9DB3-458F-9FFE-0CE172B9E863}" dt="2022-10-18T16:50:04.419" v="11006" actId="1076"/>
          <ac:spMkLst>
            <pc:docMk/>
            <pc:sldMk cId="1518020072" sldId="3091"/>
            <ac:spMk id="17" creationId="{45CC402E-823B-4597-A067-805F2BAE71A3}"/>
          </ac:spMkLst>
        </pc:spChg>
        <pc:spChg chg="del mod">
          <ac:chgData name="Helen Margolis" userId="e6a7afbc-961a-442d-a2df-b33b0221b063" providerId="ADAL" clId="{3998DAE4-9DB3-458F-9FFE-0CE172B9E863}" dt="2022-10-18T13:22:47.802" v="9230" actId="478"/>
          <ac:spMkLst>
            <pc:docMk/>
            <pc:sldMk cId="1518020072" sldId="3091"/>
            <ac:spMk id="18" creationId="{127DD7CA-94E9-43EF-92C4-4FEAE7BE7F12}"/>
          </ac:spMkLst>
        </pc:spChg>
        <pc:spChg chg="add del mod">
          <ac:chgData name="Helen Margolis" userId="e6a7afbc-961a-442d-a2df-b33b0221b063" providerId="ADAL" clId="{3998DAE4-9DB3-458F-9FFE-0CE172B9E863}" dt="2022-10-18T13:22:58.461" v="9233" actId="478"/>
          <ac:spMkLst>
            <pc:docMk/>
            <pc:sldMk cId="1518020072" sldId="3091"/>
            <ac:spMk id="34" creationId="{A12FB78C-143E-45A0-9FCB-1D4CE7D6C3CC}"/>
          </ac:spMkLst>
        </pc:spChg>
        <pc:spChg chg="add mod">
          <ac:chgData name="Helen Margolis" userId="e6a7afbc-961a-442d-a2df-b33b0221b063" providerId="ADAL" clId="{3998DAE4-9DB3-458F-9FFE-0CE172B9E863}" dt="2022-10-18T16:50:00.514" v="11005" actId="1076"/>
          <ac:spMkLst>
            <pc:docMk/>
            <pc:sldMk cId="1518020072" sldId="3091"/>
            <ac:spMk id="38" creationId="{43CCA78A-D305-421F-AF1D-8D80518E8A6B}"/>
          </ac:spMkLst>
        </pc:spChg>
        <pc:grpChg chg="del">
          <ac:chgData name="Helen Margolis" userId="e6a7afbc-961a-442d-a2df-b33b0221b063" providerId="ADAL" clId="{3998DAE4-9DB3-458F-9FFE-0CE172B9E863}" dt="2022-10-18T13:15:55.451" v="8317" actId="478"/>
          <ac:grpSpMkLst>
            <pc:docMk/>
            <pc:sldMk cId="1518020072" sldId="3091"/>
            <ac:grpSpMk id="37" creationId="{B60A17FC-0B29-4E4E-BA17-6353A56C963F}"/>
          </ac:grpSpMkLst>
        </pc:grpChg>
        <pc:grpChg chg="del">
          <ac:chgData name="Helen Margolis" userId="e6a7afbc-961a-442d-a2df-b33b0221b063" providerId="ADAL" clId="{3998DAE4-9DB3-458F-9FFE-0CE172B9E863}" dt="2022-10-18T13:15:54.462" v="8316" actId="478"/>
          <ac:grpSpMkLst>
            <pc:docMk/>
            <pc:sldMk cId="1518020072" sldId="3091"/>
            <ac:grpSpMk id="47" creationId="{89E4837D-C53B-4946-AE5B-E21F104E68D1}"/>
          </ac:grpSpMkLst>
        </pc:grpChg>
        <pc:picChg chg="add del mod">
          <ac:chgData name="Helen Margolis" userId="e6a7afbc-961a-442d-a2df-b33b0221b063" providerId="ADAL" clId="{3998DAE4-9DB3-458F-9FFE-0CE172B9E863}" dt="2022-10-18T16:48:49.605" v="10998" actId="478"/>
          <ac:picMkLst>
            <pc:docMk/>
            <pc:sldMk cId="1518020072" sldId="3091"/>
            <ac:picMk id="40" creationId="{BF8BA1EB-484F-42E4-95F9-D4A936BA7A88}"/>
          </ac:picMkLst>
        </pc:picChg>
      </pc:sldChg>
      <pc:sldChg chg="addSp delSp modSp add del mod">
        <pc:chgData name="Helen Margolis" userId="e6a7afbc-961a-442d-a2df-b33b0221b063" providerId="ADAL" clId="{3998DAE4-9DB3-458F-9FFE-0CE172B9E863}" dt="2022-10-17T13:29:21.544" v="6359" actId="47"/>
        <pc:sldMkLst>
          <pc:docMk/>
          <pc:sldMk cId="1296961731" sldId="3092"/>
        </pc:sldMkLst>
        <pc:spChg chg="del">
          <ac:chgData name="Helen Margolis" userId="e6a7afbc-961a-442d-a2df-b33b0221b063" providerId="ADAL" clId="{3998DAE4-9DB3-458F-9FFE-0CE172B9E863}" dt="2022-10-17T12:43:23.465" v="5803" actId="478"/>
          <ac:spMkLst>
            <pc:docMk/>
            <pc:sldMk cId="1296961731" sldId="3092"/>
            <ac:spMk id="2" creationId="{9D16903B-9247-461D-87FF-601A6CE73898}"/>
          </ac:spMkLst>
        </pc:spChg>
        <pc:spChg chg="add del mod">
          <ac:chgData name="Helen Margolis" userId="e6a7afbc-961a-442d-a2df-b33b0221b063" providerId="ADAL" clId="{3998DAE4-9DB3-458F-9FFE-0CE172B9E863}" dt="2022-10-17T12:43:25.607" v="5804" actId="478"/>
          <ac:spMkLst>
            <pc:docMk/>
            <pc:sldMk cId="1296961731" sldId="3092"/>
            <ac:spMk id="4" creationId="{F7ADC58B-D5E3-468D-A672-5FB7CD41DB56}"/>
          </ac:spMkLst>
        </pc:spChg>
        <pc:spChg chg="mod topLvl">
          <ac:chgData name="Helen Margolis" userId="e6a7afbc-961a-442d-a2df-b33b0221b063" providerId="ADAL" clId="{3998DAE4-9DB3-458F-9FFE-0CE172B9E863}" dt="2022-10-17T12:43:28.660" v="5805" actId="165"/>
          <ac:spMkLst>
            <pc:docMk/>
            <pc:sldMk cId="1296961731" sldId="3092"/>
            <ac:spMk id="14" creationId="{4B63409A-981B-4737-9451-748D850CBCE4}"/>
          </ac:spMkLst>
        </pc:spChg>
        <pc:spChg chg="mod topLvl">
          <ac:chgData name="Helen Margolis" userId="e6a7afbc-961a-442d-a2df-b33b0221b063" providerId="ADAL" clId="{3998DAE4-9DB3-458F-9FFE-0CE172B9E863}" dt="2022-10-17T12:43:28.660" v="5805" actId="165"/>
          <ac:spMkLst>
            <pc:docMk/>
            <pc:sldMk cId="1296961731" sldId="3092"/>
            <ac:spMk id="15" creationId="{B0AECBAC-E8C2-47A6-BD8A-B9B4B7BAA7BE}"/>
          </ac:spMkLst>
        </pc:spChg>
        <pc:spChg chg="mod topLvl">
          <ac:chgData name="Helen Margolis" userId="e6a7afbc-961a-442d-a2df-b33b0221b063" providerId="ADAL" clId="{3998DAE4-9DB3-458F-9FFE-0CE172B9E863}" dt="2022-10-17T12:43:28.660" v="5805" actId="165"/>
          <ac:spMkLst>
            <pc:docMk/>
            <pc:sldMk cId="1296961731" sldId="3092"/>
            <ac:spMk id="16" creationId="{07A718C8-EB2A-4B59-80C1-DF3C2E30192A}"/>
          </ac:spMkLst>
        </pc:spChg>
        <pc:spChg chg="del mod topLvl">
          <ac:chgData name="Helen Margolis" userId="e6a7afbc-961a-442d-a2df-b33b0221b063" providerId="ADAL" clId="{3998DAE4-9DB3-458F-9FFE-0CE172B9E863}" dt="2022-10-17T12:44:40.717" v="5823" actId="478"/>
          <ac:spMkLst>
            <pc:docMk/>
            <pc:sldMk cId="1296961731" sldId="3092"/>
            <ac:spMk id="18" creationId="{84FD90A6-2EBA-469A-99BA-58059A1EE106}"/>
          </ac:spMkLst>
        </pc:spChg>
        <pc:spChg chg="mod topLvl">
          <ac:chgData name="Helen Margolis" userId="e6a7afbc-961a-442d-a2df-b33b0221b063" providerId="ADAL" clId="{3998DAE4-9DB3-458F-9FFE-0CE172B9E863}" dt="2022-10-17T12:43:28.660" v="5805" actId="165"/>
          <ac:spMkLst>
            <pc:docMk/>
            <pc:sldMk cId="1296961731" sldId="3092"/>
            <ac:spMk id="19" creationId="{6C1E6742-C5E0-46BD-A3E4-DBDC7C995C36}"/>
          </ac:spMkLst>
        </pc:spChg>
        <pc:spChg chg="del mod topLvl">
          <ac:chgData name="Helen Margolis" userId="e6a7afbc-961a-442d-a2df-b33b0221b063" providerId="ADAL" clId="{3998DAE4-9DB3-458F-9FFE-0CE172B9E863}" dt="2022-10-17T12:44:16.201" v="5816" actId="478"/>
          <ac:spMkLst>
            <pc:docMk/>
            <pc:sldMk cId="1296961731" sldId="3092"/>
            <ac:spMk id="20" creationId="{F1224E8F-89EF-44FF-87C7-4D8075318AFF}"/>
          </ac:spMkLst>
        </pc:spChg>
        <pc:spChg chg="del mod topLvl">
          <ac:chgData name="Helen Margolis" userId="e6a7afbc-961a-442d-a2df-b33b0221b063" providerId="ADAL" clId="{3998DAE4-9DB3-458F-9FFE-0CE172B9E863}" dt="2022-10-17T12:44:56.003" v="5828" actId="478"/>
          <ac:spMkLst>
            <pc:docMk/>
            <pc:sldMk cId="1296961731" sldId="3092"/>
            <ac:spMk id="21" creationId="{648E995F-25CB-466C-88DE-9A7D36E7A637}"/>
          </ac:spMkLst>
        </pc:spChg>
        <pc:spChg chg="del mod topLvl">
          <ac:chgData name="Helen Margolis" userId="e6a7afbc-961a-442d-a2df-b33b0221b063" providerId="ADAL" clId="{3998DAE4-9DB3-458F-9FFE-0CE172B9E863}" dt="2022-10-17T12:44:22.031" v="5818" actId="478"/>
          <ac:spMkLst>
            <pc:docMk/>
            <pc:sldMk cId="1296961731" sldId="3092"/>
            <ac:spMk id="23" creationId="{C2792DAF-A20E-40FF-BDB7-EBA7EF458028}"/>
          </ac:spMkLst>
        </pc:spChg>
        <pc:spChg chg="del mod topLvl">
          <ac:chgData name="Helen Margolis" userId="e6a7afbc-961a-442d-a2df-b33b0221b063" providerId="ADAL" clId="{3998DAE4-9DB3-458F-9FFE-0CE172B9E863}" dt="2022-10-17T12:44:45.772" v="5825" actId="478"/>
          <ac:spMkLst>
            <pc:docMk/>
            <pc:sldMk cId="1296961731" sldId="3092"/>
            <ac:spMk id="24" creationId="{47E56E42-D197-4172-AA0C-F463CAB5A2D8}"/>
          </ac:spMkLst>
        </pc:spChg>
        <pc:spChg chg="del mod topLvl">
          <ac:chgData name="Helen Margolis" userId="e6a7afbc-961a-442d-a2df-b33b0221b063" providerId="ADAL" clId="{3998DAE4-9DB3-458F-9FFE-0CE172B9E863}" dt="2022-10-17T12:44:48.523" v="5827" actId="478"/>
          <ac:spMkLst>
            <pc:docMk/>
            <pc:sldMk cId="1296961731" sldId="3092"/>
            <ac:spMk id="25" creationId="{A57884D4-D176-44B6-8FE2-EFDB91757123}"/>
          </ac:spMkLst>
        </pc:spChg>
        <pc:spChg chg="del mod topLvl">
          <ac:chgData name="Helen Margolis" userId="e6a7afbc-961a-442d-a2df-b33b0221b063" providerId="ADAL" clId="{3998DAE4-9DB3-458F-9FFE-0CE172B9E863}" dt="2022-10-17T12:44:10.781" v="5814" actId="478"/>
          <ac:spMkLst>
            <pc:docMk/>
            <pc:sldMk cId="1296961731" sldId="3092"/>
            <ac:spMk id="26" creationId="{1000B8C7-CB20-4930-B4C0-435FE858A6DF}"/>
          </ac:spMkLst>
        </pc:spChg>
        <pc:spChg chg="del mod topLvl">
          <ac:chgData name="Helen Margolis" userId="e6a7afbc-961a-442d-a2df-b33b0221b063" providerId="ADAL" clId="{3998DAE4-9DB3-458F-9FFE-0CE172B9E863}" dt="2022-10-17T12:44:20.494" v="5817" actId="478"/>
          <ac:spMkLst>
            <pc:docMk/>
            <pc:sldMk cId="1296961731" sldId="3092"/>
            <ac:spMk id="27" creationId="{A92DDC09-C099-4503-9A3F-B6E9DF6EE0AE}"/>
          </ac:spMkLst>
        </pc:spChg>
        <pc:spChg chg="del mod topLvl">
          <ac:chgData name="Helen Margolis" userId="e6a7afbc-961a-442d-a2df-b33b0221b063" providerId="ADAL" clId="{3998DAE4-9DB3-458F-9FFE-0CE172B9E863}" dt="2022-10-17T12:44:44.882" v="5824" actId="478"/>
          <ac:spMkLst>
            <pc:docMk/>
            <pc:sldMk cId="1296961731" sldId="3092"/>
            <ac:spMk id="28" creationId="{DF9AB14C-8707-41C8-BB87-77B3F58C0A0B}"/>
          </ac:spMkLst>
        </pc:spChg>
        <pc:spChg chg="del mod topLvl">
          <ac:chgData name="Helen Margolis" userId="e6a7afbc-961a-442d-a2df-b33b0221b063" providerId="ADAL" clId="{3998DAE4-9DB3-458F-9FFE-0CE172B9E863}" dt="2022-10-17T12:44:46.714" v="5826" actId="478"/>
          <ac:spMkLst>
            <pc:docMk/>
            <pc:sldMk cId="1296961731" sldId="3092"/>
            <ac:spMk id="29" creationId="{D37705F4-92C2-46B3-9E36-D5C605A6466C}"/>
          </ac:spMkLst>
        </pc:spChg>
        <pc:spChg chg="del mod topLvl">
          <ac:chgData name="Helen Margolis" userId="e6a7afbc-961a-442d-a2df-b33b0221b063" providerId="ADAL" clId="{3998DAE4-9DB3-458F-9FFE-0CE172B9E863}" dt="2022-10-17T12:44:37.203" v="5822" actId="478"/>
          <ac:spMkLst>
            <pc:docMk/>
            <pc:sldMk cId="1296961731" sldId="3092"/>
            <ac:spMk id="30" creationId="{0997B9ED-B1F6-4205-BB56-3622DF25183F}"/>
          </ac:spMkLst>
        </pc:spChg>
        <pc:spChg chg="del mod topLvl">
          <ac:chgData name="Helen Margolis" userId="e6a7afbc-961a-442d-a2df-b33b0221b063" providerId="ADAL" clId="{3998DAE4-9DB3-458F-9FFE-0CE172B9E863}" dt="2022-10-17T12:44:10.781" v="5814" actId="478"/>
          <ac:spMkLst>
            <pc:docMk/>
            <pc:sldMk cId="1296961731" sldId="3092"/>
            <ac:spMk id="38" creationId="{02081B6F-DF9B-4369-BA82-EC1687D76FDD}"/>
          </ac:spMkLst>
        </pc:spChg>
        <pc:spChg chg="del mod topLvl">
          <ac:chgData name="Helen Margolis" userId="e6a7afbc-961a-442d-a2df-b33b0221b063" providerId="ADAL" clId="{3998DAE4-9DB3-458F-9FFE-0CE172B9E863}" dt="2022-10-17T12:44:10.781" v="5814" actId="478"/>
          <ac:spMkLst>
            <pc:docMk/>
            <pc:sldMk cId="1296961731" sldId="3092"/>
            <ac:spMk id="39" creationId="{B8579364-02E4-496D-B715-71B2C6F687A9}"/>
          </ac:spMkLst>
        </pc:spChg>
        <pc:spChg chg="del mod topLvl">
          <ac:chgData name="Helen Margolis" userId="e6a7afbc-961a-442d-a2df-b33b0221b063" providerId="ADAL" clId="{3998DAE4-9DB3-458F-9FFE-0CE172B9E863}" dt="2022-10-17T12:44:10.781" v="5814" actId="478"/>
          <ac:spMkLst>
            <pc:docMk/>
            <pc:sldMk cId="1296961731" sldId="3092"/>
            <ac:spMk id="40" creationId="{EE409EF0-A9DB-4961-AF49-F8199279A51F}"/>
          </ac:spMkLst>
        </pc:spChg>
        <pc:spChg chg="del mod topLvl">
          <ac:chgData name="Helen Margolis" userId="e6a7afbc-961a-442d-a2df-b33b0221b063" providerId="ADAL" clId="{3998DAE4-9DB3-458F-9FFE-0CE172B9E863}" dt="2022-10-17T12:44:10.781" v="5814" actId="478"/>
          <ac:spMkLst>
            <pc:docMk/>
            <pc:sldMk cId="1296961731" sldId="3092"/>
            <ac:spMk id="41" creationId="{E7A4274C-70F4-4216-9CD0-875655587275}"/>
          </ac:spMkLst>
        </pc:spChg>
        <pc:spChg chg="del mod topLvl">
          <ac:chgData name="Helen Margolis" userId="e6a7afbc-961a-442d-a2df-b33b0221b063" providerId="ADAL" clId="{3998DAE4-9DB3-458F-9FFE-0CE172B9E863}" dt="2022-10-17T12:44:10.781" v="5814" actId="478"/>
          <ac:spMkLst>
            <pc:docMk/>
            <pc:sldMk cId="1296961731" sldId="3092"/>
            <ac:spMk id="42" creationId="{D9EF2936-0F97-47CF-8371-4A040AB6A80D}"/>
          </ac:spMkLst>
        </pc:spChg>
        <pc:spChg chg="del mod topLvl">
          <ac:chgData name="Helen Margolis" userId="e6a7afbc-961a-442d-a2df-b33b0221b063" providerId="ADAL" clId="{3998DAE4-9DB3-458F-9FFE-0CE172B9E863}" dt="2022-10-17T12:44:10.781" v="5814" actId="478"/>
          <ac:spMkLst>
            <pc:docMk/>
            <pc:sldMk cId="1296961731" sldId="3092"/>
            <ac:spMk id="44" creationId="{657CD0E5-AC0D-4E1F-972E-48CBA084C1B7}"/>
          </ac:spMkLst>
        </pc:spChg>
        <pc:spChg chg="del mod topLvl">
          <ac:chgData name="Helen Margolis" userId="e6a7afbc-961a-442d-a2df-b33b0221b063" providerId="ADAL" clId="{3998DAE4-9DB3-458F-9FFE-0CE172B9E863}" dt="2022-10-17T12:44:10.781" v="5814" actId="478"/>
          <ac:spMkLst>
            <pc:docMk/>
            <pc:sldMk cId="1296961731" sldId="3092"/>
            <ac:spMk id="45" creationId="{FFB090B4-EB0D-4900-AAB3-005168CA89A8}"/>
          </ac:spMkLst>
        </pc:spChg>
        <pc:spChg chg="del mod topLvl">
          <ac:chgData name="Helen Margolis" userId="e6a7afbc-961a-442d-a2df-b33b0221b063" providerId="ADAL" clId="{3998DAE4-9DB3-458F-9FFE-0CE172B9E863}" dt="2022-10-17T12:44:10.781" v="5814" actId="478"/>
          <ac:spMkLst>
            <pc:docMk/>
            <pc:sldMk cId="1296961731" sldId="3092"/>
            <ac:spMk id="46" creationId="{837943CC-26BA-4721-9CFC-FB76C66CACA4}"/>
          </ac:spMkLst>
        </pc:spChg>
        <pc:spChg chg="del mod topLvl">
          <ac:chgData name="Helen Margolis" userId="e6a7afbc-961a-442d-a2df-b33b0221b063" providerId="ADAL" clId="{3998DAE4-9DB3-458F-9FFE-0CE172B9E863}" dt="2022-10-17T12:44:10.781" v="5814" actId="478"/>
          <ac:spMkLst>
            <pc:docMk/>
            <pc:sldMk cId="1296961731" sldId="3092"/>
            <ac:spMk id="47" creationId="{64D96829-AF76-4A44-9EC1-2638DE036759}"/>
          </ac:spMkLst>
        </pc:spChg>
        <pc:spChg chg="mod topLvl">
          <ac:chgData name="Helen Margolis" userId="e6a7afbc-961a-442d-a2df-b33b0221b063" providerId="ADAL" clId="{3998DAE4-9DB3-458F-9FFE-0CE172B9E863}" dt="2022-10-17T12:43:28.660" v="5805" actId="165"/>
          <ac:spMkLst>
            <pc:docMk/>
            <pc:sldMk cId="1296961731" sldId="3092"/>
            <ac:spMk id="48" creationId="{BEDF32F9-B250-4BF5-B57E-C0F61C3E380A}"/>
          </ac:spMkLst>
        </pc:spChg>
        <pc:spChg chg="mod topLvl">
          <ac:chgData name="Helen Margolis" userId="e6a7afbc-961a-442d-a2df-b33b0221b063" providerId="ADAL" clId="{3998DAE4-9DB3-458F-9FFE-0CE172B9E863}" dt="2022-10-17T12:43:28.660" v="5805" actId="165"/>
          <ac:spMkLst>
            <pc:docMk/>
            <pc:sldMk cId="1296961731" sldId="3092"/>
            <ac:spMk id="49" creationId="{1CDD0841-D21B-4066-9FF9-F1BFCBE8E0BE}"/>
          </ac:spMkLst>
        </pc:spChg>
        <pc:spChg chg="del mod topLvl">
          <ac:chgData name="Helen Margolis" userId="e6a7afbc-961a-442d-a2df-b33b0221b063" providerId="ADAL" clId="{3998DAE4-9DB3-458F-9FFE-0CE172B9E863}" dt="2022-10-17T12:44:32.023" v="5820" actId="478"/>
          <ac:spMkLst>
            <pc:docMk/>
            <pc:sldMk cId="1296961731" sldId="3092"/>
            <ac:spMk id="50" creationId="{8390ED43-8BF0-4607-B4F9-493BE1035B2C}"/>
          </ac:spMkLst>
        </pc:spChg>
        <pc:spChg chg="del mod topLvl">
          <ac:chgData name="Helen Margolis" userId="e6a7afbc-961a-442d-a2df-b33b0221b063" providerId="ADAL" clId="{3998DAE4-9DB3-458F-9FFE-0CE172B9E863}" dt="2022-10-17T12:44:33.760" v="5821" actId="478"/>
          <ac:spMkLst>
            <pc:docMk/>
            <pc:sldMk cId="1296961731" sldId="3092"/>
            <ac:spMk id="51" creationId="{5C6C562D-8CF0-45FC-905B-CC29F6F710E4}"/>
          </ac:spMkLst>
        </pc:spChg>
        <pc:spChg chg="del mod topLvl">
          <ac:chgData name="Helen Margolis" userId="e6a7afbc-961a-442d-a2df-b33b0221b063" providerId="ADAL" clId="{3998DAE4-9DB3-458F-9FFE-0CE172B9E863}" dt="2022-10-17T12:44:12.852" v="5815" actId="478"/>
          <ac:spMkLst>
            <pc:docMk/>
            <pc:sldMk cId="1296961731" sldId="3092"/>
            <ac:spMk id="54" creationId="{979CDB24-7BFA-4F96-B126-BECCDA197C38}"/>
          </ac:spMkLst>
        </pc:spChg>
        <pc:spChg chg="del mod topLvl">
          <ac:chgData name="Helen Margolis" userId="e6a7afbc-961a-442d-a2df-b33b0221b063" providerId="ADAL" clId="{3998DAE4-9DB3-458F-9FFE-0CE172B9E863}" dt="2022-10-17T12:44:12.852" v="5815" actId="478"/>
          <ac:spMkLst>
            <pc:docMk/>
            <pc:sldMk cId="1296961731" sldId="3092"/>
            <ac:spMk id="55" creationId="{B78B719F-0344-42B5-8B50-4681EA9D4661}"/>
          </ac:spMkLst>
        </pc:spChg>
        <pc:spChg chg="del mod topLvl">
          <ac:chgData name="Helen Margolis" userId="e6a7afbc-961a-442d-a2df-b33b0221b063" providerId="ADAL" clId="{3998DAE4-9DB3-458F-9FFE-0CE172B9E863}" dt="2022-10-17T12:44:22.944" v="5819" actId="478"/>
          <ac:spMkLst>
            <pc:docMk/>
            <pc:sldMk cId="1296961731" sldId="3092"/>
            <ac:spMk id="56" creationId="{2650C98E-E170-427B-AB75-69D49705CBA2}"/>
          </ac:spMkLst>
        </pc:spChg>
        <pc:spChg chg="mod">
          <ac:chgData name="Helen Margolis" userId="e6a7afbc-961a-442d-a2df-b33b0221b063" providerId="ADAL" clId="{3998DAE4-9DB3-458F-9FFE-0CE172B9E863}" dt="2022-10-17T12:43:28.660" v="5805" actId="165"/>
          <ac:spMkLst>
            <pc:docMk/>
            <pc:sldMk cId="1296961731" sldId="3092"/>
            <ac:spMk id="57" creationId="{259FB122-6F24-45F4-87E1-3F165F52CBEF}"/>
          </ac:spMkLst>
        </pc:spChg>
        <pc:spChg chg="mod">
          <ac:chgData name="Helen Margolis" userId="e6a7afbc-961a-442d-a2df-b33b0221b063" providerId="ADAL" clId="{3998DAE4-9DB3-458F-9FFE-0CE172B9E863}" dt="2022-10-17T12:43:28.660" v="5805" actId="165"/>
          <ac:spMkLst>
            <pc:docMk/>
            <pc:sldMk cId="1296961731" sldId="3092"/>
            <ac:spMk id="58" creationId="{03B83EE4-4335-4072-848F-2DBE50228B02}"/>
          </ac:spMkLst>
        </pc:spChg>
        <pc:spChg chg="mod">
          <ac:chgData name="Helen Margolis" userId="e6a7afbc-961a-442d-a2df-b33b0221b063" providerId="ADAL" clId="{3998DAE4-9DB3-458F-9FFE-0CE172B9E863}" dt="2022-10-17T12:43:28.660" v="5805" actId="165"/>
          <ac:spMkLst>
            <pc:docMk/>
            <pc:sldMk cId="1296961731" sldId="3092"/>
            <ac:spMk id="59" creationId="{5D8D81C3-7F8D-4E85-8579-6D6F64F08A71}"/>
          </ac:spMkLst>
        </pc:spChg>
        <pc:spChg chg="mod">
          <ac:chgData name="Helen Margolis" userId="e6a7afbc-961a-442d-a2df-b33b0221b063" providerId="ADAL" clId="{3998DAE4-9DB3-458F-9FFE-0CE172B9E863}" dt="2022-10-17T12:43:28.660" v="5805" actId="165"/>
          <ac:spMkLst>
            <pc:docMk/>
            <pc:sldMk cId="1296961731" sldId="3092"/>
            <ac:spMk id="60" creationId="{3CDD059F-E3B2-46A6-831F-0E2ED0E68783}"/>
          </ac:spMkLst>
        </pc:spChg>
        <pc:spChg chg="mod">
          <ac:chgData name="Helen Margolis" userId="e6a7afbc-961a-442d-a2df-b33b0221b063" providerId="ADAL" clId="{3998DAE4-9DB3-458F-9FFE-0CE172B9E863}" dt="2022-10-17T12:43:28.660" v="5805" actId="165"/>
          <ac:spMkLst>
            <pc:docMk/>
            <pc:sldMk cId="1296961731" sldId="3092"/>
            <ac:spMk id="61" creationId="{F82636C8-E228-4BF9-906B-2D964E691D5E}"/>
          </ac:spMkLst>
        </pc:spChg>
        <pc:spChg chg="mod">
          <ac:chgData name="Helen Margolis" userId="e6a7afbc-961a-442d-a2df-b33b0221b063" providerId="ADAL" clId="{3998DAE4-9DB3-458F-9FFE-0CE172B9E863}" dt="2022-10-17T12:43:28.660" v="5805" actId="165"/>
          <ac:spMkLst>
            <pc:docMk/>
            <pc:sldMk cId="1296961731" sldId="3092"/>
            <ac:spMk id="62" creationId="{AFEEBC35-B1AF-4159-8AC7-EEDE1DE80143}"/>
          </ac:spMkLst>
        </pc:spChg>
        <pc:spChg chg="del">
          <ac:chgData name="Helen Margolis" userId="e6a7afbc-961a-442d-a2df-b33b0221b063" providerId="ADAL" clId="{3998DAE4-9DB3-458F-9FFE-0CE172B9E863}" dt="2022-10-17T12:43:15.971" v="5800" actId="478"/>
          <ac:spMkLst>
            <pc:docMk/>
            <pc:sldMk cId="1296961731" sldId="3092"/>
            <ac:spMk id="64" creationId="{AD56C5E1-2DE4-46CB-BEC4-5483E503F95B}"/>
          </ac:spMkLst>
        </pc:spChg>
        <pc:spChg chg="del">
          <ac:chgData name="Helen Margolis" userId="e6a7afbc-961a-442d-a2df-b33b0221b063" providerId="ADAL" clId="{3998DAE4-9DB3-458F-9FFE-0CE172B9E863}" dt="2022-10-17T12:43:17.475" v="5801" actId="478"/>
          <ac:spMkLst>
            <pc:docMk/>
            <pc:sldMk cId="1296961731" sldId="3092"/>
            <ac:spMk id="67" creationId="{B8A38951-DA65-4532-8320-6CD67E4C71B0}"/>
          </ac:spMkLst>
        </pc:spChg>
        <pc:spChg chg="del">
          <ac:chgData name="Helen Margolis" userId="e6a7afbc-961a-442d-a2df-b33b0221b063" providerId="ADAL" clId="{3998DAE4-9DB3-458F-9FFE-0CE172B9E863}" dt="2022-10-17T12:43:20.228" v="5802" actId="478"/>
          <ac:spMkLst>
            <pc:docMk/>
            <pc:sldMk cId="1296961731" sldId="3092"/>
            <ac:spMk id="68" creationId="{CD264167-770C-4127-8135-C1A8FE8FF8B6}"/>
          </ac:spMkLst>
        </pc:spChg>
        <pc:spChg chg="mod topLvl">
          <ac:chgData name="Helen Margolis" userId="e6a7afbc-961a-442d-a2df-b33b0221b063" providerId="ADAL" clId="{3998DAE4-9DB3-458F-9FFE-0CE172B9E863}" dt="2022-10-17T12:43:28.660" v="5805" actId="165"/>
          <ac:spMkLst>
            <pc:docMk/>
            <pc:sldMk cId="1296961731" sldId="3092"/>
            <ac:spMk id="70" creationId="{587A1A7C-2DB7-4C32-9C94-D541E6EC2C96}"/>
          </ac:spMkLst>
        </pc:spChg>
        <pc:grpChg chg="mod topLvl">
          <ac:chgData name="Helen Margolis" userId="e6a7afbc-961a-442d-a2df-b33b0221b063" providerId="ADAL" clId="{3998DAE4-9DB3-458F-9FFE-0CE172B9E863}" dt="2022-10-17T12:43:28.660" v="5805" actId="165"/>
          <ac:grpSpMkLst>
            <pc:docMk/>
            <pc:sldMk cId="1296961731" sldId="3092"/>
            <ac:grpSpMk id="13" creationId="{8F11C3E6-12FB-40E6-80C3-027C23767FE5}"/>
          </ac:grpSpMkLst>
        </pc:grpChg>
        <pc:grpChg chg="mod topLvl">
          <ac:chgData name="Helen Margolis" userId="e6a7afbc-961a-442d-a2df-b33b0221b063" providerId="ADAL" clId="{3998DAE4-9DB3-458F-9FFE-0CE172B9E863}" dt="2022-10-17T12:43:28.660" v="5805" actId="165"/>
          <ac:grpSpMkLst>
            <pc:docMk/>
            <pc:sldMk cId="1296961731" sldId="3092"/>
            <ac:grpSpMk id="17" creationId="{845F7C12-E113-4655-8D47-B724E99380E3}"/>
          </ac:grpSpMkLst>
        </pc:grpChg>
        <pc:grpChg chg="mod topLvl">
          <ac:chgData name="Helen Margolis" userId="e6a7afbc-961a-442d-a2df-b33b0221b063" providerId="ADAL" clId="{3998DAE4-9DB3-458F-9FFE-0CE172B9E863}" dt="2022-10-17T12:43:28.660" v="5805" actId="165"/>
          <ac:grpSpMkLst>
            <pc:docMk/>
            <pc:sldMk cId="1296961731" sldId="3092"/>
            <ac:grpSpMk id="22" creationId="{246DC7E6-AD6B-43C6-B0C5-FA972CCAC4CB}"/>
          </ac:grpSpMkLst>
        </pc:grpChg>
        <pc:grpChg chg="del">
          <ac:chgData name="Helen Margolis" userId="e6a7afbc-961a-442d-a2df-b33b0221b063" providerId="ADAL" clId="{3998DAE4-9DB3-458F-9FFE-0CE172B9E863}" dt="2022-10-17T12:43:28.660" v="5805" actId="165"/>
          <ac:grpSpMkLst>
            <pc:docMk/>
            <pc:sldMk cId="1296961731" sldId="3092"/>
            <ac:grpSpMk id="71" creationId="{A631D2D2-38F7-447C-89FC-5C17FFA1A9E4}"/>
          </ac:grpSpMkLst>
        </pc:grpChg>
        <pc:picChg chg="mod topLvl">
          <ac:chgData name="Helen Margolis" userId="e6a7afbc-961a-442d-a2df-b33b0221b063" providerId="ADAL" clId="{3998DAE4-9DB3-458F-9FFE-0CE172B9E863}" dt="2022-10-17T12:43:28.660" v="5805" actId="165"/>
          <ac:picMkLst>
            <pc:docMk/>
            <pc:sldMk cId="1296961731" sldId="3092"/>
            <ac:picMk id="9" creationId="{A7E5642A-CB41-4CC2-9CF4-0762B9D96735}"/>
          </ac:picMkLst>
        </pc:picChg>
        <pc:picChg chg="del mod topLvl">
          <ac:chgData name="Helen Margolis" userId="e6a7afbc-961a-442d-a2df-b33b0221b063" providerId="ADAL" clId="{3998DAE4-9DB3-458F-9FFE-0CE172B9E863}" dt="2022-10-17T12:44:05.084" v="5810" actId="478"/>
          <ac:picMkLst>
            <pc:docMk/>
            <pc:sldMk cId="1296961731" sldId="3092"/>
            <ac:picMk id="52" creationId="{85F01A25-DEE0-40D5-BC1D-75ACFBB0B25C}"/>
          </ac:picMkLst>
        </pc:picChg>
        <pc:cxnChg chg="mod topLvl">
          <ac:chgData name="Helen Margolis" userId="e6a7afbc-961a-442d-a2df-b33b0221b063" providerId="ADAL" clId="{3998DAE4-9DB3-458F-9FFE-0CE172B9E863}" dt="2022-10-17T12:43:28.660" v="5805" actId="165"/>
          <ac:cxnSpMkLst>
            <pc:docMk/>
            <pc:sldMk cId="1296961731" sldId="3092"/>
            <ac:cxnSpMk id="31" creationId="{AC7E69C5-E71B-4266-ABEB-EE4F6824B18C}"/>
          </ac:cxnSpMkLst>
        </pc:cxnChg>
        <pc:cxnChg chg="mod topLvl">
          <ac:chgData name="Helen Margolis" userId="e6a7afbc-961a-442d-a2df-b33b0221b063" providerId="ADAL" clId="{3998DAE4-9DB3-458F-9FFE-0CE172B9E863}" dt="2022-10-17T12:43:28.660" v="5805" actId="165"/>
          <ac:cxnSpMkLst>
            <pc:docMk/>
            <pc:sldMk cId="1296961731" sldId="3092"/>
            <ac:cxnSpMk id="32" creationId="{DAD7B9CE-6963-4FCB-A151-34726F38D2BF}"/>
          </ac:cxnSpMkLst>
        </pc:cxnChg>
        <pc:cxnChg chg="mod topLvl">
          <ac:chgData name="Helen Margolis" userId="e6a7afbc-961a-442d-a2df-b33b0221b063" providerId="ADAL" clId="{3998DAE4-9DB3-458F-9FFE-0CE172B9E863}" dt="2022-10-17T12:43:28.660" v="5805" actId="165"/>
          <ac:cxnSpMkLst>
            <pc:docMk/>
            <pc:sldMk cId="1296961731" sldId="3092"/>
            <ac:cxnSpMk id="33" creationId="{85F2D85E-9F22-439A-9552-C2FBBE5E60BC}"/>
          </ac:cxnSpMkLst>
        </pc:cxnChg>
        <pc:cxnChg chg="del mod topLvl">
          <ac:chgData name="Helen Margolis" userId="e6a7afbc-961a-442d-a2df-b33b0221b063" providerId="ADAL" clId="{3998DAE4-9DB3-458F-9FFE-0CE172B9E863}" dt="2022-10-17T12:44:01.691" v="5807" actId="478"/>
          <ac:cxnSpMkLst>
            <pc:docMk/>
            <pc:sldMk cId="1296961731" sldId="3092"/>
            <ac:cxnSpMk id="34" creationId="{C3320449-F32F-4DB9-A865-FAC3845A6D6D}"/>
          </ac:cxnSpMkLst>
        </pc:cxnChg>
        <pc:cxnChg chg="del mod topLvl">
          <ac:chgData name="Helen Margolis" userId="e6a7afbc-961a-442d-a2df-b33b0221b063" providerId="ADAL" clId="{3998DAE4-9DB3-458F-9FFE-0CE172B9E863}" dt="2022-10-17T12:44:06.944" v="5812" actId="478"/>
          <ac:cxnSpMkLst>
            <pc:docMk/>
            <pc:sldMk cId="1296961731" sldId="3092"/>
            <ac:cxnSpMk id="35" creationId="{8C61A574-F524-4BCA-BD06-1F49C57B0C84}"/>
          </ac:cxnSpMkLst>
        </pc:cxnChg>
        <pc:cxnChg chg="del mod topLvl">
          <ac:chgData name="Helen Margolis" userId="e6a7afbc-961a-442d-a2df-b33b0221b063" providerId="ADAL" clId="{3998DAE4-9DB3-458F-9FFE-0CE172B9E863}" dt="2022-10-17T12:44:04.276" v="5809" actId="478"/>
          <ac:cxnSpMkLst>
            <pc:docMk/>
            <pc:sldMk cId="1296961731" sldId="3092"/>
            <ac:cxnSpMk id="36" creationId="{6D49CC84-546F-4B25-9333-6DEF21509021}"/>
          </ac:cxnSpMkLst>
        </pc:cxnChg>
        <pc:cxnChg chg="del mod topLvl">
          <ac:chgData name="Helen Margolis" userId="e6a7afbc-961a-442d-a2df-b33b0221b063" providerId="ADAL" clId="{3998DAE4-9DB3-458F-9FFE-0CE172B9E863}" dt="2022-10-17T12:44:06.087" v="5811" actId="478"/>
          <ac:cxnSpMkLst>
            <pc:docMk/>
            <pc:sldMk cId="1296961731" sldId="3092"/>
            <ac:cxnSpMk id="37" creationId="{8B7A0EC5-343A-4195-8F19-AA43EE864592}"/>
          </ac:cxnSpMkLst>
        </pc:cxnChg>
        <pc:cxnChg chg="del mod topLvl">
          <ac:chgData name="Helen Margolis" userId="e6a7afbc-961a-442d-a2df-b33b0221b063" providerId="ADAL" clId="{3998DAE4-9DB3-458F-9FFE-0CE172B9E863}" dt="2022-10-17T12:44:08.415" v="5813" actId="478"/>
          <ac:cxnSpMkLst>
            <pc:docMk/>
            <pc:sldMk cId="1296961731" sldId="3092"/>
            <ac:cxnSpMk id="43" creationId="{A73472B3-D6F3-49A2-987D-5F8DEC04415F}"/>
          </ac:cxnSpMkLst>
        </pc:cxnChg>
        <pc:cxnChg chg="del mod topLvl">
          <ac:chgData name="Helen Margolis" userId="e6a7afbc-961a-442d-a2df-b33b0221b063" providerId="ADAL" clId="{3998DAE4-9DB3-458F-9FFE-0CE172B9E863}" dt="2022-10-17T12:44:03.117" v="5808" actId="478"/>
          <ac:cxnSpMkLst>
            <pc:docMk/>
            <pc:sldMk cId="1296961731" sldId="3092"/>
            <ac:cxnSpMk id="53" creationId="{AE93BE9B-EE56-411A-BDA0-452EC15F0114}"/>
          </ac:cxnSpMkLst>
        </pc:cxnChg>
      </pc:sldChg>
      <pc:sldChg chg="addSp delSp modSp new del mod">
        <pc:chgData name="Helen Margolis" userId="e6a7afbc-961a-442d-a2df-b33b0221b063" providerId="ADAL" clId="{3998DAE4-9DB3-458F-9FFE-0CE172B9E863}" dt="2022-10-18T15:21:21.882" v="9901" actId="47"/>
        <pc:sldMkLst>
          <pc:docMk/>
          <pc:sldMk cId="2785877105" sldId="3092"/>
        </pc:sldMkLst>
        <pc:spChg chg="del">
          <ac:chgData name="Helen Margolis" userId="e6a7afbc-961a-442d-a2df-b33b0221b063" providerId="ADAL" clId="{3998DAE4-9DB3-458F-9FFE-0CE172B9E863}" dt="2022-10-18T15:12:07.552" v="9820" actId="478"/>
          <ac:spMkLst>
            <pc:docMk/>
            <pc:sldMk cId="2785877105" sldId="3092"/>
            <ac:spMk id="3" creationId="{5699D157-81F4-4CFE-9B67-07B8EF48E84B}"/>
          </ac:spMkLst>
        </pc:spChg>
        <pc:spChg chg="mod topLvl">
          <ac:chgData name="Helen Margolis" userId="e6a7afbc-961a-442d-a2df-b33b0221b063" providerId="ADAL" clId="{3998DAE4-9DB3-458F-9FFE-0CE172B9E863}" dt="2022-10-18T15:12:12.018" v="9822" actId="165"/>
          <ac:spMkLst>
            <pc:docMk/>
            <pc:sldMk cId="2785877105" sldId="3092"/>
            <ac:spMk id="7" creationId="{33298104-6FE8-4D4C-B04B-1596A3120D2F}"/>
          </ac:spMkLst>
        </pc:spChg>
        <pc:spChg chg="mod topLvl">
          <ac:chgData name="Helen Margolis" userId="e6a7afbc-961a-442d-a2df-b33b0221b063" providerId="ADAL" clId="{3998DAE4-9DB3-458F-9FFE-0CE172B9E863}" dt="2022-10-18T15:12:12.018" v="9822" actId="165"/>
          <ac:spMkLst>
            <pc:docMk/>
            <pc:sldMk cId="2785877105" sldId="3092"/>
            <ac:spMk id="8" creationId="{C83CF84F-989F-4653-A8AA-C281D9B41635}"/>
          </ac:spMkLst>
        </pc:spChg>
        <pc:spChg chg="mod topLvl">
          <ac:chgData name="Helen Margolis" userId="e6a7afbc-961a-442d-a2df-b33b0221b063" providerId="ADAL" clId="{3998DAE4-9DB3-458F-9FFE-0CE172B9E863}" dt="2022-10-18T15:12:12.018" v="9822" actId="165"/>
          <ac:spMkLst>
            <pc:docMk/>
            <pc:sldMk cId="2785877105" sldId="3092"/>
            <ac:spMk id="9" creationId="{4B5C7F29-B5DA-4AF5-A217-87460194F70A}"/>
          </ac:spMkLst>
        </pc:spChg>
        <pc:spChg chg="mod topLvl">
          <ac:chgData name="Helen Margolis" userId="e6a7afbc-961a-442d-a2df-b33b0221b063" providerId="ADAL" clId="{3998DAE4-9DB3-458F-9FFE-0CE172B9E863}" dt="2022-10-18T15:12:12.018" v="9822" actId="165"/>
          <ac:spMkLst>
            <pc:docMk/>
            <pc:sldMk cId="2785877105" sldId="3092"/>
            <ac:spMk id="11" creationId="{C867A398-FBF7-4A2D-9438-C5435DB6F1F7}"/>
          </ac:spMkLst>
        </pc:spChg>
        <pc:spChg chg="mod topLvl">
          <ac:chgData name="Helen Margolis" userId="e6a7afbc-961a-442d-a2df-b33b0221b063" providerId="ADAL" clId="{3998DAE4-9DB3-458F-9FFE-0CE172B9E863}" dt="2022-10-18T15:12:12.018" v="9822" actId="165"/>
          <ac:spMkLst>
            <pc:docMk/>
            <pc:sldMk cId="2785877105" sldId="3092"/>
            <ac:spMk id="12" creationId="{9608570A-5145-4427-9A58-10FFBA3371FC}"/>
          </ac:spMkLst>
        </pc:spChg>
        <pc:spChg chg="mod topLvl">
          <ac:chgData name="Helen Margolis" userId="e6a7afbc-961a-442d-a2df-b33b0221b063" providerId="ADAL" clId="{3998DAE4-9DB3-458F-9FFE-0CE172B9E863}" dt="2022-10-18T15:12:12.018" v="9822" actId="165"/>
          <ac:spMkLst>
            <pc:docMk/>
            <pc:sldMk cId="2785877105" sldId="3092"/>
            <ac:spMk id="13" creationId="{36502439-A804-4BDC-8EF3-EC62BD3A74C4}"/>
          </ac:spMkLst>
        </pc:spChg>
        <pc:spChg chg="mod topLvl">
          <ac:chgData name="Helen Margolis" userId="e6a7afbc-961a-442d-a2df-b33b0221b063" providerId="ADAL" clId="{3998DAE4-9DB3-458F-9FFE-0CE172B9E863}" dt="2022-10-18T15:12:12.018" v="9822" actId="165"/>
          <ac:spMkLst>
            <pc:docMk/>
            <pc:sldMk cId="2785877105" sldId="3092"/>
            <ac:spMk id="14" creationId="{17830D30-D462-4193-BFB2-9BA5B0F16B19}"/>
          </ac:spMkLst>
        </pc:spChg>
        <pc:spChg chg="mod topLvl">
          <ac:chgData name="Helen Margolis" userId="e6a7afbc-961a-442d-a2df-b33b0221b063" providerId="ADAL" clId="{3998DAE4-9DB3-458F-9FFE-0CE172B9E863}" dt="2022-10-18T15:12:12.018" v="9822" actId="165"/>
          <ac:spMkLst>
            <pc:docMk/>
            <pc:sldMk cId="2785877105" sldId="3092"/>
            <ac:spMk id="16" creationId="{8AE8EECA-177C-4163-9678-57DE42DDFB0F}"/>
          </ac:spMkLst>
        </pc:spChg>
        <pc:spChg chg="mod topLvl">
          <ac:chgData name="Helen Margolis" userId="e6a7afbc-961a-442d-a2df-b33b0221b063" providerId="ADAL" clId="{3998DAE4-9DB3-458F-9FFE-0CE172B9E863}" dt="2022-10-18T15:12:12.018" v="9822" actId="165"/>
          <ac:spMkLst>
            <pc:docMk/>
            <pc:sldMk cId="2785877105" sldId="3092"/>
            <ac:spMk id="17" creationId="{F2E97AF5-03CF-49A4-ADE3-6A70A4CD5D94}"/>
          </ac:spMkLst>
        </pc:spChg>
        <pc:spChg chg="mod topLvl">
          <ac:chgData name="Helen Margolis" userId="e6a7afbc-961a-442d-a2df-b33b0221b063" providerId="ADAL" clId="{3998DAE4-9DB3-458F-9FFE-0CE172B9E863}" dt="2022-10-18T15:12:12.018" v="9822" actId="165"/>
          <ac:spMkLst>
            <pc:docMk/>
            <pc:sldMk cId="2785877105" sldId="3092"/>
            <ac:spMk id="18" creationId="{BFD794B6-8E97-4F68-86B6-146073DF043F}"/>
          </ac:spMkLst>
        </pc:spChg>
        <pc:spChg chg="mod topLvl">
          <ac:chgData name="Helen Margolis" userId="e6a7afbc-961a-442d-a2df-b33b0221b063" providerId="ADAL" clId="{3998DAE4-9DB3-458F-9FFE-0CE172B9E863}" dt="2022-10-18T15:12:12.018" v="9822" actId="165"/>
          <ac:spMkLst>
            <pc:docMk/>
            <pc:sldMk cId="2785877105" sldId="3092"/>
            <ac:spMk id="19" creationId="{64913788-7802-46B6-8D1A-EEFC80E425E4}"/>
          </ac:spMkLst>
        </pc:spChg>
        <pc:spChg chg="mod topLvl">
          <ac:chgData name="Helen Margolis" userId="e6a7afbc-961a-442d-a2df-b33b0221b063" providerId="ADAL" clId="{3998DAE4-9DB3-458F-9FFE-0CE172B9E863}" dt="2022-10-18T15:12:12.018" v="9822" actId="165"/>
          <ac:spMkLst>
            <pc:docMk/>
            <pc:sldMk cId="2785877105" sldId="3092"/>
            <ac:spMk id="20" creationId="{36FF771A-7C23-4E78-8515-247A8029C595}"/>
          </ac:spMkLst>
        </pc:spChg>
        <pc:spChg chg="mod topLvl">
          <ac:chgData name="Helen Margolis" userId="e6a7afbc-961a-442d-a2df-b33b0221b063" providerId="ADAL" clId="{3998DAE4-9DB3-458F-9FFE-0CE172B9E863}" dt="2022-10-18T15:12:12.018" v="9822" actId="165"/>
          <ac:spMkLst>
            <pc:docMk/>
            <pc:sldMk cId="2785877105" sldId="3092"/>
            <ac:spMk id="21" creationId="{D99DEC32-897F-4794-8124-87E89621A50D}"/>
          </ac:spMkLst>
        </pc:spChg>
        <pc:spChg chg="mod topLvl">
          <ac:chgData name="Helen Margolis" userId="e6a7afbc-961a-442d-a2df-b33b0221b063" providerId="ADAL" clId="{3998DAE4-9DB3-458F-9FFE-0CE172B9E863}" dt="2022-10-18T15:12:12.018" v="9822" actId="165"/>
          <ac:spMkLst>
            <pc:docMk/>
            <pc:sldMk cId="2785877105" sldId="3092"/>
            <ac:spMk id="22" creationId="{D4149B7A-E2A6-4B21-9A59-EA24F3DD350E}"/>
          </ac:spMkLst>
        </pc:spChg>
        <pc:spChg chg="mod topLvl">
          <ac:chgData name="Helen Margolis" userId="e6a7afbc-961a-442d-a2df-b33b0221b063" providerId="ADAL" clId="{3998DAE4-9DB3-458F-9FFE-0CE172B9E863}" dt="2022-10-18T15:12:12.018" v="9822" actId="165"/>
          <ac:spMkLst>
            <pc:docMk/>
            <pc:sldMk cId="2785877105" sldId="3092"/>
            <ac:spMk id="23" creationId="{C1004740-F15D-4E8D-BE8F-8B9D8EEC8A71}"/>
          </ac:spMkLst>
        </pc:spChg>
        <pc:spChg chg="mod topLvl">
          <ac:chgData name="Helen Margolis" userId="e6a7afbc-961a-442d-a2df-b33b0221b063" providerId="ADAL" clId="{3998DAE4-9DB3-458F-9FFE-0CE172B9E863}" dt="2022-10-18T15:12:12.018" v="9822" actId="165"/>
          <ac:spMkLst>
            <pc:docMk/>
            <pc:sldMk cId="2785877105" sldId="3092"/>
            <ac:spMk id="31" creationId="{87515C2D-EE03-4CD4-B4B0-7A3A8C82175C}"/>
          </ac:spMkLst>
        </pc:spChg>
        <pc:spChg chg="mod topLvl">
          <ac:chgData name="Helen Margolis" userId="e6a7afbc-961a-442d-a2df-b33b0221b063" providerId="ADAL" clId="{3998DAE4-9DB3-458F-9FFE-0CE172B9E863}" dt="2022-10-18T15:12:12.018" v="9822" actId="165"/>
          <ac:spMkLst>
            <pc:docMk/>
            <pc:sldMk cId="2785877105" sldId="3092"/>
            <ac:spMk id="32" creationId="{9642001C-9540-4254-978C-25FED895B4A8}"/>
          </ac:spMkLst>
        </pc:spChg>
        <pc:spChg chg="mod topLvl">
          <ac:chgData name="Helen Margolis" userId="e6a7afbc-961a-442d-a2df-b33b0221b063" providerId="ADAL" clId="{3998DAE4-9DB3-458F-9FFE-0CE172B9E863}" dt="2022-10-18T15:12:12.018" v="9822" actId="165"/>
          <ac:spMkLst>
            <pc:docMk/>
            <pc:sldMk cId="2785877105" sldId="3092"/>
            <ac:spMk id="33" creationId="{54C97BB5-94FE-487D-A73A-DD04B9EF336D}"/>
          </ac:spMkLst>
        </pc:spChg>
        <pc:spChg chg="mod topLvl">
          <ac:chgData name="Helen Margolis" userId="e6a7afbc-961a-442d-a2df-b33b0221b063" providerId="ADAL" clId="{3998DAE4-9DB3-458F-9FFE-0CE172B9E863}" dt="2022-10-18T15:12:12.018" v="9822" actId="165"/>
          <ac:spMkLst>
            <pc:docMk/>
            <pc:sldMk cId="2785877105" sldId="3092"/>
            <ac:spMk id="34" creationId="{BF3C491D-580B-4B88-9227-A6356D91FEDE}"/>
          </ac:spMkLst>
        </pc:spChg>
        <pc:spChg chg="mod topLvl">
          <ac:chgData name="Helen Margolis" userId="e6a7afbc-961a-442d-a2df-b33b0221b063" providerId="ADAL" clId="{3998DAE4-9DB3-458F-9FFE-0CE172B9E863}" dt="2022-10-18T15:12:12.018" v="9822" actId="165"/>
          <ac:spMkLst>
            <pc:docMk/>
            <pc:sldMk cId="2785877105" sldId="3092"/>
            <ac:spMk id="35" creationId="{D13A9174-C041-4B26-990F-B3C8D7AFD704}"/>
          </ac:spMkLst>
        </pc:spChg>
        <pc:spChg chg="mod topLvl">
          <ac:chgData name="Helen Margolis" userId="e6a7afbc-961a-442d-a2df-b33b0221b063" providerId="ADAL" clId="{3998DAE4-9DB3-458F-9FFE-0CE172B9E863}" dt="2022-10-18T15:12:12.018" v="9822" actId="165"/>
          <ac:spMkLst>
            <pc:docMk/>
            <pc:sldMk cId="2785877105" sldId="3092"/>
            <ac:spMk id="37" creationId="{701EC819-2E0D-4A82-B41A-0705A20777A7}"/>
          </ac:spMkLst>
        </pc:spChg>
        <pc:spChg chg="mod topLvl">
          <ac:chgData name="Helen Margolis" userId="e6a7afbc-961a-442d-a2df-b33b0221b063" providerId="ADAL" clId="{3998DAE4-9DB3-458F-9FFE-0CE172B9E863}" dt="2022-10-18T15:12:12.018" v="9822" actId="165"/>
          <ac:spMkLst>
            <pc:docMk/>
            <pc:sldMk cId="2785877105" sldId="3092"/>
            <ac:spMk id="38" creationId="{0560410E-2973-4AD7-B1DC-2426CDA03E30}"/>
          </ac:spMkLst>
        </pc:spChg>
        <pc:spChg chg="mod topLvl">
          <ac:chgData name="Helen Margolis" userId="e6a7afbc-961a-442d-a2df-b33b0221b063" providerId="ADAL" clId="{3998DAE4-9DB3-458F-9FFE-0CE172B9E863}" dt="2022-10-18T15:12:12.018" v="9822" actId="165"/>
          <ac:spMkLst>
            <pc:docMk/>
            <pc:sldMk cId="2785877105" sldId="3092"/>
            <ac:spMk id="39" creationId="{9E51B2AF-4FBC-4BC0-AB06-A05C5CB78076}"/>
          </ac:spMkLst>
        </pc:spChg>
        <pc:spChg chg="mod topLvl">
          <ac:chgData name="Helen Margolis" userId="e6a7afbc-961a-442d-a2df-b33b0221b063" providerId="ADAL" clId="{3998DAE4-9DB3-458F-9FFE-0CE172B9E863}" dt="2022-10-18T15:12:12.018" v="9822" actId="165"/>
          <ac:spMkLst>
            <pc:docMk/>
            <pc:sldMk cId="2785877105" sldId="3092"/>
            <ac:spMk id="40" creationId="{ABC3762D-B378-40F8-BD19-CE16D5ADEDCF}"/>
          </ac:spMkLst>
        </pc:spChg>
        <pc:spChg chg="mod topLvl">
          <ac:chgData name="Helen Margolis" userId="e6a7afbc-961a-442d-a2df-b33b0221b063" providerId="ADAL" clId="{3998DAE4-9DB3-458F-9FFE-0CE172B9E863}" dt="2022-10-18T15:12:12.018" v="9822" actId="165"/>
          <ac:spMkLst>
            <pc:docMk/>
            <pc:sldMk cId="2785877105" sldId="3092"/>
            <ac:spMk id="41" creationId="{D3B31313-D4EC-4B2F-ABAA-BCB68984B78A}"/>
          </ac:spMkLst>
        </pc:spChg>
        <pc:spChg chg="mod topLvl">
          <ac:chgData name="Helen Margolis" userId="e6a7afbc-961a-442d-a2df-b33b0221b063" providerId="ADAL" clId="{3998DAE4-9DB3-458F-9FFE-0CE172B9E863}" dt="2022-10-18T15:12:12.018" v="9822" actId="165"/>
          <ac:spMkLst>
            <pc:docMk/>
            <pc:sldMk cId="2785877105" sldId="3092"/>
            <ac:spMk id="42" creationId="{4526C265-B181-4640-9256-828E5B840394}"/>
          </ac:spMkLst>
        </pc:spChg>
        <pc:spChg chg="mod topLvl">
          <ac:chgData name="Helen Margolis" userId="e6a7afbc-961a-442d-a2df-b33b0221b063" providerId="ADAL" clId="{3998DAE4-9DB3-458F-9FFE-0CE172B9E863}" dt="2022-10-18T15:12:12.018" v="9822" actId="165"/>
          <ac:spMkLst>
            <pc:docMk/>
            <pc:sldMk cId="2785877105" sldId="3092"/>
            <ac:spMk id="43" creationId="{970F517F-ECC9-4F5F-8ACF-D8140F6B640C}"/>
          </ac:spMkLst>
        </pc:spChg>
        <pc:spChg chg="mod topLvl">
          <ac:chgData name="Helen Margolis" userId="e6a7afbc-961a-442d-a2df-b33b0221b063" providerId="ADAL" clId="{3998DAE4-9DB3-458F-9FFE-0CE172B9E863}" dt="2022-10-18T15:12:12.018" v="9822" actId="165"/>
          <ac:spMkLst>
            <pc:docMk/>
            <pc:sldMk cId="2785877105" sldId="3092"/>
            <ac:spMk id="44" creationId="{8DE3B737-0D63-447C-ADDF-A2F1EF255D5B}"/>
          </ac:spMkLst>
        </pc:spChg>
        <pc:spChg chg="mod topLvl">
          <ac:chgData name="Helen Margolis" userId="e6a7afbc-961a-442d-a2df-b33b0221b063" providerId="ADAL" clId="{3998DAE4-9DB3-458F-9FFE-0CE172B9E863}" dt="2022-10-18T15:12:12.018" v="9822" actId="165"/>
          <ac:spMkLst>
            <pc:docMk/>
            <pc:sldMk cId="2785877105" sldId="3092"/>
            <ac:spMk id="47" creationId="{B4F3C102-D9D7-4229-B800-E2386B3397A0}"/>
          </ac:spMkLst>
        </pc:spChg>
        <pc:spChg chg="mod topLvl">
          <ac:chgData name="Helen Margolis" userId="e6a7afbc-961a-442d-a2df-b33b0221b063" providerId="ADAL" clId="{3998DAE4-9DB3-458F-9FFE-0CE172B9E863}" dt="2022-10-18T15:12:12.018" v="9822" actId="165"/>
          <ac:spMkLst>
            <pc:docMk/>
            <pc:sldMk cId="2785877105" sldId="3092"/>
            <ac:spMk id="48" creationId="{0B999920-C478-4CC3-A48A-1C5861154159}"/>
          </ac:spMkLst>
        </pc:spChg>
        <pc:spChg chg="mod topLvl">
          <ac:chgData name="Helen Margolis" userId="e6a7afbc-961a-442d-a2df-b33b0221b063" providerId="ADAL" clId="{3998DAE4-9DB3-458F-9FFE-0CE172B9E863}" dt="2022-10-18T15:12:12.018" v="9822" actId="165"/>
          <ac:spMkLst>
            <pc:docMk/>
            <pc:sldMk cId="2785877105" sldId="3092"/>
            <ac:spMk id="49" creationId="{3334B959-EDA2-40C9-B4F5-9A6364C12868}"/>
          </ac:spMkLst>
        </pc:spChg>
        <pc:spChg chg="mod topLvl">
          <ac:chgData name="Helen Margolis" userId="e6a7afbc-961a-442d-a2df-b33b0221b063" providerId="ADAL" clId="{3998DAE4-9DB3-458F-9FFE-0CE172B9E863}" dt="2022-10-18T15:12:12.018" v="9822" actId="165"/>
          <ac:spMkLst>
            <pc:docMk/>
            <pc:sldMk cId="2785877105" sldId="3092"/>
            <ac:spMk id="50" creationId="{DD2EA28F-32F3-4401-BC23-68C5FB857018}"/>
          </ac:spMkLst>
        </pc:spChg>
        <pc:spChg chg="mod">
          <ac:chgData name="Helen Margolis" userId="e6a7afbc-961a-442d-a2df-b33b0221b063" providerId="ADAL" clId="{3998DAE4-9DB3-458F-9FFE-0CE172B9E863}" dt="2022-10-18T15:12:12.018" v="9822" actId="165"/>
          <ac:spMkLst>
            <pc:docMk/>
            <pc:sldMk cId="2785877105" sldId="3092"/>
            <ac:spMk id="51" creationId="{8D555C2F-73CF-400C-880E-C44D3C93BCBB}"/>
          </ac:spMkLst>
        </pc:spChg>
        <pc:spChg chg="mod">
          <ac:chgData name="Helen Margolis" userId="e6a7afbc-961a-442d-a2df-b33b0221b063" providerId="ADAL" clId="{3998DAE4-9DB3-458F-9FFE-0CE172B9E863}" dt="2022-10-18T15:12:12.018" v="9822" actId="165"/>
          <ac:spMkLst>
            <pc:docMk/>
            <pc:sldMk cId="2785877105" sldId="3092"/>
            <ac:spMk id="52" creationId="{421E688D-58DC-4CAF-835F-ECD2AC433B78}"/>
          </ac:spMkLst>
        </pc:spChg>
        <pc:spChg chg="mod">
          <ac:chgData name="Helen Margolis" userId="e6a7afbc-961a-442d-a2df-b33b0221b063" providerId="ADAL" clId="{3998DAE4-9DB3-458F-9FFE-0CE172B9E863}" dt="2022-10-18T15:12:12.018" v="9822" actId="165"/>
          <ac:spMkLst>
            <pc:docMk/>
            <pc:sldMk cId="2785877105" sldId="3092"/>
            <ac:spMk id="53" creationId="{2E8C6EFA-3378-4068-A2A0-2BAFD9243910}"/>
          </ac:spMkLst>
        </pc:spChg>
        <pc:spChg chg="mod">
          <ac:chgData name="Helen Margolis" userId="e6a7afbc-961a-442d-a2df-b33b0221b063" providerId="ADAL" clId="{3998DAE4-9DB3-458F-9FFE-0CE172B9E863}" dt="2022-10-18T15:12:12.018" v="9822" actId="165"/>
          <ac:spMkLst>
            <pc:docMk/>
            <pc:sldMk cId="2785877105" sldId="3092"/>
            <ac:spMk id="54" creationId="{B40FB8D0-BE9B-49B0-B011-65B9470D725B}"/>
          </ac:spMkLst>
        </pc:spChg>
        <pc:spChg chg="mod">
          <ac:chgData name="Helen Margolis" userId="e6a7afbc-961a-442d-a2df-b33b0221b063" providerId="ADAL" clId="{3998DAE4-9DB3-458F-9FFE-0CE172B9E863}" dt="2022-10-18T15:12:12.018" v="9822" actId="165"/>
          <ac:spMkLst>
            <pc:docMk/>
            <pc:sldMk cId="2785877105" sldId="3092"/>
            <ac:spMk id="55" creationId="{35A450D2-A373-4E61-B251-DC8210AC421B}"/>
          </ac:spMkLst>
        </pc:spChg>
        <pc:spChg chg="mod">
          <ac:chgData name="Helen Margolis" userId="e6a7afbc-961a-442d-a2df-b33b0221b063" providerId="ADAL" clId="{3998DAE4-9DB3-458F-9FFE-0CE172B9E863}" dt="2022-10-18T15:12:12.018" v="9822" actId="165"/>
          <ac:spMkLst>
            <pc:docMk/>
            <pc:sldMk cId="2785877105" sldId="3092"/>
            <ac:spMk id="56" creationId="{F370BD90-DD66-429D-A218-1382E6306A43}"/>
          </ac:spMkLst>
        </pc:spChg>
        <pc:grpChg chg="add del mod">
          <ac:chgData name="Helen Margolis" userId="e6a7afbc-961a-442d-a2df-b33b0221b063" providerId="ADAL" clId="{3998DAE4-9DB3-458F-9FFE-0CE172B9E863}" dt="2022-10-18T15:12:12.018" v="9822" actId="165"/>
          <ac:grpSpMkLst>
            <pc:docMk/>
            <pc:sldMk cId="2785877105" sldId="3092"/>
            <ac:grpSpMk id="4" creationId="{4C8BD7E6-A3D9-45CE-A3CB-EA1D5DAE9022}"/>
          </ac:grpSpMkLst>
        </pc:grpChg>
        <pc:grpChg chg="mod topLvl">
          <ac:chgData name="Helen Margolis" userId="e6a7afbc-961a-442d-a2df-b33b0221b063" providerId="ADAL" clId="{3998DAE4-9DB3-458F-9FFE-0CE172B9E863}" dt="2022-10-18T15:12:12.018" v="9822" actId="165"/>
          <ac:grpSpMkLst>
            <pc:docMk/>
            <pc:sldMk cId="2785877105" sldId="3092"/>
            <ac:grpSpMk id="6" creationId="{E19CDACA-0E8D-45A2-9062-FEC7E46DB3FD}"/>
          </ac:grpSpMkLst>
        </pc:grpChg>
        <pc:grpChg chg="mod topLvl">
          <ac:chgData name="Helen Margolis" userId="e6a7afbc-961a-442d-a2df-b33b0221b063" providerId="ADAL" clId="{3998DAE4-9DB3-458F-9FFE-0CE172B9E863}" dt="2022-10-18T15:12:12.018" v="9822" actId="165"/>
          <ac:grpSpMkLst>
            <pc:docMk/>
            <pc:sldMk cId="2785877105" sldId="3092"/>
            <ac:grpSpMk id="10" creationId="{3638056E-9D49-4C08-AC52-6E83E88C87F7}"/>
          </ac:grpSpMkLst>
        </pc:grpChg>
        <pc:grpChg chg="mod topLvl">
          <ac:chgData name="Helen Margolis" userId="e6a7afbc-961a-442d-a2df-b33b0221b063" providerId="ADAL" clId="{3998DAE4-9DB3-458F-9FFE-0CE172B9E863}" dt="2022-10-18T15:12:12.018" v="9822" actId="165"/>
          <ac:grpSpMkLst>
            <pc:docMk/>
            <pc:sldMk cId="2785877105" sldId="3092"/>
            <ac:grpSpMk id="15" creationId="{000D3D93-45A6-47BE-850E-C1D03F8E99A6}"/>
          </ac:grpSpMkLst>
        </pc:grpChg>
        <pc:picChg chg="mod topLvl">
          <ac:chgData name="Helen Margolis" userId="e6a7afbc-961a-442d-a2df-b33b0221b063" providerId="ADAL" clId="{3998DAE4-9DB3-458F-9FFE-0CE172B9E863}" dt="2022-10-18T15:12:12.018" v="9822" actId="165"/>
          <ac:picMkLst>
            <pc:docMk/>
            <pc:sldMk cId="2785877105" sldId="3092"/>
            <ac:picMk id="5" creationId="{031F6F60-D314-412E-9ECF-27C91341A2EC}"/>
          </ac:picMkLst>
        </pc:picChg>
        <pc:picChg chg="mod topLvl">
          <ac:chgData name="Helen Margolis" userId="e6a7afbc-961a-442d-a2df-b33b0221b063" providerId="ADAL" clId="{3998DAE4-9DB3-458F-9FFE-0CE172B9E863}" dt="2022-10-18T15:12:12.018" v="9822" actId="165"/>
          <ac:picMkLst>
            <pc:docMk/>
            <pc:sldMk cId="2785877105" sldId="3092"/>
            <ac:picMk id="45" creationId="{1CA97012-FBC0-43B4-9293-254324203292}"/>
          </ac:picMkLst>
        </pc:picChg>
        <pc:cxnChg chg="mod topLvl">
          <ac:chgData name="Helen Margolis" userId="e6a7afbc-961a-442d-a2df-b33b0221b063" providerId="ADAL" clId="{3998DAE4-9DB3-458F-9FFE-0CE172B9E863}" dt="2022-10-18T15:12:12.018" v="9822" actId="165"/>
          <ac:cxnSpMkLst>
            <pc:docMk/>
            <pc:sldMk cId="2785877105" sldId="3092"/>
            <ac:cxnSpMk id="24" creationId="{A3D00C6F-BA16-413F-8BD0-2F517C34654A}"/>
          </ac:cxnSpMkLst>
        </pc:cxnChg>
        <pc:cxnChg chg="mod topLvl">
          <ac:chgData name="Helen Margolis" userId="e6a7afbc-961a-442d-a2df-b33b0221b063" providerId="ADAL" clId="{3998DAE4-9DB3-458F-9FFE-0CE172B9E863}" dt="2022-10-18T15:12:12.018" v="9822" actId="165"/>
          <ac:cxnSpMkLst>
            <pc:docMk/>
            <pc:sldMk cId="2785877105" sldId="3092"/>
            <ac:cxnSpMk id="25" creationId="{C4779160-2F79-4C4B-99D7-7D9C2B738049}"/>
          </ac:cxnSpMkLst>
        </pc:cxnChg>
        <pc:cxnChg chg="mod topLvl">
          <ac:chgData name="Helen Margolis" userId="e6a7afbc-961a-442d-a2df-b33b0221b063" providerId="ADAL" clId="{3998DAE4-9DB3-458F-9FFE-0CE172B9E863}" dt="2022-10-18T15:12:12.018" v="9822" actId="165"/>
          <ac:cxnSpMkLst>
            <pc:docMk/>
            <pc:sldMk cId="2785877105" sldId="3092"/>
            <ac:cxnSpMk id="26" creationId="{1A701BDD-606C-4BA4-B1DF-F7ADF5FD56CE}"/>
          </ac:cxnSpMkLst>
        </pc:cxnChg>
        <pc:cxnChg chg="mod topLvl">
          <ac:chgData name="Helen Margolis" userId="e6a7afbc-961a-442d-a2df-b33b0221b063" providerId="ADAL" clId="{3998DAE4-9DB3-458F-9FFE-0CE172B9E863}" dt="2022-10-18T15:12:12.018" v="9822" actId="165"/>
          <ac:cxnSpMkLst>
            <pc:docMk/>
            <pc:sldMk cId="2785877105" sldId="3092"/>
            <ac:cxnSpMk id="27" creationId="{EA508D27-1C41-4630-B038-71B161F4A013}"/>
          </ac:cxnSpMkLst>
        </pc:cxnChg>
        <pc:cxnChg chg="mod topLvl">
          <ac:chgData name="Helen Margolis" userId="e6a7afbc-961a-442d-a2df-b33b0221b063" providerId="ADAL" clId="{3998DAE4-9DB3-458F-9FFE-0CE172B9E863}" dt="2022-10-18T15:12:12.018" v="9822" actId="165"/>
          <ac:cxnSpMkLst>
            <pc:docMk/>
            <pc:sldMk cId="2785877105" sldId="3092"/>
            <ac:cxnSpMk id="28" creationId="{500508B3-CD74-41F9-B79D-33C25F84E8F9}"/>
          </ac:cxnSpMkLst>
        </pc:cxnChg>
        <pc:cxnChg chg="mod topLvl">
          <ac:chgData name="Helen Margolis" userId="e6a7afbc-961a-442d-a2df-b33b0221b063" providerId="ADAL" clId="{3998DAE4-9DB3-458F-9FFE-0CE172B9E863}" dt="2022-10-18T15:12:12.018" v="9822" actId="165"/>
          <ac:cxnSpMkLst>
            <pc:docMk/>
            <pc:sldMk cId="2785877105" sldId="3092"/>
            <ac:cxnSpMk id="29" creationId="{9A6D3A8B-1D7E-4CDD-9242-207D6673DB08}"/>
          </ac:cxnSpMkLst>
        </pc:cxnChg>
        <pc:cxnChg chg="mod topLvl">
          <ac:chgData name="Helen Margolis" userId="e6a7afbc-961a-442d-a2df-b33b0221b063" providerId="ADAL" clId="{3998DAE4-9DB3-458F-9FFE-0CE172B9E863}" dt="2022-10-18T15:12:12.018" v="9822" actId="165"/>
          <ac:cxnSpMkLst>
            <pc:docMk/>
            <pc:sldMk cId="2785877105" sldId="3092"/>
            <ac:cxnSpMk id="30" creationId="{262E5314-F282-4010-9D55-7B8A741C9BBD}"/>
          </ac:cxnSpMkLst>
        </pc:cxnChg>
        <pc:cxnChg chg="mod topLvl">
          <ac:chgData name="Helen Margolis" userId="e6a7afbc-961a-442d-a2df-b33b0221b063" providerId="ADAL" clId="{3998DAE4-9DB3-458F-9FFE-0CE172B9E863}" dt="2022-10-18T15:12:12.018" v="9822" actId="165"/>
          <ac:cxnSpMkLst>
            <pc:docMk/>
            <pc:sldMk cId="2785877105" sldId="3092"/>
            <ac:cxnSpMk id="36" creationId="{7F47784E-8696-472C-B9C7-B4F681E319A1}"/>
          </ac:cxnSpMkLst>
        </pc:cxnChg>
        <pc:cxnChg chg="mod topLvl">
          <ac:chgData name="Helen Margolis" userId="e6a7afbc-961a-442d-a2df-b33b0221b063" providerId="ADAL" clId="{3998DAE4-9DB3-458F-9FFE-0CE172B9E863}" dt="2022-10-18T15:12:12.018" v="9822" actId="165"/>
          <ac:cxnSpMkLst>
            <pc:docMk/>
            <pc:sldMk cId="2785877105" sldId="3092"/>
            <ac:cxnSpMk id="46" creationId="{0167B2C3-61C0-4DD9-B0BC-D0C83D45E516}"/>
          </ac:cxnSpMkLst>
        </pc:cxnChg>
      </pc:sldChg>
      <pc:sldChg chg="addSp delSp modSp add del mod">
        <pc:chgData name="Helen Margolis" userId="e6a7afbc-961a-442d-a2df-b33b0221b063" providerId="ADAL" clId="{3998DAE4-9DB3-458F-9FFE-0CE172B9E863}" dt="2022-10-17T13:29:21.544" v="6359" actId="47"/>
        <pc:sldMkLst>
          <pc:docMk/>
          <pc:sldMk cId="1842169671" sldId="3093"/>
        </pc:sldMkLst>
        <pc:spChg chg="del">
          <ac:chgData name="Helen Margolis" userId="e6a7afbc-961a-442d-a2df-b33b0221b063" providerId="ADAL" clId="{3998DAE4-9DB3-458F-9FFE-0CE172B9E863}" dt="2022-10-17T12:58:26.058" v="6056" actId="478"/>
          <ac:spMkLst>
            <pc:docMk/>
            <pc:sldMk cId="1842169671" sldId="3093"/>
            <ac:spMk id="14" creationId="{4B63409A-981B-4737-9451-748D850CBCE4}"/>
          </ac:spMkLst>
        </pc:spChg>
        <pc:spChg chg="del">
          <ac:chgData name="Helen Margolis" userId="e6a7afbc-961a-442d-a2df-b33b0221b063" providerId="ADAL" clId="{3998DAE4-9DB3-458F-9FFE-0CE172B9E863}" dt="2022-10-17T12:58:26.058" v="6056" actId="478"/>
          <ac:spMkLst>
            <pc:docMk/>
            <pc:sldMk cId="1842169671" sldId="3093"/>
            <ac:spMk id="15" creationId="{B0AECBAC-E8C2-47A6-BD8A-B9B4B7BAA7BE}"/>
          </ac:spMkLst>
        </pc:spChg>
        <pc:spChg chg="del">
          <ac:chgData name="Helen Margolis" userId="e6a7afbc-961a-442d-a2df-b33b0221b063" providerId="ADAL" clId="{3998DAE4-9DB3-458F-9FFE-0CE172B9E863}" dt="2022-10-17T12:58:28.353" v="6057" actId="478"/>
          <ac:spMkLst>
            <pc:docMk/>
            <pc:sldMk cId="1842169671" sldId="3093"/>
            <ac:spMk id="16" creationId="{07A718C8-EB2A-4B59-80C1-DF3C2E30192A}"/>
          </ac:spMkLst>
        </pc:spChg>
        <pc:spChg chg="mod">
          <ac:chgData name="Helen Margolis" userId="e6a7afbc-961a-442d-a2df-b33b0221b063" providerId="ADAL" clId="{3998DAE4-9DB3-458F-9FFE-0CE172B9E863}" dt="2022-10-17T12:59:03.011" v="6101" actId="164"/>
          <ac:spMkLst>
            <pc:docMk/>
            <pc:sldMk cId="1842169671" sldId="3093"/>
            <ac:spMk id="18" creationId="{84FD90A6-2EBA-469A-99BA-58059A1EE106}"/>
          </ac:spMkLst>
        </pc:spChg>
        <pc:spChg chg="mod">
          <ac:chgData name="Helen Margolis" userId="e6a7afbc-961a-442d-a2df-b33b0221b063" providerId="ADAL" clId="{3998DAE4-9DB3-458F-9FFE-0CE172B9E863}" dt="2022-10-17T12:59:03.011" v="6101" actId="164"/>
          <ac:spMkLst>
            <pc:docMk/>
            <pc:sldMk cId="1842169671" sldId="3093"/>
            <ac:spMk id="19" creationId="{6C1E6742-C5E0-46BD-A3E4-DBDC7C995C36}"/>
          </ac:spMkLst>
        </pc:spChg>
        <pc:spChg chg="del">
          <ac:chgData name="Helen Margolis" userId="e6a7afbc-961a-442d-a2df-b33b0221b063" providerId="ADAL" clId="{3998DAE4-9DB3-458F-9FFE-0CE172B9E863}" dt="2022-10-17T12:57:49.587" v="6050" actId="478"/>
          <ac:spMkLst>
            <pc:docMk/>
            <pc:sldMk cId="1842169671" sldId="3093"/>
            <ac:spMk id="20" creationId="{F1224E8F-89EF-44FF-87C7-4D8075318AFF}"/>
          </ac:spMkLst>
        </pc:spChg>
        <pc:spChg chg="del">
          <ac:chgData name="Helen Margolis" userId="e6a7afbc-961a-442d-a2df-b33b0221b063" providerId="ADAL" clId="{3998DAE4-9DB3-458F-9FFE-0CE172B9E863}" dt="2022-10-17T12:58:28.353" v="6057" actId="478"/>
          <ac:spMkLst>
            <pc:docMk/>
            <pc:sldMk cId="1842169671" sldId="3093"/>
            <ac:spMk id="21" creationId="{648E995F-25CB-466C-88DE-9A7D36E7A637}"/>
          </ac:spMkLst>
        </pc:spChg>
        <pc:spChg chg="del">
          <ac:chgData name="Helen Margolis" userId="e6a7afbc-961a-442d-a2df-b33b0221b063" providerId="ADAL" clId="{3998DAE4-9DB3-458F-9FFE-0CE172B9E863}" dt="2022-10-17T12:58:17.283" v="6053" actId="478"/>
          <ac:spMkLst>
            <pc:docMk/>
            <pc:sldMk cId="1842169671" sldId="3093"/>
            <ac:spMk id="23" creationId="{C2792DAF-A20E-40FF-BDB7-EBA7EF458028}"/>
          </ac:spMkLst>
        </pc:spChg>
        <pc:spChg chg="del">
          <ac:chgData name="Helen Margolis" userId="e6a7afbc-961a-442d-a2df-b33b0221b063" providerId="ADAL" clId="{3998DAE4-9DB3-458F-9FFE-0CE172B9E863}" dt="2022-10-17T12:58:26.058" v="6056" actId="478"/>
          <ac:spMkLst>
            <pc:docMk/>
            <pc:sldMk cId="1842169671" sldId="3093"/>
            <ac:spMk id="24" creationId="{47E56E42-D197-4172-AA0C-F463CAB5A2D8}"/>
          </ac:spMkLst>
        </pc:spChg>
        <pc:spChg chg="del">
          <ac:chgData name="Helen Margolis" userId="e6a7afbc-961a-442d-a2df-b33b0221b063" providerId="ADAL" clId="{3998DAE4-9DB3-458F-9FFE-0CE172B9E863}" dt="2022-10-17T12:58:28.353" v="6057" actId="478"/>
          <ac:spMkLst>
            <pc:docMk/>
            <pc:sldMk cId="1842169671" sldId="3093"/>
            <ac:spMk id="25" creationId="{A57884D4-D176-44B6-8FE2-EFDB91757123}"/>
          </ac:spMkLst>
        </pc:spChg>
        <pc:spChg chg="del">
          <ac:chgData name="Helen Margolis" userId="e6a7afbc-961a-442d-a2df-b33b0221b063" providerId="ADAL" clId="{3998DAE4-9DB3-458F-9FFE-0CE172B9E863}" dt="2022-10-17T12:57:41.647" v="6047" actId="478"/>
          <ac:spMkLst>
            <pc:docMk/>
            <pc:sldMk cId="1842169671" sldId="3093"/>
            <ac:spMk id="26" creationId="{1000B8C7-CB20-4930-B4C0-435FE858A6DF}"/>
          </ac:spMkLst>
        </pc:spChg>
        <pc:spChg chg="del">
          <ac:chgData name="Helen Margolis" userId="e6a7afbc-961a-442d-a2df-b33b0221b063" providerId="ADAL" clId="{3998DAE4-9DB3-458F-9FFE-0CE172B9E863}" dt="2022-10-17T12:58:18.432" v="6054" actId="478"/>
          <ac:spMkLst>
            <pc:docMk/>
            <pc:sldMk cId="1842169671" sldId="3093"/>
            <ac:spMk id="27" creationId="{A92DDC09-C099-4503-9A3F-B6E9DF6EE0AE}"/>
          </ac:spMkLst>
        </pc:spChg>
        <pc:spChg chg="del">
          <ac:chgData name="Helen Margolis" userId="e6a7afbc-961a-442d-a2df-b33b0221b063" providerId="ADAL" clId="{3998DAE4-9DB3-458F-9FFE-0CE172B9E863}" dt="2022-10-17T12:58:28.353" v="6057" actId="478"/>
          <ac:spMkLst>
            <pc:docMk/>
            <pc:sldMk cId="1842169671" sldId="3093"/>
            <ac:spMk id="28" creationId="{DF9AB14C-8707-41C8-BB87-77B3F58C0A0B}"/>
          </ac:spMkLst>
        </pc:spChg>
        <pc:spChg chg="del">
          <ac:chgData name="Helen Margolis" userId="e6a7afbc-961a-442d-a2df-b33b0221b063" providerId="ADAL" clId="{3998DAE4-9DB3-458F-9FFE-0CE172B9E863}" dt="2022-10-17T12:58:28.353" v="6057" actId="478"/>
          <ac:spMkLst>
            <pc:docMk/>
            <pc:sldMk cId="1842169671" sldId="3093"/>
            <ac:spMk id="29" creationId="{D37705F4-92C2-46B3-9E36-D5C605A6466C}"/>
          </ac:spMkLst>
        </pc:spChg>
        <pc:spChg chg="mod">
          <ac:chgData name="Helen Margolis" userId="e6a7afbc-961a-442d-a2df-b33b0221b063" providerId="ADAL" clId="{3998DAE4-9DB3-458F-9FFE-0CE172B9E863}" dt="2022-10-17T12:59:03.011" v="6101" actId="164"/>
          <ac:spMkLst>
            <pc:docMk/>
            <pc:sldMk cId="1842169671" sldId="3093"/>
            <ac:spMk id="30" creationId="{0997B9ED-B1F6-4205-BB56-3622DF25183F}"/>
          </ac:spMkLst>
        </pc:spChg>
        <pc:spChg chg="del">
          <ac:chgData name="Helen Margolis" userId="e6a7afbc-961a-442d-a2df-b33b0221b063" providerId="ADAL" clId="{3998DAE4-9DB3-458F-9FFE-0CE172B9E863}" dt="2022-10-17T12:57:41.647" v="6047" actId="478"/>
          <ac:spMkLst>
            <pc:docMk/>
            <pc:sldMk cId="1842169671" sldId="3093"/>
            <ac:spMk id="38" creationId="{02081B6F-DF9B-4369-BA82-EC1687D76FDD}"/>
          </ac:spMkLst>
        </pc:spChg>
        <pc:spChg chg="del">
          <ac:chgData name="Helen Margolis" userId="e6a7afbc-961a-442d-a2df-b33b0221b063" providerId="ADAL" clId="{3998DAE4-9DB3-458F-9FFE-0CE172B9E863}" dt="2022-10-17T12:57:41.647" v="6047" actId="478"/>
          <ac:spMkLst>
            <pc:docMk/>
            <pc:sldMk cId="1842169671" sldId="3093"/>
            <ac:spMk id="39" creationId="{B8579364-02E4-496D-B715-71B2C6F687A9}"/>
          </ac:spMkLst>
        </pc:spChg>
        <pc:spChg chg="del">
          <ac:chgData name="Helen Margolis" userId="e6a7afbc-961a-442d-a2df-b33b0221b063" providerId="ADAL" clId="{3998DAE4-9DB3-458F-9FFE-0CE172B9E863}" dt="2022-10-17T12:57:43.570" v="6048" actId="478"/>
          <ac:spMkLst>
            <pc:docMk/>
            <pc:sldMk cId="1842169671" sldId="3093"/>
            <ac:spMk id="40" creationId="{EE409EF0-A9DB-4961-AF49-F8199279A51F}"/>
          </ac:spMkLst>
        </pc:spChg>
        <pc:spChg chg="del">
          <ac:chgData name="Helen Margolis" userId="e6a7afbc-961a-442d-a2df-b33b0221b063" providerId="ADAL" clId="{3998DAE4-9DB3-458F-9FFE-0CE172B9E863}" dt="2022-10-17T12:57:41.647" v="6047" actId="478"/>
          <ac:spMkLst>
            <pc:docMk/>
            <pc:sldMk cId="1842169671" sldId="3093"/>
            <ac:spMk id="41" creationId="{E7A4274C-70F4-4216-9CD0-875655587275}"/>
          </ac:spMkLst>
        </pc:spChg>
        <pc:spChg chg="del">
          <ac:chgData name="Helen Margolis" userId="e6a7afbc-961a-442d-a2df-b33b0221b063" providerId="ADAL" clId="{3998DAE4-9DB3-458F-9FFE-0CE172B9E863}" dt="2022-10-17T12:57:47.813" v="6049" actId="478"/>
          <ac:spMkLst>
            <pc:docMk/>
            <pc:sldMk cId="1842169671" sldId="3093"/>
            <ac:spMk id="42" creationId="{D9EF2936-0F97-47CF-8371-4A040AB6A80D}"/>
          </ac:spMkLst>
        </pc:spChg>
        <pc:spChg chg="del">
          <ac:chgData name="Helen Margolis" userId="e6a7afbc-961a-442d-a2df-b33b0221b063" providerId="ADAL" clId="{3998DAE4-9DB3-458F-9FFE-0CE172B9E863}" dt="2022-10-17T12:57:41.647" v="6047" actId="478"/>
          <ac:spMkLst>
            <pc:docMk/>
            <pc:sldMk cId="1842169671" sldId="3093"/>
            <ac:spMk id="44" creationId="{657CD0E5-AC0D-4E1F-972E-48CBA084C1B7}"/>
          </ac:spMkLst>
        </pc:spChg>
        <pc:spChg chg="mod">
          <ac:chgData name="Helen Margolis" userId="e6a7afbc-961a-442d-a2df-b33b0221b063" providerId="ADAL" clId="{3998DAE4-9DB3-458F-9FFE-0CE172B9E863}" dt="2022-10-17T12:59:03.011" v="6101" actId="164"/>
          <ac:spMkLst>
            <pc:docMk/>
            <pc:sldMk cId="1842169671" sldId="3093"/>
            <ac:spMk id="45" creationId="{FFB090B4-EB0D-4900-AAB3-005168CA89A8}"/>
          </ac:spMkLst>
        </pc:spChg>
        <pc:spChg chg="mod">
          <ac:chgData name="Helen Margolis" userId="e6a7afbc-961a-442d-a2df-b33b0221b063" providerId="ADAL" clId="{3998DAE4-9DB3-458F-9FFE-0CE172B9E863}" dt="2022-10-17T12:59:03.011" v="6101" actId="164"/>
          <ac:spMkLst>
            <pc:docMk/>
            <pc:sldMk cId="1842169671" sldId="3093"/>
            <ac:spMk id="46" creationId="{837943CC-26BA-4721-9CFC-FB76C66CACA4}"/>
          </ac:spMkLst>
        </pc:spChg>
        <pc:spChg chg="mod">
          <ac:chgData name="Helen Margolis" userId="e6a7afbc-961a-442d-a2df-b33b0221b063" providerId="ADAL" clId="{3998DAE4-9DB3-458F-9FFE-0CE172B9E863}" dt="2022-10-17T12:59:03.011" v="6101" actId="164"/>
          <ac:spMkLst>
            <pc:docMk/>
            <pc:sldMk cId="1842169671" sldId="3093"/>
            <ac:spMk id="47" creationId="{64D96829-AF76-4A44-9EC1-2638DE036759}"/>
          </ac:spMkLst>
        </pc:spChg>
        <pc:spChg chg="del">
          <ac:chgData name="Helen Margolis" userId="e6a7afbc-961a-442d-a2df-b33b0221b063" providerId="ADAL" clId="{3998DAE4-9DB3-458F-9FFE-0CE172B9E863}" dt="2022-10-17T12:58:26.058" v="6056" actId="478"/>
          <ac:spMkLst>
            <pc:docMk/>
            <pc:sldMk cId="1842169671" sldId="3093"/>
            <ac:spMk id="48" creationId="{BEDF32F9-B250-4BF5-B57E-C0F61C3E380A}"/>
          </ac:spMkLst>
        </pc:spChg>
        <pc:spChg chg="del">
          <ac:chgData name="Helen Margolis" userId="e6a7afbc-961a-442d-a2df-b33b0221b063" providerId="ADAL" clId="{3998DAE4-9DB3-458F-9FFE-0CE172B9E863}" dt="2022-10-17T12:58:26.058" v="6056" actId="478"/>
          <ac:spMkLst>
            <pc:docMk/>
            <pc:sldMk cId="1842169671" sldId="3093"/>
            <ac:spMk id="49" creationId="{1CDD0841-D21B-4066-9FF9-F1BFCBE8E0BE}"/>
          </ac:spMkLst>
        </pc:spChg>
        <pc:spChg chg="del">
          <ac:chgData name="Helen Margolis" userId="e6a7afbc-961a-442d-a2df-b33b0221b063" providerId="ADAL" clId="{3998DAE4-9DB3-458F-9FFE-0CE172B9E863}" dt="2022-10-17T12:58:26.058" v="6056" actId="478"/>
          <ac:spMkLst>
            <pc:docMk/>
            <pc:sldMk cId="1842169671" sldId="3093"/>
            <ac:spMk id="50" creationId="{8390ED43-8BF0-4607-B4F9-493BE1035B2C}"/>
          </ac:spMkLst>
        </pc:spChg>
        <pc:spChg chg="del">
          <ac:chgData name="Helen Margolis" userId="e6a7afbc-961a-442d-a2df-b33b0221b063" providerId="ADAL" clId="{3998DAE4-9DB3-458F-9FFE-0CE172B9E863}" dt="2022-10-17T12:58:26.058" v="6056" actId="478"/>
          <ac:spMkLst>
            <pc:docMk/>
            <pc:sldMk cId="1842169671" sldId="3093"/>
            <ac:spMk id="51" creationId="{5C6C562D-8CF0-45FC-905B-CC29F6F710E4}"/>
          </ac:spMkLst>
        </pc:spChg>
        <pc:spChg chg="del">
          <ac:chgData name="Helen Margolis" userId="e6a7afbc-961a-442d-a2df-b33b0221b063" providerId="ADAL" clId="{3998DAE4-9DB3-458F-9FFE-0CE172B9E863}" dt="2022-10-17T12:57:52.628" v="6051" actId="478"/>
          <ac:spMkLst>
            <pc:docMk/>
            <pc:sldMk cId="1842169671" sldId="3093"/>
            <ac:spMk id="54" creationId="{979CDB24-7BFA-4F96-B126-BECCDA197C38}"/>
          </ac:spMkLst>
        </pc:spChg>
        <pc:spChg chg="del">
          <ac:chgData name="Helen Margolis" userId="e6a7afbc-961a-442d-a2df-b33b0221b063" providerId="ADAL" clId="{3998DAE4-9DB3-458F-9FFE-0CE172B9E863}" dt="2022-10-17T12:57:52.628" v="6051" actId="478"/>
          <ac:spMkLst>
            <pc:docMk/>
            <pc:sldMk cId="1842169671" sldId="3093"/>
            <ac:spMk id="55" creationId="{B78B719F-0344-42B5-8B50-4681EA9D4661}"/>
          </ac:spMkLst>
        </pc:spChg>
        <pc:spChg chg="mod">
          <ac:chgData name="Helen Margolis" userId="e6a7afbc-961a-442d-a2df-b33b0221b063" providerId="ADAL" clId="{3998DAE4-9DB3-458F-9FFE-0CE172B9E863}" dt="2022-10-17T12:59:03.011" v="6101" actId="164"/>
          <ac:spMkLst>
            <pc:docMk/>
            <pc:sldMk cId="1842169671" sldId="3093"/>
            <ac:spMk id="56" creationId="{2650C98E-E170-427B-AB75-69D49705CBA2}"/>
          </ac:spMkLst>
        </pc:spChg>
        <pc:spChg chg="del">
          <ac:chgData name="Helen Margolis" userId="e6a7afbc-961a-442d-a2df-b33b0221b063" providerId="ADAL" clId="{3998DAE4-9DB3-458F-9FFE-0CE172B9E863}" dt="2022-10-17T12:58:26.058" v="6056" actId="478"/>
          <ac:spMkLst>
            <pc:docMk/>
            <pc:sldMk cId="1842169671" sldId="3093"/>
            <ac:spMk id="70" creationId="{587A1A7C-2DB7-4C32-9C94-D541E6EC2C96}"/>
          </ac:spMkLst>
        </pc:spChg>
        <pc:grpChg chg="add mod">
          <ac:chgData name="Helen Margolis" userId="e6a7afbc-961a-442d-a2df-b33b0221b063" providerId="ADAL" clId="{3998DAE4-9DB3-458F-9FFE-0CE172B9E863}" dt="2022-10-17T12:59:03.011" v="6101" actId="164"/>
          <ac:grpSpMkLst>
            <pc:docMk/>
            <pc:sldMk cId="1842169671" sldId="3093"/>
            <ac:grpSpMk id="2" creationId="{979E61B0-E6E9-43E9-8C7A-FE5BDE4DFB1C}"/>
          </ac:grpSpMkLst>
        </pc:grpChg>
        <pc:grpChg chg="del">
          <ac:chgData name="Helen Margolis" userId="e6a7afbc-961a-442d-a2df-b33b0221b063" providerId="ADAL" clId="{3998DAE4-9DB3-458F-9FFE-0CE172B9E863}" dt="2022-10-17T12:58:26.058" v="6056" actId="478"/>
          <ac:grpSpMkLst>
            <pc:docMk/>
            <pc:sldMk cId="1842169671" sldId="3093"/>
            <ac:grpSpMk id="13" creationId="{8F11C3E6-12FB-40E6-80C3-027C23767FE5}"/>
          </ac:grpSpMkLst>
        </pc:grpChg>
        <pc:grpChg chg="mod">
          <ac:chgData name="Helen Margolis" userId="e6a7afbc-961a-442d-a2df-b33b0221b063" providerId="ADAL" clId="{3998DAE4-9DB3-458F-9FFE-0CE172B9E863}" dt="2022-10-17T12:59:03.011" v="6101" actId="164"/>
          <ac:grpSpMkLst>
            <pc:docMk/>
            <pc:sldMk cId="1842169671" sldId="3093"/>
            <ac:grpSpMk id="17" creationId="{845F7C12-E113-4655-8D47-B724E99380E3}"/>
          </ac:grpSpMkLst>
        </pc:grpChg>
        <pc:grpChg chg="del">
          <ac:chgData name="Helen Margolis" userId="e6a7afbc-961a-442d-a2df-b33b0221b063" providerId="ADAL" clId="{3998DAE4-9DB3-458F-9FFE-0CE172B9E863}" dt="2022-10-17T12:58:28.353" v="6057" actId="478"/>
          <ac:grpSpMkLst>
            <pc:docMk/>
            <pc:sldMk cId="1842169671" sldId="3093"/>
            <ac:grpSpMk id="22" creationId="{246DC7E6-AD6B-43C6-B0C5-FA972CCAC4CB}"/>
          </ac:grpSpMkLst>
        </pc:grpChg>
        <pc:picChg chg="mod modCrop">
          <ac:chgData name="Helen Margolis" userId="e6a7afbc-961a-442d-a2df-b33b0221b063" providerId="ADAL" clId="{3998DAE4-9DB3-458F-9FFE-0CE172B9E863}" dt="2022-10-17T12:59:03.011" v="6101" actId="164"/>
          <ac:picMkLst>
            <pc:docMk/>
            <pc:sldMk cId="1842169671" sldId="3093"/>
            <ac:picMk id="9" creationId="{A7E5642A-CB41-4CC2-9CF4-0762B9D96735}"/>
          </ac:picMkLst>
        </pc:picChg>
        <pc:picChg chg="del">
          <ac:chgData name="Helen Margolis" userId="e6a7afbc-961a-442d-a2df-b33b0221b063" providerId="ADAL" clId="{3998DAE4-9DB3-458F-9FFE-0CE172B9E863}" dt="2022-10-17T12:57:34.476" v="6042" actId="478"/>
          <ac:picMkLst>
            <pc:docMk/>
            <pc:sldMk cId="1842169671" sldId="3093"/>
            <ac:picMk id="52" creationId="{85F01A25-DEE0-40D5-BC1D-75ACFBB0B25C}"/>
          </ac:picMkLst>
        </pc:picChg>
        <pc:cxnChg chg="del mod">
          <ac:chgData name="Helen Margolis" userId="e6a7afbc-961a-442d-a2df-b33b0221b063" providerId="ADAL" clId="{3998DAE4-9DB3-458F-9FFE-0CE172B9E863}" dt="2022-10-17T12:58:26.058" v="6056" actId="478"/>
          <ac:cxnSpMkLst>
            <pc:docMk/>
            <pc:sldMk cId="1842169671" sldId="3093"/>
            <ac:cxnSpMk id="31" creationId="{AC7E69C5-E71B-4266-ABEB-EE4F6824B18C}"/>
          </ac:cxnSpMkLst>
        </pc:cxnChg>
        <pc:cxnChg chg="del">
          <ac:chgData name="Helen Margolis" userId="e6a7afbc-961a-442d-a2df-b33b0221b063" providerId="ADAL" clId="{3998DAE4-9DB3-458F-9FFE-0CE172B9E863}" dt="2022-10-17T12:58:11.261" v="6052" actId="478"/>
          <ac:cxnSpMkLst>
            <pc:docMk/>
            <pc:sldMk cId="1842169671" sldId="3093"/>
            <ac:cxnSpMk id="32" creationId="{DAD7B9CE-6963-4FCB-A151-34726F38D2BF}"/>
          </ac:cxnSpMkLst>
        </pc:cxnChg>
        <pc:cxnChg chg="del mod">
          <ac:chgData name="Helen Margolis" userId="e6a7afbc-961a-442d-a2df-b33b0221b063" providerId="ADAL" clId="{3998DAE4-9DB3-458F-9FFE-0CE172B9E863}" dt="2022-10-17T12:58:28.353" v="6057" actId="478"/>
          <ac:cxnSpMkLst>
            <pc:docMk/>
            <pc:sldMk cId="1842169671" sldId="3093"/>
            <ac:cxnSpMk id="33" creationId="{85F2D85E-9F22-439A-9552-C2FBBE5E60BC}"/>
          </ac:cxnSpMkLst>
        </pc:cxnChg>
        <pc:cxnChg chg="del">
          <ac:chgData name="Helen Margolis" userId="e6a7afbc-961a-442d-a2df-b33b0221b063" providerId="ADAL" clId="{3998DAE4-9DB3-458F-9FFE-0CE172B9E863}" dt="2022-10-17T12:57:33.534" v="6041" actId="478"/>
          <ac:cxnSpMkLst>
            <pc:docMk/>
            <pc:sldMk cId="1842169671" sldId="3093"/>
            <ac:cxnSpMk id="34" creationId="{C3320449-F32F-4DB9-A865-FAC3845A6D6D}"/>
          </ac:cxnSpMkLst>
        </pc:cxnChg>
        <pc:cxnChg chg="del mod">
          <ac:chgData name="Helen Margolis" userId="e6a7afbc-961a-442d-a2df-b33b0221b063" providerId="ADAL" clId="{3998DAE4-9DB3-458F-9FFE-0CE172B9E863}" dt="2022-10-17T12:57:38.857" v="6046" actId="478"/>
          <ac:cxnSpMkLst>
            <pc:docMk/>
            <pc:sldMk cId="1842169671" sldId="3093"/>
            <ac:cxnSpMk id="35" creationId="{8C61A574-F524-4BCA-BD06-1F49C57B0C84}"/>
          </ac:cxnSpMkLst>
        </pc:cxnChg>
        <pc:cxnChg chg="del mod">
          <ac:chgData name="Helen Margolis" userId="e6a7afbc-961a-442d-a2df-b33b0221b063" providerId="ADAL" clId="{3998DAE4-9DB3-458F-9FFE-0CE172B9E863}" dt="2022-10-17T12:57:35.609" v="6043" actId="478"/>
          <ac:cxnSpMkLst>
            <pc:docMk/>
            <pc:sldMk cId="1842169671" sldId="3093"/>
            <ac:cxnSpMk id="36" creationId="{6D49CC84-546F-4B25-9333-6DEF21509021}"/>
          </ac:cxnSpMkLst>
        </pc:cxnChg>
        <pc:cxnChg chg="del mod">
          <ac:chgData name="Helen Margolis" userId="e6a7afbc-961a-442d-a2df-b33b0221b063" providerId="ADAL" clId="{3998DAE4-9DB3-458F-9FFE-0CE172B9E863}" dt="2022-10-17T12:57:37.471" v="6045" actId="478"/>
          <ac:cxnSpMkLst>
            <pc:docMk/>
            <pc:sldMk cId="1842169671" sldId="3093"/>
            <ac:cxnSpMk id="37" creationId="{8B7A0EC5-343A-4195-8F19-AA43EE864592}"/>
          </ac:cxnSpMkLst>
        </pc:cxnChg>
        <pc:cxnChg chg="del mod">
          <ac:chgData name="Helen Margolis" userId="e6a7afbc-961a-442d-a2df-b33b0221b063" providerId="ADAL" clId="{3998DAE4-9DB3-458F-9FFE-0CE172B9E863}" dt="2022-10-17T12:57:41.647" v="6047" actId="478"/>
          <ac:cxnSpMkLst>
            <pc:docMk/>
            <pc:sldMk cId="1842169671" sldId="3093"/>
            <ac:cxnSpMk id="43" creationId="{A73472B3-D6F3-49A2-987D-5F8DEC04415F}"/>
          </ac:cxnSpMkLst>
        </pc:cxnChg>
        <pc:cxnChg chg="del">
          <ac:chgData name="Helen Margolis" userId="e6a7afbc-961a-442d-a2df-b33b0221b063" providerId="ADAL" clId="{3998DAE4-9DB3-458F-9FFE-0CE172B9E863}" dt="2022-10-17T12:57:36.578" v="6044" actId="478"/>
          <ac:cxnSpMkLst>
            <pc:docMk/>
            <pc:sldMk cId="1842169671" sldId="3093"/>
            <ac:cxnSpMk id="53" creationId="{AE93BE9B-EE56-411A-BDA0-452EC15F0114}"/>
          </ac:cxnSpMkLst>
        </pc:cxnChg>
      </pc:sldChg>
      <pc:sldMasterChg chg="delSldLayout">
        <pc:chgData name="Helen Margolis" userId="e6a7afbc-961a-442d-a2df-b33b0221b063" providerId="ADAL" clId="{3998DAE4-9DB3-458F-9FFE-0CE172B9E863}" dt="2022-10-18T16:50:35.333" v="11008" actId="47"/>
        <pc:sldMasterMkLst>
          <pc:docMk/>
          <pc:sldMasterMk cId="48789671" sldId="2147483678"/>
        </pc:sldMasterMkLst>
        <pc:sldLayoutChg chg="del">
          <pc:chgData name="Helen Margolis" userId="e6a7afbc-961a-442d-a2df-b33b0221b063" providerId="ADAL" clId="{3998DAE4-9DB3-458F-9FFE-0CE172B9E863}" dt="2022-10-18T16:50:35.333" v="11008" actId="47"/>
          <pc:sldLayoutMkLst>
            <pc:docMk/>
            <pc:sldMasterMk cId="48789671" sldId="2147483678"/>
            <pc:sldLayoutMk cId="3002409866" sldId="2147483690"/>
          </pc:sldLayoutMkLst>
        </pc:sldLayoutChg>
      </pc:sldMasterChg>
    </pc:docChg>
  </pc:docChgLst>
  <pc:docChgLst>
    <pc:chgData name="Helen Margolis" userId="e6a7afbc-961a-442d-a2df-b33b0221b063" providerId="ADAL" clId="{AB4858B3-5355-4FD0-BEBB-2743FBBB85E5}"/>
    <pc:docChg chg="undo custSel addSld delSld modSld sldOrd">
      <pc:chgData name="Helen Margolis" userId="e6a7afbc-961a-442d-a2df-b33b0221b063" providerId="ADAL" clId="{AB4858B3-5355-4FD0-BEBB-2743FBBB85E5}" dt="2023-05-14T13:03:55.761" v="7535" actId="1076"/>
      <pc:docMkLst>
        <pc:docMk/>
      </pc:docMkLst>
      <pc:sldChg chg="modSp mod">
        <pc:chgData name="Helen Margolis" userId="e6a7afbc-961a-442d-a2df-b33b0221b063" providerId="ADAL" clId="{AB4858B3-5355-4FD0-BEBB-2743FBBB85E5}" dt="2023-04-28T14:48:37.953" v="115" actId="6549"/>
        <pc:sldMkLst>
          <pc:docMk/>
          <pc:sldMk cId="3285215905" sldId="258"/>
        </pc:sldMkLst>
        <pc:spChg chg="mod">
          <ac:chgData name="Helen Margolis" userId="e6a7afbc-961a-442d-a2df-b33b0221b063" providerId="ADAL" clId="{AB4858B3-5355-4FD0-BEBB-2743FBBB85E5}" dt="2023-04-28T14:48:37.953" v="115" actId="6549"/>
          <ac:spMkLst>
            <pc:docMk/>
            <pc:sldMk cId="3285215905" sldId="258"/>
            <ac:spMk id="13" creationId="{47DA38CE-241A-45CF-B8AF-AAAD286B586F}"/>
          </ac:spMkLst>
        </pc:spChg>
      </pc:sldChg>
      <pc:sldChg chg="addSp delSp modSp del mod ord">
        <pc:chgData name="Helen Margolis" userId="e6a7afbc-961a-442d-a2df-b33b0221b063" providerId="ADAL" clId="{AB4858B3-5355-4FD0-BEBB-2743FBBB85E5}" dt="2023-04-28T15:55:58.821" v="1093" actId="2696"/>
        <pc:sldMkLst>
          <pc:docMk/>
          <pc:sldMk cId="1263150793" sldId="286"/>
        </pc:sldMkLst>
        <pc:spChg chg="add del mod">
          <ac:chgData name="Helen Margolis" userId="e6a7afbc-961a-442d-a2df-b33b0221b063" providerId="ADAL" clId="{AB4858B3-5355-4FD0-BEBB-2743FBBB85E5}" dt="2023-04-28T14:48:26.985" v="114" actId="478"/>
          <ac:spMkLst>
            <pc:docMk/>
            <pc:sldMk cId="1263150793" sldId="286"/>
            <ac:spMk id="5" creationId="{6307F8B9-CA1C-7B00-F536-72D1257BAA4D}"/>
          </ac:spMkLst>
        </pc:spChg>
        <pc:spChg chg="del">
          <ac:chgData name="Helen Margolis" userId="e6a7afbc-961a-442d-a2df-b33b0221b063" providerId="ADAL" clId="{AB4858B3-5355-4FD0-BEBB-2743FBBB85E5}" dt="2023-04-28T14:48:23.740" v="113" actId="478"/>
          <ac:spMkLst>
            <pc:docMk/>
            <pc:sldMk cId="1263150793" sldId="286"/>
            <ac:spMk id="7" creationId="{97278656-4629-4CF0-80A8-1CF9DDDE2E18}"/>
          </ac:spMkLst>
        </pc:spChg>
        <pc:spChg chg="del">
          <ac:chgData name="Helen Margolis" userId="e6a7afbc-961a-442d-a2df-b33b0221b063" providerId="ADAL" clId="{AB4858B3-5355-4FD0-BEBB-2743FBBB85E5}" dt="2023-04-28T14:48:23.740" v="113" actId="478"/>
          <ac:spMkLst>
            <pc:docMk/>
            <pc:sldMk cId="1263150793" sldId="286"/>
            <ac:spMk id="19" creationId="{83579DE9-78EA-4B0F-B13E-C3408C015087}"/>
          </ac:spMkLst>
        </pc:spChg>
        <pc:spChg chg="del">
          <ac:chgData name="Helen Margolis" userId="e6a7afbc-961a-442d-a2df-b33b0221b063" providerId="ADAL" clId="{AB4858B3-5355-4FD0-BEBB-2743FBBB85E5}" dt="2023-04-28T14:48:23.740" v="113" actId="478"/>
          <ac:spMkLst>
            <pc:docMk/>
            <pc:sldMk cId="1263150793" sldId="286"/>
            <ac:spMk id="21" creationId="{D388AF7C-4DB5-44D0-BE9A-D20F949A6C39}"/>
          </ac:spMkLst>
        </pc:spChg>
        <pc:spChg chg="del">
          <ac:chgData name="Helen Margolis" userId="e6a7afbc-961a-442d-a2df-b33b0221b063" providerId="ADAL" clId="{AB4858B3-5355-4FD0-BEBB-2743FBBB85E5}" dt="2023-04-28T14:48:23.740" v="113" actId="478"/>
          <ac:spMkLst>
            <pc:docMk/>
            <pc:sldMk cId="1263150793" sldId="286"/>
            <ac:spMk id="24" creationId="{10333903-62C9-465D-87CF-A42BE1D4A360}"/>
          </ac:spMkLst>
        </pc:spChg>
        <pc:spChg chg="del">
          <ac:chgData name="Helen Margolis" userId="e6a7afbc-961a-442d-a2df-b33b0221b063" providerId="ADAL" clId="{AB4858B3-5355-4FD0-BEBB-2743FBBB85E5}" dt="2023-04-28T14:48:23.740" v="113" actId="478"/>
          <ac:spMkLst>
            <pc:docMk/>
            <pc:sldMk cId="1263150793" sldId="286"/>
            <ac:spMk id="29" creationId="{FC42884A-2ECC-4999-BD9F-73F4F35F5C3C}"/>
          </ac:spMkLst>
        </pc:spChg>
        <pc:spChg chg="del">
          <ac:chgData name="Helen Margolis" userId="e6a7afbc-961a-442d-a2df-b33b0221b063" providerId="ADAL" clId="{AB4858B3-5355-4FD0-BEBB-2743FBBB85E5}" dt="2023-04-28T14:48:23.740" v="113" actId="478"/>
          <ac:spMkLst>
            <pc:docMk/>
            <pc:sldMk cId="1263150793" sldId="286"/>
            <ac:spMk id="30" creationId="{2713ED00-DCF9-4873-9F7C-520515C3CCC4}"/>
          </ac:spMkLst>
        </pc:spChg>
        <pc:spChg chg="del">
          <ac:chgData name="Helen Margolis" userId="e6a7afbc-961a-442d-a2df-b33b0221b063" providerId="ADAL" clId="{AB4858B3-5355-4FD0-BEBB-2743FBBB85E5}" dt="2023-04-28T14:48:23.740" v="113" actId="478"/>
          <ac:spMkLst>
            <pc:docMk/>
            <pc:sldMk cId="1263150793" sldId="286"/>
            <ac:spMk id="33" creationId="{7E149AEB-C383-4617-B419-12A78ED8B36C}"/>
          </ac:spMkLst>
        </pc:spChg>
        <pc:grpChg chg="del">
          <ac:chgData name="Helen Margolis" userId="e6a7afbc-961a-442d-a2df-b33b0221b063" providerId="ADAL" clId="{AB4858B3-5355-4FD0-BEBB-2743FBBB85E5}" dt="2023-04-28T14:48:23.740" v="113" actId="478"/>
          <ac:grpSpMkLst>
            <pc:docMk/>
            <pc:sldMk cId="1263150793" sldId="286"/>
            <ac:grpSpMk id="42" creationId="{A174F33C-A20B-46B7-BDD7-12843DB17A0C}"/>
          </ac:grpSpMkLst>
        </pc:grpChg>
        <pc:picChg chg="del">
          <ac:chgData name="Helen Margolis" userId="e6a7afbc-961a-442d-a2df-b33b0221b063" providerId="ADAL" clId="{AB4858B3-5355-4FD0-BEBB-2743FBBB85E5}" dt="2023-04-28T14:48:23.740" v="113" actId="478"/>
          <ac:picMkLst>
            <pc:docMk/>
            <pc:sldMk cId="1263150793" sldId="286"/>
            <ac:picMk id="28" creationId="{52FF57CF-9411-4C44-A06D-1B3B3C70D0BE}"/>
          </ac:picMkLst>
        </pc:picChg>
        <pc:cxnChg chg="del">
          <ac:chgData name="Helen Margolis" userId="e6a7afbc-961a-442d-a2df-b33b0221b063" providerId="ADAL" clId="{AB4858B3-5355-4FD0-BEBB-2743FBBB85E5}" dt="2023-04-28T14:48:23.740" v="113" actId="478"/>
          <ac:cxnSpMkLst>
            <pc:docMk/>
            <pc:sldMk cId="1263150793" sldId="286"/>
            <ac:cxnSpMk id="4" creationId="{914D1F55-1D86-4BEE-980A-E1B1CDF884AC}"/>
          </ac:cxnSpMkLst>
        </pc:cxnChg>
      </pc:sldChg>
      <pc:sldChg chg="addSp modSp add mod">
        <pc:chgData name="Helen Margolis" userId="e6a7afbc-961a-442d-a2df-b33b0221b063" providerId="ADAL" clId="{AB4858B3-5355-4FD0-BEBB-2743FBBB85E5}" dt="2023-05-01T11:58:42.112" v="1363" actId="1076"/>
        <pc:sldMkLst>
          <pc:docMk/>
          <pc:sldMk cId="3121133744" sldId="286"/>
        </pc:sldMkLst>
        <pc:spChg chg="add mod">
          <ac:chgData name="Helen Margolis" userId="e6a7afbc-961a-442d-a2df-b33b0221b063" providerId="ADAL" clId="{AB4858B3-5355-4FD0-BEBB-2743FBBB85E5}" dt="2023-04-28T17:49:20.355" v="1150"/>
          <ac:spMkLst>
            <pc:docMk/>
            <pc:sldMk cId="3121133744" sldId="286"/>
            <ac:spMk id="4" creationId="{53EB41B6-A7BD-585F-D5DD-4516A7B76407}"/>
          </ac:spMkLst>
        </pc:spChg>
        <pc:spChg chg="add mod">
          <ac:chgData name="Helen Margolis" userId="e6a7afbc-961a-442d-a2df-b33b0221b063" providerId="ADAL" clId="{AB4858B3-5355-4FD0-BEBB-2743FBBB85E5}" dt="2023-04-28T17:49:20.355" v="1150"/>
          <ac:spMkLst>
            <pc:docMk/>
            <pc:sldMk cId="3121133744" sldId="286"/>
            <ac:spMk id="5" creationId="{801A490D-29A1-FB11-47DE-7042BC3C9430}"/>
          </ac:spMkLst>
        </pc:spChg>
        <pc:spChg chg="add mod">
          <ac:chgData name="Helen Margolis" userId="e6a7afbc-961a-442d-a2df-b33b0221b063" providerId="ADAL" clId="{AB4858B3-5355-4FD0-BEBB-2743FBBB85E5}" dt="2023-04-28T17:49:20.355" v="1150"/>
          <ac:spMkLst>
            <pc:docMk/>
            <pc:sldMk cId="3121133744" sldId="286"/>
            <ac:spMk id="6" creationId="{845E936F-801C-2D6D-AD56-85047E2F222B}"/>
          </ac:spMkLst>
        </pc:spChg>
        <pc:spChg chg="add mod">
          <ac:chgData name="Helen Margolis" userId="e6a7afbc-961a-442d-a2df-b33b0221b063" providerId="ADAL" clId="{AB4858B3-5355-4FD0-BEBB-2743FBBB85E5}" dt="2023-04-28T17:49:20.355" v="1150"/>
          <ac:spMkLst>
            <pc:docMk/>
            <pc:sldMk cId="3121133744" sldId="286"/>
            <ac:spMk id="7" creationId="{075CAA8E-FB52-2EF0-29AD-B50B13F95E33}"/>
          </ac:spMkLst>
        </pc:spChg>
        <pc:spChg chg="add mod">
          <ac:chgData name="Helen Margolis" userId="e6a7afbc-961a-442d-a2df-b33b0221b063" providerId="ADAL" clId="{AB4858B3-5355-4FD0-BEBB-2743FBBB85E5}" dt="2023-05-01T11:58:42.112" v="1363" actId="1076"/>
          <ac:spMkLst>
            <pc:docMk/>
            <pc:sldMk cId="3121133744" sldId="286"/>
            <ac:spMk id="8" creationId="{C0A8AE8A-959F-8409-01FC-4146A9F7074E}"/>
          </ac:spMkLst>
        </pc:spChg>
        <pc:spChg chg="mod">
          <ac:chgData name="Helen Margolis" userId="e6a7afbc-961a-442d-a2df-b33b0221b063" providerId="ADAL" clId="{AB4858B3-5355-4FD0-BEBB-2743FBBB85E5}" dt="2023-04-28T17:51:18.471" v="1263"/>
          <ac:spMkLst>
            <pc:docMk/>
            <pc:sldMk cId="3121133744" sldId="286"/>
            <ac:spMk id="13" creationId="{B1C5752F-EF84-CF29-98E6-0A897148F6FB}"/>
          </ac:spMkLst>
        </pc:spChg>
        <pc:spChg chg="mod">
          <ac:chgData name="Helen Margolis" userId="e6a7afbc-961a-442d-a2df-b33b0221b063" providerId="ADAL" clId="{AB4858B3-5355-4FD0-BEBB-2743FBBB85E5}" dt="2023-04-28T17:51:18.471" v="1263"/>
          <ac:spMkLst>
            <pc:docMk/>
            <pc:sldMk cId="3121133744" sldId="286"/>
            <ac:spMk id="14" creationId="{9B9F8AF3-5557-65E0-9301-7EF40D29E99A}"/>
          </ac:spMkLst>
        </pc:spChg>
        <pc:spChg chg="mod">
          <ac:chgData name="Helen Margolis" userId="e6a7afbc-961a-442d-a2df-b33b0221b063" providerId="ADAL" clId="{AB4858B3-5355-4FD0-BEBB-2743FBBB85E5}" dt="2023-04-28T17:51:18.471" v="1263"/>
          <ac:spMkLst>
            <pc:docMk/>
            <pc:sldMk cId="3121133744" sldId="286"/>
            <ac:spMk id="15" creationId="{A722125A-D9C0-63E1-9607-C85623133F42}"/>
          </ac:spMkLst>
        </pc:spChg>
        <pc:spChg chg="mod">
          <ac:chgData name="Helen Margolis" userId="e6a7afbc-961a-442d-a2df-b33b0221b063" providerId="ADAL" clId="{AB4858B3-5355-4FD0-BEBB-2743FBBB85E5}" dt="2023-04-28T17:51:18.471" v="1263"/>
          <ac:spMkLst>
            <pc:docMk/>
            <pc:sldMk cId="3121133744" sldId="286"/>
            <ac:spMk id="16" creationId="{E1C910E3-5508-F0EF-7B7E-A03ABF353645}"/>
          </ac:spMkLst>
        </pc:spChg>
        <pc:spChg chg="mod">
          <ac:chgData name="Helen Margolis" userId="e6a7afbc-961a-442d-a2df-b33b0221b063" providerId="ADAL" clId="{AB4858B3-5355-4FD0-BEBB-2743FBBB85E5}" dt="2023-04-28T17:51:18.471" v="1263"/>
          <ac:spMkLst>
            <pc:docMk/>
            <pc:sldMk cId="3121133744" sldId="286"/>
            <ac:spMk id="17" creationId="{28BCE2EE-03AB-0FCE-6632-BB4736124EF7}"/>
          </ac:spMkLst>
        </pc:spChg>
        <pc:spChg chg="mod">
          <ac:chgData name="Helen Margolis" userId="e6a7afbc-961a-442d-a2df-b33b0221b063" providerId="ADAL" clId="{AB4858B3-5355-4FD0-BEBB-2743FBBB85E5}" dt="2023-04-28T17:51:18.471" v="1263"/>
          <ac:spMkLst>
            <pc:docMk/>
            <pc:sldMk cId="3121133744" sldId="286"/>
            <ac:spMk id="18" creationId="{2A68AEBC-E6FD-4233-8764-152BDC7F395D}"/>
          </ac:spMkLst>
        </pc:spChg>
        <pc:spChg chg="add mod">
          <ac:chgData name="Helen Margolis" userId="e6a7afbc-961a-442d-a2df-b33b0221b063" providerId="ADAL" clId="{AB4858B3-5355-4FD0-BEBB-2743FBBB85E5}" dt="2023-05-01T11:57:41.931" v="1324" actId="21"/>
          <ac:spMkLst>
            <pc:docMk/>
            <pc:sldMk cId="3121133744" sldId="286"/>
            <ac:spMk id="19" creationId="{4275B936-7A66-1636-4594-8F10FE43F448}"/>
          </ac:spMkLst>
        </pc:spChg>
        <pc:grpChg chg="add mod">
          <ac:chgData name="Helen Margolis" userId="e6a7afbc-961a-442d-a2df-b33b0221b063" providerId="ADAL" clId="{AB4858B3-5355-4FD0-BEBB-2743FBBB85E5}" dt="2023-04-28T17:51:18.471" v="1263"/>
          <ac:grpSpMkLst>
            <pc:docMk/>
            <pc:sldMk cId="3121133744" sldId="286"/>
            <ac:grpSpMk id="9" creationId="{DB450B9D-8224-C230-02E0-1594D646FDCC}"/>
          </ac:grpSpMkLst>
        </pc:grpChg>
        <pc:picChg chg="add mod">
          <ac:chgData name="Helen Margolis" userId="e6a7afbc-961a-442d-a2df-b33b0221b063" providerId="ADAL" clId="{AB4858B3-5355-4FD0-BEBB-2743FBBB85E5}" dt="2023-04-28T17:49:20.355" v="1150"/>
          <ac:picMkLst>
            <pc:docMk/>
            <pc:sldMk cId="3121133744" sldId="286"/>
            <ac:picMk id="3" creationId="{D81CD1D9-1A92-9D2B-7978-E3E78544A97E}"/>
          </ac:picMkLst>
        </pc:picChg>
      </pc:sldChg>
      <pc:sldChg chg="add del">
        <pc:chgData name="Helen Margolis" userId="e6a7afbc-961a-442d-a2df-b33b0221b063" providerId="ADAL" clId="{AB4858B3-5355-4FD0-BEBB-2743FBBB85E5}" dt="2023-05-01T16:16:48.627" v="1455" actId="47"/>
        <pc:sldMkLst>
          <pc:docMk/>
          <pc:sldMk cId="2882315435" sldId="2819"/>
        </pc:sldMkLst>
      </pc:sldChg>
      <pc:sldChg chg="addSp delSp modSp add del mod">
        <pc:chgData name="Helen Margolis" userId="e6a7afbc-961a-442d-a2df-b33b0221b063" providerId="ADAL" clId="{AB4858B3-5355-4FD0-BEBB-2743FBBB85E5}" dt="2023-05-05T13:22:08.708" v="6917" actId="47"/>
        <pc:sldMkLst>
          <pc:docMk/>
          <pc:sldMk cId="2605940473" sldId="2973"/>
        </pc:sldMkLst>
        <pc:spChg chg="del">
          <ac:chgData name="Helen Margolis" userId="e6a7afbc-961a-442d-a2df-b33b0221b063" providerId="ADAL" clId="{AB4858B3-5355-4FD0-BEBB-2743FBBB85E5}" dt="2023-05-05T13:14:52.856" v="6585" actId="478"/>
          <ac:spMkLst>
            <pc:docMk/>
            <pc:sldMk cId="2605940473" sldId="2973"/>
            <ac:spMk id="2" creationId="{9D16903B-9247-461D-87FF-601A6CE73898}"/>
          </ac:spMkLst>
        </pc:spChg>
        <pc:spChg chg="add del mod">
          <ac:chgData name="Helen Margolis" userId="e6a7afbc-961a-442d-a2df-b33b0221b063" providerId="ADAL" clId="{AB4858B3-5355-4FD0-BEBB-2743FBBB85E5}" dt="2023-05-05T13:14:55.549" v="6586" actId="478"/>
          <ac:spMkLst>
            <pc:docMk/>
            <pc:sldMk cId="2605940473" sldId="2973"/>
            <ac:spMk id="4" creationId="{159748DD-8BA9-F941-3162-0C60914B79A7}"/>
          </ac:spMkLst>
        </pc:spChg>
        <pc:spChg chg="mod topLvl">
          <ac:chgData name="Helen Margolis" userId="e6a7afbc-961a-442d-a2df-b33b0221b063" providerId="ADAL" clId="{AB4858B3-5355-4FD0-BEBB-2743FBBB85E5}" dt="2023-05-05T13:19:03.235" v="6880"/>
          <ac:spMkLst>
            <pc:docMk/>
            <pc:sldMk cId="2605940473" sldId="2973"/>
            <ac:spMk id="14" creationId="{4B63409A-981B-4737-9451-748D850CBCE4}"/>
          </ac:spMkLst>
        </pc:spChg>
        <pc:spChg chg="mod ord topLvl">
          <ac:chgData name="Helen Margolis" userId="e6a7afbc-961a-442d-a2df-b33b0221b063" providerId="ADAL" clId="{AB4858B3-5355-4FD0-BEBB-2743FBBB85E5}" dt="2023-05-05T13:20:15.413" v="6894" actId="166"/>
          <ac:spMkLst>
            <pc:docMk/>
            <pc:sldMk cId="2605940473" sldId="2973"/>
            <ac:spMk id="15" creationId="{B0AECBAC-E8C2-47A6-BD8A-B9B4B7BAA7BE}"/>
          </ac:spMkLst>
        </pc:spChg>
        <pc:spChg chg="mod topLvl">
          <ac:chgData name="Helen Margolis" userId="e6a7afbc-961a-442d-a2df-b33b0221b063" providerId="ADAL" clId="{AB4858B3-5355-4FD0-BEBB-2743FBBB85E5}" dt="2023-05-05T13:19:03.235" v="6880"/>
          <ac:spMkLst>
            <pc:docMk/>
            <pc:sldMk cId="2605940473" sldId="2973"/>
            <ac:spMk id="16" creationId="{07A718C8-EB2A-4B59-80C1-DF3C2E30192A}"/>
          </ac:spMkLst>
        </pc:spChg>
        <pc:spChg chg="mod topLvl">
          <ac:chgData name="Helen Margolis" userId="e6a7afbc-961a-442d-a2df-b33b0221b063" providerId="ADAL" clId="{AB4858B3-5355-4FD0-BEBB-2743FBBB85E5}" dt="2023-05-05T13:19:03.235" v="6880"/>
          <ac:spMkLst>
            <pc:docMk/>
            <pc:sldMk cId="2605940473" sldId="2973"/>
            <ac:spMk id="18" creationId="{84FD90A6-2EBA-469A-99BA-58059A1EE106}"/>
          </ac:spMkLst>
        </pc:spChg>
        <pc:spChg chg="mod topLvl">
          <ac:chgData name="Helen Margolis" userId="e6a7afbc-961a-442d-a2df-b33b0221b063" providerId="ADAL" clId="{AB4858B3-5355-4FD0-BEBB-2743FBBB85E5}" dt="2023-05-05T13:19:03.235" v="6880"/>
          <ac:spMkLst>
            <pc:docMk/>
            <pc:sldMk cId="2605940473" sldId="2973"/>
            <ac:spMk id="19" creationId="{6C1E6742-C5E0-46BD-A3E4-DBDC7C995C36}"/>
          </ac:spMkLst>
        </pc:spChg>
        <pc:spChg chg="mod topLvl">
          <ac:chgData name="Helen Margolis" userId="e6a7afbc-961a-442d-a2df-b33b0221b063" providerId="ADAL" clId="{AB4858B3-5355-4FD0-BEBB-2743FBBB85E5}" dt="2023-05-05T13:19:03.235" v="6880"/>
          <ac:spMkLst>
            <pc:docMk/>
            <pc:sldMk cId="2605940473" sldId="2973"/>
            <ac:spMk id="20" creationId="{F1224E8F-89EF-44FF-87C7-4D8075318AFF}"/>
          </ac:spMkLst>
        </pc:spChg>
        <pc:spChg chg="mod ord topLvl">
          <ac:chgData name="Helen Margolis" userId="e6a7afbc-961a-442d-a2df-b33b0221b063" providerId="ADAL" clId="{AB4858B3-5355-4FD0-BEBB-2743FBBB85E5}" dt="2023-05-05T13:20:12.051" v="6893" actId="166"/>
          <ac:spMkLst>
            <pc:docMk/>
            <pc:sldMk cId="2605940473" sldId="2973"/>
            <ac:spMk id="21" creationId="{648E995F-25CB-466C-88DE-9A7D36E7A637}"/>
          </ac:spMkLst>
        </pc:spChg>
        <pc:spChg chg="mod topLvl">
          <ac:chgData name="Helen Margolis" userId="e6a7afbc-961a-442d-a2df-b33b0221b063" providerId="ADAL" clId="{AB4858B3-5355-4FD0-BEBB-2743FBBB85E5}" dt="2023-05-05T13:19:03.235" v="6880"/>
          <ac:spMkLst>
            <pc:docMk/>
            <pc:sldMk cId="2605940473" sldId="2973"/>
            <ac:spMk id="23" creationId="{C2792DAF-A20E-40FF-BDB7-EBA7EF458028}"/>
          </ac:spMkLst>
        </pc:spChg>
        <pc:spChg chg="mod topLvl">
          <ac:chgData name="Helen Margolis" userId="e6a7afbc-961a-442d-a2df-b33b0221b063" providerId="ADAL" clId="{AB4858B3-5355-4FD0-BEBB-2743FBBB85E5}" dt="2023-05-05T13:19:03.235" v="6880"/>
          <ac:spMkLst>
            <pc:docMk/>
            <pc:sldMk cId="2605940473" sldId="2973"/>
            <ac:spMk id="24" creationId="{47E56E42-D197-4172-AA0C-F463CAB5A2D8}"/>
          </ac:spMkLst>
        </pc:spChg>
        <pc:spChg chg="del mod topLvl">
          <ac:chgData name="Helen Margolis" userId="e6a7afbc-961a-442d-a2df-b33b0221b063" providerId="ADAL" clId="{AB4858B3-5355-4FD0-BEBB-2743FBBB85E5}" dt="2023-05-05T13:17:22.208" v="6865" actId="478"/>
          <ac:spMkLst>
            <pc:docMk/>
            <pc:sldMk cId="2605940473" sldId="2973"/>
            <ac:spMk id="25" creationId="{A57884D4-D176-44B6-8FE2-EFDB91757123}"/>
          </ac:spMkLst>
        </pc:spChg>
        <pc:spChg chg="mod topLvl">
          <ac:chgData name="Helen Margolis" userId="e6a7afbc-961a-442d-a2df-b33b0221b063" providerId="ADAL" clId="{AB4858B3-5355-4FD0-BEBB-2743FBBB85E5}" dt="2023-05-05T13:19:03.235" v="6880"/>
          <ac:spMkLst>
            <pc:docMk/>
            <pc:sldMk cId="2605940473" sldId="2973"/>
            <ac:spMk id="26" creationId="{1000B8C7-CB20-4930-B4C0-435FE858A6DF}"/>
          </ac:spMkLst>
        </pc:spChg>
        <pc:spChg chg="mod ord topLvl">
          <ac:chgData name="Helen Margolis" userId="e6a7afbc-961a-442d-a2df-b33b0221b063" providerId="ADAL" clId="{AB4858B3-5355-4FD0-BEBB-2743FBBB85E5}" dt="2023-05-05T13:19:29.432" v="6886" actId="166"/>
          <ac:spMkLst>
            <pc:docMk/>
            <pc:sldMk cId="2605940473" sldId="2973"/>
            <ac:spMk id="27" creationId="{A92DDC09-C099-4503-9A3F-B6E9DF6EE0AE}"/>
          </ac:spMkLst>
        </pc:spChg>
        <pc:spChg chg="mod topLvl">
          <ac:chgData name="Helen Margolis" userId="e6a7afbc-961a-442d-a2df-b33b0221b063" providerId="ADAL" clId="{AB4858B3-5355-4FD0-BEBB-2743FBBB85E5}" dt="2023-05-05T13:20:06.354" v="6892" actId="1076"/>
          <ac:spMkLst>
            <pc:docMk/>
            <pc:sldMk cId="2605940473" sldId="2973"/>
            <ac:spMk id="28" creationId="{DF9AB14C-8707-41C8-BB87-77B3F58C0A0B}"/>
          </ac:spMkLst>
        </pc:spChg>
        <pc:spChg chg="mod topLvl">
          <ac:chgData name="Helen Margolis" userId="e6a7afbc-961a-442d-a2df-b33b0221b063" providerId="ADAL" clId="{AB4858B3-5355-4FD0-BEBB-2743FBBB85E5}" dt="2023-05-05T13:19:03.235" v="6880"/>
          <ac:spMkLst>
            <pc:docMk/>
            <pc:sldMk cId="2605940473" sldId="2973"/>
            <ac:spMk id="29" creationId="{D37705F4-92C2-46B3-9E36-D5C605A6466C}"/>
          </ac:spMkLst>
        </pc:spChg>
        <pc:spChg chg="mod topLvl">
          <ac:chgData name="Helen Margolis" userId="e6a7afbc-961a-442d-a2df-b33b0221b063" providerId="ADAL" clId="{AB4858B3-5355-4FD0-BEBB-2743FBBB85E5}" dt="2023-05-05T13:19:03.235" v="6880"/>
          <ac:spMkLst>
            <pc:docMk/>
            <pc:sldMk cId="2605940473" sldId="2973"/>
            <ac:spMk id="30" creationId="{0997B9ED-B1F6-4205-BB56-3622DF25183F}"/>
          </ac:spMkLst>
        </pc:spChg>
        <pc:spChg chg="mod topLvl">
          <ac:chgData name="Helen Margolis" userId="e6a7afbc-961a-442d-a2df-b33b0221b063" providerId="ADAL" clId="{AB4858B3-5355-4FD0-BEBB-2743FBBB85E5}" dt="2023-05-05T13:19:03.235" v="6880"/>
          <ac:spMkLst>
            <pc:docMk/>
            <pc:sldMk cId="2605940473" sldId="2973"/>
            <ac:spMk id="38" creationId="{02081B6F-DF9B-4369-BA82-EC1687D76FDD}"/>
          </ac:spMkLst>
        </pc:spChg>
        <pc:spChg chg="mod topLvl">
          <ac:chgData name="Helen Margolis" userId="e6a7afbc-961a-442d-a2df-b33b0221b063" providerId="ADAL" clId="{AB4858B3-5355-4FD0-BEBB-2743FBBB85E5}" dt="2023-05-05T13:19:03.235" v="6880"/>
          <ac:spMkLst>
            <pc:docMk/>
            <pc:sldMk cId="2605940473" sldId="2973"/>
            <ac:spMk id="39" creationId="{B8579364-02E4-496D-B715-71B2C6F687A9}"/>
          </ac:spMkLst>
        </pc:spChg>
        <pc:spChg chg="mod topLvl">
          <ac:chgData name="Helen Margolis" userId="e6a7afbc-961a-442d-a2df-b33b0221b063" providerId="ADAL" clId="{AB4858B3-5355-4FD0-BEBB-2743FBBB85E5}" dt="2023-05-05T13:19:03.235" v="6880"/>
          <ac:spMkLst>
            <pc:docMk/>
            <pc:sldMk cId="2605940473" sldId="2973"/>
            <ac:spMk id="40" creationId="{EE409EF0-A9DB-4961-AF49-F8199279A51F}"/>
          </ac:spMkLst>
        </pc:spChg>
        <pc:spChg chg="mod topLvl">
          <ac:chgData name="Helen Margolis" userId="e6a7afbc-961a-442d-a2df-b33b0221b063" providerId="ADAL" clId="{AB4858B3-5355-4FD0-BEBB-2743FBBB85E5}" dt="2023-05-05T13:19:03.235" v="6880"/>
          <ac:spMkLst>
            <pc:docMk/>
            <pc:sldMk cId="2605940473" sldId="2973"/>
            <ac:spMk id="41" creationId="{E7A4274C-70F4-4216-9CD0-875655587275}"/>
          </ac:spMkLst>
        </pc:spChg>
        <pc:spChg chg="mod topLvl">
          <ac:chgData name="Helen Margolis" userId="e6a7afbc-961a-442d-a2df-b33b0221b063" providerId="ADAL" clId="{AB4858B3-5355-4FD0-BEBB-2743FBBB85E5}" dt="2023-05-05T13:19:03.235" v="6880"/>
          <ac:spMkLst>
            <pc:docMk/>
            <pc:sldMk cId="2605940473" sldId="2973"/>
            <ac:spMk id="42" creationId="{D9EF2936-0F97-47CF-8371-4A040AB6A80D}"/>
          </ac:spMkLst>
        </pc:spChg>
        <pc:spChg chg="mod topLvl">
          <ac:chgData name="Helen Margolis" userId="e6a7afbc-961a-442d-a2df-b33b0221b063" providerId="ADAL" clId="{AB4858B3-5355-4FD0-BEBB-2743FBBB85E5}" dt="2023-05-05T13:19:03.235" v="6880"/>
          <ac:spMkLst>
            <pc:docMk/>
            <pc:sldMk cId="2605940473" sldId="2973"/>
            <ac:spMk id="44" creationId="{657CD0E5-AC0D-4E1F-972E-48CBA084C1B7}"/>
          </ac:spMkLst>
        </pc:spChg>
        <pc:spChg chg="mod topLvl">
          <ac:chgData name="Helen Margolis" userId="e6a7afbc-961a-442d-a2df-b33b0221b063" providerId="ADAL" clId="{AB4858B3-5355-4FD0-BEBB-2743FBBB85E5}" dt="2023-05-05T13:19:03.235" v="6880"/>
          <ac:spMkLst>
            <pc:docMk/>
            <pc:sldMk cId="2605940473" sldId="2973"/>
            <ac:spMk id="45" creationId="{FFB090B4-EB0D-4900-AAB3-005168CA89A8}"/>
          </ac:spMkLst>
        </pc:spChg>
        <pc:spChg chg="mod topLvl">
          <ac:chgData name="Helen Margolis" userId="e6a7afbc-961a-442d-a2df-b33b0221b063" providerId="ADAL" clId="{AB4858B3-5355-4FD0-BEBB-2743FBBB85E5}" dt="2023-05-05T13:19:03.235" v="6880"/>
          <ac:spMkLst>
            <pc:docMk/>
            <pc:sldMk cId="2605940473" sldId="2973"/>
            <ac:spMk id="46" creationId="{837943CC-26BA-4721-9CFC-FB76C66CACA4}"/>
          </ac:spMkLst>
        </pc:spChg>
        <pc:spChg chg="mod topLvl">
          <ac:chgData name="Helen Margolis" userId="e6a7afbc-961a-442d-a2df-b33b0221b063" providerId="ADAL" clId="{AB4858B3-5355-4FD0-BEBB-2743FBBB85E5}" dt="2023-05-05T13:19:03.235" v="6880"/>
          <ac:spMkLst>
            <pc:docMk/>
            <pc:sldMk cId="2605940473" sldId="2973"/>
            <ac:spMk id="47" creationId="{64D96829-AF76-4A44-9EC1-2638DE036759}"/>
          </ac:spMkLst>
        </pc:spChg>
        <pc:spChg chg="mod topLvl">
          <ac:chgData name="Helen Margolis" userId="e6a7afbc-961a-442d-a2df-b33b0221b063" providerId="ADAL" clId="{AB4858B3-5355-4FD0-BEBB-2743FBBB85E5}" dt="2023-05-05T13:19:03.235" v="6880"/>
          <ac:spMkLst>
            <pc:docMk/>
            <pc:sldMk cId="2605940473" sldId="2973"/>
            <ac:spMk id="48" creationId="{BEDF32F9-B250-4BF5-B57E-C0F61C3E380A}"/>
          </ac:spMkLst>
        </pc:spChg>
        <pc:spChg chg="mod topLvl">
          <ac:chgData name="Helen Margolis" userId="e6a7afbc-961a-442d-a2df-b33b0221b063" providerId="ADAL" clId="{AB4858B3-5355-4FD0-BEBB-2743FBBB85E5}" dt="2023-05-05T13:19:03.235" v="6880"/>
          <ac:spMkLst>
            <pc:docMk/>
            <pc:sldMk cId="2605940473" sldId="2973"/>
            <ac:spMk id="49" creationId="{1CDD0841-D21B-4066-9FF9-F1BFCBE8E0BE}"/>
          </ac:spMkLst>
        </pc:spChg>
        <pc:spChg chg="mod topLvl">
          <ac:chgData name="Helen Margolis" userId="e6a7afbc-961a-442d-a2df-b33b0221b063" providerId="ADAL" clId="{AB4858B3-5355-4FD0-BEBB-2743FBBB85E5}" dt="2023-05-05T13:19:03.235" v="6880"/>
          <ac:spMkLst>
            <pc:docMk/>
            <pc:sldMk cId="2605940473" sldId="2973"/>
            <ac:spMk id="50" creationId="{8390ED43-8BF0-4607-B4F9-493BE1035B2C}"/>
          </ac:spMkLst>
        </pc:spChg>
        <pc:spChg chg="mod topLvl">
          <ac:chgData name="Helen Margolis" userId="e6a7afbc-961a-442d-a2df-b33b0221b063" providerId="ADAL" clId="{AB4858B3-5355-4FD0-BEBB-2743FBBB85E5}" dt="2023-05-05T13:19:03.235" v="6880"/>
          <ac:spMkLst>
            <pc:docMk/>
            <pc:sldMk cId="2605940473" sldId="2973"/>
            <ac:spMk id="51" creationId="{5C6C562D-8CF0-45FC-905B-CC29F6F710E4}"/>
          </ac:spMkLst>
        </pc:spChg>
        <pc:spChg chg="mod topLvl">
          <ac:chgData name="Helen Margolis" userId="e6a7afbc-961a-442d-a2df-b33b0221b063" providerId="ADAL" clId="{AB4858B3-5355-4FD0-BEBB-2743FBBB85E5}" dt="2023-05-05T13:19:03.235" v="6880"/>
          <ac:spMkLst>
            <pc:docMk/>
            <pc:sldMk cId="2605940473" sldId="2973"/>
            <ac:spMk id="54" creationId="{979CDB24-7BFA-4F96-B126-BECCDA197C38}"/>
          </ac:spMkLst>
        </pc:spChg>
        <pc:spChg chg="mod topLvl">
          <ac:chgData name="Helen Margolis" userId="e6a7afbc-961a-442d-a2df-b33b0221b063" providerId="ADAL" clId="{AB4858B3-5355-4FD0-BEBB-2743FBBB85E5}" dt="2023-05-05T13:19:03.235" v="6880"/>
          <ac:spMkLst>
            <pc:docMk/>
            <pc:sldMk cId="2605940473" sldId="2973"/>
            <ac:spMk id="55" creationId="{B78B719F-0344-42B5-8B50-4681EA9D4661}"/>
          </ac:spMkLst>
        </pc:spChg>
        <pc:spChg chg="mod ord topLvl">
          <ac:chgData name="Helen Margolis" userId="e6a7afbc-961a-442d-a2df-b33b0221b063" providerId="ADAL" clId="{AB4858B3-5355-4FD0-BEBB-2743FBBB85E5}" dt="2023-05-05T13:19:53.247" v="6890" actId="1076"/>
          <ac:spMkLst>
            <pc:docMk/>
            <pc:sldMk cId="2605940473" sldId="2973"/>
            <ac:spMk id="56" creationId="{2650C98E-E170-427B-AB75-69D49705CBA2}"/>
          </ac:spMkLst>
        </pc:spChg>
        <pc:spChg chg="mod">
          <ac:chgData name="Helen Margolis" userId="e6a7afbc-961a-442d-a2df-b33b0221b063" providerId="ADAL" clId="{AB4858B3-5355-4FD0-BEBB-2743FBBB85E5}" dt="2023-05-05T13:19:03.235" v="6880"/>
          <ac:spMkLst>
            <pc:docMk/>
            <pc:sldMk cId="2605940473" sldId="2973"/>
            <ac:spMk id="57" creationId="{259FB122-6F24-45F4-87E1-3F165F52CBEF}"/>
          </ac:spMkLst>
        </pc:spChg>
        <pc:spChg chg="mod">
          <ac:chgData name="Helen Margolis" userId="e6a7afbc-961a-442d-a2df-b33b0221b063" providerId="ADAL" clId="{AB4858B3-5355-4FD0-BEBB-2743FBBB85E5}" dt="2023-05-05T13:19:03.235" v="6880"/>
          <ac:spMkLst>
            <pc:docMk/>
            <pc:sldMk cId="2605940473" sldId="2973"/>
            <ac:spMk id="58" creationId="{03B83EE4-4335-4072-848F-2DBE50228B02}"/>
          </ac:spMkLst>
        </pc:spChg>
        <pc:spChg chg="mod">
          <ac:chgData name="Helen Margolis" userId="e6a7afbc-961a-442d-a2df-b33b0221b063" providerId="ADAL" clId="{AB4858B3-5355-4FD0-BEBB-2743FBBB85E5}" dt="2023-05-05T13:19:03.235" v="6880"/>
          <ac:spMkLst>
            <pc:docMk/>
            <pc:sldMk cId="2605940473" sldId="2973"/>
            <ac:spMk id="59" creationId="{5D8D81C3-7F8D-4E85-8579-6D6F64F08A71}"/>
          </ac:spMkLst>
        </pc:spChg>
        <pc:spChg chg="mod">
          <ac:chgData name="Helen Margolis" userId="e6a7afbc-961a-442d-a2df-b33b0221b063" providerId="ADAL" clId="{AB4858B3-5355-4FD0-BEBB-2743FBBB85E5}" dt="2023-05-05T13:19:03.235" v="6880"/>
          <ac:spMkLst>
            <pc:docMk/>
            <pc:sldMk cId="2605940473" sldId="2973"/>
            <ac:spMk id="60" creationId="{3CDD059F-E3B2-46A6-831F-0E2ED0E68783}"/>
          </ac:spMkLst>
        </pc:spChg>
        <pc:spChg chg="mod">
          <ac:chgData name="Helen Margolis" userId="e6a7afbc-961a-442d-a2df-b33b0221b063" providerId="ADAL" clId="{AB4858B3-5355-4FD0-BEBB-2743FBBB85E5}" dt="2023-05-05T13:19:03.235" v="6880"/>
          <ac:spMkLst>
            <pc:docMk/>
            <pc:sldMk cId="2605940473" sldId="2973"/>
            <ac:spMk id="61" creationId="{F82636C8-E228-4BF9-906B-2D964E691D5E}"/>
          </ac:spMkLst>
        </pc:spChg>
        <pc:spChg chg="mod">
          <ac:chgData name="Helen Margolis" userId="e6a7afbc-961a-442d-a2df-b33b0221b063" providerId="ADAL" clId="{AB4858B3-5355-4FD0-BEBB-2743FBBB85E5}" dt="2023-05-05T13:19:03.235" v="6880"/>
          <ac:spMkLst>
            <pc:docMk/>
            <pc:sldMk cId="2605940473" sldId="2973"/>
            <ac:spMk id="62" creationId="{AFEEBC35-B1AF-4159-8AC7-EEDE1DE80143}"/>
          </ac:spMkLst>
        </pc:spChg>
        <pc:spChg chg="del">
          <ac:chgData name="Helen Margolis" userId="e6a7afbc-961a-442d-a2df-b33b0221b063" providerId="ADAL" clId="{AB4858B3-5355-4FD0-BEBB-2743FBBB85E5}" dt="2023-05-05T13:14:50.474" v="6584" actId="478"/>
          <ac:spMkLst>
            <pc:docMk/>
            <pc:sldMk cId="2605940473" sldId="2973"/>
            <ac:spMk id="63" creationId="{5D8ED410-C18F-4F9F-A28F-57C92D2E0D4E}"/>
          </ac:spMkLst>
        </pc:spChg>
        <pc:spChg chg="del">
          <ac:chgData name="Helen Margolis" userId="e6a7afbc-961a-442d-a2df-b33b0221b063" providerId="ADAL" clId="{AB4858B3-5355-4FD0-BEBB-2743FBBB85E5}" dt="2023-05-05T13:14:50.474" v="6584" actId="478"/>
          <ac:spMkLst>
            <pc:docMk/>
            <pc:sldMk cId="2605940473" sldId="2973"/>
            <ac:spMk id="64" creationId="{AD56C5E1-2DE4-46CB-BEC4-5483E503F95B}"/>
          </ac:spMkLst>
        </pc:spChg>
        <pc:spChg chg="del">
          <ac:chgData name="Helen Margolis" userId="e6a7afbc-961a-442d-a2df-b33b0221b063" providerId="ADAL" clId="{AB4858B3-5355-4FD0-BEBB-2743FBBB85E5}" dt="2023-05-05T13:14:58.195" v="6588" actId="478"/>
          <ac:spMkLst>
            <pc:docMk/>
            <pc:sldMk cId="2605940473" sldId="2973"/>
            <ac:spMk id="67" creationId="{B8A38951-DA65-4532-8320-6CD67E4C71B0}"/>
          </ac:spMkLst>
        </pc:spChg>
        <pc:spChg chg="mod topLvl">
          <ac:chgData name="Helen Margolis" userId="e6a7afbc-961a-442d-a2df-b33b0221b063" providerId="ADAL" clId="{AB4858B3-5355-4FD0-BEBB-2743FBBB85E5}" dt="2023-05-05T13:19:03.235" v="6880"/>
          <ac:spMkLst>
            <pc:docMk/>
            <pc:sldMk cId="2605940473" sldId="2973"/>
            <ac:spMk id="70" creationId="{587A1A7C-2DB7-4C32-9C94-D541E6EC2C96}"/>
          </ac:spMkLst>
        </pc:spChg>
        <pc:grpChg chg="add mod">
          <ac:chgData name="Helen Margolis" userId="e6a7afbc-961a-442d-a2df-b33b0221b063" providerId="ADAL" clId="{AB4858B3-5355-4FD0-BEBB-2743FBBB85E5}" dt="2023-05-05T13:19:03.235" v="6880"/>
          <ac:grpSpMkLst>
            <pc:docMk/>
            <pc:sldMk cId="2605940473" sldId="2973"/>
            <ac:grpSpMk id="6" creationId="{BFAE9957-B25C-8294-7B0F-417FA207E23D}"/>
          </ac:grpSpMkLst>
        </pc:grpChg>
        <pc:grpChg chg="del">
          <ac:chgData name="Helen Margolis" userId="e6a7afbc-961a-442d-a2df-b33b0221b063" providerId="ADAL" clId="{AB4858B3-5355-4FD0-BEBB-2743FBBB85E5}" dt="2023-05-05T13:14:56.916" v="6587" actId="478"/>
          <ac:grpSpMkLst>
            <pc:docMk/>
            <pc:sldMk cId="2605940473" sldId="2973"/>
            <ac:grpSpMk id="10" creationId="{55F8D94A-DB44-472B-B76C-6E7903FFF5E8}"/>
          </ac:grpSpMkLst>
        </pc:grpChg>
        <pc:grpChg chg="mod topLvl">
          <ac:chgData name="Helen Margolis" userId="e6a7afbc-961a-442d-a2df-b33b0221b063" providerId="ADAL" clId="{AB4858B3-5355-4FD0-BEBB-2743FBBB85E5}" dt="2023-05-05T13:19:03.235" v="6880"/>
          <ac:grpSpMkLst>
            <pc:docMk/>
            <pc:sldMk cId="2605940473" sldId="2973"/>
            <ac:grpSpMk id="13" creationId="{8F11C3E6-12FB-40E6-80C3-027C23767FE5}"/>
          </ac:grpSpMkLst>
        </pc:grpChg>
        <pc:grpChg chg="mod topLvl">
          <ac:chgData name="Helen Margolis" userId="e6a7afbc-961a-442d-a2df-b33b0221b063" providerId="ADAL" clId="{AB4858B3-5355-4FD0-BEBB-2743FBBB85E5}" dt="2023-05-05T13:19:03.235" v="6880"/>
          <ac:grpSpMkLst>
            <pc:docMk/>
            <pc:sldMk cId="2605940473" sldId="2973"/>
            <ac:grpSpMk id="17" creationId="{845F7C12-E113-4655-8D47-B724E99380E3}"/>
          </ac:grpSpMkLst>
        </pc:grpChg>
        <pc:grpChg chg="mod topLvl">
          <ac:chgData name="Helen Margolis" userId="e6a7afbc-961a-442d-a2df-b33b0221b063" providerId="ADAL" clId="{AB4858B3-5355-4FD0-BEBB-2743FBBB85E5}" dt="2023-05-05T13:19:03.235" v="6880"/>
          <ac:grpSpMkLst>
            <pc:docMk/>
            <pc:sldMk cId="2605940473" sldId="2973"/>
            <ac:grpSpMk id="22" creationId="{246DC7E6-AD6B-43C6-B0C5-FA972CCAC4CB}"/>
          </ac:grpSpMkLst>
        </pc:grpChg>
        <pc:grpChg chg="del mod">
          <ac:chgData name="Helen Margolis" userId="e6a7afbc-961a-442d-a2df-b33b0221b063" providerId="ADAL" clId="{AB4858B3-5355-4FD0-BEBB-2743FBBB85E5}" dt="2023-05-05T13:15:32.908" v="6591" actId="165"/>
          <ac:grpSpMkLst>
            <pc:docMk/>
            <pc:sldMk cId="2605940473" sldId="2973"/>
            <ac:grpSpMk id="71" creationId="{A631D2D2-38F7-447C-89FC-5C17FFA1A9E4}"/>
          </ac:grpSpMkLst>
        </pc:grpChg>
        <pc:picChg chg="del">
          <ac:chgData name="Helen Margolis" userId="e6a7afbc-961a-442d-a2df-b33b0221b063" providerId="ADAL" clId="{AB4858B3-5355-4FD0-BEBB-2743FBBB85E5}" dt="2023-05-05T13:18:19.452" v="6871" actId="21"/>
          <ac:picMkLst>
            <pc:docMk/>
            <pc:sldMk cId="2605940473" sldId="2973"/>
            <ac:picMk id="7" creationId="{38B74106-B587-EB83-7BB4-1485702D7F76}"/>
          </ac:picMkLst>
        </pc:picChg>
        <pc:picChg chg="mod topLvl modCrop">
          <ac:chgData name="Helen Margolis" userId="e6a7afbc-961a-442d-a2df-b33b0221b063" providerId="ADAL" clId="{AB4858B3-5355-4FD0-BEBB-2743FBBB85E5}" dt="2023-05-05T13:19:03.235" v="6880"/>
          <ac:picMkLst>
            <pc:docMk/>
            <pc:sldMk cId="2605940473" sldId="2973"/>
            <ac:picMk id="9" creationId="{A7E5642A-CB41-4CC2-9CF4-0762B9D96735}"/>
          </ac:picMkLst>
        </pc:picChg>
        <pc:picChg chg="mod ord topLvl">
          <ac:chgData name="Helen Margolis" userId="e6a7afbc-961a-442d-a2df-b33b0221b063" providerId="ADAL" clId="{AB4858B3-5355-4FD0-BEBB-2743FBBB85E5}" dt="2023-05-05T13:19:32.268" v="6887" actId="166"/>
          <ac:picMkLst>
            <pc:docMk/>
            <pc:sldMk cId="2605940473" sldId="2973"/>
            <ac:picMk id="52" creationId="{85F01A25-DEE0-40D5-BC1D-75ACFBB0B25C}"/>
          </ac:picMkLst>
        </pc:picChg>
        <pc:picChg chg="del">
          <ac:chgData name="Helen Margolis" userId="e6a7afbc-961a-442d-a2df-b33b0221b063" providerId="ADAL" clId="{AB4858B3-5355-4FD0-BEBB-2743FBBB85E5}" dt="2023-05-05T13:20:37.075" v="6895" actId="21"/>
          <ac:picMkLst>
            <pc:docMk/>
            <pc:sldMk cId="2605940473" sldId="2973"/>
            <ac:picMk id="76" creationId="{DB7850B7-5D5A-2118-C6CF-5A8FA1EC028F}"/>
          </ac:picMkLst>
        </pc:picChg>
        <pc:cxnChg chg="add mod ord">
          <ac:chgData name="Helen Margolis" userId="e6a7afbc-961a-442d-a2df-b33b0221b063" providerId="ADAL" clId="{AB4858B3-5355-4FD0-BEBB-2743FBBB85E5}" dt="2023-05-05T13:19:45.144" v="6889" actId="1076"/>
          <ac:cxnSpMkLst>
            <pc:docMk/>
            <pc:sldMk cId="2605940473" sldId="2973"/>
            <ac:cxnSpMk id="8" creationId="{DD267EE0-8594-052A-3B34-FFDD99A7DC85}"/>
          </ac:cxnSpMkLst>
        </pc:cxnChg>
        <pc:cxnChg chg="mod topLvl">
          <ac:chgData name="Helen Margolis" userId="e6a7afbc-961a-442d-a2df-b33b0221b063" providerId="ADAL" clId="{AB4858B3-5355-4FD0-BEBB-2743FBBB85E5}" dt="2023-05-05T13:19:03.235" v="6880"/>
          <ac:cxnSpMkLst>
            <pc:docMk/>
            <pc:sldMk cId="2605940473" sldId="2973"/>
            <ac:cxnSpMk id="31" creationId="{AC7E69C5-E71B-4266-ABEB-EE4F6824B18C}"/>
          </ac:cxnSpMkLst>
        </pc:cxnChg>
        <pc:cxnChg chg="mod topLvl">
          <ac:chgData name="Helen Margolis" userId="e6a7afbc-961a-442d-a2df-b33b0221b063" providerId="ADAL" clId="{AB4858B3-5355-4FD0-BEBB-2743FBBB85E5}" dt="2023-05-05T13:19:03.235" v="6880"/>
          <ac:cxnSpMkLst>
            <pc:docMk/>
            <pc:sldMk cId="2605940473" sldId="2973"/>
            <ac:cxnSpMk id="32" creationId="{DAD7B9CE-6963-4FCB-A151-34726F38D2BF}"/>
          </ac:cxnSpMkLst>
        </pc:cxnChg>
        <pc:cxnChg chg="mod topLvl">
          <ac:chgData name="Helen Margolis" userId="e6a7afbc-961a-442d-a2df-b33b0221b063" providerId="ADAL" clId="{AB4858B3-5355-4FD0-BEBB-2743FBBB85E5}" dt="2023-05-05T13:19:03.235" v="6880"/>
          <ac:cxnSpMkLst>
            <pc:docMk/>
            <pc:sldMk cId="2605940473" sldId="2973"/>
            <ac:cxnSpMk id="33" creationId="{85F2D85E-9F22-439A-9552-C2FBBE5E60BC}"/>
          </ac:cxnSpMkLst>
        </pc:cxnChg>
        <pc:cxnChg chg="mod topLvl">
          <ac:chgData name="Helen Margolis" userId="e6a7afbc-961a-442d-a2df-b33b0221b063" providerId="ADAL" clId="{AB4858B3-5355-4FD0-BEBB-2743FBBB85E5}" dt="2023-05-05T13:19:03.235" v="6880"/>
          <ac:cxnSpMkLst>
            <pc:docMk/>
            <pc:sldMk cId="2605940473" sldId="2973"/>
            <ac:cxnSpMk id="34" creationId="{C3320449-F32F-4DB9-A865-FAC3845A6D6D}"/>
          </ac:cxnSpMkLst>
        </pc:cxnChg>
        <pc:cxnChg chg="mod topLvl">
          <ac:chgData name="Helen Margolis" userId="e6a7afbc-961a-442d-a2df-b33b0221b063" providerId="ADAL" clId="{AB4858B3-5355-4FD0-BEBB-2743FBBB85E5}" dt="2023-05-05T13:19:03.235" v="6880"/>
          <ac:cxnSpMkLst>
            <pc:docMk/>
            <pc:sldMk cId="2605940473" sldId="2973"/>
            <ac:cxnSpMk id="35" creationId="{8C61A574-F524-4BCA-BD06-1F49C57B0C84}"/>
          </ac:cxnSpMkLst>
        </pc:cxnChg>
        <pc:cxnChg chg="mod topLvl">
          <ac:chgData name="Helen Margolis" userId="e6a7afbc-961a-442d-a2df-b33b0221b063" providerId="ADAL" clId="{AB4858B3-5355-4FD0-BEBB-2743FBBB85E5}" dt="2023-05-05T13:19:03.235" v="6880"/>
          <ac:cxnSpMkLst>
            <pc:docMk/>
            <pc:sldMk cId="2605940473" sldId="2973"/>
            <ac:cxnSpMk id="36" creationId="{6D49CC84-546F-4B25-9333-6DEF21509021}"/>
          </ac:cxnSpMkLst>
        </pc:cxnChg>
        <pc:cxnChg chg="mod topLvl">
          <ac:chgData name="Helen Margolis" userId="e6a7afbc-961a-442d-a2df-b33b0221b063" providerId="ADAL" clId="{AB4858B3-5355-4FD0-BEBB-2743FBBB85E5}" dt="2023-05-05T13:19:03.235" v="6880"/>
          <ac:cxnSpMkLst>
            <pc:docMk/>
            <pc:sldMk cId="2605940473" sldId="2973"/>
            <ac:cxnSpMk id="37" creationId="{8B7A0EC5-343A-4195-8F19-AA43EE864592}"/>
          </ac:cxnSpMkLst>
        </pc:cxnChg>
        <pc:cxnChg chg="mod topLvl">
          <ac:chgData name="Helen Margolis" userId="e6a7afbc-961a-442d-a2df-b33b0221b063" providerId="ADAL" clId="{AB4858B3-5355-4FD0-BEBB-2743FBBB85E5}" dt="2023-05-05T13:19:03.235" v="6880"/>
          <ac:cxnSpMkLst>
            <pc:docMk/>
            <pc:sldMk cId="2605940473" sldId="2973"/>
            <ac:cxnSpMk id="43" creationId="{A73472B3-D6F3-49A2-987D-5F8DEC04415F}"/>
          </ac:cxnSpMkLst>
        </pc:cxnChg>
        <pc:cxnChg chg="mod topLvl">
          <ac:chgData name="Helen Margolis" userId="e6a7afbc-961a-442d-a2df-b33b0221b063" providerId="ADAL" clId="{AB4858B3-5355-4FD0-BEBB-2743FBBB85E5}" dt="2023-05-05T13:19:03.235" v="6880"/>
          <ac:cxnSpMkLst>
            <pc:docMk/>
            <pc:sldMk cId="2605940473" sldId="2973"/>
            <ac:cxnSpMk id="53" creationId="{AE93BE9B-EE56-411A-BDA0-452EC15F0114}"/>
          </ac:cxnSpMkLst>
        </pc:cxnChg>
        <pc:cxnChg chg="add mod">
          <ac:chgData name="Helen Margolis" userId="e6a7afbc-961a-442d-a2df-b33b0221b063" providerId="ADAL" clId="{AB4858B3-5355-4FD0-BEBB-2743FBBB85E5}" dt="2023-05-05T13:19:18.819" v="6884" actId="14100"/>
          <ac:cxnSpMkLst>
            <pc:docMk/>
            <pc:sldMk cId="2605940473" sldId="2973"/>
            <ac:cxnSpMk id="68" creationId="{2C85FDF9-5B68-EBAA-28E1-CAB5C8181D24}"/>
          </ac:cxnSpMkLst>
        </pc:cxnChg>
        <pc:cxnChg chg="add mod">
          <ac:chgData name="Helen Margolis" userId="e6a7afbc-961a-442d-a2df-b33b0221b063" providerId="ADAL" clId="{AB4858B3-5355-4FD0-BEBB-2743FBBB85E5}" dt="2023-05-05T13:19:11.281" v="6883" actId="14100"/>
          <ac:cxnSpMkLst>
            <pc:docMk/>
            <pc:sldMk cId="2605940473" sldId="2973"/>
            <ac:cxnSpMk id="69" creationId="{D8F76744-762C-6CD4-3C8F-A74D63F01AB9}"/>
          </ac:cxnSpMkLst>
        </pc:cxnChg>
      </pc:sldChg>
      <pc:sldChg chg="add">
        <pc:chgData name="Helen Margolis" userId="e6a7afbc-961a-442d-a2df-b33b0221b063" providerId="ADAL" clId="{AB4858B3-5355-4FD0-BEBB-2743FBBB85E5}" dt="2023-04-28T15:59:02.895" v="1108"/>
        <pc:sldMkLst>
          <pc:docMk/>
          <pc:sldMk cId="1083304065" sldId="2975"/>
        </pc:sldMkLst>
      </pc:sldChg>
      <pc:sldChg chg="add del">
        <pc:chgData name="Helen Margolis" userId="e6a7afbc-961a-442d-a2df-b33b0221b063" providerId="ADAL" clId="{AB4858B3-5355-4FD0-BEBB-2743FBBB85E5}" dt="2023-04-28T15:58:50.535" v="1107" actId="2696"/>
        <pc:sldMkLst>
          <pc:docMk/>
          <pc:sldMk cId="1285801343" sldId="2975"/>
        </pc:sldMkLst>
      </pc:sldChg>
      <pc:sldChg chg="add del">
        <pc:chgData name="Helen Margolis" userId="e6a7afbc-961a-442d-a2df-b33b0221b063" providerId="ADAL" clId="{AB4858B3-5355-4FD0-BEBB-2743FBBB85E5}" dt="2023-05-01T16:16:48.627" v="1455" actId="47"/>
        <pc:sldMkLst>
          <pc:docMk/>
          <pc:sldMk cId="1747324513" sldId="2982"/>
        </pc:sldMkLst>
      </pc:sldChg>
      <pc:sldChg chg="add del">
        <pc:chgData name="Helen Margolis" userId="e6a7afbc-961a-442d-a2df-b33b0221b063" providerId="ADAL" clId="{AB4858B3-5355-4FD0-BEBB-2743FBBB85E5}" dt="2023-04-28T15:58:22.975" v="1105" actId="2696"/>
        <pc:sldMkLst>
          <pc:docMk/>
          <pc:sldMk cId="3197418786" sldId="2982"/>
        </pc:sldMkLst>
      </pc:sldChg>
      <pc:sldChg chg="del">
        <pc:chgData name="Helen Margolis" userId="e6a7afbc-961a-442d-a2df-b33b0221b063" providerId="ADAL" clId="{AB4858B3-5355-4FD0-BEBB-2743FBBB85E5}" dt="2023-05-01T16:16:48.627" v="1455" actId="47"/>
        <pc:sldMkLst>
          <pc:docMk/>
          <pc:sldMk cId="3155185974" sldId="2983"/>
        </pc:sldMkLst>
      </pc:sldChg>
      <pc:sldChg chg="add del">
        <pc:chgData name="Helen Margolis" userId="e6a7afbc-961a-442d-a2df-b33b0221b063" providerId="ADAL" clId="{AB4858B3-5355-4FD0-BEBB-2743FBBB85E5}" dt="2023-04-28T16:00:01.445" v="1110" actId="47"/>
        <pc:sldMkLst>
          <pc:docMk/>
          <pc:sldMk cId="2624907720" sldId="3004"/>
        </pc:sldMkLst>
      </pc:sldChg>
      <pc:sldChg chg="add del">
        <pc:chgData name="Helen Margolis" userId="e6a7afbc-961a-442d-a2df-b33b0221b063" providerId="ADAL" clId="{AB4858B3-5355-4FD0-BEBB-2743FBBB85E5}" dt="2023-04-28T15:58:50.535" v="1107" actId="2696"/>
        <pc:sldMkLst>
          <pc:docMk/>
          <pc:sldMk cId="3922038818" sldId="3004"/>
        </pc:sldMkLst>
      </pc:sldChg>
      <pc:sldChg chg="add del">
        <pc:chgData name="Helen Margolis" userId="e6a7afbc-961a-442d-a2df-b33b0221b063" providerId="ADAL" clId="{AB4858B3-5355-4FD0-BEBB-2743FBBB85E5}" dt="2023-04-28T15:58:50.535" v="1107" actId="2696"/>
        <pc:sldMkLst>
          <pc:docMk/>
          <pc:sldMk cId="1528622597" sldId="3019"/>
        </pc:sldMkLst>
      </pc:sldChg>
      <pc:sldChg chg="add del">
        <pc:chgData name="Helen Margolis" userId="e6a7afbc-961a-442d-a2df-b33b0221b063" providerId="ADAL" clId="{AB4858B3-5355-4FD0-BEBB-2743FBBB85E5}" dt="2023-04-28T16:00:01.445" v="1110" actId="47"/>
        <pc:sldMkLst>
          <pc:docMk/>
          <pc:sldMk cId="3463747182" sldId="3019"/>
        </pc:sldMkLst>
      </pc:sldChg>
      <pc:sldChg chg="add del">
        <pc:chgData name="Helen Margolis" userId="e6a7afbc-961a-442d-a2df-b33b0221b063" providerId="ADAL" clId="{AB4858B3-5355-4FD0-BEBB-2743FBBB85E5}" dt="2023-04-28T16:00:01.445" v="1110" actId="47"/>
        <pc:sldMkLst>
          <pc:docMk/>
          <pc:sldMk cId="62367232" sldId="3023"/>
        </pc:sldMkLst>
      </pc:sldChg>
      <pc:sldChg chg="add del">
        <pc:chgData name="Helen Margolis" userId="e6a7afbc-961a-442d-a2df-b33b0221b063" providerId="ADAL" clId="{AB4858B3-5355-4FD0-BEBB-2743FBBB85E5}" dt="2023-04-28T15:58:50.535" v="1107" actId="2696"/>
        <pc:sldMkLst>
          <pc:docMk/>
          <pc:sldMk cId="3493124833" sldId="3023"/>
        </pc:sldMkLst>
      </pc:sldChg>
      <pc:sldChg chg="add del">
        <pc:chgData name="Helen Margolis" userId="e6a7afbc-961a-442d-a2df-b33b0221b063" providerId="ADAL" clId="{AB4858B3-5355-4FD0-BEBB-2743FBBB85E5}" dt="2023-04-28T15:58:50.535" v="1107" actId="2696"/>
        <pc:sldMkLst>
          <pc:docMk/>
          <pc:sldMk cId="1402944512" sldId="3024"/>
        </pc:sldMkLst>
      </pc:sldChg>
      <pc:sldChg chg="add del">
        <pc:chgData name="Helen Margolis" userId="e6a7afbc-961a-442d-a2df-b33b0221b063" providerId="ADAL" clId="{AB4858B3-5355-4FD0-BEBB-2743FBBB85E5}" dt="2023-04-28T16:01:00.791" v="1112" actId="47"/>
        <pc:sldMkLst>
          <pc:docMk/>
          <pc:sldMk cId="3815995595" sldId="3024"/>
        </pc:sldMkLst>
      </pc:sldChg>
      <pc:sldChg chg="add del">
        <pc:chgData name="Helen Margolis" userId="e6a7afbc-961a-442d-a2df-b33b0221b063" providerId="ADAL" clId="{AB4858B3-5355-4FD0-BEBB-2743FBBB85E5}" dt="2023-04-28T16:01:00.791" v="1112" actId="47"/>
        <pc:sldMkLst>
          <pc:docMk/>
          <pc:sldMk cId="871630114" sldId="3025"/>
        </pc:sldMkLst>
      </pc:sldChg>
      <pc:sldChg chg="add del">
        <pc:chgData name="Helen Margolis" userId="e6a7afbc-961a-442d-a2df-b33b0221b063" providerId="ADAL" clId="{AB4858B3-5355-4FD0-BEBB-2743FBBB85E5}" dt="2023-04-28T15:58:50.535" v="1107" actId="2696"/>
        <pc:sldMkLst>
          <pc:docMk/>
          <pc:sldMk cId="2202688425" sldId="3025"/>
        </pc:sldMkLst>
      </pc:sldChg>
      <pc:sldChg chg="add del">
        <pc:chgData name="Helen Margolis" userId="e6a7afbc-961a-442d-a2df-b33b0221b063" providerId="ADAL" clId="{AB4858B3-5355-4FD0-BEBB-2743FBBB85E5}" dt="2023-04-28T15:58:50.535" v="1107" actId="2696"/>
        <pc:sldMkLst>
          <pc:docMk/>
          <pc:sldMk cId="2748834713" sldId="3027"/>
        </pc:sldMkLst>
      </pc:sldChg>
      <pc:sldChg chg="add del">
        <pc:chgData name="Helen Margolis" userId="e6a7afbc-961a-442d-a2df-b33b0221b063" providerId="ADAL" clId="{AB4858B3-5355-4FD0-BEBB-2743FBBB85E5}" dt="2023-04-28T16:03:44.047" v="1120" actId="47"/>
        <pc:sldMkLst>
          <pc:docMk/>
          <pc:sldMk cId="3771055306" sldId="3027"/>
        </pc:sldMkLst>
      </pc:sldChg>
      <pc:sldChg chg="add del">
        <pc:chgData name="Helen Margolis" userId="e6a7afbc-961a-442d-a2df-b33b0221b063" providerId="ADAL" clId="{AB4858B3-5355-4FD0-BEBB-2743FBBB85E5}" dt="2023-04-28T15:58:50.535" v="1107" actId="2696"/>
        <pc:sldMkLst>
          <pc:docMk/>
          <pc:sldMk cId="1608035133" sldId="3029"/>
        </pc:sldMkLst>
      </pc:sldChg>
      <pc:sldChg chg="add del">
        <pc:chgData name="Helen Margolis" userId="e6a7afbc-961a-442d-a2df-b33b0221b063" providerId="ADAL" clId="{AB4858B3-5355-4FD0-BEBB-2743FBBB85E5}" dt="2023-04-28T16:04:37.039" v="1124" actId="47"/>
        <pc:sldMkLst>
          <pc:docMk/>
          <pc:sldMk cId="2130428637" sldId="3029"/>
        </pc:sldMkLst>
      </pc:sldChg>
      <pc:sldChg chg="add del">
        <pc:chgData name="Helen Margolis" userId="e6a7afbc-961a-442d-a2df-b33b0221b063" providerId="ADAL" clId="{AB4858B3-5355-4FD0-BEBB-2743FBBB85E5}" dt="2023-04-28T15:58:50.535" v="1107" actId="2696"/>
        <pc:sldMkLst>
          <pc:docMk/>
          <pc:sldMk cId="620287733" sldId="3030"/>
        </pc:sldMkLst>
      </pc:sldChg>
      <pc:sldChg chg="add">
        <pc:chgData name="Helen Margolis" userId="e6a7afbc-961a-442d-a2df-b33b0221b063" providerId="ADAL" clId="{AB4858B3-5355-4FD0-BEBB-2743FBBB85E5}" dt="2023-04-28T15:59:02.895" v="1108"/>
        <pc:sldMkLst>
          <pc:docMk/>
          <pc:sldMk cId="2549830167" sldId="3030"/>
        </pc:sldMkLst>
      </pc:sldChg>
      <pc:sldChg chg="add del">
        <pc:chgData name="Helen Margolis" userId="e6a7afbc-961a-442d-a2df-b33b0221b063" providerId="ADAL" clId="{AB4858B3-5355-4FD0-BEBB-2743FBBB85E5}" dt="2023-04-28T16:04:07.976" v="1121" actId="47"/>
        <pc:sldMkLst>
          <pc:docMk/>
          <pc:sldMk cId="2683639431" sldId="3031"/>
        </pc:sldMkLst>
      </pc:sldChg>
      <pc:sldChg chg="add del">
        <pc:chgData name="Helen Margolis" userId="e6a7afbc-961a-442d-a2df-b33b0221b063" providerId="ADAL" clId="{AB4858B3-5355-4FD0-BEBB-2743FBBB85E5}" dt="2023-04-28T15:58:50.535" v="1107" actId="2696"/>
        <pc:sldMkLst>
          <pc:docMk/>
          <pc:sldMk cId="2724098782" sldId="3031"/>
        </pc:sldMkLst>
      </pc:sldChg>
      <pc:sldChg chg="add del">
        <pc:chgData name="Helen Margolis" userId="e6a7afbc-961a-442d-a2df-b33b0221b063" providerId="ADAL" clId="{AB4858B3-5355-4FD0-BEBB-2743FBBB85E5}" dt="2023-04-28T16:04:07.976" v="1121" actId="47"/>
        <pc:sldMkLst>
          <pc:docMk/>
          <pc:sldMk cId="2216900547" sldId="3032"/>
        </pc:sldMkLst>
      </pc:sldChg>
      <pc:sldChg chg="add del">
        <pc:chgData name="Helen Margolis" userId="e6a7afbc-961a-442d-a2df-b33b0221b063" providerId="ADAL" clId="{AB4858B3-5355-4FD0-BEBB-2743FBBB85E5}" dt="2023-04-28T15:58:50.535" v="1107" actId="2696"/>
        <pc:sldMkLst>
          <pc:docMk/>
          <pc:sldMk cId="3636331981" sldId="3032"/>
        </pc:sldMkLst>
      </pc:sldChg>
      <pc:sldChg chg="add del">
        <pc:chgData name="Helen Margolis" userId="e6a7afbc-961a-442d-a2df-b33b0221b063" providerId="ADAL" clId="{AB4858B3-5355-4FD0-BEBB-2743FBBB85E5}" dt="2023-04-28T16:01:22.345" v="1113" actId="47"/>
        <pc:sldMkLst>
          <pc:docMk/>
          <pc:sldMk cId="656400978" sldId="3033"/>
        </pc:sldMkLst>
      </pc:sldChg>
      <pc:sldChg chg="add del">
        <pc:chgData name="Helen Margolis" userId="e6a7afbc-961a-442d-a2df-b33b0221b063" providerId="ADAL" clId="{AB4858B3-5355-4FD0-BEBB-2743FBBB85E5}" dt="2023-04-28T15:58:50.535" v="1107" actId="2696"/>
        <pc:sldMkLst>
          <pc:docMk/>
          <pc:sldMk cId="2625345467" sldId="3033"/>
        </pc:sldMkLst>
      </pc:sldChg>
      <pc:sldChg chg="add del">
        <pc:chgData name="Helen Margolis" userId="e6a7afbc-961a-442d-a2df-b33b0221b063" providerId="ADAL" clId="{AB4858B3-5355-4FD0-BEBB-2743FBBB85E5}" dt="2023-04-28T15:58:50.535" v="1107" actId="2696"/>
        <pc:sldMkLst>
          <pc:docMk/>
          <pc:sldMk cId="2921800491" sldId="3035"/>
        </pc:sldMkLst>
      </pc:sldChg>
      <pc:sldChg chg="add del">
        <pc:chgData name="Helen Margolis" userId="e6a7afbc-961a-442d-a2df-b33b0221b063" providerId="ADAL" clId="{AB4858B3-5355-4FD0-BEBB-2743FBBB85E5}" dt="2023-04-28T16:03:44.047" v="1120" actId="47"/>
        <pc:sldMkLst>
          <pc:docMk/>
          <pc:sldMk cId="3165229348" sldId="3035"/>
        </pc:sldMkLst>
      </pc:sldChg>
      <pc:sldChg chg="add">
        <pc:chgData name="Helen Margolis" userId="e6a7afbc-961a-442d-a2df-b33b0221b063" providerId="ADAL" clId="{AB4858B3-5355-4FD0-BEBB-2743FBBB85E5}" dt="2023-04-28T15:59:02.895" v="1108"/>
        <pc:sldMkLst>
          <pc:docMk/>
          <pc:sldMk cId="1560965683" sldId="3036"/>
        </pc:sldMkLst>
      </pc:sldChg>
      <pc:sldChg chg="add del">
        <pc:chgData name="Helen Margolis" userId="e6a7afbc-961a-442d-a2df-b33b0221b063" providerId="ADAL" clId="{AB4858B3-5355-4FD0-BEBB-2743FBBB85E5}" dt="2023-04-28T15:58:50.535" v="1107" actId="2696"/>
        <pc:sldMkLst>
          <pc:docMk/>
          <pc:sldMk cId="1647898557" sldId="3036"/>
        </pc:sldMkLst>
      </pc:sldChg>
      <pc:sldChg chg="add del">
        <pc:chgData name="Helen Margolis" userId="e6a7afbc-961a-442d-a2df-b33b0221b063" providerId="ADAL" clId="{AB4858B3-5355-4FD0-BEBB-2743FBBB85E5}" dt="2023-04-28T15:58:50.535" v="1107" actId="2696"/>
        <pc:sldMkLst>
          <pc:docMk/>
          <pc:sldMk cId="151269347" sldId="3037"/>
        </pc:sldMkLst>
      </pc:sldChg>
      <pc:sldChg chg="add">
        <pc:chgData name="Helen Margolis" userId="e6a7afbc-961a-442d-a2df-b33b0221b063" providerId="ADAL" clId="{AB4858B3-5355-4FD0-BEBB-2743FBBB85E5}" dt="2023-04-28T16:04:26.664" v="1123"/>
        <pc:sldMkLst>
          <pc:docMk/>
          <pc:sldMk cId="243478120" sldId="3037"/>
        </pc:sldMkLst>
      </pc:sldChg>
      <pc:sldChg chg="add del">
        <pc:chgData name="Helen Margolis" userId="e6a7afbc-961a-442d-a2df-b33b0221b063" providerId="ADAL" clId="{AB4858B3-5355-4FD0-BEBB-2743FBBB85E5}" dt="2023-04-28T16:04:21.787" v="1122" actId="2696"/>
        <pc:sldMkLst>
          <pc:docMk/>
          <pc:sldMk cId="439473831" sldId="3037"/>
        </pc:sldMkLst>
      </pc:sldChg>
      <pc:sldChg chg="add">
        <pc:chgData name="Helen Margolis" userId="e6a7afbc-961a-442d-a2df-b33b0221b063" providerId="ADAL" clId="{AB4858B3-5355-4FD0-BEBB-2743FBBB85E5}" dt="2023-04-28T16:04:26.664" v="1123"/>
        <pc:sldMkLst>
          <pc:docMk/>
          <pc:sldMk cId="19104364" sldId="3038"/>
        </pc:sldMkLst>
      </pc:sldChg>
      <pc:sldChg chg="add del">
        <pc:chgData name="Helen Margolis" userId="e6a7afbc-961a-442d-a2df-b33b0221b063" providerId="ADAL" clId="{AB4858B3-5355-4FD0-BEBB-2743FBBB85E5}" dt="2023-04-28T16:04:21.787" v="1122" actId="2696"/>
        <pc:sldMkLst>
          <pc:docMk/>
          <pc:sldMk cId="1614380694" sldId="3038"/>
        </pc:sldMkLst>
      </pc:sldChg>
      <pc:sldChg chg="add del">
        <pc:chgData name="Helen Margolis" userId="e6a7afbc-961a-442d-a2df-b33b0221b063" providerId="ADAL" clId="{AB4858B3-5355-4FD0-BEBB-2743FBBB85E5}" dt="2023-04-28T15:58:50.535" v="1107" actId="2696"/>
        <pc:sldMkLst>
          <pc:docMk/>
          <pc:sldMk cId="3337444046" sldId="3038"/>
        </pc:sldMkLst>
      </pc:sldChg>
      <pc:sldChg chg="add del">
        <pc:chgData name="Helen Margolis" userId="e6a7afbc-961a-442d-a2df-b33b0221b063" providerId="ADAL" clId="{AB4858B3-5355-4FD0-BEBB-2743FBBB85E5}" dt="2023-04-28T16:04:21.787" v="1122" actId="2696"/>
        <pc:sldMkLst>
          <pc:docMk/>
          <pc:sldMk cId="1361255311" sldId="3039"/>
        </pc:sldMkLst>
      </pc:sldChg>
      <pc:sldChg chg="add del">
        <pc:chgData name="Helen Margolis" userId="e6a7afbc-961a-442d-a2df-b33b0221b063" providerId="ADAL" clId="{AB4858B3-5355-4FD0-BEBB-2743FBBB85E5}" dt="2023-04-28T15:58:50.535" v="1107" actId="2696"/>
        <pc:sldMkLst>
          <pc:docMk/>
          <pc:sldMk cId="3292719866" sldId="3039"/>
        </pc:sldMkLst>
      </pc:sldChg>
      <pc:sldChg chg="add">
        <pc:chgData name="Helen Margolis" userId="e6a7afbc-961a-442d-a2df-b33b0221b063" providerId="ADAL" clId="{AB4858B3-5355-4FD0-BEBB-2743FBBB85E5}" dt="2023-04-28T16:04:26.664" v="1123"/>
        <pc:sldMkLst>
          <pc:docMk/>
          <pc:sldMk cId="3780454411" sldId="3039"/>
        </pc:sldMkLst>
      </pc:sldChg>
      <pc:sldChg chg="add">
        <pc:chgData name="Helen Margolis" userId="e6a7afbc-961a-442d-a2df-b33b0221b063" providerId="ADAL" clId="{AB4858B3-5355-4FD0-BEBB-2743FBBB85E5}" dt="2023-04-28T16:04:26.664" v="1123"/>
        <pc:sldMkLst>
          <pc:docMk/>
          <pc:sldMk cId="163743099" sldId="3046"/>
        </pc:sldMkLst>
      </pc:sldChg>
      <pc:sldChg chg="add del">
        <pc:chgData name="Helen Margolis" userId="e6a7afbc-961a-442d-a2df-b33b0221b063" providerId="ADAL" clId="{AB4858B3-5355-4FD0-BEBB-2743FBBB85E5}" dt="2023-04-28T15:58:50.535" v="1107" actId="2696"/>
        <pc:sldMkLst>
          <pc:docMk/>
          <pc:sldMk cId="1104461976" sldId="3046"/>
        </pc:sldMkLst>
      </pc:sldChg>
      <pc:sldChg chg="add del">
        <pc:chgData name="Helen Margolis" userId="e6a7afbc-961a-442d-a2df-b33b0221b063" providerId="ADAL" clId="{AB4858B3-5355-4FD0-BEBB-2743FBBB85E5}" dt="2023-04-28T16:04:21.787" v="1122" actId="2696"/>
        <pc:sldMkLst>
          <pc:docMk/>
          <pc:sldMk cId="3961233353" sldId="3046"/>
        </pc:sldMkLst>
      </pc:sldChg>
      <pc:sldChg chg="add">
        <pc:chgData name="Helen Margolis" userId="e6a7afbc-961a-442d-a2df-b33b0221b063" providerId="ADAL" clId="{AB4858B3-5355-4FD0-BEBB-2743FBBB85E5}" dt="2023-04-28T16:02:10.178" v="1118"/>
        <pc:sldMkLst>
          <pc:docMk/>
          <pc:sldMk cId="782331149" sldId="3055"/>
        </pc:sldMkLst>
      </pc:sldChg>
      <pc:sldChg chg="add del">
        <pc:chgData name="Helen Margolis" userId="e6a7afbc-961a-442d-a2df-b33b0221b063" providerId="ADAL" clId="{AB4858B3-5355-4FD0-BEBB-2743FBBB85E5}" dt="2023-04-28T16:02:04.134" v="1117" actId="2696"/>
        <pc:sldMkLst>
          <pc:docMk/>
          <pc:sldMk cId="1043870079" sldId="3055"/>
        </pc:sldMkLst>
      </pc:sldChg>
      <pc:sldChg chg="add del">
        <pc:chgData name="Helen Margolis" userId="e6a7afbc-961a-442d-a2df-b33b0221b063" providerId="ADAL" clId="{AB4858B3-5355-4FD0-BEBB-2743FBBB85E5}" dt="2023-04-28T15:58:50.535" v="1107" actId="2696"/>
        <pc:sldMkLst>
          <pc:docMk/>
          <pc:sldMk cId="2073058233" sldId="3055"/>
        </pc:sldMkLst>
      </pc:sldChg>
      <pc:sldChg chg="add del">
        <pc:chgData name="Helen Margolis" userId="e6a7afbc-961a-442d-a2df-b33b0221b063" providerId="ADAL" clId="{AB4858B3-5355-4FD0-BEBB-2743FBBB85E5}" dt="2023-04-28T16:01:22.345" v="1113" actId="47"/>
        <pc:sldMkLst>
          <pc:docMk/>
          <pc:sldMk cId="948188633" sldId="3057"/>
        </pc:sldMkLst>
      </pc:sldChg>
      <pc:sldChg chg="add del">
        <pc:chgData name="Helen Margolis" userId="e6a7afbc-961a-442d-a2df-b33b0221b063" providerId="ADAL" clId="{AB4858B3-5355-4FD0-BEBB-2743FBBB85E5}" dt="2023-04-28T15:58:50.535" v="1107" actId="2696"/>
        <pc:sldMkLst>
          <pc:docMk/>
          <pc:sldMk cId="2503031600" sldId="3057"/>
        </pc:sldMkLst>
      </pc:sldChg>
      <pc:sldChg chg="add del">
        <pc:chgData name="Helen Margolis" userId="e6a7afbc-961a-442d-a2df-b33b0221b063" providerId="ADAL" clId="{AB4858B3-5355-4FD0-BEBB-2743FBBB85E5}" dt="2023-04-28T15:58:50.535" v="1107" actId="2696"/>
        <pc:sldMkLst>
          <pc:docMk/>
          <pc:sldMk cId="2346045779" sldId="3058"/>
        </pc:sldMkLst>
      </pc:sldChg>
      <pc:sldChg chg="add">
        <pc:chgData name="Helen Margolis" userId="e6a7afbc-961a-442d-a2df-b33b0221b063" providerId="ADAL" clId="{AB4858B3-5355-4FD0-BEBB-2743FBBB85E5}" dt="2023-04-28T15:59:02.895" v="1108"/>
        <pc:sldMkLst>
          <pc:docMk/>
          <pc:sldMk cId="3097362817" sldId="3058"/>
        </pc:sldMkLst>
      </pc:sldChg>
      <pc:sldChg chg="add del">
        <pc:chgData name="Helen Margolis" userId="e6a7afbc-961a-442d-a2df-b33b0221b063" providerId="ADAL" clId="{AB4858B3-5355-4FD0-BEBB-2743FBBB85E5}" dt="2023-04-28T15:58:50.535" v="1107" actId="2696"/>
        <pc:sldMkLst>
          <pc:docMk/>
          <pc:sldMk cId="1600288530" sldId="3059"/>
        </pc:sldMkLst>
      </pc:sldChg>
      <pc:sldChg chg="add">
        <pc:chgData name="Helen Margolis" userId="e6a7afbc-961a-442d-a2df-b33b0221b063" providerId="ADAL" clId="{AB4858B3-5355-4FD0-BEBB-2743FBBB85E5}" dt="2023-04-28T15:59:02.895" v="1108"/>
        <pc:sldMkLst>
          <pc:docMk/>
          <pc:sldMk cId="2392509664" sldId="3059"/>
        </pc:sldMkLst>
      </pc:sldChg>
      <pc:sldChg chg="add">
        <pc:chgData name="Helen Margolis" userId="e6a7afbc-961a-442d-a2df-b33b0221b063" providerId="ADAL" clId="{AB4858B3-5355-4FD0-BEBB-2743FBBB85E5}" dt="2023-04-28T15:59:02.895" v="1108"/>
        <pc:sldMkLst>
          <pc:docMk/>
          <pc:sldMk cId="188396567" sldId="3060"/>
        </pc:sldMkLst>
      </pc:sldChg>
      <pc:sldChg chg="add del">
        <pc:chgData name="Helen Margolis" userId="e6a7afbc-961a-442d-a2df-b33b0221b063" providerId="ADAL" clId="{AB4858B3-5355-4FD0-BEBB-2743FBBB85E5}" dt="2023-04-28T15:58:50.535" v="1107" actId="2696"/>
        <pc:sldMkLst>
          <pc:docMk/>
          <pc:sldMk cId="1056574573" sldId="3060"/>
        </pc:sldMkLst>
      </pc:sldChg>
      <pc:sldChg chg="add">
        <pc:chgData name="Helen Margolis" userId="e6a7afbc-961a-442d-a2df-b33b0221b063" providerId="ADAL" clId="{AB4858B3-5355-4FD0-BEBB-2743FBBB85E5}" dt="2023-04-28T15:59:02.895" v="1108"/>
        <pc:sldMkLst>
          <pc:docMk/>
          <pc:sldMk cId="1013187070" sldId="3061"/>
        </pc:sldMkLst>
      </pc:sldChg>
      <pc:sldChg chg="add del">
        <pc:chgData name="Helen Margolis" userId="e6a7afbc-961a-442d-a2df-b33b0221b063" providerId="ADAL" clId="{AB4858B3-5355-4FD0-BEBB-2743FBBB85E5}" dt="2023-04-28T15:58:50.535" v="1107" actId="2696"/>
        <pc:sldMkLst>
          <pc:docMk/>
          <pc:sldMk cId="2315561396" sldId="3061"/>
        </pc:sldMkLst>
      </pc:sldChg>
      <pc:sldChg chg="add del">
        <pc:chgData name="Helen Margolis" userId="e6a7afbc-961a-442d-a2df-b33b0221b063" providerId="ADAL" clId="{AB4858B3-5355-4FD0-BEBB-2743FBBB85E5}" dt="2023-04-28T15:58:22.975" v="1105" actId="2696"/>
        <pc:sldMkLst>
          <pc:docMk/>
          <pc:sldMk cId="2906111106" sldId="3062"/>
        </pc:sldMkLst>
      </pc:sldChg>
      <pc:sldChg chg="add del">
        <pc:chgData name="Helen Margolis" userId="e6a7afbc-961a-442d-a2df-b33b0221b063" providerId="ADAL" clId="{AB4858B3-5355-4FD0-BEBB-2743FBBB85E5}" dt="2023-05-01T16:16:48.627" v="1455" actId="47"/>
        <pc:sldMkLst>
          <pc:docMk/>
          <pc:sldMk cId="3395808010" sldId="3062"/>
        </pc:sldMkLst>
      </pc:sldChg>
      <pc:sldChg chg="add del">
        <pc:chgData name="Helen Margolis" userId="e6a7afbc-961a-442d-a2df-b33b0221b063" providerId="ADAL" clId="{AB4858B3-5355-4FD0-BEBB-2743FBBB85E5}" dt="2023-04-28T15:58:50.535" v="1107" actId="2696"/>
        <pc:sldMkLst>
          <pc:docMk/>
          <pc:sldMk cId="2469518518" sldId="3063"/>
        </pc:sldMkLst>
      </pc:sldChg>
      <pc:sldChg chg="add">
        <pc:chgData name="Helen Margolis" userId="e6a7afbc-961a-442d-a2df-b33b0221b063" providerId="ADAL" clId="{AB4858B3-5355-4FD0-BEBB-2743FBBB85E5}" dt="2023-04-28T15:59:02.895" v="1108"/>
        <pc:sldMkLst>
          <pc:docMk/>
          <pc:sldMk cId="3788385473" sldId="3063"/>
        </pc:sldMkLst>
      </pc:sldChg>
      <pc:sldChg chg="add del">
        <pc:chgData name="Helen Margolis" userId="e6a7afbc-961a-442d-a2df-b33b0221b063" providerId="ADAL" clId="{AB4858B3-5355-4FD0-BEBB-2743FBBB85E5}" dt="2023-05-01T16:16:48.627" v="1455" actId="47"/>
        <pc:sldMkLst>
          <pc:docMk/>
          <pc:sldMk cId="723713493" sldId="3064"/>
        </pc:sldMkLst>
      </pc:sldChg>
      <pc:sldChg chg="add del">
        <pc:chgData name="Helen Margolis" userId="e6a7afbc-961a-442d-a2df-b33b0221b063" providerId="ADAL" clId="{AB4858B3-5355-4FD0-BEBB-2743FBBB85E5}" dt="2023-04-28T15:58:22.975" v="1105" actId="2696"/>
        <pc:sldMkLst>
          <pc:docMk/>
          <pc:sldMk cId="2679095887" sldId="3064"/>
        </pc:sldMkLst>
      </pc:sldChg>
      <pc:sldChg chg="add del">
        <pc:chgData name="Helen Margolis" userId="e6a7afbc-961a-442d-a2df-b33b0221b063" providerId="ADAL" clId="{AB4858B3-5355-4FD0-BEBB-2743FBBB85E5}" dt="2023-04-28T15:58:22.975" v="1105" actId="2696"/>
        <pc:sldMkLst>
          <pc:docMk/>
          <pc:sldMk cId="1622145715" sldId="3066"/>
        </pc:sldMkLst>
      </pc:sldChg>
      <pc:sldChg chg="add del">
        <pc:chgData name="Helen Margolis" userId="e6a7afbc-961a-442d-a2df-b33b0221b063" providerId="ADAL" clId="{AB4858B3-5355-4FD0-BEBB-2743FBBB85E5}" dt="2023-05-01T16:16:48.627" v="1455" actId="47"/>
        <pc:sldMkLst>
          <pc:docMk/>
          <pc:sldMk cId="1633210138" sldId="3066"/>
        </pc:sldMkLst>
      </pc:sldChg>
      <pc:sldChg chg="add del">
        <pc:chgData name="Helen Margolis" userId="e6a7afbc-961a-442d-a2df-b33b0221b063" providerId="ADAL" clId="{AB4858B3-5355-4FD0-BEBB-2743FBBB85E5}" dt="2023-05-01T16:16:48.627" v="1455" actId="47"/>
        <pc:sldMkLst>
          <pc:docMk/>
          <pc:sldMk cId="3238199322" sldId="3067"/>
        </pc:sldMkLst>
      </pc:sldChg>
      <pc:sldChg chg="add del">
        <pc:chgData name="Helen Margolis" userId="e6a7afbc-961a-442d-a2df-b33b0221b063" providerId="ADAL" clId="{AB4858B3-5355-4FD0-BEBB-2743FBBB85E5}" dt="2023-04-28T15:58:22.975" v="1105" actId="2696"/>
        <pc:sldMkLst>
          <pc:docMk/>
          <pc:sldMk cId="4137520947" sldId="3067"/>
        </pc:sldMkLst>
      </pc:sldChg>
      <pc:sldChg chg="add ord">
        <pc:chgData name="Helen Margolis" userId="e6a7afbc-961a-442d-a2df-b33b0221b063" providerId="ADAL" clId="{AB4858B3-5355-4FD0-BEBB-2743FBBB85E5}" dt="2023-04-28T16:02:00.201" v="1116"/>
        <pc:sldMkLst>
          <pc:docMk/>
          <pc:sldMk cId="472244193" sldId="3068"/>
        </pc:sldMkLst>
      </pc:sldChg>
      <pc:sldChg chg="add del">
        <pc:chgData name="Helen Margolis" userId="e6a7afbc-961a-442d-a2df-b33b0221b063" providerId="ADAL" clId="{AB4858B3-5355-4FD0-BEBB-2743FBBB85E5}" dt="2023-04-28T15:58:50.535" v="1107" actId="2696"/>
        <pc:sldMkLst>
          <pc:docMk/>
          <pc:sldMk cId="1810970118" sldId="3068"/>
        </pc:sldMkLst>
      </pc:sldChg>
      <pc:sldChg chg="add del">
        <pc:chgData name="Helen Margolis" userId="e6a7afbc-961a-442d-a2df-b33b0221b063" providerId="ADAL" clId="{AB4858B3-5355-4FD0-BEBB-2743FBBB85E5}" dt="2023-04-28T15:58:22.975" v="1105" actId="2696"/>
        <pc:sldMkLst>
          <pc:docMk/>
          <pc:sldMk cId="1981079847" sldId="3069"/>
        </pc:sldMkLst>
      </pc:sldChg>
      <pc:sldChg chg="add del">
        <pc:chgData name="Helen Margolis" userId="e6a7afbc-961a-442d-a2df-b33b0221b063" providerId="ADAL" clId="{AB4858B3-5355-4FD0-BEBB-2743FBBB85E5}" dt="2023-05-01T16:16:48.627" v="1455" actId="47"/>
        <pc:sldMkLst>
          <pc:docMk/>
          <pc:sldMk cId="2647237548" sldId="3069"/>
        </pc:sldMkLst>
      </pc:sldChg>
      <pc:sldChg chg="add del">
        <pc:chgData name="Helen Margolis" userId="e6a7afbc-961a-442d-a2df-b33b0221b063" providerId="ADAL" clId="{AB4858B3-5355-4FD0-BEBB-2743FBBB85E5}" dt="2023-05-01T16:16:48.627" v="1455" actId="47"/>
        <pc:sldMkLst>
          <pc:docMk/>
          <pc:sldMk cId="405679338" sldId="3070"/>
        </pc:sldMkLst>
      </pc:sldChg>
      <pc:sldChg chg="add del">
        <pc:chgData name="Helen Margolis" userId="e6a7afbc-961a-442d-a2df-b33b0221b063" providerId="ADAL" clId="{AB4858B3-5355-4FD0-BEBB-2743FBBB85E5}" dt="2023-04-28T15:58:22.975" v="1105" actId="2696"/>
        <pc:sldMkLst>
          <pc:docMk/>
          <pc:sldMk cId="3046707895" sldId="3070"/>
        </pc:sldMkLst>
      </pc:sldChg>
      <pc:sldChg chg="del">
        <pc:chgData name="Helen Margolis" userId="e6a7afbc-961a-442d-a2df-b33b0221b063" providerId="ADAL" clId="{AB4858B3-5355-4FD0-BEBB-2743FBBB85E5}" dt="2023-05-01T16:16:48.627" v="1455" actId="47"/>
        <pc:sldMkLst>
          <pc:docMk/>
          <pc:sldMk cId="1708041254" sldId="3072"/>
        </pc:sldMkLst>
      </pc:sldChg>
      <pc:sldChg chg="del">
        <pc:chgData name="Helen Margolis" userId="e6a7afbc-961a-442d-a2df-b33b0221b063" providerId="ADAL" clId="{AB4858B3-5355-4FD0-BEBB-2743FBBB85E5}" dt="2023-05-01T16:16:48.627" v="1455" actId="47"/>
        <pc:sldMkLst>
          <pc:docMk/>
          <pc:sldMk cId="1837796249" sldId="3073"/>
        </pc:sldMkLst>
      </pc:sldChg>
      <pc:sldChg chg="del">
        <pc:chgData name="Helen Margolis" userId="e6a7afbc-961a-442d-a2df-b33b0221b063" providerId="ADAL" clId="{AB4858B3-5355-4FD0-BEBB-2743FBBB85E5}" dt="2023-05-01T16:16:48.627" v="1455" actId="47"/>
        <pc:sldMkLst>
          <pc:docMk/>
          <pc:sldMk cId="4280075011" sldId="3074"/>
        </pc:sldMkLst>
      </pc:sldChg>
      <pc:sldChg chg="del">
        <pc:chgData name="Helen Margolis" userId="e6a7afbc-961a-442d-a2df-b33b0221b063" providerId="ADAL" clId="{AB4858B3-5355-4FD0-BEBB-2743FBBB85E5}" dt="2023-05-01T16:16:48.627" v="1455" actId="47"/>
        <pc:sldMkLst>
          <pc:docMk/>
          <pc:sldMk cId="1180883565" sldId="3075"/>
        </pc:sldMkLst>
      </pc:sldChg>
      <pc:sldChg chg="del">
        <pc:chgData name="Helen Margolis" userId="e6a7afbc-961a-442d-a2df-b33b0221b063" providerId="ADAL" clId="{AB4858B3-5355-4FD0-BEBB-2743FBBB85E5}" dt="2023-05-01T16:16:48.627" v="1455" actId="47"/>
        <pc:sldMkLst>
          <pc:docMk/>
          <pc:sldMk cId="789966243" sldId="3076"/>
        </pc:sldMkLst>
      </pc:sldChg>
      <pc:sldChg chg="del">
        <pc:chgData name="Helen Margolis" userId="e6a7afbc-961a-442d-a2df-b33b0221b063" providerId="ADAL" clId="{AB4858B3-5355-4FD0-BEBB-2743FBBB85E5}" dt="2023-05-01T16:16:48.627" v="1455" actId="47"/>
        <pc:sldMkLst>
          <pc:docMk/>
          <pc:sldMk cId="2336461512" sldId="3077"/>
        </pc:sldMkLst>
      </pc:sldChg>
      <pc:sldChg chg="del">
        <pc:chgData name="Helen Margolis" userId="e6a7afbc-961a-442d-a2df-b33b0221b063" providerId="ADAL" clId="{AB4858B3-5355-4FD0-BEBB-2743FBBB85E5}" dt="2023-05-01T16:16:48.627" v="1455" actId="47"/>
        <pc:sldMkLst>
          <pc:docMk/>
          <pc:sldMk cId="20463350" sldId="3078"/>
        </pc:sldMkLst>
      </pc:sldChg>
      <pc:sldChg chg="del">
        <pc:chgData name="Helen Margolis" userId="e6a7afbc-961a-442d-a2df-b33b0221b063" providerId="ADAL" clId="{AB4858B3-5355-4FD0-BEBB-2743FBBB85E5}" dt="2023-05-01T16:16:48.627" v="1455" actId="47"/>
        <pc:sldMkLst>
          <pc:docMk/>
          <pc:sldMk cId="662787787" sldId="3079"/>
        </pc:sldMkLst>
      </pc:sldChg>
      <pc:sldChg chg="del">
        <pc:chgData name="Helen Margolis" userId="e6a7afbc-961a-442d-a2df-b33b0221b063" providerId="ADAL" clId="{AB4858B3-5355-4FD0-BEBB-2743FBBB85E5}" dt="2023-05-01T16:16:48.627" v="1455" actId="47"/>
        <pc:sldMkLst>
          <pc:docMk/>
          <pc:sldMk cId="2862664050" sldId="3081"/>
        </pc:sldMkLst>
      </pc:sldChg>
      <pc:sldChg chg="del">
        <pc:chgData name="Helen Margolis" userId="e6a7afbc-961a-442d-a2df-b33b0221b063" providerId="ADAL" clId="{AB4858B3-5355-4FD0-BEBB-2743FBBB85E5}" dt="2023-05-01T16:16:48.627" v="1455" actId="47"/>
        <pc:sldMkLst>
          <pc:docMk/>
          <pc:sldMk cId="1950312615" sldId="3082"/>
        </pc:sldMkLst>
      </pc:sldChg>
      <pc:sldChg chg="add del">
        <pc:chgData name="Helen Margolis" userId="e6a7afbc-961a-442d-a2df-b33b0221b063" providerId="ADAL" clId="{AB4858B3-5355-4FD0-BEBB-2743FBBB85E5}" dt="2023-04-28T15:58:22.975" v="1105" actId="2696"/>
        <pc:sldMkLst>
          <pc:docMk/>
          <pc:sldMk cId="502950281" sldId="3083"/>
        </pc:sldMkLst>
      </pc:sldChg>
      <pc:sldChg chg="add del">
        <pc:chgData name="Helen Margolis" userId="e6a7afbc-961a-442d-a2df-b33b0221b063" providerId="ADAL" clId="{AB4858B3-5355-4FD0-BEBB-2743FBBB85E5}" dt="2023-05-01T16:16:48.627" v="1455" actId="47"/>
        <pc:sldMkLst>
          <pc:docMk/>
          <pc:sldMk cId="3410238976" sldId="3083"/>
        </pc:sldMkLst>
      </pc:sldChg>
      <pc:sldChg chg="del">
        <pc:chgData name="Helen Margolis" userId="e6a7afbc-961a-442d-a2df-b33b0221b063" providerId="ADAL" clId="{AB4858B3-5355-4FD0-BEBB-2743FBBB85E5}" dt="2023-05-01T16:16:48.627" v="1455" actId="47"/>
        <pc:sldMkLst>
          <pc:docMk/>
          <pc:sldMk cId="1658918836" sldId="3084"/>
        </pc:sldMkLst>
      </pc:sldChg>
      <pc:sldChg chg="del">
        <pc:chgData name="Helen Margolis" userId="e6a7afbc-961a-442d-a2df-b33b0221b063" providerId="ADAL" clId="{AB4858B3-5355-4FD0-BEBB-2743FBBB85E5}" dt="2023-05-01T16:16:48.627" v="1455" actId="47"/>
        <pc:sldMkLst>
          <pc:docMk/>
          <pc:sldMk cId="627033434" sldId="3087"/>
        </pc:sldMkLst>
      </pc:sldChg>
      <pc:sldChg chg="del">
        <pc:chgData name="Helen Margolis" userId="e6a7afbc-961a-442d-a2df-b33b0221b063" providerId="ADAL" clId="{AB4858B3-5355-4FD0-BEBB-2743FBBB85E5}" dt="2023-05-01T16:16:48.627" v="1455" actId="47"/>
        <pc:sldMkLst>
          <pc:docMk/>
          <pc:sldMk cId="2696265700" sldId="3088"/>
        </pc:sldMkLst>
      </pc:sldChg>
      <pc:sldChg chg="del">
        <pc:chgData name="Helen Margolis" userId="e6a7afbc-961a-442d-a2df-b33b0221b063" providerId="ADAL" clId="{AB4858B3-5355-4FD0-BEBB-2743FBBB85E5}" dt="2023-05-01T16:16:48.627" v="1455" actId="47"/>
        <pc:sldMkLst>
          <pc:docMk/>
          <pc:sldMk cId="3947221374" sldId="3089"/>
        </pc:sldMkLst>
      </pc:sldChg>
      <pc:sldChg chg="del">
        <pc:chgData name="Helen Margolis" userId="e6a7afbc-961a-442d-a2df-b33b0221b063" providerId="ADAL" clId="{AB4858B3-5355-4FD0-BEBB-2743FBBB85E5}" dt="2023-05-01T16:16:48.627" v="1455" actId="47"/>
        <pc:sldMkLst>
          <pc:docMk/>
          <pc:sldMk cId="84014666" sldId="3090"/>
        </pc:sldMkLst>
      </pc:sldChg>
      <pc:sldChg chg="del">
        <pc:chgData name="Helen Margolis" userId="e6a7afbc-961a-442d-a2df-b33b0221b063" providerId="ADAL" clId="{AB4858B3-5355-4FD0-BEBB-2743FBBB85E5}" dt="2023-05-01T16:16:48.627" v="1455" actId="47"/>
        <pc:sldMkLst>
          <pc:docMk/>
          <pc:sldMk cId="1518020072" sldId="3091"/>
        </pc:sldMkLst>
      </pc:sldChg>
      <pc:sldChg chg="add del">
        <pc:chgData name="Helen Margolis" userId="e6a7afbc-961a-442d-a2df-b33b0221b063" providerId="ADAL" clId="{AB4858B3-5355-4FD0-BEBB-2743FBBB85E5}" dt="2023-05-01T16:16:48.627" v="1455" actId="47"/>
        <pc:sldMkLst>
          <pc:docMk/>
          <pc:sldMk cId="3603814960" sldId="3092"/>
        </pc:sldMkLst>
      </pc:sldChg>
      <pc:sldChg chg="add del">
        <pc:chgData name="Helen Margolis" userId="e6a7afbc-961a-442d-a2df-b33b0221b063" providerId="ADAL" clId="{AB4858B3-5355-4FD0-BEBB-2743FBBB85E5}" dt="2023-05-01T16:16:48.627" v="1455" actId="47"/>
        <pc:sldMkLst>
          <pc:docMk/>
          <pc:sldMk cId="176775444" sldId="3093"/>
        </pc:sldMkLst>
      </pc:sldChg>
      <pc:sldChg chg="add del">
        <pc:chgData name="Helen Margolis" userId="e6a7afbc-961a-442d-a2df-b33b0221b063" providerId="ADAL" clId="{AB4858B3-5355-4FD0-BEBB-2743FBBB85E5}" dt="2023-05-01T16:16:48.627" v="1455" actId="47"/>
        <pc:sldMkLst>
          <pc:docMk/>
          <pc:sldMk cId="26348247" sldId="3094"/>
        </pc:sldMkLst>
      </pc:sldChg>
      <pc:sldChg chg="add del">
        <pc:chgData name="Helen Margolis" userId="e6a7afbc-961a-442d-a2df-b33b0221b063" providerId="ADAL" clId="{AB4858B3-5355-4FD0-BEBB-2743FBBB85E5}" dt="2023-05-01T16:16:48.627" v="1455" actId="47"/>
        <pc:sldMkLst>
          <pc:docMk/>
          <pc:sldMk cId="2948505911" sldId="3095"/>
        </pc:sldMkLst>
      </pc:sldChg>
      <pc:sldChg chg="add del">
        <pc:chgData name="Helen Margolis" userId="e6a7afbc-961a-442d-a2df-b33b0221b063" providerId="ADAL" clId="{AB4858B3-5355-4FD0-BEBB-2743FBBB85E5}" dt="2023-05-01T16:16:48.627" v="1455" actId="47"/>
        <pc:sldMkLst>
          <pc:docMk/>
          <pc:sldMk cId="1541175071" sldId="3096"/>
        </pc:sldMkLst>
      </pc:sldChg>
      <pc:sldChg chg="add del">
        <pc:chgData name="Helen Margolis" userId="e6a7afbc-961a-442d-a2df-b33b0221b063" providerId="ADAL" clId="{AB4858B3-5355-4FD0-BEBB-2743FBBB85E5}" dt="2023-05-01T16:16:48.627" v="1455" actId="47"/>
        <pc:sldMkLst>
          <pc:docMk/>
          <pc:sldMk cId="700140242" sldId="3097"/>
        </pc:sldMkLst>
      </pc:sldChg>
      <pc:sldChg chg="add del">
        <pc:chgData name="Helen Margolis" userId="e6a7afbc-961a-442d-a2df-b33b0221b063" providerId="ADAL" clId="{AB4858B3-5355-4FD0-BEBB-2743FBBB85E5}" dt="2023-05-01T16:16:48.627" v="1455" actId="47"/>
        <pc:sldMkLst>
          <pc:docMk/>
          <pc:sldMk cId="357951770" sldId="3098"/>
        </pc:sldMkLst>
      </pc:sldChg>
      <pc:sldChg chg="add del">
        <pc:chgData name="Helen Margolis" userId="e6a7afbc-961a-442d-a2df-b33b0221b063" providerId="ADAL" clId="{AB4858B3-5355-4FD0-BEBB-2743FBBB85E5}" dt="2023-04-28T15:58:22.975" v="1105" actId="2696"/>
        <pc:sldMkLst>
          <pc:docMk/>
          <pc:sldMk cId="3260138046" sldId="3098"/>
        </pc:sldMkLst>
      </pc:sldChg>
      <pc:sldChg chg="add del">
        <pc:chgData name="Helen Margolis" userId="e6a7afbc-961a-442d-a2df-b33b0221b063" providerId="ADAL" clId="{AB4858B3-5355-4FD0-BEBB-2743FBBB85E5}" dt="2023-04-28T15:58:22.975" v="1105" actId="2696"/>
        <pc:sldMkLst>
          <pc:docMk/>
          <pc:sldMk cId="2902921939" sldId="3099"/>
        </pc:sldMkLst>
      </pc:sldChg>
      <pc:sldChg chg="add del">
        <pc:chgData name="Helen Margolis" userId="e6a7afbc-961a-442d-a2df-b33b0221b063" providerId="ADAL" clId="{AB4858B3-5355-4FD0-BEBB-2743FBBB85E5}" dt="2023-05-01T16:16:48.627" v="1455" actId="47"/>
        <pc:sldMkLst>
          <pc:docMk/>
          <pc:sldMk cId="3705287164" sldId="3099"/>
        </pc:sldMkLst>
      </pc:sldChg>
      <pc:sldChg chg="add del">
        <pc:chgData name="Helen Margolis" userId="e6a7afbc-961a-442d-a2df-b33b0221b063" providerId="ADAL" clId="{AB4858B3-5355-4FD0-BEBB-2743FBBB85E5}" dt="2023-05-01T16:16:48.627" v="1455" actId="47"/>
        <pc:sldMkLst>
          <pc:docMk/>
          <pc:sldMk cId="2800023633" sldId="3109"/>
        </pc:sldMkLst>
      </pc:sldChg>
      <pc:sldChg chg="add del">
        <pc:chgData name="Helen Margolis" userId="e6a7afbc-961a-442d-a2df-b33b0221b063" providerId="ADAL" clId="{AB4858B3-5355-4FD0-BEBB-2743FBBB85E5}" dt="2023-05-01T16:16:48.627" v="1455" actId="47"/>
        <pc:sldMkLst>
          <pc:docMk/>
          <pc:sldMk cId="558645205" sldId="3112"/>
        </pc:sldMkLst>
      </pc:sldChg>
      <pc:sldChg chg="add del">
        <pc:chgData name="Helen Margolis" userId="e6a7afbc-961a-442d-a2df-b33b0221b063" providerId="ADAL" clId="{AB4858B3-5355-4FD0-BEBB-2743FBBB85E5}" dt="2023-05-01T16:16:48.627" v="1455" actId="47"/>
        <pc:sldMkLst>
          <pc:docMk/>
          <pc:sldMk cId="536621448" sldId="3113"/>
        </pc:sldMkLst>
      </pc:sldChg>
      <pc:sldChg chg="add del">
        <pc:chgData name="Helen Margolis" userId="e6a7afbc-961a-442d-a2df-b33b0221b063" providerId="ADAL" clId="{AB4858B3-5355-4FD0-BEBB-2743FBBB85E5}" dt="2023-05-01T16:16:48.627" v="1455" actId="47"/>
        <pc:sldMkLst>
          <pc:docMk/>
          <pc:sldMk cId="927314978" sldId="3114"/>
        </pc:sldMkLst>
      </pc:sldChg>
      <pc:sldChg chg="add del">
        <pc:chgData name="Helen Margolis" userId="e6a7afbc-961a-442d-a2df-b33b0221b063" providerId="ADAL" clId="{AB4858B3-5355-4FD0-BEBB-2743FBBB85E5}" dt="2023-04-28T15:58:22.975" v="1105" actId="2696"/>
        <pc:sldMkLst>
          <pc:docMk/>
          <pc:sldMk cId="3375572163" sldId="3114"/>
        </pc:sldMkLst>
      </pc:sldChg>
      <pc:sldChg chg="add del">
        <pc:chgData name="Helen Margolis" userId="e6a7afbc-961a-442d-a2df-b33b0221b063" providerId="ADAL" clId="{AB4858B3-5355-4FD0-BEBB-2743FBBB85E5}" dt="2023-05-01T16:16:48.627" v="1455" actId="47"/>
        <pc:sldMkLst>
          <pc:docMk/>
          <pc:sldMk cId="3265284123" sldId="3115"/>
        </pc:sldMkLst>
      </pc:sldChg>
      <pc:sldChg chg="add del">
        <pc:chgData name="Helen Margolis" userId="e6a7afbc-961a-442d-a2df-b33b0221b063" providerId="ADAL" clId="{AB4858B3-5355-4FD0-BEBB-2743FBBB85E5}" dt="2023-05-01T16:16:48.627" v="1455" actId="47"/>
        <pc:sldMkLst>
          <pc:docMk/>
          <pc:sldMk cId="2375836608" sldId="3116"/>
        </pc:sldMkLst>
      </pc:sldChg>
      <pc:sldChg chg="add del">
        <pc:chgData name="Helen Margolis" userId="e6a7afbc-961a-442d-a2df-b33b0221b063" providerId="ADAL" clId="{AB4858B3-5355-4FD0-BEBB-2743FBBB85E5}" dt="2023-05-01T16:16:48.627" v="1455" actId="47"/>
        <pc:sldMkLst>
          <pc:docMk/>
          <pc:sldMk cId="2794973018" sldId="3117"/>
        </pc:sldMkLst>
      </pc:sldChg>
      <pc:sldChg chg="add del">
        <pc:chgData name="Helen Margolis" userId="e6a7afbc-961a-442d-a2df-b33b0221b063" providerId="ADAL" clId="{AB4858B3-5355-4FD0-BEBB-2743FBBB85E5}" dt="2023-05-01T16:16:48.627" v="1455" actId="47"/>
        <pc:sldMkLst>
          <pc:docMk/>
          <pc:sldMk cId="3517041232" sldId="3118"/>
        </pc:sldMkLst>
      </pc:sldChg>
      <pc:sldChg chg="add del">
        <pc:chgData name="Helen Margolis" userId="e6a7afbc-961a-442d-a2df-b33b0221b063" providerId="ADAL" clId="{AB4858B3-5355-4FD0-BEBB-2743FBBB85E5}" dt="2023-05-01T16:16:48.627" v="1455" actId="47"/>
        <pc:sldMkLst>
          <pc:docMk/>
          <pc:sldMk cId="3872084709" sldId="3119"/>
        </pc:sldMkLst>
      </pc:sldChg>
      <pc:sldChg chg="add del">
        <pc:chgData name="Helen Margolis" userId="e6a7afbc-961a-442d-a2df-b33b0221b063" providerId="ADAL" clId="{AB4858B3-5355-4FD0-BEBB-2743FBBB85E5}" dt="2023-05-01T16:16:48.627" v="1455" actId="47"/>
        <pc:sldMkLst>
          <pc:docMk/>
          <pc:sldMk cId="722890073" sldId="3120"/>
        </pc:sldMkLst>
      </pc:sldChg>
      <pc:sldChg chg="addSp delSp modSp new mod ord setBg">
        <pc:chgData name="Helen Margolis" userId="e6a7afbc-961a-442d-a2df-b33b0221b063" providerId="ADAL" clId="{AB4858B3-5355-4FD0-BEBB-2743FBBB85E5}" dt="2023-04-28T16:10:45.926" v="1145" actId="1076"/>
        <pc:sldMkLst>
          <pc:docMk/>
          <pc:sldMk cId="3915174133" sldId="3121"/>
        </pc:sldMkLst>
        <pc:spChg chg="mod">
          <ac:chgData name="Helen Margolis" userId="e6a7afbc-961a-442d-a2df-b33b0221b063" providerId="ADAL" clId="{AB4858B3-5355-4FD0-BEBB-2743FBBB85E5}" dt="2023-04-28T15:51:46.873" v="1043" actId="20577"/>
          <ac:spMkLst>
            <pc:docMk/>
            <pc:sldMk cId="3915174133" sldId="3121"/>
            <ac:spMk id="2" creationId="{7426AF25-739F-D67E-3A33-DD11511ACFF4}"/>
          </ac:spMkLst>
        </pc:spChg>
        <pc:spChg chg="del">
          <ac:chgData name="Helen Margolis" userId="e6a7afbc-961a-442d-a2df-b33b0221b063" providerId="ADAL" clId="{AB4858B3-5355-4FD0-BEBB-2743FBBB85E5}" dt="2023-04-28T14:53:08.704" v="134" actId="478"/>
          <ac:spMkLst>
            <pc:docMk/>
            <pc:sldMk cId="3915174133" sldId="3121"/>
            <ac:spMk id="3" creationId="{1DAEEA16-243E-EA87-0D55-85F8D0552B92}"/>
          </ac:spMkLst>
        </pc:spChg>
        <pc:picChg chg="add del">
          <ac:chgData name="Helen Margolis" userId="e6a7afbc-961a-442d-a2df-b33b0221b063" providerId="ADAL" clId="{AB4858B3-5355-4FD0-BEBB-2743FBBB85E5}" dt="2023-04-28T16:07:09.685" v="1126" actId="21"/>
          <ac:picMkLst>
            <pc:docMk/>
            <pc:sldMk cId="3915174133" sldId="3121"/>
            <ac:picMk id="5" creationId="{92D6524A-3D8C-679F-04EF-9E56586A017A}"/>
          </ac:picMkLst>
        </pc:picChg>
        <pc:picChg chg="add mod">
          <ac:chgData name="Helen Margolis" userId="e6a7afbc-961a-442d-a2df-b33b0221b063" providerId="ADAL" clId="{AB4858B3-5355-4FD0-BEBB-2743FBBB85E5}" dt="2023-04-28T16:10:26.039" v="1143" actId="1076"/>
          <ac:picMkLst>
            <pc:docMk/>
            <pc:sldMk cId="3915174133" sldId="3121"/>
            <ac:picMk id="7" creationId="{A393BF48-F6B0-CA65-4902-BA8487E8532C}"/>
          </ac:picMkLst>
        </pc:picChg>
        <pc:picChg chg="add mod">
          <ac:chgData name="Helen Margolis" userId="e6a7afbc-961a-442d-a2df-b33b0221b063" providerId="ADAL" clId="{AB4858B3-5355-4FD0-BEBB-2743FBBB85E5}" dt="2023-04-28T16:10:45.926" v="1145" actId="1076"/>
          <ac:picMkLst>
            <pc:docMk/>
            <pc:sldMk cId="3915174133" sldId="3121"/>
            <ac:picMk id="9" creationId="{9EB72935-1D8C-1971-AEEA-7C9E1B04E6F1}"/>
          </ac:picMkLst>
        </pc:picChg>
      </pc:sldChg>
      <pc:sldChg chg="add del">
        <pc:chgData name="Helen Margolis" userId="e6a7afbc-961a-442d-a2df-b33b0221b063" providerId="ADAL" clId="{AB4858B3-5355-4FD0-BEBB-2743FBBB85E5}" dt="2023-05-01T16:16:48.627" v="1455" actId="47"/>
        <pc:sldMkLst>
          <pc:docMk/>
          <pc:sldMk cId="273027870" sldId="3122"/>
        </pc:sldMkLst>
      </pc:sldChg>
      <pc:sldChg chg="add del">
        <pc:chgData name="Helen Margolis" userId="e6a7afbc-961a-442d-a2df-b33b0221b063" providerId="ADAL" clId="{AB4858B3-5355-4FD0-BEBB-2743FBBB85E5}" dt="2023-05-01T16:16:48.627" v="1455" actId="47"/>
        <pc:sldMkLst>
          <pc:docMk/>
          <pc:sldMk cId="2260921836" sldId="3123"/>
        </pc:sldMkLst>
      </pc:sldChg>
      <pc:sldChg chg="add del">
        <pc:chgData name="Helen Margolis" userId="e6a7afbc-961a-442d-a2df-b33b0221b063" providerId="ADAL" clId="{AB4858B3-5355-4FD0-BEBB-2743FBBB85E5}" dt="2023-05-01T16:16:48.627" v="1455" actId="47"/>
        <pc:sldMkLst>
          <pc:docMk/>
          <pc:sldMk cId="1016532129" sldId="3124"/>
        </pc:sldMkLst>
      </pc:sldChg>
      <pc:sldChg chg="add del">
        <pc:chgData name="Helen Margolis" userId="e6a7afbc-961a-442d-a2df-b33b0221b063" providerId="ADAL" clId="{AB4858B3-5355-4FD0-BEBB-2743FBBB85E5}" dt="2023-04-28T15:58:22.975" v="1105" actId="2696"/>
        <pc:sldMkLst>
          <pc:docMk/>
          <pc:sldMk cId="1467960049" sldId="3124"/>
        </pc:sldMkLst>
      </pc:sldChg>
      <pc:sldChg chg="add del">
        <pc:chgData name="Helen Margolis" userId="e6a7afbc-961a-442d-a2df-b33b0221b063" providerId="ADAL" clId="{AB4858B3-5355-4FD0-BEBB-2743FBBB85E5}" dt="2023-05-01T16:16:48.627" v="1455" actId="47"/>
        <pc:sldMkLst>
          <pc:docMk/>
          <pc:sldMk cId="311758089" sldId="3125"/>
        </pc:sldMkLst>
      </pc:sldChg>
      <pc:sldChg chg="add del">
        <pc:chgData name="Helen Margolis" userId="e6a7afbc-961a-442d-a2df-b33b0221b063" providerId="ADAL" clId="{AB4858B3-5355-4FD0-BEBB-2743FBBB85E5}" dt="2023-04-28T15:58:22.975" v="1105" actId="2696"/>
        <pc:sldMkLst>
          <pc:docMk/>
          <pc:sldMk cId="1762067772" sldId="3125"/>
        </pc:sldMkLst>
      </pc:sldChg>
      <pc:sldChg chg="add del">
        <pc:chgData name="Helen Margolis" userId="e6a7afbc-961a-442d-a2df-b33b0221b063" providerId="ADAL" clId="{AB4858B3-5355-4FD0-BEBB-2743FBBB85E5}" dt="2023-04-28T15:58:22.975" v="1105" actId="2696"/>
        <pc:sldMkLst>
          <pc:docMk/>
          <pc:sldMk cId="1515985281" sldId="3126"/>
        </pc:sldMkLst>
      </pc:sldChg>
      <pc:sldChg chg="add del">
        <pc:chgData name="Helen Margolis" userId="e6a7afbc-961a-442d-a2df-b33b0221b063" providerId="ADAL" clId="{AB4858B3-5355-4FD0-BEBB-2743FBBB85E5}" dt="2023-05-01T16:16:48.627" v="1455" actId="47"/>
        <pc:sldMkLst>
          <pc:docMk/>
          <pc:sldMk cId="3884603115" sldId="3126"/>
        </pc:sldMkLst>
      </pc:sldChg>
      <pc:sldChg chg="add del">
        <pc:chgData name="Helen Margolis" userId="e6a7afbc-961a-442d-a2df-b33b0221b063" providerId="ADAL" clId="{AB4858B3-5355-4FD0-BEBB-2743FBBB85E5}" dt="2023-05-01T16:16:48.627" v="1455" actId="47"/>
        <pc:sldMkLst>
          <pc:docMk/>
          <pc:sldMk cId="113408250" sldId="3127"/>
        </pc:sldMkLst>
      </pc:sldChg>
      <pc:sldChg chg="add del">
        <pc:chgData name="Helen Margolis" userId="e6a7afbc-961a-442d-a2df-b33b0221b063" providerId="ADAL" clId="{AB4858B3-5355-4FD0-BEBB-2743FBBB85E5}" dt="2023-04-28T15:58:22.975" v="1105" actId="2696"/>
        <pc:sldMkLst>
          <pc:docMk/>
          <pc:sldMk cId="544414093" sldId="3127"/>
        </pc:sldMkLst>
      </pc:sldChg>
      <pc:sldChg chg="add del">
        <pc:chgData name="Helen Margolis" userId="e6a7afbc-961a-442d-a2df-b33b0221b063" providerId="ADAL" clId="{AB4858B3-5355-4FD0-BEBB-2743FBBB85E5}" dt="2023-04-28T15:58:22.975" v="1105" actId="2696"/>
        <pc:sldMkLst>
          <pc:docMk/>
          <pc:sldMk cId="1013840125" sldId="3128"/>
        </pc:sldMkLst>
      </pc:sldChg>
      <pc:sldChg chg="add del">
        <pc:chgData name="Helen Margolis" userId="e6a7afbc-961a-442d-a2df-b33b0221b063" providerId="ADAL" clId="{AB4858B3-5355-4FD0-BEBB-2743FBBB85E5}" dt="2023-05-01T16:16:48.627" v="1455" actId="47"/>
        <pc:sldMkLst>
          <pc:docMk/>
          <pc:sldMk cId="3957290214" sldId="3128"/>
        </pc:sldMkLst>
      </pc:sldChg>
      <pc:sldChg chg="add del">
        <pc:chgData name="Helen Margolis" userId="e6a7afbc-961a-442d-a2df-b33b0221b063" providerId="ADAL" clId="{AB4858B3-5355-4FD0-BEBB-2743FBBB85E5}" dt="2023-05-01T16:16:48.627" v="1455" actId="47"/>
        <pc:sldMkLst>
          <pc:docMk/>
          <pc:sldMk cId="1100493210" sldId="3130"/>
        </pc:sldMkLst>
      </pc:sldChg>
      <pc:sldChg chg="add del">
        <pc:chgData name="Helen Margolis" userId="e6a7afbc-961a-442d-a2df-b33b0221b063" providerId="ADAL" clId="{AB4858B3-5355-4FD0-BEBB-2743FBBB85E5}" dt="2023-04-28T15:58:22.975" v="1105" actId="2696"/>
        <pc:sldMkLst>
          <pc:docMk/>
          <pc:sldMk cId="3472477633" sldId="3130"/>
        </pc:sldMkLst>
      </pc:sldChg>
      <pc:sldChg chg="add del">
        <pc:chgData name="Helen Margolis" userId="e6a7afbc-961a-442d-a2df-b33b0221b063" providerId="ADAL" clId="{AB4858B3-5355-4FD0-BEBB-2743FBBB85E5}" dt="2023-04-28T15:58:22.975" v="1105" actId="2696"/>
        <pc:sldMkLst>
          <pc:docMk/>
          <pc:sldMk cId="2030672241" sldId="3135"/>
        </pc:sldMkLst>
      </pc:sldChg>
      <pc:sldChg chg="add del">
        <pc:chgData name="Helen Margolis" userId="e6a7afbc-961a-442d-a2df-b33b0221b063" providerId="ADAL" clId="{AB4858B3-5355-4FD0-BEBB-2743FBBB85E5}" dt="2023-05-01T16:16:48.627" v="1455" actId="47"/>
        <pc:sldMkLst>
          <pc:docMk/>
          <pc:sldMk cId="2986787878" sldId="3135"/>
        </pc:sldMkLst>
      </pc:sldChg>
      <pc:sldChg chg="add del">
        <pc:chgData name="Helen Margolis" userId="e6a7afbc-961a-442d-a2df-b33b0221b063" providerId="ADAL" clId="{AB4858B3-5355-4FD0-BEBB-2743FBBB85E5}" dt="2023-05-01T16:16:48.627" v="1455" actId="47"/>
        <pc:sldMkLst>
          <pc:docMk/>
          <pc:sldMk cId="2755236605" sldId="3136"/>
        </pc:sldMkLst>
      </pc:sldChg>
      <pc:sldChg chg="add del">
        <pc:chgData name="Helen Margolis" userId="e6a7afbc-961a-442d-a2df-b33b0221b063" providerId="ADAL" clId="{AB4858B3-5355-4FD0-BEBB-2743FBBB85E5}" dt="2023-04-28T15:58:22.975" v="1105" actId="2696"/>
        <pc:sldMkLst>
          <pc:docMk/>
          <pc:sldMk cId="3843653584" sldId="3136"/>
        </pc:sldMkLst>
      </pc:sldChg>
      <pc:sldChg chg="add del">
        <pc:chgData name="Helen Margolis" userId="e6a7afbc-961a-442d-a2df-b33b0221b063" providerId="ADAL" clId="{AB4858B3-5355-4FD0-BEBB-2743FBBB85E5}" dt="2023-04-28T15:58:22.975" v="1105" actId="2696"/>
        <pc:sldMkLst>
          <pc:docMk/>
          <pc:sldMk cId="637599010" sldId="3137"/>
        </pc:sldMkLst>
      </pc:sldChg>
      <pc:sldChg chg="add del">
        <pc:chgData name="Helen Margolis" userId="e6a7afbc-961a-442d-a2df-b33b0221b063" providerId="ADAL" clId="{AB4858B3-5355-4FD0-BEBB-2743FBBB85E5}" dt="2023-05-01T16:16:48.627" v="1455" actId="47"/>
        <pc:sldMkLst>
          <pc:docMk/>
          <pc:sldMk cId="3429149142" sldId="3137"/>
        </pc:sldMkLst>
      </pc:sldChg>
      <pc:sldChg chg="add del">
        <pc:chgData name="Helen Margolis" userId="e6a7afbc-961a-442d-a2df-b33b0221b063" providerId="ADAL" clId="{AB4858B3-5355-4FD0-BEBB-2743FBBB85E5}" dt="2023-04-28T15:58:22.975" v="1105" actId="2696"/>
        <pc:sldMkLst>
          <pc:docMk/>
          <pc:sldMk cId="2232169106" sldId="3138"/>
        </pc:sldMkLst>
      </pc:sldChg>
      <pc:sldChg chg="add del">
        <pc:chgData name="Helen Margolis" userId="e6a7afbc-961a-442d-a2df-b33b0221b063" providerId="ADAL" clId="{AB4858B3-5355-4FD0-BEBB-2743FBBB85E5}" dt="2023-05-01T16:16:48.627" v="1455" actId="47"/>
        <pc:sldMkLst>
          <pc:docMk/>
          <pc:sldMk cId="3810022834" sldId="3138"/>
        </pc:sldMkLst>
      </pc:sldChg>
      <pc:sldChg chg="add del">
        <pc:chgData name="Helen Margolis" userId="e6a7afbc-961a-442d-a2df-b33b0221b063" providerId="ADAL" clId="{AB4858B3-5355-4FD0-BEBB-2743FBBB85E5}" dt="2023-05-01T16:16:48.627" v="1455" actId="47"/>
        <pc:sldMkLst>
          <pc:docMk/>
          <pc:sldMk cId="1799855128" sldId="3139"/>
        </pc:sldMkLst>
      </pc:sldChg>
      <pc:sldChg chg="add del">
        <pc:chgData name="Helen Margolis" userId="e6a7afbc-961a-442d-a2df-b33b0221b063" providerId="ADAL" clId="{AB4858B3-5355-4FD0-BEBB-2743FBBB85E5}" dt="2023-04-28T15:58:22.975" v="1105" actId="2696"/>
        <pc:sldMkLst>
          <pc:docMk/>
          <pc:sldMk cId="3312031414" sldId="3139"/>
        </pc:sldMkLst>
      </pc:sldChg>
      <pc:sldChg chg="add del">
        <pc:chgData name="Helen Margolis" userId="e6a7afbc-961a-442d-a2df-b33b0221b063" providerId="ADAL" clId="{AB4858B3-5355-4FD0-BEBB-2743FBBB85E5}" dt="2023-04-28T15:58:22.975" v="1105" actId="2696"/>
        <pc:sldMkLst>
          <pc:docMk/>
          <pc:sldMk cId="1350748434" sldId="3143"/>
        </pc:sldMkLst>
      </pc:sldChg>
      <pc:sldChg chg="add del">
        <pc:chgData name="Helen Margolis" userId="e6a7afbc-961a-442d-a2df-b33b0221b063" providerId="ADAL" clId="{AB4858B3-5355-4FD0-BEBB-2743FBBB85E5}" dt="2023-05-01T16:16:48.627" v="1455" actId="47"/>
        <pc:sldMkLst>
          <pc:docMk/>
          <pc:sldMk cId="3349473951" sldId="3143"/>
        </pc:sldMkLst>
      </pc:sldChg>
      <pc:sldChg chg="add del">
        <pc:chgData name="Helen Margolis" userId="e6a7afbc-961a-442d-a2df-b33b0221b063" providerId="ADAL" clId="{AB4858B3-5355-4FD0-BEBB-2743FBBB85E5}" dt="2023-05-01T16:16:48.627" v="1455" actId="47"/>
        <pc:sldMkLst>
          <pc:docMk/>
          <pc:sldMk cId="502582767" sldId="3144"/>
        </pc:sldMkLst>
      </pc:sldChg>
      <pc:sldChg chg="add del">
        <pc:chgData name="Helen Margolis" userId="e6a7afbc-961a-442d-a2df-b33b0221b063" providerId="ADAL" clId="{AB4858B3-5355-4FD0-BEBB-2743FBBB85E5}" dt="2023-04-28T15:58:22.975" v="1105" actId="2696"/>
        <pc:sldMkLst>
          <pc:docMk/>
          <pc:sldMk cId="2562917941" sldId="3144"/>
        </pc:sldMkLst>
      </pc:sldChg>
      <pc:sldChg chg="add del">
        <pc:chgData name="Helen Margolis" userId="e6a7afbc-961a-442d-a2df-b33b0221b063" providerId="ADAL" clId="{AB4858B3-5355-4FD0-BEBB-2743FBBB85E5}" dt="2023-04-28T15:58:50.535" v="1107" actId="2696"/>
        <pc:sldMkLst>
          <pc:docMk/>
          <pc:sldMk cId="2892015783" sldId="3145"/>
        </pc:sldMkLst>
      </pc:sldChg>
      <pc:sldChg chg="add del">
        <pc:chgData name="Helen Margolis" userId="e6a7afbc-961a-442d-a2df-b33b0221b063" providerId="ADAL" clId="{AB4858B3-5355-4FD0-BEBB-2743FBBB85E5}" dt="2023-04-28T16:00:01.445" v="1110" actId="47"/>
        <pc:sldMkLst>
          <pc:docMk/>
          <pc:sldMk cId="4049797305" sldId="3145"/>
        </pc:sldMkLst>
      </pc:sldChg>
      <pc:sldChg chg="add del">
        <pc:chgData name="Helen Margolis" userId="e6a7afbc-961a-442d-a2df-b33b0221b063" providerId="ADAL" clId="{AB4858B3-5355-4FD0-BEBB-2743FBBB85E5}" dt="2023-04-28T16:00:01.445" v="1110" actId="47"/>
        <pc:sldMkLst>
          <pc:docMk/>
          <pc:sldMk cId="2630219555" sldId="3146"/>
        </pc:sldMkLst>
      </pc:sldChg>
      <pc:sldChg chg="add del">
        <pc:chgData name="Helen Margolis" userId="e6a7afbc-961a-442d-a2df-b33b0221b063" providerId="ADAL" clId="{AB4858B3-5355-4FD0-BEBB-2743FBBB85E5}" dt="2023-04-28T15:58:50.535" v="1107" actId="2696"/>
        <pc:sldMkLst>
          <pc:docMk/>
          <pc:sldMk cId="3438376799" sldId="3146"/>
        </pc:sldMkLst>
      </pc:sldChg>
      <pc:sldChg chg="add del">
        <pc:chgData name="Helen Margolis" userId="e6a7afbc-961a-442d-a2df-b33b0221b063" providerId="ADAL" clId="{AB4858B3-5355-4FD0-BEBB-2743FBBB85E5}" dt="2023-04-28T16:01:30.060" v="1114" actId="47"/>
        <pc:sldMkLst>
          <pc:docMk/>
          <pc:sldMk cId="483587332" sldId="3147"/>
        </pc:sldMkLst>
      </pc:sldChg>
      <pc:sldChg chg="add del">
        <pc:chgData name="Helen Margolis" userId="e6a7afbc-961a-442d-a2df-b33b0221b063" providerId="ADAL" clId="{AB4858B3-5355-4FD0-BEBB-2743FBBB85E5}" dt="2023-04-28T15:58:50.535" v="1107" actId="2696"/>
        <pc:sldMkLst>
          <pc:docMk/>
          <pc:sldMk cId="3226479710" sldId="3147"/>
        </pc:sldMkLst>
      </pc:sldChg>
      <pc:sldChg chg="add del">
        <pc:chgData name="Helen Margolis" userId="e6a7afbc-961a-442d-a2df-b33b0221b063" providerId="ADAL" clId="{AB4858B3-5355-4FD0-BEBB-2743FBBB85E5}" dt="2023-04-28T15:58:50.535" v="1107" actId="2696"/>
        <pc:sldMkLst>
          <pc:docMk/>
          <pc:sldMk cId="2081298337" sldId="3148"/>
        </pc:sldMkLst>
      </pc:sldChg>
      <pc:sldChg chg="add del">
        <pc:chgData name="Helen Margolis" userId="e6a7afbc-961a-442d-a2df-b33b0221b063" providerId="ADAL" clId="{AB4858B3-5355-4FD0-BEBB-2743FBBB85E5}" dt="2023-04-28T16:02:04.134" v="1117" actId="2696"/>
        <pc:sldMkLst>
          <pc:docMk/>
          <pc:sldMk cId="3849434041" sldId="3148"/>
        </pc:sldMkLst>
      </pc:sldChg>
      <pc:sldChg chg="add">
        <pc:chgData name="Helen Margolis" userId="e6a7afbc-961a-442d-a2df-b33b0221b063" providerId="ADAL" clId="{AB4858B3-5355-4FD0-BEBB-2743FBBB85E5}" dt="2023-04-28T16:02:10.178" v="1118"/>
        <pc:sldMkLst>
          <pc:docMk/>
          <pc:sldMk cId="4127051216" sldId="3148"/>
        </pc:sldMkLst>
      </pc:sldChg>
      <pc:sldChg chg="add del">
        <pc:chgData name="Helen Margolis" userId="e6a7afbc-961a-442d-a2df-b33b0221b063" providerId="ADAL" clId="{AB4858B3-5355-4FD0-BEBB-2743FBBB85E5}" dt="2023-04-28T15:58:50.535" v="1107" actId="2696"/>
        <pc:sldMkLst>
          <pc:docMk/>
          <pc:sldMk cId="1177812888" sldId="3149"/>
        </pc:sldMkLst>
      </pc:sldChg>
      <pc:sldChg chg="add">
        <pc:chgData name="Helen Margolis" userId="e6a7afbc-961a-442d-a2df-b33b0221b063" providerId="ADAL" clId="{AB4858B3-5355-4FD0-BEBB-2743FBBB85E5}" dt="2023-04-28T15:59:02.895" v="1108"/>
        <pc:sldMkLst>
          <pc:docMk/>
          <pc:sldMk cId="2933939080" sldId="3149"/>
        </pc:sldMkLst>
      </pc:sldChg>
      <pc:sldChg chg="add">
        <pc:chgData name="Helen Margolis" userId="e6a7afbc-961a-442d-a2df-b33b0221b063" providerId="ADAL" clId="{AB4858B3-5355-4FD0-BEBB-2743FBBB85E5}" dt="2023-04-28T15:59:02.895" v="1108"/>
        <pc:sldMkLst>
          <pc:docMk/>
          <pc:sldMk cId="359522663" sldId="3150"/>
        </pc:sldMkLst>
      </pc:sldChg>
      <pc:sldChg chg="add del">
        <pc:chgData name="Helen Margolis" userId="e6a7afbc-961a-442d-a2df-b33b0221b063" providerId="ADAL" clId="{AB4858B3-5355-4FD0-BEBB-2743FBBB85E5}" dt="2023-04-28T15:58:50.535" v="1107" actId="2696"/>
        <pc:sldMkLst>
          <pc:docMk/>
          <pc:sldMk cId="1424256914" sldId="3150"/>
        </pc:sldMkLst>
      </pc:sldChg>
      <pc:sldChg chg="addSp delSp modSp add del mod">
        <pc:chgData name="Helen Margolis" userId="e6a7afbc-961a-442d-a2df-b33b0221b063" providerId="ADAL" clId="{AB4858B3-5355-4FD0-BEBB-2743FBBB85E5}" dt="2023-04-28T15:55:58.821" v="1093" actId="2696"/>
        <pc:sldMkLst>
          <pc:docMk/>
          <pc:sldMk cId="882911857" sldId="3151"/>
        </pc:sldMkLst>
        <pc:spChg chg="mod">
          <ac:chgData name="Helen Margolis" userId="e6a7afbc-961a-442d-a2df-b33b0221b063" providerId="ADAL" clId="{AB4858B3-5355-4FD0-BEBB-2743FBBB85E5}" dt="2023-04-28T15:05:06.701" v="180" actId="6549"/>
          <ac:spMkLst>
            <pc:docMk/>
            <pc:sldMk cId="882911857" sldId="3151"/>
            <ac:spMk id="2" creationId="{9D16903B-9247-461D-87FF-601A6CE73898}"/>
          </ac:spMkLst>
        </pc:spChg>
        <pc:spChg chg="mod">
          <ac:chgData name="Helen Margolis" userId="e6a7afbc-961a-442d-a2df-b33b0221b063" providerId="ADAL" clId="{AB4858B3-5355-4FD0-BEBB-2743FBBB85E5}" dt="2023-04-28T15:28:12.854" v="374"/>
          <ac:spMkLst>
            <pc:docMk/>
            <pc:sldMk cId="882911857" sldId="3151"/>
            <ac:spMk id="6" creationId="{F725465F-BB04-B56C-12CD-36BFE8BA508A}"/>
          </ac:spMkLst>
        </pc:spChg>
        <pc:spChg chg="mod">
          <ac:chgData name="Helen Margolis" userId="e6a7afbc-961a-442d-a2df-b33b0221b063" providerId="ADAL" clId="{AB4858B3-5355-4FD0-BEBB-2743FBBB85E5}" dt="2023-04-28T15:28:12.854" v="374"/>
          <ac:spMkLst>
            <pc:docMk/>
            <pc:sldMk cId="882911857" sldId="3151"/>
            <ac:spMk id="7" creationId="{9EBCA9EB-E2A4-873D-81AE-3E4CABB62F3A}"/>
          </ac:spMkLst>
        </pc:spChg>
        <pc:spChg chg="mod">
          <ac:chgData name="Helen Margolis" userId="e6a7afbc-961a-442d-a2df-b33b0221b063" providerId="ADAL" clId="{AB4858B3-5355-4FD0-BEBB-2743FBBB85E5}" dt="2023-04-28T15:28:12.854" v="374"/>
          <ac:spMkLst>
            <pc:docMk/>
            <pc:sldMk cId="882911857" sldId="3151"/>
            <ac:spMk id="8" creationId="{D3AC9EBB-E790-DB4D-8470-6FA89D2D8F30}"/>
          </ac:spMkLst>
        </pc:spChg>
        <pc:spChg chg="mod">
          <ac:chgData name="Helen Margolis" userId="e6a7afbc-961a-442d-a2df-b33b0221b063" providerId="ADAL" clId="{AB4858B3-5355-4FD0-BEBB-2743FBBB85E5}" dt="2023-04-28T15:28:12.854" v="374"/>
          <ac:spMkLst>
            <pc:docMk/>
            <pc:sldMk cId="882911857" sldId="3151"/>
            <ac:spMk id="9" creationId="{4B314842-872C-714A-D433-BBB92B4E6DCF}"/>
          </ac:spMkLst>
        </pc:spChg>
        <pc:spChg chg="mod">
          <ac:chgData name="Helen Margolis" userId="e6a7afbc-961a-442d-a2df-b33b0221b063" providerId="ADAL" clId="{AB4858B3-5355-4FD0-BEBB-2743FBBB85E5}" dt="2023-04-28T15:28:12.854" v="374"/>
          <ac:spMkLst>
            <pc:docMk/>
            <pc:sldMk cId="882911857" sldId="3151"/>
            <ac:spMk id="13" creationId="{936E7B86-8BEE-7AC6-0B31-3091719475D1}"/>
          </ac:spMkLst>
        </pc:spChg>
        <pc:spChg chg="mod">
          <ac:chgData name="Helen Margolis" userId="e6a7afbc-961a-442d-a2df-b33b0221b063" providerId="ADAL" clId="{AB4858B3-5355-4FD0-BEBB-2743FBBB85E5}" dt="2023-04-28T15:28:12.854" v="374"/>
          <ac:spMkLst>
            <pc:docMk/>
            <pc:sldMk cId="882911857" sldId="3151"/>
            <ac:spMk id="17" creationId="{62046071-3166-FCD9-789E-1D83E1C52CA1}"/>
          </ac:spMkLst>
        </pc:spChg>
        <pc:spChg chg="mod">
          <ac:chgData name="Helen Margolis" userId="e6a7afbc-961a-442d-a2df-b33b0221b063" providerId="ADAL" clId="{AB4858B3-5355-4FD0-BEBB-2743FBBB85E5}" dt="2023-04-28T15:28:12.854" v="374"/>
          <ac:spMkLst>
            <pc:docMk/>
            <pc:sldMk cId="882911857" sldId="3151"/>
            <ac:spMk id="18" creationId="{0779FFA2-D2CB-F8BE-2417-1841206E10A8}"/>
          </ac:spMkLst>
        </pc:spChg>
        <pc:spChg chg="mod">
          <ac:chgData name="Helen Margolis" userId="e6a7afbc-961a-442d-a2df-b33b0221b063" providerId="ADAL" clId="{AB4858B3-5355-4FD0-BEBB-2743FBBB85E5}" dt="2023-04-28T15:28:12.854" v="374"/>
          <ac:spMkLst>
            <pc:docMk/>
            <pc:sldMk cId="882911857" sldId="3151"/>
            <ac:spMk id="22" creationId="{B8D73B67-B6B1-6BC1-832B-B7E23725E900}"/>
          </ac:spMkLst>
        </pc:spChg>
        <pc:spChg chg="mod">
          <ac:chgData name="Helen Margolis" userId="e6a7afbc-961a-442d-a2df-b33b0221b063" providerId="ADAL" clId="{AB4858B3-5355-4FD0-BEBB-2743FBBB85E5}" dt="2023-04-28T15:28:12.854" v="374"/>
          <ac:spMkLst>
            <pc:docMk/>
            <pc:sldMk cId="882911857" sldId="3151"/>
            <ac:spMk id="23" creationId="{79CECD65-A51E-88BF-8A28-8ED7139C4F47}"/>
          </ac:spMkLst>
        </pc:spChg>
        <pc:spChg chg="mod">
          <ac:chgData name="Helen Margolis" userId="e6a7afbc-961a-442d-a2df-b33b0221b063" providerId="ADAL" clId="{AB4858B3-5355-4FD0-BEBB-2743FBBB85E5}" dt="2023-04-28T15:28:12.854" v="374"/>
          <ac:spMkLst>
            <pc:docMk/>
            <pc:sldMk cId="882911857" sldId="3151"/>
            <ac:spMk id="27" creationId="{9B77579F-E3FB-497A-37BE-1ECD7C04C56E}"/>
          </ac:spMkLst>
        </pc:spChg>
        <pc:spChg chg="mod">
          <ac:chgData name="Helen Margolis" userId="e6a7afbc-961a-442d-a2df-b33b0221b063" providerId="ADAL" clId="{AB4858B3-5355-4FD0-BEBB-2743FBBB85E5}" dt="2023-04-28T15:28:12.854" v="374"/>
          <ac:spMkLst>
            <pc:docMk/>
            <pc:sldMk cId="882911857" sldId="3151"/>
            <ac:spMk id="28" creationId="{14202DF6-76B0-9861-3836-B13CB75A60FE}"/>
          </ac:spMkLst>
        </pc:spChg>
        <pc:spChg chg="mod">
          <ac:chgData name="Helen Margolis" userId="e6a7afbc-961a-442d-a2df-b33b0221b063" providerId="ADAL" clId="{AB4858B3-5355-4FD0-BEBB-2743FBBB85E5}" dt="2023-04-28T15:28:12.854" v="374"/>
          <ac:spMkLst>
            <pc:docMk/>
            <pc:sldMk cId="882911857" sldId="3151"/>
            <ac:spMk id="32" creationId="{8E5667DB-E458-C657-9EBC-9BC1CBFC9CD6}"/>
          </ac:spMkLst>
        </pc:spChg>
        <pc:spChg chg="mod">
          <ac:chgData name="Helen Margolis" userId="e6a7afbc-961a-442d-a2df-b33b0221b063" providerId="ADAL" clId="{AB4858B3-5355-4FD0-BEBB-2743FBBB85E5}" dt="2023-04-28T15:28:12.854" v="374"/>
          <ac:spMkLst>
            <pc:docMk/>
            <pc:sldMk cId="882911857" sldId="3151"/>
            <ac:spMk id="33" creationId="{F9302C9A-94CC-B7E5-F962-38F82DA8FF3C}"/>
          </ac:spMkLst>
        </pc:spChg>
        <pc:spChg chg="mod">
          <ac:chgData name="Helen Margolis" userId="e6a7afbc-961a-442d-a2df-b33b0221b063" providerId="ADAL" clId="{AB4858B3-5355-4FD0-BEBB-2743FBBB85E5}" dt="2023-04-28T15:28:12.854" v="374"/>
          <ac:spMkLst>
            <pc:docMk/>
            <pc:sldMk cId="882911857" sldId="3151"/>
            <ac:spMk id="37" creationId="{A3F1ECBE-309F-E792-953B-5036F2069FCC}"/>
          </ac:spMkLst>
        </pc:spChg>
        <pc:spChg chg="mod">
          <ac:chgData name="Helen Margolis" userId="e6a7afbc-961a-442d-a2df-b33b0221b063" providerId="ADAL" clId="{AB4858B3-5355-4FD0-BEBB-2743FBBB85E5}" dt="2023-04-28T15:28:12.854" v="374"/>
          <ac:spMkLst>
            <pc:docMk/>
            <pc:sldMk cId="882911857" sldId="3151"/>
            <ac:spMk id="38" creationId="{FA8907BA-BEAB-A9F2-145D-2321EA3ECDA3}"/>
          </ac:spMkLst>
        </pc:spChg>
        <pc:spChg chg="add mod ord">
          <ac:chgData name="Helen Margolis" userId="e6a7afbc-961a-442d-a2df-b33b0221b063" providerId="ADAL" clId="{AB4858B3-5355-4FD0-BEBB-2743FBBB85E5}" dt="2023-04-28T15:50:01.406" v="926" actId="403"/>
          <ac:spMkLst>
            <pc:docMk/>
            <pc:sldMk cId="882911857" sldId="3151"/>
            <ac:spMk id="48" creationId="{D478AA36-E448-32D7-91D0-374CABBEB2D8}"/>
          </ac:spMkLst>
        </pc:spChg>
        <pc:spChg chg="mod">
          <ac:chgData name="Helen Margolis" userId="e6a7afbc-961a-442d-a2df-b33b0221b063" providerId="ADAL" clId="{AB4858B3-5355-4FD0-BEBB-2743FBBB85E5}" dt="2023-04-28T15:46:31.128" v="892"/>
          <ac:spMkLst>
            <pc:docMk/>
            <pc:sldMk cId="882911857" sldId="3151"/>
            <ac:spMk id="51" creationId="{87E7A7C3-DC8D-A520-802F-A661010C7E50}"/>
          </ac:spMkLst>
        </pc:spChg>
        <pc:spChg chg="mod">
          <ac:chgData name="Helen Margolis" userId="e6a7afbc-961a-442d-a2df-b33b0221b063" providerId="ADAL" clId="{AB4858B3-5355-4FD0-BEBB-2743FBBB85E5}" dt="2023-04-28T15:46:31.128" v="892"/>
          <ac:spMkLst>
            <pc:docMk/>
            <pc:sldMk cId="882911857" sldId="3151"/>
            <ac:spMk id="52" creationId="{7B5536C0-AE2F-777F-931E-E773DD166459}"/>
          </ac:spMkLst>
        </pc:spChg>
        <pc:spChg chg="mod">
          <ac:chgData name="Helen Margolis" userId="e6a7afbc-961a-442d-a2df-b33b0221b063" providerId="ADAL" clId="{AB4858B3-5355-4FD0-BEBB-2743FBBB85E5}" dt="2023-04-28T15:46:31.128" v="892"/>
          <ac:spMkLst>
            <pc:docMk/>
            <pc:sldMk cId="882911857" sldId="3151"/>
            <ac:spMk id="53" creationId="{6A8CADDC-0EE0-4D2C-76DC-CD9C2B0FA830}"/>
          </ac:spMkLst>
        </pc:spChg>
        <pc:spChg chg="mod">
          <ac:chgData name="Helen Margolis" userId="e6a7afbc-961a-442d-a2df-b33b0221b063" providerId="ADAL" clId="{AB4858B3-5355-4FD0-BEBB-2743FBBB85E5}" dt="2023-04-28T15:46:31.128" v="892"/>
          <ac:spMkLst>
            <pc:docMk/>
            <pc:sldMk cId="882911857" sldId="3151"/>
            <ac:spMk id="54" creationId="{8BCF118C-F077-29FA-9822-E8B51090F74F}"/>
          </ac:spMkLst>
        </pc:spChg>
        <pc:spChg chg="mod">
          <ac:chgData name="Helen Margolis" userId="e6a7afbc-961a-442d-a2df-b33b0221b063" providerId="ADAL" clId="{AB4858B3-5355-4FD0-BEBB-2743FBBB85E5}" dt="2023-04-28T15:46:31.128" v="892"/>
          <ac:spMkLst>
            <pc:docMk/>
            <pc:sldMk cId="882911857" sldId="3151"/>
            <ac:spMk id="55" creationId="{FAA5F4B9-3B8E-C263-ABB8-A3C388E6B9D1}"/>
          </ac:spMkLst>
        </pc:spChg>
        <pc:spChg chg="mod">
          <ac:chgData name="Helen Margolis" userId="e6a7afbc-961a-442d-a2df-b33b0221b063" providerId="ADAL" clId="{AB4858B3-5355-4FD0-BEBB-2743FBBB85E5}" dt="2023-04-28T15:46:31.128" v="892"/>
          <ac:spMkLst>
            <pc:docMk/>
            <pc:sldMk cId="882911857" sldId="3151"/>
            <ac:spMk id="59" creationId="{0A1B3697-5B91-4892-2CD1-530B1D07AFD7}"/>
          </ac:spMkLst>
        </pc:spChg>
        <pc:spChg chg="mod">
          <ac:chgData name="Helen Margolis" userId="e6a7afbc-961a-442d-a2df-b33b0221b063" providerId="ADAL" clId="{AB4858B3-5355-4FD0-BEBB-2743FBBB85E5}" dt="2023-04-28T15:46:31.128" v="892"/>
          <ac:spMkLst>
            <pc:docMk/>
            <pc:sldMk cId="882911857" sldId="3151"/>
            <ac:spMk id="63" creationId="{6CF3643D-8ACD-1415-D8A6-E69DBC99CC94}"/>
          </ac:spMkLst>
        </pc:spChg>
        <pc:spChg chg="mod">
          <ac:chgData name="Helen Margolis" userId="e6a7afbc-961a-442d-a2df-b33b0221b063" providerId="ADAL" clId="{AB4858B3-5355-4FD0-BEBB-2743FBBB85E5}" dt="2023-04-28T15:46:31.128" v="892"/>
          <ac:spMkLst>
            <pc:docMk/>
            <pc:sldMk cId="882911857" sldId="3151"/>
            <ac:spMk id="67" creationId="{8520293B-2C33-F66E-4FCB-DCD17CE9DED2}"/>
          </ac:spMkLst>
        </pc:spChg>
        <pc:spChg chg="mod">
          <ac:chgData name="Helen Margolis" userId="e6a7afbc-961a-442d-a2df-b33b0221b063" providerId="ADAL" clId="{AB4858B3-5355-4FD0-BEBB-2743FBBB85E5}" dt="2023-04-28T15:46:31.128" v="892"/>
          <ac:spMkLst>
            <pc:docMk/>
            <pc:sldMk cId="882911857" sldId="3151"/>
            <ac:spMk id="71" creationId="{9E6BC2E7-C7D3-203A-EEEA-0F46CB6274C5}"/>
          </ac:spMkLst>
        </pc:spChg>
        <pc:spChg chg="mod">
          <ac:chgData name="Helen Margolis" userId="e6a7afbc-961a-442d-a2df-b33b0221b063" providerId="ADAL" clId="{AB4858B3-5355-4FD0-BEBB-2743FBBB85E5}" dt="2023-04-28T15:46:31.128" v="892"/>
          <ac:spMkLst>
            <pc:docMk/>
            <pc:sldMk cId="882911857" sldId="3151"/>
            <ac:spMk id="75" creationId="{BD042986-E119-FE20-9588-02B5D4C78C4E}"/>
          </ac:spMkLst>
        </pc:spChg>
        <pc:grpChg chg="add del mod">
          <ac:chgData name="Helen Margolis" userId="e6a7afbc-961a-442d-a2df-b33b0221b063" providerId="ADAL" clId="{AB4858B3-5355-4FD0-BEBB-2743FBBB85E5}" dt="2023-04-28T15:28:15.039" v="375"/>
          <ac:grpSpMkLst>
            <pc:docMk/>
            <pc:sldMk cId="882911857" sldId="3151"/>
            <ac:grpSpMk id="3" creationId="{6AEDA611-DBE7-E891-FA89-F056149A6082}"/>
          </ac:grpSpMkLst>
        </pc:grpChg>
        <pc:grpChg chg="mod">
          <ac:chgData name="Helen Margolis" userId="e6a7afbc-961a-442d-a2df-b33b0221b063" providerId="ADAL" clId="{AB4858B3-5355-4FD0-BEBB-2743FBBB85E5}" dt="2023-04-28T15:28:12.854" v="374"/>
          <ac:grpSpMkLst>
            <pc:docMk/>
            <pc:sldMk cId="882911857" sldId="3151"/>
            <ac:grpSpMk id="5" creationId="{49200D0F-3387-F105-4A14-4C5C1445E892}"/>
          </ac:grpSpMkLst>
        </pc:grpChg>
        <pc:grpChg chg="add del mod">
          <ac:chgData name="Helen Margolis" userId="e6a7afbc-961a-442d-a2df-b33b0221b063" providerId="ADAL" clId="{AB4858B3-5355-4FD0-BEBB-2743FBBB85E5}" dt="2023-04-28T15:47:05.598" v="904" actId="478"/>
          <ac:grpSpMkLst>
            <pc:docMk/>
            <pc:sldMk cId="882911857" sldId="3151"/>
            <ac:grpSpMk id="49" creationId="{E8C8A8B7-3AE7-68EC-CDAF-6B3020F21835}"/>
          </ac:grpSpMkLst>
        </pc:grpChg>
        <pc:picChg chg="mod">
          <ac:chgData name="Helen Margolis" userId="e6a7afbc-961a-442d-a2df-b33b0221b063" providerId="ADAL" clId="{AB4858B3-5355-4FD0-BEBB-2743FBBB85E5}" dt="2023-04-28T15:28:12.854" v="374"/>
          <ac:picMkLst>
            <pc:docMk/>
            <pc:sldMk cId="882911857" sldId="3151"/>
            <ac:picMk id="4" creationId="{75C6000D-1A3A-B4CB-5B1A-F7CB78F41453}"/>
          </ac:picMkLst>
        </pc:picChg>
        <pc:picChg chg="del mod">
          <ac:chgData name="Helen Margolis" userId="e6a7afbc-961a-442d-a2df-b33b0221b063" providerId="ADAL" clId="{AB4858B3-5355-4FD0-BEBB-2743FBBB85E5}" dt="2023-04-28T15:28:27.201" v="377" actId="478"/>
          <ac:picMkLst>
            <pc:docMk/>
            <pc:sldMk cId="882911857" sldId="3151"/>
            <ac:picMk id="46" creationId="{627DBFEA-1589-E57E-EF0A-7EF4EB2E7DCF}"/>
          </ac:picMkLst>
        </pc:picChg>
        <pc:picChg chg="del mod">
          <ac:chgData name="Helen Margolis" userId="e6a7afbc-961a-442d-a2df-b33b0221b063" providerId="ADAL" clId="{AB4858B3-5355-4FD0-BEBB-2743FBBB85E5}" dt="2023-04-28T15:46:30.701" v="891" actId="478"/>
          <ac:picMkLst>
            <pc:docMk/>
            <pc:sldMk cId="882911857" sldId="3151"/>
            <ac:picMk id="47" creationId="{006C2FE5-68BF-9766-319C-E4FA51E92D99}"/>
          </ac:picMkLst>
        </pc:picChg>
        <pc:picChg chg="mod">
          <ac:chgData name="Helen Margolis" userId="e6a7afbc-961a-442d-a2df-b33b0221b063" providerId="ADAL" clId="{AB4858B3-5355-4FD0-BEBB-2743FBBB85E5}" dt="2023-04-28T15:46:31.128" v="892"/>
          <ac:picMkLst>
            <pc:docMk/>
            <pc:sldMk cId="882911857" sldId="3151"/>
            <ac:picMk id="50" creationId="{E9F8BFB7-0B36-6040-2284-C8987A2A8F38}"/>
          </ac:picMkLst>
        </pc:picChg>
        <pc:picChg chg="mod">
          <ac:chgData name="Helen Margolis" userId="e6a7afbc-961a-442d-a2df-b33b0221b063" providerId="ADAL" clId="{AB4858B3-5355-4FD0-BEBB-2743FBBB85E5}" dt="2023-04-28T15:50:23.051" v="928" actId="1076"/>
          <ac:picMkLst>
            <pc:docMk/>
            <pc:sldMk cId="882911857" sldId="3151"/>
            <ac:picMk id="83" creationId="{39A6A1F6-F538-143C-4CB9-FCFD33FEFF1D}"/>
          </ac:picMkLst>
        </pc:picChg>
        <pc:cxnChg chg="mod">
          <ac:chgData name="Helen Margolis" userId="e6a7afbc-961a-442d-a2df-b33b0221b063" providerId="ADAL" clId="{AB4858B3-5355-4FD0-BEBB-2743FBBB85E5}" dt="2023-04-28T15:28:12.854" v="374"/>
          <ac:cxnSpMkLst>
            <pc:docMk/>
            <pc:sldMk cId="882911857" sldId="3151"/>
            <ac:cxnSpMk id="14" creationId="{0F273D7C-81BB-FF08-444C-C8824FEDF4F1}"/>
          </ac:cxnSpMkLst>
        </pc:cxnChg>
        <pc:cxnChg chg="mod">
          <ac:chgData name="Helen Margolis" userId="e6a7afbc-961a-442d-a2df-b33b0221b063" providerId="ADAL" clId="{AB4858B3-5355-4FD0-BEBB-2743FBBB85E5}" dt="2023-04-28T15:28:12.854" v="374"/>
          <ac:cxnSpMkLst>
            <pc:docMk/>
            <pc:sldMk cId="882911857" sldId="3151"/>
            <ac:cxnSpMk id="15" creationId="{8553D65E-8D90-2247-ACDC-BDC0CD8D1183}"/>
          </ac:cxnSpMkLst>
        </pc:cxnChg>
        <pc:cxnChg chg="mod">
          <ac:chgData name="Helen Margolis" userId="e6a7afbc-961a-442d-a2df-b33b0221b063" providerId="ADAL" clId="{AB4858B3-5355-4FD0-BEBB-2743FBBB85E5}" dt="2023-04-28T15:28:12.854" v="374"/>
          <ac:cxnSpMkLst>
            <pc:docMk/>
            <pc:sldMk cId="882911857" sldId="3151"/>
            <ac:cxnSpMk id="16" creationId="{46BAC0FF-209C-AB4A-1B8E-7C30B0130F6F}"/>
          </ac:cxnSpMkLst>
        </pc:cxnChg>
        <pc:cxnChg chg="mod">
          <ac:chgData name="Helen Margolis" userId="e6a7afbc-961a-442d-a2df-b33b0221b063" providerId="ADAL" clId="{AB4858B3-5355-4FD0-BEBB-2743FBBB85E5}" dt="2023-04-28T15:28:12.854" v="374"/>
          <ac:cxnSpMkLst>
            <pc:docMk/>
            <pc:sldMk cId="882911857" sldId="3151"/>
            <ac:cxnSpMk id="19" creationId="{8E77922C-B60B-4DB9-3C3E-8FA62F28739F}"/>
          </ac:cxnSpMkLst>
        </pc:cxnChg>
        <pc:cxnChg chg="mod">
          <ac:chgData name="Helen Margolis" userId="e6a7afbc-961a-442d-a2df-b33b0221b063" providerId="ADAL" clId="{AB4858B3-5355-4FD0-BEBB-2743FBBB85E5}" dt="2023-04-28T15:28:12.854" v="374"/>
          <ac:cxnSpMkLst>
            <pc:docMk/>
            <pc:sldMk cId="882911857" sldId="3151"/>
            <ac:cxnSpMk id="20" creationId="{F0332A83-3BB0-C62E-ABF6-A1C526CC1901}"/>
          </ac:cxnSpMkLst>
        </pc:cxnChg>
        <pc:cxnChg chg="mod">
          <ac:chgData name="Helen Margolis" userId="e6a7afbc-961a-442d-a2df-b33b0221b063" providerId="ADAL" clId="{AB4858B3-5355-4FD0-BEBB-2743FBBB85E5}" dt="2023-04-28T15:28:12.854" v="374"/>
          <ac:cxnSpMkLst>
            <pc:docMk/>
            <pc:sldMk cId="882911857" sldId="3151"/>
            <ac:cxnSpMk id="21" creationId="{B0D1E1A4-F2F7-B936-5523-C27C02811E88}"/>
          </ac:cxnSpMkLst>
        </pc:cxnChg>
        <pc:cxnChg chg="mod">
          <ac:chgData name="Helen Margolis" userId="e6a7afbc-961a-442d-a2df-b33b0221b063" providerId="ADAL" clId="{AB4858B3-5355-4FD0-BEBB-2743FBBB85E5}" dt="2023-04-28T15:28:12.854" v="374"/>
          <ac:cxnSpMkLst>
            <pc:docMk/>
            <pc:sldMk cId="882911857" sldId="3151"/>
            <ac:cxnSpMk id="24" creationId="{58FEB4F4-0FCE-F72F-66BD-04188E11D4FC}"/>
          </ac:cxnSpMkLst>
        </pc:cxnChg>
        <pc:cxnChg chg="mod">
          <ac:chgData name="Helen Margolis" userId="e6a7afbc-961a-442d-a2df-b33b0221b063" providerId="ADAL" clId="{AB4858B3-5355-4FD0-BEBB-2743FBBB85E5}" dt="2023-04-28T15:28:12.854" v="374"/>
          <ac:cxnSpMkLst>
            <pc:docMk/>
            <pc:sldMk cId="882911857" sldId="3151"/>
            <ac:cxnSpMk id="25" creationId="{4EB49D2E-C884-93B4-B7DE-A9B7011C3342}"/>
          </ac:cxnSpMkLst>
        </pc:cxnChg>
        <pc:cxnChg chg="mod">
          <ac:chgData name="Helen Margolis" userId="e6a7afbc-961a-442d-a2df-b33b0221b063" providerId="ADAL" clId="{AB4858B3-5355-4FD0-BEBB-2743FBBB85E5}" dt="2023-04-28T15:28:12.854" v="374"/>
          <ac:cxnSpMkLst>
            <pc:docMk/>
            <pc:sldMk cId="882911857" sldId="3151"/>
            <ac:cxnSpMk id="26" creationId="{CF44A9FD-729B-7067-110F-57AC3819F580}"/>
          </ac:cxnSpMkLst>
        </pc:cxnChg>
        <pc:cxnChg chg="mod">
          <ac:chgData name="Helen Margolis" userId="e6a7afbc-961a-442d-a2df-b33b0221b063" providerId="ADAL" clId="{AB4858B3-5355-4FD0-BEBB-2743FBBB85E5}" dt="2023-04-28T15:28:12.854" v="374"/>
          <ac:cxnSpMkLst>
            <pc:docMk/>
            <pc:sldMk cId="882911857" sldId="3151"/>
            <ac:cxnSpMk id="29" creationId="{411F611D-B368-E128-F767-1FB55D3D2631}"/>
          </ac:cxnSpMkLst>
        </pc:cxnChg>
        <pc:cxnChg chg="mod">
          <ac:chgData name="Helen Margolis" userId="e6a7afbc-961a-442d-a2df-b33b0221b063" providerId="ADAL" clId="{AB4858B3-5355-4FD0-BEBB-2743FBBB85E5}" dt="2023-04-28T15:28:12.854" v="374"/>
          <ac:cxnSpMkLst>
            <pc:docMk/>
            <pc:sldMk cId="882911857" sldId="3151"/>
            <ac:cxnSpMk id="30" creationId="{7B6C70DC-2850-2E77-80C7-1FFEA8BD48B4}"/>
          </ac:cxnSpMkLst>
        </pc:cxnChg>
        <pc:cxnChg chg="mod">
          <ac:chgData name="Helen Margolis" userId="e6a7afbc-961a-442d-a2df-b33b0221b063" providerId="ADAL" clId="{AB4858B3-5355-4FD0-BEBB-2743FBBB85E5}" dt="2023-04-28T15:28:12.854" v="374"/>
          <ac:cxnSpMkLst>
            <pc:docMk/>
            <pc:sldMk cId="882911857" sldId="3151"/>
            <ac:cxnSpMk id="31" creationId="{65146096-1F8F-F8FD-3BA9-B6ACC549CE76}"/>
          </ac:cxnSpMkLst>
        </pc:cxnChg>
        <pc:cxnChg chg="mod">
          <ac:chgData name="Helen Margolis" userId="e6a7afbc-961a-442d-a2df-b33b0221b063" providerId="ADAL" clId="{AB4858B3-5355-4FD0-BEBB-2743FBBB85E5}" dt="2023-04-28T15:28:12.854" v="374"/>
          <ac:cxnSpMkLst>
            <pc:docMk/>
            <pc:sldMk cId="882911857" sldId="3151"/>
            <ac:cxnSpMk id="34" creationId="{5620ABB4-A624-54A1-3813-EC2A7ABA4BBE}"/>
          </ac:cxnSpMkLst>
        </pc:cxnChg>
        <pc:cxnChg chg="mod">
          <ac:chgData name="Helen Margolis" userId="e6a7afbc-961a-442d-a2df-b33b0221b063" providerId="ADAL" clId="{AB4858B3-5355-4FD0-BEBB-2743FBBB85E5}" dt="2023-04-28T15:28:12.854" v="374"/>
          <ac:cxnSpMkLst>
            <pc:docMk/>
            <pc:sldMk cId="882911857" sldId="3151"/>
            <ac:cxnSpMk id="35" creationId="{B872D3B0-CD79-3565-5DA7-04F0B71E6D35}"/>
          </ac:cxnSpMkLst>
        </pc:cxnChg>
        <pc:cxnChg chg="mod">
          <ac:chgData name="Helen Margolis" userId="e6a7afbc-961a-442d-a2df-b33b0221b063" providerId="ADAL" clId="{AB4858B3-5355-4FD0-BEBB-2743FBBB85E5}" dt="2023-04-28T15:28:12.854" v="374"/>
          <ac:cxnSpMkLst>
            <pc:docMk/>
            <pc:sldMk cId="882911857" sldId="3151"/>
            <ac:cxnSpMk id="36" creationId="{2C74C274-EEBD-3C54-70A4-762CD8D94B8B}"/>
          </ac:cxnSpMkLst>
        </pc:cxnChg>
        <pc:cxnChg chg="mod">
          <ac:chgData name="Helen Margolis" userId="e6a7afbc-961a-442d-a2df-b33b0221b063" providerId="ADAL" clId="{AB4858B3-5355-4FD0-BEBB-2743FBBB85E5}" dt="2023-04-28T15:28:12.854" v="374"/>
          <ac:cxnSpMkLst>
            <pc:docMk/>
            <pc:sldMk cId="882911857" sldId="3151"/>
            <ac:cxnSpMk id="39" creationId="{7EF1E6C5-F36E-70DA-F950-75E75F01F1F0}"/>
          </ac:cxnSpMkLst>
        </pc:cxnChg>
        <pc:cxnChg chg="mod">
          <ac:chgData name="Helen Margolis" userId="e6a7afbc-961a-442d-a2df-b33b0221b063" providerId="ADAL" clId="{AB4858B3-5355-4FD0-BEBB-2743FBBB85E5}" dt="2023-04-28T15:28:12.854" v="374"/>
          <ac:cxnSpMkLst>
            <pc:docMk/>
            <pc:sldMk cId="882911857" sldId="3151"/>
            <ac:cxnSpMk id="40" creationId="{9C3D83CB-C5C4-3E3B-1B44-3FB7758BF5FE}"/>
          </ac:cxnSpMkLst>
        </pc:cxnChg>
        <pc:cxnChg chg="mod">
          <ac:chgData name="Helen Margolis" userId="e6a7afbc-961a-442d-a2df-b33b0221b063" providerId="ADAL" clId="{AB4858B3-5355-4FD0-BEBB-2743FBBB85E5}" dt="2023-04-28T15:28:12.854" v="374"/>
          <ac:cxnSpMkLst>
            <pc:docMk/>
            <pc:sldMk cId="882911857" sldId="3151"/>
            <ac:cxnSpMk id="41" creationId="{DBC5E255-CF17-5EE9-C0C1-26DBECF92613}"/>
          </ac:cxnSpMkLst>
        </pc:cxnChg>
        <pc:cxnChg chg="mod">
          <ac:chgData name="Helen Margolis" userId="e6a7afbc-961a-442d-a2df-b33b0221b063" providerId="ADAL" clId="{AB4858B3-5355-4FD0-BEBB-2743FBBB85E5}" dt="2023-04-28T15:28:12.854" v="374"/>
          <ac:cxnSpMkLst>
            <pc:docMk/>
            <pc:sldMk cId="882911857" sldId="3151"/>
            <ac:cxnSpMk id="42" creationId="{B784F9B9-625F-4982-286E-3267638FE0D7}"/>
          </ac:cxnSpMkLst>
        </pc:cxnChg>
        <pc:cxnChg chg="mod">
          <ac:chgData name="Helen Margolis" userId="e6a7afbc-961a-442d-a2df-b33b0221b063" providerId="ADAL" clId="{AB4858B3-5355-4FD0-BEBB-2743FBBB85E5}" dt="2023-04-28T15:28:12.854" v="374"/>
          <ac:cxnSpMkLst>
            <pc:docMk/>
            <pc:sldMk cId="882911857" sldId="3151"/>
            <ac:cxnSpMk id="43" creationId="{5B98A7BF-26C9-CA40-FD33-12E518C50370}"/>
          </ac:cxnSpMkLst>
        </pc:cxnChg>
        <pc:cxnChg chg="mod">
          <ac:chgData name="Helen Margolis" userId="e6a7afbc-961a-442d-a2df-b33b0221b063" providerId="ADAL" clId="{AB4858B3-5355-4FD0-BEBB-2743FBBB85E5}" dt="2023-04-28T15:28:12.854" v="374"/>
          <ac:cxnSpMkLst>
            <pc:docMk/>
            <pc:sldMk cId="882911857" sldId="3151"/>
            <ac:cxnSpMk id="44" creationId="{BA3A71FD-676A-9E47-1360-D4D3ED4E2C98}"/>
          </ac:cxnSpMkLst>
        </pc:cxnChg>
        <pc:cxnChg chg="mod">
          <ac:chgData name="Helen Margolis" userId="e6a7afbc-961a-442d-a2df-b33b0221b063" providerId="ADAL" clId="{AB4858B3-5355-4FD0-BEBB-2743FBBB85E5}" dt="2023-04-28T15:28:12.854" v="374"/>
          <ac:cxnSpMkLst>
            <pc:docMk/>
            <pc:sldMk cId="882911857" sldId="3151"/>
            <ac:cxnSpMk id="45" creationId="{8B746774-343B-521B-7075-9268F682B5C8}"/>
          </ac:cxnSpMkLst>
        </pc:cxnChg>
        <pc:cxnChg chg="mod">
          <ac:chgData name="Helen Margolis" userId="e6a7afbc-961a-442d-a2df-b33b0221b063" providerId="ADAL" clId="{AB4858B3-5355-4FD0-BEBB-2743FBBB85E5}" dt="2023-04-28T15:46:31.128" v="892"/>
          <ac:cxnSpMkLst>
            <pc:docMk/>
            <pc:sldMk cId="882911857" sldId="3151"/>
            <ac:cxnSpMk id="56" creationId="{B46514CB-D88C-8573-3111-FEA082D93F05}"/>
          </ac:cxnSpMkLst>
        </pc:cxnChg>
        <pc:cxnChg chg="mod">
          <ac:chgData name="Helen Margolis" userId="e6a7afbc-961a-442d-a2df-b33b0221b063" providerId="ADAL" clId="{AB4858B3-5355-4FD0-BEBB-2743FBBB85E5}" dt="2023-04-28T15:46:31.128" v="892"/>
          <ac:cxnSpMkLst>
            <pc:docMk/>
            <pc:sldMk cId="882911857" sldId="3151"/>
            <ac:cxnSpMk id="57" creationId="{7F29187A-AEAA-C291-454A-279E4083EBA9}"/>
          </ac:cxnSpMkLst>
        </pc:cxnChg>
        <pc:cxnChg chg="mod">
          <ac:chgData name="Helen Margolis" userId="e6a7afbc-961a-442d-a2df-b33b0221b063" providerId="ADAL" clId="{AB4858B3-5355-4FD0-BEBB-2743FBBB85E5}" dt="2023-04-28T15:46:31.128" v="892"/>
          <ac:cxnSpMkLst>
            <pc:docMk/>
            <pc:sldMk cId="882911857" sldId="3151"/>
            <ac:cxnSpMk id="58" creationId="{68895DB9-29CD-9F82-9927-9A29C555643F}"/>
          </ac:cxnSpMkLst>
        </pc:cxnChg>
        <pc:cxnChg chg="mod">
          <ac:chgData name="Helen Margolis" userId="e6a7afbc-961a-442d-a2df-b33b0221b063" providerId="ADAL" clId="{AB4858B3-5355-4FD0-BEBB-2743FBBB85E5}" dt="2023-04-28T15:46:31.128" v="892"/>
          <ac:cxnSpMkLst>
            <pc:docMk/>
            <pc:sldMk cId="882911857" sldId="3151"/>
            <ac:cxnSpMk id="60" creationId="{2267DE36-8CDA-9A56-8228-DF4BA77A68BB}"/>
          </ac:cxnSpMkLst>
        </pc:cxnChg>
        <pc:cxnChg chg="mod">
          <ac:chgData name="Helen Margolis" userId="e6a7afbc-961a-442d-a2df-b33b0221b063" providerId="ADAL" clId="{AB4858B3-5355-4FD0-BEBB-2743FBBB85E5}" dt="2023-04-28T15:46:31.128" v="892"/>
          <ac:cxnSpMkLst>
            <pc:docMk/>
            <pc:sldMk cId="882911857" sldId="3151"/>
            <ac:cxnSpMk id="61" creationId="{D65966FE-3557-A0D8-5200-2E6403EF6E0E}"/>
          </ac:cxnSpMkLst>
        </pc:cxnChg>
        <pc:cxnChg chg="mod">
          <ac:chgData name="Helen Margolis" userId="e6a7afbc-961a-442d-a2df-b33b0221b063" providerId="ADAL" clId="{AB4858B3-5355-4FD0-BEBB-2743FBBB85E5}" dt="2023-04-28T15:46:31.128" v="892"/>
          <ac:cxnSpMkLst>
            <pc:docMk/>
            <pc:sldMk cId="882911857" sldId="3151"/>
            <ac:cxnSpMk id="62" creationId="{C5C01117-6215-8495-B9F7-33D113170A2C}"/>
          </ac:cxnSpMkLst>
        </pc:cxnChg>
        <pc:cxnChg chg="mod">
          <ac:chgData name="Helen Margolis" userId="e6a7afbc-961a-442d-a2df-b33b0221b063" providerId="ADAL" clId="{AB4858B3-5355-4FD0-BEBB-2743FBBB85E5}" dt="2023-04-28T15:46:31.128" v="892"/>
          <ac:cxnSpMkLst>
            <pc:docMk/>
            <pc:sldMk cId="882911857" sldId="3151"/>
            <ac:cxnSpMk id="64" creationId="{25144F23-3152-E5E6-C161-E1F81C2F28F1}"/>
          </ac:cxnSpMkLst>
        </pc:cxnChg>
        <pc:cxnChg chg="mod">
          <ac:chgData name="Helen Margolis" userId="e6a7afbc-961a-442d-a2df-b33b0221b063" providerId="ADAL" clId="{AB4858B3-5355-4FD0-BEBB-2743FBBB85E5}" dt="2023-04-28T15:46:31.128" v="892"/>
          <ac:cxnSpMkLst>
            <pc:docMk/>
            <pc:sldMk cId="882911857" sldId="3151"/>
            <ac:cxnSpMk id="65" creationId="{136DA332-5C8D-E42B-B0F1-AB59E8543BD8}"/>
          </ac:cxnSpMkLst>
        </pc:cxnChg>
        <pc:cxnChg chg="mod">
          <ac:chgData name="Helen Margolis" userId="e6a7afbc-961a-442d-a2df-b33b0221b063" providerId="ADAL" clId="{AB4858B3-5355-4FD0-BEBB-2743FBBB85E5}" dt="2023-04-28T15:46:31.128" v="892"/>
          <ac:cxnSpMkLst>
            <pc:docMk/>
            <pc:sldMk cId="882911857" sldId="3151"/>
            <ac:cxnSpMk id="66" creationId="{3B97BD81-6E71-281A-560B-E3AA622214B8}"/>
          </ac:cxnSpMkLst>
        </pc:cxnChg>
        <pc:cxnChg chg="mod">
          <ac:chgData name="Helen Margolis" userId="e6a7afbc-961a-442d-a2df-b33b0221b063" providerId="ADAL" clId="{AB4858B3-5355-4FD0-BEBB-2743FBBB85E5}" dt="2023-04-28T15:46:31.128" v="892"/>
          <ac:cxnSpMkLst>
            <pc:docMk/>
            <pc:sldMk cId="882911857" sldId="3151"/>
            <ac:cxnSpMk id="68" creationId="{B6E77175-0902-40DA-6D32-CADE4391785B}"/>
          </ac:cxnSpMkLst>
        </pc:cxnChg>
        <pc:cxnChg chg="mod">
          <ac:chgData name="Helen Margolis" userId="e6a7afbc-961a-442d-a2df-b33b0221b063" providerId="ADAL" clId="{AB4858B3-5355-4FD0-BEBB-2743FBBB85E5}" dt="2023-04-28T15:46:31.128" v="892"/>
          <ac:cxnSpMkLst>
            <pc:docMk/>
            <pc:sldMk cId="882911857" sldId="3151"/>
            <ac:cxnSpMk id="69" creationId="{D7B13ACF-F14E-8B0E-E059-CF1C6133A33C}"/>
          </ac:cxnSpMkLst>
        </pc:cxnChg>
        <pc:cxnChg chg="mod">
          <ac:chgData name="Helen Margolis" userId="e6a7afbc-961a-442d-a2df-b33b0221b063" providerId="ADAL" clId="{AB4858B3-5355-4FD0-BEBB-2743FBBB85E5}" dt="2023-04-28T15:46:31.128" v="892"/>
          <ac:cxnSpMkLst>
            <pc:docMk/>
            <pc:sldMk cId="882911857" sldId="3151"/>
            <ac:cxnSpMk id="70" creationId="{0DBB9802-AEE0-7534-4E5F-50F373B35460}"/>
          </ac:cxnSpMkLst>
        </pc:cxnChg>
        <pc:cxnChg chg="mod">
          <ac:chgData name="Helen Margolis" userId="e6a7afbc-961a-442d-a2df-b33b0221b063" providerId="ADAL" clId="{AB4858B3-5355-4FD0-BEBB-2743FBBB85E5}" dt="2023-04-28T15:46:31.128" v="892"/>
          <ac:cxnSpMkLst>
            <pc:docMk/>
            <pc:sldMk cId="882911857" sldId="3151"/>
            <ac:cxnSpMk id="72" creationId="{C3D13E51-5EC5-AE9E-A1E0-66CA6E12A774}"/>
          </ac:cxnSpMkLst>
        </pc:cxnChg>
        <pc:cxnChg chg="mod">
          <ac:chgData name="Helen Margolis" userId="e6a7afbc-961a-442d-a2df-b33b0221b063" providerId="ADAL" clId="{AB4858B3-5355-4FD0-BEBB-2743FBBB85E5}" dt="2023-04-28T15:46:31.128" v="892"/>
          <ac:cxnSpMkLst>
            <pc:docMk/>
            <pc:sldMk cId="882911857" sldId="3151"/>
            <ac:cxnSpMk id="73" creationId="{5F3265A9-49C8-9558-4C7E-C10CCF2B02A4}"/>
          </ac:cxnSpMkLst>
        </pc:cxnChg>
        <pc:cxnChg chg="mod">
          <ac:chgData name="Helen Margolis" userId="e6a7afbc-961a-442d-a2df-b33b0221b063" providerId="ADAL" clId="{AB4858B3-5355-4FD0-BEBB-2743FBBB85E5}" dt="2023-04-28T15:46:31.128" v="892"/>
          <ac:cxnSpMkLst>
            <pc:docMk/>
            <pc:sldMk cId="882911857" sldId="3151"/>
            <ac:cxnSpMk id="74" creationId="{C636C0FF-22F3-006F-8C6D-9CB3388C5B4A}"/>
          </ac:cxnSpMkLst>
        </pc:cxnChg>
        <pc:cxnChg chg="mod">
          <ac:chgData name="Helen Margolis" userId="e6a7afbc-961a-442d-a2df-b33b0221b063" providerId="ADAL" clId="{AB4858B3-5355-4FD0-BEBB-2743FBBB85E5}" dt="2023-04-28T15:46:31.128" v="892"/>
          <ac:cxnSpMkLst>
            <pc:docMk/>
            <pc:sldMk cId="882911857" sldId="3151"/>
            <ac:cxnSpMk id="76" creationId="{222E1AF2-C051-BDC8-664F-311542C15490}"/>
          </ac:cxnSpMkLst>
        </pc:cxnChg>
        <pc:cxnChg chg="mod">
          <ac:chgData name="Helen Margolis" userId="e6a7afbc-961a-442d-a2df-b33b0221b063" providerId="ADAL" clId="{AB4858B3-5355-4FD0-BEBB-2743FBBB85E5}" dt="2023-04-28T15:46:31.128" v="892"/>
          <ac:cxnSpMkLst>
            <pc:docMk/>
            <pc:sldMk cId="882911857" sldId="3151"/>
            <ac:cxnSpMk id="77" creationId="{E38D3D96-C80B-FA6C-BF90-3D39FA62F4FD}"/>
          </ac:cxnSpMkLst>
        </pc:cxnChg>
        <pc:cxnChg chg="mod">
          <ac:chgData name="Helen Margolis" userId="e6a7afbc-961a-442d-a2df-b33b0221b063" providerId="ADAL" clId="{AB4858B3-5355-4FD0-BEBB-2743FBBB85E5}" dt="2023-04-28T15:46:31.128" v="892"/>
          <ac:cxnSpMkLst>
            <pc:docMk/>
            <pc:sldMk cId="882911857" sldId="3151"/>
            <ac:cxnSpMk id="78" creationId="{52F2C8F6-C952-D627-4008-7F15F55FD28E}"/>
          </ac:cxnSpMkLst>
        </pc:cxnChg>
        <pc:cxnChg chg="mod">
          <ac:chgData name="Helen Margolis" userId="e6a7afbc-961a-442d-a2df-b33b0221b063" providerId="ADAL" clId="{AB4858B3-5355-4FD0-BEBB-2743FBBB85E5}" dt="2023-04-28T15:46:31.128" v="892"/>
          <ac:cxnSpMkLst>
            <pc:docMk/>
            <pc:sldMk cId="882911857" sldId="3151"/>
            <ac:cxnSpMk id="79" creationId="{39AD29A3-1FAE-2672-396B-684B23910185}"/>
          </ac:cxnSpMkLst>
        </pc:cxnChg>
        <pc:cxnChg chg="mod">
          <ac:chgData name="Helen Margolis" userId="e6a7afbc-961a-442d-a2df-b33b0221b063" providerId="ADAL" clId="{AB4858B3-5355-4FD0-BEBB-2743FBBB85E5}" dt="2023-04-28T15:46:31.128" v="892"/>
          <ac:cxnSpMkLst>
            <pc:docMk/>
            <pc:sldMk cId="882911857" sldId="3151"/>
            <ac:cxnSpMk id="80" creationId="{F60AF4C4-D245-5779-B38E-472B72B770A5}"/>
          </ac:cxnSpMkLst>
        </pc:cxnChg>
        <pc:cxnChg chg="mod">
          <ac:chgData name="Helen Margolis" userId="e6a7afbc-961a-442d-a2df-b33b0221b063" providerId="ADAL" clId="{AB4858B3-5355-4FD0-BEBB-2743FBBB85E5}" dt="2023-04-28T15:46:31.128" v="892"/>
          <ac:cxnSpMkLst>
            <pc:docMk/>
            <pc:sldMk cId="882911857" sldId="3151"/>
            <ac:cxnSpMk id="81" creationId="{B0F377AC-1509-2BA9-0F70-881E8BE7CC78}"/>
          </ac:cxnSpMkLst>
        </pc:cxnChg>
        <pc:cxnChg chg="mod">
          <ac:chgData name="Helen Margolis" userId="e6a7afbc-961a-442d-a2df-b33b0221b063" providerId="ADAL" clId="{AB4858B3-5355-4FD0-BEBB-2743FBBB85E5}" dt="2023-04-28T15:46:31.128" v="892"/>
          <ac:cxnSpMkLst>
            <pc:docMk/>
            <pc:sldMk cId="882911857" sldId="3151"/>
            <ac:cxnSpMk id="82" creationId="{C6047AB0-6CBB-E664-C91F-A2EFC2BFF169}"/>
          </ac:cxnSpMkLst>
        </pc:cxnChg>
      </pc:sldChg>
      <pc:sldChg chg="new del">
        <pc:chgData name="Helen Margolis" userId="e6a7afbc-961a-442d-a2df-b33b0221b063" providerId="ADAL" clId="{AB4858B3-5355-4FD0-BEBB-2743FBBB85E5}" dt="2023-04-28T14:56:20.532" v="145" actId="680"/>
        <pc:sldMkLst>
          <pc:docMk/>
          <pc:sldMk cId="1649803369" sldId="3151"/>
        </pc:sldMkLst>
      </pc:sldChg>
      <pc:sldChg chg="modSp add mod">
        <pc:chgData name="Helen Margolis" userId="e6a7afbc-961a-442d-a2df-b33b0221b063" providerId="ADAL" clId="{AB4858B3-5355-4FD0-BEBB-2743FBBB85E5}" dt="2023-05-05T09:51:10.459" v="6151" actId="20577"/>
        <pc:sldMkLst>
          <pc:docMk/>
          <pc:sldMk cId="2675749919" sldId="3151"/>
        </pc:sldMkLst>
        <pc:spChg chg="mod">
          <ac:chgData name="Helen Margolis" userId="e6a7afbc-961a-442d-a2df-b33b0221b063" providerId="ADAL" clId="{AB4858B3-5355-4FD0-BEBB-2743FBBB85E5}" dt="2023-05-05T09:51:10.459" v="6151" actId="20577"/>
          <ac:spMkLst>
            <pc:docMk/>
            <pc:sldMk cId="2675749919" sldId="3151"/>
            <ac:spMk id="48" creationId="{D478AA36-E448-32D7-91D0-374CABBEB2D8}"/>
          </ac:spMkLst>
        </pc:spChg>
      </pc:sldChg>
      <pc:sldChg chg="new del">
        <pc:chgData name="Helen Margolis" userId="e6a7afbc-961a-442d-a2df-b33b0221b063" providerId="ADAL" clId="{AB4858B3-5355-4FD0-BEBB-2743FBBB85E5}" dt="2023-04-28T15:11:20.456" v="182" actId="47"/>
        <pc:sldMkLst>
          <pc:docMk/>
          <pc:sldMk cId="950110567" sldId="3152"/>
        </pc:sldMkLst>
      </pc:sldChg>
      <pc:sldChg chg="modSp add del mod">
        <pc:chgData name="Helen Margolis" userId="e6a7afbc-961a-442d-a2df-b33b0221b063" providerId="ADAL" clId="{AB4858B3-5355-4FD0-BEBB-2743FBBB85E5}" dt="2023-04-28T15:55:58.821" v="1093" actId="2696"/>
        <pc:sldMkLst>
          <pc:docMk/>
          <pc:sldMk cId="1296604500" sldId="3152"/>
        </pc:sldMkLst>
        <pc:spChg chg="mod">
          <ac:chgData name="Helen Margolis" userId="e6a7afbc-961a-442d-a2df-b33b0221b063" providerId="ADAL" clId="{AB4858B3-5355-4FD0-BEBB-2743FBBB85E5}" dt="2023-04-28T15:11:34.162" v="226" actId="20577"/>
          <ac:spMkLst>
            <pc:docMk/>
            <pc:sldMk cId="1296604500" sldId="3152"/>
            <ac:spMk id="2" creationId="{9D16903B-9247-461D-87FF-601A6CE73898}"/>
          </ac:spMkLst>
        </pc:spChg>
      </pc:sldChg>
      <pc:sldChg chg="addSp modSp add del modAnim">
        <pc:chgData name="Helen Margolis" userId="e6a7afbc-961a-442d-a2df-b33b0221b063" providerId="ADAL" clId="{AB4858B3-5355-4FD0-BEBB-2743FBBB85E5}" dt="2023-05-05T11:46:40.310" v="6321" actId="2696"/>
        <pc:sldMkLst>
          <pc:docMk/>
          <pc:sldMk cId="3580790978" sldId="3152"/>
        </pc:sldMkLst>
        <pc:spChg chg="mod">
          <ac:chgData name="Helen Margolis" userId="e6a7afbc-961a-442d-a2df-b33b0221b063" providerId="ADAL" clId="{AB4858B3-5355-4FD0-BEBB-2743FBBB85E5}" dt="2023-04-28T17:53:58.450" v="1269"/>
          <ac:spMkLst>
            <pc:docMk/>
            <pc:sldMk cId="3580790978" sldId="3152"/>
            <ac:spMk id="4" creationId="{C7C66B75-DCD2-942C-815E-966F17E7451F}"/>
          </ac:spMkLst>
        </pc:spChg>
        <pc:spChg chg="mod">
          <ac:chgData name="Helen Margolis" userId="e6a7afbc-961a-442d-a2df-b33b0221b063" providerId="ADAL" clId="{AB4858B3-5355-4FD0-BEBB-2743FBBB85E5}" dt="2023-04-28T17:53:58.450" v="1269"/>
          <ac:spMkLst>
            <pc:docMk/>
            <pc:sldMk cId="3580790978" sldId="3152"/>
            <ac:spMk id="5" creationId="{47B9F29E-1C7E-D721-6CDD-98FA39D49522}"/>
          </ac:spMkLst>
        </pc:spChg>
        <pc:spChg chg="mod">
          <ac:chgData name="Helen Margolis" userId="e6a7afbc-961a-442d-a2df-b33b0221b063" providerId="ADAL" clId="{AB4858B3-5355-4FD0-BEBB-2743FBBB85E5}" dt="2023-04-28T17:53:58.450" v="1269"/>
          <ac:spMkLst>
            <pc:docMk/>
            <pc:sldMk cId="3580790978" sldId="3152"/>
            <ac:spMk id="7" creationId="{FEDA5156-314C-E540-5CDB-2E47F06D2EF1}"/>
          </ac:spMkLst>
        </pc:spChg>
        <pc:spChg chg="mod">
          <ac:chgData name="Helen Margolis" userId="e6a7afbc-961a-442d-a2df-b33b0221b063" providerId="ADAL" clId="{AB4858B3-5355-4FD0-BEBB-2743FBBB85E5}" dt="2023-04-28T17:53:58.450" v="1269"/>
          <ac:spMkLst>
            <pc:docMk/>
            <pc:sldMk cId="3580790978" sldId="3152"/>
            <ac:spMk id="8" creationId="{5FF6D04E-4594-7082-A01C-0F10FB8A22FE}"/>
          </ac:spMkLst>
        </pc:spChg>
        <pc:spChg chg="add mod">
          <ac:chgData name="Helen Margolis" userId="e6a7afbc-961a-442d-a2df-b33b0221b063" providerId="ADAL" clId="{AB4858B3-5355-4FD0-BEBB-2743FBBB85E5}" dt="2023-04-28T17:53:58.450" v="1269"/>
          <ac:spMkLst>
            <pc:docMk/>
            <pc:sldMk cId="3580790978" sldId="3152"/>
            <ac:spMk id="9" creationId="{1129499C-A300-04E0-7740-A01F01CA0C30}"/>
          </ac:spMkLst>
        </pc:spChg>
        <pc:spChg chg="add mod">
          <ac:chgData name="Helen Margolis" userId="e6a7afbc-961a-442d-a2df-b33b0221b063" providerId="ADAL" clId="{AB4858B3-5355-4FD0-BEBB-2743FBBB85E5}" dt="2023-04-28T17:53:58.450" v="1269"/>
          <ac:spMkLst>
            <pc:docMk/>
            <pc:sldMk cId="3580790978" sldId="3152"/>
            <ac:spMk id="13" creationId="{A55F0290-79E1-DBF6-BE86-00EC92E27F03}"/>
          </ac:spMkLst>
        </pc:spChg>
        <pc:spChg chg="mod">
          <ac:chgData name="Helen Margolis" userId="e6a7afbc-961a-442d-a2df-b33b0221b063" providerId="ADAL" clId="{AB4858B3-5355-4FD0-BEBB-2743FBBB85E5}" dt="2023-04-28T17:53:58.450" v="1269"/>
          <ac:spMkLst>
            <pc:docMk/>
            <pc:sldMk cId="3580790978" sldId="3152"/>
            <ac:spMk id="16" creationId="{50B77C05-3AD9-A3C6-4BFA-642DAD871020}"/>
          </ac:spMkLst>
        </pc:spChg>
        <pc:spChg chg="mod">
          <ac:chgData name="Helen Margolis" userId="e6a7afbc-961a-442d-a2df-b33b0221b063" providerId="ADAL" clId="{AB4858B3-5355-4FD0-BEBB-2743FBBB85E5}" dt="2023-04-28T17:53:58.450" v="1269"/>
          <ac:spMkLst>
            <pc:docMk/>
            <pc:sldMk cId="3580790978" sldId="3152"/>
            <ac:spMk id="17" creationId="{66B128AF-F20B-25EC-0412-2C51260B3AD9}"/>
          </ac:spMkLst>
        </pc:spChg>
        <pc:spChg chg="mod">
          <ac:chgData name="Helen Margolis" userId="e6a7afbc-961a-442d-a2df-b33b0221b063" providerId="ADAL" clId="{AB4858B3-5355-4FD0-BEBB-2743FBBB85E5}" dt="2023-04-28T17:53:58.450" v="1269"/>
          <ac:spMkLst>
            <pc:docMk/>
            <pc:sldMk cId="3580790978" sldId="3152"/>
            <ac:spMk id="18" creationId="{5673B57F-1CC5-0B80-F46A-3FA59FAAD2D2}"/>
          </ac:spMkLst>
        </pc:spChg>
        <pc:spChg chg="mod">
          <ac:chgData name="Helen Margolis" userId="e6a7afbc-961a-442d-a2df-b33b0221b063" providerId="ADAL" clId="{AB4858B3-5355-4FD0-BEBB-2743FBBB85E5}" dt="2023-04-28T17:53:58.450" v="1269"/>
          <ac:spMkLst>
            <pc:docMk/>
            <pc:sldMk cId="3580790978" sldId="3152"/>
            <ac:spMk id="21" creationId="{B3F72117-D037-3AE8-9A17-0BE75E08B880}"/>
          </ac:spMkLst>
        </pc:spChg>
        <pc:spChg chg="mod">
          <ac:chgData name="Helen Margolis" userId="e6a7afbc-961a-442d-a2df-b33b0221b063" providerId="ADAL" clId="{AB4858B3-5355-4FD0-BEBB-2743FBBB85E5}" dt="2023-04-28T17:53:58.450" v="1269"/>
          <ac:spMkLst>
            <pc:docMk/>
            <pc:sldMk cId="3580790978" sldId="3152"/>
            <ac:spMk id="22" creationId="{7F93DAA0-165E-EF42-4234-CD39EA620D7C}"/>
          </ac:spMkLst>
        </pc:spChg>
        <pc:spChg chg="mod">
          <ac:chgData name="Helen Margolis" userId="e6a7afbc-961a-442d-a2df-b33b0221b063" providerId="ADAL" clId="{AB4858B3-5355-4FD0-BEBB-2743FBBB85E5}" dt="2023-04-28T17:53:58.450" v="1269"/>
          <ac:spMkLst>
            <pc:docMk/>
            <pc:sldMk cId="3580790978" sldId="3152"/>
            <ac:spMk id="24" creationId="{3EB82C26-DD94-5D6D-31CC-B244881D6ECD}"/>
          </ac:spMkLst>
        </pc:spChg>
        <pc:spChg chg="mod">
          <ac:chgData name="Helen Margolis" userId="e6a7afbc-961a-442d-a2df-b33b0221b063" providerId="ADAL" clId="{AB4858B3-5355-4FD0-BEBB-2743FBBB85E5}" dt="2023-04-28T17:53:58.450" v="1269"/>
          <ac:spMkLst>
            <pc:docMk/>
            <pc:sldMk cId="3580790978" sldId="3152"/>
            <ac:spMk id="25" creationId="{BABE50EA-8ED6-0132-A8C4-28BA01B15C6D}"/>
          </ac:spMkLst>
        </pc:spChg>
        <pc:spChg chg="mod">
          <ac:chgData name="Helen Margolis" userId="e6a7afbc-961a-442d-a2df-b33b0221b063" providerId="ADAL" clId="{AB4858B3-5355-4FD0-BEBB-2743FBBB85E5}" dt="2023-04-28T17:53:58.450" v="1269"/>
          <ac:spMkLst>
            <pc:docMk/>
            <pc:sldMk cId="3580790978" sldId="3152"/>
            <ac:spMk id="27" creationId="{CAAF97BB-53BB-1AD2-F4E0-25C971F739D9}"/>
          </ac:spMkLst>
        </pc:spChg>
        <pc:spChg chg="mod">
          <ac:chgData name="Helen Margolis" userId="e6a7afbc-961a-442d-a2df-b33b0221b063" providerId="ADAL" clId="{AB4858B3-5355-4FD0-BEBB-2743FBBB85E5}" dt="2023-04-28T17:53:58.450" v="1269"/>
          <ac:spMkLst>
            <pc:docMk/>
            <pc:sldMk cId="3580790978" sldId="3152"/>
            <ac:spMk id="28" creationId="{13C3506E-14D2-5CD1-F907-0CCE6554FAA7}"/>
          </ac:spMkLst>
        </pc:spChg>
        <pc:spChg chg="mod">
          <ac:chgData name="Helen Margolis" userId="e6a7afbc-961a-442d-a2df-b33b0221b063" providerId="ADAL" clId="{AB4858B3-5355-4FD0-BEBB-2743FBBB85E5}" dt="2023-04-28T17:53:58.450" v="1269"/>
          <ac:spMkLst>
            <pc:docMk/>
            <pc:sldMk cId="3580790978" sldId="3152"/>
            <ac:spMk id="30" creationId="{01C04743-EBDD-C40E-8828-3E0DF7A1BF1E}"/>
          </ac:spMkLst>
        </pc:spChg>
        <pc:spChg chg="mod">
          <ac:chgData name="Helen Margolis" userId="e6a7afbc-961a-442d-a2df-b33b0221b063" providerId="ADAL" clId="{AB4858B3-5355-4FD0-BEBB-2743FBBB85E5}" dt="2023-04-28T17:53:58.450" v="1269"/>
          <ac:spMkLst>
            <pc:docMk/>
            <pc:sldMk cId="3580790978" sldId="3152"/>
            <ac:spMk id="31" creationId="{8A448750-EFA6-DD2B-EEFF-C3E7CF8382D2}"/>
          </ac:spMkLst>
        </pc:spChg>
        <pc:spChg chg="mod">
          <ac:chgData name="Helen Margolis" userId="e6a7afbc-961a-442d-a2df-b33b0221b063" providerId="ADAL" clId="{AB4858B3-5355-4FD0-BEBB-2743FBBB85E5}" dt="2023-04-28T17:53:58.450" v="1269"/>
          <ac:spMkLst>
            <pc:docMk/>
            <pc:sldMk cId="3580790978" sldId="3152"/>
            <ac:spMk id="33" creationId="{475F945C-33B7-5BED-D371-E6E55384CB39}"/>
          </ac:spMkLst>
        </pc:spChg>
        <pc:spChg chg="mod">
          <ac:chgData name="Helen Margolis" userId="e6a7afbc-961a-442d-a2df-b33b0221b063" providerId="ADAL" clId="{AB4858B3-5355-4FD0-BEBB-2743FBBB85E5}" dt="2023-04-28T17:53:58.450" v="1269"/>
          <ac:spMkLst>
            <pc:docMk/>
            <pc:sldMk cId="3580790978" sldId="3152"/>
            <ac:spMk id="34" creationId="{42E902A3-2B31-4D63-94C9-4FDF4D17C8CB}"/>
          </ac:spMkLst>
        </pc:spChg>
        <pc:grpChg chg="add mod">
          <ac:chgData name="Helen Margolis" userId="e6a7afbc-961a-442d-a2df-b33b0221b063" providerId="ADAL" clId="{AB4858B3-5355-4FD0-BEBB-2743FBBB85E5}" dt="2023-04-28T17:53:58.450" v="1269"/>
          <ac:grpSpMkLst>
            <pc:docMk/>
            <pc:sldMk cId="3580790978" sldId="3152"/>
            <ac:grpSpMk id="3" creationId="{E60F43F9-C19E-F40E-A44E-69B38D339C4E}"/>
          </ac:grpSpMkLst>
        </pc:grpChg>
        <pc:grpChg chg="add mod">
          <ac:chgData name="Helen Margolis" userId="e6a7afbc-961a-442d-a2df-b33b0221b063" providerId="ADAL" clId="{AB4858B3-5355-4FD0-BEBB-2743FBBB85E5}" dt="2023-04-28T17:53:58.450" v="1269"/>
          <ac:grpSpMkLst>
            <pc:docMk/>
            <pc:sldMk cId="3580790978" sldId="3152"/>
            <ac:grpSpMk id="6" creationId="{6C44459F-2D2F-1A43-E3D9-5C2242C1BA0C}"/>
          </ac:grpSpMkLst>
        </pc:grpChg>
        <pc:grpChg chg="add mod">
          <ac:chgData name="Helen Margolis" userId="e6a7afbc-961a-442d-a2df-b33b0221b063" providerId="ADAL" clId="{AB4858B3-5355-4FD0-BEBB-2743FBBB85E5}" dt="2023-04-28T17:53:58.450" v="1269"/>
          <ac:grpSpMkLst>
            <pc:docMk/>
            <pc:sldMk cId="3580790978" sldId="3152"/>
            <ac:grpSpMk id="15" creationId="{2AADD410-3550-985E-6E66-F60B4016FE8A}"/>
          </ac:grpSpMkLst>
        </pc:grpChg>
        <pc:grpChg chg="add mod">
          <ac:chgData name="Helen Margolis" userId="e6a7afbc-961a-442d-a2df-b33b0221b063" providerId="ADAL" clId="{AB4858B3-5355-4FD0-BEBB-2743FBBB85E5}" dt="2023-04-28T17:53:58.450" v="1269"/>
          <ac:grpSpMkLst>
            <pc:docMk/>
            <pc:sldMk cId="3580790978" sldId="3152"/>
            <ac:grpSpMk id="20" creationId="{3DC9B9DE-351A-66C4-1A0D-9CA9E5932C94}"/>
          </ac:grpSpMkLst>
        </pc:grpChg>
        <pc:grpChg chg="add mod">
          <ac:chgData name="Helen Margolis" userId="e6a7afbc-961a-442d-a2df-b33b0221b063" providerId="ADAL" clId="{AB4858B3-5355-4FD0-BEBB-2743FBBB85E5}" dt="2023-04-28T17:53:58.450" v="1269"/>
          <ac:grpSpMkLst>
            <pc:docMk/>
            <pc:sldMk cId="3580790978" sldId="3152"/>
            <ac:grpSpMk id="23" creationId="{5FBBB30B-C423-82BE-74A1-539E87172116}"/>
          </ac:grpSpMkLst>
        </pc:grpChg>
        <pc:grpChg chg="add mod">
          <ac:chgData name="Helen Margolis" userId="e6a7afbc-961a-442d-a2df-b33b0221b063" providerId="ADAL" clId="{AB4858B3-5355-4FD0-BEBB-2743FBBB85E5}" dt="2023-04-28T17:53:58.450" v="1269"/>
          <ac:grpSpMkLst>
            <pc:docMk/>
            <pc:sldMk cId="3580790978" sldId="3152"/>
            <ac:grpSpMk id="26" creationId="{E072F399-2097-932E-77C8-F22EB41AA40C}"/>
          </ac:grpSpMkLst>
        </pc:grpChg>
        <pc:grpChg chg="add mod">
          <ac:chgData name="Helen Margolis" userId="e6a7afbc-961a-442d-a2df-b33b0221b063" providerId="ADAL" clId="{AB4858B3-5355-4FD0-BEBB-2743FBBB85E5}" dt="2023-04-28T17:53:58.450" v="1269"/>
          <ac:grpSpMkLst>
            <pc:docMk/>
            <pc:sldMk cId="3580790978" sldId="3152"/>
            <ac:grpSpMk id="29" creationId="{F9850D4E-02F0-9C11-BBBD-9D1244EA9C17}"/>
          </ac:grpSpMkLst>
        </pc:grpChg>
        <pc:grpChg chg="add mod">
          <ac:chgData name="Helen Margolis" userId="e6a7afbc-961a-442d-a2df-b33b0221b063" providerId="ADAL" clId="{AB4858B3-5355-4FD0-BEBB-2743FBBB85E5}" dt="2023-04-28T17:53:58.450" v="1269"/>
          <ac:grpSpMkLst>
            <pc:docMk/>
            <pc:sldMk cId="3580790978" sldId="3152"/>
            <ac:grpSpMk id="32" creationId="{C63560DC-EC2B-5D7B-944F-AD29D110AD62}"/>
          </ac:grpSpMkLst>
        </pc:grpChg>
        <pc:picChg chg="add mod">
          <ac:chgData name="Helen Margolis" userId="e6a7afbc-961a-442d-a2df-b33b0221b063" providerId="ADAL" clId="{AB4858B3-5355-4FD0-BEBB-2743FBBB85E5}" dt="2023-04-28T17:53:58.450" v="1269"/>
          <ac:picMkLst>
            <pc:docMk/>
            <pc:sldMk cId="3580790978" sldId="3152"/>
            <ac:picMk id="19" creationId="{E635E6A0-6CFB-30DE-BEC7-B964DAC2C85C}"/>
          </ac:picMkLst>
        </pc:picChg>
        <pc:cxnChg chg="add mod">
          <ac:chgData name="Helen Margolis" userId="e6a7afbc-961a-442d-a2df-b33b0221b063" providerId="ADAL" clId="{AB4858B3-5355-4FD0-BEBB-2743FBBB85E5}" dt="2023-04-28T17:53:58.450" v="1269"/>
          <ac:cxnSpMkLst>
            <pc:docMk/>
            <pc:sldMk cId="3580790978" sldId="3152"/>
            <ac:cxnSpMk id="14" creationId="{52E41E51-AC8E-802F-3835-2FFA57B3BA21}"/>
          </ac:cxnSpMkLst>
        </pc:cxnChg>
      </pc:sldChg>
      <pc:sldChg chg="add del setBg">
        <pc:chgData name="Helen Margolis" userId="e6a7afbc-961a-442d-a2df-b33b0221b063" providerId="ADAL" clId="{AB4858B3-5355-4FD0-BEBB-2743FBBB85E5}" dt="2023-05-01T16:16:48.627" v="1455" actId="47"/>
        <pc:sldMkLst>
          <pc:docMk/>
          <pc:sldMk cId="1531039536" sldId="3153"/>
        </pc:sldMkLst>
      </pc:sldChg>
      <pc:sldChg chg="addSp delSp modSp add del mod ord modAnim">
        <pc:chgData name="Helen Margolis" userId="e6a7afbc-961a-442d-a2df-b33b0221b063" providerId="ADAL" clId="{AB4858B3-5355-4FD0-BEBB-2743FBBB85E5}" dt="2023-04-28T15:51:02.988" v="930" actId="2696"/>
        <pc:sldMkLst>
          <pc:docMk/>
          <pc:sldMk cId="1982412465" sldId="3153"/>
        </pc:sldMkLst>
        <pc:spChg chg="mod">
          <ac:chgData name="Helen Margolis" userId="e6a7afbc-961a-442d-a2df-b33b0221b063" providerId="ADAL" clId="{AB4858B3-5355-4FD0-BEBB-2743FBBB85E5}" dt="2023-04-28T15:18:04.444" v="234" actId="20577"/>
          <ac:spMkLst>
            <pc:docMk/>
            <pc:sldMk cId="1982412465" sldId="3153"/>
            <ac:spMk id="2" creationId="{9D16903B-9247-461D-87FF-601A6CE73898}"/>
          </ac:spMkLst>
        </pc:spChg>
        <pc:spChg chg="add mod">
          <ac:chgData name="Helen Margolis" userId="e6a7afbc-961a-442d-a2df-b33b0221b063" providerId="ADAL" clId="{AB4858B3-5355-4FD0-BEBB-2743FBBB85E5}" dt="2023-04-28T15:22:40.238" v="372" actId="15"/>
          <ac:spMkLst>
            <pc:docMk/>
            <pc:sldMk cId="1982412465" sldId="3153"/>
            <ac:spMk id="3" creationId="{950BAB81-331A-C4E3-3EBF-5070BEB9ED62}"/>
          </ac:spMkLst>
        </pc:spChg>
        <pc:spChg chg="add del mod">
          <ac:chgData name="Helen Margolis" userId="e6a7afbc-961a-442d-a2df-b33b0221b063" providerId="ADAL" clId="{AB4858B3-5355-4FD0-BEBB-2743FBBB85E5}" dt="2023-04-28T15:23:57.368" v="373" actId="478"/>
          <ac:spMkLst>
            <pc:docMk/>
            <pc:sldMk cId="1982412465" sldId="3153"/>
            <ac:spMk id="4" creationId="{96D28B24-68E5-E220-EF45-13F3400CCEC8}"/>
          </ac:spMkLst>
        </pc:spChg>
      </pc:sldChg>
      <pc:sldChg chg="add del ord">
        <pc:chgData name="Helen Margolis" userId="e6a7afbc-961a-442d-a2df-b33b0221b063" providerId="ADAL" clId="{AB4858B3-5355-4FD0-BEBB-2743FBBB85E5}" dt="2023-04-28T17:51:31.947" v="1264" actId="47"/>
        <pc:sldMkLst>
          <pc:docMk/>
          <pc:sldMk cId="70136626" sldId="3154"/>
        </pc:sldMkLst>
      </pc:sldChg>
      <pc:sldChg chg="addSp delSp modSp add del mod ord">
        <pc:chgData name="Helen Margolis" userId="e6a7afbc-961a-442d-a2df-b33b0221b063" providerId="ADAL" clId="{AB4858B3-5355-4FD0-BEBB-2743FBBB85E5}" dt="2023-04-28T15:50:39.686" v="929" actId="47"/>
        <pc:sldMkLst>
          <pc:docMk/>
          <pc:sldMk cId="3316759000" sldId="3154"/>
        </pc:sldMkLst>
        <pc:spChg chg="mod topLvl">
          <ac:chgData name="Helen Margolis" userId="e6a7afbc-961a-442d-a2df-b33b0221b063" providerId="ADAL" clId="{AB4858B3-5355-4FD0-BEBB-2743FBBB85E5}" dt="2023-04-28T15:46:20.264" v="890" actId="164"/>
          <ac:spMkLst>
            <pc:docMk/>
            <pc:sldMk cId="3316759000" sldId="3154"/>
            <ac:spMk id="6" creationId="{4E81B92F-8220-4E38-8D00-F25DB31E11AC}"/>
          </ac:spMkLst>
        </pc:spChg>
        <pc:spChg chg="mod topLvl">
          <ac:chgData name="Helen Margolis" userId="e6a7afbc-961a-442d-a2df-b33b0221b063" providerId="ADAL" clId="{AB4858B3-5355-4FD0-BEBB-2743FBBB85E5}" dt="2023-04-28T15:46:20.264" v="890" actId="164"/>
          <ac:spMkLst>
            <pc:docMk/>
            <pc:sldMk cId="3316759000" sldId="3154"/>
            <ac:spMk id="11" creationId="{8056C91A-587B-4794-B4A5-CEEE001F089A}"/>
          </ac:spMkLst>
        </pc:spChg>
        <pc:spChg chg="mod topLvl">
          <ac:chgData name="Helen Margolis" userId="e6a7afbc-961a-442d-a2df-b33b0221b063" providerId="ADAL" clId="{AB4858B3-5355-4FD0-BEBB-2743FBBB85E5}" dt="2023-04-28T15:46:20.264" v="890" actId="164"/>
          <ac:spMkLst>
            <pc:docMk/>
            <pc:sldMk cId="3316759000" sldId="3154"/>
            <ac:spMk id="12" creationId="{8C41B8E2-2BA6-4FC2-8426-371C36DDF77D}"/>
          </ac:spMkLst>
        </pc:spChg>
        <pc:spChg chg="mod topLvl">
          <ac:chgData name="Helen Margolis" userId="e6a7afbc-961a-442d-a2df-b33b0221b063" providerId="ADAL" clId="{AB4858B3-5355-4FD0-BEBB-2743FBBB85E5}" dt="2023-04-28T15:46:20.264" v="890" actId="164"/>
          <ac:spMkLst>
            <pc:docMk/>
            <pc:sldMk cId="3316759000" sldId="3154"/>
            <ac:spMk id="13" creationId="{13AE2289-409D-4224-8FC0-F0FB711D1AAC}"/>
          </ac:spMkLst>
        </pc:spChg>
        <pc:spChg chg="mod topLvl">
          <ac:chgData name="Helen Margolis" userId="e6a7afbc-961a-442d-a2df-b33b0221b063" providerId="ADAL" clId="{AB4858B3-5355-4FD0-BEBB-2743FBBB85E5}" dt="2023-04-28T15:46:20.264" v="890" actId="164"/>
          <ac:spMkLst>
            <pc:docMk/>
            <pc:sldMk cId="3316759000" sldId="3154"/>
            <ac:spMk id="14" creationId="{7E9FB410-7EA6-43C4-9D61-D8922F858C45}"/>
          </ac:spMkLst>
        </pc:spChg>
        <pc:spChg chg="mod topLvl">
          <ac:chgData name="Helen Margolis" userId="e6a7afbc-961a-442d-a2df-b33b0221b063" providerId="ADAL" clId="{AB4858B3-5355-4FD0-BEBB-2743FBBB85E5}" dt="2023-04-28T15:46:20.264" v="890" actId="164"/>
          <ac:spMkLst>
            <pc:docMk/>
            <pc:sldMk cId="3316759000" sldId="3154"/>
            <ac:spMk id="23" creationId="{3C854FA9-5C88-4894-B25C-18E5AB62AEA3}"/>
          </ac:spMkLst>
        </pc:spChg>
        <pc:spChg chg="del mod topLvl">
          <ac:chgData name="Helen Margolis" userId="e6a7afbc-961a-442d-a2df-b33b0221b063" providerId="ADAL" clId="{AB4858B3-5355-4FD0-BEBB-2743FBBB85E5}" dt="2023-04-28T15:30:19.198" v="383" actId="478"/>
          <ac:spMkLst>
            <pc:docMk/>
            <pc:sldMk cId="3316759000" sldId="3154"/>
            <ac:spMk id="24" creationId="{FF3CF1E8-4BE4-443C-BB29-8E3CD96AE344}"/>
          </ac:spMkLst>
        </pc:spChg>
        <pc:spChg chg="mod topLvl">
          <ac:chgData name="Helen Margolis" userId="e6a7afbc-961a-442d-a2df-b33b0221b063" providerId="ADAL" clId="{AB4858B3-5355-4FD0-BEBB-2743FBBB85E5}" dt="2023-04-28T15:46:20.264" v="890" actId="164"/>
          <ac:spMkLst>
            <pc:docMk/>
            <pc:sldMk cId="3316759000" sldId="3154"/>
            <ac:spMk id="34" creationId="{DB31963C-2C41-40DD-B47D-F4CAD9848423}"/>
          </ac:spMkLst>
        </pc:spChg>
        <pc:spChg chg="del mod topLvl">
          <ac:chgData name="Helen Margolis" userId="e6a7afbc-961a-442d-a2df-b33b0221b063" providerId="ADAL" clId="{AB4858B3-5355-4FD0-BEBB-2743FBBB85E5}" dt="2023-04-28T15:30:22.265" v="384" actId="478"/>
          <ac:spMkLst>
            <pc:docMk/>
            <pc:sldMk cId="3316759000" sldId="3154"/>
            <ac:spMk id="35" creationId="{880361A6-E255-431A-8AD3-5A6F1D0099B5}"/>
          </ac:spMkLst>
        </pc:spChg>
        <pc:spChg chg="mod topLvl">
          <ac:chgData name="Helen Margolis" userId="e6a7afbc-961a-442d-a2df-b33b0221b063" providerId="ADAL" clId="{AB4858B3-5355-4FD0-BEBB-2743FBBB85E5}" dt="2023-04-28T15:46:20.264" v="890" actId="164"/>
          <ac:spMkLst>
            <pc:docMk/>
            <pc:sldMk cId="3316759000" sldId="3154"/>
            <ac:spMk id="42" creationId="{2F807367-5758-4B1F-9212-DA9E1FA7B4E2}"/>
          </ac:spMkLst>
        </pc:spChg>
        <pc:spChg chg="del mod topLvl">
          <ac:chgData name="Helen Margolis" userId="e6a7afbc-961a-442d-a2df-b33b0221b063" providerId="ADAL" clId="{AB4858B3-5355-4FD0-BEBB-2743FBBB85E5}" dt="2023-04-28T15:30:25.005" v="385" actId="478"/>
          <ac:spMkLst>
            <pc:docMk/>
            <pc:sldMk cId="3316759000" sldId="3154"/>
            <ac:spMk id="43" creationId="{A805999D-CE3F-44C3-BB6E-E077B56C5DA9}"/>
          </ac:spMkLst>
        </pc:spChg>
        <pc:spChg chg="mod topLvl">
          <ac:chgData name="Helen Margolis" userId="e6a7afbc-961a-442d-a2df-b33b0221b063" providerId="ADAL" clId="{AB4858B3-5355-4FD0-BEBB-2743FBBB85E5}" dt="2023-04-28T15:46:20.264" v="890" actId="164"/>
          <ac:spMkLst>
            <pc:docMk/>
            <pc:sldMk cId="3316759000" sldId="3154"/>
            <ac:spMk id="49" creationId="{11084E9F-38D4-4EB8-B9A0-CE977D929133}"/>
          </ac:spMkLst>
        </pc:spChg>
        <pc:spChg chg="del mod topLvl">
          <ac:chgData name="Helen Margolis" userId="e6a7afbc-961a-442d-a2df-b33b0221b063" providerId="ADAL" clId="{AB4858B3-5355-4FD0-BEBB-2743FBBB85E5}" dt="2023-04-28T15:30:28.473" v="386" actId="478"/>
          <ac:spMkLst>
            <pc:docMk/>
            <pc:sldMk cId="3316759000" sldId="3154"/>
            <ac:spMk id="50" creationId="{1E55C3EE-625F-4397-98FE-E6CEB3D421E1}"/>
          </ac:spMkLst>
        </pc:spChg>
        <pc:spChg chg="mod topLvl">
          <ac:chgData name="Helen Margolis" userId="e6a7afbc-961a-442d-a2df-b33b0221b063" providerId="ADAL" clId="{AB4858B3-5355-4FD0-BEBB-2743FBBB85E5}" dt="2023-04-28T15:46:20.264" v="890" actId="164"/>
          <ac:spMkLst>
            <pc:docMk/>
            <pc:sldMk cId="3316759000" sldId="3154"/>
            <ac:spMk id="55" creationId="{38E03277-4633-463F-A613-B0123DC7D5EF}"/>
          </ac:spMkLst>
        </pc:spChg>
        <pc:spChg chg="del mod topLvl">
          <ac:chgData name="Helen Margolis" userId="e6a7afbc-961a-442d-a2df-b33b0221b063" providerId="ADAL" clId="{AB4858B3-5355-4FD0-BEBB-2743FBBB85E5}" dt="2023-04-28T15:30:30.242" v="387" actId="478"/>
          <ac:spMkLst>
            <pc:docMk/>
            <pc:sldMk cId="3316759000" sldId="3154"/>
            <ac:spMk id="56" creationId="{8D8811A1-0ECD-4C13-8897-0CA2BFC179AC}"/>
          </ac:spMkLst>
        </pc:spChg>
        <pc:grpChg chg="add del mod topLvl">
          <ac:chgData name="Helen Margolis" userId="e6a7afbc-961a-442d-a2df-b33b0221b063" providerId="ADAL" clId="{AB4858B3-5355-4FD0-BEBB-2743FBBB85E5}" dt="2023-04-28T15:33:03.250" v="407" actId="165"/>
          <ac:grpSpMkLst>
            <pc:docMk/>
            <pc:sldMk cId="3316759000" sldId="3154"/>
            <ac:grpSpMk id="3" creationId="{CB95E824-1EB6-B586-4FEC-9D10D3A99D86}"/>
          </ac:grpSpMkLst>
        </pc:grpChg>
        <pc:grpChg chg="add del mod">
          <ac:chgData name="Helen Margolis" userId="e6a7afbc-961a-442d-a2df-b33b0221b063" providerId="ADAL" clId="{AB4858B3-5355-4FD0-BEBB-2743FBBB85E5}" dt="2023-04-28T15:32:59.613" v="406" actId="165"/>
          <ac:grpSpMkLst>
            <pc:docMk/>
            <pc:sldMk cId="3316759000" sldId="3154"/>
            <ac:grpSpMk id="4" creationId="{CBBC82B6-9955-AE8F-B178-2E8EA3A748E2}"/>
          </ac:grpSpMkLst>
        </pc:grpChg>
        <pc:grpChg chg="add mod">
          <ac:chgData name="Helen Margolis" userId="e6a7afbc-961a-442d-a2df-b33b0221b063" providerId="ADAL" clId="{AB4858B3-5355-4FD0-BEBB-2743FBBB85E5}" dt="2023-04-28T15:46:20.264" v="890" actId="164"/>
          <ac:grpSpMkLst>
            <pc:docMk/>
            <pc:sldMk cId="3316759000" sldId="3154"/>
            <ac:grpSpMk id="15" creationId="{C9C3F085-7189-C826-055A-3CB31B7B99A6}"/>
          </ac:grpSpMkLst>
        </pc:grpChg>
        <pc:grpChg chg="del mod topLvl">
          <ac:chgData name="Helen Margolis" userId="e6a7afbc-961a-442d-a2df-b33b0221b063" providerId="ADAL" clId="{AB4858B3-5355-4FD0-BEBB-2743FBBB85E5}" dt="2023-04-28T15:28:59.608" v="382" actId="165"/>
          <ac:grpSpMkLst>
            <pc:docMk/>
            <pc:sldMk cId="3316759000" sldId="3154"/>
            <ac:grpSpMk id="76" creationId="{82215D77-E7CD-4898-8A17-7AF54F11744A}"/>
          </ac:grpSpMkLst>
        </pc:grpChg>
        <pc:grpChg chg="del">
          <ac:chgData name="Helen Margolis" userId="e6a7afbc-961a-442d-a2df-b33b0221b063" providerId="ADAL" clId="{AB4858B3-5355-4FD0-BEBB-2743FBBB85E5}" dt="2023-04-28T15:28:48.382" v="381" actId="165"/>
          <ac:grpSpMkLst>
            <pc:docMk/>
            <pc:sldMk cId="3316759000" sldId="3154"/>
            <ac:grpSpMk id="77" creationId="{61FBF4C6-5F38-47DE-9724-FF4B01E1296A}"/>
          </ac:grpSpMkLst>
        </pc:grpChg>
        <pc:picChg chg="mod topLvl">
          <ac:chgData name="Helen Margolis" userId="e6a7afbc-961a-442d-a2df-b33b0221b063" providerId="ADAL" clId="{AB4858B3-5355-4FD0-BEBB-2743FBBB85E5}" dt="2023-04-28T15:46:20.264" v="890" actId="164"/>
          <ac:picMkLst>
            <pc:docMk/>
            <pc:sldMk cId="3316759000" sldId="3154"/>
            <ac:picMk id="10" creationId="{C7CEF8AE-DB3C-4D4E-BBB4-20144E007009}"/>
          </ac:picMkLst>
        </pc:picChg>
        <pc:cxnChg chg="mod topLvl">
          <ac:chgData name="Helen Margolis" userId="e6a7afbc-961a-442d-a2df-b33b0221b063" providerId="ADAL" clId="{AB4858B3-5355-4FD0-BEBB-2743FBBB85E5}" dt="2023-04-28T15:46:20.264" v="890" actId="164"/>
          <ac:cxnSpMkLst>
            <pc:docMk/>
            <pc:sldMk cId="3316759000" sldId="3154"/>
            <ac:cxnSpMk id="16" creationId="{3862BC3A-470A-43D6-B97C-A7D149459F7F}"/>
          </ac:cxnSpMkLst>
        </pc:cxnChg>
        <pc:cxnChg chg="mod topLvl">
          <ac:chgData name="Helen Margolis" userId="e6a7afbc-961a-442d-a2df-b33b0221b063" providerId="ADAL" clId="{AB4858B3-5355-4FD0-BEBB-2743FBBB85E5}" dt="2023-04-28T15:46:20.264" v="890" actId="164"/>
          <ac:cxnSpMkLst>
            <pc:docMk/>
            <pc:sldMk cId="3316759000" sldId="3154"/>
            <ac:cxnSpMk id="17" creationId="{4509F243-8EBB-458B-80E6-A8B40B53D9DB}"/>
          </ac:cxnSpMkLst>
        </pc:cxnChg>
        <pc:cxnChg chg="mod topLvl">
          <ac:chgData name="Helen Margolis" userId="e6a7afbc-961a-442d-a2df-b33b0221b063" providerId="ADAL" clId="{AB4858B3-5355-4FD0-BEBB-2743FBBB85E5}" dt="2023-04-28T15:46:20.264" v="890" actId="164"/>
          <ac:cxnSpMkLst>
            <pc:docMk/>
            <pc:sldMk cId="3316759000" sldId="3154"/>
            <ac:cxnSpMk id="18" creationId="{BE3F8264-B1A9-4A82-B4FD-7FEEC441EB8D}"/>
          </ac:cxnSpMkLst>
        </pc:cxnChg>
        <pc:cxnChg chg="mod topLvl">
          <ac:chgData name="Helen Margolis" userId="e6a7afbc-961a-442d-a2df-b33b0221b063" providerId="ADAL" clId="{AB4858B3-5355-4FD0-BEBB-2743FBBB85E5}" dt="2023-04-28T15:46:20.264" v="890" actId="164"/>
          <ac:cxnSpMkLst>
            <pc:docMk/>
            <pc:sldMk cId="3316759000" sldId="3154"/>
            <ac:cxnSpMk id="25" creationId="{7EFC42D1-5551-4275-8540-F24B5E2CD4AC}"/>
          </ac:cxnSpMkLst>
        </pc:cxnChg>
        <pc:cxnChg chg="mod topLvl">
          <ac:chgData name="Helen Margolis" userId="e6a7afbc-961a-442d-a2df-b33b0221b063" providerId="ADAL" clId="{AB4858B3-5355-4FD0-BEBB-2743FBBB85E5}" dt="2023-04-28T15:46:20.264" v="890" actId="164"/>
          <ac:cxnSpMkLst>
            <pc:docMk/>
            <pc:sldMk cId="3316759000" sldId="3154"/>
            <ac:cxnSpMk id="26" creationId="{BEED8D2B-86A8-46A2-844C-91ED120F5258}"/>
          </ac:cxnSpMkLst>
        </pc:cxnChg>
        <pc:cxnChg chg="mod topLvl">
          <ac:chgData name="Helen Margolis" userId="e6a7afbc-961a-442d-a2df-b33b0221b063" providerId="ADAL" clId="{AB4858B3-5355-4FD0-BEBB-2743FBBB85E5}" dt="2023-04-28T15:46:20.264" v="890" actId="164"/>
          <ac:cxnSpMkLst>
            <pc:docMk/>
            <pc:sldMk cId="3316759000" sldId="3154"/>
            <ac:cxnSpMk id="27" creationId="{415C96EC-1E15-4937-86F8-71EAEFF1728D}"/>
          </ac:cxnSpMkLst>
        </pc:cxnChg>
        <pc:cxnChg chg="mod topLvl">
          <ac:chgData name="Helen Margolis" userId="e6a7afbc-961a-442d-a2df-b33b0221b063" providerId="ADAL" clId="{AB4858B3-5355-4FD0-BEBB-2743FBBB85E5}" dt="2023-04-28T15:46:20.264" v="890" actId="164"/>
          <ac:cxnSpMkLst>
            <pc:docMk/>
            <pc:sldMk cId="3316759000" sldId="3154"/>
            <ac:cxnSpMk id="36" creationId="{48300D54-2274-4B2A-9BF5-99804879368E}"/>
          </ac:cxnSpMkLst>
        </pc:cxnChg>
        <pc:cxnChg chg="mod topLvl">
          <ac:chgData name="Helen Margolis" userId="e6a7afbc-961a-442d-a2df-b33b0221b063" providerId="ADAL" clId="{AB4858B3-5355-4FD0-BEBB-2743FBBB85E5}" dt="2023-04-28T15:46:20.264" v="890" actId="164"/>
          <ac:cxnSpMkLst>
            <pc:docMk/>
            <pc:sldMk cId="3316759000" sldId="3154"/>
            <ac:cxnSpMk id="38" creationId="{FBB7F912-A40D-4BD0-9762-6771AA142E89}"/>
          </ac:cxnSpMkLst>
        </pc:cxnChg>
        <pc:cxnChg chg="mod topLvl">
          <ac:chgData name="Helen Margolis" userId="e6a7afbc-961a-442d-a2df-b33b0221b063" providerId="ADAL" clId="{AB4858B3-5355-4FD0-BEBB-2743FBBB85E5}" dt="2023-04-28T15:46:20.264" v="890" actId="164"/>
          <ac:cxnSpMkLst>
            <pc:docMk/>
            <pc:sldMk cId="3316759000" sldId="3154"/>
            <ac:cxnSpMk id="39" creationId="{78D429C6-2DC3-4A54-8D69-425FEA250A71}"/>
          </ac:cxnSpMkLst>
        </pc:cxnChg>
        <pc:cxnChg chg="mod topLvl">
          <ac:chgData name="Helen Margolis" userId="e6a7afbc-961a-442d-a2df-b33b0221b063" providerId="ADAL" clId="{AB4858B3-5355-4FD0-BEBB-2743FBBB85E5}" dt="2023-04-28T15:46:20.264" v="890" actId="164"/>
          <ac:cxnSpMkLst>
            <pc:docMk/>
            <pc:sldMk cId="3316759000" sldId="3154"/>
            <ac:cxnSpMk id="45" creationId="{97998C5A-F6B7-47F4-8310-8367537061F3}"/>
          </ac:cxnSpMkLst>
        </pc:cxnChg>
        <pc:cxnChg chg="mod topLvl">
          <ac:chgData name="Helen Margolis" userId="e6a7afbc-961a-442d-a2df-b33b0221b063" providerId="ADAL" clId="{AB4858B3-5355-4FD0-BEBB-2743FBBB85E5}" dt="2023-04-28T15:46:20.264" v="890" actId="164"/>
          <ac:cxnSpMkLst>
            <pc:docMk/>
            <pc:sldMk cId="3316759000" sldId="3154"/>
            <ac:cxnSpMk id="46" creationId="{3E5759A5-C401-442F-9D22-D6E68D85B36C}"/>
          </ac:cxnSpMkLst>
        </pc:cxnChg>
        <pc:cxnChg chg="mod topLvl">
          <ac:chgData name="Helen Margolis" userId="e6a7afbc-961a-442d-a2df-b33b0221b063" providerId="ADAL" clId="{AB4858B3-5355-4FD0-BEBB-2743FBBB85E5}" dt="2023-04-28T15:46:20.264" v="890" actId="164"/>
          <ac:cxnSpMkLst>
            <pc:docMk/>
            <pc:sldMk cId="3316759000" sldId="3154"/>
            <ac:cxnSpMk id="47" creationId="{BD7C8EF8-79E4-496A-9973-EDC1911B194F}"/>
          </ac:cxnSpMkLst>
        </pc:cxnChg>
        <pc:cxnChg chg="mod topLvl">
          <ac:chgData name="Helen Margolis" userId="e6a7afbc-961a-442d-a2df-b33b0221b063" providerId="ADAL" clId="{AB4858B3-5355-4FD0-BEBB-2743FBBB85E5}" dt="2023-04-28T15:46:20.264" v="890" actId="164"/>
          <ac:cxnSpMkLst>
            <pc:docMk/>
            <pc:sldMk cId="3316759000" sldId="3154"/>
            <ac:cxnSpMk id="51" creationId="{E6D6C579-B8A1-4A79-B00F-6B41537894EB}"/>
          </ac:cxnSpMkLst>
        </pc:cxnChg>
        <pc:cxnChg chg="mod topLvl">
          <ac:chgData name="Helen Margolis" userId="e6a7afbc-961a-442d-a2df-b33b0221b063" providerId="ADAL" clId="{AB4858B3-5355-4FD0-BEBB-2743FBBB85E5}" dt="2023-04-28T15:46:20.264" v="890" actId="164"/>
          <ac:cxnSpMkLst>
            <pc:docMk/>
            <pc:sldMk cId="3316759000" sldId="3154"/>
            <ac:cxnSpMk id="52" creationId="{F82710B8-6891-438C-9023-D732A3158C65}"/>
          </ac:cxnSpMkLst>
        </pc:cxnChg>
        <pc:cxnChg chg="mod topLvl">
          <ac:chgData name="Helen Margolis" userId="e6a7afbc-961a-442d-a2df-b33b0221b063" providerId="ADAL" clId="{AB4858B3-5355-4FD0-BEBB-2743FBBB85E5}" dt="2023-04-28T15:46:20.264" v="890" actId="164"/>
          <ac:cxnSpMkLst>
            <pc:docMk/>
            <pc:sldMk cId="3316759000" sldId="3154"/>
            <ac:cxnSpMk id="53" creationId="{026E8501-9ECB-488B-BC2F-43A4FDA32AFA}"/>
          </ac:cxnSpMkLst>
        </pc:cxnChg>
        <pc:cxnChg chg="mod topLvl">
          <ac:chgData name="Helen Margolis" userId="e6a7afbc-961a-442d-a2df-b33b0221b063" providerId="ADAL" clId="{AB4858B3-5355-4FD0-BEBB-2743FBBB85E5}" dt="2023-04-28T15:46:20.264" v="890" actId="164"/>
          <ac:cxnSpMkLst>
            <pc:docMk/>
            <pc:sldMk cId="3316759000" sldId="3154"/>
            <ac:cxnSpMk id="69" creationId="{4E1ECB10-2D79-488A-A0BF-A8CC6B7BE2F6}"/>
          </ac:cxnSpMkLst>
        </pc:cxnChg>
        <pc:cxnChg chg="mod topLvl">
          <ac:chgData name="Helen Margolis" userId="e6a7afbc-961a-442d-a2df-b33b0221b063" providerId="ADAL" clId="{AB4858B3-5355-4FD0-BEBB-2743FBBB85E5}" dt="2023-04-28T15:46:20.264" v="890" actId="164"/>
          <ac:cxnSpMkLst>
            <pc:docMk/>
            <pc:sldMk cId="3316759000" sldId="3154"/>
            <ac:cxnSpMk id="70" creationId="{B73F89AF-6115-425F-97C1-308244C856C5}"/>
          </ac:cxnSpMkLst>
        </pc:cxnChg>
        <pc:cxnChg chg="mod topLvl">
          <ac:chgData name="Helen Margolis" userId="e6a7afbc-961a-442d-a2df-b33b0221b063" providerId="ADAL" clId="{AB4858B3-5355-4FD0-BEBB-2743FBBB85E5}" dt="2023-04-28T15:46:20.264" v="890" actId="164"/>
          <ac:cxnSpMkLst>
            <pc:docMk/>
            <pc:sldMk cId="3316759000" sldId="3154"/>
            <ac:cxnSpMk id="71" creationId="{F26837CF-A2A0-46D6-B781-01AEDB6F9E90}"/>
          </ac:cxnSpMkLst>
        </pc:cxnChg>
        <pc:cxnChg chg="mod topLvl">
          <ac:chgData name="Helen Margolis" userId="e6a7afbc-961a-442d-a2df-b33b0221b063" providerId="ADAL" clId="{AB4858B3-5355-4FD0-BEBB-2743FBBB85E5}" dt="2023-04-28T15:46:20.264" v="890" actId="164"/>
          <ac:cxnSpMkLst>
            <pc:docMk/>
            <pc:sldMk cId="3316759000" sldId="3154"/>
            <ac:cxnSpMk id="72" creationId="{5DB3674E-2977-4489-BBDC-2500B62411FA}"/>
          </ac:cxnSpMkLst>
        </pc:cxnChg>
        <pc:cxnChg chg="mod topLvl">
          <ac:chgData name="Helen Margolis" userId="e6a7afbc-961a-442d-a2df-b33b0221b063" providerId="ADAL" clId="{AB4858B3-5355-4FD0-BEBB-2743FBBB85E5}" dt="2023-04-28T15:46:20.264" v="890" actId="164"/>
          <ac:cxnSpMkLst>
            <pc:docMk/>
            <pc:sldMk cId="3316759000" sldId="3154"/>
            <ac:cxnSpMk id="73" creationId="{7EAF6AEA-00E0-483C-8337-F31C24EBC05B}"/>
          </ac:cxnSpMkLst>
        </pc:cxnChg>
        <pc:cxnChg chg="mod topLvl">
          <ac:chgData name="Helen Margolis" userId="e6a7afbc-961a-442d-a2df-b33b0221b063" providerId="ADAL" clId="{AB4858B3-5355-4FD0-BEBB-2743FBBB85E5}" dt="2023-04-28T15:46:20.264" v="890" actId="164"/>
          <ac:cxnSpMkLst>
            <pc:docMk/>
            <pc:sldMk cId="3316759000" sldId="3154"/>
            <ac:cxnSpMk id="74" creationId="{B56287FB-FA3F-4FE9-9E83-78C57A154C2C}"/>
          </ac:cxnSpMkLst>
        </pc:cxnChg>
        <pc:cxnChg chg="mod topLvl">
          <ac:chgData name="Helen Margolis" userId="e6a7afbc-961a-442d-a2df-b33b0221b063" providerId="ADAL" clId="{AB4858B3-5355-4FD0-BEBB-2743FBBB85E5}" dt="2023-04-28T15:46:20.264" v="890" actId="164"/>
          <ac:cxnSpMkLst>
            <pc:docMk/>
            <pc:sldMk cId="3316759000" sldId="3154"/>
            <ac:cxnSpMk id="75" creationId="{1EC939D4-72F8-4BAD-AFAC-17B37E5D07E9}"/>
          </ac:cxnSpMkLst>
        </pc:cxnChg>
      </pc:sldChg>
      <pc:sldChg chg="addSp modSp add mod ord">
        <pc:chgData name="Helen Margolis" userId="e6a7afbc-961a-442d-a2df-b33b0221b063" providerId="ADAL" clId="{AB4858B3-5355-4FD0-BEBB-2743FBBB85E5}" dt="2023-04-28T16:07:12.937" v="1127"/>
        <pc:sldMkLst>
          <pc:docMk/>
          <pc:sldMk cId="1326759199" sldId="3155"/>
        </pc:sldMkLst>
        <pc:spChg chg="mod">
          <ac:chgData name="Helen Margolis" userId="e6a7afbc-961a-442d-a2df-b33b0221b063" providerId="ADAL" clId="{AB4858B3-5355-4FD0-BEBB-2743FBBB85E5}" dt="2023-04-28T15:52:48.233" v="1055" actId="20577"/>
          <ac:spMkLst>
            <pc:docMk/>
            <pc:sldMk cId="1326759199" sldId="3155"/>
            <ac:spMk id="2" creationId="{7426AF25-739F-D67E-3A33-DD11511ACFF4}"/>
          </ac:spMkLst>
        </pc:spChg>
        <pc:picChg chg="add mod">
          <ac:chgData name="Helen Margolis" userId="e6a7afbc-961a-442d-a2df-b33b0221b063" providerId="ADAL" clId="{AB4858B3-5355-4FD0-BEBB-2743FBBB85E5}" dt="2023-04-28T16:07:12.937" v="1127"/>
          <ac:picMkLst>
            <pc:docMk/>
            <pc:sldMk cId="1326759199" sldId="3155"/>
            <ac:picMk id="3" creationId="{6181C3EC-CEA5-3F9A-7AB5-15B46B567085}"/>
          </ac:picMkLst>
        </pc:picChg>
      </pc:sldChg>
      <pc:sldChg chg="addSp modSp add mod">
        <pc:chgData name="Helen Margolis" userId="e6a7afbc-961a-442d-a2df-b33b0221b063" providerId="ADAL" clId="{AB4858B3-5355-4FD0-BEBB-2743FBBB85E5}" dt="2023-04-28T16:08:08.095" v="1133" actId="1076"/>
        <pc:sldMkLst>
          <pc:docMk/>
          <pc:sldMk cId="1763425786" sldId="3156"/>
        </pc:sldMkLst>
        <pc:spChg chg="mod">
          <ac:chgData name="Helen Margolis" userId="e6a7afbc-961a-442d-a2df-b33b0221b063" providerId="ADAL" clId="{AB4858B3-5355-4FD0-BEBB-2743FBBB85E5}" dt="2023-04-28T15:53:02.871" v="1060" actId="6549"/>
          <ac:spMkLst>
            <pc:docMk/>
            <pc:sldMk cId="1763425786" sldId="3156"/>
            <ac:spMk id="2" creationId="{7426AF25-739F-D67E-3A33-DD11511ACFF4}"/>
          </ac:spMkLst>
        </pc:spChg>
        <pc:picChg chg="add mod">
          <ac:chgData name="Helen Margolis" userId="e6a7afbc-961a-442d-a2df-b33b0221b063" providerId="ADAL" clId="{AB4858B3-5355-4FD0-BEBB-2743FBBB85E5}" dt="2023-04-28T16:08:06.342" v="1132" actId="1076"/>
          <ac:picMkLst>
            <pc:docMk/>
            <pc:sldMk cId="1763425786" sldId="3156"/>
            <ac:picMk id="4" creationId="{E97433D6-194E-EA67-F00F-538E55F62C99}"/>
          </ac:picMkLst>
        </pc:picChg>
        <pc:picChg chg="add mod">
          <ac:chgData name="Helen Margolis" userId="e6a7afbc-961a-442d-a2df-b33b0221b063" providerId="ADAL" clId="{AB4858B3-5355-4FD0-BEBB-2743FBBB85E5}" dt="2023-04-28T16:08:08.095" v="1133" actId="1076"/>
          <ac:picMkLst>
            <pc:docMk/>
            <pc:sldMk cId="1763425786" sldId="3156"/>
            <ac:picMk id="6" creationId="{C3D90001-EFEF-91B0-CCF8-8FA7753C9856}"/>
          </ac:picMkLst>
        </pc:picChg>
      </pc:sldChg>
      <pc:sldChg chg="addSp modSp add mod">
        <pc:chgData name="Helen Margolis" userId="e6a7afbc-961a-442d-a2df-b33b0221b063" providerId="ADAL" clId="{AB4858B3-5355-4FD0-BEBB-2743FBBB85E5}" dt="2023-04-28T16:08:28.321" v="1134" actId="22"/>
        <pc:sldMkLst>
          <pc:docMk/>
          <pc:sldMk cId="550605046" sldId="3157"/>
        </pc:sldMkLst>
        <pc:spChg chg="mod">
          <ac:chgData name="Helen Margolis" userId="e6a7afbc-961a-442d-a2df-b33b0221b063" providerId="ADAL" clId="{AB4858B3-5355-4FD0-BEBB-2743FBBB85E5}" dt="2023-04-28T15:53:06.673" v="1062" actId="6549"/>
          <ac:spMkLst>
            <pc:docMk/>
            <pc:sldMk cId="550605046" sldId="3157"/>
            <ac:spMk id="2" creationId="{7426AF25-739F-D67E-3A33-DD11511ACFF4}"/>
          </ac:spMkLst>
        </pc:spChg>
        <pc:picChg chg="add">
          <ac:chgData name="Helen Margolis" userId="e6a7afbc-961a-442d-a2df-b33b0221b063" providerId="ADAL" clId="{AB4858B3-5355-4FD0-BEBB-2743FBBB85E5}" dt="2023-04-28T16:08:28.321" v="1134" actId="22"/>
          <ac:picMkLst>
            <pc:docMk/>
            <pc:sldMk cId="550605046" sldId="3157"/>
            <ac:picMk id="4" creationId="{574DC5A4-D43A-B1BE-881B-BA6348680858}"/>
          </ac:picMkLst>
        </pc:picChg>
      </pc:sldChg>
      <pc:sldChg chg="addSp modSp add mod">
        <pc:chgData name="Helen Margolis" userId="e6a7afbc-961a-442d-a2df-b33b0221b063" providerId="ADAL" clId="{AB4858B3-5355-4FD0-BEBB-2743FBBB85E5}" dt="2023-04-28T16:09:19.383" v="1140" actId="1076"/>
        <pc:sldMkLst>
          <pc:docMk/>
          <pc:sldMk cId="263739069" sldId="3158"/>
        </pc:sldMkLst>
        <pc:spChg chg="mod">
          <ac:chgData name="Helen Margolis" userId="e6a7afbc-961a-442d-a2df-b33b0221b063" providerId="ADAL" clId="{AB4858B3-5355-4FD0-BEBB-2743FBBB85E5}" dt="2023-04-28T15:53:10.457" v="1064" actId="6549"/>
          <ac:spMkLst>
            <pc:docMk/>
            <pc:sldMk cId="263739069" sldId="3158"/>
            <ac:spMk id="2" creationId="{7426AF25-739F-D67E-3A33-DD11511ACFF4}"/>
          </ac:spMkLst>
        </pc:spChg>
        <pc:picChg chg="add mod">
          <ac:chgData name="Helen Margolis" userId="e6a7afbc-961a-442d-a2df-b33b0221b063" providerId="ADAL" clId="{AB4858B3-5355-4FD0-BEBB-2743FBBB85E5}" dt="2023-04-28T16:09:19.383" v="1140" actId="1076"/>
          <ac:picMkLst>
            <pc:docMk/>
            <pc:sldMk cId="263739069" sldId="3158"/>
            <ac:picMk id="4" creationId="{7B21EC54-FB8E-A498-235E-CF1DD0B2EA90}"/>
          </ac:picMkLst>
        </pc:picChg>
        <pc:picChg chg="add mod">
          <ac:chgData name="Helen Margolis" userId="e6a7afbc-961a-442d-a2df-b33b0221b063" providerId="ADAL" clId="{AB4858B3-5355-4FD0-BEBB-2743FBBB85E5}" dt="2023-04-28T16:09:17.039" v="1139" actId="1076"/>
          <ac:picMkLst>
            <pc:docMk/>
            <pc:sldMk cId="263739069" sldId="3158"/>
            <ac:picMk id="6" creationId="{5A133917-689D-9A36-E409-2883755F1DC4}"/>
          </ac:picMkLst>
        </pc:picChg>
      </pc:sldChg>
      <pc:sldChg chg="add del">
        <pc:chgData name="Helen Margolis" userId="e6a7afbc-961a-442d-a2df-b33b0221b063" providerId="ADAL" clId="{AB4858B3-5355-4FD0-BEBB-2743FBBB85E5}" dt="2023-04-28T17:52:06.577" v="1265" actId="47"/>
        <pc:sldMkLst>
          <pc:docMk/>
          <pc:sldMk cId="2109957612" sldId="3159"/>
        </pc:sldMkLst>
      </pc:sldChg>
      <pc:sldChg chg="add del">
        <pc:chgData name="Helen Margolis" userId="e6a7afbc-961a-442d-a2df-b33b0221b063" providerId="ADAL" clId="{AB4858B3-5355-4FD0-BEBB-2743FBBB85E5}" dt="2023-04-28T17:54:09.744" v="1270" actId="47"/>
        <pc:sldMkLst>
          <pc:docMk/>
          <pc:sldMk cId="1947802971" sldId="3160"/>
        </pc:sldMkLst>
      </pc:sldChg>
      <pc:sldChg chg="add ord">
        <pc:chgData name="Helen Margolis" userId="e6a7afbc-961a-442d-a2df-b33b0221b063" providerId="ADAL" clId="{AB4858B3-5355-4FD0-BEBB-2743FBBB85E5}" dt="2023-04-28T15:53:53.512" v="1068"/>
        <pc:sldMkLst>
          <pc:docMk/>
          <pc:sldMk cId="1431712568" sldId="3161"/>
        </pc:sldMkLst>
      </pc:sldChg>
      <pc:sldChg chg="add ord modAnim">
        <pc:chgData name="Helen Margolis" userId="e6a7afbc-961a-442d-a2df-b33b0221b063" providerId="ADAL" clId="{AB4858B3-5355-4FD0-BEBB-2743FBBB85E5}" dt="2023-05-01T16:10:14.838" v="1366"/>
        <pc:sldMkLst>
          <pc:docMk/>
          <pc:sldMk cId="939888417" sldId="3162"/>
        </pc:sldMkLst>
      </pc:sldChg>
      <pc:sldChg chg="add ord">
        <pc:chgData name="Helen Margolis" userId="e6a7afbc-961a-442d-a2df-b33b0221b063" providerId="ADAL" clId="{AB4858B3-5355-4FD0-BEBB-2743FBBB85E5}" dt="2023-04-28T15:53:53.512" v="1068"/>
        <pc:sldMkLst>
          <pc:docMk/>
          <pc:sldMk cId="1043185734" sldId="3163"/>
        </pc:sldMkLst>
      </pc:sldChg>
      <pc:sldChg chg="add ord">
        <pc:chgData name="Helen Margolis" userId="e6a7afbc-961a-442d-a2df-b33b0221b063" providerId="ADAL" clId="{AB4858B3-5355-4FD0-BEBB-2743FBBB85E5}" dt="2023-04-28T15:54:14.102" v="1070"/>
        <pc:sldMkLst>
          <pc:docMk/>
          <pc:sldMk cId="2238816504" sldId="3164"/>
        </pc:sldMkLst>
      </pc:sldChg>
      <pc:sldChg chg="add ord">
        <pc:chgData name="Helen Margolis" userId="e6a7afbc-961a-442d-a2df-b33b0221b063" providerId="ADAL" clId="{AB4858B3-5355-4FD0-BEBB-2743FBBB85E5}" dt="2023-04-28T15:54:14.102" v="1070"/>
        <pc:sldMkLst>
          <pc:docMk/>
          <pc:sldMk cId="1337918741" sldId="3165"/>
        </pc:sldMkLst>
      </pc:sldChg>
      <pc:sldChg chg="add ord">
        <pc:chgData name="Helen Margolis" userId="e6a7afbc-961a-442d-a2df-b33b0221b063" providerId="ADAL" clId="{AB4858B3-5355-4FD0-BEBB-2743FBBB85E5}" dt="2023-04-28T15:54:14.102" v="1070"/>
        <pc:sldMkLst>
          <pc:docMk/>
          <pc:sldMk cId="1993425206" sldId="3166"/>
        </pc:sldMkLst>
      </pc:sldChg>
      <pc:sldChg chg="add ord">
        <pc:chgData name="Helen Margolis" userId="e6a7afbc-961a-442d-a2df-b33b0221b063" providerId="ADAL" clId="{AB4858B3-5355-4FD0-BEBB-2743FBBB85E5}" dt="2023-04-28T15:54:41.452" v="1072"/>
        <pc:sldMkLst>
          <pc:docMk/>
          <pc:sldMk cId="764993791" sldId="3167"/>
        </pc:sldMkLst>
      </pc:sldChg>
      <pc:sldChg chg="add ord">
        <pc:chgData name="Helen Margolis" userId="e6a7afbc-961a-442d-a2df-b33b0221b063" providerId="ADAL" clId="{AB4858B3-5355-4FD0-BEBB-2743FBBB85E5}" dt="2023-04-28T15:54:41.452" v="1072"/>
        <pc:sldMkLst>
          <pc:docMk/>
          <pc:sldMk cId="3948942579" sldId="3168"/>
        </pc:sldMkLst>
      </pc:sldChg>
      <pc:sldChg chg="add ord">
        <pc:chgData name="Helen Margolis" userId="e6a7afbc-961a-442d-a2df-b33b0221b063" providerId="ADAL" clId="{AB4858B3-5355-4FD0-BEBB-2743FBBB85E5}" dt="2023-04-28T15:54:41.452" v="1072"/>
        <pc:sldMkLst>
          <pc:docMk/>
          <pc:sldMk cId="3653119266" sldId="3169"/>
        </pc:sldMkLst>
      </pc:sldChg>
      <pc:sldChg chg="add ord">
        <pc:chgData name="Helen Margolis" userId="e6a7afbc-961a-442d-a2df-b33b0221b063" providerId="ADAL" clId="{AB4858B3-5355-4FD0-BEBB-2743FBBB85E5}" dt="2023-04-28T15:54:41.452" v="1072"/>
        <pc:sldMkLst>
          <pc:docMk/>
          <pc:sldMk cId="1642999781" sldId="3170"/>
        </pc:sldMkLst>
      </pc:sldChg>
      <pc:sldChg chg="add">
        <pc:chgData name="Helen Margolis" userId="e6a7afbc-961a-442d-a2df-b33b0221b063" providerId="ADAL" clId="{AB4858B3-5355-4FD0-BEBB-2743FBBB85E5}" dt="2023-04-28T15:53:40.080" v="1066"/>
        <pc:sldMkLst>
          <pc:docMk/>
          <pc:sldMk cId="2687377614" sldId="3171"/>
        </pc:sldMkLst>
      </pc:sldChg>
      <pc:sldChg chg="add">
        <pc:chgData name="Helen Margolis" userId="e6a7afbc-961a-442d-a2df-b33b0221b063" providerId="ADAL" clId="{AB4858B3-5355-4FD0-BEBB-2743FBBB85E5}" dt="2023-04-28T15:53:40.080" v="1066"/>
        <pc:sldMkLst>
          <pc:docMk/>
          <pc:sldMk cId="1243813410" sldId="3172"/>
        </pc:sldMkLst>
      </pc:sldChg>
      <pc:sldChg chg="modSp add mod modAnim">
        <pc:chgData name="Helen Margolis" userId="e6a7afbc-961a-442d-a2df-b33b0221b063" providerId="ADAL" clId="{AB4858B3-5355-4FD0-BEBB-2743FBBB85E5}" dt="2023-05-06T12:44:22.722" v="7361"/>
        <pc:sldMkLst>
          <pc:docMk/>
          <pc:sldMk cId="3822514317" sldId="3173"/>
        </pc:sldMkLst>
        <pc:spChg chg="mod">
          <ac:chgData name="Helen Margolis" userId="e6a7afbc-961a-442d-a2df-b33b0221b063" providerId="ADAL" clId="{AB4858B3-5355-4FD0-BEBB-2743FBBB85E5}" dt="2023-05-04T13:22:17.097" v="5008" actId="12"/>
          <ac:spMkLst>
            <pc:docMk/>
            <pc:sldMk cId="3822514317" sldId="3173"/>
            <ac:spMk id="4" creationId="{DC209A3A-31B3-0562-C993-838F1CDCE8EE}"/>
          </ac:spMkLst>
        </pc:spChg>
        <pc:spChg chg="mod">
          <ac:chgData name="Helen Margolis" userId="e6a7afbc-961a-442d-a2df-b33b0221b063" providerId="ADAL" clId="{AB4858B3-5355-4FD0-BEBB-2743FBBB85E5}" dt="2023-05-04T13:23:11.589" v="5012" actId="1076"/>
          <ac:spMkLst>
            <pc:docMk/>
            <pc:sldMk cId="3822514317" sldId="3173"/>
            <ac:spMk id="31" creationId="{575990D7-4EE1-BEC1-3E9B-2C7B14CDA79D}"/>
          </ac:spMkLst>
        </pc:spChg>
      </pc:sldChg>
      <pc:sldChg chg="add">
        <pc:chgData name="Helen Margolis" userId="e6a7afbc-961a-442d-a2df-b33b0221b063" providerId="ADAL" clId="{AB4858B3-5355-4FD0-BEBB-2743FBBB85E5}" dt="2023-04-28T15:53:40.080" v="1066"/>
        <pc:sldMkLst>
          <pc:docMk/>
          <pc:sldMk cId="2132276892" sldId="3174"/>
        </pc:sldMkLst>
      </pc:sldChg>
      <pc:sldChg chg="add">
        <pc:chgData name="Helen Margolis" userId="e6a7afbc-961a-442d-a2df-b33b0221b063" providerId="ADAL" clId="{AB4858B3-5355-4FD0-BEBB-2743FBBB85E5}" dt="2023-04-28T15:53:40.080" v="1066"/>
        <pc:sldMkLst>
          <pc:docMk/>
          <pc:sldMk cId="4140556612" sldId="3175"/>
        </pc:sldMkLst>
      </pc:sldChg>
      <pc:sldChg chg="addSp modSp add del mod ord">
        <pc:chgData name="Helen Margolis" userId="e6a7afbc-961a-442d-a2df-b33b0221b063" providerId="ADAL" clId="{AB4858B3-5355-4FD0-BEBB-2743FBBB85E5}" dt="2023-05-01T16:16:07.394" v="1454" actId="2696"/>
        <pc:sldMkLst>
          <pc:docMk/>
          <pc:sldMk cId="3918120066" sldId="3176"/>
        </pc:sldMkLst>
        <pc:spChg chg="mod">
          <ac:chgData name="Helen Margolis" userId="e6a7afbc-961a-442d-a2df-b33b0221b063" providerId="ADAL" clId="{AB4858B3-5355-4FD0-BEBB-2743FBBB85E5}" dt="2023-04-28T15:55:05.456" v="1088" actId="20577"/>
          <ac:spMkLst>
            <pc:docMk/>
            <pc:sldMk cId="3918120066" sldId="3176"/>
            <ac:spMk id="2" creationId="{7426AF25-739F-D67E-3A33-DD11511ACFF4}"/>
          </ac:spMkLst>
        </pc:spChg>
        <pc:picChg chg="add">
          <ac:chgData name="Helen Margolis" userId="e6a7afbc-961a-442d-a2df-b33b0221b063" providerId="ADAL" clId="{AB4858B3-5355-4FD0-BEBB-2743FBBB85E5}" dt="2023-04-28T16:09:47.877" v="1141" actId="22"/>
          <ac:picMkLst>
            <pc:docMk/>
            <pc:sldMk cId="3918120066" sldId="3176"/>
            <ac:picMk id="4" creationId="{C1F54CE6-2926-1D20-3611-79A0A410C1DF}"/>
          </ac:picMkLst>
        </pc:picChg>
      </pc:sldChg>
      <pc:sldChg chg="add del ord">
        <pc:chgData name="Helen Margolis" userId="e6a7afbc-961a-442d-a2df-b33b0221b063" providerId="ADAL" clId="{AB4858B3-5355-4FD0-BEBB-2743FBBB85E5}" dt="2023-04-28T17:51:31.947" v="1264" actId="47"/>
        <pc:sldMkLst>
          <pc:docMk/>
          <pc:sldMk cId="789214629" sldId="3177"/>
        </pc:sldMkLst>
      </pc:sldChg>
      <pc:sldChg chg="add del">
        <pc:chgData name="Helen Margolis" userId="e6a7afbc-961a-442d-a2df-b33b0221b063" providerId="ADAL" clId="{AB4858B3-5355-4FD0-BEBB-2743FBBB85E5}" dt="2023-04-28T15:55:45.341" v="1091" actId="2696"/>
        <pc:sldMkLst>
          <pc:docMk/>
          <pc:sldMk cId="1427532275" sldId="3177"/>
        </pc:sldMkLst>
      </pc:sldChg>
      <pc:sldChg chg="add ord">
        <pc:chgData name="Helen Margolis" userId="e6a7afbc-961a-442d-a2df-b33b0221b063" providerId="ADAL" clId="{AB4858B3-5355-4FD0-BEBB-2743FBBB85E5}" dt="2023-04-28T17:52:24.588" v="1267"/>
        <pc:sldMkLst>
          <pc:docMk/>
          <pc:sldMk cId="1368500962" sldId="3178"/>
        </pc:sldMkLst>
      </pc:sldChg>
      <pc:sldChg chg="add del">
        <pc:chgData name="Helen Margolis" userId="e6a7afbc-961a-442d-a2df-b33b0221b063" providerId="ADAL" clId="{AB4858B3-5355-4FD0-BEBB-2743FBBB85E5}" dt="2023-04-28T15:55:45.341" v="1091" actId="2696"/>
        <pc:sldMkLst>
          <pc:docMk/>
          <pc:sldMk cId="3618057003" sldId="3178"/>
        </pc:sldMkLst>
      </pc:sldChg>
      <pc:sldChg chg="add del">
        <pc:chgData name="Helen Margolis" userId="e6a7afbc-961a-442d-a2df-b33b0221b063" providerId="ADAL" clId="{AB4858B3-5355-4FD0-BEBB-2743FBBB85E5}" dt="2023-04-28T17:53:50.213" v="1268" actId="47"/>
        <pc:sldMkLst>
          <pc:docMk/>
          <pc:sldMk cId="1210442808" sldId="3179"/>
        </pc:sldMkLst>
      </pc:sldChg>
      <pc:sldChg chg="add del">
        <pc:chgData name="Helen Margolis" userId="e6a7afbc-961a-442d-a2df-b33b0221b063" providerId="ADAL" clId="{AB4858B3-5355-4FD0-BEBB-2743FBBB85E5}" dt="2023-04-28T15:55:45.341" v="1091" actId="2696"/>
        <pc:sldMkLst>
          <pc:docMk/>
          <pc:sldMk cId="3475207966" sldId="3179"/>
        </pc:sldMkLst>
      </pc:sldChg>
      <pc:sldChg chg="add">
        <pc:chgData name="Helen Margolis" userId="e6a7afbc-961a-442d-a2df-b33b0221b063" providerId="ADAL" clId="{AB4858B3-5355-4FD0-BEBB-2743FBBB85E5}" dt="2023-04-28T15:56:19.650" v="1096"/>
        <pc:sldMkLst>
          <pc:docMk/>
          <pc:sldMk cId="1356644291" sldId="3180"/>
        </pc:sldMkLst>
      </pc:sldChg>
      <pc:sldChg chg="add del">
        <pc:chgData name="Helen Margolis" userId="e6a7afbc-961a-442d-a2df-b33b0221b063" providerId="ADAL" clId="{AB4858B3-5355-4FD0-BEBB-2743FBBB85E5}" dt="2023-04-28T15:56:12.547" v="1095" actId="2696"/>
        <pc:sldMkLst>
          <pc:docMk/>
          <pc:sldMk cId="2311273578" sldId="3180"/>
        </pc:sldMkLst>
      </pc:sldChg>
      <pc:sldChg chg="add del">
        <pc:chgData name="Helen Margolis" userId="e6a7afbc-961a-442d-a2df-b33b0221b063" providerId="ADAL" clId="{AB4858B3-5355-4FD0-BEBB-2743FBBB85E5}" dt="2023-04-28T15:56:12.547" v="1095" actId="2696"/>
        <pc:sldMkLst>
          <pc:docMk/>
          <pc:sldMk cId="1581888373" sldId="3181"/>
        </pc:sldMkLst>
      </pc:sldChg>
      <pc:sldChg chg="add modAnim">
        <pc:chgData name="Helen Margolis" userId="e6a7afbc-961a-442d-a2df-b33b0221b063" providerId="ADAL" clId="{AB4858B3-5355-4FD0-BEBB-2743FBBB85E5}" dt="2023-05-01T16:10:06.061" v="1365"/>
        <pc:sldMkLst>
          <pc:docMk/>
          <pc:sldMk cId="2562314119" sldId="3181"/>
        </pc:sldMkLst>
      </pc:sldChg>
      <pc:sldChg chg="add del">
        <pc:chgData name="Helen Margolis" userId="e6a7afbc-961a-442d-a2df-b33b0221b063" providerId="ADAL" clId="{AB4858B3-5355-4FD0-BEBB-2743FBBB85E5}" dt="2023-04-28T15:56:28.184" v="1097" actId="2696"/>
        <pc:sldMkLst>
          <pc:docMk/>
          <pc:sldMk cId="511505540" sldId="3182"/>
        </pc:sldMkLst>
      </pc:sldChg>
      <pc:sldChg chg="add">
        <pc:chgData name="Helen Margolis" userId="e6a7afbc-961a-442d-a2df-b33b0221b063" providerId="ADAL" clId="{AB4858B3-5355-4FD0-BEBB-2743FBBB85E5}" dt="2023-04-28T15:56:37.529" v="1098"/>
        <pc:sldMkLst>
          <pc:docMk/>
          <pc:sldMk cId="2889565714" sldId="3182"/>
        </pc:sldMkLst>
      </pc:sldChg>
      <pc:sldChg chg="add del">
        <pc:chgData name="Helen Margolis" userId="e6a7afbc-961a-442d-a2df-b33b0221b063" providerId="ADAL" clId="{AB4858B3-5355-4FD0-BEBB-2743FBBB85E5}" dt="2023-04-28T15:56:28.184" v="1097" actId="2696"/>
        <pc:sldMkLst>
          <pc:docMk/>
          <pc:sldMk cId="1048689389" sldId="3183"/>
        </pc:sldMkLst>
      </pc:sldChg>
      <pc:sldChg chg="add">
        <pc:chgData name="Helen Margolis" userId="e6a7afbc-961a-442d-a2df-b33b0221b063" providerId="ADAL" clId="{AB4858B3-5355-4FD0-BEBB-2743FBBB85E5}" dt="2023-04-28T15:56:37.529" v="1098"/>
        <pc:sldMkLst>
          <pc:docMk/>
          <pc:sldMk cId="1503754775" sldId="3183"/>
        </pc:sldMkLst>
      </pc:sldChg>
      <pc:sldChg chg="add del">
        <pc:chgData name="Helen Margolis" userId="e6a7afbc-961a-442d-a2df-b33b0221b063" providerId="ADAL" clId="{AB4858B3-5355-4FD0-BEBB-2743FBBB85E5}" dt="2023-04-28T15:56:51.224" v="1099" actId="2696"/>
        <pc:sldMkLst>
          <pc:docMk/>
          <pc:sldMk cId="776357269" sldId="3184"/>
        </pc:sldMkLst>
      </pc:sldChg>
      <pc:sldChg chg="addSp delSp modSp add mod">
        <pc:chgData name="Helen Margolis" userId="e6a7afbc-961a-442d-a2df-b33b0221b063" providerId="ADAL" clId="{AB4858B3-5355-4FD0-BEBB-2743FBBB85E5}" dt="2023-05-02T18:14:40.021" v="1859" actId="1076"/>
        <pc:sldMkLst>
          <pc:docMk/>
          <pc:sldMk cId="1844697498" sldId="3184"/>
        </pc:sldMkLst>
        <pc:spChg chg="add mod">
          <ac:chgData name="Helen Margolis" userId="e6a7afbc-961a-442d-a2df-b33b0221b063" providerId="ADAL" clId="{AB4858B3-5355-4FD0-BEBB-2743FBBB85E5}" dt="2023-05-02T18:13:17.566" v="1854" actId="164"/>
          <ac:spMkLst>
            <pc:docMk/>
            <pc:sldMk cId="1844697498" sldId="3184"/>
            <ac:spMk id="7" creationId="{5C791EC5-349D-04B3-B0FF-DE4304B7470E}"/>
          </ac:spMkLst>
        </pc:spChg>
        <pc:spChg chg="add mod">
          <ac:chgData name="Helen Margolis" userId="e6a7afbc-961a-442d-a2df-b33b0221b063" providerId="ADAL" clId="{AB4858B3-5355-4FD0-BEBB-2743FBBB85E5}" dt="2023-05-02T18:13:24.726" v="1855" actId="164"/>
          <ac:spMkLst>
            <pc:docMk/>
            <pc:sldMk cId="1844697498" sldId="3184"/>
            <ac:spMk id="8" creationId="{6A2E25C2-4618-A74B-C436-01E370A8320D}"/>
          </ac:spMkLst>
        </pc:spChg>
        <pc:spChg chg="mod">
          <ac:chgData name="Helen Margolis" userId="e6a7afbc-961a-442d-a2df-b33b0221b063" providerId="ADAL" clId="{AB4858B3-5355-4FD0-BEBB-2743FBBB85E5}" dt="2023-05-02T18:14:40.021" v="1859" actId="1076"/>
          <ac:spMkLst>
            <pc:docMk/>
            <pc:sldMk cId="1844697498" sldId="3184"/>
            <ac:spMk id="9" creationId="{6B3E7AED-D8F2-458F-B019-A27E398577D7}"/>
          </ac:spMkLst>
        </pc:spChg>
        <pc:spChg chg="add mod">
          <ac:chgData name="Helen Margolis" userId="e6a7afbc-961a-442d-a2df-b33b0221b063" providerId="ADAL" clId="{AB4858B3-5355-4FD0-BEBB-2743FBBB85E5}" dt="2023-05-02T18:13:31.338" v="1856" actId="164"/>
          <ac:spMkLst>
            <pc:docMk/>
            <pc:sldMk cId="1844697498" sldId="3184"/>
            <ac:spMk id="13" creationId="{6982F5A2-C668-BCBF-5926-5904C3DC0CA4}"/>
          </ac:spMkLst>
        </pc:spChg>
        <pc:spChg chg="mod topLvl">
          <ac:chgData name="Helen Margolis" userId="e6a7afbc-961a-442d-a2df-b33b0221b063" providerId="ADAL" clId="{AB4858B3-5355-4FD0-BEBB-2743FBBB85E5}" dt="2023-05-02T18:13:31.338" v="1856" actId="164"/>
          <ac:spMkLst>
            <pc:docMk/>
            <pc:sldMk cId="1844697498" sldId="3184"/>
            <ac:spMk id="18" creationId="{FEF5AC1C-F20E-4DEE-B5C2-DA79AB587DCB}"/>
          </ac:spMkLst>
        </pc:spChg>
        <pc:spChg chg="mod topLvl">
          <ac:chgData name="Helen Margolis" userId="e6a7afbc-961a-442d-a2df-b33b0221b063" providerId="ADAL" clId="{AB4858B3-5355-4FD0-BEBB-2743FBBB85E5}" dt="2023-05-02T18:13:17.566" v="1854" actId="164"/>
          <ac:spMkLst>
            <pc:docMk/>
            <pc:sldMk cId="1844697498" sldId="3184"/>
            <ac:spMk id="20" creationId="{85B6BDB1-849D-4F4C-A371-D772E4733539}"/>
          </ac:spMkLst>
        </pc:spChg>
        <pc:spChg chg="mod topLvl">
          <ac:chgData name="Helen Margolis" userId="e6a7afbc-961a-442d-a2df-b33b0221b063" providerId="ADAL" clId="{AB4858B3-5355-4FD0-BEBB-2743FBBB85E5}" dt="2023-05-02T18:13:24.726" v="1855" actId="164"/>
          <ac:spMkLst>
            <pc:docMk/>
            <pc:sldMk cId="1844697498" sldId="3184"/>
            <ac:spMk id="24" creationId="{22F20460-4C39-4E55-BA04-9695501BB1B9}"/>
          </ac:spMkLst>
        </pc:spChg>
        <pc:grpChg chg="del mod topLvl">
          <ac:chgData name="Helen Margolis" userId="e6a7afbc-961a-442d-a2df-b33b0221b063" providerId="ADAL" clId="{AB4858B3-5355-4FD0-BEBB-2743FBBB85E5}" dt="2023-05-02T18:09:14.753" v="1811" actId="165"/>
          <ac:grpSpMkLst>
            <pc:docMk/>
            <pc:sldMk cId="1844697498" sldId="3184"/>
            <ac:grpSpMk id="3" creationId="{F90876B1-3D25-4910-B614-45E6C0130E59}"/>
          </ac:grpSpMkLst>
        </pc:grpChg>
        <pc:grpChg chg="del mod topLvl">
          <ac:chgData name="Helen Margolis" userId="e6a7afbc-961a-442d-a2df-b33b0221b063" providerId="ADAL" clId="{AB4858B3-5355-4FD0-BEBB-2743FBBB85E5}" dt="2023-05-02T18:09:17.504" v="1812" actId="165"/>
          <ac:grpSpMkLst>
            <pc:docMk/>
            <pc:sldMk cId="1844697498" sldId="3184"/>
            <ac:grpSpMk id="4" creationId="{EDD4A9DD-B91F-4F2D-9051-D7C8753F23AA}"/>
          </ac:grpSpMkLst>
        </pc:grpChg>
        <pc:grpChg chg="del mod topLvl">
          <ac:chgData name="Helen Margolis" userId="e6a7afbc-961a-442d-a2df-b33b0221b063" providerId="ADAL" clId="{AB4858B3-5355-4FD0-BEBB-2743FBBB85E5}" dt="2023-05-02T18:09:20.301" v="1813" actId="165"/>
          <ac:grpSpMkLst>
            <pc:docMk/>
            <pc:sldMk cId="1844697498" sldId="3184"/>
            <ac:grpSpMk id="5" creationId="{7096A1C3-07B9-4009-A505-F3FBAC04F938}"/>
          </ac:grpSpMkLst>
        </pc:grpChg>
        <pc:grpChg chg="del">
          <ac:chgData name="Helen Margolis" userId="e6a7afbc-961a-442d-a2df-b33b0221b063" providerId="ADAL" clId="{AB4858B3-5355-4FD0-BEBB-2743FBBB85E5}" dt="2023-05-02T18:08:34.143" v="1801" actId="165"/>
          <ac:grpSpMkLst>
            <pc:docMk/>
            <pc:sldMk cId="1844697498" sldId="3184"/>
            <ac:grpSpMk id="6" creationId="{521044AF-388E-40C8-9951-E03BFCF99821}"/>
          </ac:grpSpMkLst>
        </pc:grpChg>
        <pc:grpChg chg="add mod">
          <ac:chgData name="Helen Margolis" userId="e6a7afbc-961a-442d-a2df-b33b0221b063" providerId="ADAL" clId="{AB4858B3-5355-4FD0-BEBB-2743FBBB85E5}" dt="2023-05-02T18:14:37.327" v="1858" actId="1076"/>
          <ac:grpSpMkLst>
            <pc:docMk/>
            <pc:sldMk cId="1844697498" sldId="3184"/>
            <ac:grpSpMk id="14" creationId="{4DD1C6E3-321F-45DD-591B-F40DB0A5742C}"/>
          </ac:grpSpMkLst>
        </pc:grpChg>
        <pc:grpChg chg="add mod">
          <ac:chgData name="Helen Margolis" userId="e6a7afbc-961a-442d-a2df-b33b0221b063" providerId="ADAL" clId="{AB4858B3-5355-4FD0-BEBB-2743FBBB85E5}" dt="2023-05-02T18:14:37.327" v="1858" actId="1076"/>
          <ac:grpSpMkLst>
            <pc:docMk/>
            <pc:sldMk cId="1844697498" sldId="3184"/>
            <ac:grpSpMk id="15" creationId="{3F5A05DD-A3A7-E9CF-03E4-9D252DA66E94}"/>
          </ac:grpSpMkLst>
        </pc:grpChg>
        <pc:grpChg chg="add mod">
          <ac:chgData name="Helen Margolis" userId="e6a7afbc-961a-442d-a2df-b33b0221b063" providerId="ADAL" clId="{AB4858B3-5355-4FD0-BEBB-2743FBBB85E5}" dt="2023-05-02T18:14:37.327" v="1858" actId="1076"/>
          <ac:grpSpMkLst>
            <pc:docMk/>
            <pc:sldMk cId="1844697498" sldId="3184"/>
            <ac:grpSpMk id="16" creationId="{9A47F236-0BF4-95E8-A4D1-B7C077787CC5}"/>
          </ac:grpSpMkLst>
        </pc:grpChg>
        <pc:picChg chg="mod topLvl">
          <ac:chgData name="Helen Margolis" userId="e6a7afbc-961a-442d-a2df-b33b0221b063" providerId="ADAL" clId="{AB4858B3-5355-4FD0-BEBB-2743FBBB85E5}" dt="2023-05-02T18:13:31.338" v="1856" actId="164"/>
          <ac:picMkLst>
            <pc:docMk/>
            <pc:sldMk cId="1844697498" sldId="3184"/>
            <ac:picMk id="17" creationId="{04A622CA-4E1F-4859-A8F1-21F5AA38BD90}"/>
          </ac:picMkLst>
        </pc:picChg>
        <pc:picChg chg="mod topLvl">
          <ac:chgData name="Helen Margolis" userId="e6a7afbc-961a-442d-a2df-b33b0221b063" providerId="ADAL" clId="{AB4858B3-5355-4FD0-BEBB-2743FBBB85E5}" dt="2023-05-02T18:13:17.566" v="1854" actId="164"/>
          <ac:picMkLst>
            <pc:docMk/>
            <pc:sldMk cId="1844697498" sldId="3184"/>
            <ac:picMk id="21" creationId="{220CCBB2-7C9F-4D3F-888D-AD4A2C2B063E}"/>
          </ac:picMkLst>
        </pc:picChg>
        <pc:picChg chg="mod topLvl">
          <ac:chgData name="Helen Margolis" userId="e6a7afbc-961a-442d-a2df-b33b0221b063" providerId="ADAL" clId="{AB4858B3-5355-4FD0-BEBB-2743FBBB85E5}" dt="2023-05-02T18:13:24.726" v="1855" actId="164"/>
          <ac:picMkLst>
            <pc:docMk/>
            <pc:sldMk cId="1844697498" sldId="3184"/>
            <ac:picMk id="23" creationId="{23544138-4D1C-46BF-AB0F-29B2E2DFF72F}"/>
          </ac:picMkLst>
        </pc:picChg>
      </pc:sldChg>
      <pc:sldChg chg="add del">
        <pc:chgData name="Helen Margolis" userId="e6a7afbc-961a-442d-a2df-b33b0221b063" providerId="ADAL" clId="{AB4858B3-5355-4FD0-BEBB-2743FBBB85E5}" dt="2023-04-28T15:56:51.224" v="1099" actId="2696"/>
        <pc:sldMkLst>
          <pc:docMk/>
          <pc:sldMk cId="1287517658" sldId="3185"/>
        </pc:sldMkLst>
      </pc:sldChg>
      <pc:sldChg chg="add">
        <pc:chgData name="Helen Margolis" userId="e6a7afbc-961a-442d-a2df-b33b0221b063" providerId="ADAL" clId="{AB4858B3-5355-4FD0-BEBB-2743FBBB85E5}" dt="2023-04-28T15:57:00.277" v="1100"/>
        <pc:sldMkLst>
          <pc:docMk/>
          <pc:sldMk cId="2370473746" sldId="3185"/>
        </pc:sldMkLst>
      </pc:sldChg>
      <pc:sldChg chg="add">
        <pc:chgData name="Helen Margolis" userId="e6a7afbc-961a-442d-a2df-b33b0221b063" providerId="ADAL" clId="{AB4858B3-5355-4FD0-BEBB-2743FBBB85E5}" dt="2023-04-28T15:57:00.277" v="1100"/>
        <pc:sldMkLst>
          <pc:docMk/>
          <pc:sldMk cId="3411333159" sldId="3186"/>
        </pc:sldMkLst>
      </pc:sldChg>
      <pc:sldChg chg="add del">
        <pc:chgData name="Helen Margolis" userId="e6a7afbc-961a-442d-a2df-b33b0221b063" providerId="ADAL" clId="{AB4858B3-5355-4FD0-BEBB-2743FBBB85E5}" dt="2023-04-28T15:56:51.224" v="1099" actId="2696"/>
        <pc:sldMkLst>
          <pc:docMk/>
          <pc:sldMk cId="3831234650" sldId="3186"/>
        </pc:sldMkLst>
      </pc:sldChg>
      <pc:sldChg chg="add">
        <pc:chgData name="Helen Margolis" userId="e6a7afbc-961a-442d-a2df-b33b0221b063" providerId="ADAL" clId="{AB4858B3-5355-4FD0-BEBB-2743FBBB85E5}" dt="2023-04-28T15:57:45.954" v="1102"/>
        <pc:sldMkLst>
          <pc:docMk/>
          <pc:sldMk cId="1820212410" sldId="3187"/>
        </pc:sldMkLst>
      </pc:sldChg>
      <pc:sldChg chg="add del">
        <pc:chgData name="Helen Margolis" userId="e6a7afbc-961a-442d-a2df-b33b0221b063" providerId="ADAL" clId="{AB4858B3-5355-4FD0-BEBB-2743FBBB85E5}" dt="2023-04-28T15:57:41" v="1101" actId="2696"/>
        <pc:sldMkLst>
          <pc:docMk/>
          <pc:sldMk cId="2399533846" sldId="3187"/>
        </pc:sldMkLst>
      </pc:sldChg>
      <pc:sldChg chg="add del">
        <pc:chgData name="Helen Margolis" userId="e6a7afbc-961a-442d-a2df-b33b0221b063" providerId="ADAL" clId="{AB4858B3-5355-4FD0-BEBB-2743FBBB85E5}" dt="2023-04-28T15:57:41" v="1101" actId="2696"/>
        <pc:sldMkLst>
          <pc:docMk/>
          <pc:sldMk cId="2118119905" sldId="3188"/>
        </pc:sldMkLst>
      </pc:sldChg>
      <pc:sldChg chg="add">
        <pc:chgData name="Helen Margolis" userId="e6a7afbc-961a-442d-a2df-b33b0221b063" providerId="ADAL" clId="{AB4858B3-5355-4FD0-BEBB-2743FBBB85E5}" dt="2023-04-28T15:57:45.954" v="1102"/>
        <pc:sldMkLst>
          <pc:docMk/>
          <pc:sldMk cId="3338259448" sldId="3188"/>
        </pc:sldMkLst>
      </pc:sldChg>
      <pc:sldChg chg="add ord">
        <pc:chgData name="Helen Margolis" userId="e6a7afbc-961a-442d-a2df-b33b0221b063" providerId="ADAL" clId="{AB4858B3-5355-4FD0-BEBB-2743FBBB85E5}" dt="2023-04-28T15:57:53.251" v="1104"/>
        <pc:sldMkLst>
          <pc:docMk/>
          <pc:sldMk cId="2310428158" sldId="3189"/>
        </pc:sldMkLst>
      </pc:sldChg>
      <pc:sldChg chg="add ord">
        <pc:chgData name="Helen Margolis" userId="e6a7afbc-961a-442d-a2df-b33b0221b063" providerId="ADAL" clId="{AB4858B3-5355-4FD0-BEBB-2743FBBB85E5}" dt="2023-04-28T15:57:53.251" v="1104"/>
        <pc:sldMkLst>
          <pc:docMk/>
          <pc:sldMk cId="1592913959" sldId="3190"/>
        </pc:sldMkLst>
      </pc:sldChg>
      <pc:sldChg chg="addSp delSp modSp new del mod">
        <pc:chgData name="Helen Margolis" userId="e6a7afbc-961a-442d-a2df-b33b0221b063" providerId="ADAL" clId="{AB4858B3-5355-4FD0-BEBB-2743FBBB85E5}" dt="2023-05-01T16:21:02.615" v="1713" actId="47"/>
        <pc:sldMkLst>
          <pc:docMk/>
          <pc:sldMk cId="1089201685" sldId="3191"/>
        </pc:sldMkLst>
        <pc:spChg chg="del">
          <ac:chgData name="Helen Margolis" userId="e6a7afbc-961a-442d-a2df-b33b0221b063" providerId="ADAL" clId="{AB4858B3-5355-4FD0-BEBB-2743FBBB85E5}" dt="2023-05-01T16:17:12.614" v="1458" actId="478"/>
          <ac:spMkLst>
            <pc:docMk/>
            <pc:sldMk cId="1089201685" sldId="3191"/>
            <ac:spMk id="2" creationId="{20481E9D-DD27-7412-88FB-2E89E8CBC9B6}"/>
          </ac:spMkLst>
        </pc:spChg>
        <pc:spChg chg="del">
          <ac:chgData name="Helen Margolis" userId="e6a7afbc-961a-442d-a2df-b33b0221b063" providerId="ADAL" clId="{AB4858B3-5355-4FD0-BEBB-2743FBBB85E5}" dt="2023-05-01T16:17:09.488" v="1457" actId="478"/>
          <ac:spMkLst>
            <pc:docMk/>
            <pc:sldMk cId="1089201685" sldId="3191"/>
            <ac:spMk id="3" creationId="{31EDCC1F-2A05-8072-408F-B0704F0F6D27}"/>
          </ac:spMkLst>
        </pc:spChg>
        <pc:spChg chg="add mod">
          <ac:chgData name="Helen Margolis" userId="e6a7afbc-961a-442d-a2df-b33b0221b063" providerId="ADAL" clId="{AB4858B3-5355-4FD0-BEBB-2743FBBB85E5}" dt="2023-05-01T16:18:26.477" v="1667" actId="1076"/>
          <ac:spMkLst>
            <pc:docMk/>
            <pc:sldMk cId="1089201685" sldId="3191"/>
            <ac:spMk id="7" creationId="{5980B6A2-020A-52AC-030A-ED226D519274}"/>
          </ac:spMkLst>
        </pc:spChg>
        <pc:grpChg chg="add mod">
          <ac:chgData name="Helen Margolis" userId="e6a7afbc-961a-442d-a2df-b33b0221b063" providerId="ADAL" clId="{AB4858B3-5355-4FD0-BEBB-2743FBBB85E5}" dt="2023-05-01T16:18:58.037" v="1672" actId="1076"/>
          <ac:grpSpMkLst>
            <pc:docMk/>
            <pc:sldMk cId="1089201685" sldId="3191"/>
            <ac:grpSpMk id="4" creationId="{FF0DA97F-6E7E-7F49-8F3D-32940473CC2D}"/>
          </ac:grpSpMkLst>
        </pc:grpChg>
        <pc:picChg chg="mod">
          <ac:chgData name="Helen Margolis" userId="e6a7afbc-961a-442d-a2df-b33b0221b063" providerId="ADAL" clId="{AB4858B3-5355-4FD0-BEBB-2743FBBB85E5}" dt="2023-05-01T16:17:06.174" v="1456"/>
          <ac:picMkLst>
            <pc:docMk/>
            <pc:sldMk cId="1089201685" sldId="3191"/>
            <ac:picMk id="5" creationId="{2FBBF106-9EA0-215D-3C5B-E20751315F3B}"/>
          </ac:picMkLst>
        </pc:picChg>
        <pc:cxnChg chg="mod">
          <ac:chgData name="Helen Margolis" userId="e6a7afbc-961a-442d-a2df-b33b0221b063" providerId="ADAL" clId="{AB4858B3-5355-4FD0-BEBB-2743FBBB85E5}" dt="2023-05-01T16:17:06.174" v="1456"/>
          <ac:cxnSpMkLst>
            <pc:docMk/>
            <pc:sldMk cId="1089201685" sldId="3191"/>
            <ac:cxnSpMk id="6" creationId="{0771A8AD-3CC1-8D58-21BE-ECC71E6F3DE5}"/>
          </ac:cxnSpMkLst>
        </pc:cxnChg>
      </pc:sldChg>
      <pc:sldChg chg="add del">
        <pc:chgData name="Helen Margolis" userId="e6a7afbc-961a-442d-a2df-b33b0221b063" providerId="ADAL" clId="{AB4858B3-5355-4FD0-BEBB-2743FBBB85E5}" dt="2023-05-01T16:16:48.627" v="1455" actId="47"/>
        <pc:sldMkLst>
          <pc:docMk/>
          <pc:sldMk cId="1796395885" sldId="3192"/>
        </pc:sldMkLst>
      </pc:sldChg>
      <pc:sldChg chg="add del">
        <pc:chgData name="Helen Margolis" userId="e6a7afbc-961a-442d-a2df-b33b0221b063" providerId="ADAL" clId="{AB4858B3-5355-4FD0-BEBB-2743FBBB85E5}" dt="2023-05-01T16:16:48.627" v="1455" actId="47"/>
        <pc:sldMkLst>
          <pc:docMk/>
          <pc:sldMk cId="2077647949" sldId="3193"/>
        </pc:sldMkLst>
      </pc:sldChg>
      <pc:sldChg chg="add del">
        <pc:chgData name="Helen Margolis" userId="e6a7afbc-961a-442d-a2df-b33b0221b063" providerId="ADAL" clId="{AB4858B3-5355-4FD0-BEBB-2743FBBB85E5}" dt="2023-05-01T16:16:48.627" v="1455" actId="47"/>
        <pc:sldMkLst>
          <pc:docMk/>
          <pc:sldMk cId="1483615233" sldId="3194"/>
        </pc:sldMkLst>
      </pc:sldChg>
      <pc:sldChg chg="add del">
        <pc:chgData name="Helen Margolis" userId="e6a7afbc-961a-442d-a2df-b33b0221b063" providerId="ADAL" clId="{AB4858B3-5355-4FD0-BEBB-2743FBBB85E5}" dt="2023-05-01T16:16:48.627" v="1455" actId="47"/>
        <pc:sldMkLst>
          <pc:docMk/>
          <pc:sldMk cId="2853847141" sldId="3195"/>
        </pc:sldMkLst>
      </pc:sldChg>
      <pc:sldChg chg="add del">
        <pc:chgData name="Helen Margolis" userId="e6a7afbc-961a-442d-a2df-b33b0221b063" providerId="ADAL" clId="{AB4858B3-5355-4FD0-BEBB-2743FBBB85E5}" dt="2023-05-01T16:16:48.627" v="1455" actId="47"/>
        <pc:sldMkLst>
          <pc:docMk/>
          <pc:sldMk cId="339045376" sldId="3196"/>
        </pc:sldMkLst>
      </pc:sldChg>
      <pc:sldChg chg="add del">
        <pc:chgData name="Helen Margolis" userId="e6a7afbc-961a-442d-a2df-b33b0221b063" providerId="ADAL" clId="{AB4858B3-5355-4FD0-BEBB-2743FBBB85E5}" dt="2023-05-01T16:16:48.627" v="1455" actId="47"/>
        <pc:sldMkLst>
          <pc:docMk/>
          <pc:sldMk cId="3792516668" sldId="3197"/>
        </pc:sldMkLst>
      </pc:sldChg>
      <pc:sldChg chg="add del">
        <pc:chgData name="Helen Margolis" userId="e6a7afbc-961a-442d-a2df-b33b0221b063" providerId="ADAL" clId="{AB4858B3-5355-4FD0-BEBB-2743FBBB85E5}" dt="2023-05-01T16:16:48.627" v="1455" actId="47"/>
        <pc:sldMkLst>
          <pc:docMk/>
          <pc:sldMk cId="1214083176" sldId="3198"/>
        </pc:sldMkLst>
      </pc:sldChg>
      <pc:sldChg chg="add del">
        <pc:chgData name="Helen Margolis" userId="e6a7afbc-961a-442d-a2df-b33b0221b063" providerId="ADAL" clId="{AB4858B3-5355-4FD0-BEBB-2743FBBB85E5}" dt="2023-05-01T16:16:48.627" v="1455" actId="47"/>
        <pc:sldMkLst>
          <pc:docMk/>
          <pc:sldMk cId="3422897950" sldId="3199"/>
        </pc:sldMkLst>
      </pc:sldChg>
      <pc:sldChg chg="add del">
        <pc:chgData name="Helen Margolis" userId="e6a7afbc-961a-442d-a2df-b33b0221b063" providerId="ADAL" clId="{AB4858B3-5355-4FD0-BEBB-2743FBBB85E5}" dt="2023-05-01T16:16:48.627" v="1455" actId="47"/>
        <pc:sldMkLst>
          <pc:docMk/>
          <pc:sldMk cId="3054746693" sldId="3200"/>
        </pc:sldMkLst>
      </pc:sldChg>
      <pc:sldChg chg="add del">
        <pc:chgData name="Helen Margolis" userId="e6a7afbc-961a-442d-a2df-b33b0221b063" providerId="ADAL" clId="{AB4858B3-5355-4FD0-BEBB-2743FBBB85E5}" dt="2023-05-01T16:16:48.627" v="1455" actId="47"/>
        <pc:sldMkLst>
          <pc:docMk/>
          <pc:sldMk cId="755500884" sldId="3201"/>
        </pc:sldMkLst>
      </pc:sldChg>
      <pc:sldChg chg="add del">
        <pc:chgData name="Helen Margolis" userId="e6a7afbc-961a-442d-a2df-b33b0221b063" providerId="ADAL" clId="{AB4858B3-5355-4FD0-BEBB-2743FBBB85E5}" dt="2023-05-01T16:16:48.627" v="1455" actId="47"/>
        <pc:sldMkLst>
          <pc:docMk/>
          <pc:sldMk cId="91606402" sldId="3202"/>
        </pc:sldMkLst>
      </pc:sldChg>
      <pc:sldChg chg="add del">
        <pc:chgData name="Helen Margolis" userId="e6a7afbc-961a-442d-a2df-b33b0221b063" providerId="ADAL" clId="{AB4858B3-5355-4FD0-BEBB-2743FBBB85E5}" dt="2023-05-01T16:16:48.627" v="1455" actId="47"/>
        <pc:sldMkLst>
          <pc:docMk/>
          <pc:sldMk cId="3769257516" sldId="3203"/>
        </pc:sldMkLst>
      </pc:sldChg>
      <pc:sldChg chg="add del">
        <pc:chgData name="Helen Margolis" userId="e6a7afbc-961a-442d-a2df-b33b0221b063" providerId="ADAL" clId="{AB4858B3-5355-4FD0-BEBB-2743FBBB85E5}" dt="2023-05-01T16:16:48.627" v="1455" actId="47"/>
        <pc:sldMkLst>
          <pc:docMk/>
          <pc:sldMk cId="2386848351" sldId="3204"/>
        </pc:sldMkLst>
      </pc:sldChg>
      <pc:sldChg chg="add del">
        <pc:chgData name="Helen Margolis" userId="e6a7afbc-961a-442d-a2df-b33b0221b063" providerId="ADAL" clId="{AB4858B3-5355-4FD0-BEBB-2743FBBB85E5}" dt="2023-05-01T16:16:48.627" v="1455" actId="47"/>
        <pc:sldMkLst>
          <pc:docMk/>
          <pc:sldMk cId="1817116387" sldId="3205"/>
        </pc:sldMkLst>
      </pc:sldChg>
      <pc:sldChg chg="add del">
        <pc:chgData name="Helen Margolis" userId="e6a7afbc-961a-442d-a2df-b33b0221b063" providerId="ADAL" clId="{AB4858B3-5355-4FD0-BEBB-2743FBBB85E5}" dt="2023-05-01T16:16:48.627" v="1455" actId="47"/>
        <pc:sldMkLst>
          <pc:docMk/>
          <pc:sldMk cId="1814510582" sldId="3206"/>
        </pc:sldMkLst>
      </pc:sldChg>
      <pc:sldChg chg="add del">
        <pc:chgData name="Helen Margolis" userId="e6a7afbc-961a-442d-a2df-b33b0221b063" providerId="ADAL" clId="{AB4858B3-5355-4FD0-BEBB-2743FBBB85E5}" dt="2023-05-01T16:16:48.627" v="1455" actId="47"/>
        <pc:sldMkLst>
          <pc:docMk/>
          <pc:sldMk cId="950869522" sldId="3207"/>
        </pc:sldMkLst>
      </pc:sldChg>
      <pc:sldChg chg="add del">
        <pc:chgData name="Helen Margolis" userId="e6a7afbc-961a-442d-a2df-b33b0221b063" providerId="ADAL" clId="{AB4858B3-5355-4FD0-BEBB-2743FBBB85E5}" dt="2023-05-01T16:16:48.627" v="1455" actId="47"/>
        <pc:sldMkLst>
          <pc:docMk/>
          <pc:sldMk cId="3632973617" sldId="3208"/>
        </pc:sldMkLst>
      </pc:sldChg>
      <pc:sldChg chg="add del">
        <pc:chgData name="Helen Margolis" userId="e6a7afbc-961a-442d-a2df-b33b0221b063" providerId="ADAL" clId="{AB4858B3-5355-4FD0-BEBB-2743FBBB85E5}" dt="2023-05-01T16:16:48.627" v="1455" actId="47"/>
        <pc:sldMkLst>
          <pc:docMk/>
          <pc:sldMk cId="2524263438" sldId="3209"/>
        </pc:sldMkLst>
      </pc:sldChg>
      <pc:sldChg chg="add del">
        <pc:chgData name="Helen Margolis" userId="e6a7afbc-961a-442d-a2df-b33b0221b063" providerId="ADAL" clId="{AB4858B3-5355-4FD0-BEBB-2743FBBB85E5}" dt="2023-05-01T16:16:48.627" v="1455" actId="47"/>
        <pc:sldMkLst>
          <pc:docMk/>
          <pc:sldMk cId="1949345481" sldId="3210"/>
        </pc:sldMkLst>
      </pc:sldChg>
      <pc:sldChg chg="add del">
        <pc:chgData name="Helen Margolis" userId="e6a7afbc-961a-442d-a2df-b33b0221b063" providerId="ADAL" clId="{AB4858B3-5355-4FD0-BEBB-2743FBBB85E5}" dt="2023-05-01T16:16:48.627" v="1455" actId="47"/>
        <pc:sldMkLst>
          <pc:docMk/>
          <pc:sldMk cId="1738665734" sldId="3211"/>
        </pc:sldMkLst>
      </pc:sldChg>
      <pc:sldChg chg="add del">
        <pc:chgData name="Helen Margolis" userId="e6a7afbc-961a-442d-a2df-b33b0221b063" providerId="ADAL" clId="{AB4858B3-5355-4FD0-BEBB-2743FBBB85E5}" dt="2023-05-01T16:16:48.627" v="1455" actId="47"/>
        <pc:sldMkLst>
          <pc:docMk/>
          <pc:sldMk cId="2091786406" sldId="3212"/>
        </pc:sldMkLst>
      </pc:sldChg>
      <pc:sldChg chg="add del">
        <pc:chgData name="Helen Margolis" userId="e6a7afbc-961a-442d-a2df-b33b0221b063" providerId="ADAL" clId="{AB4858B3-5355-4FD0-BEBB-2743FBBB85E5}" dt="2023-05-01T16:16:48.627" v="1455" actId="47"/>
        <pc:sldMkLst>
          <pc:docMk/>
          <pc:sldMk cId="2409597852" sldId="3213"/>
        </pc:sldMkLst>
      </pc:sldChg>
      <pc:sldChg chg="add del">
        <pc:chgData name="Helen Margolis" userId="e6a7afbc-961a-442d-a2df-b33b0221b063" providerId="ADAL" clId="{AB4858B3-5355-4FD0-BEBB-2743FBBB85E5}" dt="2023-05-01T16:16:48.627" v="1455" actId="47"/>
        <pc:sldMkLst>
          <pc:docMk/>
          <pc:sldMk cId="108037797" sldId="3214"/>
        </pc:sldMkLst>
      </pc:sldChg>
      <pc:sldChg chg="add del">
        <pc:chgData name="Helen Margolis" userId="e6a7afbc-961a-442d-a2df-b33b0221b063" providerId="ADAL" clId="{AB4858B3-5355-4FD0-BEBB-2743FBBB85E5}" dt="2023-05-01T16:16:48.627" v="1455" actId="47"/>
        <pc:sldMkLst>
          <pc:docMk/>
          <pc:sldMk cId="2754353011" sldId="3215"/>
        </pc:sldMkLst>
      </pc:sldChg>
      <pc:sldChg chg="add del">
        <pc:chgData name="Helen Margolis" userId="e6a7afbc-961a-442d-a2df-b33b0221b063" providerId="ADAL" clId="{AB4858B3-5355-4FD0-BEBB-2743FBBB85E5}" dt="2023-05-01T16:16:48.627" v="1455" actId="47"/>
        <pc:sldMkLst>
          <pc:docMk/>
          <pc:sldMk cId="727118583" sldId="3216"/>
        </pc:sldMkLst>
      </pc:sldChg>
      <pc:sldChg chg="add del">
        <pc:chgData name="Helen Margolis" userId="e6a7afbc-961a-442d-a2df-b33b0221b063" providerId="ADAL" clId="{AB4858B3-5355-4FD0-BEBB-2743FBBB85E5}" dt="2023-05-01T16:16:48.627" v="1455" actId="47"/>
        <pc:sldMkLst>
          <pc:docMk/>
          <pc:sldMk cId="1562783607" sldId="3217"/>
        </pc:sldMkLst>
      </pc:sldChg>
      <pc:sldChg chg="add del">
        <pc:chgData name="Helen Margolis" userId="e6a7afbc-961a-442d-a2df-b33b0221b063" providerId="ADAL" clId="{AB4858B3-5355-4FD0-BEBB-2743FBBB85E5}" dt="2023-05-01T16:16:48.627" v="1455" actId="47"/>
        <pc:sldMkLst>
          <pc:docMk/>
          <pc:sldMk cId="2828918845" sldId="3218"/>
        </pc:sldMkLst>
      </pc:sldChg>
      <pc:sldChg chg="add del">
        <pc:chgData name="Helen Margolis" userId="e6a7afbc-961a-442d-a2df-b33b0221b063" providerId="ADAL" clId="{AB4858B3-5355-4FD0-BEBB-2743FBBB85E5}" dt="2023-05-01T16:16:48.627" v="1455" actId="47"/>
        <pc:sldMkLst>
          <pc:docMk/>
          <pc:sldMk cId="3864686454" sldId="3219"/>
        </pc:sldMkLst>
      </pc:sldChg>
      <pc:sldChg chg="add del">
        <pc:chgData name="Helen Margolis" userId="e6a7afbc-961a-442d-a2df-b33b0221b063" providerId="ADAL" clId="{AB4858B3-5355-4FD0-BEBB-2743FBBB85E5}" dt="2023-05-01T16:16:48.627" v="1455" actId="47"/>
        <pc:sldMkLst>
          <pc:docMk/>
          <pc:sldMk cId="1860809225" sldId="3220"/>
        </pc:sldMkLst>
      </pc:sldChg>
      <pc:sldChg chg="add del">
        <pc:chgData name="Helen Margolis" userId="e6a7afbc-961a-442d-a2df-b33b0221b063" providerId="ADAL" clId="{AB4858B3-5355-4FD0-BEBB-2743FBBB85E5}" dt="2023-05-01T16:16:48.627" v="1455" actId="47"/>
        <pc:sldMkLst>
          <pc:docMk/>
          <pc:sldMk cId="94098328" sldId="3221"/>
        </pc:sldMkLst>
      </pc:sldChg>
      <pc:sldChg chg="add del">
        <pc:chgData name="Helen Margolis" userId="e6a7afbc-961a-442d-a2df-b33b0221b063" providerId="ADAL" clId="{AB4858B3-5355-4FD0-BEBB-2743FBBB85E5}" dt="2023-05-01T16:16:48.627" v="1455" actId="47"/>
        <pc:sldMkLst>
          <pc:docMk/>
          <pc:sldMk cId="2496524604" sldId="3222"/>
        </pc:sldMkLst>
      </pc:sldChg>
      <pc:sldChg chg="add del">
        <pc:chgData name="Helen Margolis" userId="e6a7afbc-961a-442d-a2df-b33b0221b063" providerId="ADAL" clId="{AB4858B3-5355-4FD0-BEBB-2743FBBB85E5}" dt="2023-05-01T16:16:48.627" v="1455" actId="47"/>
        <pc:sldMkLst>
          <pc:docMk/>
          <pc:sldMk cId="3845060688" sldId="3223"/>
        </pc:sldMkLst>
      </pc:sldChg>
      <pc:sldChg chg="addSp modSp add mod">
        <pc:chgData name="Helen Margolis" userId="e6a7afbc-961a-442d-a2df-b33b0221b063" providerId="ADAL" clId="{AB4858B3-5355-4FD0-BEBB-2743FBBB85E5}" dt="2023-04-28T17:56:56.082" v="1273" actId="1076"/>
        <pc:sldMkLst>
          <pc:docMk/>
          <pc:sldMk cId="1202112402" sldId="3224"/>
        </pc:sldMkLst>
        <pc:picChg chg="add mod">
          <ac:chgData name="Helen Margolis" userId="e6a7afbc-961a-442d-a2df-b33b0221b063" providerId="ADAL" clId="{AB4858B3-5355-4FD0-BEBB-2743FBBB85E5}" dt="2023-04-28T17:56:56.082" v="1273" actId="1076"/>
          <ac:picMkLst>
            <pc:docMk/>
            <pc:sldMk cId="1202112402" sldId="3224"/>
            <ac:picMk id="4" creationId="{CF015760-AC41-5177-0643-4528637BC172}"/>
          </ac:picMkLst>
        </pc:picChg>
      </pc:sldChg>
      <pc:sldChg chg="add">
        <pc:chgData name="Helen Margolis" userId="e6a7afbc-961a-442d-a2df-b33b0221b063" providerId="ADAL" clId="{AB4858B3-5355-4FD0-BEBB-2743FBBB85E5}" dt="2023-04-28T16:03:36.735" v="1119"/>
        <pc:sldMkLst>
          <pc:docMk/>
          <pc:sldMk cId="1812815413" sldId="3225"/>
        </pc:sldMkLst>
      </pc:sldChg>
      <pc:sldChg chg="modSp mod">
        <pc:chgData name="Helen Margolis" userId="e6a7afbc-961a-442d-a2df-b33b0221b063" providerId="ADAL" clId="{AB4858B3-5355-4FD0-BEBB-2743FBBB85E5}" dt="2023-05-02T17:44:35.291" v="1718" actId="1076"/>
        <pc:sldMkLst>
          <pc:docMk/>
          <pc:sldMk cId="2441768334" sldId="3241"/>
        </pc:sldMkLst>
        <pc:spChg chg="mod">
          <ac:chgData name="Helen Margolis" userId="e6a7afbc-961a-442d-a2df-b33b0221b063" providerId="ADAL" clId="{AB4858B3-5355-4FD0-BEBB-2743FBBB85E5}" dt="2023-05-02T17:44:35.291" v="1718" actId="1076"/>
          <ac:spMkLst>
            <pc:docMk/>
            <pc:sldMk cId="2441768334" sldId="3241"/>
            <ac:spMk id="11" creationId="{A5FAAF5E-4698-7410-5453-D5BB08BFD1FD}"/>
          </ac:spMkLst>
        </pc:spChg>
      </pc:sldChg>
      <pc:sldChg chg="modSp mod">
        <pc:chgData name="Helen Margolis" userId="e6a7afbc-961a-442d-a2df-b33b0221b063" providerId="ADAL" clId="{AB4858B3-5355-4FD0-BEBB-2743FBBB85E5}" dt="2023-05-04T12:52:40.278" v="4574" actId="20577"/>
        <pc:sldMkLst>
          <pc:docMk/>
          <pc:sldMk cId="1061402006" sldId="3243"/>
        </pc:sldMkLst>
        <pc:spChg chg="mod">
          <ac:chgData name="Helen Margolis" userId="e6a7afbc-961a-442d-a2df-b33b0221b063" providerId="ADAL" clId="{AB4858B3-5355-4FD0-BEBB-2743FBBB85E5}" dt="2023-05-04T12:52:40.278" v="4574" actId="20577"/>
          <ac:spMkLst>
            <pc:docMk/>
            <pc:sldMk cId="1061402006" sldId="3243"/>
            <ac:spMk id="6" creationId="{E241E55B-355A-1488-454B-2CBD1046D8FF}"/>
          </ac:spMkLst>
        </pc:spChg>
      </pc:sldChg>
      <pc:sldChg chg="modAnim">
        <pc:chgData name="Helen Margolis" userId="e6a7afbc-961a-442d-a2df-b33b0221b063" providerId="ADAL" clId="{AB4858B3-5355-4FD0-BEBB-2743FBBB85E5}" dt="2023-05-01T16:22:04.088" v="1716"/>
        <pc:sldMkLst>
          <pc:docMk/>
          <pc:sldMk cId="683353627" sldId="3250"/>
        </pc:sldMkLst>
      </pc:sldChg>
      <pc:sldChg chg="addSp delSp modSp mod modAnim">
        <pc:chgData name="Helen Margolis" userId="e6a7afbc-961a-442d-a2df-b33b0221b063" providerId="ADAL" clId="{AB4858B3-5355-4FD0-BEBB-2743FBBB85E5}" dt="2023-05-06T12:43:42.222" v="7359"/>
        <pc:sldMkLst>
          <pc:docMk/>
          <pc:sldMk cId="363142331" sldId="3252"/>
        </pc:sldMkLst>
        <pc:spChg chg="mod topLvl">
          <ac:chgData name="Helen Margolis" userId="e6a7afbc-961a-442d-a2df-b33b0221b063" providerId="ADAL" clId="{AB4858B3-5355-4FD0-BEBB-2743FBBB85E5}" dt="2023-05-02T18:31:22.820" v="1889" actId="164"/>
          <ac:spMkLst>
            <pc:docMk/>
            <pc:sldMk cId="363142331" sldId="3252"/>
            <ac:spMk id="13" creationId="{09ABD0BF-255A-4696-B1F4-572FB229E0E4}"/>
          </ac:spMkLst>
        </pc:spChg>
        <pc:spChg chg="mod topLvl">
          <ac:chgData name="Helen Margolis" userId="e6a7afbc-961a-442d-a2df-b33b0221b063" providerId="ADAL" clId="{AB4858B3-5355-4FD0-BEBB-2743FBBB85E5}" dt="2023-05-06T12:43:37.378" v="7358" actId="165"/>
          <ac:spMkLst>
            <pc:docMk/>
            <pc:sldMk cId="363142331" sldId="3252"/>
            <ac:spMk id="16" creationId="{651FCFF1-A659-473F-9637-90998B9E7514}"/>
          </ac:spMkLst>
        </pc:spChg>
        <pc:spChg chg="mod">
          <ac:chgData name="Helen Margolis" userId="e6a7afbc-961a-442d-a2df-b33b0221b063" providerId="ADAL" clId="{AB4858B3-5355-4FD0-BEBB-2743FBBB85E5}" dt="2023-05-06T12:43:37.378" v="7358" actId="165"/>
          <ac:spMkLst>
            <pc:docMk/>
            <pc:sldMk cId="363142331" sldId="3252"/>
            <ac:spMk id="29" creationId="{32EEE030-04DC-4D2D-9423-4687EBE66A0B}"/>
          </ac:spMkLst>
        </pc:spChg>
        <pc:spChg chg="mod topLvl">
          <ac:chgData name="Helen Margolis" userId="e6a7afbc-961a-442d-a2df-b33b0221b063" providerId="ADAL" clId="{AB4858B3-5355-4FD0-BEBB-2743FBBB85E5}" dt="2023-05-02T18:30:19.243" v="1863" actId="165"/>
          <ac:spMkLst>
            <pc:docMk/>
            <pc:sldMk cId="363142331" sldId="3252"/>
            <ac:spMk id="30" creationId="{0984C480-F65D-478C-8CBF-8562DDF9FA90}"/>
          </ac:spMkLst>
        </pc:spChg>
        <pc:grpChg chg="mod topLvl">
          <ac:chgData name="Helen Margolis" userId="e6a7afbc-961a-442d-a2df-b33b0221b063" providerId="ADAL" clId="{AB4858B3-5355-4FD0-BEBB-2743FBBB85E5}" dt="2023-05-06T12:43:37.378" v="7358" actId="165"/>
          <ac:grpSpMkLst>
            <pc:docMk/>
            <pc:sldMk cId="363142331" sldId="3252"/>
            <ac:grpSpMk id="3" creationId="{2D692031-09D1-4226-8D9C-C91443155BAB}"/>
          </ac:grpSpMkLst>
        </pc:grpChg>
        <pc:grpChg chg="del">
          <ac:chgData name="Helen Margolis" userId="e6a7afbc-961a-442d-a2df-b33b0221b063" providerId="ADAL" clId="{AB4858B3-5355-4FD0-BEBB-2743FBBB85E5}" dt="2023-05-06T12:43:37.378" v="7358" actId="165"/>
          <ac:grpSpMkLst>
            <pc:docMk/>
            <pc:sldMk cId="363142331" sldId="3252"/>
            <ac:grpSpMk id="5" creationId="{E0A28D71-B30E-4366-AF3F-AA5B00D5AE78}"/>
          </ac:grpSpMkLst>
        </pc:grpChg>
        <pc:grpChg chg="add mod">
          <ac:chgData name="Helen Margolis" userId="e6a7afbc-961a-442d-a2df-b33b0221b063" providerId="ADAL" clId="{AB4858B3-5355-4FD0-BEBB-2743FBBB85E5}" dt="2023-05-02T18:31:22.820" v="1889" actId="164"/>
          <ac:grpSpMkLst>
            <pc:docMk/>
            <pc:sldMk cId="363142331" sldId="3252"/>
            <ac:grpSpMk id="7" creationId="{626991DA-BB00-8AB1-2732-DD72A699DD9C}"/>
          </ac:grpSpMkLst>
        </pc:grpChg>
        <pc:grpChg chg="del">
          <ac:chgData name="Helen Margolis" userId="e6a7afbc-961a-442d-a2df-b33b0221b063" providerId="ADAL" clId="{AB4858B3-5355-4FD0-BEBB-2743FBBB85E5}" dt="2023-05-02T18:30:43.041" v="1875" actId="165"/>
          <ac:grpSpMkLst>
            <pc:docMk/>
            <pc:sldMk cId="363142331" sldId="3252"/>
            <ac:grpSpMk id="22" creationId="{CBAFC3AD-13DD-47C5-B3AC-722E20FC7DAF}"/>
          </ac:grpSpMkLst>
        </pc:grpChg>
        <pc:grpChg chg="mod">
          <ac:chgData name="Helen Margolis" userId="e6a7afbc-961a-442d-a2df-b33b0221b063" providerId="ADAL" clId="{AB4858B3-5355-4FD0-BEBB-2743FBBB85E5}" dt="2023-05-06T12:43:37.378" v="7358" actId="165"/>
          <ac:grpSpMkLst>
            <pc:docMk/>
            <pc:sldMk cId="363142331" sldId="3252"/>
            <ac:grpSpMk id="28" creationId="{8C6D7C5E-9C5A-4AE1-85E8-037B468A00CA}"/>
          </ac:grpSpMkLst>
        </pc:grpChg>
        <pc:grpChg chg="add del mod">
          <ac:chgData name="Helen Margolis" userId="e6a7afbc-961a-442d-a2df-b33b0221b063" providerId="ADAL" clId="{AB4858B3-5355-4FD0-BEBB-2743FBBB85E5}" dt="2023-05-02T18:30:35.402" v="1874" actId="1076"/>
          <ac:grpSpMkLst>
            <pc:docMk/>
            <pc:sldMk cId="363142331" sldId="3252"/>
            <ac:grpSpMk id="31" creationId="{A46236B0-BDB2-4E68-ABDC-6F93C35DFA60}"/>
          </ac:grpSpMkLst>
        </pc:grpChg>
        <pc:picChg chg="mod topLvl">
          <ac:chgData name="Helen Margolis" userId="e6a7afbc-961a-442d-a2df-b33b0221b063" providerId="ADAL" clId="{AB4858B3-5355-4FD0-BEBB-2743FBBB85E5}" dt="2023-05-02T18:30:19.243" v="1863" actId="165"/>
          <ac:picMkLst>
            <pc:docMk/>
            <pc:sldMk cId="363142331" sldId="3252"/>
            <ac:picMk id="6" creationId="{B4846DEA-8E80-4FD5-AE54-A64D53F03B70}"/>
          </ac:picMkLst>
        </pc:picChg>
        <pc:picChg chg="mod topLvl">
          <ac:chgData name="Helen Margolis" userId="e6a7afbc-961a-442d-a2df-b33b0221b063" providerId="ADAL" clId="{AB4858B3-5355-4FD0-BEBB-2743FBBB85E5}" dt="2023-05-02T18:31:22.820" v="1889" actId="164"/>
          <ac:picMkLst>
            <pc:docMk/>
            <pc:sldMk cId="363142331" sldId="3252"/>
            <ac:picMk id="8" creationId="{2C44FD20-6580-4A9D-AB27-4909CE3A84B3}"/>
          </ac:picMkLst>
        </pc:picChg>
        <pc:picChg chg="mod">
          <ac:chgData name="Helen Margolis" userId="e6a7afbc-961a-442d-a2df-b33b0221b063" providerId="ADAL" clId="{AB4858B3-5355-4FD0-BEBB-2743FBBB85E5}" dt="2023-05-06T12:43:37.378" v="7358" actId="165"/>
          <ac:picMkLst>
            <pc:docMk/>
            <pc:sldMk cId="363142331" sldId="3252"/>
            <ac:picMk id="20" creationId="{B57FE4A0-E785-4083-A490-FCAF8ACB6AC2}"/>
          </ac:picMkLst>
        </pc:picChg>
        <pc:cxnChg chg="mod">
          <ac:chgData name="Helen Margolis" userId="e6a7afbc-961a-442d-a2df-b33b0221b063" providerId="ADAL" clId="{AB4858B3-5355-4FD0-BEBB-2743FBBB85E5}" dt="2023-05-06T12:43:37.378" v="7358" actId="165"/>
          <ac:cxnSpMkLst>
            <pc:docMk/>
            <pc:sldMk cId="363142331" sldId="3252"/>
            <ac:cxnSpMk id="18" creationId="{6195EED1-E937-43CA-864B-FCE39CCA2677}"/>
          </ac:cxnSpMkLst>
        </pc:cxnChg>
        <pc:cxnChg chg="mod">
          <ac:chgData name="Helen Margolis" userId="e6a7afbc-961a-442d-a2df-b33b0221b063" providerId="ADAL" clId="{AB4858B3-5355-4FD0-BEBB-2743FBBB85E5}" dt="2023-05-06T12:43:37.378" v="7358" actId="165"/>
          <ac:cxnSpMkLst>
            <pc:docMk/>
            <pc:sldMk cId="363142331" sldId="3252"/>
            <ac:cxnSpMk id="27" creationId="{989A7E26-D476-479C-8DBA-7836A4B3CC08}"/>
          </ac:cxnSpMkLst>
        </pc:cxnChg>
      </pc:sldChg>
      <pc:sldChg chg="addSp modSp del mod modAnim">
        <pc:chgData name="Helen Margolis" userId="e6a7afbc-961a-442d-a2df-b33b0221b063" providerId="ADAL" clId="{AB4858B3-5355-4FD0-BEBB-2743FBBB85E5}" dt="2023-05-04T12:06:52.316" v="4066" actId="2696"/>
        <pc:sldMkLst>
          <pc:docMk/>
          <pc:sldMk cId="939886119" sldId="3256"/>
        </pc:sldMkLst>
        <pc:spChg chg="mod">
          <ac:chgData name="Helen Margolis" userId="e6a7afbc-961a-442d-a2df-b33b0221b063" providerId="ADAL" clId="{AB4858B3-5355-4FD0-BEBB-2743FBBB85E5}" dt="2023-05-03T13:53:01.371" v="1903" actId="1076"/>
          <ac:spMkLst>
            <pc:docMk/>
            <pc:sldMk cId="939886119" sldId="3256"/>
            <ac:spMk id="16" creationId="{A10DA453-6140-02F9-7490-69D04D3266BD}"/>
          </ac:spMkLst>
        </pc:spChg>
        <pc:spChg chg="mod">
          <ac:chgData name="Helen Margolis" userId="e6a7afbc-961a-442d-a2df-b33b0221b063" providerId="ADAL" clId="{AB4858B3-5355-4FD0-BEBB-2743FBBB85E5}" dt="2023-05-03T13:52:55.807" v="1901" actId="1076"/>
          <ac:spMkLst>
            <pc:docMk/>
            <pc:sldMk cId="939886119" sldId="3256"/>
            <ac:spMk id="25" creationId="{301F9781-CF62-407B-964E-B70F0544C27A}"/>
          </ac:spMkLst>
        </pc:spChg>
        <pc:picChg chg="add mod">
          <ac:chgData name="Helen Margolis" userId="e6a7afbc-961a-442d-a2df-b33b0221b063" providerId="ADAL" clId="{AB4858B3-5355-4FD0-BEBB-2743FBBB85E5}" dt="2023-05-03T13:52:58.934" v="1902" actId="1076"/>
          <ac:picMkLst>
            <pc:docMk/>
            <pc:sldMk cId="939886119" sldId="3256"/>
            <ac:picMk id="3" creationId="{2A02797F-1EAF-335A-1A83-B8E66AC72F92}"/>
          </ac:picMkLst>
        </pc:picChg>
      </pc:sldChg>
      <pc:sldChg chg="addSp delSp modSp mod">
        <pc:chgData name="Helen Margolis" userId="e6a7afbc-961a-442d-a2df-b33b0221b063" providerId="ADAL" clId="{AB4858B3-5355-4FD0-BEBB-2743FBBB85E5}" dt="2023-05-04T13:20:00.918" v="4997" actId="1076"/>
        <pc:sldMkLst>
          <pc:docMk/>
          <pc:sldMk cId="1508197587" sldId="3258"/>
        </pc:sldMkLst>
        <pc:spChg chg="mod">
          <ac:chgData name="Helen Margolis" userId="e6a7afbc-961a-442d-a2df-b33b0221b063" providerId="ADAL" clId="{AB4858B3-5355-4FD0-BEBB-2743FBBB85E5}" dt="2023-05-01T16:15:28.283" v="1437" actId="6549"/>
          <ac:spMkLst>
            <pc:docMk/>
            <pc:sldMk cId="1508197587" sldId="3258"/>
            <ac:spMk id="2" creationId="{9D16903B-9247-461D-87FF-601A6CE73898}"/>
          </ac:spMkLst>
        </pc:spChg>
        <pc:spChg chg="add del mod">
          <ac:chgData name="Helen Margolis" userId="e6a7afbc-961a-442d-a2df-b33b0221b063" providerId="ADAL" clId="{AB4858B3-5355-4FD0-BEBB-2743FBBB85E5}" dt="2023-05-04T13:16:17.526" v="4896" actId="478"/>
          <ac:spMkLst>
            <pc:docMk/>
            <pc:sldMk cId="1508197587" sldId="3258"/>
            <ac:spMk id="4" creationId="{35DF7B41-B806-EDE2-3E5E-B47E508F550C}"/>
          </ac:spMkLst>
        </pc:spChg>
        <pc:spChg chg="mod">
          <ac:chgData name="Helen Margolis" userId="e6a7afbc-961a-442d-a2df-b33b0221b063" providerId="ADAL" clId="{AB4858B3-5355-4FD0-BEBB-2743FBBB85E5}" dt="2023-05-04T13:20:00.918" v="4997" actId="1076"/>
          <ac:spMkLst>
            <pc:docMk/>
            <pc:sldMk cId="1508197587" sldId="3258"/>
            <ac:spMk id="43" creationId="{26A39718-0CCC-4278-9576-663957E2CF70}"/>
          </ac:spMkLst>
        </pc:spChg>
        <pc:spChg chg="mod">
          <ac:chgData name="Helen Margolis" userId="e6a7afbc-961a-442d-a2df-b33b0221b063" providerId="ADAL" clId="{AB4858B3-5355-4FD0-BEBB-2743FBBB85E5}" dt="2023-05-03T15:13:03.461" v="2742" actId="14100"/>
          <ac:spMkLst>
            <pc:docMk/>
            <pc:sldMk cId="1508197587" sldId="3258"/>
            <ac:spMk id="55" creationId="{10EBC3EA-1B6D-461A-BBC9-E37AD701DD07}"/>
          </ac:spMkLst>
        </pc:spChg>
      </pc:sldChg>
      <pc:sldChg chg="modAnim">
        <pc:chgData name="Helen Margolis" userId="e6a7afbc-961a-442d-a2df-b33b0221b063" providerId="ADAL" clId="{AB4858B3-5355-4FD0-BEBB-2743FBBB85E5}" dt="2023-05-01T16:10:26.417" v="1368"/>
        <pc:sldMkLst>
          <pc:docMk/>
          <pc:sldMk cId="96814266" sldId="3261"/>
        </pc:sldMkLst>
      </pc:sldChg>
      <pc:sldChg chg="addSp delSp modSp mod modAnim">
        <pc:chgData name="Helen Margolis" userId="e6a7afbc-961a-442d-a2df-b33b0221b063" providerId="ADAL" clId="{AB4858B3-5355-4FD0-BEBB-2743FBBB85E5}" dt="2023-05-06T12:36:30.752" v="7346"/>
        <pc:sldMkLst>
          <pc:docMk/>
          <pc:sldMk cId="2293051026" sldId="3264"/>
        </pc:sldMkLst>
        <pc:spChg chg="add del mod">
          <ac:chgData name="Helen Margolis" userId="e6a7afbc-961a-442d-a2df-b33b0221b063" providerId="ADAL" clId="{AB4858B3-5355-4FD0-BEBB-2743FBBB85E5}" dt="2023-05-05T13:37:26.758" v="7040" actId="478"/>
          <ac:spMkLst>
            <pc:docMk/>
            <pc:sldMk cId="2293051026" sldId="3264"/>
            <ac:spMk id="8" creationId="{8CCBFF5F-8C7A-838F-8827-4CA6748E1D6E}"/>
          </ac:spMkLst>
        </pc:spChg>
        <pc:spChg chg="mod topLvl">
          <ac:chgData name="Helen Margolis" userId="e6a7afbc-961a-442d-a2df-b33b0221b063" providerId="ADAL" clId="{AB4858B3-5355-4FD0-BEBB-2743FBBB85E5}" dt="2023-05-05T13:07:49.763" v="6578" actId="1076"/>
          <ac:spMkLst>
            <pc:docMk/>
            <pc:sldMk cId="2293051026" sldId="3264"/>
            <ac:spMk id="9" creationId="{F9F98316-05AF-03E1-A4FB-395F9090FE9F}"/>
          </ac:spMkLst>
        </pc:spChg>
        <pc:spChg chg="mod">
          <ac:chgData name="Helen Margolis" userId="e6a7afbc-961a-442d-a2df-b33b0221b063" providerId="ADAL" clId="{AB4858B3-5355-4FD0-BEBB-2743FBBB85E5}" dt="2023-05-06T12:36:29.771" v="7345" actId="164"/>
          <ac:spMkLst>
            <pc:docMk/>
            <pc:sldMk cId="2293051026" sldId="3264"/>
            <ac:spMk id="15" creationId="{85D2B601-15D9-D6FF-281A-C023DA3B1E1F}"/>
          </ac:spMkLst>
        </pc:spChg>
        <pc:spChg chg="mod topLvl">
          <ac:chgData name="Helen Margolis" userId="e6a7afbc-961a-442d-a2df-b33b0221b063" providerId="ADAL" clId="{AB4858B3-5355-4FD0-BEBB-2743FBBB85E5}" dt="2023-05-05T13:07:38.349" v="6576" actId="1076"/>
          <ac:spMkLst>
            <pc:docMk/>
            <pc:sldMk cId="2293051026" sldId="3264"/>
            <ac:spMk id="19" creationId="{AABE1275-C6A6-4761-9FDC-05AE243120BE}"/>
          </ac:spMkLst>
        </pc:spChg>
        <pc:spChg chg="mod topLvl">
          <ac:chgData name="Helen Margolis" userId="e6a7afbc-961a-442d-a2df-b33b0221b063" providerId="ADAL" clId="{AB4858B3-5355-4FD0-BEBB-2743FBBB85E5}" dt="2023-05-02T17:48:39.309" v="1758" actId="1076"/>
          <ac:spMkLst>
            <pc:docMk/>
            <pc:sldMk cId="2293051026" sldId="3264"/>
            <ac:spMk id="20" creationId="{302AA139-2F3D-4363-B685-35FC53283288}"/>
          </ac:spMkLst>
        </pc:spChg>
        <pc:spChg chg="mod">
          <ac:chgData name="Helen Margolis" userId="e6a7afbc-961a-442d-a2df-b33b0221b063" providerId="ADAL" clId="{AB4858B3-5355-4FD0-BEBB-2743FBBB85E5}" dt="2023-05-05T13:07:26.326" v="6575" actId="20577"/>
          <ac:spMkLst>
            <pc:docMk/>
            <pc:sldMk cId="2293051026" sldId="3264"/>
            <ac:spMk id="21" creationId="{6E277FBD-805E-4250-A27C-1B8351333AA0}"/>
          </ac:spMkLst>
        </pc:spChg>
        <pc:spChg chg="mod">
          <ac:chgData name="Helen Margolis" userId="e6a7afbc-961a-442d-a2df-b33b0221b063" providerId="ADAL" clId="{AB4858B3-5355-4FD0-BEBB-2743FBBB85E5}" dt="2023-05-06T12:36:29.771" v="7345" actId="164"/>
          <ac:spMkLst>
            <pc:docMk/>
            <pc:sldMk cId="2293051026" sldId="3264"/>
            <ac:spMk id="63" creationId="{5D8ED410-C18F-4F9F-A28F-57C92D2E0D4E}"/>
          </ac:spMkLst>
        </pc:spChg>
        <pc:grpChg chg="add mod">
          <ac:chgData name="Helen Margolis" userId="e6a7afbc-961a-442d-a2df-b33b0221b063" providerId="ADAL" clId="{AB4858B3-5355-4FD0-BEBB-2743FBBB85E5}" dt="2023-05-05T13:07:38.349" v="6576" actId="1076"/>
          <ac:grpSpMkLst>
            <pc:docMk/>
            <pc:sldMk cId="2293051026" sldId="3264"/>
            <ac:grpSpMk id="3" creationId="{C0B73E78-0F29-2D72-D85E-CA5882212ACF}"/>
          </ac:grpSpMkLst>
        </pc:grpChg>
        <pc:grpChg chg="add mod">
          <ac:chgData name="Helen Margolis" userId="e6a7afbc-961a-442d-a2df-b33b0221b063" providerId="ADAL" clId="{AB4858B3-5355-4FD0-BEBB-2743FBBB85E5}" dt="2023-05-02T17:48:39.309" v="1758" actId="1076"/>
          <ac:grpSpMkLst>
            <pc:docMk/>
            <pc:sldMk cId="2293051026" sldId="3264"/>
            <ac:grpSpMk id="5" creationId="{39D461D4-EDBD-1B1A-87B1-13C45C5D5766}"/>
          </ac:grpSpMkLst>
        </pc:grpChg>
        <pc:grpChg chg="add mod">
          <ac:chgData name="Helen Margolis" userId="e6a7afbc-961a-442d-a2df-b33b0221b063" providerId="ADAL" clId="{AB4858B3-5355-4FD0-BEBB-2743FBBB85E5}" dt="2023-05-06T12:36:29.771" v="7345" actId="164"/>
          <ac:grpSpMkLst>
            <pc:docMk/>
            <pc:sldMk cId="2293051026" sldId="3264"/>
            <ac:grpSpMk id="7" creationId="{39A266E4-C320-00A4-7F36-D60A3C74D90B}"/>
          </ac:grpSpMkLst>
        </pc:grpChg>
        <pc:grpChg chg="del">
          <ac:chgData name="Helen Margolis" userId="e6a7afbc-961a-442d-a2df-b33b0221b063" providerId="ADAL" clId="{AB4858B3-5355-4FD0-BEBB-2743FBBB85E5}" dt="2023-05-02T17:45:56.746" v="1720" actId="165"/>
          <ac:grpSpMkLst>
            <pc:docMk/>
            <pc:sldMk cId="2293051026" sldId="3264"/>
            <ac:grpSpMk id="7" creationId="{A98A532E-C29D-49CA-8CA0-A255E989C8FB}"/>
          </ac:grpSpMkLst>
        </pc:grpChg>
        <pc:grpChg chg="del mod topLvl">
          <ac:chgData name="Helen Margolis" userId="e6a7afbc-961a-442d-a2df-b33b0221b063" providerId="ADAL" clId="{AB4858B3-5355-4FD0-BEBB-2743FBBB85E5}" dt="2023-05-02T17:46:04.314" v="1722" actId="165"/>
          <ac:grpSpMkLst>
            <pc:docMk/>
            <pc:sldMk cId="2293051026" sldId="3264"/>
            <ac:grpSpMk id="8" creationId="{9DF0A256-A0D3-4B19-8536-9839EA99041C}"/>
          </ac:grpSpMkLst>
        </pc:grpChg>
        <pc:grpChg chg="del">
          <ac:chgData name="Helen Margolis" userId="e6a7afbc-961a-442d-a2df-b33b0221b063" providerId="ADAL" clId="{AB4858B3-5355-4FD0-BEBB-2743FBBB85E5}" dt="2023-05-02T17:45:59.631" v="1721" actId="165"/>
          <ac:grpSpMkLst>
            <pc:docMk/>
            <pc:sldMk cId="2293051026" sldId="3264"/>
            <ac:grpSpMk id="13" creationId="{A4D3BE83-AF0A-EDD6-655B-BC14715A678F}"/>
          </ac:grpSpMkLst>
        </pc:grpChg>
        <pc:grpChg chg="add mod">
          <ac:chgData name="Helen Margolis" userId="e6a7afbc-961a-442d-a2df-b33b0221b063" providerId="ADAL" clId="{AB4858B3-5355-4FD0-BEBB-2743FBBB85E5}" dt="2023-05-02T17:51:00.279" v="1797" actId="164"/>
          <ac:grpSpMkLst>
            <pc:docMk/>
            <pc:sldMk cId="2293051026" sldId="3264"/>
            <ac:grpSpMk id="14" creationId="{30736F99-93AC-5B15-449D-89E54EEC221A}"/>
          </ac:grpSpMkLst>
        </pc:grpChg>
        <pc:grpChg chg="add del mod">
          <ac:chgData name="Helen Margolis" userId="e6a7afbc-961a-442d-a2df-b33b0221b063" providerId="ADAL" clId="{AB4858B3-5355-4FD0-BEBB-2743FBBB85E5}" dt="2023-05-02T17:49:41.702" v="1765" actId="165"/>
          <ac:grpSpMkLst>
            <pc:docMk/>
            <pc:sldMk cId="2293051026" sldId="3264"/>
            <ac:grpSpMk id="16" creationId="{62424C3E-5E77-1810-D66E-2AA0A9B91313}"/>
          </ac:grpSpMkLst>
        </pc:grpChg>
        <pc:grpChg chg="add mod">
          <ac:chgData name="Helen Margolis" userId="e6a7afbc-961a-442d-a2df-b33b0221b063" providerId="ADAL" clId="{AB4858B3-5355-4FD0-BEBB-2743FBBB85E5}" dt="2023-05-05T13:07:40.671" v="6577" actId="1076"/>
          <ac:grpSpMkLst>
            <pc:docMk/>
            <pc:sldMk cId="2293051026" sldId="3264"/>
            <ac:grpSpMk id="28" creationId="{5AA8C967-04EA-7033-9890-5C94AA5B7FA6}"/>
          </ac:grpSpMkLst>
        </pc:grpChg>
        <pc:grpChg chg="add mod">
          <ac:chgData name="Helen Margolis" userId="e6a7afbc-961a-442d-a2df-b33b0221b063" providerId="ADAL" clId="{AB4858B3-5355-4FD0-BEBB-2743FBBB85E5}" dt="2023-05-05T13:07:38.349" v="6576" actId="1076"/>
          <ac:grpSpMkLst>
            <pc:docMk/>
            <pc:sldMk cId="2293051026" sldId="3264"/>
            <ac:grpSpMk id="29" creationId="{D5B5F1A7-53D7-847F-B36D-0CBD8DE2152D}"/>
          </ac:grpSpMkLst>
        </pc:grpChg>
        <pc:picChg chg="mod">
          <ac:chgData name="Helen Margolis" userId="e6a7afbc-961a-442d-a2df-b33b0221b063" providerId="ADAL" clId="{AB4858B3-5355-4FD0-BEBB-2743FBBB85E5}" dt="2023-05-06T12:36:29.771" v="7345" actId="164"/>
          <ac:picMkLst>
            <pc:docMk/>
            <pc:sldMk cId="2293051026" sldId="3264"/>
            <ac:picMk id="4" creationId="{448314B0-883F-4D35-BC38-9A3D46BED2C7}"/>
          </ac:picMkLst>
        </pc:picChg>
        <pc:picChg chg="mod topLvl">
          <ac:chgData name="Helen Margolis" userId="e6a7afbc-961a-442d-a2df-b33b0221b063" providerId="ADAL" clId="{AB4858B3-5355-4FD0-BEBB-2743FBBB85E5}" dt="2023-05-02T17:48:39.309" v="1758" actId="1076"/>
          <ac:picMkLst>
            <pc:docMk/>
            <pc:sldMk cId="2293051026" sldId="3264"/>
            <ac:picMk id="6" creationId="{7DC135A0-1927-4678-83EF-329D18B61ECA}"/>
          </ac:picMkLst>
        </pc:picChg>
        <pc:picChg chg="del mod topLvl">
          <ac:chgData name="Helen Margolis" userId="e6a7afbc-961a-442d-a2df-b33b0221b063" providerId="ADAL" clId="{AB4858B3-5355-4FD0-BEBB-2743FBBB85E5}" dt="2023-05-02T17:51:06.500" v="1799" actId="478"/>
          <ac:picMkLst>
            <pc:docMk/>
            <pc:sldMk cId="2293051026" sldId="3264"/>
            <ac:picMk id="17" creationId="{5B8C6A56-DA49-5AAD-3220-6E18A89B3BEC}"/>
          </ac:picMkLst>
        </pc:picChg>
        <pc:picChg chg="del mod topLvl">
          <ac:chgData name="Helen Margolis" userId="e6a7afbc-961a-442d-a2df-b33b0221b063" providerId="ADAL" clId="{AB4858B3-5355-4FD0-BEBB-2743FBBB85E5}" dt="2023-05-02T17:51:06.500" v="1799" actId="478"/>
          <ac:picMkLst>
            <pc:docMk/>
            <pc:sldMk cId="2293051026" sldId="3264"/>
            <ac:picMk id="18" creationId="{8D98AADA-5A58-72A3-59B4-1086A321618C}"/>
          </ac:picMkLst>
        </pc:picChg>
        <pc:picChg chg="mod topLvl">
          <ac:chgData name="Helen Margolis" userId="e6a7afbc-961a-442d-a2df-b33b0221b063" providerId="ADAL" clId="{AB4858B3-5355-4FD0-BEBB-2743FBBB85E5}" dt="2023-05-05T13:07:38.349" v="6576" actId="1076"/>
          <ac:picMkLst>
            <pc:docMk/>
            <pc:sldMk cId="2293051026" sldId="3264"/>
            <ac:picMk id="22" creationId="{D190A687-DF83-5ED7-A9A7-843B9B8F482E}"/>
          </ac:picMkLst>
        </pc:picChg>
        <pc:picChg chg="del mod topLvl">
          <ac:chgData name="Helen Margolis" userId="e6a7afbc-961a-442d-a2df-b33b0221b063" providerId="ADAL" clId="{AB4858B3-5355-4FD0-BEBB-2743FBBB85E5}" dt="2023-05-02T17:51:09.467" v="1800" actId="478"/>
          <ac:picMkLst>
            <pc:docMk/>
            <pc:sldMk cId="2293051026" sldId="3264"/>
            <ac:picMk id="23" creationId="{5A9A3697-EBE7-59C3-A913-52F7861E4681}"/>
          </ac:picMkLst>
        </pc:picChg>
        <pc:picChg chg="mod topLvl modCrop">
          <ac:chgData name="Helen Margolis" userId="e6a7afbc-961a-442d-a2df-b33b0221b063" providerId="ADAL" clId="{AB4858B3-5355-4FD0-BEBB-2743FBBB85E5}" dt="2023-05-02T17:51:00.279" v="1797" actId="164"/>
          <ac:picMkLst>
            <pc:docMk/>
            <pc:sldMk cId="2293051026" sldId="3264"/>
            <ac:picMk id="24" creationId="{AFB09AA0-071B-FAA1-BE29-D35B1E8D0691}"/>
          </ac:picMkLst>
        </pc:picChg>
        <pc:picChg chg="del mod topLvl">
          <ac:chgData name="Helen Margolis" userId="e6a7afbc-961a-442d-a2df-b33b0221b063" providerId="ADAL" clId="{AB4858B3-5355-4FD0-BEBB-2743FBBB85E5}" dt="2023-05-02T17:51:09.467" v="1800" actId="478"/>
          <ac:picMkLst>
            <pc:docMk/>
            <pc:sldMk cId="2293051026" sldId="3264"/>
            <ac:picMk id="25" creationId="{9607B80D-261B-A12B-1D92-D755403F5639}"/>
          </ac:picMkLst>
        </pc:picChg>
        <pc:picChg chg="del mod topLvl">
          <ac:chgData name="Helen Margolis" userId="e6a7afbc-961a-442d-a2df-b33b0221b063" providerId="ADAL" clId="{AB4858B3-5355-4FD0-BEBB-2743FBBB85E5}" dt="2023-05-02T17:51:09.467" v="1800" actId="478"/>
          <ac:picMkLst>
            <pc:docMk/>
            <pc:sldMk cId="2293051026" sldId="3264"/>
            <ac:picMk id="26" creationId="{89E779D2-9C5F-7838-50E8-4DF5675A3015}"/>
          </ac:picMkLst>
        </pc:picChg>
        <pc:picChg chg="del mod topLvl">
          <ac:chgData name="Helen Margolis" userId="e6a7afbc-961a-442d-a2df-b33b0221b063" providerId="ADAL" clId="{AB4858B3-5355-4FD0-BEBB-2743FBBB85E5}" dt="2023-05-02T17:51:09.467" v="1800" actId="478"/>
          <ac:picMkLst>
            <pc:docMk/>
            <pc:sldMk cId="2293051026" sldId="3264"/>
            <ac:picMk id="27" creationId="{C7DD09AE-79AE-9AB0-53AC-84E9EEEB9510}"/>
          </ac:picMkLst>
        </pc:picChg>
        <pc:picChg chg="mod topLvl">
          <ac:chgData name="Helen Margolis" userId="e6a7afbc-961a-442d-a2df-b33b0221b063" providerId="ADAL" clId="{AB4858B3-5355-4FD0-BEBB-2743FBBB85E5}" dt="2023-05-05T13:07:38.349" v="6576" actId="1076"/>
          <ac:picMkLst>
            <pc:docMk/>
            <pc:sldMk cId="2293051026" sldId="3264"/>
            <ac:picMk id="1028" creationId="{4FD669F7-2242-4FD2-997C-33EFA38F9E4B}"/>
          </ac:picMkLst>
        </pc:picChg>
      </pc:sldChg>
      <pc:sldChg chg="addSp delSp modSp mod">
        <pc:chgData name="Helen Margolis" userId="e6a7afbc-961a-442d-a2df-b33b0221b063" providerId="ADAL" clId="{AB4858B3-5355-4FD0-BEBB-2743FBBB85E5}" dt="2023-05-05T13:44:25.434" v="7111" actId="14100"/>
        <pc:sldMkLst>
          <pc:docMk/>
          <pc:sldMk cId="4086916814" sldId="3266"/>
        </pc:sldMkLst>
        <pc:spChg chg="add del mod">
          <ac:chgData name="Helen Margolis" userId="e6a7afbc-961a-442d-a2df-b33b0221b063" providerId="ADAL" clId="{AB4858B3-5355-4FD0-BEBB-2743FBBB85E5}" dt="2023-05-03T14:04:32.098" v="1909" actId="478"/>
          <ac:spMkLst>
            <pc:docMk/>
            <pc:sldMk cId="4086916814" sldId="3266"/>
            <ac:spMk id="4" creationId="{3C9C4CF0-BDDD-DC70-2D32-F27C8E122535}"/>
          </ac:spMkLst>
        </pc:spChg>
        <pc:spChg chg="del">
          <ac:chgData name="Helen Margolis" userId="e6a7afbc-961a-442d-a2df-b33b0221b063" providerId="ADAL" clId="{AB4858B3-5355-4FD0-BEBB-2743FBBB85E5}" dt="2023-05-03T14:04:32.098" v="1909" actId="478"/>
          <ac:spMkLst>
            <pc:docMk/>
            <pc:sldMk cId="4086916814" sldId="3266"/>
            <ac:spMk id="6" creationId="{9A2B02AD-8783-B5AC-B0DF-C5196AB79530}"/>
          </ac:spMkLst>
        </pc:spChg>
        <pc:spChg chg="del mod">
          <ac:chgData name="Helen Margolis" userId="e6a7afbc-961a-442d-a2df-b33b0221b063" providerId="ADAL" clId="{AB4858B3-5355-4FD0-BEBB-2743FBBB85E5}" dt="2023-05-03T14:04:32.098" v="1909" actId="478"/>
          <ac:spMkLst>
            <pc:docMk/>
            <pc:sldMk cId="4086916814" sldId="3266"/>
            <ac:spMk id="7" creationId="{305CF342-43E0-FD84-B18B-1BEEFDE58C2C}"/>
          </ac:spMkLst>
        </pc:spChg>
        <pc:spChg chg="mod topLvl">
          <ac:chgData name="Helen Margolis" userId="e6a7afbc-961a-442d-a2df-b33b0221b063" providerId="ADAL" clId="{AB4858B3-5355-4FD0-BEBB-2743FBBB85E5}" dt="2023-05-03T14:11:34.497" v="2060" actId="164"/>
          <ac:spMkLst>
            <pc:docMk/>
            <pc:sldMk cId="4086916814" sldId="3266"/>
            <ac:spMk id="13" creationId="{A700AB9A-D467-731B-1983-EC43D359FFF7}"/>
          </ac:spMkLst>
        </pc:spChg>
        <pc:spChg chg="mod topLvl">
          <ac:chgData name="Helen Margolis" userId="e6a7afbc-961a-442d-a2df-b33b0221b063" providerId="ADAL" clId="{AB4858B3-5355-4FD0-BEBB-2743FBBB85E5}" dt="2023-05-03T14:11:34.497" v="2060" actId="164"/>
          <ac:spMkLst>
            <pc:docMk/>
            <pc:sldMk cId="4086916814" sldId="3266"/>
            <ac:spMk id="14" creationId="{8DA6A8C3-901F-9A77-1CD4-33BE4620A5F6}"/>
          </ac:spMkLst>
        </pc:spChg>
        <pc:spChg chg="mod topLvl">
          <ac:chgData name="Helen Margolis" userId="e6a7afbc-961a-442d-a2df-b33b0221b063" providerId="ADAL" clId="{AB4858B3-5355-4FD0-BEBB-2743FBBB85E5}" dt="2023-05-03T14:11:34.497" v="2060" actId="164"/>
          <ac:spMkLst>
            <pc:docMk/>
            <pc:sldMk cId="4086916814" sldId="3266"/>
            <ac:spMk id="15" creationId="{156AF3B8-8309-A81B-4DDC-F4C8B49771DB}"/>
          </ac:spMkLst>
        </pc:spChg>
        <pc:spChg chg="mod topLvl">
          <ac:chgData name="Helen Margolis" userId="e6a7afbc-961a-442d-a2df-b33b0221b063" providerId="ADAL" clId="{AB4858B3-5355-4FD0-BEBB-2743FBBB85E5}" dt="2023-05-03T14:11:34.497" v="2060" actId="164"/>
          <ac:spMkLst>
            <pc:docMk/>
            <pc:sldMk cId="4086916814" sldId="3266"/>
            <ac:spMk id="17" creationId="{79B30F39-B3FF-375A-917F-24ECFF24469C}"/>
          </ac:spMkLst>
        </pc:spChg>
        <pc:spChg chg="mod topLvl">
          <ac:chgData name="Helen Margolis" userId="e6a7afbc-961a-442d-a2df-b33b0221b063" providerId="ADAL" clId="{AB4858B3-5355-4FD0-BEBB-2743FBBB85E5}" dt="2023-05-03T14:11:34.497" v="2060" actId="164"/>
          <ac:spMkLst>
            <pc:docMk/>
            <pc:sldMk cId="4086916814" sldId="3266"/>
            <ac:spMk id="18" creationId="{29A68EE5-6082-8D38-B326-F907C32C9F67}"/>
          </ac:spMkLst>
        </pc:spChg>
        <pc:spChg chg="mod topLvl">
          <ac:chgData name="Helen Margolis" userId="e6a7afbc-961a-442d-a2df-b33b0221b063" providerId="ADAL" clId="{AB4858B3-5355-4FD0-BEBB-2743FBBB85E5}" dt="2023-05-03T14:11:34.497" v="2060" actId="164"/>
          <ac:spMkLst>
            <pc:docMk/>
            <pc:sldMk cId="4086916814" sldId="3266"/>
            <ac:spMk id="19" creationId="{552BB073-8A0C-90F6-39E9-6E62F682EC8B}"/>
          </ac:spMkLst>
        </pc:spChg>
        <pc:spChg chg="mod topLvl">
          <ac:chgData name="Helen Margolis" userId="e6a7afbc-961a-442d-a2df-b33b0221b063" providerId="ADAL" clId="{AB4858B3-5355-4FD0-BEBB-2743FBBB85E5}" dt="2023-05-03T14:11:34.497" v="2060" actId="164"/>
          <ac:spMkLst>
            <pc:docMk/>
            <pc:sldMk cId="4086916814" sldId="3266"/>
            <ac:spMk id="20" creationId="{EB5FAFCC-C481-801C-A510-23E49F62AAAD}"/>
          </ac:spMkLst>
        </pc:spChg>
        <pc:spChg chg="mod topLvl">
          <ac:chgData name="Helen Margolis" userId="e6a7afbc-961a-442d-a2df-b33b0221b063" providerId="ADAL" clId="{AB4858B3-5355-4FD0-BEBB-2743FBBB85E5}" dt="2023-05-03T14:11:34.497" v="2060" actId="164"/>
          <ac:spMkLst>
            <pc:docMk/>
            <pc:sldMk cId="4086916814" sldId="3266"/>
            <ac:spMk id="22" creationId="{1BE5C082-A8EF-5B39-051C-A4BE157A85F9}"/>
          </ac:spMkLst>
        </pc:spChg>
        <pc:spChg chg="mod topLvl">
          <ac:chgData name="Helen Margolis" userId="e6a7afbc-961a-442d-a2df-b33b0221b063" providerId="ADAL" clId="{AB4858B3-5355-4FD0-BEBB-2743FBBB85E5}" dt="2023-05-03T14:11:34.497" v="2060" actId="164"/>
          <ac:spMkLst>
            <pc:docMk/>
            <pc:sldMk cId="4086916814" sldId="3266"/>
            <ac:spMk id="23" creationId="{F240E1D9-7F28-783C-8503-4DEAFA150D33}"/>
          </ac:spMkLst>
        </pc:spChg>
        <pc:spChg chg="del mod">
          <ac:chgData name="Helen Margolis" userId="e6a7afbc-961a-442d-a2df-b33b0221b063" providerId="ADAL" clId="{AB4858B3-5355-4FD0-BEBB-2743FBBB85E5}" dt="2023-05-03T14:05:43.610" v="1973" actId="478"/>
          <ac:spMkLst>
            <pc:docMk/>
            <pc:sldMk cId="4086916814" sldId="3266"/>
            <ac:spMk id="24" creationId="{77FC7883-1ED8-F95E-221B-8860A0C4E235}"/>
          </ac:spMkLst>
        </pc:spChg>
        <pc:spChg chg="mod topLvl">
          <ac:chgData name="Helen Margolis" userId="e6a7afbc-961a-442d-a2df-b33b0221b063" providerId="ADAL" clId="{AB4858B3-5355-4FD0-BEBB-2743FBBB85E5}" dt="2023-05-03T14:11:34.497" v="2060" actId="164"/>
          <ac:spMkLst>
            <pc:docMk/>
            <pc:sldMk cId="4086916814" sldId="3266"/>
            <ac:spMk id="25" creationId="{2D4ADB78-2F31-F893-7000-78549618DDB4}"/>
          </ac:spMkLst>
        </pc:spChg>
        <pc:spChg chg="mod topLvl">
          <ac:chgData name="Helen Margolis" userId="e6a7afbc-961a-442d-a2df-b33b0221b063" providerId="ADAL" clId="{AB4858B3-5355-4FD0-BEBB-2743FBBB85E5}" dt="2023-05-03T14:11:34.497" v="2060" actId="164"/>
          <ac:spMkLst>
            <pc:docMk/>
            <pc:sldMk cId="4086916814" sldId="3266"/>
            <ac:spMk id="26" creationId="{FC557B1A-46D9-EA05-76E3-9E6FFCF421F8}"/>
          </ac:spMkLst>
        </pc:spChg>
        <pc:spChg chg="mod topLvl">
          <ac:chgData name="Helen Margolis" userId="e6a7afbc-961a-442d-a2df-b33b0221b063" providerId="ADAL" clId="{AB4858B3-5355-4FD0-BEBB-2743FBBB85E5}" dt="2023-05-03T14:11:34.497" v="2060" actId="164"/>
          <ac:spMkLst>
            <pc:docMk/>
            <pc:sldMk cId="4086916814" sldId="3266"/>
            <ac:spMk id="27" creationId="{08C0F607-432F-D6E0-59FD-9ABA0C485915}"/>
          </ac:spMkLst>
        </pc:spChg>
        <pc:spChg chg="mod topLvl">
          <ac:chgData name="Helen Margolis" userId="e6a7afbc-961a-442d-a2df-b33b0221b063" providerId="ADAL" clId="{AB4858B3-5355-4FD0-BEBB-2743FBBB85E5}" dt="2023-05-03T14:11:34.497" v="2060" actId="164"/>
          <ac:spMkLst>
            <pc:docMk/>
            <pc:sldMk cId="4086916814" sldId="3266"/>
            <ac:spMk id="28" creationId="{E6C72E65-4253-74D4-D80F-F4868C9C1835}"/>
          </ac:spMkLst>
        </pc:spChg>
        <pc:spChg chg="mod topLvl">
          <ac:chgData name="Helen Margolis" userId="e6a7afbc-961a-442d-a2df-b33b0221b063" providerId="ADAL" clId="{AB4858B3-5355-4FD0-BEBB-2743FBBB85E5}" dt="2023-05-03T14:11:34.497" v="2060" actId="164"/>
          <ac:spMkLst>
            <pc:docMk/>
            <pc:sldMk cId="4086916814" sldId="3266"/>
            <ac:spMk id="29" creationId="{C94C48C1-2103-A580-2C90-E770D2B820D5}"/>
          </ac:spMkLst>
        </pc:spChg>
        <pc:spChg chg="mod topLvl">
          <ac:chgData name="Helen Margolis" userId="e6a7afbc-961a-442d-a2df-b33b0221b063" providerId="ADAL" clId="{AB4858B3-5355-4FD0-BEBB-2743FBBB85E5}" dt="2023-05-03T14:11:34.497" v="2060" actId="164"/>
          <ac:spMkLst>
            <pc:docMk/>
            <pc:sldMk cId="4086916814" sldId="3266"/>
            <ac:spMk id="37" creationId="{6B137B81-DB7C-32BA-89E1-615C59D0D0A5}"/>
          </ac:spMkLst>
        </pc:spChg>
        <pc:spChg chg="mod topLvl">
          <ac:chgData name="Helen Margolis" userId="e6a7afbc-961a-442d-a2df-b33b0221b063" providerId="ADAL" clId="{AB4858B3-5355-4FD0-BEBB-2743FBBB85E5}" dt="2023-05-03T14:11:34.497" v="2060" actId="164"/>
          <ac:spMkLst>
            <pc:docMk/>
            <pc:sldMk cId="4086916814" sldId="3266"/>
            <ac:spMk id="38" creationId="{CBCA65FF-4780-81A1-5D6C-1B62992E36F4}"/>
          </ac:spMkLst>
        </pc:spChg>
        <pc:spChg chg="mod topLvl">
          <ac:chgData name="Helen Margolis" userId="e6a7afbc-961a-442d-a2df-b33b0221b063" providerId="ADAL" clId="{AB4858B3-5355-4FD0-BEBB-2743FBBB85E5}" dt="2023-05-03T14:11:34.497" v="2060" actId="164"/>
          <ac:spMkLst>
            <pc:docMk/>
            <pc:sldMk cId="4086916814" sldId="3266"/>
            <ac:spMk id="39" creationId="{FC6B5347-581E-4393-1B58-8EFCBE1AFD03}"/>
          </ac:spMkLst>
        </pc:spChg>
        <pc:spChg chg="mod topLvl">
          <ac:chgData name="Helen Margolis" userId="e6a7afbc-961a-442d-a2df-b33b0221b063" providerId="ADAL" clId="{AB4858B3-5355-4FD0-BEBB-2743FBBB85E5}" dt="2023-05-03T14:11:34.497" v="2060" actId="164"/>
          <ac:spMkLst>
            <pc:docMk/>
            <pc:sldMk cId="4086916814" sldId="3266"/>
            <ac:spMk id="40" creationId="{EF70A394-0148-7500-4BDD-DDD7187073B2}"/>
          </ac:spMkLst>
        </pc:spChg>
        <pc:spChg chg="mod topLvl">
          <ac:chgData name="Helen Margolis" userId="e6a7afbc-961a-442d-a2df-b33b0221b063" providerId="ADAL" clId="{AB4858B3-5355-4FD0-BEBB-2743FBBB85E5}" dt="2023-05-03T14:11:34.497" v="2060" actId="164"/>
          <ac:spMkLst>
            <pc:docMk/>
            <pc:sldMk cId="4086916814" sldId="3266"/>
            <ac:spMk id="41" creationId="{F9EF3AF7-EAAF-7D08-16E9-C6169D33C268}"/>
          </ac:spMkLst>
        </pc:spChg>
        <pc:spChg chg="mod topLvl">
          <ac:chgData name="Helen Margolis" userId="e6a7afbc-961a-442d-a2df-b33b0221b063" providerId="ADAL" clId="{AB4858B3-5355-4FD0-BEBB-2743FBBB85E5}" dt="2023-05-03T14:11:34.497" v="2060" actId="164"/>
          <ac:spMkLst>
            <pc:docMk/>
            <pc:sldMk cId="4086916814" sldId="3266"/>
            <ac:spMk id="43" creationId="{C58DD3CC-60CC-3CEB-B97C-FCD2D53906DF}"/>
          </ac:spMkLst>
        </pc:spChg>
        <pc:spChg chg="mod topLvl">
          <ac:chgData name="Helen Margolis" userId="e6a7afbc-961a-442d-a2df-b33b0221b063" providerId="ADAL" clId="{AB4858B3-5355-4FD0-BEBB-2743FBBB85E5}" dt="2023-05-03T14:11:34.497" v="2060" actId="164"/>
          <ac:spMkLst>
            <pc:docMk/>
            <pc:sldMk cId="4086916814" sldId="3266"/>
            <ac:spMk id="44" creationId="{223A0A27-96FF-95E7-9F23-C5E87E883789}"/>
          </ac:spMkLst>
        </pc:spChg>
        <pc:spChg chg="mod topLvl">
          <ac:chgData name="Helen Margolis" userId="e6a7afbc-961a-442d-a2df-b33b0221b063" providerId="ADAL" clId="{AB4858B3-5355-4FD0-BEBB-2743FBBB85E5}" dt="2023-05-03T14:11:34.497" v="2060" actId="164"/>
          <ac:spMkLst>
            <pc:docMk/>
            <pc:sldMk cId="4086916814" sldId="3266"/>
            <ac:spMk id="45" creationId="{1704BDBE-889F-8F62-70A2-762D98734D90}"/>
          </ac:spMkLst>
        </pc:spChg>
        <pc:spChg chg="mod topLvl">
          <ac:chgData name="Helen Margolis" userId="e6a7afbc-961a-442d-a2df-b33b0221b063" providerId="ADAL" clId="{AB4858B3-5355-4FD0-BEBB-2743FBBB85E5}" dt="2023-05-03T14:11:34.497" v="2060" actId="164"/>
          <ac:spMkLst>
            <pc:docMk/>
            <pc:sldMk cId="4086916814" sldId="3266"/>
            <ac:spMk id="46" creationId="{45413B30-3E6F-15D8-557A-E574415300B3}"/>
          </ac:spMkLst>
        </pc:spChg>
        <pc:spChg chg="mod topLvl">
          <ac:chgData name="Helen Margolis" userId="e6a7afbc-961a-442d-a2df-b33b0221b063" providerId="ADAL" clId="{AB4858B3-5355-4FD0-BEBB-2743FBBB85E5}" dt="2023-05-03T14:11:34.497" v="2060" actId="164"/>
          <ac:spMkLst>
            <pc:docMk/>
            <pc:sldMk cId="4086916814" sldId="3266"/>
            <ac:spMk id="47" creationId="{588C8B1A-11D8-9625-1F58-98353E4C43DE}"/>
          </ac:spMkLst>
        </pc:spChg>
        <pc:spChg chg="mod topLvl">
          <ac:chgData name="Helen Margolis" userId="e6a7afbc-961a-442d-a2df-b33b0221b063" providerId="ADAL" clId="{AB4858B3-5355-4FD0-BEBB-2743FBBB85E5}" dt="2023-05-03T14:11:34.497" v="2060" actId="164"/>
          <ac:spMkLst>
            <pc:docMk/>
            <pc:sldMk cId="4086916814" sldId="3266"/>
            <ac:spMk id="48" creationId="{0D092632-83F1-2911-4A82-56D7123C415C}"/>
          </ac:spMkLst>
        </pc:spChg>
        <pc:spChg chg="mod topLvl">
          <ac:chgData name="Helen Margolis" userId="e6a7afbc-961a-442d-a2df-b33b0221b063" providerId="ADAL" clId="{AB4858B3-5355-4FD0-BEBB-2743FBBB85E5}" dt="2023-05-03T14:11:34.497" v="2060" actId="164"/>
          <ac:spMkLst>
            <pc:docMk/>
            <pc:sldMk cId="4086916814" sldId="3266"/>
            <ac:spMk id="49" creationId="{73115059-53D6-1065-EEB3-6021D90D90F5}"/>
          </ac:spMkLst>
        </pc:spChg>
        <pc:spChg chg="mod topLvl">
          <ac:chgData name="Helen Margolis" userId="e6a7afbc-961a-442d-a2df-b33b0221b063" providerId="ADAL" clId="{AB4858B3-5355-4FD0-BEBB-2743FBBB85E5}" dt="2023-05-03T14:11:34.497" v="2060" actId="164"/>
          <ac:spMkLst>
            <pc:docMk/>
            <pc:sldMk cId="4086916814" sldId="3266"/>
            <ac:spMk id="50" creationId="{2D34C1D8-82DF-07F1-5121-6462D5D1E6A0}"/>
          </ac:spMkLst>
        </pc:spChg>
        <pc:spChg chg="mod topLvl">
          <ac:chgData name="Helen Margolis" userId="e6a7afbc-961a-442d-a2df-b33b0221b063" providerId="ADAL" clId="{AB4858B3-5355-4FD0-BEBB-2743FBBB85E5}" dt="2023-05-03T14:11:34.497" v="2060" actId="164"/>
          <ac:spMkLst>
            <pc:docMk/>
            <pc:sldMk cId="4086916814" sldId="3266"/>
            <ac:spMk id="53" creationId="{91C0E437-CCDE-08D4-7E2F-F9D582646A4D}"/>
          </ac:spMkLst>
        </pc:spChg>
        <pc:spChg chg="mod topLvl">
          <ac:chgData name="Helen Margolis" userId="e6a7afbc-961a-442d-a2df-b33b0221b063" providerId="ADAL" clId="{AB4858B3-5355-4FD0-BEBB-2743FBBB85E5}" dt="2023-05-03T14:11:34.497" v="2060" actId="164"/>
          <ac:spMkLst>
            <pc:docMk/>
            <pc:sldMk cId="4086916814" sldId="3266"/>
            <ac:spMk id="54" creationId="{51C8E9DE-DB23-FD7E-6345-FF479DFB2A22}"/>
          </ac:spMkLst>
        </pc:spChg>
        <pc:spChg chg="mod topLvl">
          <ac:chgData name="Helen Margolis" userId="e6a7afbc-961a-442d-a2df-b33b0221b063" providerId="ADAL" clId="{AB4858B3-5355-4FD0-BEBB-2743FBBB85E5}" dt="2023-05-03T14:11:34.497" v="2060" actId="164"/>
          <ac:spMkLst>
            <pc:docMk/>
            <pc:sldMk cId="4086916814" sldId="3266"/>
            <ac:spMk id="55" creationId="{9DA81B5F-B928-986B-FC6E-0B7E0101FA81}"/>
          </ac:spMkLst>
        </pc:spChg>
        <pc:spChg chg="mod topLvl">
          <ac:chgData name="Helen Margolis" userId="e6a7afbc-961a-442d-a2df-b33b0221b063" providerId="ADAL" clId="{AB4858B3-5355-4FD0-BEBB-2743FBBB85E5}" dt="2023-05-03T14:11:34.497" v="2060" actId="164"/>
          <ac:spMkLst>
            <pc:docMk/>
            <pc:sldMk cId="4086916814" sldId="3266"/>
            <ac:spMk id="56" creationId="{5A8E364F-5039-09F8-7FC1-0F49E530C18E}"/>
          </ac:spMkLst>
        </pc:spChg>
        <pc:spChg chg="mod">
          <ac:chgData name="Helen Margolis" userId="e6a7afbc-961a-442d-a2df-b33b0221b063" providerId="ADAL" clId="{AB4858B3-5355-4FD0-BEBB-2743FBBB85E5}" dt="2023-05-03T14:10:38.194" v="2032" actId="165"/>
          <ac:spMkLst>
            <pc:docMk/>
            <pc:sldMk cId="4086916814" sldId="3266"/>
            <ac:spMk id="57" creationId="{C13D2992-5AEF-4197-FA3E-369286CEE5AA}"/>
          </ac:spMkLst>
        </pc:spChg>
        <pc:spChg chg="mod">
          <ac:chgData name="Helen Margolis" userId="e6a7afbc-961a-442d-a2df-b33b0221b063" providerId="ADAL" clId="{AB4858B3-5355-4FD0-BEBB-2743FBBB85E5}" dt="2023-05-03T14:10:38.194" v="2032" actId="165"/>
          <ac:spMkLst>
            <pc:docMk/>
            <pc:sldMk cId="4086916814" sldId="3266"/>
            <ac:spMk id="58" creationId="{63618E98-50FD-910D-07B5-B3037B4E8671}"/>
          </ac:spMkLst>
        </pc:spChg>
        <pc:spChg chg="mod">
          <ac:chgData name="Helen Margolis" userId="e6a7afbc-961a-442d-a2df-b33b0221b063" providerId="ADAL" clId="{AB4858B3-5355-4FD0-BEBB-2743FBBB85E5}" dt="2023-05-03T14:10:38.194" v="2032" actId="165"/>
          <ac:spMkLst>
            <pc:docMk/>
            <pc:sldMk cId="4086916814" sldId="3266"/>
            <ac:spMk id="59" creationId="{D689755B-BFB1-DEE7-9739-CF0F31CA2611}"/>
          </ac:spMkLst>
        </pc:spChg>
        <pc:spChg chg="mod">
          <ac:chgData name="Helen Margolis" userId="e6a7afbc-961a-442d-a2df-b33b0221b063" providerId="ADAL" clId="{AB4858B3-5355-4FD0-BEBB-2743FBBB85E5}" dt="2023-05-03T14:10:38.194" v="2032" actId="165"/>
          <ac:spMkLst>
            <pc:docMk/>
            <pc:sldMk cId="4086916814" sldId="3266"/>
            <ac:spMk id="60" creationId="{F9C87671-F85B-C3FE-97C0-87CABF23D865}"/>
          </ac:spMkLst>
        </pc:spChg>
        <pc:spChg chg="mod">
          <ac:chgData name="Helen Margolis" userId="e6a7afbc-961a-442d-a2df-b33b0221b063" providerId="ADAL" clId="{AB4858B3-5355-4FD0-BEBB-2743FBBB85E5}" dt="2023-05-03T14:10:38.194" v="2032" actId="165"/>
          <ac:spMkLst>
            <pc:docMk/>
            <pc:sldMk cId="4086916814" sldId="3266"/>
            <ac:spMk id="61" creationId="{1CD77C91-3CB7-E160-B13A-4ED4C103FE87}"/>
          </ac:spMkLst>
        </pc:spChg>
        <pc:spChg chg="mod">
          <ac:chgData name="Helen Margolis" userId="e6a7afbc-961a-442d-a2df-b33b0221b063" providerId="ADAL" clId="{AB4858B3-5355-4FD0-BEBB-2743FBBB85E5}" dt="2023-05-03T14:10:38.194" v="2032" actId="165"/>
          <ac:spMkLst>
            <pc:docMk/>
            <pc:sldMk cId="4086916814" sldId="3266"/>
            <ac:spMk id="62" creationId="{9A513B55-089C-7F08-252B-6BFE2F8F743E}"/>
          </ac:spMkLst>
        </pc:spChg>
        <pc:spChg chg="add mod ord">
          <ac:chgData name="Helen Margolis" userId="e6a7afbc-961a-442d-a2df-b33b0221b063" providerId="ADAL" clId="{AB4858B3-5355-4FD0-BEBB-2743FBBB85E5}" dt="2023-05-05T13:44:25.434" v="7111" actId="14100"/>
          <ac:spMkLst>
            <pc:docMk/>
            <pc:sldMk cId="4086916814" sldId="3266"/>
            <ac:spMk id="70" creationId="{69995BAD-FBFE-CCBE-D662-14DFF2C5D14A}"/>
          </ac:spMkLst>
        </pc:spChg>
        <pc:spChg chg="add del mod">
          <ac:chgData name="Helen Margolis" userId="e6a7afbc-961a-442d-a2df-b33b0221b063" providerId="ADAL" clId="{AB4858B3-5355-4FD0-BEBB-2743FBBB85E5}" dt="2023-05-03T14:41:09.092" v="2438" actId="478"/>
          <ac:spMkLst>
            <pc:docMk/>
            <pc:sldMk cId="4086916814" sldId="3266"/>
            <ac:spMk id="71" creationId="{8932A5A8-E1E1-6ECD-080C-65D5CE871DF0}"/>
          </ac:spMkLst>
        </pc:spChg>
        <pc:grpChg chg="add del mod">
          <ac:chgData name="Helen Margolis" userId="e6a7afbc-961a-442d-a2df-b33b0221b063" providerId="ADAL" clId="{AB4858B3-5355-4FD0-BEBB-2743FBBB85E5}" dt="2023-05-03T14:08:06.859" v="1983" actId="165"/>
          <ac:grpSpMkLst>
            <pc:docMk/>
            <pc:sldMk cId="4086916814" sldId="3266"/>
            <ac:grpSpMk id="5" creationId="{BFA17BC8-529F-1418-2451-B9085FA589D3}"/>
          </ac:grpSpMkLst>
        </pc:grpChg>
        <pc:grpChg chg="mod topLvl">
          <ac:chgData name="Helen Margolis" userId="e6a7afbc-961a-442d-a2df-b33b0221b063" providerId="ADAL" clId="{AB4858B3-5355-4FD0-BEBB-2743FBBB85E5}" dt="2023-05-03T14:11:34.497" v="2060" actId="164"/>
          <ac:grpSpMkLst>
            <pc:docMk/>
            <pc:sldMk cId="4086916814" sldId="3266"/>
            <ac:grpSpMk id="9" creationId="{9837DF08-4E3F-90A6-3EA2-426F1093D75B}"/>
          </ac:grpSpMkLst>
        </pc:grpChg>
        <pc:grpChg chg="ord">
          <ac:chgData name="Helen Margolis" userId="e6a7afbc-961a-442d-a2df-b33b0221b063" providerId="ADAL" clId="{AB4858B3-5355-4FD0-BEBB-2743FBBB85E5}" dt="2023-05-05T13:21:07.688" v="6902" actId="166"/>
          <ac:grpSpMkLst>
            <pc:docMk/>
            <pc:sldMk cId="4086916814" sldId="3266"/>
            <ac:grpSpMk id="10" creationId="{55F8D94A-DB44-472B-B76C-6E7903FFF5E8}"/>
          </ac:grpSpMkLst>
        </pc:grpChg>
        <pc:grpChg chg="mod topLvl">
          <ac:chgData name="Helen Margolis" userId="e6a7afbc-961a-442d-a2df-b33b0221b063" providerId="ADAL" clId="{AB4858B3-5355-4FD0-BEBB-2743FBBB85E5}" dt="2023-05-03T14:11:34.497" v="2060" actId="164"/>
          <ac:grpSpMkLst>
            <pc:docMk/>
            <pc:sldMk cId="4086916814" sldId="3266"/>
            <ac:grpSpMk id="16" creationId="{4986A697-E9C0-1DB6-CA24-C3EA4913E4E1}"/>
          </ac:grpSpMkLst>
        </pc:grpChg>
        <pc:grpChg chg="mod topLvl">
          <ac:chgData name="Helen Margolis" userId="e6a7afbc-961a-442d-a2df-b33b0221b063" providerId="ADAL" clId="{AB4858B3-5355-4FD0-BEBB-2743FBBB85E5}" dt="2023-05-03T14:11:34.497" v="2060" actId="164"/>
          <ac:grpSpMkLst>
            <pc:docMk/>
            <pc:sldMk cId="4086916814" sldId="3266"/>
            <ac:grpSpMk id="21" creationId="{F5160D6F-1D5F-6320-84B2-9A998A594CF6}"/>
          </ac:grpSpMkLst>
        </pc:grpChg>
        <pc:grpChg chg="add del mod">
          <ac:chgData name="Helen Margolis" userId="e6a7afbc-961a-442d-a2df-b33b0221b063" providerId="ADAL" clId="{AB4858B3-5355-4FD0-BEBB-2743FBBB85E5}" dt="2023-05-03T14:10:38.194" v="2032" actId="165"/>
          <ac:grpSpMkLst>
            <pc:docMk/>
            <pc:sldMk cId="4086916814" sldId="3266"/>
            <ac:grpSpMk id="64" creationId="{EA5F76A5-074C-8607-522C-A3F4376EDE6E}"/>
          </ac:grpSpMkLst>
        </pc:grpChg>
        <pc:grpChg chg="add del mod">
          <ac:chgData name="Helen Margolis" userId="e6a7afbc-961a-442d-a2df-b33b0221b063" providerId="ADAL" clId="{AB4858B3-5355-4FD0-BEBB-2743FBBB85E5}" dt="2023-05-03T14:12:36.562" v="2074" actId="478"/>
          <ac:grpSpMkLst>
            <pc:docMk/>
            <pc:sldMk cId="4086916814" sldId="3266"/>
            <ac:grpSpMk id="66" creationId="{2142D942-FC2B-549B-C1BD-234F39F4B1F8}"/>
          </ac:grpSpMkLst>
        </pc:grpChg>
        <pc:picChg chg="del mod">
          <ac:chgData name="Helen Margolis" userId="e6a7afbc-961a-442d-a2df-b33b0221b063" providerId="ADAL" clId="{AB4858B3-5355-4FD0-BEBB-2743FBBB85E5}" dt="2023-05-03T14:04:32.098" v="1909" actId="478"/>
          <ac:picMkLst>
            <pc:docMk/>
            <pc:sldMk cId="4086916814" sldId="3266"/>
            <ac:picMk id="3" creationId="{A8901A58-4ECC-F07F-64D9-C9542EB591F6}"/>
          </ac:picMkLst>
        </pc:picChg>
        <pc:picChg chg="add del mod">
          <ac:chgData name="Helen Margolis" userId="e6a7afbc-961a-442d-a2df-b33b0221b063" providerId="ADAL" clId="{AB4858B3-5355-4FD0-BEBB-2743FBBB85E5}" dt="2023-05-05T13:18:41.914" v="6874" actId="478"/>
          <ac:picMkLst>
            <pc:docMk/>
            <pc:sldMk cId="4086916814" sldId="3266"/>
            <ac:picMk id="3" creationId="{E37A7433-7C7C-A2C7-DB44-3AEEC4D8AF6A}"/>
          </ac:picMkLst>
        </pc:picChg>
        <pc:picChg chg="add mod">
          <ac:chgData name="Helen Margolis" userId="e6a7afbc-961a-442d-a2df-b33b0221b063" providerId="ADAL" clId="{AB4858B3-5355-4FD0-BEBB-2743FBBB85E5}" dt="2023-05-05T13:21:03.497" v="6901" actId="1076"/>
          <ac:picMkLst>
            <pc:docMk/>
            <pc:sldMk cId="4086916814" sldId="3266"/>
            <ac:picMk id="4" creationId="{6F15ED91-64A7-C99F-6959-F617184727CD}"/>
          </ac:picMkLst>
        </pc:picChg>
        <pc:picChg chg="mod topLvl modCrop">
          <ac:chgData name="Helen Margolis" userId="e6a7afbc-961a-442d-a2df-b33b0221b063" providerId="ADAL" clId="{AB4858B3-5355-4FD0-BEBB-2743FBBB85E5}" dt="2023-05-03T14:11:34.497" v="2060" actId="164"/>
          <ac:picMkLst>
            <pc:docMk/>
            <pc:sldMk cId="4086916814" sldId="3266"/>
            <ac:picMk id="8" creationId="{B09081D3-C257-F634-2001-728CCA4C07CB}"/>
          </ac:picMkLst>
        </pc:picChg>
        <pc:picChg chg="mod topLvl">
          <ac:chgData name="Helen Margolis" userId="e6a7afbc-961a-442d-a2df-b33b0221b063" providerId="ADAL" clId="{AB4858B3-5355-4FD0-BEBB-2743FBBB85E5}" dt="2023-05-03T14:11:34.497" v="2060" actId="164"/>
          <ac:picMkLst>
            <pc:docMk/>
            <pc:sldMk cId="4086916814" sldId="3266"/>
            <ac:picMk id="51" creationId="{1546C20F-C6F2-967E-2B4E-A709FF0CD7AF}"/>
          </ac:picMkLst>
        </pc:picChg>
        <pc:picChg chg="del mod">
          <ac:chgData name="Helen Margolis" userId="e6a7afbc-961a-442d-a2df-b33b0221b063" providerId="ADAL" clId="{AB4858B3-5355-4FD0-BEBB-2743FBBB85E5}" dt="2023-05-03T14:08:00.986" v="1982"/>
          <ac:picMkLst>
            <pc:docMk/>
            <pc:sldMk cId="4086916814" sldId="3266"/>
            <ac:picMk id="63" creationId="{358D8746-899C-007C-2657-97D5249AE2A1}"/>
          </ac:picMkLst>
        </pc:picChg>
        <pc:picChg chg="del mod">
          <ac:chgData name="Helen Margolis" userId="e6a7afbc-961a-442d-a2df-b33b0221b063" providerId="ADAL" clId="{AB4858B3-5355-4FD0-BEBB-2743FBBB85E5}" dt="2023-05-03T14:10:34.037" v="2031" actId="478"/>
          <ac:picMkLst>
            <pc:docMk/>
            <pc:sldMk cId="4086916814" sldId="3266"/>
            <ac:picMk id="65" creationId="{55A76374-A999-8D20-C16E-02C4FC4011A9}"/>
          </ac:picMkLst>
        </pc:picChg>
        <pc:picChg chg="del mod">
          <ac:chgData name="Helen Margolis" userId="e6a7afbc-961a-442d-a2df-b33b0221b063" providerId="ADAL" clId="{AB4858B3-5355-4FD0-BEBB-2743FBBB85E5}" dt="2023-05-03T14:11:58.505" v="2066" actId="478"/>
          <ac:picMkLst>
            <pc:docMk/>
            <pc:sldMk cId="4086916814" sldId="3266"/>
            <ac:picMk id="67" creationId="{68AA5DF5-2490-D00B-694D-C78CC4A24007}"/>
          </ac:picMkLst>
        </pc:picChg>
        <pc:picChg chg="del">
          <ac:chgData name="Helen Margolis" userId="e6a7afbc-961a-442d-a2df-b33b0221b063" providerId="ADAL" clId="{AB4858B3-5355-4FD0-BEBB-2743FBBB85E5}" dt="2023-05-03T14:12:18.495" v="2068" actId="478"/>
          <ac:picMkLst>
            <pc:docMk/>
            <pc:sldMk cId="4086916814" sldId="3266"/>
            <ac:picMk id="68" creationId="{C5D460A3-154D-6A59-7E1F-7CD854C10709}"/>
          </ac:picMkLst>
        </pc:picChg>
        <pc:picChg chg="del mod">
          <ac:chgData name="Helen Margolis" userId="e6a7afbc-961a-442d-a2df-b33b0221b063" providerId="ADAL" clId="{AB4858B3-5355-4FD0-BEBB-2743FBBB85E5}" dt="2023-05-05T13:20:56.530" v="6900" actId="478"/>
          <ac:picMkLst>
            <pc:docMk/>
            <pc:sldMk cId="4086916814" sldId="3266"/>
            <ac:picMk id="69" creationId="{5E6B0AA7-05B8-C5BF-FF95-5BE21796387C}"/>
          </ac:picMkLst>
        </pc:picChg>
        <pc:cxnChg chg="mod topLvl">
          <ac:chgData name="Helen Margolis" userId="e6a7afbc-961a-442d-a2df-b33b0221b063" providerId="ADAL" clId="{AB4858B3-5355-4FD0-BEBB-2743FBBB85E5}" dt="2023-05-03T14:12:36.562" v="2074" actId="478"/>
          <ac:cxnSpMkLst>
            <pc:docMk/>
            <pc:sldMk cId="4086916814" sldId="3266"/>
            <ac:cxnSpMk id="30" creationId="{76078CC6-BB8E-148C-B30E-F9366D5DFEFF}"/>
          </ac:cxnSpMkLst>
        </pc:cxnChg>
        <pc:cxnChg chg="mod topLvl">
          <ac:chgData name="Helen Margolis" userId="e6a7afbc-961a-442d-a2df-b33b0221b063" providerId="ADAL" clId="{AB4858B3-5355-4FD0-BEBB-2743FBBB85E5}" dt="2023-05-03T14:11:34.497" v="2060" actId="164"/>
          <ac:cxnSpMkLst>
            <pc:docMk/>
            <pc:sldMk cId="4086916814" sldId="3266"/>
            <ac:cxnSpMk id="31" creationId="{6A6C54A1-C9F7-6464-045F-4163484688E8}"/>
          </ac:cxnSpMkLst>
        </pc:cxnChg>
        <pc:cxnChg chg="mod topLvl">
          <ac:chgData name="Helen Margolis" userId="e6a7afbc-961a-442d-a2df-b33b0221b063" providerId="ADAL" clId="{AB4858B3-5355-4FD0-BEBB-2743FBBB85E5}" dt="2023-05-03T14:12:36.562" v="2074" actId="478"/>
          <ac:cxnSpMkLst>
            <pc:docMk/>
            <pc:sldMk cId="4086916814" sldId="3266"/>
            <ac:cxnSpMk id="32" creationId="{84BE8EEE-7412-9B49-5E99-AF0A7F1043AD}"/>
          </ac:cxnSpMkLst>
        </pc:cxnChg>
        <pc:cxnChg chg="mod topLvl">
          <ac:chgData name="Helen Margolis" userId="e6a7afbc-961a-442d-a2df-b33b0221b063" providerId="ADAL" clId="{AB4858B3-5355-4FD0-BEBB-2743FBBB85E5}" dt="2023-05-03T14:11:34.497" v="2060" actId="164"/>
          <ac:cxnSpMkLst>
            <pc:docMk/>
            <pc:sldMk cId="4086916814" sldId="3266"/>
            <ac:cxnSpMk id="33" creationId="{95724C23-0F1A-0C8F-BAA6-FA843235C4FF}"/>
          </ac:cxnSpMkLst>
        </pc:cxnChg>
        <pc:cxnChg chg="mod topLvl">
          <ac:chgData name="Helen Margolis" userId="e6a7afbc-961a-442d-a2df-b33b0221b063" providerId="ADAL" clId="{AB4858B3-5355-4FD0-BEBB-2743FBBB85E5}" dt="2023-05-03T14:12:36.562" v="2074" actId="478"/>
          <ac:cxnSpMkLst>
            <pc:docMk/>
            <pc:sldMk cId="4086916814" sldId="3266"/>
            <ac:cxnSpMk id="34" creationId="{80908693-5C64-0D18-995D-05B38113B296}"/>
          </ac:cxnSpMkLst>
        </pc:cxnChg>
        <pc:cxnChg chg="mod topLvl">
          <ac:chgData name="Helen Margolis" userId="e6a7afbc-961a-442d-a2df-b33b0221b063" providerId="ADAL" clId="{AB4858B3-5355-4FD0-BEBB-2743FBBB85E5}" dt="2023-05-03T14:12:36.562" v="2074" actId="478"/>
          <ac:cxnSpMkLst>
            <pc:docMk/>
            <pc:sldMk cId="4086916814" sldId="3266"/>
            <ac:cxnSpMk id="35" creationId="{4FD1351A-351B-9EEF-1B1D-34B65A85EB2F}"/>
          </ac:cxnSpMkLst>
        </pc:cxnChg>
        <pc:cxnChg chg="mod topLvl">
          <ac:chgData name="Helen Margolis" userId="e6a7afbc-961a-442d-a2df-b33b0221b063" providerId="ADAL" clId="{AB4858B3-5355-4FD0-BEBB-2743FBBB85E5}" dt="2023-05-03T14:12:36.562" v="2074" actId="478"/>
          <ac:cxnSpMkLst>
            <pc:docMk/>
            <pc:sldMk cId="4086916814" sldId="3266"/>
            <ac:cxnSpMk id="36" creationId="{EC936B17-516D-DCE1-A58A-0D90567E451C}"/>
          </ac:cxnSpMkLst>
        </pc:cxnChg>
        <pc:cxnChg chg="mod topLvl">
          <ac:chgData name="Helen Margolis" userId="e6a7afbc-961a-442d-a2df-b33b0221b063" providerId="ADAL" clId="{AB4858B3-5355-4FD0-BEBB-2743FBBB85E5}" dt="2023-05-03T14:12:36.562" v="2074" actId="478"/>
          <ac:cxnSpMkLst>
            <pc:docMk/>
            <pc:sldMk cId="4086916814" sldId="3266"/>
            <ac:cxnSpMk id="42" creationId="{C8C69694-3B8A-12AA-823D-9A1BBAC26A63}"/>
          </ac:cxnSpMkLst>
        </pc:cxnChg>
        <pc:cxnChg chg="mod topLvl">
          <ac:chgData name="Helen Margolis" userId="e6a7afbc-961a-442d-a2df-b33b0221b063" providerId="ADAL" clId="{AB4858B3-5355-4FD0-BEBB-2743FBBB85E5}" dt="2023-05-03T14:11:34.497" v="2060" actId="164"/>
          <ac:cxnSpMkLst>
            <pc:docMk/>
            <pc:sldMk cId="4086916814" sldId="3266"/>
            <ac:cxnSpMk id="52" creationId="{0D3E3DC8-5801-A832-296B-68F0D98F86A3}"/>
          </ac:cxnSpMkLst>
        </pc:cxnChg>
      </pc:sldChg>
      <pc:sldChg chg="addSp delSp modSp mod modAnim">
        <pc:chgData name="Helen Margolis" userId="e6a7afbc-961a-442d-a2df-b33b0221b063" providerId="ADAL" clId="{AB4858B3-5355-4FD0-BEBB-2743FBBB85E5}" dt="2023-05-06T12:37:29.688" v="7352"/>
        <pc:sldMkLst>
          <pc:docMk/>
          <pc:sldMk cId="22167285" sldId="3267"/>
        </pc:sldMkLst>
        <pc:spChg chg="add del mod">
          <ac:chgData name="Helen Margolis" userId="e6a7afbc-961a-442d-a2df-b33b0221b063" providerId="ADAL" clId="{AB4858B3-5355-4FD0-BEBB-2743FBBB85E5}" dt="2023-05-03T14:41:22.047" v="2440" actId="478"/>
          <ac:spMkLst>
            <pc:docMk/>
            <pc:sldMk cId="22167285" sldId="3267"/>
            <ac:spMk id="3" creationId="{DDE1EFA8-24CD-3E73-2E3D-C78AF01CCB53}"/>
          </ac:spMkLst>
        </pc:spChg>
        <pc:spChg chg="del mod">
          <ac:chgData name="Helen Margolis" userId="e6a7afbc-961a-442d-a2df-b33b0221b063" providerId="ADAL" clId="{AB4858B3-5355-4FD0-BEBB-2743FBBB85E5}" dt="2023-05-03T14:21:58.284" v="2213" actId="478"/>
          <ac:spMkLst>
            <pc:docMk/>
            <pc:sldMk cId="22167285" sldId="3267"/>
            <ac:spMk id="4" creationId="{B6621EF8-016A-01D6-21EB-0D06804EDC15}"/>
          </ac:spMkLst>
        </pc:spChg>
        <pc:spChg chg="add mod">
          <ac:chgData name="Helen Margolis" userId="e6a7afbc-961a-442d-a2df-b33b0221b063" providerId="ADAL" clId="{AB4858B3-5355-4FD0-BEBB-2743FBBB85E5}" dt="2023-05-06T12:37:02.837" v="7347" actId="164"/>
          <ac:spMkLst>
            <pc:docMk/>
            <pc:sldMk cId="22167285" sldId="3267"/>
            <ac:spMk id="7" creationId="{C947BE34-7ADF-E51B-3B92-159E9E935C7C}"/>
          </ac:spMkLst>
        </pc:spChg>
        <pc:spChg chg="add mod">
          <ac:chgData name="Helen Margolis" userId="e6a7afbc-961a-442d-a2df-b33b0221b063" providerId="ADAL" clId="{AB4858B3-5355-4FD0-BEBB-2743FBBB85E5}" dt="2023-05-06T12:37:02.837" v="7347" actId="164"/>
          <ac:spMkLst>
            <pc:docMk/>
            <pc:sldMk cId="22167285" sldId="3267"/>
            <ac:spMk id="8" creationId="{8BABDC72-7305-C7D4-7E3B-CC5D7CE0C984}"/>
          </ac:spMkLst>
        </pc:spChg>
        <pc:spChg chg="add mod">
          <ac:chgData name="Helen Margolis" userId="e6a7afbc-961a-442d-a2df-b33b0221b063" providerId="ADAL" clId="{AB4858B3-5355-4FD0-BEBB-2743FBBB85E5}" dt="2023-05-06T12:37:09.465" v="7348" actId="164"/>
          <ac:spMkLst>
            <pc:docMk/>
            <pc:sldMk cId="22167285" sldId="3267"/>
            <ac:spMk id="9" creationId="{401EE8A4-C76C-57BB-9ECE-AF700DBE9995}"/>
          </ac:spMkLst>
        </pc:spChg>
        <pc:spChg chg="add mod">
          <ac:chgData name="Helen Margolis" userId="e6a7afbc-961a-442d-a2df-b33b0221b063" providerId="ADAL" clId="{AB4858B3-5355-4FD0-BEBB-2743FBBB85E5}" dt="2023-05-06T12:37:18.945" v="7349" actId="164"/>
          <ac:spMkLst>
            <pc:docMk/>
            <pc:sldMk cId="22167285" sldId="3267"/>
            <ac:spMk id="24" creationId="{188CA44F-7BE9-521C-FBC7-3B4432A07E44}"/>
          </ac:spMkLst>
        </pc:spChg>
        <pc:spChg chg="add mod">
          <ac:chgData name="Helen Margolis" userId="e6a7afbc-961a-442d-a2df-b33b0221b063" providerId="ADAL" clId="{AB4858B3-5355-4FD0-BEBB-2743FBBB85E5}" dt="2023-05-03T17:25:24.566" v="2792" actId="1076"/>
          <ac:spMkLst>
            <pc:docMk/>
            <pc:sldMk cId="22167285" sldId="3267"/>
            <ac:spMk id="50" creationId="{9C0C599C-3150-8C1E-AB73-AFD0B9006600}"/>
          </ac:spMkLst>
        </pc:spChg>
        <pc:grpChg chg="add mod">
          <ac:chgData name="Helen Margolis" userId="e6a7afbc-961a-442d-a2df-b33b0221b063" providerId="ADAL" clId="{AB4858B3-5355-4FD0-BEBB-2743FBBB85E5}" dt="2023-05-06T12:37:02.837" v="7347" actId="164"/>
          <ac:grpSpMkLst>
            <pc:docMk/>
            <pc:sldMk cId="22167285" sldId="3267"/>
            <ac:grpSpMk id="3" creationId="{F2B557C4-B099-A7E2-0407-1BB74E64D656}"/>
          </ac:grpSpMkLst>
        </pc:grpChg>
        <pc:grpChg chg="add mod">
          <ac:chgData name="Helen Margolis" userId="e6a7afbc-961a-442d-a2df-b33b0221b063" providerId="ADAL" clId="{AB4858B3-5355-4FD0-BEBB-2743FBBB85E5}" dt="2023-05-06T12:37:09.465" v="7348" actId="164"/>
          <ac:grpSpMkLst>
            <pc:docMk/>
            <pc:sldMk cId="22167285" sldId="3267"/>
            <ac:grpSpMk id="4" creationId="{7D2A4680-830D-19B5-C6E0-F013CC614AE3}"/>
          </ac:grpSpMkLst>
        </pc:grpChg>
        <pc:grpChg chg="add mod">
          <ac:chgData name="Helen Margolis" userId="e6a7afbc-961a-442d-a2df-b33b0221b063" providerId="ADAL" clId="{AB4858B3-5355-4FD0-BEBB-2743FBBB85E5}" dt="2023-05-06T12:37:18.945" v="7349" actId="164"/>
          <ac:grpSpMkLst>
            <pc:docMk/>
            <pc:sldMk cId="22167285" sldId="3267"/>
            <ac:grpSpMk id="5" creationId="{ED986EE3-E8C0-2338-B053-792A72429632}"/>
          </ac:grpSpMkLst>
        </pc:grpChg>
        <pc:picChg chg="add mod">
          <ac:chgData name="Helen Margolis" userId="e6a7afbc-961a-442d-a2df-b33b0221b063" providerId="ADAL" clId="{AB4858B3-5355-4FD0-BEBB-2743FBBB85E5}" dt="2023-05-03T17:24:25.600" v="2743" actId="1076"/>
          <ac:picMkLst>
            <pc:docMk/>
            <pc:sldMk cId="22167285" sldId="3267"/>
            <ac:picMk id="6" creationId="{09A580DB-F8DC-4BD5-9D7E-06242F357B41}"/>
          </ac:picMkLst>
        </pc:picChg>
        <pc:cxnChg chg="add mod">
          <ac:chgData name="Helen Margolis" userId="e6a7afbc-961a-442d-a2df-b33b0221b063" providerId="ADAL" clId="{AB4858B3-5355-4FD0-BEBB-2743FBBB85E5}" dt="2023-05-06T12:37:09.465" v="7348" actId="164"/>
          <ac:cxnSpMkLst>
            <pc:docMk/>
            <pc:sldMk cId="22167285" sldId="3267"/>
            <ac:cxnSpMk id="14" creationId="{841C78ED-006E-F8AB-AE64-BF9A54C1E35C}"/>
          </ac:cxnSpMkLst>
        </pc:cxnChg>
        <pc:cxnChg chg="add mod">
          <ac:chgData name="Helen Margolis" userId="e6a7afbc-961a-442d-a2df-b33b0221b063" providerId="ADAL" clId="{AB4858B3-5355-4FD0-BEBB-2743FBBB85E5}" dt="2023-05-06T12:37:09.465" v="7348" actId="164"/>
          <ac:cxnSpMkLst>
            <pc:docMk/>
            <pc:sldMk cId="22167285" sldId="3267"/>
            <ac:cxnSpMk id="16" creationId="{DD4B0784-3C6B-0BD6-4CAE-CC780BC9049A}"/>
          </ac:cxnSpMkLst>
        </pc:cxnChg>
        <pc:cxnChg chg="add mod">
          <ac:chgData name="Helen Margolis" userId="e6a7afbc-961a-442d-a2df-b33b0221b063" providerId="ADAL" clId="{AB4858B3-5355-4FD0-BEBB-2743FBBB85E5}" dt="2023-05-06T12:37:09.465" v="7348" actId="164"/>
          <ac:cxnSpMkLst>
            <pc:docMk/>
            <pc:sldMk cId="22167285" sldId="3267"/>
            <ac:cxnSpMk id="18" creationId="{7848E446-35DB-66A4-884A-E48001B1B6A4}"/>
          </ac:cxnSpMkLst>
        </pc:cxnChg>
        <pc:cxnChg chg="add mod">
          <ac:chgData name="Helen Margolis" userId="e6a7afbc-961a-442d-a2df-b33b0221b063" providerId="ADAL" clId="{AB4858B3-5355-4FD0-BEBB-2743FBBB85E5}" dt="2023-05-06T12:37:18.945" v="7349" actId="164"/>
          <ac:cxnSpMkLst>
            <pc:docMk/>
            <pc:sldMk cId="22167285" sldId="3267"/>
            <ac:cxnSpMk id="25" creationId="{EB5543CB-6F9D-8E1E-097D-8118B2EF1BE4}"/>
          </ac:cxnSpMkLst>
        </pc:cxnChg>
        <pc:cxnChg chg="add mod">
          <ac:chgData name="Helen Margolis" userId="e6a7afbc-961a-442d-a2df-b33b0221b063" providerId="ADAL" clId="{AB4858B3-5355-4FD0-BEBB-2743FBBB85E5}" dt="2023-05-06T12:37:18.945" v="7349" actId="164"/>
          <ac:cxnSpMkLst>
            <pc:docMk/>
            <pc:sldMk cId="22167285" sldId="3267"/>
            <ac:cxnSpMk id="29" creationId="{BE827287-9D3F-EF61-ACB1-C423FC000300}"/>
          </ac:cxnSpMkLst>
        </pc:cxnChg>
        <pc:cxnChg chg="add mod">
          <ac:chgData name="Helen Margolis" userId="e6a7afbc-961a-442d-a2df-b33b0221b063" providerId="ADAL" clId="{AB4858B3-5355-4FD0-BEBB-2743FBBB85E5}" dt="2023-05-06T12:37:18.945" v="7349" actId="164"/>
          <ac:cxnSpMkLst>
            <pc:docMk/>
            <pc:sldMk cId="22167285" sldId="3267"/>
            <ac:cxnSpMk id="32" creationId="{DB13B502-71BB-E0F3-4FB6-15C58659CBA1}"/>
          </ac:cxnSpMkLst>
        </pc:cxnChg>
        <pc:cxnChg chg="add mod">
          <ac:chgData name="Helen Margolis" userId="e6a7afbc-961a-442d-a2df-b33b0221b063" providerId="ADAL" clId="{AB4858B3-5355-4FD0-BEBB-2743FBBB85E5}" dt="2023-05-06T12:37:18.945" v="7349" actId="164"/>
          <ac:cxnSpMkLst>
            <pc:docMk/>
            <pc:sldMk cId="22167285" sldId="3267"/>
            <ac:cxnSpMk id="35" creationId="{CC7AEA46-4FEE-98E9-F978-E954AEF05744}"/>
          </ac:cxnSpMkLst>
        </pc:cxnChg>
        <pc:cxnChg chg="add mod">
          <ac:chgData name="Helen Margolis" userId="e6a7afbc-961a-442d-a2df-b33b0221b063" providerId="ADAL" clId="{AB4858B3-5355-4FD0-BEBB-2743FBBB85E5}" dt="2023-05-06T12:37:18.945" v="7349" actId="164"/>
          <ac:cxnSpMkLst>
            <pc:docMk/>
            <pc:sldMk cId="22167285" sldId="3267"/>
            <ac:cxnSpMk id="36" creationId="{6F2E3D1C-26D7-FB1A-25D6-F26C58B34F73}"/>
          </ac:cxnSpMkLst>
        </pc:cxnChg>
        <pc:cxnChg chg="add del mod">
          <ac:chgData name="Helen Margolis" userId="e6a7afbc-961a-442d-a2df-b33b0221b063" providerId="ADAL" clId="{AB4858B3-5355-4FD0-BEBB-2743FBBB85E5}" dt="2023-05-03T14:49:03.825" v="2623" actId="478"/>
          <ac:cxnSpMkLst>
            <pc:docMk/>
            <pc:sldMk cId="22167285" sldId="3267"/>
            <ac:cxnSpMk id="42" creationId="{2C4E79B1-6C76-8366-6B7E-8394C5850C38}"/>
          </ac:cxnSpMkLst>
        </pc:cxnChg>
      </pc:sldChg>
      <pc:sldChg chg="addSp delSp modSp mod modAnim">
        <pc:chgData name="Helen Margolis" userId="e6a7afbc-961a-442d-a2df-b33b0221b063" providerId="ADAL" clId="{AB4858B3-5355-4FD0-BEBB-2743FBBB85E5}" dt="2023-05-06T12:38:22.805" v="7357"/>
        <pc:sldMkLst>
          <pc:docMk/>
          <pc:sldMk cId="1698515804" sldId="3268"/>
        </pc:sldMkLst>
        <pc:spChg chg="mod">
          <ac:chgData name="Helen Margolis" userId="e6a7afbc-961a-442d-a2df-b33b0221b063" providerId="ADAL" clId="{AB4858B3-5355-4FD0-BEBB-2743FBBB85E5}" dt="2023-05-04T12:33:28.203" v="4119" actId="20577"/>
          <ac:spMkLst>
            <pc:docMk/>
            <pc:sldMk cId="1698515804" sldId="3268"/>
            <ac:spMk id="2" creationId="{9D16903B-9247-461D-87FF-601A6CE73898}"/>
          </ac:spMkLst>
        </pc:spChg>
        <pc:spChg chg="mod">
          <ac:chgData name="Helen Margolis" userId="e6a7afbc-961a-442d-a2df-b33b0221b063" providerId="ADAL" clId="{AB4858B3-5355-4FD0-BEBB-2743FBBB85E5}" dt="2023-05-06T12:38:20.666" v="7356" actId="164"/>
          <ac:spMkLst>
            <pc:docMk/>
            <pc:sldMk cId="1698515804" sldId="3268"/>
            <ac:spMk id="3" creationId="{43CA8265-4680-6FBA-9FB7-496E02DA7900}"/>
          </ac:spMkLst>
        </pc:spChg>
        <pc:spChg chg="del">
          <ac:chgData name="Helen Margolis" userId="e6a7afbc-961a-442d-a2df-b33b0221b063" providerId="ADAL" clId="{AB4858B3-5355-4FD0-BEBB-2743FBBB85E5}" dt="2023-05-04T08:57:02.940" v="3928" actId="478"/>
          <ac:spMkLst>
            <pc:docMk/>
            <pc:sldMk cId="1698515804" sldId="3268"/>
            <ac:spMk id="4" creationId="{B6621EF8-016A-01D6-21EB-0D06804EDC15}"/>
          </ac:spMkLst>
        </pc:spChg>
        <pc:spChg chg="add mod">
          <ac:chgData name="Helen Margolis" userId="e6a7afbc-961a-442d-a2df-b33b0221b063" providerId="ADAL" clId="{AB4858B3-5355-4FD0-BEBB-2743FBBB85E5}" dt="2023-05-04T12:53:08.054" v="4578" actId="1076"/>
          <ac:spMkLst>
            <pc:docMk/>
            <pc:sldMk cId="1698515804" sldId="3268"/>
            <ac:spMk id="5" creationId="{5E44DDE7-12A5-26C8-77A1-64987E0E1130}"/>
          </ac:spMkLst>
        </pc:spChg>
        <pc:spChg chg="mod">
          <ac:chgData name="Helen Margolis" userId="e6a7afbc-961a-442d-a2df-b33b0221b063" providerId="ADAL" clId="{AB4858B3-5355-4FD0-BEBB-2743FBBB85E5}" dt="2023-05-04T08:56:33.219" v="3923" actId="164"/>
          <ac:spMkLst>
            <pc:docMk/>
            <pc:sldMk cId="1698515804" sldId="3268"/>
            <ac:spMk id="6" creationId="{FABEDBB9-B441-CBFA-4FD2-49B8CBCC02F5}"/>
          </ac:spMkLst>
        </pc:spChg>
        <pc:spChg chg="mod">
          <ac:chgData name="Helen Margolis" userId="e6a7afbc-961a-442d-a2df-b33b0221b063" providerId="ADAL" clId="{AB4858B3-5355-4FD0-BEBB-2743FBBB85E5}" dt="2023-05-04T12:53:02.412" v="4576" actId="1076"/>
          <ac:spMkLst>
            <pc:docMk/>
            <pc:sldMk cId="1698515804" sldId="3268"/>
            <ac:spMk id="7" creationId="{3E4B8554-5ECF-8C92-BEFB-7BC22F7A314A}"/>
          </ac:spMkLst>
        </pc:spChg>
        <pc:spChg chg="add del mod">
          <ac:chgData name="Helen Margolis" userId="e6a7afbc-961a-442d-a2df-b33b0221b063" providerId="ADAL" clId="{AB4858B3-5355-4FD0-BEBB-2743FBBB85E5}" dt="2023-05-04T12:53:18.354" v="4580" actId="478"/>
          <ac:spMkLst>
            <pc:docMk/>
            <pc:sldMk cId="1698515804" sldId="3268"/>
            <ac:spMk id="14" creationId="{387BA496-6782-C086-6FAF-03D3D649E834}"/>
          </ac:spMkLst>
        </pc:spChg>
        <pc:spChg chg="add del mod">
          <ac:chgData name="Helen Margolis" userId="e6a7afbc-961a-442d-a2df-b33b0221b063" providerId="ADAL" clId="{AB4858B3-5355-4FD0-BEBB-2743FBBB85E5}" dt="2023-05-04T13:08:27.153" v="4772" actId="478"/>
          <ac:spMkLst>
            <pc:docMk/>
            <pc:sldMk cId="1698515804" sldId="3268"/>
            <ac:spMk id="15" creationId="{4449FB9E-D031-EE0F-DF2A-D4B2210F0988}"/>
          </ac:spMkLst>
        </pc:spChg>
        <pc:spChg chg="add del mod">
          <ac:chgData name="Helen Margolis" userId="e6a7afbc-961a-442d-a2df-b33b0221b063" providerId="ADAL" clId="{AB4858B3-5355-4FD0-BEBB-2743FBBB85E5}" dt="2023-05-04T13:10:31.429" v="4889" actId="478"/>
          <ac:spMkLst>
            <pc:docMk/>
            <pc:sldMk cId="1698515804" sldId="3268"/>
            <ac:spMk id="16" creationId="{0641D372-98DD-99C5-5E5C-57927F5A39A6}"/>
          </ac:spMkLst>
        </pc:spChg>
        <pc:spChg chg="add mod">
          <ac:chgData name="Helen Margolis" userId="e6a7afbc-961a-442d-a2df-b33b0221b063" providerId="ADAL" clId="{AB4858B3-5355-4FD0-BEBB-2743FBBB85E5}" dt="2023-05-04T13:10:38.593" v="4891" actId="1076"/>
          <ac:spMkLst>
            <pc:docMk/>
            <pc:sldMk cId="1698515804" sldId="3268"/>
            <ac:spMk id="17" creationId="{AAE73E9E-CEAF-95B2-BAC4-A92BFBFA36D9}"/>
          </ac:spMkLst>
        </pc:spChg>
        <pc:grpChg chg="add mod">
          <ac:chgData name="Helen Margolis" userId="e6a7afbc-961a-442d-a2df-b33b0221b063" providerId="ADAL" clId="{AB4858B3-5355-4FD0-BEBB-2743FBBB85E5}" dt="2023-05-06T12:38:20.666" v="7356" actId="164"/>
          <ac:grpSpMkLst>
            <pc:docMk/>
            <pc:sldMk cId="1698515804" sldId="3268"/>
            <ac:grpSpMk id="4" creationId="{4733895A-1B9B-EC74-16EB-EBA60414A3F6}"/>
          </ac:grpSpMkLst>
        </pc:grpChg>
        <pc:grpChg chg="add mod">
          <ac:chgData name="Helen Margolis" userId="e6a7afbc-961a-442d-a2df-b33b0221b063" providerId="ADAL" clId="{AB4858B3-5355-4FD0-BEBB-2743FBBB85E5}" dt="2023-05-04T14:54:58.878" v="5930" actId="1076"/>
          <ac:grpSpMkLst>
            <pc:docMk/>
            <pc:sldMk cId="1698515804" sldId="3268"/>
            <ac:grpSpMk id="8" creationId="{45E0AA6F-B33B-33FF-266A-E0831A30FF97}"/>
          </ac:grpSpMkLst>
        </pc:grpChg>
        <pc:picChg chg="add mod">
          <ac:chgData name="Helen Margolis" userId="e6a7afbc-961a-442d-a2df-b33b0221b063" providerId="ADAL" clId="{AB4858B3-5355-4FD0-BEBB-2743FBBB85E5}" dt="2023-05-06T12:38:20.666" v="7356" actId="164"/>
          <ac:picMkLst>
            <pc:docMk/>
            <pc:sldMk cId="1698515804" sldId="3268"/>
            <ac:picMk id="9" creationId="{F7EC9CBC-95C7-AA8F-AA8C-DD4E80EFF08A}"/>
          </ac:picMkLst>
        </pc:picChg>
      </pc:sldChg>
      <pc:sldChg chg="del">
        <pc:chgData name="Helen Margolis" userId="e6a7afbc-961a-442d-a2df-b33b0221b063" providerId="ADAL" clId="{AB4858B3-5355-4FD0-BEBB-2743FBBB85E5}" dt="2023-05-03T17:26:14.196" v="2793" actId="2696"/>
        <pc:sldMkLst>
          <pc:docMk/>
          <pc:sldMk cId="4129481871" sldId="3269"/>
        </pc:sldMkLst>
      </pc:sldChg>
      <pc:sldChg chg="addSp modSp mod modAnim">
        <pc:chgData name="Helen Margolis" userId="e6a7afbc-961a-442d-a2df-b33b0221b063" providerId="ADAL" clId="{AB4858B3-5355-4FD0-BEBB-2743FBBB85E5}" dt="2023-05-06T12:44:05.685" v="7360"/>
        <pc:sldMkLst>
          <pc:docMk/>
          <pc:sldMk cId="1242978464" sldId="3270"/>
        </pc:sldMkLst>
        <pc:spChg chg="mod">
          <ac:chgData name="Helen Margolis" userId="e6a7afbc-961a-442d-a2df-b33b0221b063" providerId="ADAL" clId="{AB4858B3-5355-4FD0-BEBB-2743FBBB85E5}" dt="2023-05-04T13:21:02.929" v="5002" actId="1076"/>
          <ac:spMkLst>
            <pc:docMk/>
            <pc:sldMk cId="1242978464" sldId="3270"/>
            <ac:spMk id="4" creationId="{D592C9A0-D2DC-270E-ABEA-B725B739F7B0}"/>
          </ac:spMkLst>
        </pc:spChg>
        <pc:spChg chg="add mod">
          <ac:chgData name="Helen Margolis" userId="e6a7afbc-961a-442d-a2df-b33b0221b063" providerId="ADAL" clId="{AB4858B3-5355-4FD0-BEBB-2743FBBB85E5}" dt="2023-05-04T13:21:38.818" v="5006" actId="20577"/>
          <ac:spMkLst>
            <pc:docMk/>
            <pc:sldMk cId="1242978464" sldId="3270"/>
            <ac:spMk id="5" creationId="{104E9784-5EB1-37C4-9F52-F06CD4CD12AB}"/>
          </ac:spMkLst>
        </pc:spChg>
        <pc:spChg chg="mod">
          <ac:chgData name="Helen Margolis" userId="e6a7afbc-961a-442d-a2df-b33b0221b063" providerId="ADAL" clId="{AB4858B3-5355-4FD0-BEBB-2743FBBB85E5}" dt="2023-05-04T13:21:13.724" v="5004" actId="1076"/>
          <ac:spMkLst>
            <pc:docMk/>
            <pc:sldMk cId="1242978464" sldId="3270"/>
            <ac:spMk id="15" creationId="{5D21AABB-4371-4F1E-AC6D-9FC41523BA4E}"/>
          </ac:spMkLst>
        </pc:spChg>
        <pc:grpChg chg="mod">
          <ac:chgData name="Helen Margolis" userId="e6a7afbc-961a-442d-a2df-b33b0221b063" providerId="ADAL" clId="{AB4858B3-5355-4FD0-BEBB-2743FBBB85E5}" dt="2023-05-04T13:21:19.134" v="5005" actId="1076"/>
          <ac:grpSpMkLst>
            <pc:docMk/>
            <pc:sldMk cId="1242978464" sldId="3270"/>
            <ac:grpSpMk id="26" creationId="{59B213FF-F267-800A-B262-2182233BD8D1}"/>
          </ac:grpSpMkLst>
        </pc:grpChg>
        <pc:picChg chg="mod">
          <ac:chgData name="Helen Margolis" userId="e6a7afbc-961a-442d-a2df-b33b0221b063" providerId="ADAL" clId="{AB4858B3-5355-4FD0-BEBB-2743FBBB85E5}" dt="2023-05-04T13:21:10.350" v="5003" actId="1076"/>
          <ac:picMkLst>
            <pc:docMk/>
            <pc:sldMk cId="1242978464" sldId="3270"/>
            <ac:picMk id="17" creationId="{F858645C-63B3-5A84-3A27-22A10BAFB818}"/>
          </ac:picMkLst>
        </pc:picChg>
      </pc:sldChg>
      <pc:sldChg chg="addSp delSp modSp mod">
        <pc:chgData name="Helen Margolis" userId="e6a7afbc-961a-442d-a2df-b33b0221b063" providerId="ADAL" clId="{AB4858B3-5355-4FD0-BEBB-2743FBBB85E5}" dt="2023-05-04T15:29:47.388" v="6136" actId="164"/>
        <pc:sldMkLst>
          <pc:docMk/>
          <pc:sldMk cId="1609036215" sldId="3272"/>
        </pc:sldMkLst>
        <pc:spChg chg="add del mod">
          <ac:chgData name="Helen Margolis" userId="e6a7afbc-961a-442d-a2df-b33b0221b063" providerId="ADAL" clId="{AB4858B3-5355-4FD0-BEBB-2743FBBB85E5}" dt="2023-05-04T15:28:54.288" v="6123" actId="478"/>
          <ac:spMkLst>
            <pc:docMk/>
            <pc:sldMk cId="1609036215" sldId="3272"/>
            <ac:spMk id="4" creationId="{64CE8E3D-5061-57FA-D6AC-5B1B449AF323}"/>
          </ac:spMkLst>
        </pc:spChg>
        <pc:spChg chg="mod">
          <ac:chgData name="Helen Margolis" userId="e6a7afbc-961a-442d-a2df-b33b0221b063" providerId="ADAL" clId="{AB4858B3-5355-4FD0-BEBB-2743FBBB85E5}" dt="2023-05-04T15:29:24.965" v="6131" actId="14100"/>
          <ac:spMkLst>
            <pc:docMk/>
            <pc:sldMk cId="1609036215" sldId="3272"/>
            <ac:spMk id="8" creationId="{7F1C5E77-991E-627F-31E7-6DEE767B2302}"/>
          </ac:spMkLst>
        </pc:spChg>
        <pc:spChg chg="mod topLvl">
          <ac:chgData name="Helen Margolis" userId="e6a7afbc-961a-442d-a2df-b33b0221b063" providerId="ADAL" clId="{AB4858B3-5355-4FD0-BEBB-2743FBBB85E5}" dt="2023-05-04T15:29:47.388" v="6136" actId="164"/>
          <ac:spMkLst>
            <pc:docMk/>
            <pc:sldMk cId="1609036215" sldId="3272"/>
            <ac:spMk id="13" creationId="{8E905130-D2A7-532E-BD01-8322F0E48521}"/>
          </ac:spMkLst>
        </pc:spChg>
        <pc:grpChg chg="add mod">
          <ac:chgData name="Helen Margolis" userId="e6a7afbc-961a-442d-a2df-b33b0221b063" providerId="ADAL" clId="{AB4858B3-5355-4FD0-BEBB-2743FBBB85E5}" dt="2023-05-04T15:29:47.388" v="6136" actId="164"/>
          <ac:grpSpMkLst>
            <pc:docMk/>
            <pc:sldMk cId="1609036215" sldId="3272"/>
            <ac:grpSpMk id="5" creationId="{6998B8F6-A129-62BA-DD27-19195DFC7CA1}"/>
          </ac:grpSpMkLst>
        </pc:grpChg>
        <pc:grpChg chg="del">
          <ac:chgData name="Helen Margolis" userId="e6a7afbc-961a-442d-a2df-b33b0221b063" providerId="ADAL" clId="{AB4858B3-5355-4FD0-BEBB-2743FBBB85E5}" dt="2023-05-04T15:29:18.168" v="6129" actId="165"/>
          <ac:grpSpMkLst>
            <pc:docMk/>
            <pc:sldMk cId="1609036215" sldId="3272"/>
            <ac:grpSpMk id="14" creationId="{AE5D4A03-FBC6-A376-F857-3D84AA8D73BD}"/>
          </ac:grpSpMkLst>
        </pc:grpChg>
        <pc:picChg chg="mod topLvl">
          <ac:chgData name="Helen Margolis" userId="e6a7afbc-961a-442d-a2df-b33b0221b063" providerId="ADAL" clId="{AB4858B3-5355-4FD0-BEBB-2743FBBB85E5}" dt="2023-05-04T15:29:47.388" v="6136" actId="164"/>
          <ac:picMkLst>
            <pc:docMk/>
            <pc:sldMk cId="1609036215" sldId="3272"/>
            <ac:picMk id="6" creationId="{4D4A57CD-6389-EFF1-D3A6-C090AC306546}"/>
          </ac:picMkLst>
        </pc:picChg>
        <pc:picChg chg="mod">
          <ac:chgData name="Helen Margolis" userId="e6a7afbc-961a-442d-a2df-b33b0221b063" providerId="ADAL" clId="{AB4858B3-5355-4FD0-BEBB-2743FBBB85E5}" dt="2023-05-04T15:28:59.722" v="6125" actId="1076"/>
          <ac:picMkLst>
            <pc:docMk/>
            <pc:sldMk cId="1609036215" sldId="3272"/>
            <ac:picMk id="9" creationId="{CBF5CE75-6419-3985-C70B-A50A07023942}"/>
          </ac:picMkLst>
        </pc:picChg>
      </pc:sldChg>
      <pc:sldChg chg="addSp delSp modSp mod">
        <pc:chgData name="Helen Margolis" userId="e6a7afbc-961a-442d-a2df-b33b0221b063" providerId="ADAL" clId="{AB4858B3-5355-4FD0-BEBB-2743FBBB85E5}" dt="2023-05-05T20:45:34.494" v="7342" actId="20577"/>
        <pc:sldMkLst>
          <pc:docMk/>
          <pc:sldMk cId="712107841" sldId="3273"/>
        </pc:sldMkLst>
        <pc:spChg chg="add del mod">
          <ac:chgData name="Helen Margolis" userId="e6a7afbc-961a-442d-a2df-b33b0221b063" providerId="ADAL" clId="{AB4858B3-5355-4FD0-BEBB-2743FBBB85E5}" dt="2023-05-04T14:42:53.595" v="5701" actId="478"/>
          <ac:spMkLst>
            <pc:docMk/>
            <pc:sldMk cId="712107841" sldId="3273"/>
            <ac:spMk id="3" creationId="{C1992F18-6553-BDA6-99D0-1BDA5F18B1EF}"/>
          </ac:spMkLst>
        </pc:spChg>
        <pc:spChg chg="add del mod">
          <ac:chgData name="Helen Margolis" userId="e6a7afbc-961a-442d-a2df-b33b0221b063" providerId="ADAL" clId="{AB4858B3-5355-4FD0-BEBB-2743FBBB85E5}" dt="2023-05-05T20:43:43.582" v="7330" actId="478"/>
          <ac:spMkLst>
            <pc:docMk/>
            <pc:sldMk cId="712107841" sldId="3273"/>
            <ac:spMk id="4" creationId="{0152CC96-5913-7848-9860-3D843ADA7BC0}"/>
          </ac:spMkLst>
        </pc:spChg>
        <pc:spChg chg="del">
          <ac:chgData name="Helen Margolis" userId="e6a7afbc-961a-442d-a2df-b33b0221b063" providerId="ADAL" clId="{AB4858B3-5355-4FD0-BEBB-2743FBBB85E5}" dt="2023-05-04T14:48:45.050" v="5923" actId="478"/>
          <ac:spMkLst>
            <pc:docMk/>
            <pc:sldMk cId="712107841" sldId="3273"/>
            <ac:spMk id="15" creationId="{80D37E99-CD51-B287-81C0-3F67E9860F25}"/>
          </ac:spMkLst>
        </pc:spChg>
        <pc:spChg chg="mod">
          <ac:chgData name="Helen Margolis" userId="e6a7afbc-961a-442d-a2df-b33b0221b063" providerId="ADAL" clId="{AB4858B3-5355-4FD0-BEBB-2743FBBB85E5}" dt="2023-05-05T20:45:34.494" v="7342" actId="20577"/>
          <ac:spMkLst>
            <pc:docMk/>
            <pc:sldMk cId="712107841" sldId="3273"/>
            <ac:spMk id="19" creationId="{D5C5C1AD-19B3-666F-59AE-80A06B29C8C7}"/>
          </ac:spMkLst>
        </pc:spChg>
      </pc:sldChg>
      <pc:sldChg chg="modSp mod modAnim">
        <pc:chgData name="Helen Margolis" userId="e6a7afbc-961a-442d-a2df-b33b0221b063" providerId="ADAL" clId="{AB4858B3-5355-4FD0-BEBB-2743FBBB85E5}" dt="2023-05-06T12:45:32.052" v="7362"/>
        <pc:sldMkLst>
          <pc:docMk/>
          <pc:sldMk cId="846869578" sldId="3274"/>
        </pc:sldMkLst>
        <pc:spChg chg="mod">
          <ac:chgData name="Helen Margolis" userId="e6a7afbc-961a-442d-a2df-b33b0221b063" providerId="ADAL" clId="{AB4858B3-5355-4FD0-BEBB-2743FBBB85E5}" dt="2023-05-02T21:02:32.796" v="1890" actId="1076"/>
          <ac:spMkLst>
            <pc:docMk/>
            <pc:sldMk cId="846869578" sldId="3274"/>
            <ac:spMk id="17" creationId="{E20BDB81-B6FC-FE22-A820-0AFC64EF0C12}"/>
          </ac:spMkLst>
        </pc:spChg>
      </pc:sldChg>
      <pc:sldChg chg="addSp delSp modSp add mod ord">
        <pc:chgData name="Helen Margolis" userId="e6a7afbc-961a-442d-a2df-b33b0221b063" providerId="ADAL" clId="{AB4858B3-5355-4FD0-BEBB-2743FBBB85E5}" dt="2023-05-04T15:31:40.060" v="6141" actId="403"/>
        <pc:sldMkLst>
          <pc:docMk/>
          <pc:sldMk cId="1150544605" sldId="3275"/>
        </pc:sldMkLst>
        <pc:spChg chg="add del">
          <ac:chgData name="Helen Margolis" userId="e6a7afbc-961a-442d-a2df-b33b0221b063" providerId="ADAL" clId="{AB4858B3-5355-4FD0-BEBB-2743FBBB85E5}" dt="2023-05-04T14:47:22.224" v="5884" actId="22"/>
          <ac:spMkLst>
            <pc:docMk/>
            <pc:sldMk cId="1150544605" sldId="3275"/>
            <ac:spMk id="5" creationId="{23B86648-B88A-34EF-CBE3-48E2BE1D487E}"/>
          </ac:spMkLst>
        </pc:spChg>
        <pc:spChg chg="add mod">
          <ac:chgData name="Helen Margolis" userId="e6a7afbc-961a-442d-a2df-b33b0221b063" providerId="ADAL" clId="{AB4858B3-5355-4FD0-BEBB-2743FBBB85E5}" dt="2023-05-04T15:31:40.060" v="6141" actId="403"/>
          <ac:spMkLst>
            <pc:docMk/>
            <pc:sldMk cId="1150544605" sldId="3275"/>
            <ac:spMk id="6" creationId="{56D887FA-D37B-DCC9-56B5-41090CD3141F}"/>
          </ac:spMkLst>
        </pc:spChg>
        <pc:spChg chg="mod">
          <ac:chgData name="Helen Margolis" userId="e6a7afbc-961a-442d-a2df-b33b0221b063" providerId="ADAL" clId="{AB4858B3-5355-4FD0-BEBB-2743FBBB85E5}" dt="2023-05-04T14:48:39.385" v="5922" actId="552"/>
          <ac:spMkLst>
            <pc:docMk/>
            <pc:sldMk cId="1150544605" sldId="3275"/>
            <ac:spMk id="13" creationId="{47DA38CE-241A-45CF-B8AF-AAAD286B586F}"/>
          </ac:spMkLst>
        </pc:spChg>
      </pc:sldChg>
      <pc:sldChg chg="add del">
        <pc:chgData name="Helen Margolis" userId="e6a7afbc-961a-442d-a2df-b33b0221b063" providerId="ADAL" clId="{AB4858B3-5355-4FD0-BEBB-2743FBBB85E5}" dt="2023-05-03T14:13:10.992" v="2079" actId="2696"/>
        <pc:sldMkLst>
          <pc:docMk/>
          <pc:sldMk cId="450372880" sldId="3276"/>
        </pc:sldMkLst>
      </pc:sldChg>
      <pc:sldChg chg="addSp delSp modSp add mod modAnim">
        <pc:chgData name="Helen Margolis" userId="e6a7afbc-961a-442d-a2df-b33b0221b063" providerId="ADAL" clId="{AB4858B3-5355-4FD0-BEBB-2743FBBB85E5}" dt="2023-05-06T12:37:49.637" v="7355"/>
        <pc:sldMkLst>
          <pc:docMk/>
          <pc:sldMk cId="713063247" sldId="3276"/>
        </pc:sldMkLst>
        <pc:spChg chg="add mod">
          <ac:chgData name="Helen Margolis" userId="e6a7afbc-961a-442d-a2df-b33b0221b063" providerId="ADAL" clId="{AB4858B3-5355-4FD0-BEBB-2743FBBB85E5}" dt="2023-05-04T08:38:15.120" v="3888" actId="113"/>
          <ac:spMkLst>
            <pc:docMk/>
            <pc:sldMk cId="713063247" sldId="3276"/>
            <ac:spMk id="3" creationId="{3E035791-F5CE-776A-459F-80F2980ECD23}"/>
          </ac:spMkLst>
        </pc:spChg>
        <pc:spChg chg="mod">
          <ac:chgData name="Helen Margolis" userId="e6a7afbc-961a-442d-a2df-b33b0221b063" providerId="ADAL" clId="{AB4858B3-5355-4FD0-BEBB-2743FBBB85E5}" dt="2023-05-04T08:36:37.570" v="3885" actId="692"/>
          <ac:spMkLst>
            <pc:docMk/>
            <pc:sldMk cId="713063247" sldId="3276"/>
            <ac:spMk id="5" creationId="{06ADD4B5-6525-5EE3-96F9-1F179943DB99}"/>
          </ac:spMkLst>
        </pc:spChg>
        <pc:spChg chg="add mod">
          <ac:chgData name="Helen Margolis" userId="e6a7afbc-961a-442d-a2df-b33b0221b063" providerId="ADAL" clId="{AB4858B3-5355-4FD0-BEBB-2743FBBB85E5}" dt="2023-05-04T08:35:59.476" v="3881" actId="164"/>
          <ac:spMkLst>
            <pc:docMk/>
            <pc:sldMk cId="713063247" sldId="3276"/>
            <ac:spMk id="6" creationId="{6D690B9D-425C-C837-F094-D05A53989852}"/>
          </ac:spMkLst>
        </pc:spChg>
        <pc:spChg chg="add mod">
          <ac:chgData name="Helen Margolis" userId="e6a7afbc-961a-442d-a2df-b33b0221b063" providerId="ADAL" clId="{AB4858B3-5355-4FD0-BEBB-2743FBBB85E5}" dt="2023-05-04T08:36:18.499" v="3883" actId="164"/>
          <ac:spMkLst>
            <pc:docMk/>
            <pc:sldMk cId="713063247" sldId="3276"/>
            <ac:spMk id="7" creationId="{A059AB2F-F078-10B2-65B8-8B57920A02DF}"/>
          </ac:spMkLst>
        </pc:spChg>
        <pc:spChg chg="del">
          <ac:chgData name="Helen Margolis" userId="e6a7afbc-961a-442d-a2df-b33b0221b063" providerId="ADAL" clId="{AB4858B3-5355-4FD0-BEBB-2743FBBB85E5}" dt="2023-05-03T17:29:19.552" v="2796" actId="478"/>
          <ac:spMkLst>
            <pc:docMk/>
            <pc:sldMk cId="713063247" sldId="3276"/>
            <ac:spMk id="7" creationId="{C947BE34-7ADF-E51B-3B92-159E9E935C7C}"/>
          </ac:spMkLst>
        </pc:spChg>
        <pc:spChg chg="del">
          <ac:chgData name="Helen Margolis" userId="e6a7afbc-961a-442d-a2df-b33b0221b063" providerId="ADAL" clId="{AB4858B3-5355-4FD0-BEBB-2743FBBB85E5}" dt="2023-05-03T17:29:19.552" v="2796" actId="478"/>
          <ac:spMkLst>
            <pc:docMk/>
            <pc:sldMk cId="713063247" sldId="3276"/>
            <ac:spMk id="8" creationId="{8BABDC72-7305-C7D4-7E3B-CC5D7CE0C984}"/>
          </ac:spMkLst>
        </pc:spChg>
        <pc:spChg chg="add mod">
          <ac:chgData name="Helen Margolis" userId="e6a7afbc-961a-442d-a2df-b33b0221b063" providerId="ADAL" clId="{AB4858B3-5355-4FD0-BEBB-2743FBBB85E5}" dt="2023-05-04T08:36:18.499" v="3883" actId="164"/>
          <ac:spMkLst>
            <pc:docMk/>
            <pc:sldMk cId="713063247" sldId="3276"/>
            <ac:spMk id="8" creationId="{FD1A6354-0166-7CA0-537D-70002A34A59D}"/>
          </ac:spMkLst>
        </pc:spChg>
        <pc:spChg chg="del">
          <ac:chgData name="Helen Margolis" userId="e6a7afbc-961a-442d-a2df-b33b0221b063" providerId="ADAL" clId="{AB4858B3-5355-4FD0-BEBB-2743FBBB85E5}" dt="2023-05-03T17:29:19.552" v="2796" actId="478"/>
          <ac:spMkLst>
            <pc:docMk/>
            <pc:sldMk cId="713063247" sldId="3276"/>
            <ac:spMk id="9" creationId="{401EE8A4-C76C-57BB-9ECE-AF700DBE9995}"/>
          </ac:spMkLst>
        </pc:spChg>
        <pc:spChg chg="add mod">
          <ac:chgData name="Helen Margolis" userId="e6a7afbc-961a-442d-a2df-b33b0221b063" providerId="ADAL" clId="{AB4858B3-5355-4FD0-BEBB-2743FBBB85E5}" dt="2023-05-04T08:36:18.499" v="3883" actId="164"/>
          <ac:spMkLst>
            <pc:docMk/>
            <pc:sldMk cId="713063247" sldId="3276"/>
            <ac:spMk id="9" creationId="{F1D4BDFF-D9FE-4458-789A-E49C9EE6BA4D}"/>
          </ac:spMkLst>
        </pc:spChg>
        <pc:spChg chg="mod">
          <ac:chgData name="Helen Margolis" userId="e6a7afbc-961a-442d-a2df-b33b0221b063" providerId="ADAL" clId="{AB4858B3-5355-4FD0-BEBB-2743FBBB85E5}" dt="2023-05-04T08:36:46.591" v="3886" actId="207"/>
          <ac:spMkLst>
            <pc:docMk/>
            <pc:sldMk cId="713063247" sldId="3276"/>
            <ac:spMk id="13" creationId="{D544C5AF-C042-6F73-09E9-1DC1C2BD5F7B}"/>
          </ac:spMkLst>
        </pc:spChg>
        <pc:spChg chg="add mod">
          <ac:chgData name="Helen Margolis" userId="e6a7afbc-961a-442d-a2df-b33b0221b063" providerId="ADAL" clId="{AB4858B3-5355-4FD0-BEBB-2743FBBB85E5}" dt="2023-05-04T08:35:59.476" v="3881" actId="164"/>
          <ac:spMkLst>
            <pc:docMk/>
            <pc:sldMk cId="713063247" sldId="3276"/>
            <ac:spMk id="14" creationId="{F3EC93A1-4FB8-DB8F-5B19-B27C81BE3423}"/>
          </ac:spMkLst>
        </pc:spChg>
        <pc:spChg chg="mod">
          <ac:chgData name="Helen Margolis" userId="e6a7afbc-961a-442d-a2df-b33b0221b063" providerId="ADAL" clId="{AB4858B3-5355-4FD0-BEBB-2743FBBB85E5}" dt="2023-05-04T08:36:46.591" v="3886" actId="207"/>
          <ac:spMkLst>
            <pc:docMk/>
            <pc:sldMk cId="713063247" sldId="3276"/>
            <ac:spMk id="15" creationId="{1B696ED6-83DA-4CDB-C938-E5DDAA367092}"/>
          </ac:spMkLst>
        </pc:spChg>
        <pc:spChg chg="mod">
          <ac:chgData name="Helen Margolis" userId="e6a7afbc-961a-442d-a2df-b33b0221b063" providerId="ADAL" clId="{AB4858B3-5355-4FD0-BEBB-2743FBBB85E5}" dt="2023-05-04T08:36:46.591" v="3886" actId="207"/>
          <ac:spMkLst>
            <pc:docMk/>
            <pc:sldMk cId="713063247" sldId="3276"/>
            <ac:spMk id="17" creationId="{69918320-8CA8-9532-60FE-5CE7FBF17D0F}"/>
          </ac:spMkLst>
        </pc:spChg>
        <pc:spChg chg="mod">
          <ac:chgData name="Helen Margolis" userId="e6a7afbc-961a-442d-a2df-b33b0221b063" providerId="ADAL" clId="{AB4858B3-5355-4FD0-BEBB-2743FBBB85E5}" dt="2023-05-04T08:36:46.591" v="3886" actId="207"/>
          <ac:spMkLst>
            <pc:docMk/>
            <pc:sldMk cId="713063247" sldId="3276"/>
            <ac:spMk id="19" creationId="{D73A5CBD-AAE0-1602-6789-CFD78D56E8AB}"/>
          </ac:spMkLst>
        </pc:spChg>
        <pc:spChg chg="mod">
          <ac:chgData name="Helen Margolis" userId="e6a7afbc-961a-442d-a2df-b33b0221b063" providerId="ADAL" clId="{AB4858B3-5355-4FD0-BEBB-2743FBBB85E5}" dt="2023-05-04T08:36:46.591" v="3886" actId="207"/>
          <ac:spMkLst>
            <pc:docMk/>
            <pc:sldMk cId="713063247" sldId="3276"/>
            <ac:spMk id="20" creationId="{4534CC3B-AB56-FA00-C076-569CD60DE232}"/>
          </ac:spMkLst>
        </pc:spChg>
        <pc:spChg chg="mod">
          <ac:chgData name="Helen Margolis" userId="e6a7afbc-961a-442d-a2df-b33b0221b063" providerId="ADAL" clId="{AB4858B3-5355-4FD0-BEBB-2743FBBB85E5}" dt="2023-05-04T08:36:46.591" v="3886" actId="207"/>
          <ac:spMkLst>
            <pc:docMk/>
            <pc:sldMk cId="713063247" sldId="3276"/>
            <ac:spMk id="21" creationId="{12E4C1C7-BCC5-FA3B-2648-6BFA4B604E8E}"/>
          </ac:spMkLst>
        </pc:spChg>
        <pc:spChg chg="mod">
          <ac:chgData name="Helen Margolis" userId="e6a7afbc-961a-442d-a2df-b33b0221b063" providerId="ADAL" clId="{AB4858B3-5355-4FD0-BEBB-2743FBBB85E5}" dt="2023-05-03T17:39:57.240" v="3072" actId="692"/>
          <ac:spMkLst>
            <pc:docMk/>
            <pc:sldMk cId="713063247" sldId="3276"/>
            <ac:spMk id="23" creationId="{0DF0C282-CE4A-C7FC-CC78-E5D7CDFB9E9F}"/>
          </ac:spMkLst>
        </pc:spChg>
        <pc:spChg chg="del">
          <ac:chgData name="Helen Margolis" userId="e6a7afbc-961a-442d-a2df-b33b0221b063" providerId="ADAL" clId="{AB4858B3-5355-4FD0-BEBB-2743FBBB85E5}" dt="2023-05-03T17:29:19.552" v="2796" actId="478"/>
          <ac:spMkLst>
            <pc:docMk/>
            <pc:sldMk cId="713063247" sldId="3276"/>
            <ac:spMk id="24" creationId="{188CA44F-7BE9-521C-FBC7-3B4432A07E44}"/>
          </ac:spMkLst>
        </pc:spChg>
        <pc:spChg chg="mod">
          <ac:chgData name="Helen Margolis" userId="e6a7afbc-961a-442d-a2df-b33b0221b063" providerId="ADAL" clId="{AB4858B3-5355-4FD0-BEBB-2743FBBB85E5}" dt="2023-05-03T17:39:42.233" v="3071" actId="207"/>
          <ac:spMkLst>
            <pc:docMk/>
            <pc:sldMk cId="713063247" sldId="3276"/>
            <ac:spMk id="26" creationId="{94F46C46-08FE-F131-D5E5-237AF916101D}"/>
          </ac:spMkLst>
        </pc:spChg>
        <pc:spChg chg="mod">
          <ac:chgData name="Helen Margolis" userId="e6a7afbc-961a-442d-a2df-b33b0221b063" providerId="ADAL" clId="{AB4858B3-5355-4FD0-BEBB-2743FBBB85E5}" dt="2023-05-03T17:39:42.233" v="3071" actId="207"/>
          <ac:spMkLst>
            <pc:docMk/>
            <pc:sldMk cId="713063247" sldId="3276"/>
            <ac:spMk id="27" creationId="{69C93E29-6F29-C627-2E3F-4399D03AE723}"/>
          </ac:spMkLst>
        </pc:spChg>
        <pc:spChg chg="add del mod">
          <ac:chgData name="Helen Margolis" userId="e6a7afbc-961a-442d-a2df-b33b0221b063" providerId="ADAL" clId="{AB4858B3-5355-4FD0-BEBB-2743FBBB85E5}" dt="2023-05-03T17:36:52.840" v="3055" actId="478"/>
          <ac:spMkLst>
            <pc:docMk/>
            <pc:sldMk cId="713063247" sldId="3276"/>
            <ac:spMk id="33" creationId="{13543FAA-6C97-6638-9036-B8D38C83BBCE}"/>
          </ac:spMkLst>
        </pc:spChg>
        <pc:spChg chg="add mod">
          <ac:chgData name="Helen Margolis" userId="e6a7afbc-961a-442d-a2df-b33b0221b063" providerId="ADAL" clId="{AB4858B3-5355-4FD0-BEBB-2743FBBB85E5}" dt="2023-05-04T08:33:41.431" v="3783" actId="1076"/>
          <ac:spMkLst>
            <pc:docMk/>
            <pc:sldMk cId="713063247" sldId="3276"/>
            <ac:spMk id="34" creationId="{5DE0F8F8-4FB2-9D7D-3EB4-1BF272F9A7BC}"/>
          </ac:spMkLst>
        </pc:spChg>
        <pc:spChg chg="add mod">
          <ac:chgData name="Helen Margolis" userId="e6a7afbc-961a-442d-a2df-b33b0221b063" providerId="ADAL" clId="{AB4858B3-5355-4FD0-BEBB-2743FBBB85E5}" dt="2023-05-04T08:36:33.076" v="3884" actId="207"/>
          <ac:spMkLst>
            <pc:docMk/>
            <pc:sldMk cId="713063247" sldId="3276"/>
            <ac:spMk id="37" creationId="{7DB0D16E-1540-6802-39B6-7AC70B8B477B}"/>
          </ac:spMkLst>
        </pc:spChg>
        <pc:spChg chg="add del mod">
          <ac:chgData name="Helen Margolis" userId="e6a7afbc-961a-442d-a2df-b33b0221b063" providerId="ADAL" clId="{AB4858B3-5355-4FD0-BEBB-2743FBBB85E5}" dt="2023-05-03T17:43:20.369" v="3293" actId="478"/>
          <ac:spMkLst>
            <pc:docMk/>
            <pc:sldMk cId="713063247" sldId="3276"/>
            <ac:spMk id="39" creationId="{7B23FBCE-2BCC-DC93-9D0A-C266A0EDE253}"/>
          </ac:spMkLst>
        </pc:spChg>
        <pc:spChg chg="del">
          <ac:chgData name="Helen Margolis" userId="e6a7afbc-961a-442d-a2df-b33b0221b063" providerId="ADAL" clId="{AB4858B3-5355-4FD0-BEBB-2743FBBB85E5}" dt="2023-05-03T17:29:23.877" v="2797" actId="478"/>
          <ac:spMkLst>
            <pc:docMk/>
            <pc:sldMk cId="713063247" sldId="3276"/>
            <ac:spMk id="50" creationId="{9C0C599C-3150-8C1E-AB73-AFD0B9006600}"/>
          </ac:spMkLst>
        </pc:spChg>
        <pc:grpChg chg="add mod">
          <ac:chgData name="Helen Margolis" userId="e6a7afbc-961a-442d-a2df-b33b0221b063" providerId="ADAL" clId="{AB4858B3-5355-4FD0-BEBB-2743FBBB85E5}" dt="2023-05-03T17:43:56.432" v="3300" actId="164"/>
          <ac:grpSpMkLst>
            <pc:docMk/>
            <pc:sldMk cId="713063247" sldId="3276"/>
            <ac:grpSpMk id="4" creationId="{235F8418-C3C3-F152-43A1-F2D5EAE94AAC}"/>
          </ac:grpSpMkLst>
        </pc:grpChg>
        <pc:grpChg chg="add mod">
          <ac:chgData name="Helen Margolis" userId="e6a7afbc-961a-442d-a2df-b33b0221b063" providerId="ADAL" clId="{AB4858B3-5355-4FD0-BEBB-2743FBBB85E5}" dt="2023-05-04T08:36:18.499" v="3883" actId="164"/>
          <ac:grpSpMkLst>
            <pc:docMk/>
            <pc:sldMk cId="713063247" sldId="3276"/>
            <ac:grpSpMk id="16" creationId="{571F883E-7A16-9131-9BD1-36CFB577D761}"/>
          </ac:grpSpMkLst>
        </pc:grpChg>
        <pc:grpChg chg="add mod">
          <ac:chgData name="Helen Margolis" userId="e6a7afbc-961a-442d-a2df-b33b0221b063" providerId="ADAL" clId="{AB4858B3-5355-4FD0-BEBB-2743FBBB85E5}" dt="2023-05-04T08:36:18.499" v="3883" actId="164"/>
          <ac:grpSpMkLst>
            <pc:docMk/>
            <pc:sldMk cId="713063247" sldId="3276"/>
            <ac:grpSpMk id="18" creationId="{C9EE95BD-1B89-9B1F-D19F-A1CE275431F9}"/>
          </ac:grpSpMkLst>
        </pc:grpChg>
        <pc:grpChg chg="add mod">
          <ac:chgData name="Helen Margolis" userId="e6a7afbc-961a-442d-a2df-b33b0221b063" providerId="ADAL" clId="{AB4858B3-5355-4FD0-BEBB-2743FBBB85E5}" dt="2023-05-03T17:43:48.693" v="3299" actId="164"/>
          <ac:grpSpMkLst>
            <pc:docMk/>
            <pc:sldMk cId="713063247" sldId="3276"/>
            <ac:grpSpMk id="22" creationId="{C317C639-5C52-B73C-7F69-57952EB2F63A}"/>
          </ac:grpSpMkLst>
        </pc:grpChg>
        <pc:grpChg chg="add mod">
          <ac:chgData name="Helen Margolis" userId="e6a7afbc-961a-442d-a2df-b33b0221b063" providerId="ADAL" clId="{AB4858B3-5355-4FD0-BEBB-2743FBBB85E5}" dt="2023-05-04T08:34:13.663" v="3786" actId="1076"/>
          <ac:grpSpMkLst>
            <pc:docMk/>
            <pc:sldMk cId="713063247" sldId="3276"/>
            <ac:grpSpMk id="40" creationId="{93B54CC4-11C5-0FC2-0F70-349CF37E6656}"/>
          </ac:grpSpMkLst>
        </pc:grpChg>
        <pc:grpChg chg="add mod">
          <ac:chgData name="Helen Margolis" userId="e6a7afbc-961a-442d-a2df-b33b0221b063" providerId="ADAL" clId="{AB4858B3-5355-4FD0-BEBB-2743FBBB85E5}" dt="2023-05-04T08:34:13.663" v="3786" actId="1076"/>
          <ac:grpSpMkLst>
            <pc:docMk/>
            <pc:sldMk cId="713063247" sldId="3276"/>
            <ac:grpSpMk id="41" creationId="{9D9D82D8-54AE-ADCB-9CF6-0E35C31C3D0A}"/>
          </ac:grpSpMkLst>
        </pc:grpChg>
        <pc:graphicFrameChg chg="add del mod">
          <ac:chgData name="Helen Margolis" userId="e6a7afbc-961a-442d-a2df-b33b0221b063" providerId="ADAL" clId="{AB4858B3-5355-4FD0-BEBB-2743FBBB85E5}" dt="2023-05-03T17:30:06.561" v="2800" actId="478"/>
          <ac:graphicFrameMkLst>
            <pc:docMk/>
            <pc:sldMk cId="713063247" sldId="3276"/>
            <ac:graphicFrameMk id="3" creationId="{B9CE44FF-E1B0-5440-6493-B486F1527AC3}"/>
          </ac:graphicFrameMkLst>
        </pc:graphicFrameChg>
        <pc:picChg chg="del">
          <ac:chgData name="Helen Margolis" userId="e6a7afbc-961a-442d-a2df-b33b0221b063" providerId="ADAL" clId="{AB4858B3-5355-4FD0-BEBB-2743FBBB85E5}" dt="2023-05-03T17:29:17.248" v="2795" actId="478"/>
          <ac:picMkLst>
            <pc:docMk/>
            <pc:sldMk cId="713063247" sldId="3276"/>
            <ac:picMk id="6" creationId="{09A580DB-F8DC-4BD5-9D7E-06242F357B41}"/>
          </ac:picMkLst>
        </pc:picChg>
        <pc:picChg chg="del mod ord modCrop">
          <ac:chgData name="Helen Margolis" userId="e6a7afbc-961a-442d-a2df-b33b0221b063" providerId="ADAL" clId="{AB4858B3-5355-4FD0-BEBB-2743FBBB85E5}" dt="2023-05-03T17:30:33.186" v="2821" actId="478"/>
          <ac:picMkLst>
            <pc:docMk/>
            <pc:sldMk cId="713063247" sldId="3276"/>
            <ac:picMk id="28" creationId="{EE6C3ECE-B470-DA56-05A2-9FB652BAE5CD}"/>
          </ac:picMkLst>
        </pc:picChg>
        <pc:picChg chg="mod ord modCrop">
          <ac:chgData name="Helen Margolis" userId="e6a7afbc-961a-442d-a2df-b33b0221b063" providerId="ADAL" clId="{AB4858B3-5355-4FD0-BEBB-2743FBBB85E5}" dt="2023-05-04T08:34:13.663" v="3786" actId="1076"/>
          <ac:picMkLst>
            <pc:docMk/>
            <pc:sldMk cId="713063247" sldId="3276"/>
            <ac:picMk id="30" creationId="{52A1AB4A-250D-9801-31AC-F46B5C4C0DD4}"/>
          </ac:picMkLst>
        </pc:picChg>
        <pc:cxnChg chg="del mod">
          <ac:chgData name="Helen Margolis" userId="e6a7afbc-961a-442d-a2df-b33b0221b063" providerId="ADAL" clId="{AB4858B3-5355-4FD0-BEBB-2743FBBB85E5}" dt="2023-05-03T17:29:19.552" v="2796" actId="478"/>
          <ac:cxnSpMkLst>
            <pc:docMk/>
            <pc:sldMk cId="713063247" sldId="3276"/>
            <ac:cxnSpMk id="14" creationId="{841C78ED-006E-F8AB-AE64-BF9A54C1E35C}"/>
          </ac:cxnSpMkLst>
        </pc:cxnChg>
        <pc:cxnChg chg="del mod">
          <ac:chgData name="Helen Margolis" userId="e6a7afbc-961a-442d-a2df-b33b0221b063" providerId="ADAL" clId="{AB4858B3-5355-4FD0-BEBB-2743FBBB85E5}" dt="2023-05-03T17:29:19.552" v="2796" actId="478"/>
          <ac:cxnSpMkLst>
            <pc:docMk/>
            <pc:sldMk cId="713063247" sldId="3276"/>
            <ac:cxnSpMk id="16" creationId="{DD4B0784-3C6B-0BD6-4CAE-CC780BC9049A}"/>
          </ac:cxnSpMkLst>
        </pc:cxnChg>
        <pc:cxnChg chg="del mod">
          <ac:chgData name="Helen Margolis" userId="e6a7afbc-961a-442d-a2df-b33b0221b063" providerId="ADAL" clId="{AB4858B3-5355-4FD0-BEBB-2743FBBB85E5}" dt="2023-05-03T17:29:19.552" v="2796" actId="478"/>
          <ac:cxnSpMkLst>
            <pc:docMk/>
            <pc:sldMk cId="713063247" sldId="3276"/>
            <ac:cxnSpMk id="18" creationId="{7848E446-35DB-66A4-884A-E48001B1B6A4}"/>
          </ac:cxnSpMkLst>
        </pc:cxnChg>
        <pc:cxnChg chg="del mod">
          <ac:chgData name="Helen Margolis" userId="e6a7afbc-961a-442d-a2df-b33b0221b063" providerId="ADAL" clId="{AB4858B3-5355-4FD0-BEBB-2743FBBB85E5}" dt="2023-05-03T17:29:19.552" v="2796" actId="478"/>
          <ac:cxnSpMkLst>
            <pc:docMk/>
            <pc:sldMk cId="713063247" sldId="3276"/>
            <ac:cxnSpMk id="25" creationId="{EB5543CB-6F9D-8E1E-097D-8118B2EF1BE4}"/>
          </ac:cxnSpMkLst>
        </pc:cxnChg>
        <pc:cxnChg chg="del mod">
          <ac:chgData name="Helen Margolis" userId="e6a7afbc-961a-442d-a2df-b33b0221b063" providerId="ADAL" clId="{AB4858B3-5355-4FD0-BEBB-2743FBBB85E5}" dt="2023-05-03T17:29:19.552" v="2796" actId="478"/>
          <ac:cxnSpMkLst>
            <pc:docMk/>
            <pc:sldMk cId="713063247" sldId="3276"/>
            <ac:cxnSpMk id="29" creationId="{BE827287-9D3F-EF61-ACB1-C423FC000300}"/>
          </ac:cxnSpMkLst>
        </pc:cxnChg>
        <pc:cxnChg chg="del mod">
          <ac:chgData name="Helen Margolis" userId="e6a7afbc-961a-442d-a2df-b33b0221b063" providerId="ADAL" clId="{AB4858B3-5355-4FD0-BEBB-2743FBBB85E5}" dt="2023-05-03T17:29:19.552" v="2796" actId="478"/>
          <ac:cxnSpMkLst>
            <pc:docMk/>
            <pc:sldMk cId="713063247" sldId="3276"/>
            <ac:cxnSpMk id="32" creationId="{DB13B502-71BB-E0F3-4FB6-15C58659CBA1}"/>
          </ac:cxnSpMkLst>
        </pc:cxnChg>
        <pc:cxnChg chg="del mod">
          <ac:chgData name="Helen Margolis" userId="e6a7afbc-961a-442d-a2df-b33b0221b063" providerId="ADAL" clId="{AB4858B3-5355-4FD0-BEBB-2743FBBB85E5}" dt="2023-05-03T17:29:19.552" v="2796" actId="478"/>
          <ac:cxnSpMkLst>
            <pc:docMk/>
            <pc:sldMk cId="713063247" sldId="3276"/>
            <ac:cxnSpMk id="35" creationId="{CC7AEA46-4FEE-98E9-F978-E954AEF05744}"/>
          </ac:cxnSpMkLst>
        </pc:cxnChg>
        <pc:cxnChg chg="del mod">
          <ac:chgData name="Helen Margolis" userId="e6a7afbc-961a-442d-a2df-b33b0221b063" providerId="ADAL" clId="{AB4858B3-5355-4FD0-BEBB-2743FBBB85E5}" dt="2023-05-03T17:29:19.552" v="2796" actId="478"/>
          <ac:cxnSpMkLst>
            <pc:docMk/>
            <pc:sldMk cId="713063247" sldId="3276"/>
            <ac:cxnSpMk id="36" creationId="{6F2E3D1C-26D7-FB1A-25D6-F26C58B34F73}"/>
          </ac:cxnSpMkLst>
        </pc:cxnChg>
      </pc:sldChg>
      <pc:sldChg chg="addSp delSp modSp add mod delAnim">
        <pc:chgData name="Helen Margolis" userId="e6a7afbc-961a-442d-a2df-b33b0221b063" providerId="ADAL" clId="{AB4858B3-5355-4FD0-BEBB-2743FBBB85E5}" dt="2023-05-14T13:03:55.761" v="7535" actId="1076"/>
        <pc:sldMkLst>
          <pc:docMk/>
          <pc:sldMk cId="3445482197" sldId="3277"/>
        </pc:sldMkLst>
        <pc:spChg chg="add mod">
          <ac:chgData name="Helen Margolis" userId="e6a7afbc-961a-442d-a2df-b33b0221b063" providerId="ADAL" clId="{AB4858B3-5355-4FD0-BEBB-2743FBBB85E5}" dt="2023-05-14T13:03:33.795" v="7532" actId="1076"/>
          <ac:spMkLst>
            <pc:docMk/>
            <pc:sldMk cId="3445482197" sldId="3277"/>
            <ac:spMk id="4" creationId="{93AF5984-0250-38B5-5DC4-1A5B601271DF}"/>
          </ac:spMkLst>
        </pc:spChg>
        <pc:spChg chg="add mod">
          <ac:chgData name="Helen Margolis" userId="e6a7afbc-961a-442d-a2df-b33b0221b063" providerId="ADAL" clId="{AB4858B3-5355-4FD0-BEBB-2743FBBB85E5}" dt="2023-05-14T13:03:37.492" v="7533" actId="1076"/>
          <ac:spMkLst>
            <pc:docMk/>
            <pc:sldMk cId="3445482197" sldId="3277"/>
            <ac:spMk id="5" creationId="{10ABBFAC-2EA3-899C-18C4-C5F837AD2744}"/>
          </ac:spMkLst>
        </pc:spChg>
        <pc:spChg chg="add del mod">
          <ac:chgData name="Helen Margolis" userId="e6a7afbc-961a-442d-a2df-b33b0221b063" providerId="ADAL" clId="{AB4858B3-5355-4FD0-BEBB-2743FBBB85E5}" dt="2023-05-05T20:24:46.030" v="7295" actId="478"/>
          <ac:spMkLst>
            <pc:docMk/>
            <pc:sldMk cId="3445482197" sldId="3277"/>
            <ac:spMk id="6" creationId="{1BA3AFDE-ADFC-44FC-4077-75BEA66A5F8A}"/>
          </ac:spMkLst>
        </pc:spChg>
        <pc:spChg chg="del">
          <ac:chgData name="Helen Margolis" userId="e6a7afbc-961a-442d-a2df-b33b0221b063" providerId="ADAL" clId="{AB4858B3-5355-4FD0-BEBB-2743FBBB85E5}" dt="2023-05-04T11:48:13.289" v="3935" actId="478"/>
          <ac:spMkLst>
            <pc:docMk/>
            <pc:sldMk cId="3445482197" sldId="3277"/>
            <ac:spMk id="6" creationId="{88C797CC-8C5A-4431-8415-46C419008CED}"/>
          </ac:spMkLst>
        </pc:spChg>
        <pc:spChg chg="del">
          <ac:chgData name="Helen Margolis" userId="e6a7afbc-961a-442d-a2df-b33b0221b063" providerId="ADAL" clId="{AB4858B3-5355-4FD0-BEBB-2743FBBB85E5}" dt="2023-05-04T11:48:13.289" v="3935" actId="478"/>
          <ac:spMkLst>
            <pc:docMk/>
            <pc:sldMk cId="3445482197" sldId="3277"/>
            <ac:spMk id="7" creationId="{E70F5D76-ADB1-BBFB-6FA5-65148E6EB91A}"/>
          </ac:spMkLst>
        </pc:spChg>
        <pc:spChg chg="add mod">
          <ac:chgData name="Helen Margolis" userId="e6a7afbc-961a-442d-a2df-b33b0221b063" providerId="ADAL" clId="{AB4858B3-5355-4FD0-BEBB-2743FBBB85E5}" dt="2023-05-04T11:58:04.911" v="4065" actId="1076"/>
          <ac:spMkLst>
            <pc:docMk/>
            <pc:sldMk cId="3445482197" sldId="3277"/>
            <ac:spMk id="9" creationId="{ED823702-5E98-B4B5-4F41-51B64C97CC84}"/>
          </ac:spMkLst>
        </pc:spChg>
        <pc:spChg chg="add mod topLvl">
          <ac:chgData name="Helen Margolis" userId="e6a7afbc-961a-442d-a2df-b33b0221b063" providerId="ADAL" clId="{AB4858B3-5355-4FD0-BEBB-2743FBBB85E5}" dt="2023-05-14T13:03:19.532" v="7530" actId="14100"/>
          <ac:spMkLst>
            <pc:docMk/>
            <pc:sldMk cId="3445482197" sldId="3277"/>
            <ac:spMk id="13" creationId="{2DE9D1BF-F65F-9F7D-A0A5-63F0F4377A35}"/>
          </ac:spMkLst>
        </pc:spChg>
        <pc:spChg chg="add mod topLvl">
          <ac:chgData name="Helen Margolis" userId="e6a7afbc-961a-442d-a2df-b33b0221b063" providerId="ADAL" clId="{AB4858B3-5355-4FD0-BEBB-2743FBBB85E5}" dt="2023-05-14T13:03:55.761" v="7535" actId="1076"/>
          <ac:spMkLst>
            <pc:docMk/>
            <pc:sldMk cId="3445482197" sldId="3277"/>
            <ac:spMk id="14" creationId="{D92B8589-4E9D-242B-8B50-3C273F66B0B1}"/>
          </ac:spMkLst>
        </pc:spChg>
        <pc:spChg chg="add mod">
          <ac:chgData name="Helen Margolis" userId="e6a7afbc-961a-442d-a2df-b33b0221b063" providerId="ADAL" clId="{AB4858B3-5355-4FD0-BEBB-2743FBBB85E5}" dt="2023-05-05T20:25:57.930" v="7298" actId="179"/>
          <ac:spMkLst>
            <pc:docMk/>
            <pc:sldMk cId="3445482197" sldId="3277"/>
            <ac:spMk id="15" creationId="{39E92D54-F9C2-695E-CC9B-F7E8B1FF7909}"/>
          </ac:spMkLst>
        </pc:spChg>
        <pc:spChg chg="del">
          <ac:chgData name="Helen Margolis" userId="e6a7afbc-961a-442d-a2df-b33b0221b063" providerId="ADAL" clId="{AB4858B3-5355-4FD0-BEBB-2743FBBB85E5}" dt="2023-05-04T11:48:13.289" v="3935" actId="478"/>
          <ac:spMkLst>
            <pc:docMk/>
            <pc:sldMk cId="3445482197" sldId="3277"/>
            <ac:spMk id="16" creationId="{A10DA453-6140-02F9-7490-69D04D3266BD}"/>
          </ac:spMkLst>
        </pc:spChg>
        <pc:spChg chg="del">
          <ac:chgData name="Helen Margolis" userId="e6a7afbc-961a-442d-a2df-b33b0221b063" providerId="ADAL" clId="{AB4858B3-5355-4FD0-BEBB-2743FBBB85E5}" dt="2023-05-04T11:48:13.289" v="3935" actId="478"/>
          <ac:spMkLst>
            <pc:docMk/>
            <pc:sldMk cId="3445482197" sldId="3277"/>
            <ac:spMk id="18" creationId="{127DD7CA-94E9-43EF-92C4-4FEAE7BE7F12}"/>
          </ac:spMkLst>
        </pc:spChg>
        <pc:spChg chg="del">
          <ac:chgData name="Helen Margolis" userId="e6a7afbc-961a-442d-a2df-b33b0221b063" providerId="ADAL" clId="{AB4858B3-5355-4FD0-BEBB-2743FBBB85E5}" dt="2023-05-04T11:48:13.289" v="3935" actId="478"/>
          <ac:spMkLst>
            <pc:docMk/>
            <pc:sldMk cId="3445482197" sldId="3277"/>
            <ac:spMk id="25" creationId="{301F9781-CF62-407B-964E-B70F0544C27A}"/>
          </ac:spMkLst>
        </pc:spChg>
        <pc:spChg chg="del">
          <ac:chgData name="Helen Margolis" userId="e6a7afbc-961a-442d-a2df-b33b0221b063" providerId="ADAL" clId="{AB4858B3-5355-4FD0-BEBB-2743FBBB85E5}" dt="2023-05-04T11:48:13.289" v="3935" actId="478"/>
          <ac:spMkLst>
            <pc:docMk/>
            <pc:sldMk cId="3445482197" sldId="3277"/>
            <ac:spMk id="41" creationId="{152E116C-401B-4C06-858A-4B9E75BB27C5}"/>
          </ac:spMkLst>
        </pc:spChg>
        <pc:spChg chg="del">
          <ac:chgData name="Helen Margolis" userId="e6a7afbc-961a-442d-a2df-b33b0221b063" providerId="ADAL" clId="{AB4858B3-5355-4FD0-BEBB-2743FBBB85E5}" dt="2023-05-04T11:48:13.289" v="3935" actId="478"/>
          <ac:spMkLst>
            <pc:docMk/>
            <pc:sldMk cId="3445482197" sldId="3277"/>
            <ac:spMk id="46" creationId="{B9A60987-9A22-4256-9665-76279256479B}"/>
          </ac:spMkLst>
        </pc:spChg>
        <pc:grpChg chg="add del mod">
          <ac:chgData name="Helen Margolis" userId="e6a7afbc-961a-442d-a2df-b33b0221b063" providerId="ADAL" clId="{AB4858B3-5355-4FD0-BEBB-2743FBBB85E5}" dt="2023-05-14T13:03:45.988" v="7534" actId="1076"/>
          <ac:grpSpMkLst>
            <pc:docMk/>
            <pc:sldMk cId="3445482197" sldId="3277"/>
            <ac:grpSpMk id="17" creationId="{8A549925-DD39-4494-C6C1-5321CC86EFF5}"/>
          </ac:grpSpMkLst>
        </pc:grpChg>
        <pc:picChg chg="mod modCrop">
          <ac:chgData name="Helen Margolis" userId="e6a7afbc-961a-442d-a2df-b33b0221b063" providerId="ADAL" clId="{AB4858B3-5355-4FD0-BEBB-2743FBBB85E5}" dt="2023-05-14T13:02:14.322" v="7484" actId="1076"/>
          <ac:picMkLst>
            <pc:docMk/>
            <pc:sldMk cId="3445482197" sldId="3277"/>
            <ac:picMk id="3" creationId="{169077EF-AA71-A5AF-D129-A02F6CA6AC99}"/>
          </ac:picMkLst>
        </pc:picChg>
        <pc:picChg chg="del">
          <ac:chgData name="Helen Margolis" userId="e6a7afbc-961a-442d-a2df-b33b0221b063" providerId="ADAL" clId="{AB4858B3-5355-4FD0-BEBB-2743FBBB85E5}" dt="2023-05-04T11:48:13.289" v="3935" actId="478"/>
          <ac:picMkLst>
            <pc:docMk/>
            <pc:sldMk cId="3445482197" sldId="3277"/>
            <ac:picMk id="3" creationId="{2A02797F-1EAF-335A-1A83-B8E66AC72F92}"/>
          </ac:picMkLst>
        </pc:picChg>
        <pc:picChg chg="add del mod">
          <ac:chgData name="Helen Margolis" userId="e6a7afbc-961a-442d-a2df-b33b0221b063" providerId="ADAL" clId="{AB4858B3-5355-4FD0-BEBB-2743FBBB85E5}" dt="2023-05-14T13:01:55.156" v="7481" actId="478"/>
          <ac:picMkLst>
            <pc:docMk/>
            <pc:sldMk cId="3445482197" sldId="3277"/>
            <ac:picMk id="1026" creationId="{DF9337F4-ED6F-9259-CB94-DEC809F44F1A}"/>
          </ac:picMkLst>
        </pc:picChg>
      </pc:sldChg>
      <pc:sldChg chg="addSp delSp modSp add mod modAnim">
        <pc:chgData name="Helen Margolis" userId="e6a7afbc-961a-442d-a2df-b33b0221b063" providerId="ADAL" clId="{AB4858B3-5355-4FD0-BEBB-2743FBBB85E5}" dt="2023-05-06T12:35:30.314" v="7344"/>
        <pc:sldMkLst>
          <pc:docMk/>
          <pc:sldMk cId="1602757105" sldId="3278"/>
        </pc:sldMkLst>
        <pc:spChg chg="mod">
          <ac:chgData name="Helen Margolis" userId="e6a7afbc-961a-442d-a2df-b33b0221b063" providerId="ADAL" clId="{AB4858B3-5355-4FD0-BEBB-2743FBBB85E5}" dt="2023-05-05T09:54:45.857" v="6165" actId="1076"/>
          <ac:spMkLst>
            <pc:docMk/>
            <pc:sldMk cId="1602757105" sldId="3278"/>
            <ac:spMk id="4" creationId="{C7C66B75-DCD2-942C-815E-966F17E7451F}"/>
          </ac:spMkLst>
        </pc:spChg>
        <pc:spChg chg="mod">
          <ac:chgData name="Helen Margolis" userId="e6a7afbc-961a-442d-a2df-b33b0221b063" providerId="ADAL" clId="{AB4858B3-5355-4FD0-BEBB-2743FBBB85E5}" dt="2023-05-05T09:54:45.857" v="6165" actId="1076"/>
          <ac:spMkLst>
            <pc:docMk/>
            <pc:sldMk cId="1602757105" sldId="3278"/>
            <ac:spMk id="5" creationId="{47B9F29E-1C7E-D721-6CDD-98FA39D49522}"/>
          </ac:spMkLst>
        </pc:spChg>
        <pc:spChg chg="mod">
          <ac:chgData name="Helen Margolis" userId="e6a7afbc-961a-442d-a2df-b33b0221b063" providerId="ADAL" clId="{AB4858B3-5355-4FD0-BEBB-2743FBBB85E5}" dt="2023-05-05T09:54:45.857" v="6165" actId="1076"/>
          <ac:spMkLst>
            <pc:docMk/>
            <pc:sldMk cId="1602757105" sldId="3278"/>
            <ac:spMk id="7" creationId="{FEDA5156-314C-E540-5CDB-2E47F06D2EF1}"/>
          </ac:spMkLst>
        </pc:spChg>
        <pc:spChg chg="mod">
          <ac:chgData name="Helen Margolis" userId="e6a7afbc-961a-442d-a2df-b33b0221b063" providerId="ADAL" clId="{AB4858B3-5355-4FD0-BEBB-2743FBBB85E5}" dt="2023-05-05T09:54:45.857" v="6165" actId="1076"/>
          <ac:spMkLst>
            <pc:docMk/>
            <pc:sldMk cId="1602757105" sldId="3278"/>
            <ac:spMk id="8" creationId="{5FF6D04E-4594-7082-A01C-0F10FB8A22FE}"/>
          </ac:spMkLst>
        </pc:spChg>
        <pc:spChg chg="mod">
          <ac:chgData name="Helen Margolis" userId="e6a7afbc-961a-442d-a2df-b33b0221b063" providerId="ADAL" clId="{AB4858B3-5355-4FD0-BEBB-2743FBBB85E5}" dt="2023-05-05T10:05:46.169" v="6290" actId="179"/>
          <ac:spMkLst>
            <pc:docMk/>
            <pc:sldMk cId="1602757105" sldId="3278"/>
            <ac:spMk id="9" creationId="{1129499C-A300-04E0-7740-A01F01CA0C30}"/>
          </ac:spMkLst>
        </pc:spChg>
        <pc:spChg chg="mod">
          <ac:chgData name="Helen Margolis" userId="e6a7afbc-961a-442d-a2df-b33b0221b063" providerId="ADAL" clId="{AB4858B3-5355-4FD0-BEBB-2743FBBB85E5}" dt="2023-05-05T10:05:41.712" v="6289" actId="179"/>
          <ac:spMkLst>
            <pc:docMk/>
            <pc:sldMk cId="1602757105" sldId="3278"/>
            <ac:spMk id="13" creationId="{A55F0290-79E1-DBF6-BE86-00EC92E27F03}"/>
          </ac:spMkLst>
        </pc:spChg>
        <pc:spChg chg="mod">
          <ac:chgData name="Helen Margolis" userId="e6a7afbc-961a-442d-a2df-b33b0221b063" providerId="ADAL" clId="{AB4858B3-5355-4FD0-BEBB-2743FBBB85E5}" dt="2023-05-05T09:54:45.857" v="6165" actId="1076"/>
          <ac:spMkLst>
            <pc:docMk/>
            <pc:sldMk cId="1602757105" sldId="3278"/>
            <ac:spMk id="16" creationId="{50B77C05-3AD9-A3C6-4BFA-642DAD871020}"/>
          </ac:spMkLst>
        </pc:spChg>
        <pc:spChg chg="mod">
          <ac:chgData name="Helen Margolis" userId="e6a7afbc-961a-442d-a2df-b33b0221b063" providerId="ADAL" clId="{AB4858B3-5355-4FD0-BEBB-2743FBBB85E5}" dt="2023-05-05T09:54:45.857" v="6165" actId="1076"/>
          <ac:spMkLst>
            <pc:docMk/>
            <pc:sldMk cId="1602757105" sldId="3278"/>
            <ac:spMk id="17" creationId="{66B128AF-F20B-25EC-0412-2C51260B3AD9}"/>
          </ac:spMkLst>
        </pc:spChg>
        <pc:spChg chg="mod">
          <ac:chgData name="Helen Margolis" userId="e6a7afbc-961a-442d-a2df-b33b0221b063" providerId="ADAL" clId="{AB4858B3-5355-4FD0-BEBB-2743FBBB85E5}" dt="2023-05-05T09:54:45.857" v="6165" actId="1076"/>
          <ac:spMkLst>
            <pc:docMk/>
            <pc:sldMk cId="1602757105" sldId="3278"/>
            <ac:spMk id="18" creationId="{5673B57F-1CC5-0B80-F46A-3FA59FAAD2D2}"/>
          </ac:spMkLst>
        </pc:spChg>
        <pc:spChg chg="mod topLvl">
          <ac:chgData name="Helen Margolis" userId="e6a7afbc-961a-442d-a2df-b33b0221b063" providerId="ADAL" clId="{AB4858B3-5355-4FD0-BEBB-2743FBBB85E5}" dt="2023-05-05T10:09:52.554" v="6320" actId="164"/>
          <ac:spMkLst>
            <pc:docMk/>
            <pc:sldMk cId="1602757105" sldId="3278"/>
            <ac:spMk id="21" creationId="{B3F72117-D037-3AE8-9A17-0BE75E08B880}"/>
          </ac:spMkLst>
        </pc:spChg>
        <pc:spChg chg="mod topLvl">
          <ac:chgData name="Helen Margolis" userId="e6a7afbc-961a-442d-a2df-b33b0221b063" providerId="ADAL" clId="{AB4858B3-5355-4FD0-BEBB-2743FBBB85E5}" dt="2023-05-05T10:09:52.554" v="6320" actId="164"/>
          <ac:spMkLst>
            <pc:docMk/>
            <pc:sldMk cId="1602757105" sldId="3278"/>
            <ac:spMk id="22" creationId="{7F93DAA0-165E-EF42-4234-CD39EA620D7C}"/>
          </ac:spMkLst>
        </pc:spChg>
        <pc:spChg chg="mod topLvl">
          <ac:chgData name="Helen Margolis" userId="e6a7afbc-961a-442d-a2df-b33b0221b063" providerId="ADAL" clId="{AB4858B3-5355-4FD0-BEBB-2743FBBB85E5}" dt="2023-05-05T10:09:23.887" v="6317" actId="164"/>
          <ac:spMkLst>
            <pc:docMk/>
            <pc:sldMk cId="1602757105" sldId="3278"/>
            <ac:spMk id="24" creationId="{3EB82C26-DD94-5D6D-31CC-B244881D6ECD}"/>
          </ac:spMkLst>
        </pc:spChg>
        <pc:spChg chg="mod topLvl">
          <ac:chgData name="Helen Margolis" userId="e6a7afbc-961a-442d-a2df-b33b0221b063" providerId="ADAL" clId="{AB4858B3-5355-4FD0-BEBB-2743FBBB85E5}" dt="2023-05-05T10:09:23.887" v="6317" actId="164"/>
          <ac:spMkLst>
            <pc:docMk/>
            <pc:sldMk cId="1602757105" sldId="3278"/>
            <ac:spMk id="25" creationId="{BABE50EA-8ED6-0132-A8C4-28BA01B15C6D}"/>
          </ac:spMkLst>
        </pc:spChg>
        <pc:spChg chg="mod topLvl">
          <ac:chgData name="Helen Margolis" userId="e6a7afbc-961a-442d-a2df-b33b0221b063" providerId="ADAL" clId="{AB4858B3-5355-4FD0-BEBB-2743FBBB85E5}" dt="2023-05-05T10:08:24.742" v="6308" actId="164"/>
          <ac:spMkLst>
            <pc:docMk/>
            <pc:sldMk cId="1602757105" sldId="3278"/>
            <ac:spMk id="27" creationId="{CAAF97BB-53BB-1AD2-F4E0-25C971F739D9}"/>
          </ac:spMkLst>
        </pc:spChg>
        <pc:spChg chg="mod topLvl">
          <ac:chgData name="Helen Margolis" userId="e6a7afbc-961a-442d-a2df-b33b0221b063" providerId="ADAL" clId="{AB4858B3-5355-4FD0-BEBB-2743FBBB85E5}" dt="2023-05-05T10:08:24.742" v="6308" actId="164"/>
          <ac:spMkLst>
            <pc:docMk/>
            <pc:sldMk cId="1602757105" sldId="3278"/>
            <ac:spMk id="28" creationId="{13C3506E-14D2-5CD1-F907-0CCE6554FAA7}"/>
          </ac:spMkLst>
        </pc:spChg>
        <pc:spChg chg="mod topLvl">
          <ac:chgData name="Helen Margolis" userId="e6a7afbc-961a-442d-a2df-b33b0221b063" providerId="ADAL" clId="{AB4858B3-5355-4FD0-BEBB-2743FBBB85E5}" dt="2023-05-05T10:08:48.828" v="6311" actId="164"/>
          <ac:spMkLst>
            <pc:docMk/>
            <pc:sldMk cId="1602757105" sldId="3278"/>
            <ac:spMk id="30" creationId="{01C04743-EBDD-C40E-8828-3E0DF7A1BF1E}"/>
          </ac:spMkLst>
        </pc:spChg>
        <pc:spChg chg="mod topLvl">
          <ac:chgData name="Helen Margolis" userId="e6a7afbc-961a-442d-a2df-b33b0221b063" providerId="ADAL" clId="{AB4858B3-5355-4FD0-BEBB-2743FBBB85E5}" dt="2023-05-05T10:08:48.828" v="6311" actId="164"/>
          <ac:spMkLst>
            <pc:docMk/>
            <pc:sldMk cId="1602757105" sldId="3278"/>
            <ac:spMk id="31" creationId="{8A448750-EFA6-DD2B-EEFF-C3E7CF8382D2}"/>
          </ac:spMkLst>
        </pc:spChg>
        <pc:spChg chg="mod topLvl">
          <ac:chgData name="Helen Margolis" userId="e6a7afbc-961a-442d-a2df-b33b0221b063" providerId="ADAL" clId="{AB4858B3-5355-4FD0-BEBB-2743FBBB85E5}" dt="2023-05-05T10:09:02.713" v="6313" actId="164"/>
          <ac:spMkLst>
            <pc:docMk/>
            <pc:sldMk cId="1602757105" sldId="3278"/>
            <ac:spMk id="33" creationId="{475F945C-33B7-5BED-D371-E6E55384CB39}"/>
          </ac:spMkLst>
        </pc:spChg>
        <pc:spChg chg="mod topLvl">
          <ac:chgData name="Helen Margolis" userId="e6a7afbc-961a-442d-a2df-b33b0221b063" providerId="ADAL" clId="{AB4858B3-5355-4FD0-BEBB-2743FBBB85E5}" dt="2023-05-05T10:09:02.713" v="6313" actId="164"/>
          <ac:spMkLst>
            <pc:docMk/>
            <pc:sldMk cId="1602757105" sldId="3278"/>
            <ac:spMk id="34" creationId="{42E902A3-2B31-4D63-94C9-4FDF4D17C8CB}"/>
          </ac:spMkLst>
        </pc:spChg>
        <pc:grpChg chg="mod">
          <ac:chgData name="Helen Margolis" userId="e6a7afbc-961a-442d-a2df-b33b0221b063" providerId="ADAL" clId="{AB4858B3-5355-4FD0-BEBB-2743FBBB85E5}" dt="2023-05-05T09:54:45.857" v="6165" actId="1076"/>
          <ac:grpSpMkLst>
            <pc:docMk/>
            <pc:sldMk cId="1602757105" sldId="3278"/>
            <ac:grpSpMk id="3" creationId="{E60F43F9-C19E-F40E-A44E-69B38D339C4E}"/>
          </ac:grpSpMkLst>
        </pc:grpChg>
        <pc:grpChg chg="mod">
          <ac:chgData name="Helen Margolis" userId="e6a7afbc-961a-442d-a2df-b33b0221b063" providerId="ADAL" clId="{AB4858B3-5355-4FD0-BEBB-2743FBBB85E5}" dt="2023-05-05T09:54:45.857" v="6165" actId="1076"/>
          <ac:grpSpMkLst>
            <pc:docMk/>
            <pc:sldMk cId="1602757105" sldId="3278"/>
            <ac:grpSpMk id="6" creationId="{6C44459F-2D2F-1A43-E3D9-5C2242C1BA0C}"/>
          </ac:grpSpMkLst>
        </pc:grpChg>
        <pc:grpChg chg="mod">
          <ac:chgData name="Helen Margolis" userId="e6a7afbc-961a-442d-a2df-b33b0221b063" providerId="ADAL" clId="{AB4858B3-5355-4FD0-BEBB-2743FBBB85E5}" dt="2023-05-05T09:55:36.735" v="6169" actId="1076"/>
          <ac:grpSpMkLst>
            <pc:docMk/>
            <pc:sldMk cId="1602757105" sldId="3278"/>
            <ac:grpSpMk id="15" creationId="{2AADD410-3550-985E-6E66-F60B4016FE8A}"/>
          </ac:grpSpMkLst>
        </pc:grpChg>
        <pc:grpChg chg="del mod">
          <ac:chgData name="Helen Margolis" userId="e6a7afbc-961a-442d-a2df-b33b0221b063" providerId="ADAL" clId="{AB4858B3-5355-4FD0-BEBB-2743FBBB85E5}" dt="2023-05-05T10:02:12.402" v="6223" actId="165"/>
          <ac:grpSpMkLst>
            <pc:docMk/>
            <pc:sldMk cId="1602757105" sldId="3278"/>
            <ac:grpSpMk id="20" creationId="{3DC9B9DE-351A-66C4-1A0D-9CA9E5932C94}"/>
          </ac:grpSpMkLst>
        </pc:grpChg>
        <pc:grpChg chg="del mod">
          <ac:chgData name="Helen Margolis" userId="e6a7afbc-961a-442d-a2df-b33b0221b063" providerId="ADAL" clId="{AB4858B3-5355-4FD0-BEBB-2743FBBB85E5}" dt="2023-05-05T10:02:16.139" v="6224" actId="165"/>
          <ac:grpSpMkLst>
            <pc:docMk/>
            <pc:sldMk cId="1602757105" sldId="3278"/>
            <ac:grpSpMk id="23" creationId="{5FBBB30B-C423-82BE-74A1-539E87172116}"/>
          </ac:grpSpMkLst>
        </pc:grpChg>
        <pc:grpChg chg="del mod">
          <ac:chgData name="Helen Margolis" userId="e6a7afbc-961a-442d-a2df-b33b0221b063" providerId="ADAL" clId="{AB4858B3-5355-4FD0-BEBB-2743FBBB85E5}" dt="2023-05-05T10:02:34.257" v="6227" actId="165"/>
          <ac:grpSpMkLst>
            <pc:docMk/>
            <pc:sldMk cId="1602757105" sldId="3278"/>
            <ac:grpSpMk id="26" creationId="{E072F399-2097-932E-77C8-F22EB41AA40C}"/>
          </ac:grpSpMkLst>
        </pc:grpChg>
        <pc:grpChg chg="del mod">
          <ac:chgData name="Helen Margolis" userId="e6a7afbc-961a-442d-a2df-b33b0221b063" providerId="ADAL" clId="{AB4858B3-5355-4FD0-BEBB-2743FBBB85E5}" dt="2023-05-05T10:02:30.674" v="6226" actId="165"/>
          <ac:grpSpMkLst>
            <pc:docMk/>
            <pc:sldMk cId="1602757105" sldId="3278"/>
            <ac:grpSpMk id="29" creationId="{F9850D4E-02F0-9C11-BBBD-9D1244EA9C17}"/>
          </ac:grpSpMkLst>
        </pc:grpChg>
        <pc:grpChg chg="del mod">
          <ac:chgData name="Helen Margolis" userId="e6a7afbc-961a-442d-a2df-b33b0221b063" providerId="ADAL" clId="{AB4858B3-5355-4FD0-BEBB-2743FBBB85E5}" dt="2023-05-05T10:02:26.959" v="6225" actId="165"/>
          <ac:grpSpMkLst>
            <pc:docMk/>
            <pc:sldMk cId="1602757105" sldId="3278"/>
            <ac:grpSpMk id="32" creationId="{C63560DC-EC2B-5D7B-944F-AD29D110AD62}"/>
          </ac:grpSpMkLst>
        </pc:grpChg>
        <pc:grpChg chg="add del mod">
          <ac:chgData name="Helen Margolis" userId="e6a7afbc-961a-442d-a2df-b33b0221b063" providerId="ADAL" clId="{AB4858B3-5355-4FD0-BEBB-2743FBBB85E5}" dt="2023-05-05T10:09:14.801" v="6315" actId="165"/>
          <ac:grpSpMkLst>
            <pc:docMk/>
            <pc:sldMk cId="1602757105" sldId="3278"/>
            <ac:grpSpMk id="35" creationId="{0B3E3099-39A8-C60A-04F8-9148B1FA1997}"/>
          </ac:grpSpMkLst>
        </pc:grpChg>
        <pc:grpChg chg="add del mod">
          <ac:chgData name="Helen Margolis" userId="e6a7afbc-961a-442d-a2df-b33b0221b063" providerId="ADAL" clId="{AB4858B3-5355-4FD0-BEBB-2743FBBB85E5}" dt="2023-05-05T10:08:31.458" v="6309" actId="165"/>
          <ac:grpSpMkLst>
            <pc:docMk/>
            <pc:sldMk cId="1602757105" sldId="3278"/>
            <ac:grpSpMk id="36" creationId="{9D256401-5A5A-2A90-5FFD-AE104F3DB442}"/>
          </ac:grpSpMkLst>
        </pc:grpChg>
        <pc:grpChg chg="add del mod">
          <ac:chgData name="Helen Margolis" userId="e6a7afbc-961a-442d-a2df-b33b0221b063" providerId="ADAL" clId="{AB4858B3-5355-4FD0-BEBB-2743FBBB85E5}" dt="2023-05-05T10:08:06.637" v="6306" actId="165"/>
          <ac:grpSpMkLst>
            <pc:docMk/>
            <pc:sldMk cId="1602757105" sldId="3278"/>
            <ac:grpSpMk id="37" creationId="{0EFD366F-DCE4-435D-C5C5-91CF8BF60A17}"/>
          </ac:grpSpMkLst>
        </pc:grpChg>
        <pc:grpChg chg="add mod">
          <ac:chgData name="Helen Margolis" userId="e6a7afbc-961a-442d-a2df-b33b0221b063" providerId="ADAL" clId="{AB4858B3-5355-4FD0-BEBB-2743FBBB85E5}" dt="2023-05-05T10:08:24.742" v="6308" actId="164"/>
          <ac:grpSpMkLst>
            <pc:docMk/>
            <pc:sldMk cId="1602757105" sldId="3278"/>
            <ac:grpSpMk id="38" creationId="{58F900EA-26CB-078A-6944-0371824AC861}"/>
          </ac:grpSpMkLst>
        </pc:grpChg>
        <pc:grpChg chg="add mod">
          <ac:chgData name="Helen Margolis" userId="e6a7afbc-961a-442d-a2df-b33b0221b063" providerId="ADAL" clId="{AB4858B3-5355-4FD0-BEBB-2743FBBB85E5}" dt="2023-05-05T10:08:48.828" v="6311" actId="164"/>
          <ac:grpSpMkLst>
            <pc:docMk/>
            <pc:sldMk cId="1602757105" sldId="3278"/>
            <ac:grpSpMk id="39" creationId="{58BAA8FF-302D-8857-D7AB-A9B59367F41C}"/>
          </ac:grpSpMkLst>
        </pc:grpChg>
        <pc:grpChg chg="add mod">
          <ac:chgData name="Helen Margolis" userId="e6a7afbc-961a-442d-a2df-b33b0221b063" providerId="ADAL" clId="{AB4858B3-5355-4FD0-BEBB-2743FBBB85E5}" dt="2023-05-05T10:09:07.067" v="6314" actId="1076"/>
          <ac:grpSpMkLst>
            <pc:docMk/>
            <pc:sldMk cId="1602757105" sldId="3278"/>
            <ac:grpSpMk id="40" creationId="{B4A19E6A-39A9-26A6-82F3-BA34670E8813}"/>
          </ac:grpSpMkLst>
        </pc:grpChg>
        <pc:grpChg chg="add mod">
          <ac:chgData name="Helen Margolis" userId="e6a7afbc-961a-442d-a2df-b33b0221b063" providerId="ADAL" clId="{AB4858B3-5355-4FD0-BEBB-2743FBBB85E5}" dt="2023-05-05T10:09:29.641" v="6318" actId="1076"/>
          <ac:grpSpMkLst>
            <pc:docMk/>
            <pc:sldMk cId="1602757105" sldId="3278"/>
            <ac:grpSpMk id="41" creationId="{A4C24B0A-CFDA-C916-7192-45A38608F4DD}"/>
          </ac:grpSpMkLst>
        </pc:grpChg>
        <pc:grpChg chg="add mod">
          <ac:chgData name="Helen Margolis" userId="e6a7afbc-961a-442d-a2df-b33b0221b063" providerId="ADAL" clId="{AB4858B3-5355-4FD0-BEBB-2743FBBB85E5}" dt="2023-05-05T10:09:52.554" v="6320" actId="164"/>
          <ac:grpSpMkLst>
            <pc:docMk/>
            <pc:sldMk cId="1602757105" sldId="3278"/>
            <ac:grpSpMk id="42" creationId="{23E01989-099B-7F3B-6669-3F32733A495F}"/>
          </ac:grpSpMkLst>
        </pc:grpChg>
        <pc:picChg chg="mod">
          <ac:chgData name="Helen Margolis" userId="e6a7afbc-961a-442d-a2df-b33b0221b063" providerId="ADAL" clId="{AB4858B3-5355-4FD0-BEBB-2743FBBB85E5}" dt="2023-05-05T09:54:45.857" v="6165" actId="1076"/>
          <ac:picMkLst>
            <pc:docMk/>
            <pc:sldMk cId="1602757105" sldId="3278"/>
            <ac:picMk id="19" creationId="{E635E6A0-6CFB-30DE-BEC7-B964DAC2C85C}"/>
          </ac:picMkLst>
        </pc:picChg>
        <pc:cxnChg chg="mod">
          <ac:chgData name="Helen Margolis" userId="e6a7afbc-961a-442d-a2df-b33b0221b063" providerId="ADAL" clId="{AB4858B3-5355-4FD0-BEBB-2743FBBB85E5}" dt="2023-05-05T10:03:31.889" v="6255" actId="1076"/>
          <ac:cxnSpMkLst>
            <pc:docMk/>
            <pc:sldMk cId="1602757105" sldId="3278"/>
            <ac:cxnSpMk id="14" creationId="{52E41E51-AC8E-802F-3835-2FFA57B3BA21}"/>
          </ac:cxnSpMkLst>
        </pc:cxnChg>
      </pc:sldChg>
      <pc:sldChg chg="addSp modSp add del mod">
        <pc:chgData name="Helen Margolis" userId="e6a7afbc-961a-442d-a2df-b33b0221b063" providerId="ADAL" clId="{AB4858B3-5355-4FD0-BEBB-2743FBBB85E5}" dt="2023-05-04T13:11:08.258" v="4895" actId="2696"/>
        <pc:sldMkLst>
          <pc:docMk/>
          <pc:sldMk cId="3942473641" sldId="3278"/>
        </pc:sldMkLst>
        <pc:spChg chg="add mod">
          <ac:chgData name="Helen Margolis" userId="e6a7afbc-961a-442d-a2df-b33b0221b063" providerId="ADAL" clId="{AB4858B3-5355-4FD0-BEBB-2743FBBB85E5}" dt="2023-05-04T12:33:18.150" v="4098" actId="20577"/>
          <ac:spMkLst>
            <pc:docMk/>
            <pc:sldMk cId="3942473641" sldId="3278"/>
            <ac:spMk id="4" creationId="{E0AB9119-8E5C-FF47-31CB-3514DC070914}"/>
          </ac:spMkLst>
        </pc:spChg>
      </pc:sldChg>
      <pc:sldMasterChg chg="delSldLayout">
        <pc:chgData name="Helen Margolis" userId="e6a7afbc-961a-442d-a2df-b33b0221b063" providerId="ADAL" clId="{AB4858B3-5355-4FD0-BEBB-2743FBBB85E5}" dt="2023-05-01T16:16:48.627" v="1455" actId="47"/>
        <pc:sldMasterMkLst>
          <pc:docMk/>
          <pc:sldMasterMk cId="48789671" sldId="2147483678"/>
        </pc:sldMasterMkLst>
        <pc:sldLayoutChg chg="del">
          <pc:chgData name="Helen Margolis" userId="e6a7afbc-961a-442d-a2df-b33b0221b063" providerId="ADAL" clId="{AB4858B3-5355-4FD0-BEBB-2743FBBB85E5}" dt="2023-05-01T16:16:48.627" v="1455" actId="47"/>
          <pc:sldLayoutMkLst>
            <pc:docMk/>
            <pc:sldMasterMk cId="48789671" sldId="2147483678"/>
            <pc:sldLayoutMk cId="1546903177" sldId="2147483690"/>
          </pc:sldLayoutMkLst>
        </pc:sldLayoutChg>
      </pc:sldMasterChg>
    </pc:docChg>
  </pc:docChgLst>
  <pc:docChgLst>
    <pc:chgData name="Helen Margolis" userId="e6a7afbc-961a-442d-a2df-b33b0221b063" providerId="ADAL" clId="{B056792E-0452-4F2B-A9B8-D0350C1917C2}"/>
    <pc:docChg chg="undo custSel addSld delSld modSld sldOrd">
      <pc:chgData name="Helen Margolis" userId="e6a7afbc-961a-442d-a2df-b33b0221b063" providerId="ADAL" clId="{B056792E-0452-4F2B-A9B8-D0350C1917C2}" dt="2023-09-13T19:21:19.010" v="3628"/>
      <pc:docMkLst>
        <pc:docMk/>
      </pc:docMkLst>
      <pc:sldChg chg="modSp mod">
        <pc:chgData name="Helen Margolis" userId="e6a7afbc-961a-442d-a2df-b33b0221b063" providerId="ADAL" clId="{B056792E-0452-4F2B-A9B8-D0350C1917C2}" dt="2023-09-06T15:47:55.331" v="105" actId="20577"/>
        <pc:sldMkLst>
          <pc:docMk/>
          <pc:sldMk cId="3285215905" sldId="258"/>
        </pc:sldMkLst>
        <pc:spChg chg="mod">
          <ac:chgData name="Helen Margolis" userId="e6a7afbc-961a-442d-a2df-b33b0221b063" providerId="ADAL" clId="{B056792E-0452-4F2B-A9B8-D0350C1917C2}" dt="2023-09-06T15:47:55.331" v="105" actId="20577"/>
          <ac:spMkLst>
            <pc:docMk/>
            <pc:sldMk cId="3285215905" sldId="258"/>
            <ac:spMk id="13" creationId="{47DA38CE-241A-45CF-B8AF-AAAD286B586F}"/>
          </ac:spMkLst>
        </pc:spChg>
      </pc:sldChg>
      <pc:sldChg chg="addSp delSp modSp mod modAnim">
        <pc:chgData name="Helen Margolis" userId="e6a7afbc-961a-442d-a2df-b33b0221b063" providerId="ADAL" clId="{B056792E-0452-4F2B-A9B8-D0350C1917C2}" dt="2023-09-07T17:18:32.043" v="1976" actId="1076"/>
        <pc:sldMkLst>
          <pc:docMk/>
          <pc:sldMk cId="3121133744" sldId="286"/>
        </pc:sldMkLst>
        <pc:spChg chg="mod">
          <ac:chgData name="Helen Margolis" userId="e6a7afbc-961a-442d-a2df-b33b0221b063" providerId="ADAL" clId="{B056792E-0452-4F2B-A9B8-D0350C1917C2}" dt="2023-09-06T16:19:23.712" v="150" actId="20577"/>
          <ac:spMkLst>
            <pc:docMk/>
            <pc:sldMk cId="3121133744" sldId="286"/>
            <ac:spMk id="2" creationId="{9D16903B-9247-461D-87FF-601A6CE73898}"/>
          </ac:spMkLst>
        </pc:spChg>
        <pc:spChg chg="del">
          <ac:chgData name="Helen Margolis" userId="e6a7afbc-961a-442d-a2df-b33b0221b063" providerId="ADAL" clId="{B056792E-0452-4F2B-A9B8-D0350C1917C2}" dt="2023-09-06T15:52:15.986" v="112" actId="478"/>
          <ac:spMkLst>
            <pc:docMk/>
            <pc:sldMk cId="3121133744" sldId="286"/>
            <ac:spMk id="4" creationId="{53EB41B6-A7BD-585F-D5DD-4516A7B76407}"/>
          </ac:spMkLst>
        </pc:spChg>
        <pc:spChg chg="del">
          <ac:chgData name="Helen Margolis" userId="e6a7afbc-961a-442d-a2df-b33b0221b063" providerId="ADAL" clId="{B056792E-0452-4F2B-A9B8-D0350C1917C2}" dt="2023-09-06T15:52:15.986" v="112" actId="478"/>
          <ac:spMkLst>
            <pc:docMk/>
            <pc:sldMk cId="3121133744" sldId="286"/>
            <ac:spMk id="5" creationId="{801A490D-29A1-FB11-47DE-7042BC3C9430}"/>
          </ac:spMkLst>
        </pc:spChg>
        <pc:spChg chg="del">
          <ac:chgData name="Helen Margolis" userId="e6a7afbc-961a-442d-a2df-b33b0221b063" providerId="ADAL" clId="{B056792E-0452-4F2B-A9B8-D0350C1917C2}" dt="2023-09-06T15:52:15.986" v="112" actId="478"/>
          <ac:spMkLst>
            <pc:docMk/>
            <pc:sldMk cId="3121133744" sldId="286"/>
            <ac:spMk id="6" creationId="{845E936F-801C-2D6D-AD56-85047E2F222B}"/>
          </ac:spMkLst>
        </pc:spChg>
        <pc:spChg chg="del">
          <ac:chgData name="Helen Margolis" userId="e6a7afbc-961a-442d-a2df-b33b0221b063" providerId="ADAL" clId="{B056792E-0452-4F2B-A9B8-D0350C1917C2}" dt="2023-09-06T15:52:15.986" v="112" actId="478"/>
          <ac:spMkLst>
            <pc:docMk/>
            <pc:sldMk cId="3121133744" sldId="286"/>
            <ac:spMk id="7" creationId="{075CAA8E-FB52-2EF0-29AD-B50B13F95E33}"/>
          </ac:spMkLst>
        </pc:spChg>
        <pc:spChg chg="del">
          <ac:chgData name="Helen Margolis" userId="e6a7afbc-961a-442d-a2df-b33b0221b063" providerId="ADAL" clId="{B056792E-0452-4F2B-A9B8-D0350C1917C2}" dt="2023-09-06T15:52:15.986" v="112" actId="478"/>
          <ac:spMkLst>
            <pc:docMk/>
            <pc:sldMk cId="3121133744" sldId="286"/>
            <ac:spMk id="8" creationId="{C0A8AE8A-959F-8409-01FC-4146A9F7074E}"/>
          </ac:spMkLst>
        </pc:spChg>
        <pc:spChg chg="del">
          <ac:chgData name="Helen Margolis" userId="e6a7afbc-961a-442d-a2df-b33b0221b063" providerId="ADAL" clId="{B056792E-0452-4F2B-A9B8-D0350C1917C2}" dt="2023-09-06T15:52:15.986" v="112" actId="478"/>
          <ac:spMkLst>
            <pc:docMk/>
            <pc:sldMk cId="3121133744" sldId="286"/>
            <ac:spMk id="19" creationId="{4275B936-7A66-1636-4594-8F10FE43F448}"/>
          </ac:spMkLst>
        </pc:spChg>
        <pc:spChg chg="add del mod">
          <ac:chgData name="Helen Margolis" userId="e6a7afbc-961a-442d-a2df-b33b0221b063" providerId="ADAL" clId="{B056792E-0452-4F2B-A9B8-D0350C1917C2}" dt="2023-09-06T15:52:13.311" v="111" actId="478"/>
          <ac:spMkLst>
            <pc:docMk/>
            <pc:sldMk cId="3121133744" sldId="286"/>
            <ac:spMk id="21" creationId="{72C160A6-9769-F139-2420-301C08FEC9FE}"/>
          </ac:spMkLst>
        </pc:spChg>
        <pc:spChg chg="mod">
          <ac:chgData name="Helen Margolis" userId="e6a7afbc-961a-442d-a2df-b33b0221b063" providerId="ADAL" clId="{B056792E-0452-4F2B-A9B8-D0350C1917C2}" dt="2023-09-07T17:17:46.884" v="1964" actId="1076"/>
          <ac:spMkLst>
            <pc:docMk/>
            <pc:sldMk cId="3121133744" sldId="286"/>
            <ac:spMk id="23" creationId="{10B6C62D-9D41-C239-3BDD-CAE7AA8C084B}"/>
          </ac:spMkLst>
        </pc:spChg>
        <pc:spChg chg="mod">
          <ac:chgData name="Helen Margolis" userId="e6a7afbc-961a-442d-a2df-b33b0221b063" providerId="ADAL" clId="{B056792E-0452-4F2B-A9B8-D0350C1917C2}" dt="2023-09-06T16:19:31.168" v="151"/>
          <ac:spMkLst>
            <pc:docMk/>
            <pc:sldMk cId="3121133744" sldId="286"/>
            <ac:spMk id="25" creationId="{52A6BD95-CC3B-6DB6-B105-230DD13FEAD3}"/>
          </ac:spMkLst>
        </pc:spChg>
        <pc:spChg chg="mod">
          <ac:chgData name="Helen Margolis" userId="e6a7afbc-961a-442d-a2df-b33b0221b063" providerId="ADAL" clId="{B056792E-0452-4F2B-A9B8-D0350C1917C2}" dt="2023-09-07T17:18:32.043" v="1976" actId="1076"/>
          <ac:spMkLst>
            <pc:docMk/>
            <pc:sldMk cId="3121133744" sldId="286"/>
            <ac:spMk id="29" creationId="{61A342E6-9FD9-D4AC-5A93-9A6DEE8D5CBD}"/>
          </ac:spMkLst>
        </pc:spChg>
        <pc:spChg chg="mod">
          <ac:chgData name="Helen Margolis" userId="e6a7afbc-961a-442d-a2df-b33b0221b063" providerId="ADAL" clId="{B056792E-0452-4F2B-A9B8-D0350C1917C2}" dt="2023-09-07T17:18:13.890" v="1974" actId="1076"/>
          <ac:spMkLst>
            <pc:docMk/>
            <pc:sldMk cId="3121133744" sldId="286"/>
            <ac:spMk id="30" creationId="{0F675BD3-247D-6B46-E259-B73BCB4D6942}"/>
          </ac:spMkLst>
        </pc:spChg>
        <pc:grpChg chg="del">
          <ac:chgData name="Helen Margolis" userId="e6a7afbc-961a-442d-a2df-b33b0221b063" providerId="ADAL" clId="{B056792E-0452-4F2B-A9B8-D0350C1917C2}" dt="2023-09-06T15:52:15.986" v="112" actId="478"/>
          <ac:grpSpMkLst>
            <pc:docMk/>
            <pc:sldMk cId="3121133744" sldId="286"/>
            <ac:grpSpMk id="9" creationId="{DB450B9D-8224-C230-02E0-1594D646FDCC}"/>
          </ac:grpSpMkLst>
        </pc:grpChg>
        <pc:grpChg chg="add mod">
          <ac:chgData name="Helen Margolis" userId="e6a7afbc-961a-442d-a2df-b33b0221b063" providerId="ADAL" clId="{B056792E-0452-4F2B-A9B8-D0350C1917C2}" dt="2023-09-06T16:19:35.312" v="152" actId="1076"/>
          <ac:grpSpMkLst>
            <pc:docMk/>
            <pc:sldMk cId="3121133744" sldId="286"/>
            <ac:grpSpMk id="22" creationId="{9B1974F6-4C70-6666-4878-5FAA0F0DFC4E}"/>
          </ac:grpSpMkLst>
        </pc:grpChg>
        <pc:grpChg chg="mod">
          <ac:chgData name="Helen Margolis" userId="e6a7afbc-961a-442d-a2df-b33b0221b063" providerId="ADAL" clId="{B056792E-0452-4F2B-A9B8-D0350C1917C2}" dt="2023-09-06T16:19:31.168" v="151"/>
          <ac:grpSpMkLst>
            <pc:docMk/>
            <pc:sldMk cId="3121133744" sldId="286"/>
            <ac:grpSpMk id="24" creationId="{5E985426-D308-F84D-A239-7519ECF9BAA2}"/>
          </ac:grpSpMkLst>
        </pc:grpChg>
        <pc:grpChg chg="add mod">
          <ac:chgData name="Helen Margolis" userId="e6a7afbc-961a-442d-a2df-b33b0221b063" providerId="ADAL" clId="{B056792E-0452-4F2B-A9B8-D0350C1917C2}" dt="2023-09-06T16:19:43.009" v="154" actId="1076"/>
          <ac:grpSpMkLst>
            <pc:docMk/>
            <pc:sldMk cId="3121133744" sldId="286"/>
            <ac:grpSpMk id="27" creationId="{4CCC08C2-2E70-FDC5-870E-6B90AA1C5B71}"/>
          </ac:grpSpMkLst>
        </pc:grpChg>
        <pc:grpChg chg="mod">
          <ac:chgData name="Helen Margolis" userId="e6a7afbc-961a-442d-a2df-b33b0221b063" providerId="ADAL" clId="{B056792E-0452-4F2B-A9B8-D0350C1917C2}" dt="2023-09-06T16:19:40.125" v="153"/>
          <ac:grpSpMkLst>
            <pc:docMk/>
            <pc:sldMk cId="3121133744" sldId="286"/>
            <ac:grpSpMk id="28" creationId="{0938341E-B92B-8610-DD40-8C3BED1273BB}"/>
          </ac:grpSpMkLst>
        </pc:grpChg>
        <pc:picChg chg="del">
          <ac:chgData name="Helen Margolis" userId="e6a7afbc-961a-442d-a2df-b33b0221b063" providerId="ADAL" clId="{B056792E-0452-4F2B-A9B8-D0350C1917C2}" dt="2023-09-06T15:52:10.754" v="110" actId="478"/>
          <ac:picMkLst>
            <pc:docMk/>
            <pc:sldMk cId="3121133744" sldId="286"/>
            <ac:picMk id="3" creationId="{D81CD1D9-1A92-9D2B-7978-E3E78544A97E}"/>
          </ac:picMkLst>
        </pc:picChg>
        <pc:picChg chg="mod">
          <ac:chgData name="Helen Margolis" userId="e6a7afbc-961a-442d-a2df-b33b0221b063" providerId="ADAL" clId="{B056792E-0452-4F2B-A9B8-D0350C1917C2}" dt="2023-09-07T17:17:40.967" v="1963" actId="14100"/>
          <ac:picMkLst>
            <pc:docMk/>
            <pc:sldMk cId="3121133744" sldId="286"/>
            <ac:picMk id="26" creationId="{CFA3C249-7053-63C4-AE51-C037A8155239}"/>
          </ac:picMkLst>
        </pc:picChg>
        <pc:picChg chg="mod">
          <ac:chgData name="Helen Margolis" userId="e6a7afbc-961a-442d-a2df-b33b0221b063" providerId="ADAL" clId="{B056792E-0452-4F2B-A9B8-D0350C1917C2}" dt="2023-09-07T17:18:04.825" v="1973" actId="692"/>
          <ac:picMkLst>
            <pc:docMk/>
            <pc:sldMk cId="3121133744" sldId="286"/>
            <ac:picMk id="31" creationId="{963BB5E7-68FE-34DA-13C2-CC964154FD5C}"/>
          </ac:picMkLst>
        </pc:picChg>
      </pc:sldChg>
      <pc:sldChg chg="add del">
        <pc:chgData name="Helen Margolis" userId="e6a7afbc-961a-442d-a2df-b33b0221b063" providerId="ADAL" clId="{B056792E-0452-4F2B-A9B8-D0350C1917C2}" dt="2023-09-07T19:03:24.490" v="3511" actId="47"/>
        <pc:sldMkLst>
          <pc:docMk/>
          <pc:sldMk cId="2882315435" sldId="2819"/>
        </pc:sldMkLst>
      </pc:sldChg>
      <pc:sldChg chg="addSp delSp modSp add del mod ord delAnim modAnim">
        <pc:chgData name="Helen Margolis" userId="e6a7afbc-961a-442d-a2df-b33b0221b063" providerId="ADAL" clId="{B056792E-0452-4F2B-A9B8-D0350C1917C2}" dt="2023-09-07T17:15:37.920" v="1945" actId="47"/>
        <pc:sldMkLst>
          <pc:docMk/>
          <pc:sldMk cId="1285801343" sldId="2975"/>
        </pc:sldMkLst>
        <pc:spChg chg="del">
          <ac:chgData name="Helen Margolis" userId="e6a7afbc-961a-442d-a2df-b33b0221b063" providerId="ADAL" clId="{B056792E-0452-4F2B-A9B8-D0350C1917C2}" dt="2023-09-07T17:02:50.562" v="1741" actId="478"/>
          <ac:spMkLst>
            <pc:docMk/>
            <pc:sldMk cId="1285801343" sldId="2975"/>
            <ac:spMk id="3" creationId="{C972C2BF-5692-4728-A002-008090A28297}"/>
          </ac:spMkLst>
        </pc:spChg>
        <pc:spChg chg="add del mod">
          <ac:chgData name="Helen Margolis" userId="e6a7afbc-961a-442d-a2df-b33b0221b063" providerId="ADAL" clId="{B056792E-0452-4F2B-A9B8-D0350C1917C2}" dt="2023-09-07T17:08:16.656" v="1818" actId="478"/>
          <ac:spMkLst>
            <pc:docMk/>
            <pc:sldMk cId="1285801343" sldId="2975"/>
            <ac:spMk id="4" creationId="{DE32AD60-60B6-E568-58FE-51148FBFD79C}"/>
          </ac:spMkLst>
        </pc:spChg>
        <pc:spChg chg="add del mod">
          <ac:chgData name="Helen Margolis" userId="e6a7afbc-961a-442d-a2df-b33b0221b063" providerId="ADAL" clId="{B056792E-0452-4F2B-A9B8-D0350C1917C2}" dt="2023-09-07T16:58:48.389" v="1684"/>
          <ac:spMkLst>
            <pc:docMk/>
            <pc:sldMk cId="1285801343" sldId="2975"/>
            <ac:spMk id="7" creationId="{D0B48BCE-9100-3B4A-334E-A1CE499D3D2C}"/>
          </ac:spMkLst>
        </pc:spChg>
        <pc:spChg chg="mod topLvl">
          <ac:chgData name="Helen Margolis" userId="e6a7afbc-961a-442d-a2df-b33b0221b063" providerId="ADAL" clId="{B056792E-0452-4F2B-A9B8-D0350C1917C2}" dt="2023-09-07T17:08:56.915" v="1879" actId="164"/>
          <ac:spMkLst>
            <pc:docMk/>
            <pc:sldMk cId="1285801343" sldId="2975"/>
            <ac:spMk id="8" creationId="{ADB0519E-00C8-411F-9FE2-60D4CAB65670}"/>
          </ac:spMkLst>
        </pc:spChg>
        <pc:spChg chg="add del mod topLvl">
          <ac:chgData name="Helen Margolis" userId="e6a7afbc-961a-442d-a2df-b33b0221b063" providerId="ADAL" clId="{B056792E-0452-4F2B-A9B8-D0350C1917C2}" dt="2023-09-07T17:01:03.887" v="1711" actId="478"/>
          <ac:spMkLst>
            <pc:docMk/>
            <pc:sldMk cId="1285801343" sldId="2975"/>
            <ac:spMk id="9" creationId="{AC523A2F-C816-D1C9-4DEC-805873020D01}"/>
          </ac:spMkLst>
        </pc:spChg>
        <pc:spChg chg="mod topLvl">
          <ac:chgData name="Helen Margolis" userId="e6a7afbc-961a-442d-a2df-b33b0221b063" providerId="ADAL" clId="{B056792E-0452-4F2B-A9B8-D0350C1917C2}" dt="2023-09-07T17:08:56.915" v="1879" actId="164"/>
          <ac:spMkLst>
            <pc:docMk/>
            <pc:sldMk cId="1285801343" sldId="2975"/>
            <ac:spMk id="10" creationId="{B07A829A-3895-4281-BF8D-C602DA82FBC1}"/>
          </ac:spMkLst>
        </pc:spChg>
        <pc:spChg chg="add del mod topLvl">
          <ac:chgData name="Helen Margolis" userId="e6a7afbc-961a-442d-a2df-b33b0221b063" providerId="ADAL" clId="{B056792E-0452-4F2B-A9B8-D0350C1917C2}" dt="2023-09-07T17:01:15.986" v="1712" actId="478"/>
          <ac:spMkLst>
            <pc:docMk/>
            <pc:sldMk cId="1285801343" sldId="2975"/>
            <ac:spMk id="12" creationId="{35D07D79-6B5F-EE97-5B66-AD396FA8C3AC}"/>
          </ac:spMkLst>
        </pc:spChg>
        <pc:spChg chg="del mod topLvl">
          <ac:chgData name="Helen Margolis" userId="e6a7afbc-961a-442d-a2df-b33b0221b063" providerId="ADAL" clId="{B056792E-0452-4F2B-A9B8-D0350C1917C2}" dt="2023-09-07T16:59:29.564" v="1696" actId="478"/>
          <ac:spMkLst>
            <pc:docMk/>
            <pc:sldMk cId="1285801343" sldId="2975"/>
            <ac:spMk id="13" creationId="{6A82D7D9-3598-449E-959B-DCD9E0E31154}"/>
          </ac:spMkLst>
        </pc:spChg>
        <pc:spChg chg="mod topLvl">
          <ac:chgData name="Helen Margolis" userId="e6a7afbc-961a-442d-a2df-b33b0221b063" providerId="ADAL" clId="{B056792E-0452-4F2B-A9B8-D0350C1917C2}" dt="2023-09-07T17:05:55.149" v="1787" actId="14100"/>
          <ac:spMkLst>
            <pc:docMk/>
            <pc:sldMk cId="1285801343" sldId="2975"/>
            <ac:spMk id="15" creationId="{BDE36872-94ED-4BA2-96DE-13055EC1B1F4}"/>
          </ac:spMkLst>
        </pc:spChg>
        <pc:spChg chg="add del mod topLvl">
          <ac:chgData name="Helen Margolis" userId="e6a7afbc-961a-442d-a2df-b33b0221b063" providerId="ADAL" clId="{B056792E-0452-4F2B-A9B8-D0350C1917C2}" dt="2023-09-07T17:01:15.986" v="1712" actId="478"/>
          <ac:spMkLst>
            <pc:docMk/>
            <pc:sldMk cId="1285801343" sldId="2975"/>
            <ac:spMk id="16" creationId="{51343B22-BAA2-20F3-D3E3-B2518ECE1B0A}"/>
          </ac:spMkLst>
        </pc:spChg>
        <pc:spChg chg="del mod topLvl">
          <ac:chgData name="Helen Margolis" userId="e6a7afbc-961a-442d-a2df-b33b0221b063" providerId="ADAL" clId="{B056792E-0452-4F2B-A9B8-D0350C1917C2}" dt="2023-09-07T17:00:01.832" v="1701" actId="478"/>
          <ac:spMkLst>
            <pc:docMk/>
            <pc:sldMk cId="1285801343" sldId="2975"/>
            <ac:spMk id="17" creationId="{0A212A1C-1B45-49CD-B0E8-A6C7298387C6}"/>
          </ac:spMkLst>
        </pc:spChg>
        <pc:spChg chg="mod topLvl">
          <ac:chgData name="Helen Margolis" userId="e6a7afbc-961a-442d-a2df-b33b0221b063" providerId="ADAL" clId="{B056792E-0452-4F2B-A9B8-D0350C1917C2}" dt="2023-09-07T17:07:19.834" v="1804" actId="14100"/>
          <ac:spMkLst>
            <pc:docMk/>
            <pc:sldMk cId="1285801343" sldId="2975"/>
            <ac:spMk id="18" creationId="{2FF82EF8-EA47-4106-BDBC-BEE4593CACEB}"/>
          </ac:spMkLst>
        </pc:spChg>
        <pc:spChg chg="add del mod topLvl">
          <ac:chgData name="Helen Margolis" userId="e6a7afbc-961a-442d-a2df-b33b0221b063" providerId="ADAL" clId="{B056792E-0452-4F2B-A9B8-D0350C1917C2}" dt="2023-09-07T17:01:15.986" v="1712" actId="478"/>
          <ac:spMkLst>
            <pc:docMk/>
            <pc:sldMk cId="1285801343" sldId="2975"/>
            <ac:spMk id="20" creationId="{A5B569BD-9DD7-282B-DA8D-DF2626019377}"/>
          </ac:spMkLst>
        </pc:spChg>
        <pc:spChg chg="del mod topLvl">
          <ac:chgData name="Helen Margolis" userId="e6a7afbc-961a-442d-a2df-b33b0221b063" providerId="ADAL" clId="{B056792E-0452-4F2B-A9B8-D0350C1917C2}" dt="2023-09-07T17:01:15.986" v="1712" actId="478"/>
          <ac:spMkLst>
            <pc:docMk/>
            <pc:sldMk cId="1285801343" sldId="2975"/>
            <ac:spMk id="21" creationId="{77BE6C8D-D025-4D1E-BF58-0EB69AB9330F}"/>
          </ac:spMkLst>
        </pc:spChg>
        <pc:spChg chg="mod topLvl">
          <ac:chgData name="Helen Margolis" userId="e6a7afbc-961a-442d-a2df-b33b0221b063" providerId="ADAL" clId="{B056792E-0452-4F2B-A9B8-D0350C1917C2}" dt="2023-09-07T17:07:29.296" v="1805" actId="1076"/>
          <ac:spMkLst>
            <pc:docMk/>
            <pc:sldMk cId="1285801343" sldId="2975"/>
            <ac:spMk id="22" creationId="{CB40BE46-949B-4529-B9EF-1CE4518A704F}"/>
          </ac:spMkLst>
        </pc:spChg>
        <pc:spChg chg="add del mod topLvl">
          <ac:chgData name="Helen Margolis" userId="e6a7afbc-961a-442d-a2df-b33b0221b063" providerId="ADAL" clId="{B056792E-0452-4F2B-A9B8-D0350C1917C2}" dt="2023-09-07T17:01:15.986" v="1712" actId="478"/>
          <ac:spMkLst>
            <pc:docMk/>
            <pc:sldMk cId="1285801343" sldId="2975"/>
            <ac:spMk id="24" creationId="{AFC800B0-E66A-07CD-2C3C-07B6B695E437}"/>
          </ac:spMkLst>
        </pc:spChg>
        <pc:spChg chg="del mod topLvl">
          <ac:chgData name="Helen Margolis" userId="e6a7afbc-961a-442d-a2df-b33b0221b063" providerId="ADAL" clId="{B056792E-0452-4F2B-A9B8-D0350C1917C2}" dt="2023-09-07T17:07:57.781" v="1814" actId="478"/>
          <ac:spMkLst>
            <pc:docMk/>
            <pc:sldMk cId="1285801343" sldId="2975"/>
            <ac:spMk id="25" creationId="{E86D47A0-2CE7-4035-B5A9-E77F206B3130}"/>
          </ac:spMkLst>
        </pc:spChg>
        <pc:spChg chg="mod topLvl">
          <ac:chgData name="Helen Margolis" userId="e6a7afbc-961a-442d-a2df-b33b0221b063" providerId="ADAL" clId="{B056792E-0452-4F2B-A9B8-D0350C1917C2}" dt="2023-09-07T17:08:02.762" v="1815" actId="164"/>
          <ac:spMkLst>
            <pc:docMk/>
            <pc:sldMk cId="1285801343" sldId="2975"/>
            <ac:spMk id="26" creationId="{DCDECCD6-2AF5-45B2-9872-2BAB106460FC}"/>
          </ac:spMkLst>
        </pc:spChg>
        <pc:spChg chg="add del mod topLvl">
          <ac:chgData name="Helen Margolis" userId="e6a7afbc-961a-442d-a2df-b33b0221b063" providerId="ADAL" clId="{B056792E-0452-4F2B-A9B8-D0350C1917C2}" dt="2023-09-07T17:01:15.986" v="1712" actId="478"/>
          <ac:spMkLst>
            <pc:docMk/>
            <pc:sldMk cId="1285801343" sldId="2975"/>
            <ac:spMk id="28" creationId="{190E16CD-DBA3-C575-F5B1-F773051E74A6}"/>
          </ac:spMkLst>
        </pc:spChg>
        <pc:spChg chg="add del mod topLvl">
          <ac:chgData name="Helen Margolis" userId="e6a7afbc-961a-442d-a2df-b33b0221b063" providerId="ADAL" clId="{B056792E-0452-4F2B-A9B8-D0350C1917C2}" dt="2023-09-07T17:01:15.986" v="1712" actId="478"/>
          <ac:spMkLst>
            <pc:docMk/>
            <pc:sldMk cId="1285801343" sldId="2975"/>
            <ac:spMk id="34" creationId="{852DAB2A-1E1D-6BA5-CF55-369E4DEFF2DF}"/>
          </ac:spMkLst>
        </pc:spChg>
        <pc:spChg chg="add del mod">
          <ac:chgData name="Helen Margolis" userId="e6a7afbc-961a-442d-a2df-b33b0221b063" providerId="ADAL" clId="{B056792E-0452-4F2B-A9B8-D0350C1917C2}" dt="2023-09-07T17:01:30.447" v="1717" actId="478"/>
          <ac:spMkLst>
            <pc:docMk/>
            <pc:sldMk cId="1285801343" sldId="2975"/>
            <ac:spMk id="38" creationId="{BB0A84AF-1B13-ABC6-EAC8-91025874750E}"/>
          </ac:spMkLst>
        </pc:spChg>
        <pc:spChg chg="add del mod">
          <ac:chgData name="Helen Margolis" userId="e6a7afbc-961a-442d-a2df-b33b0221b063" providerId="ADAL" clId="{B056792E-0452-4F2B-A9B8-D0350C1917C2}" dt="2023-09-07T17:01:28.954" v="1716" actId="478"/>
          <ac:spMkLst>
            <pc:docMk/>
            <pc:sldMk cId="1285801343" sldId="2975"/>
            <ac:spMk id="39" creationId="{CC4BFA8A-6FA4-BB13-A519-6D81190C3EDB}"/>
          </ac:spMkLst>
        </pc:spChg>
        <pc:spChg chg="add del mod">
          <ac:chgData name="Helen Margolis" userId="e6a7afbc-961a-442d-a2df-b33b0221b063" providerId="ADAL" clId="{B056792E-0452-4F2B-A9B8-D0350C1917C2}" dt="2023-09-07T17:02:24.405" v="1736" actId="478"/>
          <ac:spMkLst>
            <pc:docMk/>
            <pc:sldMk cId="1285801343" sldId="2975"/>
            <ac:spMk id="40" creationId="{0486FC82-5873-6A65-CEB5-09E363294BDC}"/>
          </ac:spMkLst>
        </pc:spChg>
        <pc:spChg chg="add del mod">
          <ac:chgData name="Helen Margolis" userId="e6a7afbc-961a-442d-a2df-b33b0221b063" providerId="ADAL" clId="{B056792E-0452-4F2B-A9B8-D0350C1917C2}" dt="2023-09-07T17:02:01.248" v="1727" actId="478"/>
          <ac:spMkLst>
            <pc:docMk/>
            <pc:sldMk cId="1285801343" sldId="2975"/>
            <ac:spMk id="41" creationId="{DDE6A170-1399-AF63-A32E-CBCC8D0A7F7A}"/>
          </ac:spMkLst>
        </pc:spChg>
        <pc:spChg chg="add del mod">
          <ac:chgData name="Helen Margolis" userId="e6a7afbc-961a-442d-a2df-b33b0221b063" providerId="ADAL" clId="{B056792E-0452-4F2B-A9B8-D0350C1917C2}" dt="2023-09-07T17:02:01.248" v="1727" actId="478"/>
          <ac:spMkLst>
            <pc:docMk/>
            <pc:sldMk cId="1285801343" sldId="2975"/>
            <ac:spMk id="42" creationId="{595F205A-AC83-D01D-2F78-3F495A669A0C}"/>
          </ac:spMkLst>
        </pc:spChg>
        <pc:spChg chg="add del mod">
          <ac:chgData name="Helen Margolis" userId="e6a7afbc-961a-442d-a2df-b33b0221b063" providerId="ADAL" clId="{B056792E-0452-4F2B-A9B8-D0350C1917C2}" dt="2023-09-07T17:02:01.248" v="1727" actId="478"/>
          <ac:spMkLst>
            <pc:docMk/>
            <pc:sldMk cId="1285801343" sldId="2975"/>
            <ac:spMk id="43" creationId="{7A6B1857-D7C7-A32E-99E8-AC171F20824A}"/>
          </ac:spMkLst>
        </pc:spChg>
        <pc:spChg chg="add del mod">
          <ac:chgData name="Helen Margolis" userId="e6a7afbc-961a-442d-a2df-b33b0221b063" providerId="ADAL" clId="{B056792E-0452-4F2B-A9B8-D0350C1917C2}" dt="2023-09-07T17:02:01.248" v="1727" actId="478"/>
          <ac:spMkLst>
            <pc:docMk/>
            <pc:sldMk cId="1285801343" sldId="2975"/>
            <ac:spMk id="44" creationId="{E1ECD109-C3A9-B98B-77B1-5079A15D6F0E}"/>
          </ac:spMkLst>
        </pc:spChg>
        <pc:spChg chg="add del mod">
          <ac:chgData name="Helen Margolis" userId="e6a7afbc-961a-442d-a2df-b33b0221b063" providerId="ADAL" clId="{B056792E-0452-4F2B-A9B8-D0350C1917C2}" dt="2023-09-07T17:02:01.248" v="1727" actId="478"/>
          <ac:spMkLst>
            <pc:docMk/>
            <pc:sldMk cId="1285801343" sldId="2975"/>
            <ac:spMk id="45" creationId="{51844D12-9289-2A5E-6BB2-C036ED0D60D4}"/>
          </ac:spMkLst>
        </pc:spChg>
        <pc:spChg chg="add del mod">
          <ac:chgData name="Helen Margolis" userId="e6a7afbc-961a-442d-a2df-b33b0221b063" providerId="ADAL" clId="{B056792E-0452-4F2B-A9B8-D0350C1917C2}" dt="2023-09-07T17:02:01.248" v="1727" actId="478"/>
          <ac:spMkLst>
            <pc:docMk/>
            <pc:sldMk cId="1285801343" sldId="2975"/>
            <ac:spMk id="46" creationId="{5117B854-6149-DDEA-CA26-D75DCFDA2072}"/>
          </ac:spMkLst>
        </pc:spChg>
        <pc:spChg chg="add del mod">
          <ac:chgData name="Helen Margolis" userId="e6a7afbc-961a-442d-a2df-b33b0221b063" providerId="ADAL" clId="{B056792E-0452-4F2B-A9B8-D0350C1917C2}" dt="2023-09-07T17:06:00.235" v="1788" actId="478"/>
          <ac:spMkLst>
            <pc:docMk/>
            <pc:sldMk cId="1285801343" sldId="2975"/>
            <ac:spMk id="47" creationId="{92E1F5EA-DA6C-F5BD-B39B-BB0DB9B7972D}"/>
          </ac:spMkLst>
        </pc:spChg>
        <pc:spChg chg="add del mod">
          <ac:chgData name="Helen Margolis" userId="e6a7afbc-961a-442d-a2df-b33b0221b063" providerId="ADAL" clId="{B056792E-0452-4F2B-A9B8-D0350C1917C2}" dt="2023-09-07T17:05:01.166" v="1763" actId="478"/>
          <ac:spMkLst>
            <pc:docMk/>
            <pc:sldMk cId="1285801343" sldId="2975"/>
            <ac:spMk id="48" creationId="{E2ADADDC-3CED-81AB-C578-D287C1C67A16}"/>
          </ac:spMkLst>
        </pc:spChg>
        <pc:spChg chg="add del mod">
          <ac:chgData name="Helen Margolis" userId="e6a7afbc-961a-442d-a2df-b33b0221b063" providerId="ADAL" clId="{B056792E-0452-4F2B-A9B8-D0350C1917C2}" dt="2023-09-07T17:05:01.166" v="1763" actId="478"/>
          <ac:spMkLst>
            <pc:docMk/>
            <pc:sldMk cId="1285801343" sldId="2975"/>
            <ac:spMk id="49" creationId="{8FC7E020-4443-AD64-A2CF-74951EA8B36E}"/>
          </ac:spMkLst>
        </pc:spChg>
        <pc:spChg chg="add del mod">
          <ac:chgData name="Helen Margolis" userId="e6a7afbc-961a-442d-a2df-b33b0221b063" providerId="ADAL" clId="{B056792E-0452-4F2B-A9B8-D0350C1917C2}" dt="2023-09-07T17:05:01.166" v="1763" actId="478"/>
          <ac:spMkLst>
            <pc:docMk/>
            <pc:sldMk cId="1285801343" sldId="2975"/>
            <ac:spMk id="50" creationId="{095B1F22-4C03-22B8-1154-45A11ECD1D72}"/>
          </ac:spMkLst>
        </pc:spChg>
        <pc:spChg chg="add del mod">
          <ac:chgData name="Helen Margolis" userId="e6a7afbc-961a-442d-a2df-b33b0221b063" providerId="ADAL" clId="{B056792E-0452-4F2B-A9B8-D0350C1917C2}" dt="2023-09-07T17:05:01.166" v="1763" actId="478"/>
          <ac:spMkLst>
            <pc:docMk/>
            <pc:sldMk cId="1285801343" sldId="2975"/>
            <ac:spMk id="51" creationId="{FA1FF50B-F25E-5A28-582F-0318C2A082FF}"/>
          </ac:spMkLst>
        </pc:spChg>
        <pc:spChg chg="add del mod">
          <ac:chgData name="Helen Margolis" userId="e6a7afbc-961a-442d-a2df-b33b0221b063" providerId="ADAL" clId="{B056792E-0452-4F2B-A9B8-D0350C1917C2}" dt="2023-09-07T17:05:01.166" v="1763" actId="478"/>
          <ac:spMkLst>
            <pc:docMk/>
            <pc:sldMk cId="1285801343" sldId="2975"/>
            <ac:spMk id="52" creationId="{16CCBD13-63B7-9179-CF77-9BAB6585F7D0}"/>
          </ac:spMkLst>
        </pc:spChg>
        <pc:spChg chg="add del mod">
          <ac:chgData name="Helen Margolis" userId="e6a7afbc-961a-442d-a2df-b33b0221b063" providerId="ADAL" clId="{B056792E-0452-4F2B-A9B8-D0350C1917C2}" dt="2023-09-07T17:05:01.166" v="1763" actId="478"/>
          <ac:spMkLst>
            <pc:docMk/>
            <pc:sldMk cId="1285801343" sldId="2975"/>
            <ac:spMk id="53" creationId="{B531946B-9E90-D927-FA33-6E0A8A16315F}"/>
          </ac:spMkLst>
        </pc:spChg>
        <pc:spChg chg="add del mod">
          <ac:chgData name="Helen Margolis" userId="e6a7afbc-961a-442d-a2df-b33b0221b063" providerId="ADAL" clId="{B056792E-0452-4F2B-A9B8-D0350C1917C2}" dt="2023-09-07T17:02:53.187" v="1742" actId="478"/>
          <ac:spMkLst>
            <pc:docMk/>
            <pc:sldMk cId="1285801343" sldId="2975"/>
            <ac:spMk id="55" creationId="{1B5F9B4B-D357-B1A2-F7F1-D170FF268BB0}"/>
          </ac:spMkLst>
        </pc:spChg>
        <pc:spChg chg="add mod">
          <ac:chgData name="Helen Margolis" userId="e6a7afbc-961a-442d-a2df-b33b0221b063" providerId="ADAL" clId="{B056792E-0452-4F2B-A9B8-D0350C1917C2}" dt="2023-09-07T17:08:56.915" v="1879" actId="164"/>
          <ac:spMkLst>
            <pc:docMk/>
            <pc:sldMk cId="1285801343" sldId="2975"/>
            <ac:spMk id="57" creationId="{93D7D0B4-D827-1DF7-A42F-47DDEFEFE486}"/>
          </ac:spMkLst>
        </pc:spChg>
        <pc:spChg chg="add del mod">
          <ac:chgData name="Helen Margolis" userId="e6a7afbc-961a-442d-a2df-b33b0221b063" providerId="ADAL" clId="{B056792E-0452-4F2B-A9B8-D0350C1917C2}" dt="2023-09-07T17:08:20.109" v="1819" actId="478"/>
          <ac:spMkLst>
            <pc:docMk/>
            <pc:sldMk cId="1285801343" sldId="2975"/>
            <ac:spMk id="58" creationId="{07A498B2-D845-A914-7EBC-224677E3E13B}"/>
          </ac:spMkLst>
        </pc:spChg>
        <pc:spChg chg="add mod">
          <ac:chgData name="Helen Margolis" userId="e6a7afbc-961a-442d-a2df-b33b0221b063" providerId="ADAL" clId="{B056792E-0452-4F2B-A9B8-D0350C1917C2}" dt="2023-09-07T17:08:56.915" v="1879" actId="164"/>
          <ac:spMkLst>
            <pc:docMk/>
            <pc:sldMk cId="1285801343" sldId="2975"/>
            <ac:spMk id="59" creationId="{30A4BB84-2F0E-3336-DA9D-2FB166AC49CE}"/>
          </ac:spMkLst>
        </pc:spChg>
        <pc:spChg chg="add del mod">
          <ac:chgData name="Helen Margolis" userId="e6a7afbc-961a-442d-a2df-b33b0221b063" providerId="ADAL" clId="{B056792E-0452-4F2B-A9B8-D0350C1917C2}" dt="2023-09-07T17:08:21.485" v="1820" actId="478"/>
          <ac:spMkLst>
            <pc:docMk/>
            <pc:sldMk cId="1285801343" sldId="2975"/>
            <ac:spMk id="60" creationId="{D9037A23-7F32-D25E-BEA1-280488E99972}"/>
          </ac:spMkLst>
        </pc:spChg>
        <pc:spChg chg="add mod">
          <ac:chgData name="Helen Margolis" userId="e6a7afbc-961a-442d-a2df-b33b0221b063" providerId="ADAL" clId="{B056792E-0452-4F2B-A9B8-D0350C1917C2}" dt="2023-09-07T17:08:56.915" v="1879" actId="164"/>
          <ac:spMkLst>
            <pc:docMk/>
            <pc:sldMk cId="1285801343" sldId="2975"/>
            <ac:spMk id="61" creationId="{C363F44F-0FDB-AC40-8606-09295377BCEA}"/>
          </ac:spMkLst>
        </pc:spChg>
        <pc:spChg chg="add del mod">
          <ac:chgData name="Helen Margolis" userId="e6a7afbc-961a-442d-a2df-b33b0221b063" providerId="ADAL" clId="{B056792E-0452-4F2B-A9B8-D0350C1917C2}" dt="2023-09-07T17:08:23.828" v="1821" actId="478"/>
          <ac:spMkLst>
            <pc:docMk/>
            <pc:sldMk cId="1285801343" sldId="2975"/>
            <ac:spMk id="62" creationId="{E91684D3-EAFA-9CE7-9060-31A55D3B3548}"/>
          </ac:spMkLst>
        </pc:spChg>
        <pc:spChg chg="add mod">
          <ac:chgData name="Helen Margolis" userId="e6a7afbc-961a-442d-a2df-b33b0221b063" providerId="ADAL" clId="{B056792E-0452-4F2B-A9B8-D0350C1917C2}" dt="2023-09-07T17:08:56.915" v="1879" actId="164"/>
          <ac:spMkLst>
            <pc:docMk/>
            <pc:sldMk cId="1285801343" sldId="2975"/>
            <ac:spMk id="63" creationId="{86B47688-2FE6-A76D-0D99-5F250C95B52B}"/>
          </ac:spMkLst>
        </pc:spChg>
        <pc:grpChg chg="del mod topLvl">
          <ac:chgData name="Helen Margolis" userId="e6a7afbc-961a-442d-a2df-b33b0221b063" providerId="ADAL" clId="{B056792E-0452-4F2B-A9B8-D0350C1917C2}" dt="2023-09-07T17:01:00.373" v="1710" actId="165"/>
          <ac:grpSpMkLst>
            <pc:docMk/>
            <pc:sldMk cId="1285801343" sldId="2975"/>
            <ac:grpSpMk id="2" creationId="{F332F9E5-26A4-4511-9340-2CE0129590C3}"/>
          </ac:grpSpMkLst>
        </pc:grpChg>
        <pc:grpChg chg="del mod topLvl">
          <ac:chgData name="Helen Margolis" userId="e6a7afbc-961a-442d-a2df-b33b0221b063" providerId="ADAL" clId="{B056792E-0452-4F2B-A9B8-D0350C1917C2}" dt="2023-09-07T16:59:26.248" v="1695" actId="165"/>
          <ac:grpSpMkLst>
            <pc:docMk/>
            <pc:sldMk cId="1285801343" sldId="2975"/>
            <ac:grpSpMk id="29" creationId="{8489A384-6757-413F-A989-D2B2DB4263A8}"/>
          </ac:grpSpMkLst>
        </pc:grpChg>
        <pc:grpChg chg="del mod topLvl">
          <ac:chgData name="Helen Margolis" userId="e6a7afbc-961a-442d-a2df-b33b0221b063" providerId="ADAL" clId="{B056792E-0452-4F2B-A9B8-D0350C1917C2}" dt="2023-09-07T16:59:58.012" v="1700" actId="165"/>
          <ac:grpSpMkLst>
            <pc:docMk/>
            <pc:sldMk cId="1285801343" sldId="2975"/>
            <ac:grpSpMk id="30" creationId="{20FF4C7D-3E21-42B8-B077-E1573BEEE819}"/>
          </ac:grpSpMkLst>
        </pc:grpChg>
        <pc:grpChg chg="del mod topLvl">
          <ac:chgData name="Helen Margolis" userId="e6a7afbc-961a-442d-a2df-b33b0221b063" providerId="ADAL" clId="{B056792E-0452-4F2B-A9B8-D0350C1917C2}" dt="2023-09-07T17:00:44.203" v="1707" actId="165"/>
          <ac:grpSpMkLst>
            <pc:docMk/>
            <pc:sldMk cId="1285801343" sldId="2975"/>
            <ac:grpSpMk id="31" creationId="{0671CB47-EB39-4B19-A430-3D49EC3D25F8}"/>
          </ac:grpSpMkLst>
        </pc:grpChg>
        <pc:grpChg chg="del mod topLvl">
          <ac:chgData name="Helen Margolis" userId="e6a7afbc-961a-442d-a2df-b33b0221b063" providerId="ADAL" clId="{B056792E-0452-4F2B-A9B8-D0350C1917C2}" dt="2023-09-07T17:07:55.491" v="1813" actId="165"/>
          <ac:grpSpMkLst>
            <pc:docMk/>
            <pc:sldMk cId="1285801343" sldId="2975"/>
            <ac:grpSpMk id="32" creationId="{0F98C15B-103C-4F67-8DE3-C729E524C358}"/>
          </ac:grpSpMkLst>
        </pc:grpChg>
        <pc:grpChg chg="del mod">
          <ac:chgData name="Helen Margolis" userId="e6a7afbc-961a-442d-a2df-b33b0221b063" providerId="ADAL" clId="{B056792E-0452-4F2B-A9B8-D0350C1917C2}" dt="2023-09-07T16:58:54.135" v="1686" actId="165"/>
          <ac:grpSpMkLst>
            <pc:docMk/>
            <pc:sldMk cId="1285801343" sldId="2975"/>
            <ac:grpSpMk id="33" creationId="{A16D49ED-7C0A-4383-828C-065EE7FC74E5}"/>
          </ac:grpSpMkLst>
        </pc:grpChg>
        <pc:grpChg chg="add del mod">
          <ac:chgData name="Helen Margolis" userId="e6a7afbc-961a-442d-a2df-b33b0221b063" providerId="ADAL" clId="{B056792E-0452-4F2B-A9B8-D0350C1917C2}" dt="2023-09-07T17:02:58.766" v="1744" actId="165"/>
          <ac:grpSpMkLst>
            <pc:docMk/>
            <pc:sldMk cId="1285801343" sldId="2975"/>
            <ac:grpSpMk id="35" creationId="{8D8E72EB-5DE4-14BE-45D1-E03FF8AC7157}"/>
          </ac:grpSpMkLst>
        </pc:grpChg>
        <pc:grpChg chg="add mod">
          <ac:chgData name="Helen Margolis" userId="e6a7afbc-961a-442d-a2df-b33b0221b063" providerId="ADAL" clId="{B056792E-0452-4F2B-A9B8-D0350C1917C2}" dt="2023-09-07T17:08:56.915" v="1879" actId="164"/>
          <ac:grpSpMkLst>
            <pc:docMk/>
            <pc:sldMk cId="1285801343" sldId="2975"/>
            <ac:grpSpMk id="36" creationId="{BF87B171-F005-ED95-3D86-A2E725AF6147}"/>
          </ac:grpSpMkLst>
        </pc:grpChg>
        <pc:grpChg chg="add mod">
          <ac:chgData name="Helen Margolis" userId="e6a7afbc-961a-442d-a2df-b33b0221b063" providerId="ADAL" clId="{B056792E-0452-4F2B-A9B8-D0350C1917C2}" dt="2023-09-07T17:08:56.915" v="1879" actId="164"/>
          <ac:grpSpMkLst>
            <pc:docMk/>
            <pc:sldMk cId="1285801343" sldId="2975"/>
            <ac:grpSpMk id="37" creationId="{6748ABA7-1A02-E08A-5849-0567ECD13F1C}"/>
          </ac:grpSpMkLst>
        </pc:grpChg>
        <pc:grpChg chg="add mod">
          <ac:chgData name="Helen Margolis" userId="e6a7afbc-961a-442d-a2df-b33b0221b063" providerId="ADAL" clId="{B056792E-0452-4F2B-A9B8-D0350C1917C2}" dt="2023-09-07T17:08:56.915" v="1879" actId="164"/>
          <ac:grpSpMkLst>
            <pc:docMk/>
            <pc:sldMk cId="1285801343" sldId="2975"/>
            <ac:grpSpMk id="56" creationId="{71C21D78-321A-2051-E668-B968D6AAF3D1}"/>
          </ac:grpSpMkLst>
        </pc:grpChg>
        <pc:grpChg chg="add mod">
          <ac:chgData name="Helen Margolis" userId="e6a7afbc-961a-442d-a2df-b33b0221b063" providerId="ADAL" clId="{B056792E-0452-4F2B-A9B8-D0350C1917C2}" dt="2023-09-07T17:08:56.915" v="1879" actId="164"/>
          <ac:grpSpMkLst>
            <pc:docMk/>
            <pc:sldMk cId="1285801343" sldId="2975"/>
            <ac:grpSpMk id="64" creationId="{FEFC0BCC-53FD-3846-B3F0-1C51B0AA19A7}"/>
          </ac:grpSpMkLst>
        </pc:grpChg>
        <pc:grpChg chg="add mod">
          <ac:chgData name="Helen Margolis" userId="e6a7afbc-961a-442d-a2df-b33b0221b063" providerId="ADAL" clId="{B056792E-0452-4F2B-A9B8-D0350C1917C2}" dt="2023-09-07T17:08:56.915" v="1879" actId="164"/>
          <ac:grpSpMkLst>
            <pc:docMk/>
            <pc:sldMk cId="1285801343" sldId="2975"/>
            <ac:grpSpMk id="65" creationId="{280A201E-BA04-5DAD-F50B-CEE9C773E7BC}"/>
          </ac:grpSpMkLst>
        </pc:grpChg>
        <pc:cxnChg chg="mod topLvl">
          <ac:chgData name="Helen Margolis" userId="e6a7afbc-961a-442d-a2df-b33b0221b063" providerId="ADAL" clId="{B056792E-0452-4F2B-A9B8-D0350C1917C2}" dt="2023-09-07T17:08:56.915" v="1879" actId="164"/>
          <ac:cxnSpMkLst>
            <pc:docMk/>
            <pc:sldMk cId="1285801343" sldId="2975"/>
            <ac:cxnSpMk id="5" creationId="{F1896109-F92B-4DDA-BD78-8E2E051C6C25}"/>
          </ac:cxnSpMkLst>
        </pc:cxnChg>
        <pc:cxnChg chg="mod topLvl">
          <ac:chgData name="Helen Margolis" userId="e6a7afbc-961a-442d-a2df-b33b0221b063" providerId="ADAL" clId="{B056792E-0452-4F2B-A9B8-D0350C1917C2}" dt="2023-09-07T17:08:56.915" v="1879" actId="164"/>
          <ac:cxnSpMkLst>
            <pc:docMk/>
            <pc:sldMk cId="1285801343" sldId="2975"/>
            <ac:cxnSpMk id="6" creationId="{601D1A63-3DED-4C6A-B491-B18B6480C606}"/>
          </ac:cxnSpMkLst>
        </pc:cxnChg>
        <pc:cxnChg chg="mod topLvl">
          <ac:chgData name="Helen Margolis" userId="e6a7afbc-961a-442d-a2df-b33b0221b063" providerId="ADAL" clId="{B056792E-0452-4F2B-A9B8-D0350C1917C2}" dt="2023-09-07T17:08:56.915" v="1879" actId="164"/>
          <ac:cxnSpMkLst>
            <pc:docMk/>
            <pc:sldMk cId="1285801343" sldId="2975"/>
            <ac:cxnSpMk id="11" creationId="{956388E0-F616-49E1-A32E-C0057F6BFC74}"/>
          </ac:cxnSpMkLst>
        </pc:cxnChg>
        <pc:cxnChg chg="mod topLvl">
          <ac:chgData name="Helen Margolis" userId="e6a7afbc-961a-442d-a2df-b33b0221b063" providerId="ADAL" clId="{B056792E-0452-4F2B-A9B8-D0350C1917C2}" dt="2023-09-07T17:06:05.407" v="1789" actId="1076"/>
          <ac:cxnSpMkLst>
            <pc:docMk/>
            <pc:sldMk cId="1285801343" sldId="2975"/>
            <ac:cxnSpMk id="14" creationId="{82806D22-5AF6-488A-9EBF-66C94A79B896}"/>
          </ac:cxnSpMkLst>
        </pc:cxnChg>
        <pc:cxnChg chg="mod topLvl">
          <ac:chgData name="Helen Margolis" userId="e6a7afbc-961a-442d-a2df-b33b0221b063" providerId="ADAL" clId="{B056792E-0452-4F2B-A9B8-D0350C1917C2}" dt="2023-09-07T17:00:06.133" v="1702" actId="164"/>
          <ac:cxnSpMkLst>
            <pc:docMk/>
            <pc:sldMk cId="1285801343" sldId="2975"/>
            <ac:cxnSpMk id="19" creationId="{5541C28A-C292-4D2C-BBEE-F4F23A7C8450}"/>
          </ac:cxnSpMkLst>
        </pc:cxnChg>
        <pc:cxnChg chg="mod topLvl">
          <ac:chgData name="Helen Margolis" userId="e6a7afbc-961a-442d-a2df-b33b0221b063" providerId="ADAL" clId="{B056792E-0452-4F2B-A9B8-D0350C1917C2}" dt="2023-09-07T17:07:37.653" v="1807" actId="1076"/>
          <ac:cxnSpMkLst>
            <pc:docMk/>
            <pc:sldMk cId="1285801343" sldId="2975"/>
            <ac:cxnSpMk id="23" creationId="{E420BB3E-1769-43D9-BCEB-D0A449C19B06}"/>
          </ac:cxnSpMkLst>
        </pc:cxnChg>
        <pc:cxnChg chg="mod topLvl">
          <ac:chgData name="Helen Margolis" userId="e6a7afbc-961a-442d-a2df-b33b0221b063" providerId="ADAL" clId="{B056792E-0452-4F2B-A9B8-D0350C1917C2}" dt="2023-09-07T17:08:02.762" v="1815" actId="164"/>
          <ac:cxnSpMkLst>
            <pc:docMk/>
            <pc:sldMk cId="1285801343" sldId="2975"/>
            <ac:cxnSpMk id="27" creationId="{642C41DC-A688-4458-B607-263EEB9E40DF}"/>
          </ac:cxnSpMkLst>
        </pc:cxnChg>
      </pc:sldChg>
      <pc:sldChg chg="add del">
        <pc:chgData name="Helen Margolis" userId="e6a7afbc-961a-442d-a2df-b33b0221b063" providerId="ADAL" clId="{B056792E-0452-4F2B-A9B8-D0350C1917C2}" dt="2023-09-06T16:28:08.280" v="321" actId="47"/>
        <pc:sldMkLst>
          <pc:docMk/>
          <pc:sldMk cId="3922038818" sldId="3004"/>
        </pc:sldMkLst>
      </pc:sldChg>
      <pc:sldChg chg="add del">
        <pc:chgData name="Helen Margolis" userId="e6a7afbc-961a-442d-a2df-b33b0221b063" providerId="ADAL" clId="{B056792E-0452-4F2B-A9B8-D0350C1917C2}" dt="2023-09-06T16:28:08.280" v="321" actId="47"/>
        <pc:sldMkLst>
          <pc:docMk/>
          <pc:sldMk cId="1528622597" sldId="3019"/>
        </pc:sldMkLst>
      </pc:sldChg>
      <pc:sldChg chg="add del">
        <pc:chgData name="Helen Margolis" userId="e6a7afbc-961a-442d-a2df-b33b0221b063" providerId="ADAL" clId="{B056792E-0452-4F2B-A9B8-D0350C1917C2}" dt="2023-09-06T16:31:57.935" v="370" actId="47"/>
        <pc:sldMkLst>
          <pc:docMk/>
          <pc:sldMk cId="3493124833" sldId="3023"/>
        </pc:sldMkLst>
      </pc:sldChg>
      <pc:sldChg chg="add del ord">
        <pc:chgData name="Helen Margolis" userId="e6a7afbc-961a-442d-a2df-b33b0221b063" providerId="ADAL" clId="{B056792E-0452-4F2B-A9B8-D0350C1917C2}" dt="2023-09-06T16:33:36.588" v="385" actId="2696"/>
        <pc:sldMkLst>
          <pc:docMk/>
          <pc:sldMk cId="1402944512" sldId="3024"/>
        </pc:sldMkLst>
      </pc:sldChg>
      <pc:sldChg chg="add del">
        <pc:chgData name="Helen Margolis" userId="e6a7afbc-961a-442d-a2df-b33b0221b063" providerId="ADAL" clId="{B056792E-0452-4F2B-A9B8-D0350C1917C2}" dt="2023-09-06T16:31:57.935" v="370" actId="47"/>
        <pc:sldMkLst>
          <pc:docMk/>
          <pc:sldMk cId="2202688425" sldId="3025"/>
        </pc:sldMkLst>
      </pc:sldChg>
      <pc:sldChg chg="add del ord">
        <pc:chgData name="Helen Margolis" userId="e6a7afbc-961a-442d-a2df-b33b0221b063" providerId="ADAL" clId="{B056792E-0452-4F2B-A9B8-D0350C1917C2}" dt="2023-09-06T16:40:55.616" v="636" actId="2696"/>
        <pc:sldMkLst>
          <pc:docMk/>
          <pc:sldMk cId="2748834713" sldId="3027"/>
        </pc:sldMkLst>
      </pc:sldChg>
      <pc:sldChg chg="add del">
        <pc:chgData name="Helen Margolis" userId="e6a7afbc-961a-442d-a2df-b33b0221b063" providerId="ADAL" clId="{B056792E-0452-4F2B-A9B8-D0350C1917C2}" dt="2023-09-07T19:03:24.490" v="3511" actId="47"/>
        <pc:sldMkLst>
          <pc:docMk/>
          <pc:sldMk cId="1608035133" sldId="3029"/>
        </pc:sldMkLst>
      </pc:sldChg>
      <pc:sldChg chg="add del ord">
        <pc:chgData name="Helen Margolis" userId="e6a7afbc-961a-442d-a2df-b33b0221b063" providerId="ADAL" clId="{B056792E-0452-4F2B-A9B8-D0350C1917C2}" dt="2023-09-06T16:44:40.624" v="770" actId="2696"/>
        <pc:sldMkLst>
          <pc:docMk/>
          <pc:sldMk cId="620287733" sldId="3030"/>
        </pc:sldMkLst>
      </pc:sldChg>
      <pc:sldChg chg="add del">
        <pc:chgData name="Helen Margolis" userId="e6a7afbc-961a-442d-a2df-b33b0221b063" providerId="ADAL" clId="{B056792E-0452-4F2B-A9B8-D0350C1917C2}" dt="2023-09-07T19:03:24.490" v="3511" actId="47"/>
        <pc:sldMkLst>
          <pc:docMk/>
          <pc:sldMk cId="2724098782" sldId="3031"/>
        </pc:sldMkLst>
      </pc:sldChg>
      <pc:sldChg chg="add del ord">
        <pc:chgData name="Helen Margolis" userId="e6a7afbc-961a-442d-a2df-b33b0221b063" providerId="ADAL" clId="{B056792E-0452-4F2B-A9B8-D0350C1917C2}" dt="2023-09-06T16:41:57.070" v="706" actId="2696"/>
        <pc:sldMkLst>
          <pc:docMk/>
          <pc:sldMk cId="3636331981" sldId="3032"/>
        </pc:sldMkLst>
      </pc:sldChg>
      <pc:sldChg chg="add del ord">
        <pc:chgData name="Helen Margolis" userId="e6a7afbc-961a-442d-a2df-b33b0221b063" providerId="ADAL" clId="{B056792E-0452-4F2B-A9B8-D0350C1917C2}" dt="2023-09-06T16:35:54.608" v="488" actId="2696"/>
        <pc:sldMkLst>
          <pc:docMk/>
          <pc:sldMk cId="2625345467" sldId="3033"/>
        </pc:sldMkLst>
      </pc:sldChg>
      <pc:sldChg chg="add del ord">
        <pc:chgData name="Helen Margolis" userId="e6a7afbc-961a-442d-a2df-b33b0221b063" providerId="ADAL" clId="{B056792E-0452-4F2B-A9B8-D0350C1917C2}" dt="2023-09-06T16:41:28.630" v="660" actId="2696"/>
        <pc:sldMkLst>
          <pc:docMk/>
          <pc:sldMk cId="2921800491" sldId="3035"/>
        </pc:sldMkLst>
      </pc:sldChg>
      <pc:sldChg chg="add del">
        <pc:chgData name="Helen Margolis" userId="e6a7afbc-961a-442d-a2df-b33b0221b063" providerId="ADAL" clId="{B056792E-0452-4F2B-A9B8-D0350C1917C2}" dt="2023-09-07T19:03:24.490" v="3511" actId="47"/>
        <pc:sldMkLst>
          <pc:docMk/>
          <pc:sldMk cId="1647898557" sldId="3036"/>
        </pc:sldMkLst>
      </pc:sldChg>
      <pc:sldChg chg="add del">
        <pc:chgData name="Helen Margolis" userId="e6a7afbc-961a-442d-a2df-b33b0221b063" providerId="ADAL" clId="{B056792E-0452-4F2B-A9B8-D0350C1917C2}" dt="2023-09-07T19:03:24.490" v="3511" actId="47"/>
        <pc:sldMkLst>
          <pc:docMk/>
          <pc:sldMk cId="151269347" sldId="3037"/>
        </pc:sldMkLst>
      </pc:sldChg>
      <pc:sldChg chg="add del">
        <pc:chgData name="Helen Margolis" userId="e6a7afbc-961a-442d-a2df-b33b0221b063" providerId="ADAL" clId="{B056792E-0452-4F2B-A9B8-D0350C1917C2}" dt="2023-09-07T19:03:24.490" v="3511" actId="47"/>
        <pc:sldMkLst>
          <pc:docMk/>
          <pc:sldMk cId="3337444046" sldId="3038"/>
        </pc:sldMkLst>
      </pc:sldChg>
      <pc:sldChg chg="add del">
        <pc:chgData name="Helen Margolis" userId="e6a7afbc-961a-442d-a2df-b33b0221b063" providerId="ADAL" clId="{B056792E-0452-4F2B-A9B8-D0350C1917C2}" dt="2023-09-07T19:03:24.490" v="3511" actId="47"/>
        <pc:sldMkLst>
          <pc:docMk/>
          <pc:sldMk cId="3292719866" sldId="3039"/>
        </pc:sldMkLst>
      </pc:sldChg>
      <pc:sldChg chg="add del">
        <pc:chgData name="Helen Margolis" userId="e6a7afbc-961a-442d-a2df-b33b0221b063" providerId="ADAL" clId="{B056792E-0452-4F2B-A9B8-D0350C1917C2}" dt="2023-09-07T19:03:24.490" v="3511" actId="47"/>
        <pc:sldMkLst>
          <pc:docMk/>
          <pc:sldMk cId="1104461976" sldId="3046"/>
        </pc:sldMkLst>
      </pc:sldChg>
      <pc:sldChg chg="add del ord">
        <pc:chgData name="Helen Margolis" userId="e6a7afbc-961a-442d-a2df-b33b0221b063" providerId="ADAL" clId="{B056792E-0452-4F2B-A9B8-D0350C1917C2}" dt="2023-09-06T16:36:26.996" v="543" actId="2696"/>
        <pc:sldMkLst>
          <pc:docMk/>
          <pc:sldMk cId="2073058233" sldId="3055"/>
        </pc:sldMkLst>
      </pc:sldChg>
      <pc:sldChg chg="add del ord">
        <pc:chgData name="Helen Margolis" userId="e6a7afbc-961a-442d-a2df-b33b0221b063" providerId="ADAL" clId="{B056792E-0452-4F2B-A9B8-D0350C1917C2}" dt="2023-09-06T16:34:16.804" v="424" actId="2696"/>
        <pc:sldMkLst>
          <pc:docMk/>
          <pc:sldMk cId="2503031600" sldId="3057"/>
        </pc:sldMkLst>
      </pc:sldChg>
      <pc:sldChg chg="add del">
        <pc:chgData name="Helen Margolis" userId="e6a7afbc-961a-442d-a2df-b33b0221b063" providerId="ADAL" clId="{B056792E-0452-4F2B-A9B8-D0350C1917C2}" dt="2023-09-07T19:03:24.490" v="3511" actId="47"/>
        <pc:sldMkLst>
          <pc:docMk/>
          <pc:sldMk cId="2346045779" sldId="3058"/>
        </pc:sldMkLst>
      </pc:sldChg>
      <pc:sldChg chg="add del">
        <pc:chgData name="Helen Margolis" userId="e6a7afbc-961a-442d-a2df-b33b0221b063" providerId="ADAL" clId="{B056792E-0452-4F2B-A9B8-D0350C1917C2}" dt="2023-09-07T19:03:24.490" v="3511" actId="47"/>
        <pc:sldMkLst>
          <pc:docMk/>
          <pc:sldMk cId="1600288530" sldId="3059"/>
        </pc:sldMkLst>
      </pc:sldChg>
      <pc:sldChg chg="add del">
        <pc:chgData name="Helen Margolis" userId="e6a7afbc-961a-442d-a2df-b33b0221b063" providerId="ADAL" clId="{B056792E-0452-4F2B-A9B8-D0350C1917C2}" dt="2023-09-07T19:03:24.490" v="3511" actId="47"/>
        <pc:sldMkLst>
          <pc:docMk/>
          <pc:sldMk cId="1056574573" sldId="3060"/>
        </pc:sldMkLst>
      </pc:sldChg>
      <pc:sldChg chg="add del">
        <pc:chgData name="Helen Margolis" userId="e6a7afbc-961a-442d-a2df-b33b0221b063" providerId="ADAL" clId="{B056792E-0452-4F2B-A9B8-D0350C1917C2}" dt="2023-09-07T19:03:24.490" v="3511" actId="47"/>
        <pc:sldMkLst>
          <pc:docMk/>
          <pc:sldMk cId="2315561396" sldId="3061"/>
        </pc:sldMkLst>
      </pc:sldChg>
      <pc:sldChg chg="add del">
        <pc:chgData name="Helen Margolis" userId="e6a7afbc-961a-442d-a2df-b33b0221b063" providerId="ADAL" clId="{B056792E-0452-4F2B-A9B8-D0350C1917C2}" dt="2023-09-07T19:03:24.490" v="3511" actId="47"/>
        <pc:sldMkLst>
          <pc:docMk/>
          <pc:sldMk cId="1177812888" sldId="3062"/>
        </pc:sldMkLst>
      </pc:sldChg>
      <pc:sldChg chg="add del">
        <pc:chgData name="Helen Margolis" userId="e6a7afbc-961a-442d-a2df-b33b0221b063" providerId="ADAL" clId="{B056792E-0452-4F2B-A9B8-D0350C1917C2}" dt="2023-09-07T19:03:24.490" v="3511" actId="47"/>
        <pc:sldMkLst>
          <pc:docMk/>
          <pc:sldMk cId="2469518518" sldId="3063"/>
        </pc:sldMkLst>
      </pc:sldChg>
      <pc:sldChg chg="add del">
        <pc:chgData name="Helen Margolis" userId="e6a7afbc-961a-442d-a2df-b33b0221b063" providerId="ADAL" clId="{B056792E-0452-4F2B-A9B8-D0350C1917C2}" dt="2023-09-07T19:03:24.490" v="3511" actId="47"/>
        <pc:sldMkLst>
          <pc:docMk/>
          <pc:sldMk cId="1424256914" sldId="3064"/>
        </pc:sldMkLst>
      </pc:sldChg>
      <pc:sldChg chg="add del ord">
        <pc:chgData name="Helen Margolis" userId="e6a7afbc-961a-442d-a2df-b33b0221b063" providerId="ADAL" clId="{B056792E-0452-4F2B-A9B8-D0350C1917C2}" dt="2023-09-07T18:07:09.474" v="3307" actId="47"/>
        <pc:sldMkLst>
          <pc:docMk/>
          <pc:sldMk cId="2081298337" sldId="3066"/>
        </pc:sldMkLst>
      </pc:sldChg>
      <pc:sldChg chg="add del ord">
        <pc:chgData name="Helen Margolis" userId="e6a7afbc-961a-442d-a2df-b33b0221b063" providerId="ADAL" clId="{B056792E-0452-4F2B-A9B8-D0350C1917C2}" dt="2023-09-06T16:38:32.232" v="556" actId="47"/>
        <pc:sldMkLst>
          <pc:docMk/>
          <pc:sldMk cId="3226479710" sldId="3067"/>
        </pc:sldMkLst>
      </pc:sldChg>
      <pc:sldChg chg="add del ord">
        <pc:chgData name="Helen Margolis" userId="e6a7afbc-961a-442d-a2df-b33b0221b063" providerId="ADAL" clId="{B056792E-0452-4F2B-A9B8-D0350C1917C2}" dt="2023-09-13T18:14:49.517" v="3627" actId="2696"/>
        <pc:sldMkLst>
          <pc:docMk/>
          <pc:sldMk cId="1810970118" sldId="3068"/>
        </pc:sldMkLst>
      </pc:sldChg>
      <pc:sldChg chg="add del">
        <pc:chgData name="Helen Margolis" userId="e6a7afbc-961a-442d-a2df-b33b0221b063" providerId="ADAL" clId="{B056792E-0452-4F2B-A9B8-D0350C1917C2}" dt="2023-09-06T16:28:08.280" v="321" actId="47"/>
        <pc:sldMkLst>
          <pc:docMk/>
          <pc:sldMk cId="2892015783" sldId="3069"/>
        </pc:sldMkLst>
      </pc:sldChg>
      <pc:sldChg chg="add del ord">
        <pc:chgData name="Helen Margolis" userId="e6a7afbc-961a-442d-a2df-b33b0221b063" providerId="ADAL" clId="{B056792E-0452-4F2B-A9B8-D0350C1917C2}" dt="2023-09-06T16:30:02.088" v="335" actId="2696"/>
        <pc:sldMkLst>
          <pc:docMk/>
          <pc:sldMk cId="3438376799" sldId="3070"/>
        </pc:sldMkLst>
      </pc:sldChg>
      <pc:sldChg chg="del">
        <pc:chgData name="Helen Margolis" userId="e6a7afbc-961a-442d-a2df-b33b0221b063" providerId="ADAL" clId="{B056792E-0452-4F2B-A9B8-D0350C1917C2}" dt="2023-09-06T16:30:29.825" v="337" actId="47"/>
        <pc:sldMkLst>
          <pc:docMk/>
          <pc:sldMk cId="2675749919" sldId="3151"/>
        </pc:sldMkLst>
      </pc:sldChg>
      <pc:sldChg chg="delSp modSp del ord">
        <pc:chgData name="Helen Margolis" userId="e6a7afbc-961a-442d-a2df-b33b0221b063" providerId="ADAL" clId="{B056792E-0452-4F2B-A9B8-D0350C1917C2}" dt="2023-09-07T17:46:38.684" v="2648" actId="47"/>
        <pc:sldMkLst>
          <pc:docMk/>
          <pc:sldMk cId="939888417" sldId="3162"/>
        </pc:sldMkLst>
        <pc:spChg chg="mod topLvl">
          <ac:chgData name="Helen Margolis" userId="e6a7afbc-961a-442d-a2df-b33b0221b063" providerId="ADAL" clId="{B056792E-0452-4F2B-A9B8-D0350C1917C2}" dt="2023-09-07T17:28:44.257" v="2023" actId="165"/>
          <ac:spMkLst>
            <pc:docMk/>
            <pc:sldMk cId="939888417" sldId="3162"/>
            <ac:spMk id="13" creationId="{47008F05-86CC-436D-8E0E-9087ECF35091}"/>
          </ac:spMkLst>
        </pc:spChg>
        <pc:spChg chg="mod topLvl">
          <ac:chgData name="Helen Margolis" userId="e6a7afbc-961a-442d-a2df-b33b0221b063" providerId="ADAL" clId="{B056792E-0452-4F2B-A9B8-D0350C1917C2}" dt="2023-09-07T17:28:44.257" v="2023" actId="165"/>
          <ac:spMkLst>
            <pc:docMk/>
            <pc:sldMk cId="939888417" sldId="3162"/>
            <ac:spMk id="16" creationId="{0B840C2C-9E67-43F5-BBB8-5218A4FC6B50}"/>
          </ac:spMkLst>
        </pc:spChg>
        <pc:spChg chg="mod">
          <ac:chgData name="Helen Margolis" userId="e6a7afbc-961a-442d-a2df-b33b0221b063" providerId="ADAL" clId="{B056792E-0452-4F2B-A9B8-D0350C1917C2}" dt="2023-09-07T17:28:44.257" v="2023" actId="165"/>
          <ac:spMkLst>
            <pc:docMk/>
            <pc:sldMk cId="939888417" sldId="3162"/>
            <ac:spMk id="18" creationId="{A0C6CE6D-CBA9-4C55-A4A2-233339E03DC2}"/>
          </ac:spMkLst>
        </pc:spChg>
        <pc:grpChg chg="del">
          <ac:chgData name="Helen Margolis" userId="e6a7afbc-961a-442d-a2df-b33b0221b063" providerId="ADAL" clId="{B056792E-0452-4F2B-A9B8-D0350C1917C2}" dt="2023-09-07T17:28:44.257" v="2023" actId="165"/>
          <ac:grpSpMkLst>
            <pc:docMk/>
            <pc:sldMk cId="939888417" sldId="3162"/>
            <ac:grpSpMk id="3" creationId="{92EDAA28-359B-4C08-B651-5DBE7A84D9E0}"/>
          </ac:grpSpMkLst>
        </pc:grpChg>
        <pc:grpChg chg="del">
          <ac:chgData name="Helen Margolis" userId="e6a7afbc-961a-442d-a2df-b33b0221b063" providerId="ADAL" clId="{B056792E-0452-4F2B-A9B8-D0350C1917C2}" dt="2023-09-07T17:28:44.257" v="2023" actId="165"/>
          <ac:grpSpMkLst>
            <pc:docMk/>
            <pc:sldMk cId="939888417" sldId="3162"/>
            <ac:grpSpMk id="4" creationId="{586DDE67-7169-499A-B586-B5003F93BD81}"/>
          </ac:grpSpMkLst>
        </pc:grpChg>
        <pc:grpChg chg="mod topLvl">
          <ac:chgData name="Helen Margolis" userId="e6a7afbc-961a-442d-a2df-b33b0221b063" providerId="ADAL" clId="{B056792E-0452-4F2B-A9B8-D0350C1917C2}" dt="2023-09-07T17:28:44.257" v="2023" actId="165"/>
          <ac:grpSpMkLst>
            <pc:docMk/>
            <pc:sldMk cId="939888417" sldId="3162"/>
            <ac:grpSpMk id="17" creationId="{9E82DB5D-BD90-4B32-B9E7-A7FF1C265CD1}"/>
          </ac:grpSpMkLst>
        </pc:grpChg>
        <pc:picChg chg="mod topLvl">
          <ac:chgData name="Helen Margolis" userId="e6a7afbc-961a-442d-a2df-b33b0221b063" providerId="ADAL" clId="{B056792E-0452-4F2B-A9B8-D0350C1917C2}" dt="2023-09-07T17:28:44.257" v="2023" actId="165"/>
          <ac:picMkLst>
            <pc:docMk/>
            <pc:sldMk cId="939888417" sldId="3162"/>
            <ac:picMk id="5" creationId="{79C8C906-B518-4153-A6DA-B9E219B424DB}"/>
          </ac:picMkLst>
        </pc:picChg>
        <pc:picChg chg="mod topLvl">
          <ac:chgData name="Helen Margolis" userId="e6a7afbc-961a-442d-a2df-b33b0221b063" providerId="ADAL" clId="{B056792E-0452-4F2B-A9B8-D0350C1917C2}" dt="2023-09-07T17:28:44.257" v="2023" actId="165"/>
          <ac:picMkLst>
            <pc:docMk/>
            <pc:sldMk cId="939888417" sldId="3162"/>
            <ac:picMk id="8" creationId="{8FE1FFFA-23BC-415A-AD87-BA273B03CE52}"/>
          </ac:picMkLst>
        </pc:picChg>
        <pc:picChg chg="mod">
          <ac:chgData name="Helen Margolis" userId="e6a7afbc-961a-442d-a2df-b33b0221b063" providerId="ADAL" clId="{B056792E-0452-4F2B-A9B8-D0350C1917C2}" dt="2023-09-07T17:28:44.257" v="2023" actId="165"/>
          <ac:picMkLst>
            <pc:docMk/>
            <pc:sldMk cId="939888417" sldId="3162"/>
            <ac:picMk id="19" creationId="{F95EA2DF-421D-4002-8E4E-BF1F56FF858D}"/>
          </ac:picMkLst>
        </pc:picChg>
        <pc:picChg chg="mod topLvl">
          <ac:chgData name="Helen Margolis" userId="e6a7afbc-961a-442d-a2df-b33b0221b063" providerId="ADAL" clId="{B056792E-0452-4F2B-A9B8-D0350C1917C2}" dt="2023-09-07T17:28:44.257" v="2023" actId="165"/>
          <ac:picMkLst>
            <pc:docMk/>
            <pc:sldMk cId="939888417" sldId="3162"/>
            <ac:picMk id="20" creationId="{225DD86B-FE29-4895-84BC-B79BBCE7E609}"/>
          </ac:picMkLst>
        </pc:picChg>
      </pc:sldChg>
      <pc:sldChg chg="modSp ord">
        <pc:chgData name="Helen Margolis" userId="e6a7afbc-961a-442d-a2df-b33b0221b063" providerId="ADAL" clId="{B056792E-0452-4F2B-A9B8-D0350C1917C2}" dt="2023-09-13T13:45:14.198" v="3526"/>
        <pc:sldMkLst>
          <pc:docMk/>
          <pc:sldMk cId="3822514317" sldId="3173"/>
        </pc:sldMkLst>
        <pc:spChg chg="mod">
          <ac:chgData name="Helen Margolis" userId="e6a7afbc-961a-442d-a2df-b33b0221b063" providerId="ADAL" clId="{B056792E-0452-4F2B-A9B8-D0350C1917C2}" dt="2023-09-07T17:15:55.730" v="1947" actId="6549"/>
          <ac:spMkLst>
            <pc:docMk/>
            <pc:sldMk cId="3822514317" sldId="3173"/>
            <ac:spMk id="31" creationId="{575990D7-4EE1-BEC1-3E9B-2C7B14CDA79D}"/>
          </ac:spMkLst>
        </pc:spChg>
      </pc:sldChg>
      <pc:sldChg chg="addSp delSp modSp del mod ord">
        <pc:chgData name="Helen Margolis" userId="e6a7afbc-961a-442d-a2df-b33b0221b063" providerId="ADAL" clId="{B056792E-0452-4F2B-A9B8-D0350C1917C2}" dt="2023-09-07T17:46:38.684" v="2648" actId="47"/>
        <pc:sldMkLst>
          <pc:docMk/>
          <pc:sldMk cId="2562314119" sldId="3181"/>
        </pc:sldMkLst>
        <pc:spChg chg="add del mod">
          <ac:chgData name="Helen Margolis" userId="e6a7afbc-961a-442d-a2df-b33b0221b063" providerId="ADAL" clId="{B056792E-0452-4F2B-A9B8-D0350C1917C2}" dt="2023-09-07T17:32:18.360" v="2333" actId="21"/>
          <ac:spMkLst>
            <pc:docMk/>
            <pc:sldMk cId="2562314119" sldId="3181"/>
            <ac:spMk id="5" creationId="{D865667C-051A-ACC1-F486-C6767F2BD41D}"/>
          </ac:spMkLst>
        </pc:spChg>
      </pc:sldChg>
      <pc:sldChg chg="ord">
        <pc:chgData name="Helen Margolis" userId="e6a7afbc-961a-442d-a2df-b33b0221b063" providerId="ADAL" clId="{B056792E-0452-4F2B-A9B8-D0350C1917C2}" dt="2023-09-06T16:43:38.976" v="717"/>
        <pc:sldMkLst>
          <pc:docMk/>
          <pc:sldMk cId="1844697498" sldId="3184"/>
        </pc:sldMkLst>
      </pc:sldChg>
      <pc:sldChg chg="del">
        <pc:chgData name="Helen Margolis" userId="e6a7afbc-961a-442d-a2df-b33b0221b063" providerId="ADAL" clId="{B056792E-0452-4F2B-A9B8-D0350C1917C2}" dt="2023-09-06T16:37:45.140" v="551" actId="47"/>
        <pc:sldMkLst>
          <pc:docMk/>
          <pc:sldMk cId="755118713" sldId="3238"/>
        </pc:sldMkLst>
      </pc:sldChg>
      <pc:sldChg chg="del">
        <pc:chgData name="Helen Margolis" userId="e6a7afbc-961a-442d-a2df-b33b0221b063" providerId="ADAL" clId="{B056792E-0452-4F2B-A9B8-D0350C1917C2}" dt="2023-09-06T16:30:26.234" v="336" actId="47"/>
        <pc:sldMkLst>
          <pc:docMk/>
          <pc:sldMk cId="2441768334" sldId="3241"/>
        </pc:sldMkLst>
      </pc:sldChg>
      <pc:sldChg chg="del">
        <pc:chgData name="Helen Margolis" userId="e6a7afbc-961a-442d-a2df-b33b0221b063" providerId="ADAL" clId="{B056792E-0452-4F2B-A9B8-D0350C1917C2}" dt="2023-09-06T16:37:45.140" v="551" actId="47"/>
        <pc:sldMkLst>
          <pc:docMk/>
          <pc:sldMk cId="1061402006" sldId="3243"/>
        </pc:sldMkLst>
      </pc:sldChg>
      <pc:sldChg chg="del">
        <pc:chgData name="Helen Margolis" userId="e6a7afbc-961a-442d-a2df-b33b0221b063" providerId="ADAL" clId="{B056792E-0452-4F2B-A9B8-D0350C1917C2}" dt="2023-09-06T16:46:51.592" v="778" actId="47"/>
        <pc:sldMkLst>
          <pc:docMk/>
          <pc:sldMk cId="2877060305" sldId="3245"/>
        </pc:sldMkLst>
      </pc:sldChg>
      <pc:sldChg chg="del ord">
        <pc:chgData name="Helen Margolis" userId="e6a7afbc-961a-442d-a2df-b33b0221b063" providerId="ADAL" clId="{B056792E-0452-4F2B-A9B8-D0350C1917C2}" dt="2023-09-07T14:44:49.277" v="1090" actId="2696"/>
        <pc:sldMkLst>
          <pc:docMk/>
          <pc:sldMk cId="683353627" sldId="3250"/>
        </pc:sldMkLst>
      </pc:sldChg>
      <pc:sldChg chg="addSp delSp modSp mod ord modAnim">
        <pc:chgData name="Helen Margolis" userId="e6a7afbc-961a-442d-a2df-b33b0221b063" providerId="ADAL" clId="{B056792E-0452-4F2B-A9B8-D0350C1917C2}" dt="2023-09-08T15:24:09.051" v="3523"/>
        <pc:sldMkLst>
          <pc:docMk/>
          <pc:sldMk cId="363142331" sldId="3252"/>
        </pc:sldMkLst>
        <pc:spChg chg="add del mod">
          <ac:chgData name="Helen Margolis" userId="e6a7afbc-961a-442d-a2df-b33b0221b063" providerId="ADAL" clId="{B056792E-0452-4F2B-A9B8-D0350C1917C2}" dt="2023-09-07T15:35:45.107" v="1199" actId="478"/>
          <ac:spMkLst>
            <pc:docMk/>
            <pc:sldMk cId="363142331" sldId="3252"/>
            <ac:spMk id="5" creationId="{AF85B342-05F1-0AFA-937E-A4569EB5E6C7}"/>
          </ac:spMkLst>
        </pc:spChg>
        <pc:spChg chg="add mod">
          <ac:chgData name="Helen Margolis" userId="e6a7afbc-961a-442d-a2df-b33b0221b063" providerId="ADAL" clId="{B056792E-0452-4F2B-A9B8-D0350C1917C2}" dt="2023-09-07T15:41:29.754" v="1347" actId="1076"/>
          <ac:spMkLst>
            <pc:docMk/>
            <pc:sldMk cId="363142331" sldId="3252"/>
            <ac:spMk id="9" creationId="{9806828D-4637-B528-1EC5-4A5DC1FA7056}"/>
          </ac:spMkLst>
        </pc:spChg>
        <pc:spChg chg="add mod">
          <ac:chgData name="Helen Margolis" userId="e6a7afbc-961a-442d-a2df-b33b0221b063" providerId="ADAL" clId="{B056792E-0452-4F2B-A9B8-D0350C1917C2}" dt="2023-09-07T15:39:12.816" v="1278" actId="164"/>
          <ac:spMkLst>
            <pc:docMk/>
            <pc:sldMk cId="363142331" sldId="3252"/>
            <ac:spMk id="15" creationId="{5092FC2A-49D8-06BF-545B-3DCAC36E92C6}"/>
          </ac:spMkLst>
        </pc:spChg>
        <pc:spChg chg="del">
          <ac:chgData name="Helen Margolis" userId="e6a7afbc-961a-442d-a2df-b33b0221b063" providerId="ADAL" clId="{B056792E-0452-4F2B-A9B8-D0350C1917C2}" dt="2023-09-06T16:44:48.369" v="771" actId="478"/>
          <ac:spMkLst>
            <pc:docMk/>
            <pc:sldMk cId="363142331" sldId="3252"/>
            <ac:spMk id="16" creationId="{651FCFF1-A659-473F-9637-90998B9E7514}"/>
          </ac:spMkLst>
        </pc:spChg>
        <pc:spChg chg="add mod">
          <ac:chgData name="Helen Margolis" userId="e6a7afbc-961a-442d-a2df-b33b0221b063" providerId="ADAL" clId="{B056792E-0452-4F2B-A9B8-D0350C1917C2}" dt="2023-09-07T15:39:12.816" v="1278" actId="164"/>
          <ac:spMkLst>
            <pc:docMk/>
            <pc:sldMk cId="363142331" sldId="3252"/>
            <ac:spMk id="16" creationId="{FBC80EDF-3774-EF34-4ED3-3286BDDBA970}"/>
          </ac:spMkLst>
        </pc:spChg>
        <pc:spChg chg="add mod">
          <ac:chgData name="Helen Margolis" userId="e6a7afbc-961a-442d-a2df-b33b0221b063" providerId="ADAL" clId="{B056792E-0452-4F2B-A9B8-D0350C1917C2}" dt="2023-09-07T15:39:12.816" v="1278" actId="164"/>
          <ac:spMkLst>
            <pc:docMk/>
            <pc:sldMk cId="363142331" sldId="3252"/>
            <ac:spMk id="19" creationId="{496A5063-F2F2-6F45-5C48-B193AFEAFF22}"/>
          </ac:spMkLst>
        </pc:spChg>
        <pc:spChg chg="mod">
          <ac:chgData name="Helen Margolis" userId="e6a7afbc-961a-442d-a2df-b33b0221b063" providerId="ADAL" clId="{B056792E-0452-4F2B-A9B8-D0350C1917C2}" dt="2023-09-07T15:39:21.956" v="1285" actId="6549"/>
          <ac:spMkLst>
            <pc:docMk/>
            <pc:sldMk cId="363142331" sldId="3252"/>
            <ac:spMk id="24" creationId="{382783F1-F880-913C-7EE2-FDB4CF953D99}"/>
          </ac:spMkLst>
        </pc:spChg>
        <pc:spChg chg="mod">
          <ac:chgData name="Helen Margolis" userId="e6a7afbc-961a-442d-a2df-b33b0221b063" providerId="ADAL" clId="{B056792E-0452-4F2B-A9B8-D0350C1917C2}" dt="2023-09-07T15:39:25.668" v="1287" actId="20577"/>
          <ac:spMkLst>
            <pc:docMk/>
            <pc:sldMk cId="363142331" sldId="3252"/>
            <ac:spMk id="25" creationId="{41234741-BACE-F4AE-EA2F-B25754FA4AB8}"/>
          </ac:spMkLst>
        </pc:spChg>
        <pc:spChg chg="mod">
          <ac:chgData name="Helen Margolis" userId="e6a7afbc-961a-442d-a2df-b33b0221b063" providerId="ADAL" clId="{B056792E-0452-4F2B-A9B8-D0350C1917C2}" dt="2023-09-07T15:39:14.524" v="1279"/>
          <ac:spMkLst>
            <pc:docMk/>
            <pc:sldMk cId="363142331" sldId="3252"/>
            <ac:spMk id="26" creationId="{148D4A93-0DBE-5799-0350-953B90D9A425}"/>
          </ac:spMkLst>
        </pc:spChg>
        <pc:spChg chg="mod">
          <ac:chgData name="Helen Margolis" userId="e6a7afbc-961a-442d-a2df-b33b0221b063" providerId="ADAL" clId="{B056792E-0452-4F2B-A9B8-D0350C1917C2}" dt="2023-09-07T15:39:53.785" v="1291" actId="1076"/>
          <ac:spMkLst>
            <pc:docMk/>
            <pc:sldMk cId="363142331" sldId="3252"/>
            <ac:spMk id="29" creationId="{32EEE030-04DC-4D2D-9423-4687EBE66A0B}"/>
          </ac:spMkLst>
        </pc:spChg>
        <pc:spChg chg="add mod">
          <ac:chgData name="Helen Margolis" userId="e6a7afbc-961a-442d-a2df-b33b0221b063" providerId="ADAL" clId="{B056792E-0452-4F2B-A9B8-D0350C1917C2}" dt="2023-09-08T15:13:25.916" v="3520" actId="164"/>
          <ac:spMkLst>
            <pc:docMk/>
            <pc:sldMk cId="363142331" sldId="3252"/>
            <ac:spMk id="35" creationId="{EFBC2CE2-61A2-E05E-C056-41E1F575495B}"/>
          </ac:spMkLst>
        </pc:spChg>
        <pc:grpChg chg="mod">
          <ac:chgData name="Helen Margolis" userId="e6a7afbc-961a-442d-a2df-b33b0221b063" providerId="ADAL" clId="{B056792E-0452-4F2B-A9B8-D0350C1917C2}" dt="2023-09-08T15:13:25.916" v="3520" actId="164"/>
          <ac:grpSpMkLst>
            <pc:docMk/>
            <pc:sldMk cId="363142331" sldId="3252"/>
            <ac:grpSpMk id="3" creationId="{2D692031-09D1-4226-8D9C-C91443155BAB}"/>
          </ac:grpSpMkLst>
        </pc:grpChg>
        <pc:grpChg chg="add mod">
          <ac:chgData name="Helen Margolis" userId="e6a7afbc-961a-442d-a2df-b33b0221b063" providerId="ADAL" clId="{B056792E-0452-4F2B-A9B8-D0350C1917C2}" dt="2023-09-08T15:13:07.380" v="3519" actId="164"/>
          <ac:grpSpMkLst>
            <pc:docMk/>
            <pc:sldMk cId="363142331" sldId="3252"/>
            <ac:grpSpMk id="5" creationId="{A9F2B39D-F3D8-F9E3-8EE7-42BC3C3C22C9}"/>
          </ac:grpSpMkLst>
        </pc:grpChg>
        <pc:grpChg chg="add mod">
          <ac:chgData name="Helen Margolis" userId="e6a7afbc-961a-442d-a2df-b33b0221b063" providerId="ADAL" clId="{B056792E-0452-4F2B-A9B8-D0350C1917C2}" dt="2023-09-08T15:13:25.916" v="3520" actId="164"/>
          <ac:grpSpMkLst>
            <pc:docMk/>
            <pc:sldMk cId="363142331" sldId="3252"/>
            <ac:grpSpMk id="7" creationId="{51F02A4E-4014-FEE5-DBEF-8CCEA0A6A221}"/>
          </ac:grpSpMkLst>
        </pc:grpChg>
        <pc:grpChg chg="del mod">
          <ac:chgData name="Helen Margolis" userId="e6a7afbc-961a-442d-a2df-b33b0221b063" providerId="ADAL" clId="{B056792E-0452-4F2B-A9B8-D0350C1917C2}" dt="2023-09-07T15:37:10.274" v="1237" actId="478"/>
          <ac:grpSpMkLst>
            <pc:docMk/>
            <pc:sldMk cId="363142331" sldId="3252"/>
            <ac:grpSpMk id="7" creationId="{626991DA-BB00-8AB1-2732-DD72A699DD9C}"/>
          </ac:grpSpMkLst>
        </pc:grpChg>
        <pc:grpChg chg="del mod">
          <ac:chgData name="Helen Margolis" userId="e6a7afbc-961a-442d-a2df-b33b0221b063" providerId="ADAL" clId="{B056792E-0452-4F2B-A9B8-D0350C1917C2}" dt="2023-09-07T15:37:06.628" v="1236" actId="478"/>
          <ac:grpSpMkLst>
            <pc:docMk/>
            <pc:sldMk cId="363142331" sldId="3252"/>
            <ac:grpSpMk id="21" creationId="{6FF9FD24-269A-458D-8633-45D194C66651}"/>
          </ac:grpSpMkLst>
        </pc:grpChg>
        <pc:grpChg chg="add mod">
          <ac:chgData name="Helen Margolis" userId="e6a7afbc-961a-442d-a2df-b33b0221b063" providerId="ADAL" clId="{B056792E-0452-4F2B-A9B8-D0350C1917C2}" dt="2023-09-07T15:41:01.176" v="1303" actId="1076"/>
          <ac:grpSpMkLst>
            <pc:docMk/>
            <pc:sldMk cId="363142331" sldId="3252"/>
            <ac:grpSpMk id="22" creationId="{B113F0AA-CFF7-A4F0-B8C8-B6880B76F306}"/>
          </ac:grpSpMkLst>
        </pc:grpChg>
        <pc:grpChg chg="add mod">
          <ac:chgData name="Helen Margolis" userId="e6a7afbc-961a-442d-a2df-b33b0221b063" providerId="ADAL" clId="{B056792E-0452-4F2B-A9B8-D0350C1917C2}" dt="2023-09-08T15:13:07.380" v="3519" actId="164"/>
          <ac:grpSpMkLst>
            <pc:docMk/>
            <pc:sldMk cId="363142331" sldId="3252"/>
            <ac:grpSpMk id="23" creationId="{C81078EB-1D7D-8D94-689D-3B81D1F560B0}"/>
          </ac:grpSpMkLst>
        </pc:grpChg>
        <pc:grpChg chg="mod">
          <ac:chgData name="Helen Margolis" userId="e6a7afbc-961a-442d-a2df-b33b0221b063" providerId="ADAL" clId="{B056792E-0452-4F2B-A9B8-D0350C1917C2}" dt="2023-09-08T15:13:07.380" v="3519" actId="164"/>
          <ac:grpSpMkLst>
            <pc:docMk/>
            <pc:sldMk cId="363142331" sldId="3252"/>
            <ac:grpSpMk id="31" creationId="{A46236B0-BDB2-4E68-ABDC-6F93C35DFA60}"/>
          </ac:grpSpMkLst>
        </pc:grpChg>
        <pc:picChg chg="mod">
          <ac:chgData name="Helen Margolis" userId="e6a7afbc-961a-442d-a2df-b33b0221b063" providerId="ADAL" clId="{B056792E-0452-4F2B-A9B8-D0350C1917C2}" dt="2023-09-07T15:41:03.879" v="1304" actId="1076"/>
          <ac:picMkLst>
            <pc:docMk/>
            <pc:sldMk cId="363142331" sldId="3252"/>
            <ac:picMk id="4" creationId="{C8223582-6EF6-45D4-90A0-C297DADFC8B0}"/>
          </ac:picMkLst>
        </pc:picChg>
        <pc:cxnChg chg="mod">
          <ac:chgData name="Helen Margolis" userId="e6a7afbc-961a-442d-a2df-b33b0221b063" providerId="ADAL" clId="{B056792E-0452-4F2B-A9B8-D0350C1917C2}" dt="2023-09-07T15:39:43.080" v="1290" actId="14100"/>
          <ac:cxnSpMkLst>
            <pc:docMk/>
            <pc:sldMk cId="363142331" sldId="3252"/>
            <ac:cxnSpMk id="18" creationId="{6195EED1-E937-43CA-864B-FCE39CCA2677}"/>
          </ac:cxnSpMkLst>
        </pc:cxnChg>
        <pc:cxnChg chg="mod">
          <ac:chgData name="Helen Margolis" userId="e6a7afbc-961a-442d-a2df-b33b0221b063" providerId="ADAL" clId="{B056792E-0452-4F2B-A9B8-D0350C1917C2}" dt="2023-09-07T15:39:36.137" v="1289" actId="14100"/>
          <ac:cxnSpMkLst>
            <pc:docMk/>
            <pc:sldMk cId="363142331" sldId="3252"/>
            <ac:cxnSpMk id="27" creationId="{989A7E26-D476-479C-8DBA-7836A4B3CC08}"/>
          </ac:cxnSpMkLst>
        </pc:cxnChg>
      </pc:sldChg>
      <pc:sldChg chg="ord">
        <pc:chgData name="Helen Margolis" userId="e6a7afbc-961a-442d-a2df-b33b0221b063" providerId="ADAL" clId="{B056792E-0452-4F2B-A9B8-D0350C1917C2}" dt="2023-09-06T16:47:07.038" v="782"/>
        <pc:sldMkLst>
          <pc:docMk/>
          <pc:sldMk cId="1508197587" sldId="3258"/>
        </pc:sldMkLst>
      </pc:sldChg>
      <pc:sldChg chg="addSp modSp del mod ord">
        <pc:chgData name="Helen Margolis" userId="e6a7afbc-961a-442d-a2df-b33b0221b063" providerId="ADAL" clId="{B056792E-0452-4F2B-A9B8-D0350C1917C2}" dt="2023-09-07T17:46:30.478" v="2647" actId="2696"/>
        <pc:sldMkLst>
          <pc:docMk/>
          <pc:sldMk cId="96814266" sldId="3261"/>
        </pc:sldMkLst>
        <pc:spChg chg="add mod">
          <ac:chgData name="Helen Margolis" userId="e6a7afbc-961a-442d-a2df-b33b0221b063" providerId="ADAL" clId="{B056792E-0452-4F2B-A9B8-D0350C1917C2}" dt="2023-09-06T16:31:39.558" v="369" actId="1076"/>
          <ac:spMkLst>
            <pc:docMk/>
            <pc:sldMk cId="96814266" sldId="3261"/>
            <ac:spMk id="4" creationId="{31E507EB-E769-6E28-EBB8-1BB119DC5CE3}"/>
          </ac:spMkLst>
        </pc:spChg>
      </pc:sldChg>
      <pc:sldChg chg="del ord">
        <pc:chgData name="Helen Margolis" userId="e6a7afbc-961a-442d-a2df-b33b0221b063" providerId="ADAL" clId="{B056792E-0452-4F2B-A9B8-D0350C1917C2}" dt="2023-09-07T18:07:15.600" v="3308" actId="2696"/>
        <pc:sldMkLst>
          <pc:docMk/>
          <pc:sldMk cId="2293051026" sldId="3264"/>
        </pc:sldMkLst>
      </pc:sldChg>
      <pc:sldChg chg="addSp delSp modSp mod ord modAnim">
        <pc:chgData name="Helen Margolis" userId="e6a7afbc-961a-442d-a2df-b33b0221b063" providerId="ADAL" clId="{B056792E-0452-4F2B-A9B8-D0350C1917C2}" dt="2023-09-08T15:09:44.073" v="3516"/>
        <pc:sldMkLst>
          <pc:docMk/>
          <pc:sldMk cId="4086916814" sldId="3266"/>
        </pc:sldMkLst>
        <pc:spChg chg="mod">
          <ac:chgData name="Helen Margolis" userId="e6a7afbc-961a-442d-a2df-b33b0221b063" providerId="ADAL" clId="{B056792E-0452-4F2B-A9B8-D0350C1917C2}" dt="2023-09-07T17:58:52.845" v="2843" actId="20577"/>
          <ac:spMkLst>
            <pc:docMk/>
            <pc:sldMk cId="4086916814" sldId="3266"/>
            <ac:spMk id="2" creationId="{9D16903B-9247-461D-87FF-601A6CE73898}"/>
          </ac:spMkLst>
        </pc:spChg>
        <pc:spChg chg="add mod">
          <ac:chgData name="Helen Margolis" userId="e6a7afbc-961a-442d-a2df-b33b0221b063" providerId="ADAL" clId="{B056792E-0452-4F2B-A9B8-D0350C1917C2}" dt="2023-09-07T18:06:12.703" v="3302" actId="164"/>
          <ac:spMkLst>
            <pc:docMk/>
            <pc:sldMk cId="4086916814" sldId="3266"/>
            <ac:spMk id="6" creationId="{7F70601F-FE09-5F75-E802-F3E7F12DEC31}"/>
          </ac:spMkLst>
        </pc:spChg>
        <pc:spChg chg="mod ord">
          <ac:chgData name="Helen Margolis" userId="e6a7afbc-961a-442d-a2df-b33b0221b063" providerId="ADAL" clId="{B056792E-0452-4F2B-A9B8-D0350C1917C2}" dt="2023-09-07T18:05:39.419" v="3295" actId="179"/>
          <ac:spMkLst>
            <pc:docMk/>
            <pc:sldMk cId="4086916814" sldId="3266"/>
            <ac:spMk id="70" creationId="{69995BAD-FBFE-CCBE-D662-14DFF2C5D14A}"/>
          </ac:spMkLst>
        </pc:spChg>
        <pc:grpChg chg="add mod">
          <ac:chgData name="Helen Margolis" userId="e6a7afbc-961a-442d-a2df-b33b0221b063" providerId="ADAL" clId="{B056792E-0452-4F2B-A9B8-D0350C1917C2}" dt="2023-09-07T18:06:57.781" v="3305" actId="1076"/>
          <ac:grpSpMkLst>
            <pc:docMk/>
            <pc:sldMk cId="4086916814" sldId="3266"/>
            <ac:grpSpMk id="7" creationId="{E81BD791-FD06-A08D-23EA-6FDDA793F3F7}"/>
          </ac:grpSpMkLst>
        </pc:grpChg>
        <pc:grpChg chg="ord">
          <ac:chgData name="Helen Margolis" userId="e6a7afbc-961a-442d-a2df-b33b0221b063" providerId="ADAL" clId="{B056792E-0452-4F2B-A9B8-D0350C1917C2}" dt="2023-09-07T18:02:36.001" v="3190" actId="166"/>
          <ac:grpSpMkLst>
            <pc:docMk/>
            <pc:sldMk cId="4086916814" sldId="3266"/>
            <ac:grpSpMk id="10" creationId="{55F8D94A-DB44-472B-B76C-6E7903FFF5E8}"/>
          </ac:grpSpMkLst>
        </pc:grpChg>
        <pc:picChg chg="add mod">
          <ac:chgData name="Helen Margolis" userId="e6a7afbc-961a-442d-a2df-b33b0221b063" providerId="ADAL" clId="{B056792E-0452-4F2B-A9B8-D0350C1917C2}" dt="2023-09-07T18:07:02.570" v="3306" actId="14100"/>
          <ac:picMkLst>
            <pc:docMk/>
            <pc:sldMk cId="4086916814" sldId="3266"/>
            <ac:picMk id="3" creationId="{F9145841-2B1A-F747-B366-6A1758352FE0}"/>
          </ac:picMkLst>
        </pc:picChg>
        <pc:picChg chg="del">
          <ac:chgData name="Helen Margolis" userId="e6a7afbc-961a-442d-a2df-b33b0221b063" providerId="ADAL" clId="{B056792E-0452-4F2B-A9B8-D0350C1917C2}" dt="2023-09-07T18:02:04.772" v="3186" actId="478"/>
          <ac:picMkLst>
            <pc:docMk/>
            <pc:sldMk cId="4086916814" sldId="3266"/>
            <ac:picMk id="4" creationId="{6F15ED91-64A7-C99F-6959-F617184727CD}"/>
          </ac:picMkLst>
        </pc:picChg>
        <pc:picChg chg="add mod">
          <ac:chgData name="Helen Margolis" userId="e6a7afbc-961a-442d-a2df-b33b0221b063" providerId="ADAL" clId="{B056792E-0452-4F2B-A9B8-D0350C1917C2}" dt="2023-09-07T18:06:12.703" v="3302" actId="164"/>
          <ac:picMkLst>
            <pc:docMk/>
            <pc:sldMk cId="4086916814" sldId="3266"/>
            <ac:picMk id="5" creationId="{3ACE7FF6-3233-7CFD-84A8-96B70D23FE17}"/>
          </ac:picMkLst>
        </pc:picChg>
      </pc:sldChg>
      <pc:sldChg chg="del ord">
        <pc:chgData name="Helen Margolis" userId="e6a7afbc-961a-442d-a2df-b33b0221b063" providerId="ADAL" clId="{B056792E-0452-4F2B-A9B8-D0350C1917C2}" dt="2023-09-07T18:07:24.509" v="3309" actId="2696"/>
        <pc:sldMkLst>
          <pc:docMk/>
          <pc:sldMk cId="22167285" sldId="3267"/>
        </pc:sldMkLst>
      </pc:sldChg>
      <pc:sldChg chg="del">
        <pc:chgData name="Helen Margolis" userId="e6a7afbc-961a-442d-a2df-b33b0221b063" providerId="ADAL" clId="{B056792E-0452-4F2B-A9B8-D0350C1917C2}" dt="2023-09-06T16:37:20.047" v="550" actId="47"/>
        <pc:sldMkLst>
          <pc:docMk/>
          <pc:sldMk cId="1698515804" sldId="3268"/>
        </pc:sldMkLst>
      </pc:sldChg>
      <pc:sldChg chg="ord">
        <pc:chgData name="Helen Margolis" userId="e6a7afbc-961a-442d-a2df-b33b0221b063" providerId="ADAL" clId="{B056792E-0452-4F2B-A9B8-D0350C1917C2}" dt="2023-09-06T16:47:00.663" v="780"/>
        <pc:sldMkLst>
          <pc:docMk/>
          <pc:sldMk cId="1242978464" sldId="3270"/>
        </pc:sldMkLst>
      </pc:sldChg>
      <pc:sldChg chg="ord">
        <pc:chgData name="Helen Margolis" userId="e6a7afbc-961a-442d-a2df-b33b0221b063" providerId="ADAL" clId="{B056792E-0452-4F2B-A9B8-D0350C1917C2}" dt="2023-09-06T16:47:00.663" v="780"/>
        <pc:sldMkLst>
          <pc:docMk/>
          <pc:sldMk cId="1609036215" sldId="3272"/>
        </pc:sldMkLst>
      </pc:sldChg>
      <pc:sldChg chg="del ord">
        <pc:chgData name="Helen Margolis" userId="e6a7afbc-961a-442d-a2df-b33b0221b063" providerId="ADAL" clId="{B056792E-0452-4F2B-A9B8-D0350C1917C2}" dt="2023-09-07T17:15:42.810" v="1946" actId="47"/>
        <pc:sldMkLst>
          <pc:docMk/>
          <pc:sldMk cId="712107841" sldId="3273"/>
        </pc:sldMkLst>
      </pc:sldChg>
      <pc:sldChg chg="del ord">
        <pc:chgData name="Helen Margolis" userId="e6a7afbc-961a-442d-a2df-b33b0221b063" providerId="ADAL" clId="{B056792E-0452-4F2B-A9B8-D0350C1917C2}" dt="2023-09-07T18:15:57.177" v="3507" actId="47"/>
        <pc:sldMkLst>
          <pc:docMk/>
          <pc:sldMk cId="846869578" sldId="3274"/>
        </pc:sldMkLst>
      </pc:sldChg>
      <pc:sldChg chg="ord">
        <pc:chgData name="Helen Margolis" userId="e6a7afbc-961a-442d-a2df-b33b0221b063" providerId="ADAL" clId="{B056792E-0452-4F2B-A9B8-D0350C1917C2}" dt="2023-09-06T16:47:41.617" v="792"/>
        <pc:sldMkLst>
          <pc:docMk/>
          <pc:sldMk cId="1150544605" sldId="3275"/>
        </pc:sldMkLst>
      </pc:sldChg>
      <pc:sldChg chg="modSp mod ord">
        <pc:chgData name="Helen Margolis" userId="e6a7afbc-961a-442d-a2df-b33b0221b063" providerId="ADAL" clId="{B056792E-0452-4F2B-A9B8-D0350C1917C2}" dt="2023-09-07T18:08:23.823" v="3394" actId="6549"/>
        <pc:sldMkLst>
          <pc:docMk/>
          <pc:sldMk cId="713063247" sldId="3276"/>
        </pc:sldMkLst>
        <pc:spChg chg="mod">
          <ac:chgData name="Helen Margolis" userId="e6a7afbc-961a-442d-a2df-b33b0221b063" providerId="ADAL" clId="{B056792E-0452-4F2B-A9B8-D0350C1917C2}" dt="2023-09-07T18:08:23.823" v="3394" actId="6549"/>
          <ac:spMkLst>
            <pc:docMk/>
            <pc:sldMk cId="713063247" sldId="3276"/>
            <ac:spMk id="2" creationId="{9D16903B-9247-461D-87FF-601A6CE73898}"/>
          </ac:spMkLst>
        </pc:spChg>
      </pc:sldChg>
      <pc:sldChg chg="addSp delSp modSp mod ord">
        <pc:chgData name="Helen Margolis" userId="e6a7afbc-961a-442d-a2df-b33b0221b063" providerId="ADAL" clId="{B056792E-0452-4F2B-A9B8-D0350C1917C2}" dt="2023-09-07T16:26:40.235" v="1646" actId="6549"/>
        <pc:sldMkLst>
          <pc:docMk/>
          <pc:sldMk cId="3445482197" sldId="3277"/>
        </pc:sldMkLst>
        <pc:spChg chg="mod">
          <ac:chgData name="Helen Margolis" userId="e6a7afbc-961a-442d-a2df-b33b0221b063" providerId="ADAL" clId="{B056792E-0452-4F2B-A9B8-D0350C1917C2}" dt="2023-09-07T16:26:09.918" v="1593" actId="20577"/>
          <ac:spMkLst>
            <pc:docMk/>
            <pc:sldMk cId="3445482197" sldId="3277"/>
            <ac:spMk id="5" creationId="{10ABBFAC-2EA3-899C-18C4-C5F837AD2744}"/>
          </ac:spMkLst>
        </pc:spChg>
        <pc:spChg chg="mod topLvl">
          <ac:chgData name="Helen Margolis" userId="e6a7afbc-961a-442d-a2df-b33b0221b063" providerId="ADAL" clId="{B056792E-0452-4F2B-A9B8-D0350C1917C2}" dt="2023-09-07T16:26:40.235" v="1646" actId="6549"/>
          <ac:spMkLst>
            <pc:docMk/>
            <pc:sldMk cId="3445482197" sldId="3277"/>
            <ac:spMk id="13" creationId="{2DE9D1BF-F65F-9F7D-A0A5-63F0F4377A35}"/>
          </ac:spMkLst>
        </pc:spChg>
        <pc:spChg chg="del topLvl">
          <ac:chgData name="Helen Margolis" userId="e6a7afbc-961a-442d-a2df-b33b0221b063" providerId="ADAL" clId="{B056792E-0452-4F2B-A9B8-D0350C1917C2}" dt="2023-09-07T15:46:48.429" v="1564" actId="478"/>
          <ac:spMkLst>
            <pc:docMk/>
            <pc:sldMk cId="3445482197" sldId="3277"/>
            <ac:spMk id="14" creationId="{D92B8589-4E9D-242B-8B50-3C273F66B0B1}"/>
          </ac:spMkLst>
        </pc:spChg>
        <pc:grpChg chg="del">
          <ac:chgData name="Helen Margolis" userId="e6a7afbc-961a-442d-a2df-b33b0221b063" providerId="ADAL" clId="{B056792E-0452-4F2B-A9B8-D0350C1917C2}" dt="2023-09-07T15:46:48.429" v="1564" actId="478"/>
          <ac:grpSpMkLst>
            <pc:docMk/>
            <pc:sldMk cId="3445482197" sldId="3277"/>
            <ac:grpSpMk id="17" creationId="{8A549925-DD39-4494-C6C1-5321CC86EFF5}"/>
          </ac:grpSpMkLst>
        </pc:grpChg>
        <pc:picChg chg="del">
          <ac:chgData name="Helen Margolis" userId="e6a7afbc-961a-442d-a2df-b33b0221b063" providerId="ADAL" clId="{B056792E-0452-4F2B-A9B8-D0350C1917C2}" dt="2023-09-07T15:47:15.577" v="1569" actId="478"/>
          <ac:picMkLst>
            <pc:docMk/>
            <pc:sldMk cId="3445482197" sldId="3277"/>
            <ac:picMk id="3" creationId="{169077EF-AA71-A5AF-D129-A02F6CA6AC99}"/>
          </ac:picMkLst>
        </pc:picChg>
        <pc:picChg chg="add mod">
          <ac:chgData name="Helen Margolis" userId="e6a7afbc-961a-442d-a2df-b33b0221b063" providerId="ADAL" clId="{B056792E-0452-4F2B-A9B8-D0350C1917C2}" dt="2023-09-07T15:47:25.461" v="1573" actId="14100"/>
          <ac:picMkLst>
            <pc:docMk/>
            <pc:sldMk cId="3445482197" sldId="3277"/>
            <ac:picMk id="6" creationId="{B897B2CA-BDC2-FBE0-C0EE-860ED417C678}"/>
          </ac:picMkLst>
        </pc:picChg>
      </pc:sldChg>
      <pc:sldChg chg="addSp delSp modSp mod ord delAnim">
        <pc:chgData name="Helen Margolis" userId="e6a7afbc-961a-442d-a2df-b33b0221b063" providerId="ADAL" clId="{B056792E-0452-4F2B-A9B8-D0350C1917C2}" dt="2023-09-07T13:11:35.468" v="838" actId="1076"/>
        <pc:sldMkLst>
          <pc:docMk/>
          <pc:sldMk cId="1602757105" sldId="3278"/>
        </pc:sldMkLst>
        <pc:spChg chg="mod">
          <ac:chgData name="Helen Margolis" userId="e6a7afbc-961a-442d-a2df-b33b0221b063" providerId="ADAL" clId="{B056792E-0452-4F2B-A9B8-D0350C1917C2}" dt="2023-09-06T16:22:00.449" v="300" actId="20577"/>
          <ac:spMkLst>
            <pc:docMk/>
            <pc:sldMk cId="1602757105" sldId="3278"/>
            <ac:spMk id="2" creationId="{9D16903B-9247-461D-87FF-601A6CE73898}"/>
          </ac:spMkLst>
        </pc:spChg>
        <pc:spChg chg="mod">
          <ac:chgData name="Helen Margolis" userId="e6a7afbc-961a-442d-a2df-b33b0221b063" providerId="ADAL" clId="{B056792E-0452-4F2B-A9B8-D0350C1917C2}" dt="2023-09-06T16:26:47.780" v="310" actId="1076"/>
          <ac:spMkLst>
            <pc:docMk/>
            <pc:sldMk cId="1602757105" sldId="3278"/>
            <ac:spMk id="4" creationId="{C7C66B75-DCD2-942C-815E-966F17E7451F}"/>
          </ac:spMkLst>
        </pc:spChg>
        <pc:spChg chg="mod">
          <ac:chgData name="Helen Margolis" userId="e6a7afbc-961a-442d-a2df-b33b0221b063" providerId="ADAL" clId="{B056792E-0452-4F2B-A9B8-D0350C1917C2}" dt="2023-09-06T16:26:47.780" v="310" actId="1076"/>
          <ac:spMkLst>
            <pc:docMk/>
            <pc:sldMk cId="1602757105" sldId="3278"/>
            <ac:spMk id="5" creationId="{47B9F29E-1C7E-D721-6CDD-98FA39D49522}"/>
          </ac:spMkLst>
        </pc:spChg>
        <pc:spChg chg="mod">
          <ac:chgData name="Helen Margolis" userId="e6a7afbc-961a-442d-a2df-b33b0221b063" providerId="ADAL" clId="{B056792E-0452-4F2B-A9B8-D0350C1917C2}" dt="2023-09-06T16:26:47.780" v="310" actId="1076"/>
          <ac:spMkLst>
            <pc:docMk/>
            <pc:sldMk cId="1602757105" sldId="3278"/>
            <ac:spMk id="7" creationId="{FEDA5156-314C-E540-5CDB-2E47F06D2EF1}"/>
          </ac:spMkLst>
        </pc:spChg>
        <pc:spChg chg="mod">
          <ac:chgData name="Helen Margolis" userId="e6a7afbc-961a-442d-a2df-b33b0221b063" providerId="ADAL" clId="{B056792E-0452-4F2B-A9B8-D0350C1917C2}" dt="2023-09-06T16:26:47.780" v="310" actId="1076"/>
          <ac:spMkLst>
            <pc:docMk/>
            <pc:sldMk cId="1602757105" sldId="3278"/>
            <ac:spMk id="8" creationId="{5FF6D04E-4594-7082-A01C-0F10FB8A22FE}"/>
          </ac:spMkLst>
        </pc:spChg>
        <pc:spChg chg="mod">
          <ac:chgData name="Helen Margolis" userId="e6a7afbc-961a-442d-a2df-b33b0221b063" providerId="ADAL" clId="{B056792E-0452-4F2B-A9B8-D0350C1917C2}" dt="2023-09-06T16:26:47.780" v="310" actId="1076"/>
          <ac:spMkLst>
            <pc:docMk/>
            <pc:sldMk cId="1602757105" sldId="3278"/>
            <ac:spMk id="9" creationId="{1129499C-A300-04E0-7740-A01F01CA0C30}"/>
          </ac:spMkLst>
        </pc:spChg>
        <pc:spChg chg="add del mod">
          <ac:chgData name="Helen Margolis" userId="e6a7afbc-961a-442d-a2df-b33b0221b063" providerId="ADAL" clId="{B056792E-0452-4F2B-A9B8-D0350C1917C2}" dt="2023-09-06T16:26:47.780" v="310" actId="1076"/>
          <ac:spMkLst>
            <pc:docMk/>
            <pc:sldMk cId="1602757105" sldId="3278"/>
            <ac:spMk id="13" creationId="{A55F0290-79E1-DBF6-BE86-00EC92E27F03}"/>
          </ac:spMkLst>
        </pc:spChg>
        <pc:spChg chg="mod">
          <ac:chgData name="Helen Margolis" userId="e6a7afbc-961a-442d-a2df-b33b0221b063" providerId="ADAL" clId="{B056792E-0452-4F2B-A9B8-D0350C1917C2}" dt="2023-09-06T16:26:47.780" v="310" actId="1076"/>
          <ac:spMkLst>
            <pc:docMk/>
            <pc:sldMk cId="1602757105" sldId="3278"/>
            <ac:spMk id="16" creationId="{50B77C05-3AD9-A3C6-4BFA-642DAD871020}"/>
          </ac:spMkLst>
        </pc:spChg>
        <pc:spChg chg="mod">
          <ac:chgData name="Helen Margolis" userId="e6a7afbc-961a-442d-a2df-b33b0221b063" providerId="ADAL" clId="{B056792E-0452-4F2B-A9B8-D0350C1917C2}" dt="2023-09-06T16:26:47.780" v="310" actId="1076"/>
          <ac:spMkLst>
            <pc:docMk/>
            <pc:sldMk cId="1602757105" sldId="3278"/>
            <ac:spMk id="17" creationId="{66B128AF-F20B-25EC-0412-2C51260B3AD9}"/>
          </ac:spMkLst>
        </pc:spChg>
        <pc:spChg chg="mod">
          <ac:chgData name="Helen Margolis" userId="e6a7afbc-961a-442d-a2df-b33b0221b063" providerId="ADAL" clId="{B056792E-0452-4F2B-A9B8-D0350C1917C2}" dt="2023-09-06T16:26:47.780" v="310" actId="1076"/>
          <ac:spMkLst>
            <pc:docMk/>
            <pc:sldMk cId="1602757105" sldId="3278"/>
            <ac:spMk id="18" creationId="{5673B57F-1CC5-0B80-F46A-3FA59FAAD2D2}"/>
          </ac:spMkLst>
        </pc:spChg>
        <pc:spChg chg="add del">
          <ac:chgData name="Helen Margolis" userId="e6a7afbc-961a-442d-a2df-b33b0221b063" providerId="ADAL" clId="{B056792E-0452-4F2B-A9B8-D0350C1917C2}" dt="2023-09-07T13:09:03.399" v="800"/>
          <ac:spMkLst>
            <pc:docMk/>
            <pc:sldMk cId="1602757105" sldId="3278"/>
            <ac:spMk id="20" creationId="{26DBD9BE-90D7-7960-63D0-751FB4331BBE}"/>
          </ac:spMkLst>
        </pc:spChg>
        <pc:spChg chg="add mod">
          <ac:chgData name="Helen Margolis" userId="e6a7afbc-961a-442d-a2df-b33b0221b063" providerId="ADAL" clId="{B056792E-0452-4F2B-A9B8-D0350C1917C2}" dt="2023-09-07T13:11:35.468" v="838" actId="1076"/>
          <ac:spMkLst>
            <pc:docMk/>
            <pc:sldMk cId="1602757105" sldId="3278"/>
            <ac:spMk id="21" creationId="{E6D995DB-0DBF-F1DB-8DC5-3D9CA5B33ECD}"/>
          </ac:spMkLst>
        </pc:spChg>
        <pc:spChg chg="add del">
          <ac:chgData name="Helen Margolis" userId="e6a7afbc-961a-442d-a2df-b33b0221b063" providerId="ADAL" clId="{B056792E-0452-4F2B-A9B8-D0350C1917C2}" dt="2023-09-07T13:09:10.354" v="803"/>
          <ac:spMkLst>
            <pc:docMk/>
            <pc:sldMk cId="1602757105" sldId="3278"/>
            <ac:spMk id="22" creationId="{52794623-4F0F-FF5D-F66B-85930D655819}"/>
          </ac:spMkLst>
        </pc:spChg>
        <pc:grpChg chg="mod">
          <ac:chgData name="Helen Margolis" userId="e6a7afbc-961a-442d-a2df-b33b0221b063" providerId="ADAL" clId="{B056792E-0452-4F2B-A9B8-D0350C1917C2}" dt="2023-09-06T16:26:47.780" v="310" actId="1076"/>
          <ac:grpSpMkLst>
            <pc:docMk/>
            <pc:sldMk cId="1602757105" sldId="3278"/>
            <ac:grpSpMk id="3" creationId="{E60F43F9-C19E-F40E-A44E-69B38D339C4E}"/>
          </ac:grpSpMkLst>
        </pc:grpChg>
        <pc:grpChg chg="mod">
          <ac:chgData name="Helen Margolis" userId="e6a7afbc-961a-442d-a2df-b33b0221b063" providerId="ADAL" clId="{B056792E-0452-4F2B-A9B8-D0350C1917C2}" dt="2023-09-06T16:26:47.780" v="310" actId="1076"/>
          <ac:grpSpMkLst>
            <pc:docMk/>
            <pc:sldMk cId="1602757105" sldId="3278"/>
            <ac:grpSpMk id="6" creationId="{6C44459F-2D2F-1A43-E3D9-5C2242C1BA0C}"/>
          </ac:grpSpMkLst>
        </pc:grpChg>
        <pc:grpChg chg="mod">
          <ac:chgData name="Helen Margolis" userId="e6a7afbc-961a-442d-a2df-b33b0221b063" providerId="ADAL" clId="{B056792E-0452-4F2B-A9B8-D0350C1917C2}" dt="2023-09-06T16:26:47.780" v="310" actId="1076"/>
          <ac:grpSpMkLst>
            <pc:docMk/>
            <pc:sldMk cId="1602757105" sldId="3278"/>
            <ac:grpSpMk id="15" creationId="{2AADD410-3550-985E-6E66-F60B4016FE8A}"/>
          </ac:grpSpMkLst>
        </pc:grpChg>
        <pc:grpChg chg="del">
          <ac:chgData name="Helen Margolis" userId="e6a7afbc-961a-442d-a2df-b33b0221b063" providerId="ADAL" clId="{B056792E-0452-4F2B-A9B8-D0350C1917C2}" dt="2023-09-06T16:22:17.764" v="307" actId="478"/>
          <ac:grpSpMkLst>
            <pc:docMk/>
            <pc:sldMk cId="1602757105" sldId="3278"/>
            <ac:grpSpMk id="38" creationId="{58F900EA-26CB-078A-6944-0371824AC861}"/>
          </ac:grpSpMkLst>
        </pc:grpChg>
        <pc:grpChg chg="del">
          <ac:chgData name="Helen Margolis" userId="e6a7afbc-961a-442d-a2df-b33b0221b063" providerId="ADAL" clId="{B056792E-0452-4F2B-A9B8-D0350C1917C2}" dt="2023-09-06T16:22:16.360" v="306" actId="478"/>
          <ac:grpSpMkLst>
            <pc:docMk/>
            <pc:sldMk cId="1602757105" sldId="3278"/>
            <ac:grpSpMk id="39" creationId="{58BAA8FF-302D-8857-D7AB-A9B59367F41C}"/>
          </ac:grpSpMkLst>
        </pc:grpChg>
        <pc:grpChg chg="del">
          <ac:chgData name="Helen Margolis" userId="e6a7afbc-961a-442d-a2df-b33b0221b063" providerId="ADAL" clId="{B056792E-0452-4F2B-A9B8-D0350C1917C2}" dt="2023-09-06T16:22:14.651" v="305" actId="478"/>
          <ac:grpSpMkLst>
            <pc:docMk/>
            <pc:sldMk cId="1602757105" sldId="3278"/>
            <ac:grpSpMk id="40" creationId="{B4A19E6A-39A9-26A6-82F3-BA34670E8813}"/>
          </ac:grpSpMkLst>
        </pc:grpChg>
        <pc:grpChg chg="del">
          <ac:chgData name="Helen Margolis" userId="e6a7afbc-961a-442d-a2df-b33b0221b063" providerId="ADAL" clId="{B056792E-0452-4F2B-A9B8-D0350C1917C2}" dt="2023-09-06T16:22:13.201" v="304" actId="478"/>
          <ac:grpSpMkLst>
            <pc:docMk/>
            <pc:sldMk cId="1602757105" sldId="3278"/>
            <ac:grpSpMk id="41" creationId="{A4C24B0A-CFDA-C916-7192-45A38608F4DD}"/>
          </ac:grpSpMkLst>
        </pc:grpChg>
        <pc:grpChg chg="del">
          <ac:chgData name="Helen Margolis" userId="e6a7afbc-961a-442d-a2df-b33b0221b063" providerId="ADAL" clId="{B056792E-0452-4F2B-A9B8-D0350C1917C2}" dt="2023-09-06T16:22:11.477" v="303" actId="478"/>
          <ac:grpSpMkLst>
            <pc:docMk/>
            <pc:sldMk cId="1602757105" sldId="3278"/>
            <ac:grpSpMk id="42" creationId="{23E01989-099B-7F3B-6669-3F32733A495F}"/>
          </ac:grpSpMkLst>
        </pc:grpChg>
        <pc:picChg chg="mod">
          <ac:chgData name="Helen Margolis" userId="e6a7afbc-961a-442d-a2df-b33b0221b063" providerId="ADAL" clId="{B056792E-0452-4F2B-A9B8-D0350C1917C2}" dt="2023-09-06T16:26:47.780" v="310" actId="1076"/>
          <ac:picMkLst>
            <pc:docMk/>
            <pc:sldMk cId="1602757105" sldId="3278"/>
            <ac:picMk id="19" creationId="{E635E6A0-6CFB-30DE-BEC7-B964DAC2C85C}"/>
          </ac:picMkLst>
        </pc:picChg>
        <pc:cxnChg chg="mod">
          <ac:chgData name="Helen Margolis" userId="e6a7afbc-961a-442d-a2df-b33b0221b063" providerId="ADAL" clId="{B056792E-0452-4F2B-A9B8-D0350C1917C2}" dt="2023-09-06T16:26:47.780" v="310" actId="1076"/>
          <ac:cxnSpMkLst>
            <pc:docMk/>
            <pc:sldMk cId="1602757105" sldId="3278"/>
            <ac:cxnSpMk id="14" creationId="{52E41E51-AC8E-802F-3835-2FFA57B3BA21}"/>
          </ac:cxnSpMkLst>
        </pc:cxnChg>
      </pc:sldChg>
      <pc:sldChg chg="addSp delSp modSp new del mod ord">
        <pc:chgData name="Helen Margolis" userId="e6a7afbc-961a-442d-a2df-b33b0221b063" providerId="ADAL" clId="{B056792E-0452-4F2B-A9B8-D0350C1917C2}" dt="2023-09-06T16:27:09.431" v="312" actId="47"/>
        <pc:sldMkLst>
          <pc:docMk/>
          <pc:sldMk cId="235299904" sldId="3279"/>
        </pc:sldMkLst>
        <pc:spChg chg="del">
          <ac:chgData name="Helen Margolis" userId="e6a7afbc-961a-442d-a2df-b33b0221b063" providerId="ADAL" clId="{B056792E-0452-4F2B-A9B8-D0350C1917C2}" dt="2023-09-05T09:24:11.041" v="73" actId="478"/>
          <ac:spMkLst>
            <pc:docMk/>
            <pc:sldMk cId="235299904" sldId="3279"/>
            <ac:spMk id="2" creationId="{EED729E3-AACA-A04E-2C69-D1AD96F977DB}"/>
          </ac:spMkLst>
        </pc:spChg>
        <pc:spChg chg="del">
          <ac:chgData name="Helen Margolis" userId="e6a7afbc-961a-442d-a2df-b33b0221b063" providerId="ADAL" clId="{B056792E-0452-4F2B-A9B8-D0350C1917C2}" dt="2023-09-05T09:24:07.703" v="71" actId="478"/>
          <ac:spMkLst>
            <pc:docMk/>
            <pc:sldMk cId="235299904" sldId="3279"/>
            <ac:spMk id="3" creationId="{CC4D619A-01DF-5E88-2163-7A111C748F64}"/>
          </ac:spMkLst>
        </pc:spChg>
        <pc:spChg chg="add mod">
          <ac:chgData name="Helen Margolis" userId="e6a7afbc-961a-442d-a2df-b33b0221b063" providerId="ADAL" clId="{B056792E-0452-4F2B-A9B8-D0350C1917C2}" dt="2023-09-05T09:24:51.272" v="83" actId="20577"/>
          <ac:spMkLst>
            <pc:docMk/>
            <pc:sldMk cId="235299904" sldId="3279"/>
            <ac:spMk id="5" creationId="{9DD9F304-2C34-4EBE-623E-024327D3B750}"/>
          </ac:spMkLst>
        </pc:spChg>
      </pc:sldChg>
      <pc:sldChg chg="add ord">
        <pc:chgData name="Helen Margolis" userId="e6a7afbc-961a-442d-a2df-b33b0221b063" providerId="ADAL" clId="{B056792E-0452-4F2B-A9B8-D0350C1917C2}" dt="2023-09-06T16:27:42.493" v="317"/>
        <pc:sldMkLst>
          <pc:docMk/>
          <pc:sldMk cId="1817779772" sldId="3280"/>
        </pc:sldMkLst>
      </pc:sldChg>
      <pc:sldChg chg="add del">
        <pc:chgData name="Helen Margolis" userId="e6a7afbc-961a-442d-a2df-b33b0221b063" providerId="ADAL" clId="{B056792E-0452-4F2B-A9B8-D0350C1917C2}" dt="2023-09-06T16:19:49.914" v="155" actId="2696"/>
        <pc:sldMkLst>
          <pc:docMk/>
          <pc:sldMk cId="3356738186" sldId="3281"/>
        </pc:sldMkLst>
      </pc:sldChg>
      <pc:sldChg chg="add del">
        <pc:chgData name="Helen Margolis" userId="e6a7afbc-961a-442d-a2df-b33b0221b063" providerId="ADAL" clId="{B056792E-0452-4F2B-A9B8-D0350C1917C2}" dt="2023-09-06T16:20:39.913" v="200" actId="2696"/>
        <pc:sldMkLst>
          <pc:docMk/>
          <pc:sldMk cId="112877782" sldId="3282"/>
        </pc:sldMkLst>
      </pc:sldChg>
      <pc:sldChg chg="add del">
        <pc:chgData name="Helen Margolis" userId="e6a7afbc-961a-442d-a2df-b33b0221b063" providerId="ADAL" clId="{B056792E-0452-4F2B-A9B8-D0350C1917C2}" dt="2023-09-06T16:26:55.376" v="311" actId="2696"/>
        <pc:sldMkLst>
          <pc:docMk/>
          <pc:sldMk cId="2732969051" sldId="3283"/>
        </pc:sldMkLst>
      </pc:sldChg>
      <pc:sldChg chg="addSp modSp add mod ord modAnim">
        <pc:chgData name="Helen Margolis" userId="e6a7afbc-961a-442d-a2df-b33b0221b063" providerId="ADAL" clId="{B056792E-0452-4F2B-A9B8-D0350C1917C2}" dt="2023-09-07T17:21:05.428" v="1999" actId="1076"/>
        <pc:sldMkLst>
          <pc:docMk/>
          <pc:sldMk cId="3175923977" sldId="3284"/>
        </pc:sldMkLst>
        <pc:spChg chg="mod">
          <ac:chgData name="Helen Margolis" userId="e6a7afbc-961a-442d-a2df-b33b0221b063" providerId="ADAL" clId="{B056792E-0452-4F2B-A9B8-D0350C1917C2}" dt="2023-09-06T16:20:13.016" v="198" actId="20577"/>
          <ac:spMkLst>
            <pc:docMk/>
            <pc:sldMk cId="3175923977" sldId="3284"/>
            <ac:spMk id="2" creationId="{9D16903B-9247-461D-87FF-601A6CE73898}"/>
          </ac:spMkLst>
        </pc:spChg>
        <pc:spChg chg="mod">
          <ac:chgData name="Helen Margolis" userId="e6a7afbc-961a-442d-a2df-b33b0221b063" providerId="ADAL" clId="{B056792E-0452-4F2B-A9B8-D0350C1917C2}" dt="2023-09-07T17:19:07.407" v="1979" actId="1076"/>
          <ac:spMkLst>
            <pc:docMk/>
            <pc:sldMk cId="3175923977" sldId="3284"/>
            <ac:spMk id="5" creationId="{D4C19B66-979A-8659-946B-5FAB90E07C66}"/>
          </ac:spMkLst>
        </pc:spChg>
        <pc:spChg chg="mod">
          <ac:chgData name="Helen Margolis" userId="e6a7afbc-961a-442d-a2df-b33b0221b063" providerId="ADAL" clId="{B056792E-0452-4F2B-A9B8-D0350C1917C2}" dt="2023-09-07T17:19:07.407" v="1979" actId="1076"/>
          <ac:spMkLst>
            <pc:docMk/>
            <pc:sldMk cId="3175923977" sldId="3284"/>
            <ac:spMk id="6" creationId="{61E122F4-F7B8-6C9B-F425-EEE318A4FE92}"/>
          </ac:spMkLst>
        </pc:spChg>
        <pc:spChg chg="mod">
          <ac:chgData name="Helen Margolis" userId="e6a7afbc-961a-442d-a2df-b33b0221b063" providerId="ADAL" clId="{B056792E-0452-4F2B-A9B8-D0350C1917C2}" dt="2023-09-07T17:19:07.407" v="1979" actId="1076"/>
          <ac:spMkLst>
            <pc:docMk/>
            <pc:sldMk cId="3175923977" sldId="3284"/>
            <ac:spMk id="8" creationId="{6D452057-7C38-8E9F-3CFD-D45934FC99A6}"/>
          </ac:spMkLst>
        </pc:spChg>
        <pc:spChg chg="mod">
          <ac:chgData name="Helen Margolis" userId="e6a7afbc-961a-442d-a2df-b33b0221b063" providerId="ADAL" clId="{B056792E-0452-4F2B-A9B8-D0350C1917C2}" dt="2023-09-07T17:19:07.407" v="1979" actId="1076"/>
          <ac:spMkLst>
            <pc:docMk/>
            <pc:sldMk cId="3175923977" sldId="3284"/>
            <ac:spMk id="13" creationId="{3810A54A-4E45-40B6-48D0-79CF9549A5BF}"/>
          </ac:spMkLst>
        </pc:spChg>
        <pc:spChg chg="mod">
          <ac:chgData name="Helen Margolis" userId="e6a7afbc-961a-442d-a2df-b33b0221b063" providerId="ADAL" clId="{B056792E-0452-4F2B-A9B8-D0350C1917C2}" dt="2023-09-07T17:19:07.407" v="1979" actId="1076"/>
          <ac:spMkLst>
            <pc:docMk/>
            <pc:sldMk cId="3175923977" sldId="3284"/>
            <ac:spMk id="14" creationId="{9BEBBAA4-32A8-64C9-0183-80739820CD93}"/>
          </ac:spMkLst>
        </pc:spChg>
        <pc:spChg chg="mod">
          <ac:chgData name="Helen Margolis" userId="e6a7afbc-961a-442d-a2df-b33b0221b063" providerId="ADAL" clId="{B056792E-0452-4F2B-A9B8-D0350C1917C2}" dt="2023-09-07T17:19:07.407" v="1979" actId="1076"/>
          <ac:spMkLst>
            <pc:docMk/>
            <pc:sldMk cId="3175923977" sldId="3284"/>
            <ac:spMk id="15" creationId="{5CD69CF4-6D6F-5D38-88FC-161837205AF3}"/>
          </ac:spMkLst>
        </pc:spChg>
        <pc:spChg chg="add mod">
          <ac:chgData name="Helen Margolis" userId="e6a7afbc-961a-442d-a2df-b33b0221b063" providerId="ADAL" clId="{B056792E-0452-4F2B-A9B8-D0350C1917C2}" dt="2023-09-07T17:19:55.129" v="1984" actId="1076"/>
          <ac:spMkLst>
            <pc:docMk/>
            <pc:sldMk cId="3175923977" sldId="3284"/>
            <ac:spMk id="18" creationId="{22E5DF5E-EC7D-8B9C-019A-7063DDB53151}"/>
          </ac:spMkLst>
        </pc:spChg>
        <pc:spChg chg="add mod">
          <ac:chgData name="Helen Margolis" userId="e6a7afbc-961a-442d-a2df-b33b0221b063" providerId="ADAL" clId="{B056792E-0452-4F2B-A9B8-D0350C1917C2}" dt="2023-09-07T17:19:55.129" v="1984" actId="1076"/>
          <ac:spMkLst>
            <pc:docMk/>
            <pc:sldMk cId="3175923977" sldId="3284"/>
            <ac:spMk id="19" creationId="{856B579D-9350-2C69-CDD6-3B3542EE10AA}"/>
          </ac:spMkLst>
        </pc:spChg>
        <pc:spChg chg="mod">
          <ac:chgData name="Helen Margolis" userId="e6a7afbc-961a-442d-a2df-b33b0221b063" providerId="ADAL" clId="{B056792E-0452-4F2B-A9B8-D0350C1917C2}" dt="2023-09-07T17:20:25.633" v="1993" actId="14100"/>
          <ac:spMkLst>
            <pc:docMk/>
            <pc:sldMk cId="3175923977" sldId="3284"/>
            <ac:spMk id="21" creationId="{C47E9298-D713-35D6-95C2-348702FD3BE3}"/>
          </ac:spMkLst>
        </pc:spChg>
        <pc:spChg chg="mod">
          <ac:chgData name="Helen Margolis" userId="e6a7afbc-961a-442d-a2df-b33b0221b063" providerId="ADAL" clId="{B056792E-0452-4F2B-A9B8-D0350C1917C2}" dt="2023-09-07T17:20:31.200" v="1994" actId="14100"/>
          <ac:spMkLst>
            <pc:docMk/>
            <pc:sldMk cId="3175923977" sldId="3284"/>
            <ac:spMk id="22" creationId="{92964412-E5C0-5E2F-FBAD-434838C41E53}"/>
          </ac:spMkLst>
        </pc:spChg>
        <pc:grpChg chg="add mod">
          <ac:chgData name="Helen Margolis" userId="e6a7afbc-961a-442d-a2df-b33b0221b063" providerId="ADAL" clId="{B056792E-0452-4F2B-A9B8-D0350C1917C2}" dt="2023-09-07T17:19:07.407" v="1979" actId="1076"/>
          <ac:grpSpMkLst>
            <pc:docMk/>
            <pc:sldMk cId="3175923977" sldId="3284"/>
            <ac:grpSpMk id="4" creationId="{BC3D7B05-D95F-DB3F-2B23-2BB1012B0E80}"/>
          </ac:grpSpMkLst>
        </pc:grpChg>
        <pc:grpChg chg="mod">
          <ac:chgData name="Helen Margolis" userId="e6a7afbc-961a-442d-a2df-b33b0221b063" providerId="ADAL" clId="{B056792E-0452-4F2B-A9B8-D0350C1917C2}" dt="2023-09-07T17:19:07.407" v="1979" actId="1076"/>
          <ac:grpSpMkLst>
            <pc:docMk/>
            <pc:sldMk cId="3175923977" sldId="3284"/>
            <ac:grpSpMk id="7" creationId="{47EA1C9D-E4B5-DD06-0F1F-FEDEB5E341C5}"/>
          </ac:grpSpMkLst>
        </pc:grpChg>
        <pc:grpChg chg="mod">
          <ac:chgData name="Helen Margolis" userId="e6a7afbc-961a-442d-a2df-b33b0221b063" providerId="ADAL" clId="{B056792E-0452-4F2B-A9B8-D0350C1917C2}" dt="2023-09-07T17:19:07.407" v="1979" actId="1076"/>
          <ac:grpSpMkLst>
            <pc:docMk/>
            <pc:sldMk cId="3175923977" sldId="3284"/>
            <ac:grpSpMk id="9" creationId="{DB3EC518-B819-0971-4796-1B8A80A61BA8}"/>
          </ac:grpSpMkLst>
        </pc:grpChg>
        <pc:grpChg chg="add mod">
          <ac:chgData name="Helen Margolis" userId="e6a7afbc-961a-442d-a2df-b33b0221b063" providerId="ADAL" clId="{B056792E-0452-4F2B-A9B8-D0350C1917C2}" dt="2023-09-07T17:20:01.857" v="1985" actId="1076"/>
          <ac:grpSpMkLst>
            <pc:docMk/>
            <pc:sldMk cId="3175923977" sldId="3284"/>
            <ac:grpSpMk id="20" creationId="{3E95C56E-DA00-5182-F38C-D1C9E114AA2B}"/>
          </ac:grpSpMkLst>
        </pc:grpChg>
        <pc:graphicFrameChg chg="add mod modGraphic">
          <ac:chgData name="Helen Margolis" userId="e6a7afbc-961a-442d-a2df-b33b0221b063" providerId="ADAL" clId="{B056792E-0452-4F2B-A9B8-D0350C1917C2}" dt="2023-09-07T17:19:21.232" v="1980"/>
          <ac:graphicFrameMkLst>
            <pc:docMk/>
            <pc:sldMk cId="3175923977" sldId="3284"/>
            <ac:graphicFrameMk id="17" creationId="{C7EBA3D8-10F0-788F-2833-CDBCE9DBD3F1}"/>
          </ac:graphicFrameMkLst>
        </pc:graphicFrameChg>
        <pc:picChg chg="add mod">
          <ac:chgData name="Helen Margolis" userId="e6a7afbc-961a-442d-a2df-b33b0221b063" providerId="ADAL" clId="{B056792E-0452-4F2B-A9B8-D0350C1917C2}" dt="2023-09-07T17:21:05.428" v="1999" actId="1076"/>
          <ac:picMkLst>
            <pc:docMk/>
            <pc:sldMk cId="3175923977" sldId="3284"/>
            <ac:picMk id="3" creationId="{E08306AF-296D-2124-9802-91F5C9B8A14F}"/>
          </ac:picMkLst>
        </pc:picChg>
        <pc:cxnChg chg="mod">
          <ac:chgData name="Helen Margolis" userId="e6a7afbc-961a-442d-a2df-b33b0221b063" providerId="ADAL" clId="{B056792E-0452-4F2B-A9B8-D0350C1917C2}" dt="2023-09-07T17:19:07.407" v="1979" actId="1076"/>
          <ac:cxnSpMkLst>
            <pc:docMk/>
            <pc:sldMk cId="3175923977" sldId="3284"/>
            <ac:cxnSpMk id="16" creationId="{2CC8EC06-6B1F-5B47-6D8B-6BE87B724FBB}"/>
          </ac:cxnSpMkLst>
        </pc:cxnChg>
      </pc:sldChg>
      <pc:sldChg chg="addSp delSp modSp add del mod delAnim modAnim">
        <pc:chgData name="Helen Margolis" userId="e6a7afbc-961a-442d-a2df-b33b0221b063" providerId="ADAL" clId="{B056792E-0452-4F2B-A9B8-D0350C1917C2}" dt="2023-09-06T16:21:48.178" v="255" actId="2696"/>
        <pc:sldMkLst>
          <pc:docMk/>
          <pc:sldMk cId="2279790017" sldId="3285"/>
        </pc:sldMkLst>
        <pc:spChg chg="mod">
          <ac:chgData name="Helen Margolis" userId="e6a7afbc-961a-442d-a2df-b33b0221b063" providerId="ADAL" clId="{B056792E-0452-4F2B-A9B8-D0350C1917C2}" dt="2023-09-06T16:20:56.081" v="245" actId="20577"/>
          <ac:spMkLst>
            <pc:docMk/>
            <pc:sldMk cId="2279790017" sldId="3285"/>
            <ac:spMk id="2" creationId="{9D16903B-9247-461D-87FF-601A6CE73898}"/>
          </ac:spMkLst>
        </pc:spChg>
        <pc:spChg chg="mod">
          <ac:chgData name="Helen Margolis" userId="e6a7afbc-961a-442d-a2df-b33b0221b063" providerId="ADAL" clId="{B056792E-0452-4F2B-A9B8-D0350C1917C2}" dt="2023-09-06T16:21:07.806" v="246"/>
          <ac:spMkLst>
            <pc:docMk/>
            <pc:sldMk cId="2279790017" sldId="3285"/>
            <ac:spMk id="4" creationId="{91AB9819-DB05-A6B1-7B75-35C2CD653041}"/>
          </ac:spMkLst>
        </pc:spChg>
        <pc:spChg chg="mod">
          <ac:chgData name="Helen Margolis" userId="e6a7afbc-961a-442d-a2df-b33b0221b063" providerId="ADAL" clId="{B056792E-0452-4F2B-A9B8-D0350C1917C2}" dt="2023-09-06T16:21:07.806" v="246"/>
          <ac:spMkLst>
            <pc:docMk/>
            <pc:sldMk cId="2279790017" sldId="3285"/>
            <ac:spMk id="5" creationId="{CE0A1E5D-6C2F-2212-2338-4B8E120B3080}"/>
          </ac:spMkLst>
        </pc:spChg>
        <pc:spChg chg="mod">
          <ac:chgData name="Helen Margolis" userId="e6a7afbc-961a-442d-a2df-b33b0221b063" providerId="ADAL" clId="{B056792E-0452-4F2B-A9B8-D0350C1917C2}" dt="2023-09-06T16:21:07.806" v="246"/>
          <ac:spMkLst>
            <pc:docMk/>
            <pc:sldMk cId="2279790017" sldId="3285"/>
            <ac:spMk id="7" creationId="{D4C84927-8551-D303-4EE4-5E26798EE03A}"/>
          </ac:spMkLst>
        </pc:spChg>
        <pc:spChg chg="mod">
          <ac:chgData name="Helen Margolis" userId="e6a7afbc-961a-442d-a2df-b33b0221b063" providerId="ADAL" clId="{B056792E-0452-4F2B-A9B8-D0350C1917C2}" dt="2023-09-06T16:21:07.806" v="246"/>
          <ac:spMkLst>
            <pc:docMk/>
            <pc:sldMk cId="2279790017" sldId="3285"/>
            <ac:spMk id="8" creationId="{6762E716-EB21-0EA3-BCBA-6BDE281CD9E2}"/>
          </ac:spMkLst>
        </pc:spChg>
        <pc:spChg chg="add mod">
          <ac:chgData name="Helen Margolis" userId="e6a7afbc-961a-442d-a2df-b33b0221b063" providerId="ADAL" clId="{B056792E-0452-4F2B-A9B8-D0350C1917C2}" dt="2023-09-06T16:21:26.341" v="251" actId="1076"/>
          <ac:spMkLst>
            <pc:docMk/>
            <pc:sldMk cId="2279790017" sldId="3285"/>
            <ac:spMk id="9" creationId="{25449B49-C5CB-482C-DB63-51494387A92D}"/>
          </ac:spMkLst>
        </pc:spChg>
        <pc:spChg chg="add mod">
          <ac:chgData name="Helen Margolis" userId="e6a7afbc-961a-442d-a2df-b33b0221b063" providerId="ADAL" clId="{B056792E-0452-4F2B-A9B8-D0350C1917C2}" dt="2023-09-06T16:21:07.806" v="246"/>
          <ac:spMkLst>
            <pc:docMk/>
            <pc:sldMk cId="2279790017" sldId="3285"/>
            <ac:spMk id="13" creationId="{0DA60827-25A3-F942-C170-E8A359586721}"/>
          </ac:spMkLst>
        </pc:spChg>
        <pc:spChg chg="mod">
          <ac:chgData name="Helen Margolis" userId="e6a7afbc-961a-442d-a2df-b33b0221b063" providerId="ADAL" clId="{B056792E-0452-4F2B-A9B8-D0350C1917C2}" dt="2023-09-06T16:21:07.806" v="246"/>
          <ac:spMkLst>
            <pc:docMk/>
            <pc:sldMk cId="2279790017" sldId="3285"/>
            <ac:spMk id="15" creationId="{220090DC-AF8E-F28E-130C-6A581DFC9F84}"/>
          </ac:spMkLst>
        </pc:spChg>
        <pc:spChg chg="mod">
          <ac:chgData name="Helen Margolis" userId="e6a7afbc-961a-442d-a2df-b33b0221b063" providerId="ADAL" clId="{B056792E-0452-4F2B-A9B8-D0350C1917C2}" dt="2023-09-06T16:21:07.806" v="246"/>
          <ac:spMkLst>
            <pc:docMk/>
            <pc:sldMk cId="2279790017" sldId="3285"/>
            <ac:spMk id="16" creationId="{655FADB2-7E1D-687A-DAE6-BCF644096D11}"/>
          </ac:spMkLst>
        </pc:spChg>
        <pc:spChg chg="mod">
          <ac:chgData name="Helen Margolis" userId="e6a7afbc-961a-442d-a2df-b33b0221b063" providerId="ADAL" clId="{B056792E-0452-4F2B-A9B8-D0350C1917C2}" dt="2023-09-06T16:21:07.806" v="246"/>
          <ac:spMkLst>
            <pc:docMk/>
            <pc:sldMk cId="2279790017" sldId="3285"/>
            <ac:spMk id="17" creationId="{AB211571-DC09-B8FF-26AD-E6AB18F1974F}"/>
          </ac:spMkLst>
        </pc:spChg>
        <pc:spChg chg="add mod">
          <ac:chgData name="Helen Margolis" userId="e6a7afbc-961a-442d-a2df-b33b0221b063" providerId="ADAL" clId="{B056792E-0452-4F2B-A9B8-D0350C1917C2}" dt="2023-09-06T16:21:07.806" v="246"/>
          <ac:spMkLst>
            <pc:docMk/>
            <pc:sldMk cId="2279790017" sldId="3285"/>
            <ac:spMk id="20" creationId="{62C24175-743F-0737-744B-B6E1A743ED89}"/>
          </ac:spMkLst>
        </pc:spChg>
        <pc:spChg chg="mod">
          <ac:chgData name="Helen Margolis" userId="e6a7afbc-961a-442d-a2df-b33b0221b063" providerId="ADAL" clId="{B056792E-0452-4F2B-A9B8-D0350C1917C2}" dt="2023-09-06T16:21:07.806" v="246"/>
          <ac:spMkLst>
            <pc:docMk/>
            <pc:sldMk cId="2279790017" sldId="3285"/>
            <ac:spMk id="24" creationId="{9CA48837-EC77-E173-147E-B4285DDCCD5E}"/>
          </ac:spMkLst>
        </pc:spChg>
        <pc:grpChg chg="add mod">
          <ac:chgData name="Helen Margolis" userId="e6a7afbc-961a-442d-a2df-b33b0221b063" providerId="ADAL" clId="{B056792E-0452-4F2B-A9B8-D0350C1917C2}" dt="2023-09-06T16:21:26.341" v="251" actId="1076"/>
          <ac:grpSpMkLst>
            <pc:docMk/>
            <pc:sldMk cId="2279790017" sldId="3285"/>
            <ac:grpSpMk id="3" creationId="{4BF94E59-8789-A8B7-2AF3-D691EF0557D5}"/>
          </ac:grpSpMkLst>
        </pc:grpChg>
        <pc:grpChg chg="add mod">
          <ac:chgData name="Helen Margolis" userId="e6a7afbc-961a-442d-a2df-b33b0221b063" providerId="ADAL" clId="{B056792E-0452-4F2B-A9B8-D0350C1917C2}" dt="2023-09-06T16:21:26.341" v="251" actId="1076"/>
          <ac:grpSpMkLst>
            <pc:docMk/>
            <pc:sldMk cId="2279790017" sldId="3285"/>
            <ac:grpSpMk id="6" creationId="{DE1336FD-27A3-6B41-F67B-BDA65C8F6812}"/>
          </ac:grpSpMkLst>
        </pc:grpChg>
        <pc:grpChg chg="add mod">
          <ac:chgData name="Helen Margolis" userId="e6a7afbc-961a-442d-a2df-b33b0221b063" providerId="ADAL" clId="{B056792E-0452-4F2B-A9B8-D0350C1917C2}" dt="2023-09-06T16:21:26.341" v="251" actId="1076"/>
          <ac:grpSpMkLst>
            <pc:docMk/>
            <pc:sldMk cId="2279790017" sldId="3285"/>
            <ac:grpSpMk id="14" creationId="{F105A044-9D83-D1BE-C8FD-0C69A2149902}"/>
          </ac:grpSpMkLst>
        </pc:grpChg>
        <pc:grpChg chg="add del mod">
          <ac:chgData name="Helen Margolis" userId="e6a7afbc-961a-442d-a2df-b33b0221b063" providerId="ADAL" clId="{B056792E-0452-4F2B-A9B8-D0350C1917C2}" dt="2023-09-06T16:21:16.488" v="249" actId="478"/>
          <ac:grpSpMkLst>
            <pc:docMk/>
            <pc:sldMk cId="2279790017" sldId="3285"/>
            <ac:grpSpMk id="21" creationId="{6C2BFAEA-746A-4D4F-2F5C-92B697281840}"/>
          </ac:grpSpMkLst>
        </pc:grpChg>
        <pc:picChg chg="add mod">
          <ac:chgData name="Helen Margolis" userId="e6a7afbc-961a-442d-a2df-b33b0221b063" providerId="ADAL" clId="{B056792E-0452-4F2B-A9B8-D0350C1917C2}" dt="2023-09-06T16:21:13.220" v="248" actId="1076"/>
          <ac:picMkLst>
            <pc:docMk/>
            <pc:sldMk cId="2279790017" sldId="3285"/>
            <ac:picMk id="19" creationId="{71DE3940-E268-4D8E-9AB9-1DF4E52B0182}"/>
          </ac:picMkLst>
        </pc:picChg>
        <pc:picChg chg="mod">
          <ac:chgData name="Helen Margolis" userId="e6a7afbc-961a-442d-a2df-b33b0221b063" providerId="ADAL" clId="{B056792E-0452-4F2B-A9B8-D0350C1917C2}" dt="2023-09-06T16:21:07.806" v="246"/>
          <ac:picMkLst>
            <pc:docMk/>
            <pc:sldMk cId="2279790017" sldId="3285"/>
            <ac:picMk id="22" creationId="{DE77672E-CE33-1119-67DF-65C38265E1B2}"/>
          </ac:picMkLst>
        </pc:picChg>
        <pc:picChg chg="mod">
          <ac:chgData name="Helen Margolis" userId="e6a7afbc-961a-442d-a2df-b33b0221b063" providerId="ADAL" clId="{B056792E-0452-4F2B-A9B8-D0350C1917C2}" dt="2023-09-06T16:21:07.806" v="246"/>
          <ac:picMkLst>
            <pc:docMk/>
            <pc:sldMk cId="2279790017" sldId="3285"/>
            <ac:picMk id="23" creationId="{7D7294F0-3ACE-6B53-DB0B-A02D1C31747B}"/>
          </ac:picMkLst>
        </pc:picChg>
        <pc:cxnChg chg="add mod">
          <ac:chgData name="Helen Margolis" userId="e6a7afbc-961a-442d-a2df-b33b0221b063" providerId="ADAL" clId="{B056792E-0452-4F2B-A9B8-D0350C1917C2}" dt="2023-09-06T16:21:07.806" v="246"/>
          <ac:cxnSpMkLst>
            <pc:docMk/>
            <pc:sldMk cId="2279790017" sldId="3285"/>
            <ac:cxnSpMk id="18" creationId="{55024C74-314A-CF62-C0B6-BD17AAEDE10B}"/>
          </ac:cxnSpMkLst>
        </pc:cxnChg>
      </pc:sldChg>
      <pc:sldChg chg="addSp delSp modSp add mod modAnim">
        <pc:chgData name="Helen Margolis" userId="e6a7afbc-961a-442d-a2df-b33b0221b063" providerId="ADAL" clId="{B056792E-0452-4F2B-A9B8-D0350C1917C2}" dt="2023-09-07T17:52:46.286" v="2740" actId="1076"/>
        <pc:sldMkLst>
          <pc:docMk/>
          <pc:sldMk cId="2063447981" sldId="3286"/>
        </pc:sldMkLst>
        <pc:spChg chg="mod">
          <ac:chgData name="Helen Margolis" userId="e6a7afbc-961a-442d-a2df-b33b0221b063" providerId="ADAL" clId="{B056792E-0452-4F2B-A9B8-D0350C1917C2}" dt="2023-09-06T16:34:09.806" v="423" actId="20577"/>
          <ac:spMkLst>
            <pc:docMk/>
            <pc:sldMk cId="2063447981" sldId="3286"/>
            <ac:spMk id="2" creationId="{9D16903B-9247-461D-87FF-601A6CE73898}"/>
          </ac:spMkLst>
        </pc:spChg>
        <pc:spChg chg="mod topLvl">
          <ac:chgData name="Helen Margolis" userId="e6a7afbc-961a-442d-a2df-b33b0221b063" providerId="ADAL" clId="{B056792E-0452-4F2B-A9B8-D0350C1917C2}" dt="2023-09-07T17:49:31.244" v="2660" actId="1076"/>
          <ac:spMkLst>
            <pc:docMk/>
            <pc:sldMk cId="2063447981" sldId="3286"/>
            <ac:spMk id="4" creationId="{807C41A0-88AE-8BDB-7763-CEA624343305}"/>
          </ac:spMkLst>
        </pc:spChg>
        <pc:spChg chg="mod">
          <ac:chgData name="Helen Margolis" userId="e6a7afbc-961a-442d-a2df-b33b0221b063" providerId="ADAL" clId="{B056792E-0452-4F2B-A9B8-D0350C1917C2}" dt="2023-09-07T17:50:10.079" v="2665" actId="207"/>
          <ac:spMkLst>
            <pc:docMk/>
            <pc:sldMk cId="2063447981" sldId="3286"/>
            <ac:spMk id="9" creationId="{762209D7-ECBC-100B-7134-C3BCB7F56F74}"/>
          </ac:spMkLst>
        </pc:spChg>
        <pc:spChg chg="mod">
          <ac:chgData name="Helen Margolis" userId="e6a7afbc-961a-442d-a2df-b33b0221b063" providerId="ADAL" clId="{B056792E-0452-4F2B-A9B8-D0350C1917C2}" dt="2023-09-07T17:48:33.062" v="2651" actId="165"/>
          <ac:spMkLst>
            <pc:docMk/>
            <pc:sldMk cId="2063447981" sldId="3286"/>
            <ac:spMk id="13" creationId="{E49963D4-F56C-C4C0-9670-21CDB814E49D}"/>
          </ac:spMkLst>
        </pc:spChg>
        <pc:spChg chg="mod">
          <ac:chgData name="Helen Margolis" userId="e6a7afbc-961a-442d-a2df-b33b0221b063" providerId="ADAL" clId="{B056792E-0452-4F2B-A9B8-D0350C1917C2}" dt="2023-09-07T17:48:33.062" v="2651" actId="165"/>
          <ac:spMkLst>
            <pc:docMk/>
            <pc:sldMk cId="2063447981" sldId="3286"/>
            <ac:spMk id="14" creationId="{DEBBBC97-93A0-75FA-8684-647ADEC6A3AB}"/>
          </ac:spMkLst>
        </pc:spChg>
        <pc:spChg chg="mod">
          <ac:chgData name="Helen Margolis" userId="e6a7afbc-961a-442d-a2df-b33b0221b063" providerId="ADAL" clId="{B056792E-0452-4F2B-A9B8-D0350C1917C2}" dt="2023-09-07T17:48:33.062" v="2651" actId="165"/>
          <ac:spMkLst>
            <pc:docMk/>
            <pc:sldMk cId="2063447981" sldId="3286"/>
            <ac:spMk id="15" creationId="{33374413-89C1-A16A-AECB-4BC399FE7454}"/>
          </ac:spMkLst>
        </pc:spChg>
        <pc:spChg chg="mod">
          <ac:chgData name="Helen Margolis" userId="e6a7afbc-961a-442d-a2df-b33b0221b063" providerId="ADAL" clId="{B056792E-0452-4F2B-A9B8-D0350C1917C2}" dt="2023-09-07T17:48:33.062" v="2651" actId="165"/>
          <ac:spMkLst>
            <pc:docMk/>
            <pc:sldMk cId="2063447981" sldId="3286"/>
            <ac:spMk id="16" creationId="{46AB061D-3547-E8A4-290A-0F6A844AD83D}"/>
          </ac:spMkLst>
        </pc:spChg>
        <pc:spChg chg="mod">
          <ac:chgData name="Helen Margolis" userId="e6a7afbc-961a-442d-a2df-b33b0221b063" providerId="ADAL" clId="{B056792E-0452-4F2B-A9B8-D0350C1917C2}" dt="2023-09-07T17:48:33.062" v="2651" actId="165"/>
          <ac:spMkLst>
            <pc:docMk/>
            <pc:sldMk cId="2063447981" sldId="3286"/>
            <ac:spMk id="17" creationId="{043EC96E-99A7-7CB6-2F0E-223C47E3083F}"/>
          </ac:spMkLst>
        </pc:spChg>
        <pc:spChg chg="mod">
          <ac:chgData name="Helen Margolis" userId="e6a7afbc-961a-442d-a2df-b33b0221b063" providerId="ADAL" clId="{B056792E-0452-4F2B-A9B8-D0350C1917C2}" dt="2023-09-07T17:48:33.062" v="2651" actId="165"/>
          <ac:spMkLst>
            <pc:docMk/>
            <pc:sldMk cId="2063447981" sldId="3286"/>
            <ac:spMk id="18" creationId="{2FEF029C-A263-3BFE-3C53-F3E0C4C22E1B}"/>
          </ac:spMkLst>
        </pc:spChg>
        <pc:spChg chg="mod">
          <ac:chgData name="Helen Margolis" userId="e6a7afbc-961a-442d-a2df-b33b0221b063" providerId="ADAL" clId="{B056792E-0452-4F2B-A9B8-D0350C1917C2}" dt="2023-09-07T17:48:33.062" v="2651" actId="165"/>
          <ac:spMkLst>
            <pc:docMk/>
            <pc:sldMk cId="2063447981" sldId="3286"/>
            <ac:spMk id="19" creationId="{234E916C-197A-2368-110C-DAAA8D9326DB}"/>
          </ac:spMkLst>
        </pc:spChg>
        <pc:spChg chg="mod">
          <ac:chgData name="Helen Margolis" userId="e6a7afbc-961a-442d-a2df-b33b0221b063" providerId="ADAL" clId="{B056792E-0452-4F2B-A9B8-D0350C1917C2}" dt="2023-09-07T17:48:33.062" v="2651" actId="165"/>
          <ac:spMkLst>
            <pc:docMk/>
            <pc:sldMk cId="2063447981" sldId="3286"/>
            <ac:spMk id="20" creationId="{B0BF8F29-FD3C-3EF4-6E57-52D43FA18C8F}"/>
          </ac:spMkLst>
        </pc:spChg>
        <pc:spChg chg="mod">
          <ac:chgData name="Helen Margolis" userId="e6a7afbc-961a-442d-a2df-b33b0221b063" providerId="ADAL" clId="{B056792E-0452-4F2B-A9B8-D0350C1917C2}" dt="2023-09-07T17:48:33.062" v="2651" actId="165"/>
          <ac:spMkLst>
            <pc:docMk/>
            <pc:sldMk cId="2063447981" sldId="3286"/>
            <ac:spMk id="21" creationId="{08D981AE-7899-3F7B-6308-B9F3DEAC3BC4}"/>
          </ac:spMkLst>
        </pc:spChg>
        <pc:spChg chg="mod">
          <ac:chgData name="Helen Margolis" userId="e6a7afbc-961a-442d-a2df-b33b0221b063" providerId="ADAL" clId="{B056792E-0452-4F2B-A9B8-D0350C1917C2}" dt="2023-09-07T17:48:33.062" v="2651" actId="165"/>
          <ac:spMkLst>
            <pc:docMk/>
            <pc:sldMk cId="2063447981" sldId="3286"/>
            <ac:spMk id="22" creationId="{44001F5A-F7D4-BDC5-F96F-5F919FD616EF}"/>
          </ac:spMkLst>
        </pc:spChg>
        <pc:spChg chg="mod">
          <ac:chgData name="Helen Margolis" userId="e6a7afbc-961a-442d-a2df-b33b0221b063" providerId="ADAL" clId="{B056792E-0452-4F2B-A9B8-D0350C1917C2}" dt="2023-09-07T17:48:33.062" v="2651" actId="165"/>
          <ac:spMkLst>
            <pc:docMk/>
            <pc:sldMk cId="2063447981" sldId="3286"/>
            <ac:spMk id="23" creationId="{1DF5CE06-FD55-4D0D-C60A-7C5C438F0FFB}"/>
          </ac:spMkLst>
        </pc:spChg>
        <pc:spChg chg="mod">
          <ac:chgData name="Helen Margolis" userId="e6a7afbc-961a-442d-a2df-b33b0221b063" providerId="ADAL" clId="{B056792E-0452-4F2B-A9B8-D0350C1917C2}" dt="2023-09-07T17:48:33.062" v="2651" actId="165"/>
          <ac:spMkLst>
            <pc:docMk/>
            <pc:sldMk cId="2063447981" sldId="3286"/>
            <ac:spMk id="24" creationId="{EF890A2A-021E-2243-FA1A-E922F0FB13FE}"/>
          </ac:spMkLst>
        </pc:spChg>
        <pc:spChg chg="mod">
          <ac:chgData name="Helen Margolis" userId="e6a7afbc-961a-442d-a2df-b33b0221b063" providerId="ADAL" clId="{B056792E-0452-4F2B-A9B8-D0350C1917C2}" dt="2023-09-07T17:48:33.062" v="2651" actId="165"/>
          <ac:spMkLst>
            <pc:docMk/>
            <pc:sldMk cId="2063447981" sldId="3286"/>
            <ac:spMk id="25" creationId="{42ADD32D-F15B-2698-86B9-77E20C3342D7}"/>
          </ac:spMkLst>
        </pc:spChg>
        <pc:spChg chg="mod">
          <ac:chgData name="Helen Margolis" userId="e6a7afbc-961a-442d-a2df-b33b0221b063" providerId="ADAL" clId="{B056792E-0452-4F2B-A9B8-D0350C1917C2}" dt="2023-09-07T17:48:33.062" v="2651" actId="165"/>
          <ac:spMkLst>
            <pc:docMk/>
            <pc:sldMk cId="2063447981" sldId="3286"/>
            <ac:spMk id="26" creationId="{22577578-0F60-4898-059B-BBB9E367953A}"/>
          </ac:spMkLst>
        </pc:spChg>
        <pc:spChg chg="mod">
          <ac:chgData name="Helen Margolis" userId="e6a7afbc-961a-442d-a2df-b33b0221b063" providerId="ADAL" clId="{B056792E-0452-4F2B-A9B8-D0350C1917C2}" dt="2023-09-07T17:48:33.062" v="2651" actId="165"/>
          <ac:spMkLst>
            <pc:docMk/>
            <pc:sldMk cId="2063447981" sldId="3286"/>
            <ac:spMk id="27" creationId="{8B2B1DCD-DFAF-948D-B406-1A0E7259DD21}"/>
          </ac:spMkLst>
        </pc:spChg>
        <pc:spChg chg="mod">
          <ac:chgData name="Helen Margolis" userId="e6a7afbc-961a-442d-a2df-b33b0221b063" providerId="ADAL" clId="{B056792E-0452-4F2B-A9B8-D0350C1917C2}" dt="2023-09-07T17:48:33.062" v="2651" actId="165"/>
          <ac:spMkLst>
            <pc:docMk/>
            <pc:sldMk cId="2063447981" sldId="3286"/>
            <ac:spMk id="28" creationId="{17053F38-44E2-9945-0E4E-4097AF27E6C8}"/>
          </ac:spMkLst>
        </pc:spChg>
        <pc:spChg chg="mod">
          <ac:chgData name="Helen Margolis" userId="e6a7afbc-961a-442d-a2df-b33b0221b063" providerId="ADAL" clId="{B056792E-0452-4F2B-A9B8-D0350C1917C2}" dt="2023-09-07T17:50:03.588" v="2663" actId="1076"/>
          <ac:spMkLst>
            <pc:docMk/>
            <pc:sldMk cId="2063447981" sldId="3286"/>
            <ac:spMk id="29" creationId="{80F88BF2-4B94-D593-828B-9A3545F40C2F}"/>
          </ac:spMkLst>
        </pc:spChg>
        <pc:spChg chg="mod">
          <ac:chgData name="Helen Margolis" userId="e6a7afbc-961a-442d-a2df-b33b0221b063" providerId="ADAL" clId="{B056792E-0452-4F2B-A9B8-D0350C1917C2}" dt="2023-09-07T17:48:33.062" v="2651" actId="165"/>
          <ac:spMkLst>
            <pc:docMk/>
            <pc:sldMk cId="2063447981" sldId="3286"/>
            <ac:spMk id="30" creationId="{E3C73EE1-74B8-A073-CBC2-CE1597B0E25B}"/>
          </ac:spMkLst>
        </pc:spChg>
        <pc:spChg chg="mod">
          <ac:chgData name="Helen Margolis" userId="e6a7afbc-961a-442d-a2df-b33b0221b063" providerId="ADAL" clId="{B056792E-0452-4F2B-A9B8-D0350C1917C2}" dt="2023-09-07T17:48:33.062" v="2651" actId="165"/>
          <ac:spMkLst>
            <pc:docMk/>
            <pc:sldMk cId="2063447981" sldId="3286"/>
            <ac:spMk id="31" creationId="{993E6847-C9F6-4648-CCB0-36AD553E51F0}"/>
          </ac:spMkLst>
        </pc:spChg>
        <pc:spChg chg="del mod">
          <ac:chgData name="Helen Margolis" userId="e6a7afbc-961a-442d-a2df-b33b0221b063" providerId="ADAL" clId="{B056792E-0452-4F2B-A9B8-D0350C1917C2}" dt="2023-09-07T17:50:06.174" v="2664" actId="478"/>
          <ac:spMkLst>
            <pc:docMk/>
            <pc:sldMk cId="2063447981" sldId="3286"/>
            <ac:spMk id="32" creationId="{D555123A-89F9-4A8A-683B-90FF1EF25B56}"/>
          </ac:spMkLst>
        </pc:spChg>
        <pc:spChg chg="del mod">
          <ac:chgData name="Helen Margolis" userId="e6a7afbc-961a-442d-a2df-b33b0221b063" providerId="ADAL" clId="{B056792E-0452-4F2B-A9B8-D0350C1917C2}" dt="2023-09-07T17:49:58.160" v="2662" actId="478"/>
          <ac:spMkLst>
            <pc:docMk/>
            <pc:sldMk cId="2063447981" sldId="3286"/>
            <ac:spMk id="33" creationId="{DBD44E51-381B-32C2-2A8B-A0795487EFF4}"/>
          </ac:spMkLst>
        </pc:spChg>
        <pc:spChg chg="mod">
          <ac:chgData name="Helen Margolis" userId="e6a7afbc-961a-442d-a2df-b33b0221b063" providerId="ADAL" clId="{B056792E-0452-4F2B-A9B8-D0350C1917C2}" dt="2023-09-07T17:48:33.062" v="2651" actId="165"/>
          <ac:spMkLst>
            <pc:docMk/>
            <pc:sldMk cId="2063447981" sldId="3286"/>
            <ac:spMk id="35" creationId="{03914CBC-EB63-CA6E-1093-F1B05A78940F}"/>
          </ac:spMkLst>
        </pc:spChg>
        <pc:spChg chg="mod">
          <ac:chgData name="Helen Margolis" userId="e6a7afbc-961a-442d-a2df-b33b0221b063" providerId="ADAL" clId="{B056792E-0452-4F2B-A9B8-D0350C1917C2}" dt="2023-09-07T17:48:33.062" v="2651" actId="165"/>
          <ac:spMkLst>
            <pc:docMk/>
            <pc:sldMk cId="2063447981" sldId="3286"/>
            <ac:spMk id="36" creationId="{900C318D-3072-DC95-8A89-602091B7584F}"/>
          </ac:spMkLst>
        </pc:spChg>
        <pc:spChg chg="mod">
          <ac:chgData name="Helen Margolis" userId="e6a7afbc-961a-442d-a2df-b33b0221b063" providerId="ADAL" clId="{B056792E-0452-4F2B-A9B8-D0350C1917C2}" dt="2023-09-07T17:48:33.062" v="2651" actId="165"/>
          <ac:spMkLst>
            <pc:docMk/>
            <pc:sldMk cId="2063447981" sldId="3286"/>
            <ac:spMk id="37" creationId="{48477E51-9A2C-A64B-6F77-ABA1CFA76226}"/>
          </ac:spMkLst>
        </pc:spChg>
        <pc:spChg chg="mod">
          <ac:chgData name="Helen Margolis" userId="e6a7afbc-961a-442d-a2df-b33b0221b063" providerId="ADAL" clId="{B056792E-0452-4F2B-A9B8-D0350C1917C2}" dt="2023-09-07T17:48:33.062" v="2651" actId="165"/>
          <ac:spMkLst>
            <pc:docMk/>
            <pc:sldMk cId="2063447981" sldId="3286"/>
            <ac:spMk id="38" creationId="{EB7A6B97-A7A4-5AF1-DC93-AFA62B845021}"/>
          </ac:spMkLst>
        </pc:spChg>
        <pc:spChg chg="mod">
          <ac:chgData name="Helen Margolis" userId="e6a7afbc-961a-442d-a2df-b33b0221b063" providerId="ADAL" clId="{B056792E-0452-4F2B-A9B8-D0350C1917C2}" dt="2023-09-07T17:48:33.062" v="2651" actId="165"/>
          <ac:spMkLst>
            <pc:docMk/>
            <pc:sldMk cId="2063447981" sldId="3286"/>
            <ac:spMk id="39" creationId="{EEB1AB0E-2B1D-9B23-5559-03E33B50D0CC}"/>
          </ac:spMkLst>
        </pc:spChg>
        <pc:spChg chg="mod">
          <ac:chgData name="Helen Margolis" userId="e6a7afbc-961a-442d-a2df-b33b0221b063" providerId="ADAL" clId="{B056792E-0452-4F2B-A9B8-D0350C1917C2}" dt="2023-09-07T17:48:33.062" v="2651" actId="165"/>
          <ac:spMkLst>
            <pc:docMk/>
            <pc:sldMk cId="2063447981" sldId="3286"/>
            <ac:spMk id="40" creationId="{4269A44D-BA14-B8C9-F398-5E7DCAC56C08}"/>
          </ac:spMkLst>
        </pc:spChg>
        <pc:spChg chg="mod">
          <ac:chgData name="Helen Margolis" userId="e6a7afbc-961a-442d-a2df-b33b0221b063" providerId="ADAL" clId="{B056792E-0452-4F2B-A9B8-D0350C1917C2}" dt="2023-09-07T17:48:33.062" v="2651" actId="165"/>
          <ac:spMkLst>
            <pc:docMk/>
            <pc:sldMk cId="2063447981" sldId="3286"/>
            <ac:spMk id="41" creationId="{AEDAA939-AD7F-D400-EF2F-7AA02F29B80E}"/>
          </ac:spMkLst>
        </pc:spChg>
        <pc:spChg chg="mod">
          <ac:chgData name="Helen Margolis" userId="e6a7afbc-961a-442d-a2df-b33b0221b063" providerId="ADAL" clId="{B056792E-0452-4F2B-A9B8-D0350C1917C2}" dt="2023-09-07T17:48:33.062" v="2651" actId="165"/>
          <ac:spMkLst>
            <pc:docMk/>
            <pc:sldMk cId="2063447981" sldId="3286"/>
            <ac:spMk id="42" creationId="{1B250E6D-8F20-64B5-FE13-39FA9F3AE65F}"/>
          </ac:spMkLst>
        </pc:spChg>
        <pc:spChg chg="mod">
          <ac:chgData name="Helen Margolis" userId="e6a7afbc-961a-442d-a2df-b33b0221b063" providerId="ADAL" clId="{B056792E-0452-4F2B-A9B8-D0350C1917C2}" dt="2023-09-07T17:48:33.062" v="2651" actId="165"/>
          <ac:spMkLst>
            <pc:docMk/>
            <pc:sldMk cId="2063447981" sldId="3286"/>
            <ac:spMk id="43" creationId="{6E556055-5741-94A7-2440-4DC873036EAE}"/>
          </ac:spMkLst>
        </pc:spChg>
        <pc:spChg chg="mod topLvl">
          <ac:chgData name="Helen Margolis" userId="e6a7afbc-961a-442d-a2df-b33b0221b063" providerId="ADAL" clId="{B056792E-0452-4F2B-A9B8-D0350C1917C2}" dt="2023-09-07T17:52:36.571" v="2739" actId="1076"/>
          <ac:spMkLst>
            <pc:docMk/>
            <pc:sldMk cId="2063447981" sldId="3286"/>
            <ac:spMk id="45" creationId="{72A6D23A-5C7A-666E-CB2A-87F5C243B372}"/>
          </ac:spMkLst>
        </pc:spChg>
        <pc:spChg chg="mod">
          <ac:chgData name="Helen Margolis" userId="e6a7afbc-961a-442d-a2df-b33b0221b063" providerId="ADAL" clId="{B056792E-0452-4F2B-A9B8-D0350C1917C2}" dt="2023-09-07T17:52:36.571" v="2739" actId="1076"/>
          <ac:spMkLst>
            <pc:docMk/>
            <pc:sldMk cId="2063447981" sldId="3286"/>
            <ac:spMk id="51" creationId="{2B5FDB50-5DF9-8C89-620A-28BA21045A1B}"/>
          </ac:spMkLst>
        </pc:spChg>
        <pc:spChg chg="mod">
          <ac:chgData name="Helen Margolis" userId="e6a7afbc-961a-442d-a2df-b33b0221b063" providerId="ADAL" clId="{B056792E-0452-4F2B-A9B8-D0350C1917C2}" dt="2023-09-07T17:52:36.571" v="2739" actId="1076"/>
          <ac:spMkLst>
            <pc:docMk/>
            <pc:sldMk cId="2063447981" sldId="3286"/>
            <ac:spMk id="52" creationId="{49AE69FA-C4D0-E5E4-7ACB-E71AC4A4A997}"/>
          </ac:spMkLst>
        </pc:spChg>
        <pc:spChg chg="mod">
          <ac:chgData name="Helen Margolis" userId="e6a7afbc-961a-442d-a2df-b33b0221b063" providerId="ADAL" clId="{B056792E-0452-4F2B-A9B8-D0350C1917C2}" dt="2023-09-07T17:52:36.571" v="2739" actId="1076"/>
          <ac:spMkLst>
            <pc:docMk/>
            <pc:sldMk cId="2063447981" sldId="3286"/>
            <ac:spMk id="53" creationId="{2E1A76FF-8262-77C9-8927-778D40279F10}"/>
          </ac:spMkLst>
        </pc:spChg>
        <pc:spChg chg="mod">
          <ac:chgData name="Helen Margolis" userId="e6a7afbc-961a-442d-a2df-b33b0221b063" providerId="ADAL" clId="{B056792E-0452-4F2B-A9B8-D0350C1917C2}" dt="2023-09-07T17:52:36.571" v="2739" actId="1076"/>
          <ac:spMkLst>
            <pc:docMk/>
            <pc:sldMk cId="2063447981" sldId="3286"/>
            <ac:spMk id="55" creationId="{B4EE1F10-6238-63E1-C6E4-75EDD4DDBD01}"/>
          </ac:spMkLst>
        </pc:spChg>
        <pc:spChg chg="mod">
          <ac:chgData name="Helen Margolis" userId="e6a7afbc-961a-442d-a2df-b33b0221b063" providerId="ADAL" clId="{B056792E-0452-4F2B-A9B8-D0350C1917C2}" dt="2023-09-07T17:52:36.571" v="2739" actId="1076"/>
          <ac:spMkLst>
            <pc:docMk/>
            <pc:sldMk cId="2063447981" sldId="3286"/>
            <ac:spMk id="56" creationId="{0E0431AC-BB70-5F43-2C9F-7CD30B0CF533}"/>
          </ac:spMkLst>
        </pc:spChg>
        <pc:spChg chg="mod">
          <ac:chgData name="Helen Margolis" userId="e6a7afbc-961a-442d-a2df-b33b0221b063" providerId="ADAL" clId="{B056792E-0452-4F2B-A9B8-D0350C1917C2}" dt="2023-09-07T17:52:36.571" v="2739" actId="1076"/>
          <ac:spMkLst>
            <pc:docMk/>
            <pc:sldMk cId="2063447981" sldId="3286"/>
            <ac:spMk id="58" creationId="{63083810-CBC9-B218-B09D-4D764A69D0EB}"/>
          </ac:spMkLst>
        </pc:spChg>
        <pc:spChg chg="mod">
          <ac:chgData name="Helen Margolis" userId="e6a7afbc-961a-442d-a2df-b33b0221b063" providerId="ADAL" clId="{B056792E-0452-4F2B-A9B8-D0350C1917C2}" dt="2023-09-07T17:52:36.571" v="2739" actId="1076"/>
          <ac:spMkLst>
            <pc:docMk/>
            <pc:sldMk cId="2063447981" sldId="3286"/>
            <ac:spMk id="59" creationId="{F09BA009-41CF-94CD-838A-4D90A03A010A}"/>
          </ac:spMkLst>
        </pc:spChg>
        <pc:spChg chg="mod">
          <ac:chgData name="Helen Margolis" userId="e6a7afbc-961a-442d-a2df-b33b0221b063" providerId="ADAL" clId="{B056792E-0452-4F2B-A9B8-D0350C1917C2}" dt="2023-09-07T17:52:36.571" v="2739" actId="1076"/>
          <ac:spMkLst>
            <pc:docMk/>
            <pc:sldMk cId="2063447981" sldId="3286"/>
            <ac:spMk id="61" creationId="{52A120B9-398D-C4A3-C6B7-855D8D11CC88}"/>
          </ac:spMkLst>
        </pc:spChg>
        <pc:spChg chg="mod">
          <ac:chgData name="Helen Margolis" userId="e6a7afbc-961a-442d-a2df-b33b0221b063" providerId="ADAL" clId="{B056792E-0452-4F2B-A9B8-D0350C1917C2}" dt="2023-09-07T17:52:36.571" v="2739" actId="1076"/>
          <ac:spMkLst>
            <pc:docMk/>
            <pc:sldMk cId="2063447981" sldId="3286"/>
            <ac:spMk id="62" creationId="{7EA2A2E1-1D50-7B4F-7702-5E730B6DFB52}"/>
          </ac:spMkLst>
        </pc:spChg>
        <pc:grpChg chg="add del mod">
          <ac:chgData name="Helen Margolis" userId="e6a7afbc-961a-442d-a2df-b33b0221b063" providerId="ADAL" clId="{B056792E-0452-4F2B-A9B8-D0350C1917C2}" dt="2023-09-07T17:48:26.587" v="2650" actId="165"/>
          <ac:grpSpMkLst>
            <pc:docMk/>
            <pc:sldMk cId="2063447981" sldId="3286"/>
            <ac:grpSpMk id="3" creationId="{DE920131-9385-8D88-5DB8-B9B2EDA94BFD}"/>
          </ac:grpSpMkLst>
        </pc:grpChg>
        <pc:grpChg chg="del mod topLvl">
          <ac:chgData name="Helen Margolis" userId="e6a7afbc-961a-442d-a2df-b33b0221b063" providerId="ADAL" clId="{B056792E-0452-4F2B-A9B8-D0350C1917C2}" dt="2023-09-07T17:48:33.062" v="2651" actId="165"/>
          <ac:grpSpMkLst>
            <pc:docMk/>
            <pc:sldMk cId="2063447981" sldId="3286"/>
            <ac:grpSpMk id="5" creationId="{B9FDCD7D-9B38-4040-47D4-699B2CB9DD05}"/>
          </ac:grpSpMkLst>
        </pc:grpChg>
        <pc:grpChg chg="del mod topLvl">
          <ac:chgData name="Helen Margolis" userId="e6a7afbc-961a-442d-a2df-b33b0221b063" providerId="ADAL" clId="{B056792E-0452-4F2B-A9B8-D0350C1917C2}" dt="2023-09-07T17:48:35.995" v="2652" actId="478"/>
          <ac:grpSpMkLst>
            <pc:docMk/>
            <pc:sldMk cId="2063447981" sldId="3286"/>
            <ac:grpSpMk id="6" creationId="{19F15855-4320-0370-71D9-06B9A24FB137}"/>
          </ac:grpSpMkLst>
        </pc:grpChg>
        <pc:grpChg chg="mod topLvl">
          <ac:chgData name="Helen Margolis" userId="e6a7afbc-961a-442d-a2df-b33b0221b063" providerId="ADAL" clId="{B056792E-0452-4F2B-A9B8-D0350C1917C2}" dt="2023-09-07T17:52:46.286" v="2740" actId="1076"/>
          <ac:grpSpMkLst>
            <pc:docMk/>
            <pc:sldMk cId="2063447981" sldId="3286"/>
            <ac:grpSpMk id="7" creationId="{130D6E9A-A296-9CA0-F2E8-D5098B16302E}"/>
          </ac:grpSpMkLst>
        </pc:grpChg>
        <pc:grpChg chg="add del mod">
          <ac:chgData name="Helen Margolis" userId="e6a7afbc-961a-442d-a2df-b33b0221b063" providerId="ADAL" clId="{B056792E-0452-4F2B-A9B8-D0350C1917C2}" dt="2023-09-07T17:50:23.552" v="2666" actId="165"/>
          <ac:grpSpMkLst>
            <pc:docMk/>
            <pc:sldMk cId="2063447981" sldId="3286"/>
            <ac:grpSpMk id="44" creationId="{2C504E2D-48DC-F57A-EE71-6D975DCD7CCF}"/>
          </ac:grpSpMkLst>
        </pc:grpChg>
        <pc:grpChg chg="mod topLvl">
          <ac:chgData name="Helen Margolis" userId="e6a7afbc-961a-442d-a2df-b33b0221b063" providerId="ADAL" clId="{B056792E-0452-4F2B-A9B8-D0350C1917C2}" dt="2023-09-07T17:52:36.571" v="2739" actId="1076"/>
          <ac:grpSpMkLst>
            <pc:docMk/>
            <pc:sldMk cId="2063447981" sldId="3286"/>
            <ac:grpSpMk id="46" creationId="{10790D74-27D8-EFB1-695A-C30DBF40DBA9}"/>
          </ac:grpSpMkLst>
        </pc:grpChg>
        <pc:grpChg chg="mod">
          <ac:chgData name="Helen Margolis" userId="e6a7afbc-961a-442d-a2df-b33b0221b063" providerId="ADAL" clId="{B056792E-0452-4F2B-A9B8-D0350C1917C2}" dt="2023-09-07T17:52:36.571" v="2739" actId="1076"/>
          <ac:grpSpMkLst>
            <pc:docMk/>
            <pc:sldMk cId="2063447981" sldId="3286"/>
            <ac:grpSpMk id="48" creationId="{7F32C7D6-5596-ACCB-8B67-F14497E456F1}"/>
          </ac:grpSpMkLst>
        </pc:grpChg>
        <pc:grpChg chg="mod">
          <ac:chgData name="Helen Margolis" userId="e6a7afbc-961a-442d-a2df-b33b0221b063" providerId="ADAL" clId="{B056792E-0452-4F2B-A9B8-D0350C1917C2}" dt="2023-09-07T17:52:36.571" v="2739" actId="1076"/>
          <ac:grpSpMkLst>
            <pc:docMk/>
            <pc:sldMk cId="2063447981" sldId="3286"/>
            <ac:grpSpMk id="57" creationId="{5F9950EE-8D91-F841-A9C3-9291D2255698}"/>
          </ac:grpSpMkLst>
        </pc:grpChg>
        <pc:grpChg chg="add mod">
          <ac:chgData name="Helen Margolis" userId="e6a7afbc-961a-442d-a2df-b33b0221b063" providerId="ADAL" clId="{B056792E-0452-4F2B-A9B8-D0350C1917C2}" dt="2023-09-07T17:52:36.571" v="2739" actId="1076"/>
          <ac:grpSpMkLst>
            <pc:docMk/>
            <pc:sldMk cId="2063447981" sldId="3286"/>
            <ac:grpSpMk id="63" creationId="{9E190232-0E56-50F4-B9F8-B96A20EDD052}"/>
          </ac:grpSpMkLst>
        </pc:grpChg>
        <pc:picChg chg="mod">
          <ac:chgData name="Helen Margolis" userId="e6a7afbc-961a-442d-a2df-b33b0221b063" providerId="ADAL" clId="{B056792E-0452-4F2B-A9B8-D0350C1917C2}" dt="2023-09-07T17:48:33.062" v="2651" actId="165"/>
          <ac:picMkLst>
            <pc:docMk/>
            <pc:sldMk cId="2063447981" sldId="3286"/>
            <ac:picMk id="8" creationId="{E50FD819-97A3-D42B-62E4-C72CC47E121A}"/>
          </ac:picMkLst>
        </pc:picChg>
        <pc:picChg chg="mod">
          <ac:chgData name="Helen Margolis" userId="e6a7afbc-961a-442d-a2df-b33b0221b063" providerId="ADAL" clId="{B056792E-0452-4F2B-A9B8-D0350C1917C2}" dt="2023-09-07T17:48:33.062" v="2651" actId="165"/>
          <ac:picMkLst>
            <pc:docMk/>
            <pc:sldMk cId="2063447981" sldId="3286"/>
            <ac:picMk id="34" creationId="{2A4EECB3-D53C-2500-6525-37FA4DAEF189}"/>
          </ac:picMkLst>
        </pc:picChg>
        <pc:picChg chg="mod">
          <ac:chgData name="Helen Margolis" userId="e6a7afbc-961a-442d-a2df-b33b0221b063" providerId="ADAL" clId="{B056792E-0452-4F2B-A9B8-D0350C1917C2}" dt="2023-09-07T17:52:36.571" v="2739" actId="1076"/>
          <ac:picMkLst>
            <pc:docMk/>
            <pc:sldMk cId="2063447981" sldId="3286"/>
            <ac:picMk id="47" creationId="{AF5817F4-AC81-1E76-3413-7DCE8840ACCF}"/>
          </ac:picMkLst>
        </pc:picChg>
        <pc:picChg chg="mod">
          <ac:chgData name="Helen Margolis" userId="e6a7afbc-961a-442d-a2df-b33b0221b063" providerId="ADAL" clId="{B056792E-0452-4F2B-A9B8-D0350C1917C2}" dt="2023-09-07T17:52:36.571" v="2739" actId="1076"/>
          <ac:picMkLst>
            <pc:docMk/>
            <pc:sldMk cId="2063447981" sldId="3286"/>
            <ac:picMk id="50" creationId="{961F5186-3C8C-8E5F-D471-47163574FCE1}"/>
          </ac:picMkLst>
        </pc:picChg>
        <pc:picChg chg="mod">
          <ac:chgData name="Helen Margolis" userId="e6a7afbc-961a-442d-a2df-b33b0221b063" providerId="ADAL" clId="{B056792E-0452-4F2B-A9B8-D0350C1917C2}" dt="2023-09-07T17:52:36.571" v="2739" actId="1076"/>
          <ac:picMkLst>
            <pc:docMk/>
            <pc:sldMk cId="2063447981" sldId="3286"/>
            <ac:picMk id="54" creationId="{E66E1611-474F-9B25-AA05-44D8EBE448C6}"/>
          </ac:picMkLst>
        </pc:picChg>
        <pc:picChg chg="mod">
          <ac:chgData name="Helen Margolis" userId="e6a7afbc-961a-442d-a2df-b33b0221b063" providerId="ADAL" clId="{B056792E-0452-4F2B-A9B8-D0350C1917C2}" dt="2023-09-07T17:52:36.571" v="2739" actId="1076"/>
          <ac:picMkLst>
            <pc:docMk/>
            <pc:sldMk cId="2063447981" sldId="3286"/>
            <ac:picMk id="60" creationId="{71C8B002-9333-5BC7-926F-FA92BC44082A}"/>
          </ac:picMkLst>
        </pc:picChg>
        <pc:cxnChg chg="mod">
          <ac:chgData name="Helen Margolis" userId="e6a7afbc-961a-442d-a2df-b33b0221b063" providerId="ADAL" clId="{B056792E-0452-4F2B-A9B8-D0350C1917C2}" dt="2023-09-07T17:52:36.571" v="2739" actId="1076"/>
          <ac:cxnSpMkLst>
            <pc:docMk/>
            <pc:sldMk cId="2063447981" sldId="3286"/>
            <ac:cxnSpMk id="49" creationId="{A894372E-F6B0-6E9C-2689-6A0B3D063AF5}"/>
          </ac:cxnSpMkLst>
        </pc:cxnChg>
      </pc:sldChg>
      <pc:sldChg chg="add del">
        <pc:chgData name="Helen Margolis" userId="e6a7afbc-961a-442d-a2df-b33b0221b063" providerId="ADAL" clId="{B056792E-0452-4F2B-A9B8-D0350C1917C2}" dt="2023-09-06T16:30:26.234" v="336" actId="47"/>
        <pc:sldMkLst>
          <pc:docMk/>
          <pc:sldMk cId="2869435867" sldId="3287"/>
        </pc:sldMkLst>
      </pc:sldChg>
      <pc:sldChg chg="addSp modSp add del mod">
        <pc:chgData name="Helen Margolis" userId="e6a7afbc-961a-442d-a2df-b33b0221b063" providerId="ADAL" clId="{B056792E-0452-4F2B-A9B8-D0350C1917C2}" dt="2023-09-07T18:15:57.177" v="3507" actId="47"/>
        <pc:sldMkLst>
          <pc:docMk/>
          <pc:sldMk cId="2320784404" sldId="3288"/>
        </pc:sldMkLst>
        <pc:spChg chg="mod">
          <ac:chgData name="Helen Margolis" userId="e6a7afbc-961a-442d-a2df-b33b0221b063" providerId="ADAL" clId="{B056792E-0452-4F2B-A9B8-D0350C1917C2}" dt="2023-09-06T16:38:58.517" v="610" actId="20577"/>
          <ac:spMkLst>
            <pc:docMk/>
            <pc:sldMk cId="2320784404" sldId="3288"/>
            <ac:spMk id="2" creationId="{9D16903B-9247-461D-87FF-601A6CE73898}"/>
          </ac:spMkLst>
        </pc:spChg>
        <pc:spChg chg="add mod">
          <ac:chgData name="Helen Margolis" userId="e6a7afbc-961a-442d-a2df-b33b0221b063" providerId="ADAL" clId="{B056792E-0452-4F2B-A9B8-D0350C1917C2}" dt="2023-09-06T16:39:05.648" v="611"/>
          <ac:spMkLst>
            <pc:docMk/>
            <pc:sldMk cId="2320784404" sldId="3288"/>
            <ac:spMk id="5" creationId="{03694D8E-F7EC-6896-510F-4C638372CC00}"/>
          </ac:spMkLst>
        </pc:spChg>
        <pc:spChg chg="add mod">
          <ac:chgData name="Helen Margolis" userId="e6a7afbc-961a-442d-a2df-b33b0221b063" providerId="ADAL" clId="{B056792E-0452-4F2B-A9B8-D0350C1917C2}" dt="2023-09-06T16:39:05.648" v="611"/>
          <ac:spMkLst>
            <pc:docMk/>
            <pc:sldMk cId="2320784404" sldId="3288"/>
            <ac:spMk id="6" creationId="{E484B323-4B6F-AA52-C79F-5A429B70BD91}"/>
          </ac:spMkLst>
        </pc:spChg>
        <pc:grpChg chg="add mod">
          <ac:chgData name="Helen Margolis" userId="e6a7afbc-961a-442d-a2df-b33b0221b063" providerId="ADAL" clId="{B056792E-0452-4F2B-A9B8-D0350C1917C2}" dt="2023-09-06T16:39:05.648" v="611"/>
          <ac:grpSpMkLst>
            <pc:docMk/>
            <pc:sldMk cId="2320784404" sldId="3288"/>
            <ac:grpSpMk id="8" creationId="{9B4B8E8B-755D-D72E-5BB4-9FB68A16377D}"/>
          </ac:grpSpMkLst>
        </pc:grpChg>
        <pc:picChg chg="add mod">
          <ac:chgData name="Helen Margolis" userId="e6a7afbc-961a-442d-a2df-b33b0221b063" providerId="ADAL" clId="{B056792E-0452-4F2B-A9B8-D0350C1917C2}" dt="2023-09-06T16:39:05.648" v="611"/>
          <ac:picMkLst>
            <pc:docMk/>
            <pc:sldMk cId="2320784404" sldId="3288"/>
            <ac:picMk id="3" creationId="{0651CD8C-DF1D-76D9-A8DD-64B9F23AA3C8}"/>
          </ac:picMkLst>
        </pc:picChg>
        <pc:picChg chg="add mod">
          <ac:chgData name="Helen Margolis" userId="e6a7afbc-961a-442d-a2df-b33b0221b063" providerId="ADAL" clId="{B056792E-0452-4F2B-A9B8-D0350C1917C2}" dt="2023-09-06T16:39:05.648" v="611"/>
          <ac:picMkLst>
            <pc:docMk/>
            <pc:sldMk cId="2320784404" sldId="3288"/>
            <ac:picMk id="4" creationId="{42795319-8AB0-1869-7F0B-0D72D36F462F}"/>
          </ac:picMkLst>
        </pc:picChg>
        <pc:picChg chg="add mod">
          <ac:chgData name="Helen Margolis" userId="e6a7afbc-961a-442d-a2df-b33b0221b063" providerId="ADAL" clId="{B056792E-0452-4F2B-A9B8-D0350C1917C2}" dt="2023-09-06T16:39:05.648" v="611"/>
          <ac:picMkLst>
            <pc:docMk/>
            <pc:sldMk cId="2320784404" sldId="3288"/>
            <ac:picMk id="7" creationId="{AA00D6DA-94D2-7298-8B7D-99A855BAB5A5}"/>
          </ac:picMkLst>
        </pc:picChg>
        <pc:picChg chg="mod">
          <ac:chgData name="Helen Margolis" userId="e6a7afbc-961a-442d-a2df-b33b0221b063" providerId="ADAL" clId="{B056792E-0452-4F2B-A9B8-D0350C1917C2}" dt="2023-09-06T16:39:05.648" v="611"/>
          <ac:picMkLst>
            <pc:docMk/>
            <pc:sldMk cId="2320784404" sldId="3288"/>
            <ac:picMk id="9" creationId="{FEEF9536-070D-E551-F7F5-F0ED0D317EF2}"/>
          </ac:picMkLst>
        </pc:picChg>
        <pc:cxnChg chg="mod">
          <ac:chgData name="Helen Margolis" userId="e6a7afbc-961a-442d-a2df-b33b0221b063" providerId="ADAL" clId="{B056792E-0452-4F2B-A9B8-D0350C1917C2}" dt="2023-09-06T16:39:05.648" v="611"/>
          <ac:cxnSpMkLst>
            <pc:docMk/>
            <pc:sldMk cId="2320784404" sldId="3288"/>
            <ac:cxnSpMk id="13" creationId="{4634133F-0452-8370-1F30-6346D1E5B135}"/>
          </ac:cxnSpMkLst>
        </pc:cxnChg>
      </pc:sldChg>
      <pc:sldChg chg="add del ord">
        <pc:chgData name="Helen Margolis" userId="e6a7afbc-961a-442d-a2df-b33b0221b063" providerId="ADAL" clId="{B056792E-0452-4F2B-A9B8-D0350C1917C2}" dt="2023-09-07T19:03:24.490" v="3511" actId="47"/>
        <pc:sldMkLst>
          <pc:docMk/>
          <pc:sldMk cId="391135858" sldId="3289"/>
        </pc:sldMkLst>
      </pc:sldChg>
      <pc:sldChg chg="add del">
        <pc:chgData name="Helen Margolis" userId="e6a7afbc-961a-442d-a2df-b33b0221b063" providerId="ADAL" clId="{B056792E-0452-4F2B-A9B8-D0350C1917C2}" dt="2023-09-07T19:03:24.490" v="3511" actId="47"/>
        <pc:sldMkLst>
          <pc:docMk/>
          <pc:sldMk cId="1883417634" sldId="3290"/>
        </pc:sldMkLst>
      </pc:sldChg>
      <pc:sldChg chg="addSp delSp modSp add mod ord">
        <pc:chgData name="Helen Margolis" userId="e6a7afbc-961a-442d-a2df-b33b0221b063" providerId="ADAL" clId="{B056792E-0452-4F2B-A9B8-D0350C1917C2}" dt="2023-09-07T13:11:42.579" v="839"/>
        <pc:sldMkLst>
          <pc:docMk/>
          <pc:sldMk cId="4205763340" sldId="3291"/>
        </pc:sldMkLst>
        <pc:spChg chg="mod">
          <ac:chgData name="Helen Margolis" userId="e6a7afbc-961a-442d-a2df-b33b0221b063" providerId="ADAL" clId="{B056792E-0452-4F2B-A9B8-D0350C1917C2}" dt="2023-09-06T16:33:29.084" v="384" actId="113"/>
          <ac:spMkLst>
            <pc:docMk/>
            <pc:sldMk cId="4205763340" sldId="3291"/>
            <ac:spMk id="9" creationId="{1129499C-A300-04E0-7740-A01F01CA0C30}"/>
          </ac:spMkLst>
        </pc:spChg>
        <pc:spChg chg="mod">
          <ac:chgData name="Helen Margolis" userId="e6a7afbc-961a-442d-a2df-b33b0221b063" providerId="ADAL" clId="{B056792E-0452-4F2B-A9B8-D0350C1917C2}" dt="2023-09-06T16:29:09.093" v="332" actId="207"/>
          <ac:spMkLst>
            <pc:docMk/>
            <pc:sldMk cId="4205763340" sldId="3291"/>
            <ac:spMk id="13" creationId="{A55F0290-79E1-DBF6-BE86-00EC92E27F03}"/>
          </ac:spMkLst>
        </pc:spChg>
        <pc:spChg chg="add del mod">
          <ac:chgData name="Helen Margolis" userId="e6a7afbc-961a-442d-a2df-b33b0221b063" providerId="ADAL" clId="{B056792E-0452-4F2B-A9B8-D0350C1917C2}" dt="2023-09-06T16:28:36.582" v="327" actId="478"/>
          <ac:spMkLst>
            <pc:docMk/>
            <pc:sldMk cId="4205763340" sldId="3291"/>
            <ac:spMk id="20" creationId="{B0E34601-1B71-CE68-B6D8-D4584FD99B36}"/>
          </ac:spMkLst>
        </pc:spChg>
        <pc:spChg chg="add mod">
          <ac:chgData name="Helen Margolis" userId="e6a7afbc-961a-442d-a2df-b33b0221b063" providerId="ADAL" clId="{B056792E-0452-4F2B-A9B8-D0350C1917C2}" dt="2023-09-07T13:11:42.579" v="839"/>
          <ac:spMkLst>
            <pc:docMk/>
            <pc:sldMk cId="4205763340" sldId="3291"/>
            <ac:spMk id="20" creationId="{C629670A-DE76-7D0A-6AFE-E94E31A56A32}"/>
          </ac:spMkLst>
        </pc:spChg>
        <pc:spChg chg="add del">
          <ac:chgData name="Helen Margolis" userId="e6a7afbc-961a-442d-a2df-b33b0221b063" providerId="ADAL" clId="{B056792E-0452-4F2B-A9B8-D0350C1917C2}" dt="2023-09-06T16:28:44.937" v="329" actId="11529"/>
          <ac:spMkLst>
            <pc:docMk/>
            <pc:sldMk cId="4205763340" sldId="3291"/>
            <ac:spMk id="21" creationId="{82BB529F-A19E-8CED-5D00-CD0EEF533241}"/>
          </ac:spMkLst>
        </pc:spChg>
        <pc:spChg chg="add del mod">
          <ac:chgData name="Helen Margolis" userId="e6a7afbc-961a-442d-a2df-b33b0221b063" providerId="ADAL" clId="{B056792E-0452-4F2B-A9B8-D0350C1917C2}" dt="2023-09-06T16:29:14.334" v="333" actId="478"/>
          <ac:spMkLst>
            <pc:docMk/>
            <pc:sldMk cId="4205763340" sldId="3291"/>
            <ac:spMk id="22" creationId="{2DE5103C-BD1B-626D-691A-16AE5541EEFC}"/>
          </ac:spMkLst>
        </pc:spChg>
      </pc:sldChg>
      <pc:sldChg chg="addSp modSp add mod ord">
        <pc:chgData name="Helen Margolis" userId="e6a7afbc-961a-442d-a2df-b33b0221b063" providerId="ADAL" clId="{B056792E-0452-4F2B-A9B8-D0350C1917C2}" dt="2023-09-07T13:11:46.755" v="840"/>
        <pc:sldMkLst>
          <pc:docMk/>
          <pc:sldMk cId="3084010840" sldId="3292"/>
        </pc:sldMkLst>
        <pc:spChg chg="mod">
          <ac:chgData name="Helen Margolis" userId="e6a7afbc-961a-442d-a2df-b33b0221b063" providerId="ADAL" clId="{B056792E-0452-4F2B-A9B8-D0350C1917C2}" dt="2023-09-06T16:32:57.944" v="380" actId="207"/>
          <ac:spMkLst>
            <pc:docMk/>
            <pc:sldMk cId="3084010840" sldId="3292"/>
            <ac:spMk id="9" creationId="{1129499C-A300-04E0-7740-A01F01CA0C30}"/>
          </ac:spMkLst>
        </pc:spChg>
        <pc:spChg chg="mod">
          <ac:chgData name="Helen Margolis" userId="e6a7afbc-961a-442d-a2df-b33b0221b063" providerId="ADAL" clId="{B056792E-0452-4F2B-A9B8-D0350C1917C2}" dt="2023-09-06T16:33:21.617" v="383" actId="113"/>
          <ac:spMkLst>
            <pc:docMk/>
            <pc:sldMk cId="3084010840" sldId="3292"/>
            <ac:spMk id="13" creationId="{A55F0290-79E1-DBF6-BE86-00EC92E27F03}"/>
          </ac:spMkLst>
        </pc:spChg>
        <pc:spChg chg="add mod">
          <ac:chgData name="Helen Margolis" userId="e6a7afbc-961a-442d-a2df-b33b0221b063" providerId="ADAL" clId="{B056792E-0452-4F2B-A9B8-D0350C1917C2}" dt="2023-09-07T13:11:46.755" v="840"/>
          <ac:spMkLst>
            <pc:docMk/>
            <pc:sldMk cId="3084010840" sldId="3292"/>
            <ac:spMk id="20" creationId="{117978AB-B5B3-674E-C755-628D0BCECA57}"/>
          </ac:spMkLst>
        </pc:spChg>
      </pc:sldChg>
      <pc:sldChg chg="addSp modSp add del mod modAnim">
        <pc:chgData name="Helen Margolis" userId="e6a7afbc-961a-442d-a2df-b33b0221b063" providerId="ADAL" clId="{B056792E-0452-4F2B-A9B8-D0350C1917C2}" dt="2023-09-07T17:48:09.076" v="2649" actId="2696"/>
        <pc:sldMkLst>
          <pc:docMk/>
          <pc:sldMk cId="2953063018" sldId="3293"/>
        </pc:sldMkLst>
        <pc:spChg chg="mod">
          <ac:chgData name="Helen Margolis" userId="e6a7afbc-961a-442d-a2df-b33b0221b063" providerId="ADAL" clId="{B056792E-0452-4F2B-A9B8-D0350C1917C2}" dt="2023-09-06T16:35:31.828" v="486" actId="20577"/>
          <ac:spMkLst>
            <pc:docMk/>
            <pc:sldMk cId="2953063018" sldId="3293"/>
            <ac:spMk id="2" creationId="{9D16903B-9247-461D-87FF-601A6CE73898}"/>
          </ac:spMkLst>
        </pc:spChg>
        <pc:spChg chg="add mod">
          <ac:chgData name="Helen Margolis" userId="e6a7afbc-961a-442d-a2df-b33b0221b063" providerId="ADAL" clId="{B056792E-0452-4F2B-A9B8-D0350C1917C2}" dt="2023-09-06T16:35:42.146" v="487"/>
          <ac:spMkLst>
            <pc:docMk/>
            <pc:sldMk cId="2953063018" sldId="3293"/>
            <ac:spMk id="5" creationId="{724BEDD1-4E8B-7389-044B-70FE8F6B99F1}"/>
          </ac:spMkLst>
        </pc:spChg>
        <pc:spChg chg="mod">
          <ac:chgData name="Helen Margolis" userId="e6a7afbc-961a-442d-a2df-b33b0221b063" providerId="ADAL" clId="{B056792E-0452-4F2B-A9B8-D0350C1917C2}" dt="2023-09-06T16:35:42.146" v="487"/>
          <ac:spMkLst>
            <pc:docMk/>
            <pc:sldMk cId="2953063018" sldId="3293"/>
            <ac:spMk id="13" creationId="{2B00D273-0C91-B7FB-20A3-F47DB1B96A8A}"/>
          </ac:spMkLst>
        </pc:spChg>
        <pc:spChg chg="mod">
          <ac:chgData name="Helen Margolis" userId="e6a7afbc-961a-442d-a2df-b33b0221b063" providerId="ADAL" clId="{B056792E-0452-4F2B-A9B8-D0350C1917C2}" dt="2023-09-06T16:35:42.146" v="487"/>
          <ac:spMkLst>
            <pc:docMk/>
            <pc:sldMk cId="2953063018" sldId="3293"/>
            <ac:spMk id="25" creationId="{E7497666-CD82-E9DA-A443-F55A4ABA9C81}"/>
          </ac:spMkLst>
        </pc:spChg>
        <pc:spChg chg="mod">
          <ac:chgData name="Helen Margolis" userId="e6a7afbc-961a-442d-a2df-b33b0221b063" providerId="ADAL" clId="{B056792E-0452-4F2B-A9B8-D0350C1917C2}" dt="2023-09-06T16:35:42.146" v="487"/>
          <ac:spMkLst>
            <pc:docMk/>
            <pc:sldMk cId="2953063018" sldId="3293"/>
            <ac:spMk id="26" creationId="{2E67F521-BA2D-6B84-C314-015F7990F6A2}"/>
          </ac:spMkLst>
        </pc:spChg>
        <pc:spChg chg="mod">
          <ac:chgData name="Helen Margolis" userId="e6a7afbc-961a-442d-a2df-b33b0221b063" providerId="ADAL" clId="{B056792E-0452-4F2B-A9B8-D0350C1917C2}" dt="2023-09-06T16:35:42.146" v="487"/>
          <ac:spMkLst>
            <pc:docMk/>
            <pc:sldMk cId="2953063018" sldId="3293"/>
            <ac:spMk id="27" creationId="{566A2A7B-37B3-1DC1-C6EE-94DBCE0CF45A}"/>
          </ac:spMkLst>
        </pc:spChg>
        <pc:spChg chg="mod">
          <ac:chgData name="Helen Margolis" userId="e6a7afbc-961a-442d-a2df-b33b0221b063" providerId="ADAL" clId="{B056792E-0452-4F2B-A9B8-D0350C1917C2}" dt="2023-09-06T16:35:42.146" v="487"/>
          <ac:spMkLst>
            <pc:docMk/>
            <pc:sldMk cId="2953063018" sldId="3293"/>
            <ac:spMk id="28" creationId="{14FD30CD-1A44-A1C3-108B-445BBEA2E444}"/>
          </ac:spMkLst>
        </pc:spChg>
        <pc:spChg chg="mod">
          <ac:chgData name="Helen Margolis" userId="e6a7afbc-961a-442d-a2df-b33b0221b063" providerId="ADAL" clId="{B056792E-0452-4F2B-A9B8-D0350C1917C2}" dt="2023-09-06T16:35:42.146" v="487"/>
          <ac:spMkLst>
            <pc:docMk/>
            <pc:sldMk cId="2953063018" sldId="3293"/>
            <ac:spMk id="29" creationId="{73307F46-B997-F8A6-841D-20961D967876}"/>
          </ac:spMkLst>
        </pc:spChg>
        <pc:spChg chg="mod">
          <ac:chgData name="Helen Margolis" userId="e6a7afbc-961a-442d-a2df-b33b0221b063" providerId="ADAL" clId="{B056792E-0452-4F2B-A9B8-D0350C1917C2}" dt="2023-09-06T16:35:42.146" v="487"/>
          <ac:spMkLst>
            <pc:docMk/>
            <pc:sldMk cId="2953063018" sldId="3293"/>
            <ac:spMk id="30" creationId="{DA26FC51-FC28-2A3C-D0A5-BE1990F1530C}"/>
          </ac:spMkLst>
        </pc:spChg>
        <pc:spChg chg="mod">
          <ac:chgData name="Helen Margolis" userId="e6a7afbc-961a-442d-a2df-b33b0221b063" providerId="ADAL" clId="{B056792E-0452-4F2B-A9B8-D0350C1917C2}" dt="2023-09-06T16:35:42.146" v="487"/>
          <ac:spMkLst>
            <pc:docMk/>
            <pc:sldMk cId="2953063018" sldId="3293"/>
            <ac:spMk id="34" creationId="{F9D74639-03E1-1247-A9B9-467BE23445CD}"/>
          </ac:spMkLst>
        </pc:spChg>
        <pc:spChg chg="mod">
          <ac:chgData name="Helen Margolis" userId="e6a7afbc-961a-442d-a2df-b33b0221b063" providerId="ADAL" clId="{B056792E-0452-4F2B-A9B8-D0350C1917C2}" dt="2023-09-06T16:35:42.146" v="487"/>
          <ac:spMkLst>
            <pc:docMk/>
            <pc:sldMk cId="2953063018" sldId="3293"/>
            <ac:spMk id="38" creationId="{D7EC0BD9-45C3-1E9B-2495-1B97014C31AA}"/>
          </ac:spMkLst>
        </pc:spChg>
        <pc:spChg chg="mod">
          <ac:chgData name="Helen Margolis" userId="e6a7afbc-961a-442d-a2df-b33b0221b063" providerId="ADAL" clId="{B056792E-0452-4F2B-A9B8-D0350C1917C2}" dt="2023-09-06T16:35:42.146" v="487"/>
          <ac:spMkLst>
            <pc:docMk/>
            <pc:sldMk cId="2953063018" sldId="3293"/>
            <ac:spMk id="39" creationId="{1462F675-8CAE-C8BD-390C-627B8E78A6C4}"/>
          </ac:spMkLst>
        </pc:spChg>
        <pc:spChg chg="mod">
          <ac:chgData name="Helen Margolis" userId="e6a7afbc-961a-442d-a2df-b33b0221b063" providerId="ADAL" clId="{B056792E-0452-4F2B-A9B8-D0350C1917C2}" dt="2023-09-06T16:35:42.146" v="487"/>
          <ac:spMkLst>
            <pc:docMk/>
            <pc:sldMk cId="2953063018" sldId="3293"/>
            <ac:spMk id="40" creationId="{BBDD4A29-F7D2-2A95-26D0-B78D25F7D251}"/>
          </ac:spMkLst>
        </pc:spChg>
        <pc:spChg chg="mod">
          <ac:chgData name="Helen Margolis" userId="e6a7afbc-961a-442d-a2df-b33b0221b063" providerId="ADAL" clId="{B056792E-0452-4F2B-A9B8-D0350C1917C2}" dt="2023-09-06T16:35:42.146" v="487"/>
          <ac:spMkLst>
            <pc:docMk/>
            <pc:sldMk cId="2953063018" sldId="3293"/>
            <ac:spMk id="46" creationId="{0758CD7C-6B74-F9A6-9399-C9284EAAFFD7}"/>
          </ac:spMkLst>
        </pc:spChg>
        <pc:spChg chg="mod">
          <ac:chgData name="Helen Margolis" userId="e6a7afbc-961a-442d-a2df-b33b0221b063" providerId="ADAL" clId="{B056792E-0452-4F2B-A9B8-D0350C1917C2}" dt="2023-09-06T16:35:42.146" v="487"/>
          <ac:spMkLst>
            <pc:docMk/>
            <pc:sldMk cId="2953063018" sldId="3293"/>
            <ac:spMk id="47" creationId="{C4544760-876D-7D56-2492-1171AB52D75E}"/>
          </ac:spMkLst>
        </pc:spChg>
        <pc:spChg chg="mod">
          <ac:chgData name="Helen Margolis" userId="e6a7afbc-961a-442d-a2df-b33b0221b063" providerId="ADAL" clId="{B056792E-0452-4F2B-A9B8-D0350C1917C2}" dt="2023-09-06T16:35:42.146" v="487"/>
          <ac:spMkLst>
            <pc:docMk/>
            <pc:sldMk cId="2953063018" sldId="3293"/>
            <ac:spMk id="48" creationId="{4C3AAD3D-15ED-ECA7-B5AB-96524BB5DDE4}"/>
          </ac:spMkLst>
        </pc:spChg>
        <pc:spChg chg="mod">
          <ac:chgData name="Helen Margolis" userId="e6a7afbc-961a-442d-a2df-b33b0221b063" providerId="ADAL" clId="{B056792E-0452-4F2B-A9B8-D0350C1917C2}" dt="2023-09-06T16:35:42.146" v="487"/>
          <ac:spMkLst>
            <pc:docMk/>
            <pc:sldMk cId="2953063018" sldId="3293"/>
            <ac:spMk id="49" creationId="{73DDE79C-D11E-CD9F-2089-08B2B4F022AF}"/>
          </ac:spMkLst>
        </pc:spChg>
        <pc:grpChg chg="add mod">
          <ac:chgData name="Helen Margolis" userId="e6a7afbc-961a-442d-a2df-b33b0221b063" providerId="ADAL" clId="{B056792E-0452-4F2B-A9B8-D0350C1917C2}" dt="2023-09-06T16:35:42.146" v="487"/>
          <ac:grpSpMkLst>
            <pc:docMk/>
            <pc:sldMk cId="2953063018" sldId="3293"/>
            <ac:grpSpMk id="7" creationId="{EEFEDBCB-2FE2-2CFC-C0D3-956486BA36B3}"/>
          </ac:grpSpMkLst>
        </pc:grpChg>
        <pc:grpChg chg="mod">
          <ac:chgData name="Helen Margolis" userId="e6a7afbc-961a-442d-a2df-b33b0221b063" providerId="ADAL" clId="{B056792E-0452-4F2B-A9B8-D0350C1917C2}" dt="2023-09-06T16:35:42.146" v="487"/>
          <ac:grpSpMkLst>
            <pc:docMk/>
            <pc:sldMk cId="2953063018" sldId="3293"/>
            <ac:grpSpMk id="8" creationId="{63D071BC-4AC4-CE7F-C9FD-EB6928302BCF}"/>
          </ac:grpSpMkLst>
        </pc:grpChg>
        <pc:grpChg chg="mod">
          <ac:chgData name="Helen Margolis" userId="e6a7afbc-961a-442d-a2df-b33b0221b063" providerId="ADAL" clId="{B056792E-0452-4F2B-A9B8-D0350C1917C2}" dt="2023-09-06T16:35:42.146" v="487"/>
          <ac:grpSpMkLst>
            <pc:docMk/>
            <pc:sldMk cId="2953063018" sldId="3293"/>
            <ac:grpSpMk id="9" creationId="{74D9D63A-7633-89EA-2C0A-10F239E6FF44}"/>
          </ac:grpSpMkLst>
        </pc:grpChg>
        <pc:grpChg chg="mod">
          <ac:chgData name="Helen Margolis" userId="e6a7afbc-961a-442d-a2df-b33b0221b063" providerId="ADAL" clId="{B056792E-0452-4F2B-A9B8-D0350C1917C2}" dt="2023-09-06T16:35:42.146" v="487"/>
          <ac:grpSpMkLst>
            <pc:docMk/>
            <pc:sldMk cId="2953063018" sldId="3293"/>
            <ac:grpSpMk id="16" creationId="{5169CCAD-D3A4-4984-5358-8C8B31C5766E}"/>
          </ac:grpSpMkLst>
        </pc:grpChg>
        <pc:grpChg chg="mod">
          <ac:chgData name="Helen Margolis" userId="e6a7afbc-961a-442d-a2df-b33b0221b063" providerId="ADAL" clId="{B056792E-0452-4F2B-A9B8-D0350C1917C2}" dt="2023-09-06T16:35:42.146" v="487"/>
          <ac:grpSpMkLst>
            <pc:docMk/>
            <pc:sldMk cId="2953063018" sldId="3293"/>
            <ac:grpSpMk id="17" creationId="{890E900C-D6A9-06E5-64A8-86133E954530}"/>
          </ac:grpSpMkLst>
        </pc:grpChg>
        <pc:grpChg chg="mod">
          <ac:chgData name="Helen Margolis" userId="e6a7afbc-961a-442d-a2df-b33b0221b063" providerId="ADAL" clId="{B056792E-0452-4F2B-A9B8-D0350C1917C2}" dt="2023-09-06T16:35:42.146" v="487"/>
          <ac:grpSpMkLst>
            <pc:docMk/>
            <pc:sldMk cId="2953063018" sldId="3293"/>
            <ac:grpSpMk id="22" creationId="{C865B300-D996-6154-AC06-C8A7274ADEFF}"/>
          </ac:grpSpMkLst>
        </pc:grpChg>
        <pc:grpChg chg="mod">
          <ac:chgData name="Helen Margolis" userId="e6a7afbc-961a-442d-a2df-b33b0221b063" providerId="ADAL" clId="{B056792E-0452-4F2B-A9B8-D0350C1917C2}" dt="2023-09-06T16:35:42.146" v="487"/>
          <ac:grpSpMkLst>
            <pc:docMk/>
            <pc:sldMk cId="2953063018" sldId="3293"/>
            <ac:grpSpMk id="23" creationId="{963B2615-4EA8-DABC-FDB7-AB04FAB2B7F2}"/>
          </ac:grpSpMkLst>
        </pc:grpChg>
        <pc:grpChg chg="mod">
          <ac:chgData name="Helen Margolis" userId="e6a7afbc-961a-442d-a2df-b33b0221b063" providerId="ADAL" clId="{B056792E-0452-4F2B-A9B8-D0350C1917C2}" dt="2023-09-06T16:35:42.146" v="487"/>
          <ac:grpSpMkLst>
            <pc:docMk/>
            <pc:sldMk cId="2953063018" sldId="3293"/>
            <ac:grpSpMk id="24" creationId="{BE052A6B-CF2D-0E49-EE00-C17A8D4B4937}"/>
          </ac:grpSpMkLst>
        </pc:grpChg>
        <pc:grpChg chg="add mod">
          <ac:chgData name="Helen Margolis" userId="e6a7afbc-961a-442d-a2df-b33b0221b063" providerId="ADAL" clId="{B056792E-0452-4F2B-A9B8-D0350C1917C2}" dt="2023-09-06T16:35:42.146" v="487"/>
          <ac:grpSpMkLst>
            <pc:docMk/>
            <pc:sldMk cId="2953063018" sldId="3293"/>
            <ac:grpSpMk id="31" creationId="{F5B63ADD-D882-AACD-EF09-3633DDC3ECF2}"/>
          </ac:grpSpMkLst>
        </pc:grpChg>
        <pc:grpChg chg="mod">
          <ac:chgData name="Helen Margolis" userId="e6a7afbc-961a-442d-a2df-b33b0221b063" providerId="ADAL" clId="{B056792E-0452-4F2B-A9B8-D0350C1917C2}" dt="2023-09-06T16:35:42.146" v="487"/>
          <ac:grpSpMkLst>
            <pc:docMk/>
            <pc:sldMk cId="2953063018" sldId="3293"/>
            <ac:grpSpMk id="32" creationId="{D170A634-DB8E-AF7A-450A-4D31BFD068AB}"/>
          </ac:grpSpMkLst>
        </pc:grpChg>
        <pc:grpChg chg="mod">
          <ac:chgData name="Helen Margolis" userId="e6a7afbc-961a-442d-a2df-b33b0221b063" providerId="ADAL" clId="{B056792E-0452-4F2B-A9B8-D0350C1917C2}" dt="2023-09-06T16:35:42.146" v="487"/>
          <ac:grpSpMkLst>
            <pc:docMk/>
            <pc:sldMk cId="2953063018" sldId="3293"/>
            <ac:grpSpMk id="33" creationId="{8C1016D6-6863-F085-2A1D-8822BD82E36E}"/>
          </ac:grpSpMkLst>
        </pc:grpChg>
        <pc:grpChg chg="mod">
          <ac:chgData name="Helen Margolis" userId="e6a7afbc-961a-442d-a2df-b33b0221b063" providerId="ADAL" clId="{B056792E-0452-4F2B-A9B8-D0350C1917C2}" dt="2023-09-06T16:35:42.146" v="487"/>
          <ac:grpSpMkLst>
            <pc:docMk/>
            <pc:sldMk cId="2953063018" sldId="3293"/>
            <ac:grpSpMk id="35" creationId="{ADBF1719-BE58-AB60-A4B6-A5B2B8054E7B}"/>
          </ac:grpSpMkLst>
        </pc:grpChg>
        <pc:grpChg chg="mod">
          <ac:chgData name="Helen Margolis" userId="e6a7afbc-961a-442d-a2df-b33b0221b063" providerId="ADAL" clId="{B056792E-0452-4F2B-A9B8-D0350C1917C2}" dt="2023-09-06T16:35:42.146" v="487"/>
          <ac:grpSpMkLst>
            <pc:docMk/>
            <pc:sldMk cId="2953063018" sldId="3293"/>
            <ac:grpSpMk id="41" creationId="{08E428DE-2777-6440-7B14-4D551E52A6BB}"/>
          </ac:grpSpMkLst>
        </pc:grpChg>
        <pc:grpChg chg="mod">
          <ac:chgData name="Helen Margolis" userId="e6a7afbc-961a-442d-a2df-b33b0221b063" providerId="ADAL" clId="{B056792E-0452-4F2B-A9B8-D0350C1917C2}" dt="2023-09-06T16:35:42.146" v="487"/>
          <ac:grpSpMkLst>
            <pc:docMk/>
            <pc:sldMk cId="2953063018" sldId="3293"/>
            <ac:grpSpMk id="42" creationId="{97EA95BF-92AD-CC0E-01CF-DEBAEC842636}"/>
          </ac:grpSpMkLst>
        </pc:grpChg>
        <pc:picChg chg="add mod">
          <ac:chgData name="Helen Margolis" userId="e6a7afbc-961a-442d-a2df-b33b0221b063" providerId="ADAL" clId="{B056792E-0452-4F2B-A9B8-D0350C1917C2}" dt="2023-09-06T16:35:42.146" v="487"/>
          <ac:picMkLst>
            <pc:docMk/>
            <pc:sldMk cId="2953063018" sldId="3293"/>
            <ac:picMk id="3" creationId="{D346C6AB-6A94-B53A-8757-9534F67A9BFB}"/>
          </ac:picMkLst>
        </pc:picChg>
        <pc:picChg chg="mod">
          <ac:chgData name="Helen Margolis" userId="e6a7afbc-961a-442d-a2df-b33b0221b063" providerId="ADAL" clId="{B056792E-0452-4F2B-A9B8-D0350C1917C2}" dt="2023-09-06T16:35:42.146" v="487"/>
          <ac:picMkLst>
            <pc:docMk/>
            <pc:sldMk cId="2953063018" sldId="3293"/>
            <ac:picMk id="14" creationId="{EB32FE1B-A87C-4AE1-B34E-FAC8ED09FBD3}"/>
          </ac:picMkLst>
        </pc:picChg>
        <pc:picChg chg="mod">
          <ac:chgData name="Helen Margolis" userId="e6a7afbc-961a-442d-a2df-b33b0221b063" providerId="ADAL" clId="{B056792E-0452-4F2B-A9B8-D0350C1917C2}" dt="2023-09-06T16:35:42.146" v="487"/>
          <ac:picMkLst>
            <pc:docMk/>
            <pc:sldMk cId="2953063018" sldId="3293"/>
            <ac:picMk id="15" creationId="{F6FDF0E1-AE0C-D38A-572D-259C9B95A4D4}"/>
          </ac:picMkLst>
        </pc:picChg>
        <pc:picChg chg="mod">
          <ac:chgData name="Helen Margolis" userId="e6a7afbc-961a-442d-a2df-b33b0221b063" providerId="ADAL" clId="{B056792E-0452-4F2B-A9B8-D0350C1917C2}" dt="2023-09-06T16:35:42.146" v="487"/>
          <ac:picMkLst>
            <pc:docMk/>
            <pc:sldMk cId="2953063018" sldId="3293"/>
            <ac:picMk id="18" creationId="{5D24567C-31D2-C384-38FD-9DB6C2197BD8}"/>
          </ac:picMkLst>
        </pc:picChg>
        <pc:picChg chg="mod">
          <ac:chgData name="Helen Margolis" userId="e6a7afbc-961a-442d-a2df-b33b0221b063" providerId="ADAL" clId="{B056792E-0452-4F2B-A9B8-D0350C1917C2}" dt="2023-09-06T16:35:42.146" v="487"/>
          <ac:picMkLst>
            <pc:docMk/>
            <pc:sldMk cId="2953063018" sldId="3293"/>
            <ac:picMk id="36" creationId="{7126188C-092A-9A00-A1A7-E07221882FAE}"/>
          </ac:picMkLst>
        </pc:picChg>
        <pc:picChg chg="mod">
          <ac:chgData name="Helen Margolis" userId="e6a7afbc-961a-442d-a2df-b33b0221b063" providerId="ADAL" clId="{B056792E-0452-4F2B-A9B8-D0350C1917C2}" dt="2023-09-06T16:35:42.146" v="487"/>
          <ac:picMkLst>
            <pc:docMk/>
            <pc:sldMk cId="2953063018" sldId="3293"/>
            <ac:picMk id="37" creationId="{D034720E-BDF3-196E-D742-1E72E9835C20}"/>
          </ac:picMkLst>
        </pc:picChg>
        <pc:picChg chg="mod">
          <ac:chgData name="Helen Margolis" userId="e6a7afbc-961a-442d-a2df-b33b0221b063" providerId="ADAL" clId="{B056792E-0452-4F2B-A9B8-D0350C1917C2}" dt="2023-09-06T16:35:42.146" v="487"/>
          <ac:picMkLst>
            <pc:docMk/>
            <pc:sldMk cId="2953063018" sldId="3293"/>
            <ac:picMk id="45" creationId="{17CC4A1D-F10E-5CDE-6E6A-37357D9D2D45}"/>
          </ac:picMkLst>
        </pc:picChg>
        <pc:cxnChg chg="add mod">
          <ac:chgData name="Helen Margolis" userId="e6a7afbc-961a-442d-a2df-b33b0221b063" providerId="ADAL" clId="{B056792E-0452-4F2B-A9B8-D0350C1917C2}" dt="2023-09-06T16:35:42.146" v="487"/>
          <ac:cxnSpMkLst>
            <pc:docMk/>
            <pc:sldMk cId="2953063018" sldId="3293"/>
            <ac:cxnSpMk id="4" creationId="{6F0CEB18-6D84-10FB-3320-30FE59B189C0}"/>
          </ac:cxnSpMkLst>
        </pc:cxnChg>
        <pc:cxnChg chg="add mod">
          <ac:chgData name="Helen Margolis" userId="e6a7afbc-961a-442d-a2df-b33b0221b063" providerId="ADAL" clId="{B056792E-0452-4F2B-A9B8-D0350C1917C2}" dt="2023-09-06T16:35:42.146" v="487"/>
          <ac:cxnSpMkLst>
            <pc:docMk/>
            <pc:sldMk cId="2953063018" sldId="3293"/>
            <ac:cxnSpMk id="6" creationId="{D8465E1E-C9C4-54B1-C402-9435E746BEE0}"/>
          </ac:cxnSpMkLst>
        </pc:cxnChg>
        <pc:cxnChg chg="mod">
          <ac:chgData name="Helen Margolis" userId="e6a7afbc-961a-442d-a2df-b33b0221b063" providerId="ADAL" clId="{B056792E-0452-4F2B-A9B8-D0350C1917C2}" dt="2023-09-06T16:35:42.146" v="487"/>
          <ac:cxnSpMkLst>
            <pc:docMk/>
            <pc:sldMk cId="2953063018" sldId="3293"/>
            <ac:cxnSpMk id="19" creationId="{174337E8-0212-FA70-1703-1A6AFD737093}"/>
          </ac:cxnSpMkLst>
        </pc:cxnChg>
        <pc:cxnChg chg="mod">
          <ac:chgData name="Helen Margolis" userId="e6a7afbc-961a-442d-a2df-b33b0221b063" providerId="ADAL" clId="{B056792E-0452-4F2B-A9B8-D0350C1917C2}" dt="2023-09-06T16:35:42.146" v="487"/>
          <ac:cxnSpMkLst>
            <pc:docMk/>
            <pc:sldMk cId="2953063018" sldId="3293"/>
            <ac:cxnSpMk id="20" creationId="{ED9022AC-B971-C246-3E66-6A7A3ADCD6D6}"/>
          </ac:cxnSpMkLst>
        </pc:cxnChg>
        <pc:cxnChg chg="mod">
          <ac:chgData name="Helen Margolis" userId="e6a7afbc-961a-442d-a2df-b33b0221b063" providerId="ADAL" clId="{B056792E-0452-4F2B-A9B8-D0350C1917C2}" dt="2023-09-06T16:35:42.146" v="487"/>
          <ac:cxnSpMkLst>
            <pc:docMk/>
            <pc:sldMk cId="2953063018" sldId="3293"/>
            <ac:cxnSpMk id="21" creationId="{EF4DF0A4-7CBC-59B3-5079-1A8E97EC241C}"/>
          </ac:cxnSpMkLst>
        </pc:cxnChg>
        <pc:cxnChg chg="mod">
          <ac:chgData name="Helen Margolis" userId="e6a7afbc-961a-442d-a2df-b33b0221b063" providerId="ADAL" clId="{B056792E-0452-4F2B-A9B8-D0350C1917C2}" dt="2023-09-06T16:35:42.146" v="487"/>
          <ac:cxnSpMkLst>
            <pc:docMk/>
            <pc:sldMk cId="2953063018" sldId="3293"/>
            <ac:cxnSpMk id="43" creationId="{67BE689F-D536-F4C5-41D6-FABB69D79672}"/>
          </ac:cxnSpMkLst>
        </pc:cxnChg>
        <pc:cxnChg chg="mod">
          <ac:chgData name="Helen Margolis" userId="e6a7afbc-961a-442d-a2df-b33b0221b063" providerId="ADAL" clId="{B056792E-0452-4F2B-A9B8-D0350C1917C2}" dt="2023-09-06T16:35:42.146" v="487"/>
          <ac:cxnSpMkLst>
            <pc:docMk/>
            <pc:sldMk cId="2953063018" sldId="3293"/>
            <ac:cxnSpMk id="44" creationId="{8754EEC6-938D-A2CF-EE78-A76D622D2C62}"/>
          </ac:cxnSpMkLst>
        </pc:cxnChg>
      </pc:sldChg>
      <pc:sldChg chg="addSp modSp add mod modAnim">
        <pc:chgData name="Helen Margolis" userId="e6a7afbc-961a-442d-a2df-b33b0221b063" providerId="ADAL" clId="{B056792E-0452-4F2B-A9B8-D0350C1917C2}" dt="2023-09-13T19:21:19.010" v="3628"/>
        <pc:sldMkLst>
          <pc:docMk/>
          <pc:sldMk cId="2399305821" sldId="3294"/>
        </pc:sldMkLst>
        <pc:spChg chg="mod">
          <ac:chgData name="Helen Margolis" userId="e6a7afbc-961a-442d-a2df-b33b0221b063" providerId="ADAL" clId="{B056792E-0452-4F2B-A9B8-D0350C1917C2}" dt="2023-09-06T16:36:07.410" v="541" actId="20577"/>
          <ac:spMkLst>
            <pc:docMk/>
            <pc:sldMk cId="2399305821" sldId="3294"/>
            <ac:spMk id="2" creationId="{9D16903B-9247-461D-87FF-601A6CE73898}"/>
          </ac:spMkLst>
        </pc:spChg>
        <pc:spChg chg="add mod">
          <ac:chgData name="Helen Margolis" userId="e6a7afbc-961a-442d-a2df-b33b0221b063" providerId="ADAL" clId="{B056792E-0452-4F2B-A9B8-D0350C1917C2}" dt="2023-09-07T17:56:06.884" v="2822" actId="14100"/>
          <ac:spMkLst>
            <pc:docMk/>
            <pc:sldMk cId="2399305821" sldId="3294"/>
            <ac:spMk id="4" creationId="{23D8B14B-55CC-4851-C5DF-209CC920D1DD}"/>
          </ac:spMkLst>
        </pc:spChg>
        <pc:spChg chg="mod">
          <ac:chgData name="Helen Margolis" userId="e6a7afbc-961a-442d-a2df-b33b0221b063" providerId="ADAL" clId="{B056792E-0452-4F2B-A9B8-D0350C1917C2}" dt="2023-09-06T16:36:16.200" v="542"/>
          <ac:spMkLst>
            <pc:docMk/>
            <pc:sldMk cId="2399305821" sldId="3294"/>
            <ac:spMk id="7" creationId="{9421F20B-4EA2-A2D7-118C-AA6D4CE2700E}"/>
          </ac:spMkLst>
        </pc:spChg>
        <pc:spChg chg="mod">
          <ac:chgData name="Helen Margolis" userId="e6a7afbc-961a-442d-a2df-b33b0221b063" providerId="ADAL" clId="{B056792E-0452-4F2B-A9B8-D0350C1917C2}" dt="2023-09-06T16:36:16.200" v="542"/>
          <ac:spMkLst>
            <pc:docMk/>
            <pc:sldMk cId="2399305821" sldId="3294"/>
            <ac:spMk id="8" creationId="{28F4954B-3B58-CECC-885B-D3C5A3C24098}"/>
          </ac:spMkLst>
        </pc:spChg>
        <pc:spChg chg="mod">
          <ac:chgData name="Helen Margolis" userId="e6a7afbc-961a-442d-a2df-b33b0221b063" providerId="ADAL" clId="{B056792E-0452-4F2B-A9B8-D0350C1917C2}" dt="2023-09-06T16:36:16.200" v="542"/>
          <ac:spMkLst>
            <pc:docMk/>
            <pc:sldMk cId="2399305821" sldId="3294"/>
            <ac:spMk id="9" creationId="{DC565BD5-3D29-A2E7-0F58-83D3AD6553AA}"/>
          </ac:spMkLst>
        </pc:spChg>
        <pc:spChg chg="mod">
          <ac:chgData name="Helen Margolis" userId="e6a7afbc-961a-442d-a2df-b33b0221b063" providerId="ADAL" clId="{B056792E-0452-4F2B-A9B8-D0350C1917C2}" dt="2023-09-06T16:36:16.200" v="542"/>
          <ac:spMkLst>
            <pc:docMk/>
            <pc:sldMk cId="2399305821" sldId="3294"/>
            <ac:spMk id="13" creationId="{7B318F2A-71B7-3FE4-D85E-42C087D12D39}"/>
          </ac:spMkLst>
        </pc:spChg>
        <pc:spChg chg="mod">
          <ac:chgData name="Helen Margolis" userId="e6a7afbc-961a-442d-a2df-b33b0221b063" providerId="ADAL" clId="{B056792E-0452-4F2B-A9B8-D0350C1917C2}" dt="2023-09-06T16:36:16.200" v="542"/>
          <ac:spMkLst>
            <pc:docMk/>
            <pc:sldMk cId="2399305821" sldId="3294"/>
            <ac:spMk id="14" creationId="{083733B8-EF57-4E63-5986-2314AD154C2D}"/>
          </ac:spMkLst>
        </pc:spChg>
        <pc:spChg chg="mod">
          <ac:chgData name="Helen Margolis" userId="e6a7afbc-961a-442d-a2df-b33b0221b063" providerId="ADAL" clId="{B056792E-0452-4F2B-A9B8-D0350C1917C2}" dt="2023-09-06T16:36:16.200" v="542"/>
          <ac:spMkLst>
            <pc:docMk/>
            <pc:sldMk cId="2399305821" sldId="3294"/>
            <ac:spMk id="15" creationId="{AFB0A786-7FDB-C46E-FE23-B7F7C83ED729}"/>
          </ac:spMkLst>
        </pc:spChg>
        <pc:spChg chg="mod">
          <ac:chgData name="Helen Margolis" userId="e6a7afbc-961a-442d-a2df-b33b0221b063" providerId="ADAL" clId="{B056792E-0452-4F2B-A9B8-D0350C1917C2}" dt="2023-09-06T16:36:16.200" v="542"/>
          <ac:spMkLst>
            <pc:docMk/>
            <pc:sldMk cId="2399305821" sldId="3294"/>
            <ac:spMk id="16" creationId="{A89C62E9-5DEA-E690-A5A7-CA86C5175A6A}"/>
          </ac:spMkLst>
        </pc:spChg>
        <pc:spChg chg="mod">
          <ac:chgData name="Helen Margolis" userId="e6a7afbc-961a-442d-a2df-b33b0221b063" providerId="ADAL" clId="{B056792E-0452-4F2B-A9B8-D0350C1917C2}" dt="2023-09-06T16:36:16.200" v="542"/>
          <ac:spMkLst>
            <pc:docMk/>
            <pc:sldMk cId="2399305821" sldId="3294"/>
            <ac:spMk id="18" creationId="{00D8FD6C-1804-70A5-BDDE-5BC6D099DCB0}"/>
          </ac:spMkLst>
        </pc:spChg>
        <pc:spChg chg="mod">
          <ac:chgData name="Helen Margolis" userId="e6a7afbc-961a-442d-a2df-b33b0221b063" providerId="ADAL" clId="{B056792E-0452-4F2B-A9B8-D0350C1917C2}" dt="2023-09-06T16:36:16.200" v="542"/>
          <ac:spMkLst>
            <pc:docMk/>
            <pc:sldMk cId="2399305821" sldId="3294"/>
            <ac:spMk id="19" creationId="{6E495685-958A-A5D0-36E7-F0260F5547D0}"/>
          </ac:spMkLst>
        </pc:spChg>
        <pc:spChg chg="mod">
          <ac:chgData name="Helen Margolis" userId="e6a7afbc-961a-442d-a2df-b33b0221b063" providerId="ADAL" clId="{B056792E-0452-4F2B-A9B8-D0350C1917C2}" dt="2023-09-06T16:36:16.200" v="542"/>
          <ac:spMkLst>
            <pc:docMk/>
            <pc:sldMk cId="2399305821" sldId="3294"/>
            <ac:spMk id="20" creationId="{BDB6B9A8-F441-D178-7D1F-81B7B635FE9A}"/>
          </ac:spMkLst>
        </pc:spChg>
        <pc:spChg chg="mod">
          <ac:chgData name="Helen Margolis" userId="e6a7afbc-961a-442d-a2df-b33b0221b063" providerId="ADAL" clId="{B056792E-0452-4F2B-A9B8-D0350C1917C2}" dt="2023-09-06T16:36:16.200" v="542"/>
          <ac:spMkLst>
            <pc:docMk/>
            <pc:sldMk cId="2399305821" sldId="3294"/>
            <ac:spMk id="21" creationId="{DBD0A33A-63E2-226A-83E5-BF04C50DFB75}"/>
          </ac:spMkLst>
        </pc:spChg>
        <pc:spChg chg="mod ord">
          <ac:chgData name="Helen Margolis" userId="e6a7afbc-961a-442d-a2df-b33b0221b063" providerId="ADAL" clId="{B056792E-0452-4F2B-A9B8-D0350C1917C2}" dt="2023-09-07T17:57:20.554" v="2825" actId="166"/>
          <ac:spMkLst>
            <pc:docMk/>
            <pc:sldMk cId="2399305821" sldId="3294"/>
            <ac:spMk id="22" creationId="{B750EB5D-B4CF-BEA1-E3AB-AC3486432302}"/>
          </ac:spMkLst>
        </pc:spChg>
        <pc:spChg chg="mod">
          <ac:chgData name="Helen Margolis" userId="e6a7afbc-961a-442d-a2df-b33b0221b063" providerId="ADAL" clId="{B056792E-0452-4F2B-A9B8-D0350C1917C2}" dt="2023-09-06T16:36:16.200" v="542"/>
          <ac:spMkLst>
            <pc:docMk/>
            <pc:sldMk cId="2399305821" sldId="3294"/>
            <ac:spMk id="23" creationId="{4CD83705-9A9A-0733-F657-ED6254AFE38E}"/>
          </ac:spMkLst>
        </pc:spChg>
        <pc:spChg chg="mod">
          <ac:chgData name="Helen Margolis" userId="e6a7afbc-961a-442d-a2df-b33b0221b063" providerId="ADAL" clId="{B056792E-0452-4F2B-A9B8-D0350C1917C2}" dt="2023-09-06T16:36:16.200" v="542"/>
          <ac:spMkLst>
            <pc:docMk/>
            <pc:sldMk cId="2399305821" sldId="3294"/>
            <ac:spMk id="24" creationId="{AD1DFACF-5F06-2A77-137C-9541E25630AF}"/>
          </ac:spMkLst>
        </pc:spChg>
        <pc:spChg chg="mod">
          <ac:chgData name="Helen Margolis" userId="e6a7afbc-961a-442d-a2df-b33b0221b063" providerId="ADAL" clId="{B056792E-0452-4F2B-A9B8-D0350C1917C2}" dt="2023-09-06T16:36:16.200" v="542"/>
          <ac:spMkLst>
            <pc:docMk/>
            <pc:sldMk cId="2399305821" sldId="3294"/>
            <ac:spMk id="25" creationId="{D290835C-5958-6738-5B45-6C31A904190B}"/>
          </ac:spMkLst>
        </pc:spChg>
        <pc:spChg chg="mod">
          <ac:chgData name="Helen Margolis" userId="e6a7afbc-961a-442d-a2df-b33b0221b063" providerId="ADAL" clId="{B056792E-0452-4F2B-A9B8-D0350C1917C2}" dt="2023-09-06T16:36:16.200" v="542"/>
          <ac:spMkLst>
            <pc:docMk/>
            <pc:sldMk cId="2399305821" sldId="3294"/>
            <ac:spMk id="26" creationId="{6E5BDFA0-06B5-562C-9EA5-5547258164A9}"/>
          </ac:spMkLst>
        </pc:spChg>
        <pc:spChg chg="mod">
          <ac:chgData name="Helen Margolis" userId="e6a7afbc-961a-442d-a2df-b33b0221b063" providerId="ADAL" clId="{B056792E-0452-4F2B-A9B8-D0350C1917C2}" dt="2023-09-06T16:36:16.200" v="542"/>
          <ac:spMkLst>
            <pc:docMk/>
            <pc:sldMk cId="2399305821" sldId="3294"/>
            <ac:spMk id="27" creationId="{3B1BD150-31BA-BDB4-DB64-9E4E0CF88473}"/>
          </ac:spMkLst>
        </pc:spChg>
        <pc:spChg chg="mod">
          <ac:chgData name="Helen Margolis" userId="e6a7afbc-961a-442d-a2df-b33b0221b063" providerId="ADAL" clId="{B056792E-0452-4F2B-A9B8-D0350C1917C2}" dt="2023-09-06T16:36:16.200" v="542"/>
          <ac:spMkLst>
            <pc:docMk/>
            <pc:sldMk cId="2399305821" sldId="3294"/>
            <ac:spMk id="28" creationId="{0899B7F1-2F6F-BE0B-2DC2-96011566980D}"/>
          </ac:spMkLst>
        </pc:spChg>
        <pc:spChg chg="mod">
          <ac:chgData name="Helen Margolis" userId="e6a7afbc-961a-442d-a2df-b33b0221b063" providerId="ADAL" clId="{B056792E-0452-4F2B-A9B8-D0350C1917C2}" dt="2023-09-06T16:36:16.200" v="542"/>
          <ac:spMkLst>
            <pc:docMk/>
            <pc:sldMk cId="2399305821" sldId="3294"/>
            <ac:spMk id="29" creationId="{24774FBC-1089-5944-C969-4099E5FB67F4}"/>
          </ac:spMkLst>
        </pc:spChg>
        <pc:spChg chg="mod">
          <ac:chgData name="Helen Margolis" userId="e6a7afbc-961a-442d-a2df-b33b0221b063" providerId="ADAL" clId="{B056792E-0452-4F2B-A9B8-D0350C1917C2}" dt="2023-09-06T16:36:16.200" v="542"/>
          <ac:spMkLst>
            <pc:docMk/>
            <pc:sldMk cId="2399305821" sldId="3294"/>
            <ac:spMk id="30" creationId="{062F4636-9E1F-3040-2C02-D5DD7F97319E}"/>
          </ac:spMkLst>
        </pc:spChg>
        <pc:spChg chg="mod">
          <ac:chgData name="Helen Margolis" userId="e6a7afbc-961a-442d-a2df-b33b0221b063" providerId="ADAL" clId="{B056792E-0452-4F2B-A9B8-D0350C1917C2}" dt="2023-09-07T17:55:18.020" v="2809" actId="1076"/>
          <ac:spMkLst>
            <pc:docMk/>
            <pc:sldMk cId="2399305821" sldId="3294"/>
            <ac:spMk id="32" creationId="{837BCE98-EA04-4D46-4D8A-69C01158908C}"/>
          </ac:spMkLst>
        </pc:spChg>
        <pc:spChg chg="mod">
          <ac:chgData name="Helen Margolis" userId="e6a7afbc-961a-442d-a2df-b33b0221b063" providerId="ADAL" clId="{B056792E-0452-4F2B-A9B8-D0350C1917C2}" dt="2023-09-07T17:55:18.020" v="2809" actId="1076"/>
          <ac:spMkLst>
            <pc:docMk/>
            <pc:sldMk cId="2399305821" sldId="3294"/>
            <ac:spMk id="34" creationId="{94AA16F3-EF59-0635-948E-7D3568C4BCC9}"/>
          </ac:spMkLst>
        </pc:spChg>
        <pc:spChg chg="mod">
          <ac:chgData name="Helen Margolis" userId="e6a7afbc-961a-442d-a2df-b33b0221b063" providerId="ADAL" clId="{B056792E-0452-4F2B-A9B8-D0350C1917C2}" dt="2023-09-07T17:55:18.020" v="2809" actId="1076"/>
          <ac:spMkLst>
            <pc:docMk/>
            <pc:sldMk cId="2399305821" sldId="3294"/>
            <ac:spMk id="35" creationId="{87240F6C-2E48-1045-BC15-19E0B55142B2}"/>
          </ac:spMkLst>
        </pc:spChg>
        <pc:spChg chg="add mod">
          <ac:chgData name="Helen Margolis" userId="e6a7afbc-961a-442d-a2df-b33b0221b063" providerId="ADAL" clId="{B056792E-0452-4F2B-A9B8-D0350C1917C2}" dt="2023-09-07T17:56:46.318" v="2824" actId="1076"/>
          <ac:spMkLst>
            <pc:docMk/>
            <pc:sldMk cId="2399305821" sldId="3294"/>
            <ac:spMk id="43" creationId="{425DFDB0-92B3-1606-5829-4FD5F29DADF7}"/>
          </ac:spMkLst>
        </pc:spChg>
        <pc:grpChg chg="add mod">
          <ac:chgData name="Helen Margolis" userId="e6a7afbc-961a-442d-a2df-b33b0221b063" providerId="ADAL" clId="{B056792E-0452-4F2B-A9B8-D0350C1917C2}" dt="2023-09-06T16:36:16.200" v="542"/>
          <ac:grpSpMkLst>
            <pc:docMk/>
            <pc:sldMk cId="2399305821" sldId="3294"/>
            <ac:grpSpMk id="5" creationId="{E7A490BE-B67B-9D52-9EC5-0B63E5DEC454}"/>
          </ac:grpSpMkLst>
        </pc:grpChg>
        <pc:grpChg chg="mod">
          <ac:chgData name="Helen Margolis" userId="e6a7afbc-961a-442d-a2df-b33b0221b063" providerId="ADAL" clId="{B056792E-0452-4F2B-A9B8-D0350C1917C2}" dt="2023-09-06T16:36:16.200" v="542"/>
          <ac:grpSpMkLst>
            <pc:docMk/>
            <pc:sldMk cId="2399305821" sldId="3294"/>
            <ac:grpSpMk id="6" creationId="{3C9855B4-423C-6ADC-17DE-21EA2A145074}"/>
          </ac:grpSpMkLst>
        </pc:grpChg>
        <pc:grpChg chg="mod">
          <ac:chgData name="Helen Margolis" userId="e6a7afbc-961a-442d-a2df-b33b0221b063" providerId="ADAL" clId="{B056792E-0452-4F2B-A9B8-D0350C1917C2}" dt="2023-09-06T16:36:16.200" v="542"/>
          <ac:grpSpMkLst>
            <pc:docMk/>
            <pc:sldMk cId="2399305821" sldId="3294"/>
            <ac:grpSpMk id="17" creationId="{3FA0E4AC-8092-336E-D695-A7BC19076896}"/>
          </ac:grpSpMkLst>
        </pc:grpChg>
        <pc:grpChg chg="add mod">
          <ac:chgData name="Helen Margolis" userId="e6a7afbc-961a-442d-a2df-b33b0221b063" providerId="ADAL" clId="{B056792E-0452-4F2B-A9B8-D0350C1917C2}" dt="2023-09-07T17:55:18.020" v="2809" actId="1076"/>
          <ac:grpSpMkLst>
            <pc:docMk/>
            <pc:sldMk cId="2399305821" sldId="3294"/>
            <ac:grpSpMk id="31" creationId="{6C2D69BB-3A73-C42F-3C16-36FC897A1E5B}"/>
          </ac:grpSpMkLst>
        </pc:grpChg>
        <pc:grpChg chg="mod">
          <ac:chgData name="Helen Margolis" userId="e6a7afbc-961a-442d-a2df-b33b0221b063" providerId="ADAL" clId="{B056792E-0452-4F2B-A9B8-D0350C1917C2}" dt="2023-09-07T17:55:18.020" v="2809" actId="1076"/>
          <ac:grpSpMkLst>
            <pc:docMk/>
            <pc:sldMk cId="2399305821" sldId="3294"/>
            <ac:grpSpMk id="36" creationId="{78CCA3EF-BC14-F4BA-1A6B-D228F322D988}"/>
          </ac:grpSpMkLst>
        </pc:grpChg>
        <pc:grpChg chg="mod">
          <ac:chgData name="Helen Margolis" userId="e6a7afbc-961a-442d-a2df-b33b0221b063" providerId="ADAL" clId="{B056792E-0452-4F2B-A9B8-D0350C1917C2}" dt="2023-09-07T17:55:18.020" v="2809" actId="1076"/>
          <ac:grpSpMkLst>
            <pc:docMk/>
            <pc:sldMk cId="2399305821" sldId="3294"/>
            <ac:grpSpMk id="37" creationId="{196A68F5-09FF-E0F9-9A5C-6638F2EEDC7D}"/>
          </ac:grpSpMkLst>
        </pc:grpChg>
        <pc:picChg chg="add mod modCrop">
          <ac:chgData name="Helen Margolis" userId="e6a7afbc-961a-442d-a2df-b33b0221b063" providerId="ADAL" clId="{B056792E-0452-4F2B-A9B8-D0350C1917C2}" dt="2023-09-07T17:55:34.951" v="2817" actId="732"/>
          <ac:picMkLst>
            <pc:docMk/>
            <pc:sldMk cId="2399305821" sldId="3294"/>
            <ac:picMk id="3" creationId="{40E8622B-A34C-70CD-FECC-1D652F1AEB04}"/>
          </ac:picMkLst>
        </pc:picChg>
        <pc:picChg chg="mod">
          <ac:chgData name="Helen Margolis" userId="e6a7afbc-961a-442d-a2df-b33b0221b063" providerId="ADAL" clId="{B056792E-0452-4F2B-A9B8-D0350C1917C2}" dt="2023-09-07T17:55:18.020" v="2809" actId="1076"/>
          <ac:picMkLst>
            <pc:docMk/>
            <pc:sldMk cId="2399305821" sldId="3294"/>
            <ac:picMk id="33" creationId="{72909A3E-3A07-F28B-1E51-887F144A3A4D}"/>
          </ac:picMkLst>
        </pc:picChg>
        <pc:picChg chg="mod">
          <ac:chgData name="Helen Margolis" userId="e6a7afbc-961a-442d-a2df-b33b0221b063" providerId="ADAL" clId="{B056792E-0452-4F2B-A9B8-D0350C1917C2}" dt="2023-09-07T17:55:18.020" v="2809" actId="1076"/>
          <ac:picMkLst>
            <pc:docMk/>
            <pc:sldMk cId="2399305821" sldId="3294"/>
            <ac:picMk id="38" creationId="{88BBE71F-31B8-852C-EE0F-A1CDD41A8CDD}"/>
          </ac:picMkLst>
        </pc:picChg>
        <pc:picChg chg="mod">
          <ac:chgData name="Helen Margolis" userId="e6a7afbc-961a-442d-a2df-b33b0221b063" providerId="ADAL" clId="{B056792E-0452-4F2B-A9B8-D0350C1917C2}" dt="2023-09-07T17:55:18.020" v="2809" actId="1076"/>
          <ac:picMkLst>
            <pc:docMk/>
            <pc:sldMk cId="2399305821" sldId="3294"/>
            <ac:picMk id="39" creationId="{BC756596-E341-9080-D307-3A4EFA30C142}"/>
          </ac:picMkLst>
        </pc:picChg>
        <pc:picChg chg="mod">
          <ac:chgData name="Helen Margolis" userId="e6a7afbc-961a-442d-a2df-b33b0221b063" providerId="ADAL" clId="{B056792E-0452-4F2B-A9B8-D0350C1917C2}" dt="2023-09-07T17:55:18.020" v="2809" actId="1076"/>
          <ac:picMkLst>
            <pc:docMk/>
            <pc:sldMk cId="2399305821" sldId="3294"/>
            <ac:picMk id="40" creationId="{0A24E876-6B75-EA90-D356-06D466C47F14}"/>
          </ac:picMkLst>
        </pc:picChg>
        <pc:picChg chg="mod">
          <ac:chgData name="Helen Margolis" userId="e6a7afbc-961a-442d-a2df-b33b0221b063" providerId="ADAL" clId="{B056792E-0452-4F2B-A9B8-D0350C1917C2}" dt="2023-09-07T17:55:18.020" v="2809" actId="1076"/>
          <ac:picMkLst>
            <pc:docMk/>
            <pc:sldMk cId="2399305821" sldId="3294"/>
            <ac:picMk id="41" creationId="{FE8E04EB-296E-037C-7E4F-A62BB75E4ED1}"/>
          </ac:picMkLst>
        </pc:picChg>
        <pc:picChg chg="mod">
          <ac:chgData name="Helen Margolis" userId="e6a7afbc-961a-442d-a2df-b33b0221b063" providerId="ADAL" clId="{B056792E-0452-4F2B-A9B8-D0350C1917C2}" dt="2023-09-07T17:55:18.020" v="2809" actId="1076"/>
          <ac:picMkLst>
            <pc:docMk/>
            <pc:sldMk cId="2399305821" sldId="3294"/>
            <ac:picMk id="42" creationId="{26CE6211-49B8-A607-3AAA-1CC1FB22B0E7}"/>
          </ac:picMkLst>
        </pc:picChg>
        <pc:picChg chg="add mod">
          <ac:chgData name="Helen Margolis" userId="e6a7afbc-961a-442d-a2df-b33b0221b063" providerId="ADAL" clId="{B056792E-0452-4F2B-A9B8-D0350C1917C2}" dt="2023-09-07T17:56:23.284" v="2823" actId="1076"/>
          <ac:picMkLst>
            <pc:docMk/>
            <pc:sldMk cId="2399305821" sldId="3294"/>
            <ac:picMk id="44" creationId="{4D917030-594E-A050-5382-355A1F955287}"/>
          </ac:picMkLst>
        </pc:picChg>
      </pc:sldChg>
      <pc:sldChg chg="addSp modSp add mod ord modAnim">
        <pc:chgData name="Helen Margolis" userId="e6a7afbc-961a-442d-a2df-b33b0221b063" providerId="ADAL" clId="{B056792E-0452-4F2B-A9B8-D0350C1917C2}" dt="2023-09-07T13:45:09.813" v="1042" actId="1076"/>
        <pc:sldMkLst>
          <pc:docMk/>
          <pc:sldMk cId="1376979906" sldId="3295"/>
        </pc:sldMkLst>
        <pc:spChg chg="mod">
          <ac:chgData name="Helen Margolis" userId="e6a7afbc-961a-442d-a2df-b33b0221b063" providerId="ADAL" clId="{B056792E-0452-4F2B-A9B8-D0350C1917C2}" dt="2023-09-06T16:41:12.322" v="658" actId="20577"/>
          <ac:spMkLst>
            <pc:docMk/>
            <pc:sldMk cId="1376979906" sldId="3295"/>
            <ac:spMk id="2" creationId="{9D16903B-9247-461D-87FF-601A6CE73898}"/>
          </ac:spMkLst>
        </pc:spChg>
        <pc:spChg chg="mod">
          <ac:chgData name="Helen Margolis" userId="e6a7afbc-961a-442d-a2df-b33b0221b063" providerId="ADAL" clId="{B056792E-0452-4F2B-A9B8-D0350C1917C2}" dt="2023-09-07T13:43:33.062" v="1025" actId="12"/>
          <ac:spMkLst>
            <pc:docMk/>
            <pc:sldMk cId="1376979906" sldId="3295"/>
            <ac:spMk id="4" creationId="{76EE8BF1-DE15-C7F4-5FD6-13DDB9925BFD}"/>
          </ac:spMkLst>
        </pc:spChg>
        <pc:spChg chg="mod">
          <ac:chgData name="Helen Margolis" userId="e6a7afbc-961a-442d-a2df-b33b0221b063" providerId="ADAL" clId="{B056792E-0452-4F2B-A9B8-D0350C1917C2}" dt="2023-09-07T13:43:43.214" v="1026" actId="12"/>
          <ac:spMkLst>
            <pc:docMk/>
            <pc:sldMk cId="1376979906" sldId="3295"/>
            <ac:spMk id="5" creationId="{273C2859-8061-F6B2-C680-EFED8AE127A2}"/>
          </ac:spMkLst>
        </pc:spChg>
        <pc:spChg chg="mod">
          <ac:chgData name="Helen Margolis" userId="e6a7afbc-961a-442d-a2df-b33b0221b063" providerId="ADAL" clId="{B056792E-0452-4F2B-A9B8-D0350C1917C2}" dt="2023-09-07T13:45:09.813" v="1042" actId="1076"/>
          <ac:spMkLst>
            <pc:docMk/>
            <pc:sldMk cId="1376979906" sldId="3295"/>
            <ac:spMk id="13" creationId="{A1F32CE4-F640-AC98-A043-52DDC1A1C4B1}"/>
          </ac:spMkLst>
        </pc:spChg>
        <pc:spChg chg="mod">
          <ac:chgData name="Helen Margolis" userId="e6a7afbc-961a-442d-a2df-b33b0221b063" providerId="ADAL" clId="{B056792E-0452-4F2B-A9B8-D0350C1917C2}" dt="2023-09-07T13:44:08.749" v="1028" actId="1076"/>
          <ac:spMkLst>
            <pc:docMk/>
            <pc:sldMk cId="1376979906" sldId="3295"/>
            <ac:spMk id="15" creationId="{6262C7CF-59B7-CA60-7B87-4D1C03103D48}"/>
          </ac:spMkLst>
        </pc:spChg>
        <pc:spChg chg="mod">
          <ac:chgData name="Helen Margolis" userId="e6a7afbc-961a-442d-a2df-b33b0221b063" providerId="ADAL" clId="{B056792E-0452-4F2B-A9B8-D0350C1917C2}" dt="2023-09-07T13:44:12.909" v="1029" actId="1076"/>
          <ac:spMkLst>
            <pc:docMk/>
            <pc:sldMk cId="1376979906" sldId="3295"/>
            <ac:spMk id="16" creationId="{1E3032FF-0684-32BF-4BAF-7B03A1926A2C}"/>
          </ac:spMkLst>
        </pc:spChg>
        <pc:spChg chg="mod">
          <ac:chgData name="Helen Margolis" userId="e6a7afbc-961a-442d-a2df-b33b0221b063" providerId="ADAL" clId="{B056792E-0452-4F2B-A9B8-D0350C1917C2}" dt="2023-09-07T13:43:07.182" v="1021" actId="12"/>
          <ac:spMkLst>
            <pc:docMk/>
            <pc:sldMk cId="1376979906" sldId="3295"/>
            <ac:spMk id="17" creationId="{B61A28DB-6D55-715B-0331-735FC315F7A8}"/>
          </ac:spMkLst>
        </pc:spChg>
        <pc:spChg chg="mod">
          <ac:chgData name="Helen Margolis" userId="e6a7afbc-961a-442d-a2df-b33b0221b063" providerId="ADAL" clId="{B056792E-0452-4F2B-A9B8-D0350C1917C2}" dt="2023-09-07T13:44:21.101" v="1030" actId="1076"/>
          <ac:spMkLst>
            <pc:docMk/>
            <pc:sldMk cId="1376979906" sldId="3295"/>
            <ac:spMk id="18" creationId="{B01A6313-3159-6B48-7058-4994C00C85C0}"/>
          </ac:spMkLst>
        </pc:spChg>
        <pc:grpChg chg="add mod">
          <ac:chgData name="Helen Margolis" userId="e6a7afbc-961a-442d-a2df-b33b0221b063" providerId="ADAL" clId="{B056792E-0452-4F2B-A9B8-D0350C1917C2}" dt="2023-09-07T13:44:33.444" v="1031" actId="1076"/>
          <ac:grpSpMkLst>
            <pc:docMk/>
            <pc:sldMk cId="1376979906" sldId="3295"/>
            <ac:grpSpMk id="3" creationId="{346FBE57-9257-8794-71FF-CB2057B5450A}"/>
          </ac:grpSpMkLst>
        </pc:grpChg>
        <pc:grpChg chg="add mod">
          <ac:chgData name="Helen Margolis" userId="e6a7afbc-961a-442d-a2df-b33b0221b063" providerId="ADAL" clId="{B056792E-0452-4F2B-A9B8-D0350C1917C2}" dt="2023-09-06T16:41:23.808" v="659"/>
          <ac:grpSpMkLst>
            <pc:docMk/>
            <pc:sldMk cId="1376979906" sldId="3295"/>
            <ac:grpSpMk id="6" creationId="{A6FC1DB3-91AB-6967-9092-7629A4A6E74F}"/>
          </ac:grpSpMkLst>
        </pc:grpChg>
        <pc:grpChg chg="add mod">
          <ac:chgData name="Helen Margolis" userId="e6a7afbc-961a-442d-a2df-b33b0221b063" providerId="ADAL" clId="{B056792E-0452-4F2B-A9B8-D0350C1917C2}" dt="2023-09-07T13:44:05.302" v="1027" actId="1076"/>
          <ac:grpSpMkLst>
            <pc:docMk/>
            <pc:sldMk cId="1376979906" sldId="3295"/>
            <ac:grpSpMk id="14" creationId="{00C738EB-4A66-5D76-DA7F-C56440BEF8D7}"/>
          </ac:grpSpMkLst>
        </pc:grpChg>
        <pc:picChg chg="mod">
          <ac:chgData name="Helen Margolis" userId="e6a7afbc-961a-442d-a2df-b33b0221b063" providerId="ADAL" clId="{B056792E-0452-4F2B-A9B8-D0350C1917C2}" dt="2023-09-06T16:41:23.808" v="659"/>
          <ac:picMkLst>
            <pc:docMk/>
            <pc:sldMk cId="1376979906" sldId="3295"/>
            <ac:picMk id="7" creationId="{A95519D9-B484-D9C7-D6D8-822BE48AE6FF}"/>
          </ac:picMkLst>
        </pc:picChg>
        <pc:picChg chg="mod">
          <ac:chgData name="Helen Margolis" userId="e6a7afbc-961a-442d-a2df-b33b0221b063" providerId="ADAL" clId="{B056792E-0452-4F2B-A9B8-D0350C1917C2}" dt="2023-09-06T16:41:23.808" v="659"/>
          <ac:picMkLst>
            <pc:docMk/>
            <pc:sldMk cId="1376979906" sldId="3295"/>
            <ac:picMk id="8" creationId="{4FC74D93-39E3-F7F0-75A4-F764A239DC25}"/>
          </ac:picMkLst>
        </pc:picChg>
        <pc:picChg chg="mod">
          <ac:chgData name="Helen Margolis" userId="e6a7afbc-961a-442d-a2df-b33b0221b063" providerId="ADAL" clId="{B056792E-0452-4F2B-A9B8-D0350C1917C2}" dt="2023-09-06T16:41:23.808" v="659"/>
          <ac:picMkLst>
            <pc:docMk/>
            <pc:sldMk cId="1376979906" sldId="3295"/>
            <ac:picMk id="9" creationId="{F441843A-D667-57AC-BE2A-94D179CE8662}"/>
          </ac:picMkLst>
        </pc:picChg>
      </pc:sldChg>
      <pc:sldChg chg="addSp modSp add mod modAnim">
        <pc:chgData name="Helen Margolis" userId="e6a7afbc-961a-442d-a2df-b33b0221b063" providerId="ADAL" clId="{B056792E-0452-4F2B-A9B8-D0350C1917C2}" dt="2023-09-08T15:11:06.313" v="3518"/>
        <pc:sldMkLst>
          <pc:docMk/>
          <pc:sldMk cId="1592858757" sldId="3296"/>
        </pc:sldMkLst>
        <pc:spChg chg="mod">
          <ac:chgData name="Helen Margolis" userId="e6a7afbc-961a-442d-a2df-b33b0221b063" providerId="ADAL" clId="{B056792E-0452-4F2B-A9B8-D0350C1917C2}" dt="2023-09-06T16:41:43.017" v="704" actId="20577"/>
          <ac:spMkLst>
            <pc:docMk/>
            <pc:sldMk cId="1592858757" sldId="3296"/>
            <ac:spMk id="2" creationId="{9D16903B-9247-461D-87FF-601A6CE73898}"/>
          </ac:spMkLst>
        </pc:spChg>
        <pc:spChg chg="add mod">
          <ac:chgData name="Helen Margolis" userId="e6a7afbc-961a-442d-a2df-b33b0221b063" providerId="ADAL" clId="{B056792E-0452-4F2B-A9B8-D0350C1917C2}" dt="2023-09-07T13:49:19.012" v="1077" actId="14100"/>
          <ac:spMkLst>
            <pc:docMk/>
            <pc:sldMk cId="1592858757" sldId="3296"/>
            <ac:spMk id="4" creationId="{5F79CF9E-021F-9A38-D7C4-719CE7071B0D}"/>
          </ac:spMkLst>
        </pc:spChg>
        <pc:spChg chg="add mod">
          <ac:chgData name="Helen Margolis" userId="e6a7afbc-961a-442d-a2df-b33b0221b063" providerId="ADAL" clId="{B056792E-0452-4F2B-A9B8-D0350C1917C2}" dt="2023-09-07T13:46:31.912" v="1044" actId="207"/>
          <ac:spMkLst>
            <pc:docMk/>
            <pc:sldMk cId="1592858757" sldId="3296"/>
            <ac:spMk id="5" creationId="{0771F9D1-8C6A-33AD-6FEC-CA5AEC62C63F}"/>
          </ac:spMkLst>
        </pc:spChg>
        <pc:spChg chg="mod">
          <ac:chgData name="Helen Margolis" userId="e6a7afbc-961a-442d-a2df-b33b0221b063" providerId="ADAL" clId="{B056792E-0452-4F2B-A9B8-D0350C1917C2}" dt="2023-09-07T13:48:20.939" v="1054" actId="1076"/>
          <ac:spMkLst>
            <pc:docMk/>
            <pc:sldMk cId="1592858757" sldId="3296"/>
            <ac:spMk id="8" creationId="{B8B69FA5-D330-24C2-3A3C-871929901DD0}"/>
          </ac:spMkLst>
        </pc:spChg>
        <pc:spChg chg="mod">
          <ac:chgData name="Helen Margolis" userId="e6a7afbc-961a-442d-a2df-b33b0221b063" providerId="ADAL" clId="{B056792E-0452-4F2B-A9B8-D0350C1917C2}" dt="2023-09-07T13:48:28.382" v="1055" actId="207"/>
          <ac:spMkLst>
            <pc:docMk/>
            <pc:sldMk cId="1592858757" sldId="3296"/>
            <ac:spMk id="9" creationId="{97E6DA15-6EC0-D667-6412-BF04D2A6DD45}"/>
          </ac:spMkLst>
        </pc:spChg>
        <pc:spChg chg="mod">
          <ac:chgData name="Helen Margolis" userId="e6a7afbc-961a-442d-a2df-b33b0221b063" providerId="ADAL" clId="{B056792E-0452-4F2B-A9B8-D0350C1917C2}" dt="2023-09-07T13:45:25.348" v="1043" actId="1076"/>
          <ac:spMkLst>
            <pc:docMk/>
            <pc:sldMk cId="1592858757" sldId="3296"/>
            <ac:spMk id="14" creationId="{BD62B6F5-503B-8625-ECBE-A5B631A4BFDB}"/>
          </ac:spMkLst>
        </pc:spChg>
        <pc:spChg chg="mod">
          <ac:chgData name="Helen Margolis" userId="e6a7afbc-961a-442d-a2df-b33b0221b063" providerId="ADAL" clId="{B056792E-0452-4F2B-A9B8-D0350C1917C2}" dt="2023-09-07T13:46:34.737" v="1045" actId="207"/>
          <ac:spMkLst>
            <pc:docMk/>
            <pc:sldMk cId="1592858757" sldId="3296"/>
            <ac:spMk id="17" creationId="{594C1A8A-045A-C759-677A-F96A4D60E795}"/>
          </ac:spMkLst>
        </pc:spChg>
        <pc:spChg chg="mod">
          <ac:chgData name="Helen Margolis" userId="e6a7afbc-961a-442d-a2df-b33b0221b063" providerId="ADAL" clId="{B056792E-0452-4F2B-A9B8-D0350C1917C2}" dt="2023-09-06T16:41:50.104" v="705"/>
          <ac:spMkLst>
            <pc:docMk/>
            <pc:sldMk cId="1592858757" sldId="3296"/>
            <ac:spMk id="18" creationId="{5CB01F6B-5A06-8DA1-A5A2-8BAFF5F4963E}"/>
          </ac:spMkLst>
        </pc:spChg>
        <pc:grpChg chg="add mod">
          <ac:chgData name="Helen Margolis" userId="e6a7afbc-961a-442d-a2df-b33b0221b063" providerId="ADAL" clId="{B056792E-0452-4F2B-A9B8-D0350C1917C2}" dt="2023-09-07T13:48:20.939" v="1054" actId="1076"/>
          <ac:grpSpMkLst>
            <pc:docMk/>
            <pc:sldMk cId="1592858757" sldId="3296"/>
            <ac:grpSpMk id="6" creationId="{F8CE4C89-3F12-1ECC-FEE0-1372AA6D21ED}"/>
          </ac:grpSpMkLst>
        </pc:grpChg>
        <pc:grpChg chg="add mod">
          <ac:chgData name="Helen Margolis" userId="e6a7afbc-961a-442d-a2df-b33b0221b063" providerId="ADAL" clId="{B056792E-0452-4F2B-A9B8-D0350C1917C2}" dt="2023-09-07T13:45:25.348" v="1043" actId="1076"/>
          <ac:grpSpMkLst>
            <pc:docMk/>
            <pc:sldMk cId="1592858757" sldId="3296"/>
            <ac:grpSpMk id="13" creationId="{D83B8BAA-B227-1501-4337-9562550B46AC}"/>
          </ac:grpSpMkLst>
        </pc:grpChg>
        <pc:grpChg chg="add mod">
          <ac:chgData name="Helen Margolis" userId="e6a7afbc-961a-442d-a2df-b33b0221b063" providerId="ADAL" clId="{B056792E-0452-4F2B-A9B8-D0350C1917C2}" dt="2023-09-06T16:41:50.104" v="705"/>
          <ac:grpSpMkLst>
            <pc:docMk/>
            <pc:sldMk cId="1592858757" sldId="3296"/>
            <ac:grpSpMk id="16" creationId="{7DEE3326-8900-0BE4-3976-78A668F135BA}"/>
          </ac:grpSpMkLst>
        </pc:grpChg>
        <pc:picChg chg="add mod">
          <ac:chgData name="Helen Margolis" userId="e6a7afbc-961a-442d-a2df-b33b0221b063" providerId="ADAL" clId="{B056792E-0452-4F2B-A9B8-D0350C1917C2}" dt="2023-09-07T13:46:40.699" v="1046" actId="14100"/>
          <ac:picMkLst>
            <pc:docMk/>
            <pc:sldMk cId="1592858757" sldId="3296"/>
            <ac:picMk id="3" creationId="{05ABAC51-C991-E509-C6CC-007998832ACA}"/>
          </ac:picMkLst>
        </pc:picChg>
        <pc:picChg chg="mod">
          <ac:chgData name="Helen Margolis" userId="e6a7afbc-961a-442d-a2df-b33b0221b063" providerId="ADAL" clId="{B056792E-0452-4F2B-A9B8-D0350C1917C2}" dt="2023-09-07T13:48:20.939" v="1054" actId="1076"/>
          <ac:picMkLst>
            <pc:docMk/>
            <pc:sldMk cId="1592858757" sldId="3296"/>
            <ac:picMk id="7" creationId="{000DDA5B-2654-ADAC-64C3-2981F34A7502}"/>
          </ac:picMkLst>
        </pc:picChg>
        <pc:picChg chg="mod">
          <ac:chgData name="Helen Margolis" userId="e6a7afbc-961a-442d-a2df-b33b0221b063" providerId="ADAL" clId="{B056792E-0452-4F2B-A9B8-D0350C1917C2}" dt="2023-09-07T13:45:25.348" v="1043" actId="1076"/>
          <ac:picMkLst>
            <pc:docMk/>
            <pc:sldMk cId="1592858757" sldId="3296"/>
            <ac:picMk id="15" creationId="{5E9B269C-26BD-875C-3D87-0305881BB538}"/>
          </ac:picMkLst>
        </pc:picChg>
      </pc:sldChg>
      <pc:sldChg chg="addSp modSp add mod ord modAnim">
        <pc:chgData name="Helen Margolis" userId="e6a7afbc-961a-442d-a2df-b33b0221b063" providerId="ADAL" clId="{B056792E-0452-4F2B-A9B8-D0350C1917C2}" dt="2023-09-07T19:02:33.649" v="3508" actId="20577"/>
        <pc:sldMkLst>
          <pc:docMk/>
          <pc:sldMk cId="3874633565" sldId="3297"/>
        </pc:sldMkLst>
        <pc:spChg chg="mod">
          <ac:chgData name="Helen Margolis" userId="e6a7afbc-961a-442d-a2df-b33b0221b063" providerId="ADAL" clId="{B056792E-0452-4F2B-A9B8-D0350C1917C2}" dt="2023-09-07T19:02:33.649" v="3508" actId="20577"/>
          <ac:spMkLst>
            <pc:docMk/>
            <pc:sldMk cId="3874633565" sldId="3297"/>
            <ac:spMk id="2" creationId="{9D16903B-9247-461D-87FF-601A6CE73898}"/>
          </ac:spMkLst>
        </pc:spChg>
        <pc:spChg chg="mod">
          <ac:chgData name="Helen Margolis" userId="e6a7afbc-961a-442d-a2df-b33b0221b063" providerId="ADAL" clId="{B056792E-0452-4F2B-A9B8-D0350C1917C2}" dt="2023-09-06T16:44:34.906" v="769"/>
          <ac:spMkLst>
            <pc:docMk/>
            <pc:sldMk cId="3874633565" sldId="3297"/>
            <ac:spMk id="6" creationId="{4A9C99CB-8396-2F34-5B0F-FA1CEBDD1630}"/>
          </ac:spMkLst>
        </pc:spChg>
        <pc:spChg chg="mod">
          <ac:chgData name="Helen Margolis" userId="e6a7afbc-961a-442d-a2df-b33b0221b063" providerId="ADAL" clId="{B056792E-0452-4F2B-A9B8-D0350C1917C2}" dt="2023-09-07T14:45:57.881" v="1098" actId="1076"/>
          <ac:spMkLst>
            <pc:docMk/>
            <pc:sldMk cId="3874633565" sldId="3297"/>
            <ac:spMk id="9" creationId="{DDDE75E5-6EA8-2D58-CB8E-6A5EC57F83FB}"/>
          </ac:spMkLst>
        </pc:spChg>
        <pc:spChg chg="mod">
          <ac:chgData name="Helen Margolis" userId="e6a7afbc-961a-442d-a2df-b33b0221b063" providerId="ADAL" clId="{B056792E-0452-4F2B-A9B8-D0350C1917C2}" dt="2023-09-07T14:45:57.881" v="1098" actId="1076"/>
          <ac:spMkLst>
            <pc:docMk/>
            <pc:sldMk cId="3874633565" sldId="3297"/>
            <ac:spMk id="14" creationId="{91A45617-FF02-D6CE-4F22-3AED4554ABEE}"/>
          </ac:spMkLst>
        </pc:spChg>
        <pc:spChg chg="mod">
          <ac:chgData name="Helen Margolis" userId="e6a7afbc-961a-442d-a2df-b33b0221b063" providerId="ADAL" clId="{B056792E-0452-4F2B-A9B8-D0350C1917C2}" dt="2023-09-07T14:45:57.881" v="1098" actId="1076"/>
          <ac:spMkLst>
            <pc:docMk/>
            <pc:sldMk cId="3874633565" sldId="3297"/>
            <ac:spMk id="16" creationId="{39A32F56-6926-B469-EEB8-BF7AD26E8CB3}"/>
          </ac:spMkLst>
        </pc:spChg>
        <pc:spChg chg="mod">
          <ac:chgData name="Helen Margolis" userId="e6a7afbc-961a-442d-a2df-b33b0221b063" providerId="ADAL" clId="{B056792E-0452-4F2B-A9B8-D0350C1917C2}" dt="2023-09-07T14:45:57.881" v="1098" actId="1076"/>
          <ac:spMkLst>
            <pc:docMk/>
            <pc:sldMk cId="3874633565" sldId="3297"/>
            <ac:spMk id="19" creationId="{8F484F09-4D19-C1E8-79F4-0579D530257E}"/>
          </ac:spMkLst>
        </pc:spChg>
        <pc:spChg chg="mod">
          <ac:chgData name="Helen Margolis" userId="e6a7afbc-961a-442d-a2df-b33b0221b063" providerId="ADAL" clId="{B056792E-0452-4F2B-A9B8-D0350C1917C2}" dt="2023-09-07T14:45:57.881" v="1098" actId="1076"/>
          <ac:spMkLst>
            <pc:docMk/>
            <pc:sldMk cId="3874633565" sldId="3297"/>
            <ac:spMk id="20" creationId="{25A4F975-20AE-C5C1-E6F8-178FE039B29D}"/>
          </ac:spMkLst>
        </pc:spChg>
        <pc:spChg chg="mod">
          <ac:chgData name="Helen Margolis" userId="e6a7afbc-961a-442d-a2df-b33b0221b063" providerId="ADAL" clId="{B056792E-0452-4F2B-A9B8-D0350C1917C2}" dt="2023-09-07T14:41:34.687" v="1083" actId="207"/>
          <ac:spMkLst>
            <pc:docMk/>
            <pc:sldMk cId="3874633565" sldId="3297"/>
            <ac:spMk id="23" creationId="{5E94B690-312A-7DC4-AD22-DA7D7E2F3F18}"/>
          </ac:spMkLst>
        </pc:spChg>
        <pc:spChg chg="mod">
          <ac:chgData name="Helen Margolis" userId="e6a7afbc-961a-442d-a2df-b33b0221b063" providerId="ADAL" clId="{B056792E-0452-4F2B-A9B8-D0350C1917C2}" dt="2023-09-07T14:41:42.940" v="1085" actId="207"/>
          <ac:spMkLst>
            <pc:docMk/>
            <pc:sldMk cId="3874633565" sldId="3297"/>
            <ac:spMk id="24" creationId="{4B2FCBE2-EE15-EF44-FE1C-F13C3D188F22}"/>
          </ac:spMkLst>
        </pc:spChg>
        <pc:spChg chg="mod">
          <ac:chgData name="Helen Margolis" userId="e6a7afbc-961a-442d-a2df-b33b0221b063" providerId="ADAL" clId="{B056792E-0452-4F2B-A9B8-D0350C1917C2}" dt="2023-09-06T16:44:34.906" v="769"/>
          <ac:spMkLst>
            <pc:docMk/>
            <pc:sldMk cId="3874633565" sldId="3297"/>
            <ac:spMk id="27" creationId="{79A9F87E-E459-04F4-45BB-1171C8AA77AF}"/>
          </ac:spMkLst>
        </pc:spChg>
        <pc:spChg chg="mod">
          <ac:chgData name="Helen Margolis" userId="e6a7afbc-961a-442d-a2df-b33b0221b063" providerId="ADAL" clId="{B056792E-0452-4F2B-A9B8-D0350C1917C2}" dt="2023-09-06T16:44:34.906" v="769"/>
          <ac:spMkLst>
            <pc:docMk/>
            <pc:sldMk cId="3874633565" sldId="3297"/>
            <ac:spMk id="30" creationId="{5210A7F7-9C81-1F7F-BF97-F21DA6035ACB}"/>
          </ac:spMkLst>
        </pc:spChg>
        <pc:spChg chg="mod">
          <ac:chgData name="Helen Margolis" userId="e6a7afbc-961a-442d-a2df-b33b0221b063" providerId="ADAL" clId="{B056792E-0452-4F2B-A9B8-D0350C1917C2}" dt="2023-09-06T16:44:34.906" v="769"/>
          <ac:spMkLst>
            <pc:docMk/>
            <pc:sldMk cId="3874633565" sldId="3297"/>
            <ac:spMk id="31" creationId="{4E6B4837-0ABA-00BB-BC3F-418A584DBA33}"/>
          </ac:spMkLst>
        </pc:spChg>
        <pc:grpChg chg="add mod">
          <ac:chgData name="Helen Margolis" userId="e6a7afbc-961a-442d-a2df-b33b0221b063" providerId="ADAL" clId="{B056792E-0452-4F2B-A9B8-D0350C1917C2}" dt="2023-09-07T14:46:03.079" v="1099" actId="1076"/>
          <ac:grpSpMkLst>
            <pc:docMk/>
            <pc:sldMk cId="3874633565" sldId="3297"/>
            <ac:grpSpMk id="3" creationId="{EE5AFC40-43B7-7E63-7A05-6D4AD8060E59}"/>
          </ac:grpSpMkLst>
        </pc:grpChg>
        <pc:grpChg chg="add mod">
          <ac:chgData name="Helen Margolis" userId="e6a7afbc-961a-442d-a2df-b33b0221b063" providerId="ADAL" clId="{B056792E-0452-4F2B-A9B8-D0350C1917C2}" dt="2023-09-07T14:45:57.881" v="1098" actId="1076"/>
          <ac:grpSpMkLst>
            <pc:docMk/>
            <pc:sldMk cId="3874633565" sldId="3297"/>
            <ac:grpSpMk id="7" creationId="{952D0E43-D771-041F-BC61-13BD66A76511}"/>
          </ac:grpSpMkLst>
        </pc:grpChg>
        <pc:grpChg chg="mod">
          <ac:chgData name="Helen Margolis" userId="e6a7afbc-961a-442d-a2df-b33b0221b063" providerId="ADAL" clId="{B056792E-0452-4F2B-A9B8-D0350C1917C2}" dt="2023-09-07T14:45:57.881" v="1098" actId="1076"/>
          <ac:grpSpMkLst>
            <pc:docMk/>
            <pc:sldMk cId="3874633565" sldId="3297"/>
            <ac:grpSpMk id="8" creationId="{B1529947-D135-E82F-8298-5C6C578A6579}"/>
          </ac:grpSpMkLst>
        </pc:grpChg>
        <pc:grpChg chg="mod">
          <ac:chgData name="Helen Margolis" userId="e6a7afbc-961a-442d-a2df-b33b0221b063" providerId="ADAL" clId="{B056792E-0452-4F2B-A9B8-D0350C1917C2}" dt="2023-09-07T14:45:57.881" v="1098" actId="1076"/>
          <ac:grpSpMkLst>
            <pc:docMk/>
            <pc:sldMk cId="3874633565" sldId="3297"/>
            <ac:grpSpMk id="13" creationId="{C29A889F-3C17-58E7-B6F3-9D2F906D3717}"/>
          </ac:grpSpMkLst>
        </pc:grpChg>
        <pc:grpChg chg="add mod">
          <ac:chgData name="Helen Margolis" userId="e6a7afbc-961a-442d-a2df-b33b0221b063" providerId="ADAL" clId="{B056792E-0452-4F2B-A9B8-D0350C1917C2}" dt="2023-09-06T16:44:34.906" v="769"/>
          <ac:grpSpMkLst>
            <pc:docMk/>
            <pc:sldMk cId="3874633565" sldId="3297"/>
            <ac:grpSpMk id="21" creationId="{5B41354E-8760-8105-F8A9-166BBE6A93A5}"/>
          </ac:grpSpMkLst>
        </pc:grpChg>
        <pc:grpChg chg="mod">
          <ac:chgData name="Helen Margolis" userId="e6a7afbc-961a-442d-a2df-b33b0221b063" providerId="ADAL" clId="{B056792E-0452-4F2B-A9B8-D0350C1917C2}" dt="2023-09-06T16:44:34.906" v="769"/>
          <ac:grpSpMkLst>
            <pc:docMk/>
            <pc:sldMk cId="3874633565" sldId="3297"/>
            <ac:grpSpMk id="22" creationId="{24AC4D20-D8DD-A2A6-E4B5-E8922925BEA2}"/>
          </ac:grpSpMkLst>
        </pc:grpChg>
        <pc:grpChg chg="mod">
          <ac:chgData name="Helen Margolis" userId="e6a7afbc-961a-442d-a2df-b33b0221b063" providerId="ADAL" clId="{B056792E-0452-4F2B-A9B8-D0350C1917C2}" dt="2023-09-06T16:44:34.906" v="769"/>
          <ac:grpSpMkLst>
            <pc:docMk/>
            <pc:sldMk cId="3874633565" sldId="3297"/>
            <ac:grpSpMk id="25" creationId="{D4DCDBF8-5FD6-282A-5DC2-94042989B9D2}"/>
          </ac:grpSpMkLst>
        </pc:grpChg>
        <pc:picChg chg="mod">
          <ac:chgData name="Helen Margolis" userId="e6a7afbc-961a-442d-a2df-b33b0221b063" providerId="ADAL" clId="{B056792E-0452-4F2B-A9B8-D0350C1917C2}" dt="2023-09-07T14:45:57.881" v="1098" actId="1076"/>
          <ac:picMkLst>
            <pc:docMk/>
            <pc:sldMk cId="3874633565" sldId="3297"/>
            <ac:picMk id="15" creationId="{F051AA56-9B82-1177-55CA-F89140A56079}"/>
          </ac:picMkLst>
        </pc:picChg>
        <pc:picChg chg="mod">
          <ac:chgData name="Helen Margolis" userId="e6a7afbc-961a-442d-a2df-b33b0221b063" providerId="ADAL" clId="{B056792E-0452-4F2B-A9B8-D0350C1917C2}" dt="2023-09-06T16:44:34.906" v="769"/>
          <ac:picMkLst>
            <pc:docMk/>
            <pc:sldMk cId="3874633565" sldId="3297"/>
            <ac:picMk id="26" creationId="{A4ECA2D0-35CC-158B-F332-019D91933995}"/>
          </ac:picMkLst>
        </pc:picChg>
        <pc:cxnChg chg="mod">
          <ac:chgData name="Helen Margolis" userId="e6a7afbc-961a-442d-a2df-b33b0221b063" providerId="ADAL" clId="{B056792E-0452-4F2B-A9B8-D0350C1917C2}" dt="2023-09-07T14:45:47.542" v="1096" actId="1076"/>
          <ac:cxnSpMkLst>
            <pc:docMk/>
            <pc:sldMk cId="3874633565" sldId="3297"/>
            <ac:cxnSpMk id="4" creationId="{605ED282-7554-B81E-68BC-AC1D80734FFF}"/>
          </ac:cxnSpMkLst>
        </pc:cxnChg>
        <pc:cxnChg chg="mod">
          <ac:chgData name="Helen Margolis" userId="e6a7afbc-961a-442d-a2df-b33b0221b063" providerId="ADAL" clId="{B056792E-0452-4F2B-A9B8-D0350C1917C2}" dt="2023-09-07T14:45:39.009" v="1094" actId="14100"/>
          <ac:cxnSpMkLst>
            <pc:docMk/>
            <pc:sldMk cId="3874633565" sldId="3297"/>
            <ac:cxnSpMk id="5" creationId="{2F4AE148-D4A5-75CD-A34A-58FE6589C775}"/>
          </ac:cxnSpMkLst>
        </pc:cxnChg>
        <pc:cxnChg chg="mod">
          <ac:chgData name="Helen Margolis" userId="e6a7afbc-961a-442d-a2df-b33b0221b063" providerId="ADAL" clId="{B056792E-0452-4F2B-A9B8-D0350C1917C2}" dt="2023-09-07T14:45:57.881" v="1098" actId="1076"/>
          <ac:cxnSpMkLst>
            <pc:docMk/>
            <pc:sldMk cId="3874633565" sldId="3297"/>
            <ac:cxnSpMk id="17" creationId="{3F5759FC-056E-A50A-747B-A3555769C99A}"/>
          </ac:cxnSpMkLst>
        </pc:cxnChg>
        <pc:cxnChg chg="mod">
          <ac:chgData name="Helen Margolis" userId="e6a7afbc-961a-442d-a2df-b33b0221b063" providerId="ADAL" clId="{B056792E-0452-4F2B-A9B8-D0350C1917C2}" dt="2023-09-07T14:45:57.881" v="1098" actId="1076"/>
          <ac:cxnSpMkLst>
            <pc:docMk/>
            <pc:sldMk cId="3874633565" sldId="3297"/>
            <ac:cxnSpMk id="18" creationId="{E2F23EC0-ABFC-9966-EF1D-DC96D50238C7}"/>
          </ac:cxnSpMkLst>
        </pc:cxnChg>
        <pc:cxnChg chg="mod">
          <ac:chgData name="Helen Margolis" userId="e6a7afbc-961a-442d-a2df-b33b0221b063" providerId="ADAL" clId="{B056792E-0452-4F2B-A9B8-D0350C1917C2}" dt="2023-09-06T16:44:34.906" v="769"/>
          <ac:cxnSpMkLst>
            <pc:docMk/>
            <pc:sldMk cId="3874633565" sldId="3297"/>
            <ac:cxnSpMk id="28" creationId="{3D9AFA9A-E099-F57E-D091-1F42604E272A}"/>
          </ac:cxnSpMkLst>
        </pc:cxnChg>
        <pc:cxnChg chg="mod">
          <ac:chgData name="Helen Margolis" userId="e6a7afbc-961a-442d-a2df-b33b0221b063" providerId="ADAL" clId="{B056792E-0452-4F2B-A9B8-D0350C1917C2}" dt="2023-09-06T16:44:34.906" v="769"/>
          <ac:cxnSpMkLst>
            <pc:docMk/>
            <pc:sldMk cId="3874633565" sldId="3297"/>
            <ac:cxnSpMk id="29" creationId="{3EA588CA-9BBE-B521-DF13-C794E559E09F}"/>
          </ac:cxnSpMkLst>
        </pc:cxnChg>
      </pc:sldChg>
      <pc:sldChg chg="addSp modSp add mod ord">
        <pc:chgData name="Helen Margolis" userId="e6a7afbc-961a-442d-a2df-b33b0221b063" providerId="ADAL" clId="{B056792E-0452-4F2B-A9B8-D0350C1917C2}" dt="2023-09-07T13:11:57.308" v="841"/>
        <pc:sldMkLst>
          <pc:docMk/>
          <pc:sldMk cId="4125509260" sldId="3298"/>
        </pc:sldMkLst>
        <pc:spChg chg="mod">
          <ac:chgData name="Helen Margolis" userId="e6a7afbc-961a-442d-a2df-b33b0221b063" providerId="ADAL" clId="{B056792E-0452-4F2B-A9B8-D0350C1917C2}" dt="2023-09-06T16:40:33.888" v="635" actId="207"/>
          <ac:spMkLst>
            <pc:docMk/>
            <pc:sldMk cId="4125509260" sldId="3298"/>
            <ac:spMk id="9" creationId="{1129499C-A300-04E0-7740-A01F01CA0C30}"/>
          </ac:spMkLst>
        </pc:spChg>
        <pc:spChg chg="mod">
          <ac:chgData name="Helen Margolis" userId="e6a7afbc-961a-442d-a2df-b33b0221b063" providerId="ADAL" clId="{B056792E-0452-4F2B-A9B8-D0350C1917C2}" dt="2023-09-06T16:40:21.754" v="634" actId="113"/>
          <ac:spMkLst>
            <pc:docMk/>
            <pc:sldMk cId="4125509260" sldId="3298"/>
            <ac:spMk id="13" creationId="{A55F0290-79E1-DBF6-BE86-00EC92E27F03}"/>
          </ac:spMkLst>
        </pc:spChg>
        <pc:spChg chg="add mod">
          <ac:chgData name="Helen Margolis" userId="e6a7afbc-961a-442d-a2df-b33b0221b063" providerId="ADAL" clId="{B056792E-0452-4F2B-A9B8-D0350C1917C2}" dt="2023-09-07T13:11:57.308" v="841"/>
          <ac:spMkLst>
            <pc:docMk/>
            <pc:sldMk cId="4125509260" sldId="3298"/>
            <ac:spMk id="20" creationId="{9CF4D4A3-1A1E-451B-3DC8-58DBD549B6FF}"/>
          </ac:spMkLst>
        </pc:spChg>
      </pc:sldChg>
      <pc:sldChg chg="addSp modSp add mod ord">
        <pc:chgData name="Helen Margolis" userId="e6a7afbc-961a-442d-a2df-b33b0221b063" providerId="ADAL" clId="{B056792E-0452-4F2B-A9B8-D0350C1917C2}" dt="2023-09-07T13:11:59.804" v="842"/>
        <pc:sldMkLst>
          <pc:docMk/>
          <pc:sldMk cId="3879804412" sldId="3299"/>
        </pc:sldMkLst>
        <pc:spChg chg="mod">
          <ac:chgData name="Helen Margolis" userId="e6a7afbc-961a-442d-a2df-b33b0221b063" providerId="ADAL" clId="{B056792E-0452-4F2B-A9B8-D0350C1917C2}" dt="2023-09-06T16:42:44.734" v="712" actId="113"/>
          <ac:spMkLst>
            <pc:docMk/>
            <pc:sldMk cId="3879804412" sldId="3299"/>
            <ac:spMk id="9" creationId="{1129499C-A300-04E0-7740-A01F01CA0C30}"/>
          </ac:spMkLst>
        </pc:spChg>
        <pc:spChg chg="mod">
          <ac:chgData name="Helen Margolis" userId="e6a7afbc-961a-442d-a2df-b33b0221b063" providerId="ADAL" clId="{B056792E-0452-4F2B-A9B8-D0350C1917C2}" dt="2023-09-06T16:42:49.391" v="713" actId="207"/>
          <ac:spMkLst>
            <pc:docMk/>
            <pc:sldMk cId="3879804412" sldId="3299"/>
            <ac:spMk id="13" creationId="{A55F0290-79E1-DBF6-BE86-00EC92E27F03}"/>
          </ac:spMkLst>
        </pc:spChg>
        <pc:spChg chg="add mod">
          <ac:chgData name="Helen Margolis" userId="e6a7afbc-961a-442d-a2df-b33b0221b063" providerId="ADAL" clId="{B056792E-0452-4F2B-A9B8-D0350C1917C2}" dt="2023-09-07T13:11:59.804" v="842"/>
          <ac:spMkLst>
            <pc:docMk/>
            <pc:sldMk cId="3879804412" sldId="3299"/>
            <ac:spMk id="20" creationId="{41CD864D-1686-BEDA-0B57-4F09ED034646}"/>
          </ac:spMkLst>
        </pc:spChg>
      </pc:sldChg>
      <pc:sldChg chg="addSp modSp add mod ord">
        <pc:chgData name="Helen Margolis" userId="e6a7afbc-961a-442d-a2df-b33b0221b063" providerId="ADAL" clId="{B056792E-0452-4F2B-A9B8-D0350C1917C2}" dt="2023-09-07T13:12:02.433" v="843"/>
        <pc:sldMkLst>
          <pc:docMk/>
          <pc:sldMk cId="542286190" sldId="3300"/>
        </pc:sldMkLst>
        <pc:spChg chg="mod">
          <ac:chgData name="Helen Margolis" userId="e6a7afbc-961a-442d-a2df-b33b0221b063" providerId="ADAL" clId="{B056792E-0452-4F2B-A9B8-D0350C1917C2}" dt="2023-09-06T16:45:39.730" v="776" actId="207"/>
          <ac:spMkLst>
            <pc:docMk/>
            <pc:sldMk cId="542286190" sldId="3300"/>
            <ac:spMk id="9" creationId="{1129499C-A300-04E0-7740-A01F01CA0C30}"/>
          </ac:spMkLst>
        </pc:spChg>
        <pc:spChg chg="mod">
          <ac:chgData name="Helen Margolis" userId="e6a7afbc-961a-442d-a2df-b33b0221b063" providerId="ADAL" clId="{B056792E-0452-4F2B-A9B8-D0350C1917C2}" dt="2023-09-06T16:45:43.288" v="777" actId="113"/>
          <ac:spMkLst>
            <pc:docMk/>
            <pc:sldMk cId="542286190" sldId="3300"/>
            <ac:spMk id="13" creationId="{A55F0290-79E1-DBF6-BE86-00EC92E27F03}"/>
          </ac:spMkLst>
        </pc:spChg>
        <pc:spChg chg="add mod">
          <ac:chgData name="Helen Margolis" userId="e6a7afbc-961a-442d-a2df-b33b0221b063" providerId="ADAL" clId="{B056792E-0452-4F2B-A9B8-D0350C1917C2}" dt="2023-09-07T13:12:02.433" v="843"/>
          <ac:spMkLst>
            <pc:docMk/>
            <pc:sldMk cId="542286190" sldId="3300"/>
            <ac:spMk id="20" creationId="{72E0361B-4B3B-7322-A839-6F9AAA47A26B}"/>
          </ac:spMkLst>
        </pc:spChg>
      </pc:sldChg>
      <pc:sldChg chg="add del">
        <pc:chgData name="Helen Margolis" userId="e6a7afbc-961a-442d-a2df-b33b0221b063" providerId="ADAL" clId="{B056792E-0452-4F2B-A9B8-D0350C1917C2}" dt="2023-09-07T19:03:24.490" v="3511" actId="47"/>
        <pc:sldMkLst>
          <pc:docMk/>
          <pc:sldMk cId="2459957550" sldId="3301"/>
        </pc:sldMkLst>
      </pc:sldChg>
      <pc:sldChg chg="addSp delSp modSp add del mod ord modAnim">
        <pc:chgData name="Helen Margolis" userId="e6a7afbc-961a-442d-a2df-b33b0221b063" providerId="ADAL" clId="{B056792E-0452-4F2B-A9B8-D0350C1917C2}" dt="2023-09-07T17:15:37.920" v="1945" actId="47"/>
        <pc:sldMkLst>
          <pc:docMk/>
          <pc:sldMk cId="937605681" sldId="3302"/>
        </pc:sldMkLst>
        <pc:spChg chg="mod">
          <ac:chgData name="Helen Margolis" userId="e6a7afbc-961a-442d-a2df-b33b0221b063" providerId="ADAL" clId="{B056792E-0452-4F2B-A9B8-D0350C1917C2}" dt="2023-09-07T17:11:10.644" v="1913" actId="20577"/>
          <ac:spMkLst>
            <pc:docMk/>
            <pc:sldMk cId="937605681" sldId="3302"/>
            <ac:spMk id="2" creationId="{9D16903B-9247-461D-87FF-601A6CE73898}"/>
          </ac:spMkLst>
        </pc:spChg>
        <pc:spChg chg="del">
          <ac:chgData name="Helen Margolis" userId="e6a7afbc-961a-442d-a2df-b33b0221b063" providerId="ADAL" clId="{B056792E-0452-4F2B-A9B8-D0350C1917C2}" dt="2023-09-07T17:10:54.859" v="1902" actId="478"/>
          <ac:spMkLst>
            <pc:docMk/>
            <pc:sldMk cId="937605681" sldId="3302"/>
            <ac:spMk id="9" creationId="{1129499C-A300-04E0-7740-A01F01CA0C30}"/>
          </ac:spMkLst>
        </pc:spChg>
        <pc:spChg chg="del">
          <ac:chgData name="Helen Margolis" userId="e6a7afbc-961a-442d-a2df-b33b0221b063" providerId="ADAL" clId="{B056792E-0452-4F2B-A9B8-D0350C1917C2}" dt="2023-09-07T17:10:42.796" v="1897" actId="478"/>
          <ac:spMkLst>
            <pc:docMk/>
            <pc:sldMk cId="937605681" sldId="3302"/>
            <ac:spMk id="13" creationId="{A55F0290-79E1-DBF6-BE86-00EC92E27F03}"/>
          </ac:spMkLst>
        </pc:spChg>
        <pc:spChg chg="add mod">
          <ac:chgData name="Helen Margolis" userId="e6a7afbc-961a-442d-a2df-b33b0221b063" providerId="ADAL" clId="{B056792E-0452-4F2B-A9B8-D0350C1917C2}" dt="2023-09-07T17:11:22.280" v="1915" actId="14100"/>
          <ac:spMkLst>
            <pc:docMk/>
            <pc:sldMk cId="937605681" sldId="3302"/>
            <ac:spMk id="20" creationId="{3C9470CA-698C-7114-4200-52415BAE724D}"/>
          </ac:spMkLst>
        </pc:spChg>
        <pc:spChg chg="del">
          <ac:chgData name="Helen Margolis" userId="e6a7afbc-961a-442d-a2df-b33b0221b063" providerId="ADAL" clId="{B056792E-0452-4F2B-A9B8-D0350C1917C2}" dt="2023-09-07T17:11:00.828" v="1904" actId="478"/>
          <ac:spMkLst>
            <pc:docMk/>
            <pc:sldMk cId="937605681" sldId="3302"/>
            <ac:spMk id="21" creationId="{E6D995DB-0DBF-F1DB-8DC5-3D9CA5B33ECD}"/>
          </ac:spMkLst>
        </pc:spChg>
        <pc:spChg chg="mod">
          <ac:chgData name="Helen Margolis" userId="e6a7afbc-961a-442d-a2df-b33b0221b063" providerId="ADAL" clId="{B056792E-0452-4F2B-A9B8-D0350C1917C2}" dt="2023-09-07T17:09:04.186" v="1880"/>
          <ac:spMkLst>
            <pc:docMk/>
            <pc:sldMk cId="937605681" sldId="3302"/>
            <ac:spMk id="26" creationId="{E313781F-4D68-3C1B-FAC2-DA46A0003C54}"/>
          </ac:spMkLst>
        </pc:spChg>
        <pc:spChg chg="mod">
          <ac:chgData name="Helen Margolis" userId="e6a7afbc-961a-442d-a2df-b33b0221b063" providerId="ADAL" clId="{B056792E-0452-4F2B-A9B8-D0350C1917C2}" dt="2023-09-07T17:09:04.186" v="1880"/>
          <ac:spMkLst>
            <pc:docMk/>
            <pc:sldMk cId="937605681" sldId="3302"/>
            <ac:spMk id="27" creationId="{525B68A9-9ABB-15EE-7541-98E52BCD5C4B}"/>
          </ac:spMkLst>
        </pc:spChg>
        <pc:spChg chg="mod">
          <ac:chgData name="Helen Margolis" userId="e6a7afbc-961a-442d-a2df-b33b0221b063" providerId="ADAL" clId="{B056792E-0452-4F2B-A9B8-D0350C1917C2}" dt="2023-09-07T17:09:04.186" v="1880"/>
          <ac:spMkLst>
            <pc:docMk/>
            <pc:sldMk cId="937605681" sldId="3302"/>
            <ac:spMk id="33" creationId="{1A4C2813-A3C0-8EB5-B87C-9F733C3B2242}"/>
          </ac:spMkLst>
        </pc:spChg>
        <pc:spChg chg="mod">
          <ac:chgData name="Helen Margolis" userId="e6a7afbc-961a-442d-a2df-b33b0221b063" providerId="ADAL" clId="{B056792E-0452-4F2B-A9B8-D0350C1917C2}" dt="2023-09-07T17:09:04.186" v="1880"/>
          <ac:spMkLst>
            <pc:docMk/>
            <pc:sldMk cId="937605681" sldId="3302"/>
            <ac:spMk id="34" creationId="{B95C1A75-1547-0F7B-3859-B95B8CEC4493}"/>
          </ac:spMkLst>
        </pc:spChg>
        <pc:spChg chg="mod">
          <ac:chgData name="Helen Margolis" userId="e6a7afbc-961a-442d-a2df-b33b0221b063" providerId="ADAL" clId="{B056792E-0452-4F2B-A9B8-D0350C1917C2}" dt="2023-09-07T17:09:04.186" v="1880"/>
          <ac:spMkLst>
            <pc:docMk/>
            <pc:sldMk cId="937605681" sldId="3302"/>
            <ac:spMk id="35" creationId="{07CBFFC9-06EF-36C0-F265-3ADA3C88C061}"/>
          </ac:spMkLst>
        </pc:spChg>
        <pc:spChg chg="mod">
          <ac:chgData name="Helen Margolis" userId="e6a7afbc-961a-442d-a2df-b33b0221b063" providerId="ADAL" clId="{B056792E-0452-4F2B-A9B8-D0350C1917C2}" dt="2023-09-07T17:09:04.186" v="1880"/>
          <ac:spMkLst>
            <pc:docMk/>
            <pc:sldMk cId="937605681" sldId="3302"/>
            <ac:spMk id="36" creationId="{40AA8206-715A-9BEC-A97F-15245DF69940}"/>
          </ac:spMkLst>
        </pc:spChg>
        <pc:spChg chg="mod">
          <ac:chgData name="Helen Margolis" userId="e6a7afbc-961a-442d-a2df-b33b0221b063" providerId="ADAL" clId="{B056792E-0452-4F2B-A9B8-D0350C1917C2}" dt="2023-09-07T17:09:04.186" v="1880"/>
          <ac:spMkLst>
            <pc:docMk/>
            <pc:sldMk cId="937605681" sldId="3302"/>
            <ac:spMk id="37" creationId="{9DD0F0F1-D6C1-EEC2-B805-125F917A638C}"/>
          </ac:spMkLst>
        </pc:spChg>
        <pc:spChg chg="mod">
          <ac:chgData name="Helen Margolis" userId="e6a7afbc-961a-442d-a2df-b33b0221b063" providerId="ADAL" clId="{B056792E-0452-4F2B-A9B8-D0350C1917C2}" dt="2023-09-07T17:09:04.186" v="1880"/>
          <ac:spMkLst>
            <pc:docMk/>
            <pc:sldMk cId="937605681" sldId="3302"/>
            <ac:spMk id="39" creationId="{4EA0CE65-54C7-7142-E7B4-0BD8A06E9057}"/>
          </ac:spMkLst>
        </pc:spChg>
        <pc:spChg chg="mod">
          <ac:chgData name="Helen Margolis" userId="e6a7afbc-961a-442d-a2df-b33b0221b063" providerId="ADAL" clId="{B056792E-0452-4F2B-A9B8-D0350C1917C2}" dt="2023-09-07T17:09:04.186" v="1880"/>
          <ac:spMkLst>
            <pc:docMk/>
            <pc:sldMk cId="937605681" sldId="3302"/>
            <ac:spMk id="41" creationId="{804133F6-8C73-1C16-E2F8-146DBD57700D}"/>
          </ac:spMkLst>
        </pc:spChg>
        <pc:spChg chg="mod">
          <ac:chgData name="Helen Margolis" userId="e6a7afbc-961a-442d-a2df-b33b0221b063" providerId="ADAL" clId="{B056792E-0452-4F2B-A9B8-D0350C1917C2}" dt="2023-09-07T17:09:04.186" v="1880"/>
          <ac:spMkLst>
            <pc:docMk/>
            <pc:sldMk cId="937605681" sldId="3302"/>
            <ac:spMk id="44" creationId="{FBD33FAE-48AC-A271-95A4-86C4C4B8D778}"/>
          </ac:spMkLst>
        </pc:spChg>
        <pc:grpChg chg="del">
          <ac:chgData name="Helen Margolis" userId="e6a7afbc-961a-442d-a2df-b33b0221b063" providerId="ADAL" clId="{B056792E-0452-4F2B-A9B8-D0350C1917C2}" dt="2023-09-07T17:10:52.645" v="1901" actId="478"/>
          <ac:grpSpMkLst>
            <pc:docMk/>
            <pc:sldMk cId="937605681" sldId="3302"/>
            <ac:grpSpMk id="3" creationId="{E60F43F9-C19E-F40E-A44E-69B38D339C4E}"/>
          </ac:grpSpMkLst>
        </pc:grpChg>
        <pc:grpChg chg="del">
          <ac:chgData name="Helen Margolis" userId="e6a7afbc-961a-442d-a2df-b33b0221b063" providerId="ADAL" clId="{B056792E-0452-4F2B-A9B8-D0350C1917C2}" dt="2023-09-07T17:10:39.412" v="1895" actId="478"/>
          <ac:grpSpMkLst>
            <pc:docMk/>
            <pc:sldMk cId="937605681" sldId="3302"/>
            <ac:grpSpMk id="6" creationId="{6C44459F-2D2F-1A43-E3D9-5C2242C1BA0C}"/>
          </ac:grpSpMkLst>
        </pc:grpChg>
        <pc:grpChg chg="del">
          <ac:chgData name="Helen Margolis" userId="e6a7afbc-961a-442d-a2df-b33b0221b063" providerId="ADAL" clId="{B056792E-0452-4F2B-A9B8-D0350C1917C2}" dt="2023-09-07T17:10:37.796" v="1894" actId="478"/>
          <ac:grpSpMkLst>
            <pc:docMk/>
            <pc:sldMk cId="937605681" sldId="3302"/>
            <ac:grpSpMk id="15" creationId="{2AADD410-3550-985E-6E66-F60B4016FE8A}"/>
          </ac:grpSpMkLst>
        </pc:grpChg>
        <pc:grpChg chg="add mod">
          <ac:chgData name="Helen Margolis" userId="e6a7afbc-961a-442d-a2df-b33b0221b063" providerId="ADAL" clId="{B056792E-0452-4F2B-A9B8-D0350C1917C2}" dt="2023-09-07T17:11:03.665" v="1905" actId="1076"/>
          <ac:grpSpMkLst>
            <pc:docMk/>
            <pc:sldMk cId="937605681" sldId="3302"/>
            <ac:grpSpMk id="23" creationId="{01A7E344-540B-7BAA-695A-C1C94361480E}"/>
          </ac:grpSpMkLst>
        </pc:grpChg>
        <pc:grpChg chg="mod">
          <ac:chgData name="Helen Margolis" userId="e6a7afbc-961a-442d-a2df-b33b0221b063" providerId="ADAL" clId="{B056792E-0452-4F2B-A9B8-D0350C1917C2}" dt="2023-09-07T17:09:04.186" v="1880"/>
          <ac:grpSpMkLst>
            <pc:docMk/>
            <pc:sldMk cId="937605681" sldId="3302"/>
            <ac:grpSpMk id="29" creationId="{D736591A-5C86-B01C-7F78-BB86E730EE33}"/>
          </ac:grpSpMkLst>
        </pc:grpChg>
        <pc:grpChg chg="mod">
          <ac:chgData name="Helen Margolis" userId="e6a7afbc-961a-442d-a2df-b33b0221b063" providerId="ADAL" clId="{B056792E-0452-4F2B-A9B8-D0350C1917C2}" dt="2023-09-07T17:09:04.186" v="1880"/>
          <ac:grpSpMkLst>
            <pc:docMk/>
            <pc:sldMk cId="937605681" sldId="3302"/>
            <ac:grpSpMk id="30" creationId="{3E65196D-A472-42EA-82F0-75AD643E440A}"/>
          </ac:grpSpMkLst>
        </pc:grpChg>
        <pc:grpChg chg="mod">
          <ac:chgData name="Helen Margolis" userId="e6a7afbc-961a-442d-a2df-b33b0221b063" providerId="ADAL" clId="{B056792E-0452-4F2B-A9B8-D0350C1917C2}" dt="2023-09-07T17:09:04.186" v="1880"/>
          <ac:grpSpMkLst>
            <pc:docMk/>
            <pc:sldMk cId="937605681" sldId="3302"/>
            <ac:grpSpMk id="31" creationId="{56400A46-BC25-7FDE-D9BF-A0087CE15C50}"/>
          </ac:grpSpMkLst>
        </pc:grpChg>
        <pc:grpChg chg="mod">
          <ac:chgData name="Helen Margolis" userId="e6a7afbc-961a-442d-a2df-b33b0221b063" providerId="ADAL" clId="{B056792E-0452-4F2B-A9B8-D0350C1917C2}" dt="2023-09-07T17:09:04.186" v="1880"/>
          <ac:grpSpMkLst>
            <pc:docMk/>
            <pc:sldMk cId="937605681" sldId="3302"/>
            <ac:grpSpMk id="32" creationId="{E00E0D28-0815-FB7B-738B-A9A0BD44D28F}"/>
          </ac:grpSpMkLst>
        </pc:grpChg>
        <pc:picChg chg="del">
          <ac:chgData name="Helen Margolis" userId="e6a7afbc-961a-442d-a2df-b33b0221b063" providerId="ADAL" clId="{B056792E-0452-4F2B-A9B8-D0350C1917C2}" dt="2023-09-07T17:10:36.516" v="1893" actId="478"/>
          <ac:picMkLst>
            <pc:docMk/>
            <pc:sldMk cId="937605681" sldId="3302"/>
            <ac:picMk id="19" creationId="{E635E6A0-6CFB-30DE-BEC7-B964DAC2C85C}"/>
          </ac:picMkLst>
        </pc:picChg>
        <pc:picChg chg="del">
          <ac:chgData name="Helen Margolis" userId="e6a7afbc-961a-442d-a2df-b33b0221b063" providerId="ADAL" clId="{B056792E-0452-4F2B-A9B8-D0350C1917C2}" dt="2023-09-07T16:57:56.316" v="1674"/>
          <ac:picMkLst>
            <pc:docMk/>
            <pc:sldMk cId="937605681" sldId="3302"/>
            <ac:picMk id="22" creationId="{DDABC646-9F33-1B0C-FD9E-088106554B53}"/>
          </ac:picMkLst>
        </pc:picChg>
        <pc:cxnChg chg="del">
          <ac:chgData name="Helen Margolis" userId="e6a7afbc-961a-442d-a2df-b33b0221b063" providerId="ADAL" clId="{B056792E-0452-4F2B-A9B8-D0350C1917C2}" dt="2023-09-07T17:10:41.111" v="1896" actId="478"/>
          <ac:cxnSpMkLst>
            <pc:docMk/>
            <pc:sldMk cId="937605681" sldId="3302"/>
            <ac:cxnSpMk id="14" creationId="{52E41E51-AC8E-802F-3835-2FFA57B3BA21}"/>
          </ac:cxnSpMkLst>
        </pc:cxnChg>
        <pc:cxnChg chg="mod">
          <ac:chgData name="Helen Margolis" userId="e6a7afbc-961a-442d-a2df-b33b0221b063" providerId="ADAL" clId="{B056792E-0452-4F2B-A9B8-D0350C1917C2}" dt="2023-09-07T17:09:04.186" v="1880"/>
          <ac:cxnSpMkLst>
            <pc:docMk/>
            <pc:sldMk cId="937605681" sldId="3302"/>
            <ac:cxnSpMk id="24" creationId="{AE74D37C-5DDC-B76E-036E-5071F3D8F56F}"/>
          </ac:cxnSpMkLst>
        </pc:cxnChg>
        <pc:cxnChg chg="mod">
          <ac:chgData name="Helen Margolis" userId="e6a7afbc-961a-442d-a2df-b33b0221b063" providerId="ADAL" clId="{B056792E-0452-4F2B-A9B8-D0350C1917C2}" dt="2023-09-07T17:09:04.186" v="1880"/>
          <ac:cxnSpMkLst>
            <pc:docMk/>
            <pc:sldMk cId="937605681" sldId="3302"/>
            <ac:cxnSpMk id="25" creationId="{1B8C3DE3-7DAD-FC0E-7251-7F51F57742CA}"/>
          </ac:cxnSpMkLst>
        </pc:cxnChg>
        <pc:cxnChg chg="mod">
          <ac:chgData name="Helen Margolis" userId="e6a7afbc-961a-442d-a2df-b33b0221b063" providerId="ADAL" clId="{B056792E-0452-4F2B-A9B8-D0350C1917C2}" dt="2023-09-07T17:09:04.186" v="1880"/>
          <ac:cxnSpMkLst>
            <pc:docMk/>
            <pc:sldMk cId="937605681" sldId="3302"/>
            <ac:cxnSpMk id="28" creationId="{444C3991-7912-611F-380F-ACE7F8DDD7C2}"/>
          </ac:cxnSpMkLst>
        </pc:cxnChg>
        <pc:cxnChg chg="mod">
          <ac:chgData name="Helen Margolis" userId="e6a7afbc-961a-442d-a2df-b33b0221b063" providerId="ADAL" clId="{B056792E-0452-4F2B-A9B8-D0350C1917C2}" dt="2023-09-07T17:09:04.186" v="1880"/>
          <ac:cxnSpMkLst>
            <pc:docMk/>
            <pc:sldMk cId="937605681" sldId="3302"/>
            <ac:cxnSpMk id="38" creationId="{7CF7A52E-CAD8-89FA-E7C9-89D5E8BBA4DD}"/>
          </ac:cxnSpMkLst>
        </pc:cxnChg>
        <pc:cxnChg chg="mod">
          <ac:chgData name="Helen Margolis" userId="e6a7afbc-961a-442d-a2df-b33b0221b063" providerId="ADAL" clId="{B056792E-0452-4F2B-A9B8-D0350C1917C2}" dt="2023-09-07T17:09:04.186" v="1880"/>
          <ac:cxnSpMkLst>
            <pc:docMk/>
            <pc:sldMk cId="937605681" sldId="3302"/>
            <ac:cxnSpMk id="40" creationId="{4ADC3EEF-EFFF-9A4F-7699-1C783C2AB09E}"/>
          </ac:cxnSpMkLst>
        </pc:cxnChg>
        <pc:cxnChg chg="mod">
          <ac:chgData name="Helen Margolis" userId="e6a7afbc-961a-442d-a2df-b33b0221b063" providerId="ADAL" clId="{B056792E-0452-4F2B-A9B8-D0350C1917C2}" dt="2023-09-07T17:09:04.186" v="1880"/>
          <ac:cxnSpMkLst>
            <pc:docMk/>
            <pc:sldMk cId="937605681" sldId="3302"/>
            <ac:cxnSpMk id="42" creationId="{20056B1C-C4BF-106A-D7AD-6998A8473D6C}"/>
          </ac:cxnSpMkLst>
        </pc:cxnChg>
        <pc:cxnChg chg="mod">
          <ac:chgData name="Helen Margolis" userId="e6a7afbc-961a-442d-a2df-b33b0221b063" providerId="ADAL" clId="{B056792E-0452-4F2B-A9B8-D0350C1917C2}" dt="2023-09-07T17:09:04.186" v="1880"/>
          <ac:cxnSpMkLst>
            <pc:docMk/>
            <pc:sldMk cId="937605681" sldId="3302"/>
            <ac:cxnSpMk id="43" creationId="{5D1027C9-F6E1-67B9-8FDD-D7F020F79918}"/>
          </ac:cxnSpMkLst>
        </pc:cxnChg>
      </pc:sldChg>
      <pc:sldChg chg="addSp delSp modSp add del mod modAnim">
        <pc:chgData name="Helen Margolis" userId="e6a7afbc-961a-442d-a2df-b33b0221b063" providerId="ADAL" clId="{B056792E-0452-4F2B-A9B8-D0350C1917C2}" dt="2023-09-07T13:42:54.515" v="1020" actId="2696"/>
        <pc:sldMkLst>
          <pc:docMk/>
          <pc:sldMk cId="1570768152" sldId="3302"/>
        </pc:sldMkLst>
        <pc:spChg chg="mod">
          <ac:chgData name="Helen Margolis" userId="e6a7afbc-961a-442d-a2df-b33b0221b063" providerId="ADAL" clId="{B056792E-0452-4F2B-A9B8-D0350C1917C2}" dt="2023-09-07T13:28:23.337" v="852" actId="1076"/>
          <ac:spMkLst>
            <pc:docMk/>
            <pc:sldMk cId="1570768152" sldId="3302"/>
            <ac:spMk id="4" creationId="{5F79CF9E-021F-9A38-D7C4-719CE7071B0D}"/>
          </ac:spMkLst>
        </pc:spChg>
        <pc:spChg chg="mod topLvl">
          <ac:chgData name="Helen Margolis" userId="e6a7afbc-961a-442d-a2df-b33b0221b063" providerId="ADAL" clId="{B056792E-0452-4F2B-A9B8-D0350C1917C2}" dt="2023-09-07T13:28:08.129" v="850" actId="1076"/>
          <ac:spMkLst>
            <pc:docMk/>
            <pc:sldMk cId="1570768152" sldId="3302"/>
            <ac:spMk id="8" creationId="{B8B69FA5-D330-24C2-3A3C-871929901DD0}"/>
          </ac:spMkLst>
        </pc:spChg>
        <pc:spChg chg="mod topLvl">
          <ac:chgData name="Helen Margolis" userId="e6a7afbc-961a-442d-a2df-b33b0221b063" providerId="ADAL" clId="{B056792E-0452-4F2B-A9B8-D0350C1917C2}" dt="2023-09-07T13:27:56.836" v="847" actId="165"/>
          <ac:spMkLst>
            <pc:docMk/>
            <pc:sldMk cId="1570768152" sldId="3302"/>
            <ac:spMk id="9" creationId="{97E6DA15-6EC0-D667-6412-BF04D2A6DD45}"/>
          </ac:spMkLst>
        </pc:spChg>
        <pc:spChg chg="mod">
          <ac:chgData name="Helen Margolis" userId="e6a7afbc-961a-442d-a2df-b33b0221b063" providerId="ADAL" clId="{B056792E-0452-4F2B-A9B8-D0350C1917C2}" dt="2023-09-07T13:28:12.935" v="851" actId="1076"/>
          <ac:spMkLst>
            <pc:docMk/>
            <pc:sldMk cId="1570768152" sldId="3302"/>
            <ac:spMk id="17" creationId="{594C1A8A-045A-C759-677A-F96A4D60E795}"/>
          </ac:spMkLst>
        </pc:spChg>
        <pc:spChg chg="mod">
          <ac:chgData name="Helen Margolis" userId="e6a7afbc-961a-442d-a2df-b33b0221b063" providerId="ADAL" clId="{B056792E-0452-4F2B-A9B8-D0350C1917C2}" dt="2023-09-07T13:28:12.935" v="851" actId="1076"/>
          <ac:spMkLst>
            <pc:docMk/>
            <pc:sldMk cId="1570768152" sldId="3302"/>
            <ac:spMk id="18" creationId="{5CB01F6B-5A06-8DA1-A5A2-8BAFF5F4963E}"/>
          </ac:spMkLst>
        </pc:spChg>
        <pc:spChg chg="add mod">
          <ac:chgData name="Helen Margolis" userId="e6a7afbc-961a-442d-a2df-b33b0221b063" providerId="ADAL" clId="{B056792E-0452-4F2B-A9B8-D0350C1917C2}" dt="2023-09-07T13:31:42.459" v="938" actId="6549"/>
          <ac:spMkLst>
            <pc:docMk/>
            <pc:sldMk cId="1570768152" sldId="3302"/>
            <ac:spMk id="19" creationId="{03B9CC52-8DC6-AEEE-4ED8-424AB4EBC778}"/>
          </ac:spMkLst>
        </pc:spChg>
        <pc:spChg chg="mod topLvl">
          <ac:chgData name="Helen Margolis" userId="e6a7afbc-961a-442d-a2df-b33b0221b063" providerId="ADAL" clId="{B056792E-0452-4F2B-A9B8-D0350C1917C2}" dt="2023-09-07T13:31:48.641" v="939" actId="1076"/>
          <ac:spMkLst>
            <pc:docMk/>
            <pc:sldMk cId="1570768152" sldId="3302"/>
            <ac:spMk id="21" creationId="{26A02A7E-2EEA-9867-CDC3-995329267324}"/>
          </ac:spMkLst>
        </pc:spChg>
        <pc:spChg chg="mod topLvl">
          <ac:chgData name="Helen Margolis" userId="e6a7afbc-961a-442d-a2df-b33b0221b063" providerId="ADAL" clId="{B056792E-0452-4F2B-A9B8-D0350C1917C2}" dt="2023-09-07T13:33:13.448" v="942" actId="1076"/>
          <ac:spMkLst>
            <pc:docMk/>
            <pc:sldMk cId="1570768152" sldId="3302"/>
            <ac:spMk id="22" creationId="{C252224A-C24F-7E84-B0B1-ACDA663D835E}"/>
          </ac:spMkLst>
        </pc:spChg>
        <pc:spChg chg="del mod topLvl">
          <ac:chgData name="Helen Margolis" userId="e6a7afbc-961a-442d-a2df-b33b0221b063" providerId="ADAL" clId="{B056792E-0452-4F2B-A9B8-D0350C1917C2}" dt="2023-09-07T13:30:54.876" v="932" actId="478"/>
          <ac:spMkLst>
            <pc:docMk/>
            <pc:sldMk cId="1570768152" sldId="3302"/>
            <ac:spMk id="23" creationId="{871B055F-04ED-FF86-1447-BA28A2F34733}"/>
          </ac:spMkLst>
        </pc:spChg>
        <pc:spChg chg="mod topLvl">
          <ac:chgData name="Helen Margolis" userId="e6a7afbc-961a-442d-a2df-b33b0221b063" providerId="ADAL" clId="{B056792E-0452-4F2B-A9B8-D0350C1917C2}" dt="2023-09-07T13:33:07.495" v="941" actId="1076"/>
          <ac:spMkLst>
            <pc:docMk/>
            <pc:sldMk cId="1570768152" sldId="3302"/>
            <ac:spMk id="24" creationId="{2E4B3326-3308-8155-6059-90F5CC26BEC3}"/>
          </ac:spMkLst>
        </pc:spChg>
        <pc:spChg chg="add mod">
          <ac:chgData name="Helen Margolis" userId="e6a7afbc-961a-442d-a2df-b33b0221b063" providerId="ADAL" clId="{B056792E-0452-4F2B-A9B8-D0350C1917C2}" dt="2023-09-07T13:34:02.369" v="1019" actId="6549"/>
          <ac:spMkLst>
            <pc:docMk/>
            <pc:sldMk cId="1570768152" sldId="3302"/>
            <ac:spMk id="25" creationId="{E7023B29-4B08-CB8F-CC0E-AAEB2FF4E890}"/>
          </ac:spMkLst>
        </pc:spChg>
        <pc:spChg chg="mod">
          <ac:chgData name="Helen Margolis" userId="e6a7afbc-961a-442d-a2df-b33b0221b063" providerId="ADAL" clId="{B056792E-0452-4F2B-A9B8-D0350C1917C2}" dt="2023-09-07T13:33:50.637" v="945"/>
          <ac:spMkLst>
            <pc:docMk/>
            <pc:sldMk cId="1570768152" sldId="3302"/>
            <ac:spMk id="27" creationId="{787F5DBA-972C-CA5F-2E3F-65DBFD56C971}"/>
          </ac:spMkLst>
        </pc:spChg>
        <pc:spChg chg="mod">
          <ac:chgData name="Helen Margolis" userId="e6a7afbc-961a-442d-a2df-b33b0221b063" providerId="ADAL" clId="{B056792E-0452-4F2B-A9B8-D0350C1917C2}" dt="2023-09-07T13:33:50.637" v="945"/>
          <ac:spMkLst>
            <pc:docMk/>
            <pc:sldMk cId="1570768152" sldId="3302"/>
            <ac:spMk id="28" creationId="{B7B44119-2964-480D-7AB9-2F0834325EA5}"/>
          </ac:spMkLst>
        </pc:spChg>
        <pc:grpChg chg="del">
          <ac:chgData name="Helen Margolis" userId="e6a7afbc-961a-442d-a2df-b33b0221b063" providerId="ADAL" clId="{B056792E-0452-4F2B-A9B8-D0350C1917C2}" dt="2023-09-07T13:27:56.836" v="847" actId="165"/>
          <ac:grpSpMkLst>
            <pc:docMk/>
            <pc:sldMk cId="1570768152" sldId="3302"/>
            <ac:grpSpMk id="6" creationId="{F8CE4C89-3F12-1ECC-FEE0-1372AA6D21ED}"/>
          </ac:grpSpMkLst>
        </pc:grpChg>
        <pc:grpChg chg="mod">
          <ac:chgData name="Helen Margolis" userId="e6a7afbc-961a-442d-a2df-b33b0221b063" providerId="ADAL" clId="{B056792E-0452-4F2B-A9B8-D0350C1917C2}" dt="2023-09-07T13:28:12.935" v="851" actId="1076"/>
          <ac:grpSpMkLst>
            <pc:docMk/>
            <pc:sldMk cId="1570768152" sldId="3302"/>
            <ac:grpSpMk id="16" creationId="{7DEE3326-8900-0BE4-3976-78A668F135BA}"/>
          </ac:grpSpMkLst>
        </pc:grpChg>
        <pc:grpChg chg="add del mod">
          <ac:chgData name="Helen Margolis" userId="e6a7afbc-961a-442d-a2df-b33b0221b063" providerId="ADAL" clId="{B056792E-0452-4F2B-A9B8-D0350C1917C2}" dt="2023-09-07T13:30:50.824" v="930" actId="165"/>
          <ac:grpSpMkLst>
            <pc:docMk/>
            <pc:sldMk cId="1570768152" sldId="3302"/>
            <ac:grpSpMk id="20" creationId="{EB328126-419A-756D-34C9-7A136A4137B4}"/>
          </ac:grpSpMkLst>
        </pc:grpChg>
        <pc:grpChg chg="add mod">
          <ac:chgData name="Helen Margolis" userId="e6a7afbc-961a-442d-a2df-b33b0221b063" providerId="ADAL" clId="{B056792E-0452-4F2B-A9B8-D0350C1917C2}" dt="2023-09-07T13:33:54.818" v="946" actId="1076"/>
          <ac:grpSpMkLst>
            <pc:docMk/>
            <pc:sldMk cId="1570768152" sldId="3302"/>
            <ac:grpSpMk id="26" creationId="{39F0D616-30A8-F44E-4DD2-5680527118A9}"/>
          </ac:grpSpMkLst>
        </pc:grpChg>
        <pc:picChg chg="mod">
          <ac:chgData name="Helen Margolis" userId="e6a7afbc-961a-442d-a2df-b33b0221b063" providerId="ADAL" clId="{B056792E-0452-4F2B-A9B8-D0350C1917C2}" dt="2023-09-07T13:27:46.044" v="845" actId="14100"/>
          <ac:picMkLst>
            <pc:docMk/>
            <pc:sldMk cId="1570768152" sldId="3302"/>
            <ac:picMk id="3" creationId="{05ABAC51-C991-E509-C6CC-007998832ACA}"/>
          </ac:picMkLst>
        </pc:picChg>
        <pc:picChg chg="mod topLvl">
          <ac:chgData name="Helen Margolis" userId="e6a7afbc-961a-442d-a2df-b33b0221b063" providerId="ADAL" clId="{B056792E-0452-4F2B-A9B8-D0350C1917C2}" dt="2023-09-07T13:27:59.681" v="848" actId="1076"/>
          <ac:picMkLst>
            <pc:docMk/>
            <pc:sldMk cId="1570768152" sldId="3302"/>
            <ac:picMk id="7" creationId="{000DDA5B-2654-ADAC-64C3-2981F34A7502}"/>
          </ac:picMkLst>
        </pc:picChg>
      </pc:sldChg>
      <pc:sldChg chg="addSp delSp modSp add mod modAnim">
        <pc:chgData name="Helen Margolis" userId="e6a7afbc-961a-442d-a2df-b33b0221b063" providerId="ADAL" clId="{B056792E-0452-4F2B-A9B8-D0350C1917C2}" dt="2023-09-08T15:25:08.953" v="3524"/>
        <pc:sldMkLst>
          <pc:docMk/>
          <pc:sldMk cId="3313103672" sldId="3303"/>
        </pc:sldMkLst>
        <pc:spChg chg="mod">
          <ac:chgData name="Helen Margolis" userId="e6a7afbc-961a-442d-a2df-b33b0221b063" providerId="ADAL" clId="{B056792E-0452-4F2B-A9B8-D0350C1917C2}" dt="2023-09-07T17:13:36.925" v="1922" actId="692"/>
          <ac:spMkLst>
            <pc:docMk/>
            <pc:sldMk cId="3313103672" sldId="3303"/>
            <ac:spMk id="14" creationId="{5234D51C-6AC4-C479-69C9-0928B020785F}"/>
          </ac:spMkLst>
        </pc:spChg>
        <pc:spChg chg="mod">
          <ac:chgData name="Helen Margolis" userId="e6a7afbc-961a-442d-a2df-b33b0221b063" providerId="ADAL" clId="{B056792E-0452-4F2B-A9B8-D0350C1917C2}" dt="2023-09-07T17:15:21.916" v="1944" actId="1076"/>
          <ac:spMkLst>
            <pc:docMk/>
            <pc:sldMk cId="3313103672" sldId="3303"/>
            <ac:spMk id="15" creationId="{21CCC645-48AD-3FE9-EFF2-2C95FC500A49}"/>
          </ac:spMkLst>
        </pc:spChg>
        <pc:spChg chg="mod">
          <ac:chgData name="Helen Margolis" userId="e6a7afbc-961a-442d-a2df-b33b0221b063" providerId="ADAL" clId="{B056792E-0452-4F2B-A9B8-D0350C1917C2}" dt="2023-09-07T17:13:33.162" v="1921" actId="207"/>
          <ac:spMkLst>
            <pc:docMk/>
            <pc:sldMk cId="3313103672" sldId="3303"/>
            <ac:spMk id="17" creationId="{E033EF11-7918-A6FD-DA56-2A0ECA3AB216}"/>
          </ac:spMkLst>
        </pc:spChg>
        <pc:spChg chg="mod">
          <ac:chgData name="Helen Margolis" userId="e6a7afbc-961a-442d-a2df-b33b0221b063" providerId="ADAL" clId="{B056792E-0452-4F2B-A9B8-D0350C1917C2}" dt="2023-09-07T17:14:32.957" v="1935" actId="207"/>
          <ac:spMkLst>
            <pc:docMk/>
            <pc:sldMk cId="3313103672" sldId="3303"/>
            <ac:spMk id="18" creationId="{0678DDFE-B72B-D324-E35E-07295B1C9F78}"/>
          </ac:spMkLst>
        </pc:spChg>
        <pc:spChg chg="mod">
          <ac:chgData name="Helen Margolis" userId="e6a7afbc-961a-442d-a2df-b33b0221b063" providerId="ADAL" clId="{B056792E-0452-4F2B-A9B8-D0350C1917C2}" dt="2023-09-07T17:13:33.162" v="1921" actId="207"/>
          <ac:spMkLst>
            <pc:docMk/>
            <pc:sldMk cId="3313103672" sldId="3303"/>
            <ac:spMk id="21" creationId="{1563F4A6-43B8-AC12-24B8-760CB6E85878}"/>
          </ac:spMkLst>
        </pc:spChg>
        <pc:spChg chg="mod">
          <ac:chgData name="Helen Margolis" userId="e6a7afbc-961a-442d-a2df-b33b0221b063" providerId="ADAL" clId="{B056792E-0452-4F2B-A9B8-D0350C1917C2}" dt="2023-09-07T17:15:18.092" v="1943" actId="1076"/>
          <ac:spMkLst>
            <pc:docMk/>
            <pc:sldMk cId="3313103672" sldId="3303"/>
            <ac:spMk id="22" creationId="{838C95DC-3601-8E14-47E9-891AB7D6CDD7}"/>
          </ac:spMkLst>
        </pc:spChg>
        <pc:spChg chg="mod">
          <ac:chgData name="Helen Margolis" userId="e6a7afbc-961a-442d-a2df-b33b0221b063" providerId="ADAL" clId="{B056792E-0452-4F2B-A9B8-D0350C1917C2}" dt="2023-09-07T17:13:33.162" v="1921" actId="207"/>
          <ac:spMkLst>
            <pc:docMk/>
            <pc:sldMk cId="3313103672" sldId="3303"/>
            <ac:spMk id="46" creationId="{AE623D82-A4AF-987F-27CE-0DCC752B6588}"/>
          </ac:spMkLst>
        </pc:spChg>
        <pc:spChg chg="mod">
          <ac:chgData name="Helen Margolis" userId="e6a7afbc-961a-442d-a2df-b33b0221b063" providerId="ADAL" clId="{B056792E-0452-4F2B-A9B8-D0350C1917C2}" dt="2023-09-07T17:14:50.771" v="1938" actId="692"/>
          <ac:spMkLst>
            <pc:docMk/>
            <pc:sldMk cId="3313103672" sldId="3303"/>
            <ac:spMk id="48" creationId="{FB544177-9ACC-747B-30BB-EB8D41789DC6}"/>
          </ac:spMkLst>
        </pc:spChg>
        <pc:spChg chg="mod">
          <ac:chgData name="Helen Margolis" userId="e6a7afbc-961a-442d-a2df-b33b0221b063" providerId="ADAL" clId="{B056792E-0452-4F2B-A9B8-D0350C1917C2}" dt="2023-09-07T17:15:14.139" v="1942" actId="1076"/>
          <ac:spMkLst>
            <pc:docMk/>
            <pc:sldMk cId="3313103672" sldId="3303"/>
            <ac:spMk id="49" creationId="{417F2F60-64C7-8211-1DA1-F898F957B26D}"/>
          </ac:spMkLst>
        </pc:spChg>
        <pc:spChg chg="mod">
          <ac:chgData name="Helen Margolis" userId="e6a7afbc-961a-442d-a2df-b33b0221b063" providerId="ADAL" clId="{B056792E-0452-4F2B-A9B8-D0350C1917C2}" dt="2023-09-07T17:13:33.162" v="1921" actId="207"/>
          <ac:spMkLst>
            <pc:docMk/>
            <pc:sldMk cId="3313103672" sldId="3303"/>
            <ac:spMk id="50" creationId="{D4BCADE8-38B7-241B-FBF5-26AC8BD91343}"/>
          </ac:spMkLst>
        </pc:spChg>
        <pc:grpChg chg="add mod">
          <ac:chgData name="Helen Margolis" userId="e6a7afbc-961a-442d-a2df-b33b0221b063" providerId="ADAL" clId="{B056792E-0452-4F2B-A9B8-D0350C1917C2}" dt="2023-09-07T17:13:20.701" v="1919" actId="1076"/>
          <ac:grpSpMkLst>
            <pc:docMk/>
            <pc:sldMk cId="3313103672" sldId="3303"/>
            <ac:grpSpMk id="3" creationId="{516261E4-B743-83AC-9F2C-990CCE5BC93C}"/>
          </ac:grpSpMkLst>
        </pc:grpChg>
        <pc:grpChg chg="mod">
          <ac:chgData name="Helen Margolis" userId="e6a7afbc-961a-442d-a2df-b33b0221b063" providerId="ADAL" clId="{B056792E-0452-4F2B-A9B8-D0350C1917C2}" dt="2023-09-07T17:13:14.702" v="1918"/>
          <ac:grpSpMkLst>
            <pc:docMk/>
            <pc:sldMk cId="3313103672" sldId="3303"/>
            <ac:grpSpMk id="6" creationId="{044CF828-7914-9CF3-8468-7F172C934680}"/>
          </ac:grpSpMkLst>
        </pc:grpChg>
        <pc:grpChg chg="mod">
          <ac:chgData name="Helen Margolis" userId="e6a7afbc-961a-442d-a2df-b33b0221b063" providerId="ADAL" clId="{B056792E-0452-4F2B-A9B8-D0350C1917C2}" dt="2023-09-07T17:13:14.702" v="1918"/>
          <ac:grpSpMkLst>
            <pc:docMk/>
            <pc:sldMk cId="3313103672" sldId="3303"/>
            <ac:grpSpMk id="7" creationId="{005A12EB-F518-F70E-E6CD-2465D9406ED9}"/>
          </ac:grpSpMkLst>
        </pc:grpChg>
        <pc:grpChg chg="mod">
          <ac:chgData name="Helen Margolis" userId="e6a7afbc-961a-442d-a2df-b33b0221b063" providerId="ADAL" clId="{B056792E-0452-4F2B-A9B8-D0350C1917C2}" dt="2023-09-07T17:13:14.702" v="1918"/>
          <ac:grpSpMkLst>
            <pc:docMk/>
            <pc:sldMk cId="3313103672" sldId="3303"/>
            <ac:grpSpMk id="8" creationId="{45BA3D0E-654E-79E6-D4F9-A1EDBF05BEBA}"/>
          </ac:grpSpMkLst>
        </pc:grpChg>
        <pc:grpChg chg="mod">
          <ac:chgData name="Helen Margolis" userId="e6a7afbc-961a-442d-a2df-b33b0221b063" providerId="ADAL" clId="{B056792E-0452-4F2B-A9B8-D0350C1917C2}" dt="2023-09-07T17:13:14.702" v="1918"/>
          <ac:grpSpMkLst>
            <pc:docMk/>
            <pc:sldMk cId="3313103672" sldId="3303"/>
            <ac:grpSpMk id="9" creationId="{B5D67710-D234-066D-1D2D-719AD7709E03}"/>
          </ac:grpSpMkLst>
        </pc:grpChg>
        <pc:grpChg chg="mod">
          <ac:chgData name="Helen Margolis" userId="e6a7afbc-961a-442d-a2df-b33b0221b063" providerId="ADAL" clId="{B056792E-0452-4F2B-A9B8-D0350C1917C2}" dt="2023-09-07T17:13:14.702" v="1918"/>
          <ac:grpSpMkLst>
            <pc:docMk/>
            <pc:sldMk cId="3313103672" sldId="3303"/>
            <ac:grpSpMk id="13" creationId="{6F66C87B-8CAB-0B0A-5A3E-F63281852E48}"/>
          </ac:grpSpMkLst>
        </pc:grpChg>
        <pc:grpChg chg="del">
          <ac:chgData name="Helen Margolis" userId="e6a7afbc-961a-442d-a2df-b33b0221b063" providerId="ADAL" clId="{B056792E-0452-4F2B-A9B8-D0350C1917C2}" dt="2023-09-07T17:13:07.046" v="1917" actId="478"/>
          <ac:grpSpMkLst>
            <pc:docMk/>
            <pc:sldMk cId="3313103672" sldId="3303"/>
            <ac:grpSpMk id="23" creationId="{01A7E344-540B-7BAA-695A-C1C94361480E}"/>
          </ac:grpSpMkLst>
        </pc:grpChg>
        <pc:cxnChg chg="mod">
          <ac:chgData name="Helen Margolis" userId="e6a7afbc-961a-442d-a2df-b33b0221b063" providerId="ADAL" clId="{B056792E-0452-4F2B-A9B8-D0350C1917C2}" dt="2023-09-07T17:13:14.702" v="1918"/>
          <ac:cxnSpMkLst>
            <pc:docMk/>
            <pc:sldMk cId="3313103672" sldId="3303"/>
            <ac:cxnSpMk id="4" creationId="{E470F2E9-9AA9-BDAE-BC5F-EC61B70FBB06}"/>
          </ac:cxnSpMkLst>
        </pc:cxnChg>
        <pc:cxnChg chg="mod">
          <ac:chgData name="Helen Margolis" userId="e6a7afbc-961a-442d-a2df-b33b0221b063" providerId="ADAL" clId="{B056792E-0452-4F2B-A9B8-D0350C1917C2}" dt="2023-09-07T17:13:14.702" v="1918"/>
          <ac:cxnSpMkLst>
            <pc:docMk/>
            <pc:sldMk cId="3313103672" sldId="3303"/>
            <ac:cxnSpMk id="5" creationId="{6076AAF9-0D8D-1288-0BD6-8B2A2E203182}"/>
          </ac:cxnSpMkLst>
        </pc:cxnChg>
        <pc:cxnChg chg="mod">
          <ac:chgData name="Helen Margolis" userId="e6a7afbc-961a-442d-a2df-b33b0221b063" providerId="ADAL" clId="{B056792E-0452-4F2B-A9B8-D0350C1917C2}" dt="2023-09-07T17:13:41.405" v="1923" actId="692"/>
          <ac:cxnSpMkLst>
            <pc:docMk/>
            <pc:sldMk cId="3313103672" sldId="3303"/>
            <ac:cxnSpMk id="16" creationId="{9DA517B7-5D0A-3DF8-A275-63B3D8ED3856}"/>
          </ac:cxnSpMkLst>
        </pc:cxnChg>
        <pc:cxnChg chg="mod">
          <ac:chgData name="Helen Margolis" userId="e6a7afbc-961a-442d-a2df-b33b0221b063" providerId="ADAL" clId="{B056792E-0452-4F2B-A9B8-D0350C1917C2}" dt="2023-09-07T17:14:39.699" v="1936" actId="692"/>
          <ac:cxnSpMkLst>
            <pc:docMk/>
            <pc:sldMk cId="3313103672" sldId="3303"/>
            <ac:cxnSpMk id="19" creationId="{D792FB3E-FCFE-9F8A-849D-2C6AF4B641E5}"/>
          </ac:cxnSpMkLst>
        </pc:cxnChg>
        <pc:cxnChg chg="mod">
          <ac:chgData name="Helen Margolis" userId="e6a7afbc-961a-442d-a2df-b33b0221b063" providerId="ADAL" clId="{B056792E-0452-4F2B-A9B8-D0350C1917C2}" dt="2023-09-07T17:13:07.046" v="1917" actId="478"/>
          <ac:cxnSpMkLst>
            <pc:docMk/>
            <pc:sldMk cId="3313103672" sldId="3303"/>
            <ac:cxnSpMk id="28" creationId="{444C3991-7912-611F-380F-ACE7F8DDD7C2}"/>
          </ac:cxnSpMkLst>
        </pc:cxnChg>
        <pc:cxnChg chg="mod">
          <ac:chgData name="Helen Margolis" userId="e6a7afbc-961a-442d-a2df-b33b0221b063" providerId="ADAL" clId="{B056792E-0452-4F2B-A9B8-D0350C1917C2}" dt="2023-09-07T17:15:08.060" v="1941" actId="692"/>
          <ac:cxnSpMkLst>
            <pc:docMk/>
            <pc:sldMk cId="3313103672" sldId="3303"/>
            <ac:cxnSpMk id="45" creationId="{BEA5412C-F9C2-AEEB-C8C7-043F92208C7B}"/>
          </ac:cxnSpMkLst>
        </pc:cxnChg>
        <pc:cxnChg chg="mod">
          <ac:chgData name="Helen Margolis" userId="e6a7afbc-961a-442d-a2df-b33b0221b063" providerId="ADAL" clId="{B056792E-0452-4F2B-A9B8-D0350C1917C2}" dt="2023-09-07T17:14:56.661" v="1939" actId="692"/>
          <ac:cxnSpMkLst>
            <pc:docMk/>
            <pc:sldMk cId="3313103672" sldId="3303"/>
            <ac:cxnSpMk id="47" creationId="{F63EC59E-2F08-2EAD-5918-6573D610D116}"/>
          </ac:cxnSpMkLst>
        </pc:cxnChg>
        <pc:cxnChg chg="mod">
          <ac:chgData name="Helen Margolis" userId="e6a7afbc-961a-442d-a2df-b33b0221b063" providerId="ADAL" clId="{B056792E-0452-4F2B-A9B8-D0350C1917C2}" dt="2023-09-07T17:14:56.661" v="1939" actId="692"/>
          <ac:cxnSpMkLst>
            <pc:docMk/>
            <pc:sldMk cId="3313103672" sldId="3303"/>
            <ac:cxnSpMk id="51" creationId="{7F8D395E-0BED-54A9-8F20-0E5720599FFC}"/>
          </ac:cxnSpMkLst>
        </pc:cxnChg>
      </pc:sldChg>
      <pc:sldChg chg="addSp delSp modSp add mod modAnim">
        <pc:chgData name="Helen Margolis" userId="e6a7afbc-961a-442d-a2df-b33b0221b063" providerId="ADAL" clId="{B056792E-0452-4F2B-A9B8-D0350C1917C2}" dt="2023-09-08T15:08:27.913" v="3515"/>
        <pc:sldMkLst>
          <pc:docMk/>
          <pc:sldMk cId="501535422" sldId="3304"/>
        </pc:sldMkLst>
        <pc:spChg chg="del">
          <ac:chgData name="Helen Margolis" userId="e6a7afbc-961a-442d-a2df-b33b0221b063" providerId="ADAL" clId="{B056792E-0452-4F2B-A9B8-D0350C1917C2}" dt="2023-09-07T17:26:31.611" v="2001" actId="478"/>
          <ac:spMkLst>
            <pc:docMk/>
            <pc:sldMk cId="501535422" sldId="3304"/>
            <ac:spMk id="4" creationId="{31E507EB-E769-6E28-EBB8-1BB119DC5CE3}"/>
          </ac:spMkLst>
        </pc:spChg>
        <pc:spChg chg="mod">
          <ac:chgData name="Helen Margolis" userId="e6a7afbc-961a-442d-a2df-b33b0221b063" providerId="ADAL" clId="{B056792E-0452-4F2B-A9B8-D0350C1917C2}" dt="2023-09-07T17:43:09.604" v="2606" actId="165"/>
          <ac:spMkLst>
            <pc:docMk/>
            <pc:sldMk cId="501535422" sldId="3304"/>
            <ac:spMk id="7" creationId="{96558F1F-8BCE-C264-A78B-F98BD5E3075A}"/>
          </ac:spMkLst>
        </pc:spChg>
        <pc:spChg chg="add del mod">
          <ac:chgData name="Helen Margolis" userId="e6a7afbc-961a-442d-a2df-b33b0221b063" providerId="ADAL" clId="{B056792E-0452-4F2B-A9B8-D0350C1917C2}" dt="2023-09-07T17:32:24.681" v="2335" actId="478"/>
          <ac:spMkLst>
            <pc:docMk/>
            <pc:sldMk cId="501535422" sldId="3304"/>
            <ac:spMk id="14" creationId="{51166D67-A0BD-C6CD-BDA1-0A6DD63881F2}"/>
          </ac:spMkLst>
        </pc:spChg>
        <pc:spChg chg="add mod">
          <ac:chgData name="Helen Margolis" userId="e6a7afbc-961a-442d-a2df-b33b0221b063" providerId="ADAL" clId="{B056792E-0452-4F2B-A9B8-D0350C1917C2}" dt="2023-09-07T17:41:54.517" v="2589" actId="164"/>
          <ac:spMkLst>
            <pc:docMk/>
            <pc:sldMk cId="501535422" sldId="3304"/>
            <ac:spMk id="16" creationId="{498B6FE4-E4D3-9EB0-D52B-D28C04211352}"/>
          </ac:spMkLst>
        </pc:spChg>
        <pc:spChg chg="add del mod">
          <ac:chgData name="Helen Margolis" userId="e6a7afbc-961a-442d-a2df-b33b0221b063" providerId="ADAL" clId="{B056792E-0452-4F2B-A9B8-D0350C1917C2}" dt="2023-09-07T17:36:50.471" v="2527" actId="478"/>
          <ac:spMkLst>
            <pc:docMk/>
            <pc:sldMk cId="501535422" sldId="3304"/>
            <ac:spMk id="18" creationId="{7B4699DA-5C11-FF49-C652-D0A92EFA5AAC}"/>
          </ac:spMkLst>
        </pc:spChg>
        <pc:spChg chg="add mod">
          <ac:chgData name="Helen Margolis" userId="e6a7afbc-961a-442d-a2df-b33b0221b063" providerId="ADAL" clId="{B056792E-0452-4F2B-A9B8-D0350C1917C2}" dt="2023-09-07T17:41:54.517" v="2589" actId="164"/>
          <ac:spMkLst>
            <pc:docMk/>
            <pc:sldMk cId="501535422" sldId="3304"/>
            <ac:spMk id="31" creationId="{526613E0-2E71-52B8-98D6-48EDA7174955}"/>
          </ac:spMkLst>
        </pc:spChg>
        <pc:spChg chg="mod">
          <ac:chgData name="Helen Margolis" userId="e6a7afbc-961a-442d-a2df-b33b0221b063" providerId="ADAL" clId="{B056792E-0452-4F2B-A9B8-D0350C1917C2}" dt="2023-09-08T15:08:20.708" v="3513" actId="164"/>
          <ac:spMkLst>
            <pc:docMk/>
            <pc:sldMk cId="501535422" sldId="3304"/>
            <ac:spMk id="55" creationId="{A2073FD8-ECE6-4C04-9C29-0E7A72ECB4B4}"/>
          </ac:spMkLst>
        </pc:spChg>
        <pc:spChg chg="mod">
          <ac:chgData name="Helen Margolis" userId="e6a7afbc-961a-442d-a2df-b33b0221b063" providerId="ADAL" clId="{B056792E-0452-4F2B-A9B8-D0350C1917C2}" dt="2023-09-07T17:46:12.103" v="2644" actId="1076"/>
          <ac:spMkLst>
            <pc:docMk/>
            <pc:sldMk cId="501535422" sldId="3304"/>
            <ac:spMk id="57" creationId="{4B64A5DB-7640-422A-A028-0FC4CF83CB8E}"/>
          </ac:spMkLst>
        </pc:spChg>
        <pc:grpChg chg="add mod">
          <ac:chgData name="Helen Margolis" userId="e6a7afbc-961a-442d-a2df-b33b0221b063" providerId="ADAL" clId="{B056792E-0452-4F2B-A9B8-D0350C1917C2}" dt="2023-09-08T15:08:20.708" v="3513" actId="164"/>
          <ac:grpSpMkLst>
            <pc:docMk/>
            <pc:sldMk cId="501535422" sldId="3304"/>
            <ac:grpSpMk id="4" creationId="{2BEFF728-8A8E-F489-10A1-B92949EF5EBB}"/>
          </ac:grpSpMkLst>
        </pc:grpChg>
        <pc:grpChg chg="add mod topLvl">
          <ac:chgData name="Helen Margolis" userId="e6a7afbc-961a-442d-a2df-b33b0221b063" providerId="ADAL" clId="{B056792E-0452-4F2B-A9B8-D0350C1917C2}" dt="2023-09-07T17:44:29.485" v="2632" actId="164"/>
          <ac:grpSpMkLst>
            <pc:docMk/>
            <pc:sldMk cId="501535422" sldId="3304"/>
            <ac:grpSpMk id="6" creationId="{F8822B7D-8932-1D73-4F9A-10E3D19F85BC}"/>
          </ac:grpSpMkLst>
        </pc:grpChg>
        <pc:grpChg chg="add mod">
          <ac:chgData name="Helen Margolis" userId="e6a7afbc-961a-442d-a2df-b33b0221b063" providerId="ADAL" clId="{B056792E-0452-4F2B-A9B8-D0350C1917C2}" dt="2023-09-08T15:08:20.708" v="3513" actId="164"/>
          <ac:grpSpMkLst>
            <pc:docMk/>
            <pc:sldMk cId="501535422" sldId="3304"/>
            <ac:grpSpMk id="14" creationId="{51D4D6D9-D595-B626-976F-F4F7433E5ECA}"/>
          </ac:grpSpMkLst>
        </pc:grpChg>
        <pc:grpChg chg="add del mod">
          <ac:chgData name="Helen Margolis" userId="e6a7afbc-961a-442d-a2df-b33b0221b063" providerId="ADAL" clId="{B056792E-0452-4F2B-A9B8-D0350C1917C2}" dt="2023-09-07T17:35:37.573" v="2463" actId="165"/>
          <ac:grpSpMkLst>
            <pc:docMk/>
            <pc:sldMk cId="501535422" sldId="3304"/>
            <ac:grpSpMk id="19" creationId="{66170A85-5639-1974-3DAE-02243350CD94}"/>
          </ac:grpSpMkLst>
        </pc:grpChg>
        <pc:grpChg chg="del mod">
          <ac:chgData name="Helen Margolis" userId="e6a7afbc-961a-442d-a2df-b33b0221b063" providerId="ADAL" clId="{B056792E-0452-4F2B-A9B8-D0350C1917C2}" dt="2023-09-07T17:26:45.888" v="2004" actId="165"/>
          <ac:grpSpMkLst>
            <pc:docMk/>
            <pc:sldMk cId="501535422" sldId="3304"/>
            <ac:grpSpMk id="23" creationId="{DE403D17-2D90-9ED3-A2CB-A761F8039D7D}"/>
          </ac:grpSpMkLst>
        </pc:grpChg>
        <pc:grpChg chg="add del mod">
          <ac:chgData name="Helen Margolis" userId="e6a7afbc-961a-442d-a2df-b33b0221b063" providerId="ADAL" clId="{B056792E-0452-4F2B-A9B8-D0350C1917C2}" dt="2023-09-07T17:43:09.604" v="2606" actId="165"/>
          <ac:grpSpMkLst>
            <pc:docMk/>
            <pc:sldMk cId="501535422" sldId="3304"/>
            <ac:grpSpMk id="29" creationId="{BB26A6E8-9B4F-2708-AE75-6AC06781295B}"/>
          </ac:grpSpMkLst>
        </pc:grpChg>
        <pc:grpChg chg="add del mod">
          <ac:chgData name="Helen Margolis" userId="e6a7afbc-961a-442d-a2df-b33b0221b063" providerId="ADAL" clId="{B056792E-0452-4F2B-A9B8-D0350C1917C2}" dt="2023-09-07T17:43:06.986" v="2605" actId="165"/>
          <ac:grpSpMkLst>
            <pc:docMk/>
            <pc:sldMk cId="501535422" sldId="3304"/>
            <ac:grpSpMk id="30" creationId="{3CE0B148-40C0-5BB5-789E-90B88F9227F0}"/>
          </ac:grpSpMkLst>
        </pc:grpChg>
        <pc:grpChg chg="add mod">
          <ac:chgData name="Helen Margolis" userId="e6a7afbc-961a-442d-a2df-b33b0221b063" providerId="ADAL" clId="{B056792E-0452-4F2B-A9B8-D0350C1917C2}" dt="2023-09-07T17:46:25.134" v="2646" actId="1076"/>
          <ac:grpSpMkLst>
            <pc:docMk/>
            <pc:sldMk cId="501535422" sldId="3304"/>
            <ac:grpSpMk id="32" creationId="{12368E4E-6F9B-25D9-8DE7-5A602E7D6EC0}"/>
          </ac:grpSpMkLst>
        </pc:grpChg>
        <pc:grpChg chg="add mod">
          <ac:chgData name="Helen Margolis" userId="e6a7afbc-961a-442d-a2df-b33b0221b063" providerId="ADAL" clId="{B056792E-0452-4F2B-A9B8-D0350C1917C2}" dt="2023-09-08T15:08:16.310" v="3512" actId="164"/>
          <ac:grpSpMkLst>
            <pc:docMk/>
            <pc:sldMk cId="501535422" sldId="3304"/>
            <ac:grpSpMk id="33" creationId="{B7829FBC-3B9F-4A4C-7AE5-DDB49D697663}"/>
          </ac:grpSpMkLst>
        </pc:grpChg>
        <pc:grpChg chg="add mod">
          <ac:chgData name="Helen Margolis" userId="e6a7afbc-961a-442d-a2df-b33b0221b063" providerId="ADAL" clId="{B056792E-0452-4F2B-A9B8-D0350C1917C2}" dt="2023-09-08T15:08:16.310" v="3512" actId="164"/>
          <ac:grpSpMkLst>
            <pc:docMk/>
            <pc:sldMk cId="501535422" sldId="3304"/>
            <ac:grpSpMk id="34" creationId="{96252D26-1CE2-E2D9-044A-AD1D47EC71C1}"/>
          </ac:grpSpMkLst>
        </pc:grpChg>
        <pc:grpChg chg="add mod">
          <ac:chgData name="Helen Margolis" userId="e6a7afbc-961a-442d-a2df-b33b0221b063" providerId="ADAL" clId="{B056792E-0452-4F2B-A9B8-D0350C1917C2}" dt="2023-09-08T15:08:16.310" v="3512" actId="164"/>
          <ac:grpSpMkLst>
            <pc:docMk/>
            <pc:sldMk cId="501535422" sldId="3304"/>
            <ac:grpSpMk id="35" creationId="{C06DB0BD-FC35-0F2D-C5E2-6FF1F6F5E5F9}"/>
          </ac:grpSpMkLst>
        </pc:grpChg>
        <pc:picChg chg="mod topLvl">
          <ac:chgData name="Helen Margolis" userId="e6a7afbc-961a-442d-a2df-b33b0221b063" providerId="ADAL" clId="{B056792E-0452-4F2B-A9B8-D0350C1917C2}" dt="2023-09-07T17:46:17.838" v="2645" actId="14100"/>
          <ac:picMkLst>
            <pc:docMk/>
            <pc:sldMk cId="501535422" sldId="3304"/>
            <ac:picMk id="3" creationId="{28EB02CE-9224-52AC-D4DF-A592AB31E2D6}"/>
          </ac:picMkLst>
        </pc:picChg>
        <pc:picChg chg="add mod topLvl">
          <ac:chgData name="Helen Margolis" userId="e6a7afbc-961a-442d-a2df-b33b0221b063" providerId="ADAL" clId="{B056792E-0452-4F2B-A9B8-D0350C1917C2}" dt="2023-09-07T17:44:29.485" v="2632" actId="164"/>
          <ac:picMkLst>
            <pc:docMk/>
            <pc:sldMk cId="501535422" sldId="3304"/>
            <ac:picMk id="5" creationId="{774C9F7F-B253-7342-0D68-3472C6ECAE17}"/>
          </ac:picMkLst>
        </pc:picChg>
        <pc:picChg chg="mod">
          <ac:chgData name="Helen Margolis" userId="e6a7afbc-961a-442d-a2df-b33b0221b063" providerId="ADAL" clId="{B056792E-0452-4F2B-A9B8-D0350C1917C2}" dt="2023-09-07T17:43:09.604" v="2606" actId="165"/>
          <ac:picMkLst>
            <pc:docMk/>
            <pc:sldMk cId="501535422" sldId="3304"/>
            <ac:picMk id="8" creationId="{E7ED4BB2-C518-243D-5A60-610317072028}"/>
          </ac:picMkLst>
        </pc:picChg>
        <pc:picChg chg="add mod topLvl">
          <ac:chgData name="Helen Margolis" userId="e6a7afbc-961a-442d-a2df-b33b0221b063" providerId="ADAL" clId="{B056792E-0452-4F2B-A9B8-D0350C1917C2}" dt="2023-09-07T17:45:01.932" v="2637" actId="164"/>
          <ac:picMkLst>
            <pc:docMk/>
            <pc:sldMk cId="501535422" sldId="3304"/>
            <ac:picMk id="9" creationId="{7AD164E5-9B49-BDCF-51A1-1EA4F1671A60}"/>
          </ac:picMkLst>
        </pc:picChg>
        <pc:picChg chg="add mod topLvl">
          <ac:chgData name="Helen Margolis" userId="e6a7afbc-961a-442d-a2df-b33b0221b063" providerId="ADAL" clId="{B056792E-0452-4F2B-A9B8-D0350C1917C2}" dt="2023-09-07T17:45:01.932" v="2637" actId="164"/>
          <ac:picMkLst>
            <pc:docMk/>
            <pc:sldMk cId="501535422" sldId="3304"/>
            <ac:picMk id="13" creationId="{A4C708B8-9955-A70F-79AB-0DD5BA684305}"/>
          </ac:picMkLst>
        </pc:picChg>
        <pc:picChg chg="mod topLvl">
          <ac:chgData name="Helen Margolis" userId="e6a7afbc-961a-442d-a2df-b33b0221b063" providerId="ADAL" clId="{B056792E-0452-4F2B-A9B8-D0350C1917C2}" dt="2023-09-07T17:43:01.226" v="2604" actId="164"/>
          <ac:picMkLst>
            <pc:docMk/>
            <pc:sldMk cId="501535422" sldId="3304"/>
            <ac:picMk id="15" creationId="{D3182E7A-EC83-7F0F-04B6-73B36972B20C}"/>
          </ac:picMkLst>
        </pc:picChg>
        <pc:picChg chg="add del mod">
          <ac:chgData name="Helen Margolis" userId="e6a7afbc-961a-442d-a2df-b33b0221b063" providerId="ADAL" clId="{B056792E-0452-4F2B-A9B8-D0350C1917C2}" dt="2023-09-07T17:40:26.502" v="2561" actId="478"/>
          <ac:picMkLst>
            <pc:docMk/>
            <pc:sldMk cId="501535422" sldId="3304"/>
            <ac:picMk id="17" creationId="{281093C1-FE7E-6AFC-06B0-3D4B0CA85DA1}"/>
          </ac:picMkLst>
        </pc:picChg>
        <pc:picChg chg="del mod topLvl">
          <ac:chgData name="Helen Margolis" userId="e6a7afbc-961a-442d-a2df-b33b0221b063" providerId="ADAL" clId="{B056792E-0452-4F2B-A9B8-D0350C1917C2}" dt="2023-09-07T17:35:40.768" v="2464" actId="478"/>
          <ac:picMkLst>
            <pc:docMk/>
            <pc:sldMk cId="501535422" sldId="3304"/>
            <ac:picMk id="20" creationId="{96BC6CB9-2391-21B7-3FF4-3E6BFA39349D}"/>
          </ac:picMkLst>
        </pc:picChg>
        <pc:picChg chg="del mod topLvl">
          <ac:chgData name="Helen Margolis" userId="e6a7afbc-961a-442d-a2df-b33b0221b063" providerId="ADAL" clId="{B056792E-0452-4F2B-A9B8-D0350C1917C2}" dt="2023-09-07T17:40:25.298" v="2560" actId="478"/>
          <ac:picMkLst>
            <pc:docMk/>
            <pc:sldMk cId="501535422" sldId="3304"/>
            <ac:picMk id="21" creationId="{12D0FF58-FFAF-207B-B3C4-2C4EF2E886B5}"/>
          </ac:picMkLst>
        </pc:picChg>
        <pc:picChg chg="del mod topLvl">
          <ac:chgData name="Helen Margolis" userId="e6a7afbc-961a-442d-a2df-b33b0221b063" providerId="ADAL" clId="{B056792E-0452-4F2B-A9B8-D0350C1917C2}" dt="2023-09-07T17:35:41.762" v="2465" actId="478"/>
          <ac:picMkLst>
            <pc:docMk/>
            <pc:sldMk cId="501535422" sldId="3304"/>
            <ac:picMk id="22" creationId="{1D670712-7D2D-BFDC-2F0F-13D0D255143F}"/>
          </ac:picMkLst>
        </pc:picChg>
        <pc:picChg chg="del mod topLvl">
          <ac:chgData name="Helen Margolis" userId="e6a7afbc-961a-442d-a2df-b33b0221b063" providerId="ADAL" clId="{B056792E-0452-4F2B-A9B8-D0350C1917C2}" dt="2023-09-07T17:35:42.249" v="2466" actId="478"/>
          <ac:picMkLst>
            <pc:docMk/>
            <pc:sldMk cId="501535422" sldId="3304"/>
            <ac:picMk id="24" creationId="{439BC409-7399-6649-A132-48CA1C334FBF}"/>
          </ac:picMkLst>
        </pc:picChg>
        <pc:picChg chg="del mod topLvl">
          <ac:chgData name="Helen Margolis" userId="e6a7afbc-961a-442d-a2df-b33b0221b063" providerId="ADAL" clId="{B056792E-0452-4F2B-A9B8-D0350C1917C2}" dt="2023-09-07T17:35:42.980" v="2467" actId="478"/>
          <ac:picMkLst>
            <pc:docMk/>
            <pc:sldMk cId="501535422" sldId="3304"/>
            <ac:picMk id="25" creationId="{94600B73-0854-7026-A296-619DB414B700}"/>
          </ac:picMkLst>
        </pc:picChg>
        <pc:picChg chg="del mod topLvl">
          <ac:chgData name="Helen Margolis" userId="e6a7afbc-961a-442d-a2df-b33b0221b063" providerId="ADAL" clId="{B056792E-0452-4F2B-A9B8-D0350C1917C2}" dt="2023-09-07T17:35:43.450" v="2468" actId="478"/>
          <ac:picMkLst>
            <pc:docMk/>
            <pc:sldMk cId="501535422" sldId="3304"/>
            <ac:picMk id="26" creationId="{BEF266BE-5100-90E3-53B0-8ECBE6EEB48A}"/>
          </ac:picMkLst>
        </pc:picChg>
        <pc:picChg chg="del mod topLvl">
          <ac:chgData name="Helen Margolis" userId="e6a7afbc-961a-442d-a2df-b33b0221b063" providerId="ADAL" clId="{B056792E-0452-4F2B-A9B8-D0350C1917C2}" dt="2023-09-07T17:35:44.120" v="2469" actId="478"/>
          <ac:picMkLst>
            <pc:docMk/>
            <pc:sldMk cId="501535422" sldId="3304"/>
            <ac:picMk id="27" creationId="{56B4926A-2697-88E9-D8DB-C2544655E52E}"/>
          </ac:picMkLst>
        </pc:picChg>
        <pc:picChg chg="del mod topLvl">
          <ac:chgData name="Helen Margolis" userId="e6a7afbc-961a-442d-a2df-b33b0221b063" providerId="ADAL" clId="{B056792E-0452-4F2B-A9B8-D0350C1917C2}" dt="2023-09-07T17:35:44.714" v="2470" actId="478"/>
          <ac:picMkLst>
            <pc:docMk/>
            <pc:sldMk cId="501535422" sldId="3304"/>
            <ac:picMk id="28" creationId="{F992192B-5CC8-3C6D-51F8-7CE1AA0EC4BE}"/>
          </ac:picMkLst>
        </pc:picChg>
      </pc:sldChg>
      <pc:sldChg chg="add del">
        <pc:chgData name="Helen Margolis" userId="e6a7afbc-961a-442d-a2df-b33b0221b063" providerId="ADAL" clId="{B056792E-0452-4F2B-A9B8-D0350C1917C2}" dt="2023-09-07T18:07:09.474" v="3307" actId="47"/>
        <pc:sldMkLst>
          <pc:docMk/>
          <pc:sldMk cId="753024851" sldId="3305"/>
        </pc:sldMkLst>
      </pc:sldChg>
      <pc:sldChg chg="addSp delSp modSp add mod delAnim modAnim">
        <pc:chgData name="Helen Margolis" userId="e6a7afbc-961a-442d-a2df-b33b0221b063" providerId="ADAL" clId="{B056792E-0452-4F2B-A9B8-D0350C1917C2}" dt="2023-09-13T18:14:45.147" v="3626" actId="1076"/>
        <pc:sldMkLst>
          <pc:docMk/>
          <pc:sldMk cId="3279979468" sldId="3305"/>
        </pc:sldMkLst>
        <pc:spChg chg="mod">
          <ac:chgData name="Helen Margolis" userId="e6a7afbc-961a-442d-a2df-b33b0221b063" providerId="ADAL" clId="{B056792E-0452-4F2B-A9B8-D0350C1917C2}" dt="2023-09-07T18:09:24.530" v="3459" actId="20577"/>
          <ac:spMkLst>
            <pc:docMk/>
            <pc:sldMk cId="3279979468" sldId="3305"/>
            <ac:spMk id="2" creationId="{9D16903B-9247-461D-87FF-601A6CE73898}"/>
          </ac:spMkLst>
        </pc:spChg>
        <pc:spChg chg="del">
          <ac:chgData name="Helen Margolis" userId="e6a7afbc-961a-442d-a2df-b33b0221b063" providerId="ADAL" clId="{B056792E-0452-4F2B-A9B8-D0350C1917C2}" dt="2023-09-07T18:09:00.992" v="3396" actId="478"/>
          <ac:spMkLst>
            <pc:docMk/>
            <pc:sldMk cId="3279979468" sldId="3305"/>
            <ac:spMk id="3" creationId="{3E035791-F5CE-776A-459F-80F2980ECD23}"/>
          </ac:spMkLst>
        </pc:spChg>
        <pc:spChg chg="add del mod">
          <ac:chgData name="Helen Margolis" userId="e6a7afbc-961a-442d-a2df-b33b0221b063" providerId="ADAL" clId="{B056792E-0452-4F2B-A9B8-D0350C1917C2}" dt="2023-09-13T18:13:40.143" v="3617" actId="478"/>
          <ac:spMkLst>
            <pc:docMk/>
            <pc:sldMk cId="3279979468" sldId="3305"/>
            <ac:spMk id="4" creationId="{209E8648-71B9-E589-B370-9DB2624F6146}"/>
          </ac:spMkLst>
        </pc:spChg>
        <pc:spChg chg="mod topLvl">
          <ac:chgData name="Helen Margolis" userId="e6a7afbc-961a-442d-a2df-b33b0221b063" providerId="ADAL" clId="{B056792E-0452-4F2B-A9B8-D0350C1917C2}" dt="2023-09-13T18:14:39.508" v="3625" actId="1076"/>
          <ac:spMkLst>
            <pc:docMk/>
            <pc:sldMk cId="3279979468" sldId="3305"/>
            <ac:spMk id="25" creationId="{534A15BF-1AF4-9027-967E-B8B5D659A537}"/>
          </ac:spMkLst>
        </pc:spChg>
        <pc:spChg chg="del mod">
          <ac:chgData name="Helen Margolis" userId="e6a7afbc-961a-442d-a2df-b33b0221b063" providerId="ADAL" clId="{B056792E-0452-4F2B-A9B8-D0350C1917C2}" dt="2023-09-07T18:09:44.001" v="3461" actId="478"/>
          <ac:spMkLst>
            <pc:docMk/>
            <pc:sldMk cId="3279979468" sldId="3305"/>
            <ac:spMk id="33" creationId="{275F14FA-33EF-F79C-B5BA-C05D5052BAFB}"/>
          </ac:spMkLst>
        </pc:spChg>
        <pc:spChg chg="mod">
          <ac:chgData name="Helen Margolis" userId="e6a7afbc-961a-442d-a2df-b33b0221b063" providerId="ADAL" clId="{B056792E-0452-4F2B-A9B8-D0350C1917C2}" dt="2023-09-07T18:10:03.198" v="3462"/>
          <ac:spMkLst>
            <pc:docMk/>
            <pc:sldMk cId="3279979468" sldId="3305"/>
            <ac:spMk id="36" creationId="{32761F62-EA39-EC24-25B8-5D0477C85B21}"/>
          </ac:spMkLst>
        </pc:spChg>
        <pc:spChg chg="del mod">
          <ac:chgData name="Helen Margolis" userId="e6a7afbc-961a-442d-a2df-b33b0221b063" providerId="ADAL" clId="{B056792E-0452-4F2B-A9B8-D0350C1917C2}" dt="2023-09-07T18:10:30.694" v="3463" actId="478"/>
          <ac:spMkLst>
            <pc:docMk/>
            <pc:sldMk cId="3279979468" sldId="3305"/>
            <ac:spMk id="39" creationId="{DA226EBB-A693-8AE6-5162-0265D445E47F}"/>
          </ac:spMkLst>
        </pc:spChg>
        <pc:spChg chg="mod">
          <ac:chgData name="Helen Margolis" userId="e6a7afbc-961a-442d-a2df-b33b0221b063" providerId="ADAL" clId="{B056792E-0452-4F2B-A9B8-D0350C1917C2}" dt="2023-09-13T18:14:30.095" v="3624" actId="948"/>
          <ac:spMkLst>
            <pc:docMk/>
            <pc:sldMk cId="3279979468" sldId="3305"/>
            <ac:spMk id="42" creationId="{56F42C73-8A4F-2D27-B501-43C2D2CDE162}"/>
          </ac:spMkLst>
        </pc:spChg>
        <pc:spChg chg="add mod">
          <ac:chgData name="Helen Margolis" userId="e6a7afbc-961a-442d-a2df-b33b0221b063" providerId="ADAL" clId="{B056792E-0452-4F2B-A9B8-D0350C1917C2}" dt="2023-09-13T18:14:39.508" v="3625" actId="1076"/>
          <ac:spMkLst>
            <pc:docMk/>
            <pc:sldMk cId="3279979468" sldId="3305"/>
            <ac:spMk id="43" creationId="{8A09C92F-6994-6125-7EA2-F577B751FE96}"/>
          </ac:spMkLst>
        </pc:spChg>
        <pc:grpChg chg="del">
          <ac:chgData name="Helen Margolis" userId="e6a7afbc-961a-442d-a2df-b33b0221b063" providerId="ADAL" clId="{B056792E-0452-4F2B-A9B8-D0350C1917C2}" dt="2023-09-07T18:09:00.992" v="3396" actId="478"/>
          <ac:grpSpMkLst>
            <pc:docMk/>
            <pc:sldMk cId="3279979468" sldId="3305"/>
            <ac:grpSpMk id="18" creationId="{C9EE95BD-1B89-9B1F-D19F-A1CE275431F9}"/>
          </ac:grpSpMkLst>
        </pc:grpChg>
        <pc:grpChg chg="add del mod">
          <ac:chgData name="Helen Margolis" userId="e6a7afbc-961a-442d-a2df-b33b0221b063" providerId="ADAL" clId="{B056792E-0452-4F2B-A9B8-D0350C1917C2}" dt="2023-09-07T18:14:49.042" v="3495" actId="165"/>
          <ac:grpSpMkLst>
            <pc:docMk/>
            <pc:sldMk cId="3279979468" sldId="3305"/>
            <ac:grpSpMk id="24" creationId="{BDAFA083-13B2-72A7-C367-C11A0B9630C8}"/>
          </ac:grpSpMkLst>
        </pc:grpChg>
        <pc:grpChg chg="del mod topLvl">
          <ac:chgData name="Helen Margolis" userId="e6a7afbc-961a-442d-a2df-b33b0221b063" providerId="ADAL" clId="{B056792E-0452-4F2B-A9B8-D0350C1917C2}" dt="2023-09-07T18:14:56.130" v="3496" actId="165"/>
          <ac:grpSpMkLst>
            <pc:docMk/>
            <pc:sldMk cId="3279979468" sldId="3305"/>
            <ac:grpSpMk id="28" creationId="{D5645453-D982-A293-DC00-3A204A251ADC}"/>
          </ac:grpSpMkLst>
        </pc:grpChg>
        <pc:grpChg chg="add mod">
          <ac:chgData name="Helen Margolis" userId="e6a7afbc-961a-442d-a2df-b33b0221b063" providerId="ADAL" clId="{B056792E-0452-4F2B-A9B8-D0350C1917C2}" dt="2023-09-13T18:14:45.147" v="3626" actId="1076"/>
          <ac:grpSpMkLst>
            <pc:docMk/>
            <pc:sldMk cId="3279979468" sldId="3305"/>
            <ac:grpSpMk id="35" creationId="{318B710E-E373-24CE-3BDC-6653922C1581}"/>
          </ac:grpSpMkLst>
        </pc:grpChg>
        <pc:grpChg chg="del">
          <ac:chgData name="Helen Margolis" userId="e6a7afbc-961a-442d-a2df-b33b0221b063" providerId="ADAL" clId="{B056792E-0452-4F2B-A9B8-D0350C1917C2}" dt="2023-09-07T18:09:00.992" v="3396" actId="478"/>
          <ac:grpSpMkLst>
            <pc:docMk/>
            <pc:sldMk cId="3279979468" sldId="3305"/>
            <ac:grpSpMk id="40" creationId="{93B54CC4-11C5-0FC2-0F70-349CF37E6656}"/>
          </ac:grpSpMkLst>
        </pc:grpChg>
        <pc:grpChg chg="del">
          <ac:chgData name="Helen Margolis" userId="e6a7afbc-961a-442d-a2df-b33b0221b063" providerId="ADAL" clId="{B056792E-0452-4F2B-A9B8-D0350C1917C2}" dt="2023-09-07T18:09:03.486" v="3397" actId="478"/>
          <ac:grpSpMkLst>
            <pc:docMk/>
            <pc:sldMk cId="3279979468" sldId="3305"/>
            <ac:grpSpMk id="41" creationId="{9D9D82D8-54AE-ADCB-9CF6-0E35C31C3D0A}"/>
          </ac:grpSpMkLst>
        </pc:grpChg>
        <pc:grpChg chg="add del mod">
          <ac:chgData name="Helen Margolis" userId="e6a7afbc-961a-442d-a2df-b33b0221b063" providerId="ADAL" clId="{B056792E-0452-4F2B-A9B8-D0350C1917C2}" dt="2023-09-07T18:14:18.102" v="3483" actId="165"/>
          <ac:grpSpMkLst>
            <pc:docMk/>
            <pc:sldMk cId="3279979468" sldId="3305"/>
            <ac:grpSpMk id="44" creationId="{2EF2B36B-CF42-25CF-D4E8-90536EB683F0}"/>
          </ac:grpSpMkLst>
        </pc:grpChg>
        <pc:grpChg chg="add mod">
          <ac:chgData name="Helen Margolis" userId="e6a7afbc-961a-442d-a2df-b33b0221b063" providerId="ADAL" clId="{B056792E-0452-4F2B-A9B8-D0350C1917C2}" dt="2023-09-13T18:14:39.508" v="3625" actId="1076"/>
          <ac:grpSpMkLst>
            <pc:docMk/>
            <pc:sldMk cId="3279979468" sldId="3305"/>
            <ac:grpSpMk id="53" creationId="{A2F47A02-7E99-E2F4-5406-BA3CF9A4F9A0}"/>
          </ac:grpSpMkLst>
        </pc:grpChg>
        <pc:grpChg chg="add mod">
          <ac:chgData name="Helen Margolis" userId="e6a7afbc-961a-442d-a2df-b33b0221b063" providerId="ADAL" clId="{B056792E-0452-4F2B-A9B8-D0350C1917C2}" dt="2023-09-13T18:14:39.508" v="3625" actId="1076"/>
          <ac:grpSpMkLst>
            <pc:docMk/>
            <pc:sldMk cId="3279979468" sldId="3305"/>
            <ac:grpSpMk id="54" creationId="{60E2C931-6808-E1F3-D8DF-14A655B400BE}"/>
          </ac:grpSpMkLst>
        </pc:grpChg>
        <pc:grpChg chg="add mod">
          <ac:chgData name="Helen Margolis" userId="e6a7afbc-961a-442d-a2df-b33b0221b063" providerId="ADAL" clId="{B056792E-0452-4F2B-A9B8-D0350C1917C2}" dt="2023-09-13T18:14:39.508" v="3625" actId="1076"/>
          <ac:grpSpMkLst>
            <pc:docMk/>
            <pc:sldMk cId="3279979468" sldId="3305"/>
            <ac:grpSpMk id="55" creationId="{A51EE100-BBE3-B27F-8836-D658028AEFCE}"/>
          </ac:grpSpMkLst>
        </pc:grpChg>
        <pc:grpChg chg="add mod">
          <ac:chgData name="Helen Margolis" userId="e6a7afbc-961a-442d-a2df-b33b0221b063" providerId="ADAL" clId="{B056792E-0452-4F2B-A9B8-D0350C1917C2}" dt="2023-09-13T18:14:39.508" v="3625" actId="1076"/>
          <ac:grpSpMkLst>
            <pc:docMk/>
            <pc:sldMk cId="3279979468" sldId="3305"/>
            <ac:grpSpMk id="56" creationId="{15A7DF50-DF0A-D438-31AD-626697E857CB}"/>
          </ac:grpSpMkLst>
        </pc:grpChg>
        <pc:grpChg chg="add mod">
          <ac:chgData name="Helen Margolis" userId="e6a7afbc-961a-442d-a2df-b33b0221b063" providerId="ADAL" clId="{B056792E-0452-4F2B-A9B8-D0350C1917C2}" dt="2023-09-13T18:14:39.508" v="3625" actId="1076"/>
          <ac:grpSpMkLst>
            <pc:docMk/>
            <pc:sldMk cId="3279979468" sldId="3305"/>
            <ac:grpSpMk id="57" creationId="{F6B540F5-4D0D-3423-28AF-195C342BC2CB}"/>
          </ac:grpSpMkLst>
        </pc:grpChg>
        <pc:picChg chg="mod topLvl">
          <ac:chgData name="Helen Margolis" userId="e6a7afbc-961a-442d-a2df-b33b0221b063" providerId="ADAL" clId="{B056792E-0452-4F2B-A9B8-D0350C1917C2}" dt="2023-09-13T18:14:39.508" v="3625" actId="1076"/>
          <ac:picMkLst>
            <pc:docMk/>
            <pc:sldMk cId="3279979468" sldId="3305"/>
            <ac:picMk id="29" creationId="{DE55D45F-5A70-87CB-1983-C1F7609182DD}"/>
          </ac:picMkLst>
        </pc:picChg>
        <pc:picChg chg="del">
          <ac:chgData name="Helen Margolis" userId="e6a7afbc-961a-442d-a2df-b33b0221b063" providerId="ADAL" clId="{B056792E-0452-4F2B-A9B8-D0350C1917C2}" dt="2023-09-07T18:09:00.992" v="3396" actId="478"/>
          <ac:picMkLst>
            <pc:docMk/>
            <pc:sldMk cId="3279979468" sldId="3305"/>
            <ac:picMk id="30" creationId="{52A1AB4A-250D-9801-31AC-F46B5C4C0DD4}"/>
          </ac:picMkLst>
        </pc:picChg>
        <pc:picChg chg="mod topLvl">
          <ac:chgData name="Helen Margolis" userId="e6a7afbc-961a-442d-a2df-b33b0221b063" providerId="ADAL" clId="{B056792E-0452-4F2B-A9B8-D0350C1917C2}" dt="2023-09-13T18:14:39.508" v="3625" actId="1076"/>
          <ac:picMkLst>
            <pc:docMk/>
            <pc:sldMk cId="3279979468" sldId="3305"/>
            <ac:picMk id="31" creationId="{45988377-F742-FC13-C973-7AB803C7884C}"/>
          </ac:picMkLst>
        </pc:picChg>
        <pc:picChg chg="mod topLvl">
          <ac:chgData name="Helen Margolis" userId="e6a7afbc-961a-442d-a2df-b33b0221b063" providerId="ADAL" clId="{B056792E-0452-4F2B-A9B8-D0350C1917C2}" dt="2023-09-13T18:14:39.508" v="3625" actId="1076"/>
          <ac:picMkLst>
            <pc:docMk/>
            <pc:sldMk cId="3279979468" sldId="3305"/>
            <ac:picMk id="32" creationId="{BE35B220-8DFB-8B57-4241-C27E0AAD830F}"/>
          </ac:picMkLst>
        </pc:picChg>
        <pc:picChg chg="mod">
          <ac:chgData name="Helen Margolis" userId="e6a7afbc-961a-442d-a2df-b33b0221b063" providerId="ADAL" clId="{B056792E-0452-4F2B-A9B8-D0350C1917C2}" dt="2023-09-07T18:11:17.327" v="3469" actId="1076"/>
          <ac:picMkLst>
            <pc:docMk/>
            <pc:sldMk cId="3279979468" sldId="3305"/>
            <ac:picMk id="38" creationId="{6A316BA0-1A7D-6897-7803-1717EA0C7690}"/>
          </ac:picMkLst>
        </pc:picChg>
        <pc:picChg chg="del mod topLvl">
          <ac:chgData name="Helen Margolis" userId="e6a7afbc-961a-442d-a2df-b33b0221b063" providerId="ADAL" clId="{B056792E-0452-4F2B-A9B8-D0350C1917C2}" dt="2023-09-07T18:14:25.227" v="3490" actId="478"/>
          <ac:picMkLst>
            <pc:docMk/>
            <pc:sldMk cId="3279979468" sldId="3305"/>
            <ac:picMk id="45" creationId="{B1DA491C-FD8C-BCDB-DB49-020F6BC568B0}"/>
          </ac:picMkLst>
        </pc:picChg>
        <pc:picChg chg="mod topLvl">
          <ac:chgData name="Helen Margolis" userId="e6a7afbc-961a-442d-a2df-b33b0221b063" providerId="ADAL" clId="{B056792E-0452-4F2B-A9B8-D0350C1917C2}" dt="2023-09-13T18:14:39.508" v="3625" actId="1076"/>
          <ac:picMkLst>
            <pc:docMk/>
            <pc:sldMk cId="3279979468" sldId="3305"/>
            <ac:picMk id="46" creationId="{4A7A98D9-A47C-1527-B508-34B1048C52E6}"/>
          </ac:picMkLst>
        </pc:picChg>
        <pc:picChg chg="del mod topLvl">
          <ac:chgData name="Helen Margolis" userId="e6a7afbc-961a-442d-a2df-b33b0221b063" providerId="ADAL" clId="{B056792E-0452-4F2B-A9B8-D0350C1917C2}" dt="2023-09-07T18:14:21.258" v="3484" actId="478"/>
          <ac:picMkLst>
            <pc:docMk/>
            <pc:sldMk cId="3279979468" sldId="3305"/>
            <ac:picMk id="47" creationId="{F5D98026-1944-9FB6-3E80-8F3940A2066E}"/>
          </ac:picMkLst>
        </pc:picChg>
        <pc:picChg chg="del mod topLvl">
          <ac:chgData name="Helen Margolis" userId="e6a7afbc-961a-442d-a2df-b33b0221b063" providerId="ADAL" clId="{B056792E-0452-4F2B-A9B8-D0350C1917C2}" dt="2023-09-07T18:14:22.147" v="3485" actId="478"/>
          <ac:picMkLst>
            <pc:docMk/>
            <pc:sldMk cId="3279979468" sldId="3305"/>
            <ac:picMk id="48" creationId="{135D28F5-4DE4-88A0-9091-0B7FC0CB5FFA}"/>
          </ac:picMkLst>
        </pc:picChg>
        <pc:picChg chg="del mod topLvl">
          <ac:chgData name="Helen Margolis" userId="e6a7afbc-961a-442d-a2df-b33b0221b063" providerId="ADAL" clId="{B056792E-0452-4F2B-A9B8-D0350C1917C2}" dt="2023-09-07T18:14:22.629" v="3486" actId="478"/>
          <ac:picMkLst>
            <pc:docMk/>
            <pc:sldMk cId="3279979468" sldId="3305"/>
            <ac:picMk id="49" creationId="{98877326-3BFC-EC08-BDE3-A6C5DC1E03D7}"/>
          </ac:picMkLst>
        </pc:picChg>
        <pc:picChg chg="del mod topLvl">
          <ac:chgData name="Helen Margolis" userId="e6a7afbc-961a-442d-a2df-b33b0221b063" providerId="ADAL" clId="{B056792E-0452-4F2B-A9B8-D0350C1917C2}" dt="2023-09-07T18:14:23.314" v="3487" actId="478"/>
          <ac:picMkLst>
            <pc:docMk/>
            <pc:sldMk cId="3279979468" sldId="3305"/>
            <ac:picMk id="50" creationId="{76674F7E-7135-82C6-5562-9BBC0E52E974}"/>
          </ac:picMkLst>
        </pc:picChg>
        <pc:picChg chg="del mod topLvl">
          <ac:chgData name="Helen Margolis" userId="e6a7afbc-961a-442d-a2df-b33b0221b063" providerId="ADAL" clId="{B056792E-0452-4F2B-A9B8-D0350C1917C2}" dt="2023-09-07T18:14:23.707" v="3488" actId="478"/>
          <ac:picMkLst>
            <pc:docMk/>
            <pc:sldMk cId="3279979468" sldId="3305"/>
            <ac:picMk id="51" creationId="{01FDD40F-1DC1-D8A5-AD58-845E6913F3CB}"/>
          </ac:picMkLst>
        </pc:picChg>
        <pc:picChg chg="del mod topLvl">
          <ac:chgData name="Helen Margolis" userId="e6a7afbc-961a-442d-a2df-b33b0221b063" providerId="ADAL" clId="{B056792E-0452-4F2B-A9B8-D0350C1917C2}" dt="2023-09-07T18:14:24.154" v="3489" actId="478"/>
          <ac:picMkLst>
            <pc:docMk/>
            <pc:sldMk cId="3279979468" sldId="3305"/>
            <ac:picMk id="52" creationId="{BD460AFD-ACA9-2390-7E9E-D975D3A1795B}"/>
          </ac:picMkLst>
        </pc:picChg>
        <pc:picChg chg="add mod">
          <ac:chgData name="Helen Margolis" userId="e6a7afbc-961a-442d-a2df-b33b0221b063" providerId="ADAL" clId="{B056792E-0452-4F2B-A9B8-D0350C1917C2}" dt="2023-09-13T18:14:39.508" v="3625" actId="1076"/>
          <ac:picMkLst>
            <pc:docMk/>
            <pc:sldMk cId="3279979468" sldId="3305"/>
            <ac:picMk id="2050" creationId="{960F548D-2D70-82C1-CA65-58DB6F4F5CDC}"/>
          </ac:picMkLst>
        </pc:picChg>
      </pc:sldChg>
      <pc:sldMasterChg chg="delSldLayout">
        <pc:chgData name="Helen Margolis" userId="e6a7afbc-961a-442d-a2df-b33b0221b063" providerId="ADAL" clId="{B056792E-0452-4F2B-A9B8-D0350C1917C2}" dt="2023-09-07T19:03:24.490" v="3511" actId="47"/>
        <pc:sldMasterMkLst>
          <pc:docMk/>
          <pc:sldMasterMk cId="48789671" sldId="2147483678"/>
        </pc:sldMasterMkLst>
        <pc:sldLayoutChg chg="del">
          <pc:chgData name="Helen Margolis" userId="e6a7afbc-961a-442d-a2df-b33b0221b063" providerId="ADAL" clId="{B056792E-0452-4F2B-A9B8-D0350C1917C2}" dt="2023-09-07T19:03:24.490" v="3511" actId="47"/>
          <pc:sldLayoutMkLst>
            <pc:docMk/>
            <pc:sldMasterMk cId="48789671" sldId="2147483678"/>
            <pc:sldLayoutMk cId="680566992" sldId="2147483690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9AA452-102F-47A2-A815-DA653E73E352}" type="datetimeFigureOut">
              <a:rPr lang="en-GB" smtClean="0"/>
              <a:t>17/10/2023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5C5039-0C00-40F4-A83A-72F8B8F705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8590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F86B4C-28DE-4093-96B0-967B7F3FDC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66DEA81-CF7C-45B6-97F1-2440FB715F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D80BB5-1302-4ED0-B653-F5A9C2E62B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C4A9B-D292-4058-A3E6-A690273A113E}" type="datetimeFigureOut">
              <a:rPr lang="en-GB" smtClean="0"/>
              <a:t>17/10/2023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00A01E-D2B3-487E-8B79-856D151E79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03E0D6-7C8C-4942-A4D0-420BDEAF68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E072D-1C1C-468E-964E-EE0CF6A0B3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72401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B8C539-D55B-4ABA-9C31-5F1E7AB858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254AF8-98CA-4492-9C4D-D30E377B3D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9E3B6A-3D49-4B07-8A86-FCEC9318B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C4A9B-D292-4058-A3E6-A690273A113E}" type="datetimeFigureOut">
              <a:rPr lang="en-GB" smtClean="0"/>
              <a:t>17/10/2023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0B8B6A-DE6A-4FD9-9923-51C88985FF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AA0C7E-10E3-4B50-8A15-17CCD3A5C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E072D-1C1C-468E-964E-EE0CF6A0B3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62939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16276D6-C902-4FAD-B99C-C57462F5E1C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306F372-E1E8-4F42-B0BF-3514A22565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07EECD-B2D3-4777-9E51-27BD4B894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C4A9B-D292-4058-A3E6-A690273A113E}" type="datetimeFigureOut">
              <a:rPr lang="en-GB" smtClean="0"/>
              <a:t>17/10/2023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AC65BD-9AA8-4152-9059-D4B99F5C5F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6CB849-1624-424D-80B1-405B0CA6FC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E072D-1C1C-468E-964E-EE0CF6A0B3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5689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17613F-7F9F-4D39-8304-AF4FBE98F1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A57634-7D5D-44A3-AD6A-D59790DFAA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DDEC58-7653-4E26-AD7A-C21150EE7F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C4A9B-D292-4058-A3E6-A690273A113E}" type="datetimeFigureOut">
              <a:rPr lang="en-GB" smtClean="0"/>
              <a:t>17/10/2023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CF9375-2D86-4C69-9B0A-B4E1733CC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6F70EB-40D8-40CE-B98F-DD0B3812E1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E072D-1C1C-468E-964E-EE0CF6A0B3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771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FDABA4-5DAD-4ECC-9B6F-7D8F20FD1B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AD07FE-CB0C-46A6-BBC7-C9ED5C1F1D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98FFBF-013D-40F3-A7A1-D24215EC66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C4A9B-D292-4058-A3E6-A690273A113E}" type="datetimeFigureOut">
              <a:rPr lang="en-GB" smtClean="0"/>
              <a:t>17/10/2023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B5B151-1868-4958-AC1B-97D81EE427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E07E35-B910-4418-A7E2-085CDFA5E2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E072D-1C1C-468E-964E-EE0CF6A0B3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123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CD6B10-49EA-4C0B-BB95-09DD45DDF3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C2590E-AC57-46AE-8191-A0A428290B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8E9E42-C2AE-4B81-B2B1-7402DD9DB3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0DC23D-7317-447E-BC4F-6A82A1FC02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C4A9B-D292-4058-A3E6-A690273A113E}" type="datetimeFigureOut">
              <a:rPr lang="en-GB" smtClean="0"/>
              <a:t>17/10/2023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6154C4-FB99-4493-8F96-C67A07288A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0E8DBD-E650-436E-816E-BF8814119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E072D-1C1C-468E-964E-EE0CF6A0B3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93968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9A2A98-6C1D-4102-898E-E6CBCFB569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38F7B1-A60F-49BA-B2A3-D8A2DBF141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ACE3E8-9176-4357-88D1-8AFEFFA620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0A97B8F-BDB3-4B56-860B-0246EBF720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FB42F3F-41F4-4E64-9812-DCB0307A039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0966AAE-8221-49D4-9E91-0E9B6A88FF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C4A9B-D292-4058-A3E6-A690273A113E}" type="datetimeFigureOut">
              <a:rPr lang="en-GB" smtClean="0"/>
              <a:t>17/10/2023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66131EB-231A-4470-8390-0221EF83EB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993ECFC-8B6C-47B3-8796-D89E3F82B8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E072D-1C1C-468E-964E-EE0CF6A0B3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4223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B991FC-C023-43CF-89EB-ADD88522B7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02B1AB4-8CDE-4F9F-B43C-9D1710E899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C4A9B-D292-4058-A3E6-A690273A113E}" type="datetimeFigureOut">
              <a:rPr lang="en-GB" smtClean="0"/>
              <a:t>17/10/2023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ED1637-DB04-41D5-9372-DF7AED9C7A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E268D1-468D-4620-ABE9-8E2C9CD2F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E072D-1C1C-468E-964E-EE0CF6A0B3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53102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CDF85B1-D70C-415D-9E11-6EB15BF930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C4A9B-D292-4058-A3E6-A690273A113E}" type="datetimeFigureOut">
              <a:rPr lang="en-GB" smtClean="0"/>
              <a:t>17/10/2023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BB7A19-D7E4-42EA-B234-FB643934A6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C0C8CA-5FA7-454B-A457-9224933B6B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E072D-1C1C-468E-964E-EE0CF6A0B3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3749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9836BC-5FDD-419D-87F4-DDE6A3A736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22F10E-233E-466E-A5AE-DAD7971C4C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088144-9494-4893-B7AB-8473C6691F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27A7BE-080C-4878-9E2A-97AB4299A9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C4A9B-D292-4058-A3E6-A690273A113E}" type="datetimeFigureOut">
              <a:rPr lang="en-GB" smtClean="0"/>
              <a:t>17/10/2023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23E942-34AF-4A89-A28C-2AF0DFC82F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E6E0DD-A494-4276-AE28-FF510A6C39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E072D-1C1C-468E-964E-EE0CF6A0B3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8221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436B70-9CC6-4F33-8B43-F1C733F8F6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529906F-4C6E-4E0E-A31F-17A6F74030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713440C-4064-4BAB-AAC7-0A2C77E323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6E31E7-AB30-48A2-B118-17D2DD8D9F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C4A9B-D292-4058-A3E6-A690273A113E}" type="datetimeFigureOut">
              <a:rPr lang="en-GB" smtClean="0"/>
              <a:t>17/10/2023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F4687D-6C67-4463-9738-B929E51CF8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23D768-2932-4510-8B14-E2A16441EF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E072D-1C1C-468E-964E-EE0CF6A0B3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2731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DCB435F-EAD1-4B2C-9355-DB98CAC9B6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77F313-667E-463F-A8D6-E401F0009E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889D62-55FE-4DA1-9FC4-6D005242587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FC4A9B-D292-4058-A3E6-A690273A113E}" type="datetimeFigureOut">
              <a:rPr lang="en-GB" smtClean="0"/>
              <a:t>17/10/2023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BA7F19-03E5-42DA-8D38-ABCCECD3B8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6E9082-73BF-42C6-8407-8039525FC7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7E072D-1C1C-468E-964E-EE0CF6A0B3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789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13" Type="http://schemas.openxmlformats.org/officeDocument/2006/relationships/image" Target="../media/image12.emf"/><Relationship Id="rId18" Type="http://schemas.openxmlformats.org/officeDocument/2006/relationships/image" Target="../media/image17.jpeg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12" Type="http://schemas.openxmlformats.org/officeDocument/2006/relationships/image" Target="../media/image11.emf"/><Relationship Id="rId17" Type="http://schemas.openxmlformats.org/officeDocument/2006/relationships/image" Target="../media/image16.emf"/><Relationship Id="rId2" Type="http://schemas.openxmlformats.org/officeDocument/2006/relationships/image" Target="../media/image1.png"/><Relationship Id="rId16" Type="http://schemas.openxmlformats.org/officeDocument/2006/relationships/image" Target="../media/image15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11" Type="http://schemas.openxmlformats.org/officeDocument/2006/relationships/image" Target="../media/image10.emf"/><Relationship Id="rId5" Type="http://schemas.openxmlformats.org/officeDocument/2006/relationships/image" Target="../media/image4.emf"/><Relationship Id="rId15" Type="http://schemas.openxmlformats.org/officeDocument/2006/relationships/image" Target="../media/image14.emf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Relationship Id="rId14" Type="http://schemas.openxmlformats.org/officeDocument/2006/relationships/image" Target="../media/image1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1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14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empir.npl.co.uk/rocit/project-outputs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bipm.org/en/publications/mises-en-pratique/standard-frequencies-second" TargetMode="External"/><Relationship Id="rId5" Type="http://schemas.openxmlformats.org/officeDocument/2006/relationships/image" Target="../media/image42.png"/><Relationship Id="rId4" Type="http://schemas.openxmlformats.org/officeDocument/2006/relationships/image" Target="../media/image41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emf"/><Relationship Id="rId4" Type="http://schemas.openxmlformats.org/officeDocument/2006/relationships/image" Target="../media/image4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webtai.bipm.org/database/show_psfs.html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JP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13" Type="http://schemas.openxmlformats.org/officeDocument/2006/relationships/image" Target="../media/image12.emf"/><Relationship Id="rId18" Type="http://schemas.openxmlformats.org/officeDocument/2006/relationships/image" Target="../media/image17.jpeg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12" Type="http://schemas.openxmlformats.org/officeDocument/2006/relationships/image" Target="../media/image11.emf"/><Relationship Id="rId17" Type="http://schemas.openxmlformats.org/officeDocument/2006/relationships/image" Target="../media/image16.emf"/><Relationship Id="rId2" Type="http://schemas.openxmlformats.org/officeDocument/2006/relationships/image" Target="../media/image1.png"/><Relationship Id="rId16" Type="http://schemas.openxmlformats.org/officeDocument/2006/relationships/image" Target="../media/image15.emf"/><Relationship Id="rId20" Type="http://schemas.openxmlformats.org/officeDocument/2006/relationships/hyperlink" Target="mailto:helen.margolis@npl.co.uk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11" Type="http://schemas.openxmlformats.org/officeDocument/2006/relationships/image" Target="../media/image10.emf"/><Relationship Id="rId5" Type="http://schemas.openxmlformats.org/officeDocument/2006/relationships/image" Target="../media/image4.emf"/><Relationship Id="rId15" Type="http://schemas.openxmlformats.org/officeDocument/2006/relationships/image" Target="../media/image14.emf"/><Relationship Id="rId10" Type="http://schemas.openxmlformats.org/officeDocument/2006/relationships/image" Target="../media/image9.emf"/><Relationship Id="rId19" Type="http://schemas.openxmlformats.org/officeDocument/2006/relationships/hyperlink" Target="http://empir.npl.co.uk/rocit/" TargetMode="External"/><Relationship Id="rId4" Type="http://schemas.openxmlformats.org/officeDocument/2006/relationships/image" Target="../media/image3.emf"/><Relationship Id="rId9" Type="http://schemas.openxmlformats.org/officeDocument/2006/relationships/image" Target="../media/image8.emf"/><Relationship Id="rId14" Type="http://schemas.openxmlformats.org/officeDocument/2006/relationships/image" Target="../media/image1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1.png"/><Relationship Id="rId7" Type="http://schemas.openxmlformats.org/officeDocument/2006/relationships/image" Target="../media/image24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wmf"/><Relationship Id="rId5" Type="http://schemas.openxmlformats.org/officeDocument/2006/relationships/image" Target="../media/image22.png"/><Relationship Id="rId4" Type="http://schemas.openxmlformats.org/officeDocument/2006/relationships/image" Target="../media/image2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13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emf"/><Relationship Id="rId5" Type="http://schemas.openxmlformats.org/officeDocument/2006/relationships/image" Target="../media/image11.emf"/><Relationship Id="rId4" Type="http://schemas.openxmlformats.org/officeDocument/2006/relationships/image" Target="../media/image2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9F3DC8A-FF7A-4C3D-8189-1E27464794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315" b="767"/>
          <a:stretch/>
        </p:blipFill>
        <p:spPr bwMode="auto">
          <a:xfrm>
            <a:off x="9477017" y="2482385"/>
            <a:ext cx="2192502" cy="3186367"/>
          </a:xfrm>
          <a:prstGeom prst="rect">
            <a:avLst/>
          </a:prstGeom>
          <a:noFill/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Right Triangle 6">
            <a:extLst>
              <a:ext uri="{FF2B5EF4-FFF2-40B4-BE49-F238E27FC236}">
                <a16:creationId xmlns:a16="http://schemas.microsoft.com/office/drawing/2014/main" id="{96E6D705-733A-4597-B5C2-E608731981C5}"/>
              </a:ext>
            </a:extLst>
          </p:cNvPr>
          <p:cNvSpPr/>
          <p:nvPr/>
        </p:nvSpPr>
        <p:spPr>
          <a:xfrm flipV="1">
            <a:off x="6487888" y="0"/>
            <a:ext cx="3705788" cy="6858002"/>
          </a:xfrm>
          <a:prstGeom prst="rtTriangl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2CFE119-B9E8-447F-81A2-C2B9B9E013EE}"/>
              </a:ext>
            </a:extLst>
          </p:cNvPr>
          <p:cNvSpPr/>
          <p:nvPr/>
        </p:nvSpPr>
        <p:spPr>
          <a:xfrm>
            <a:off x="0" y="0"/>
            <a:ext cx="6487888" cy="685799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300803C-A2E2-4F09-97A6-0ADA6CB22EA9}"/>
              </a:ext>
            </a:extLst>
          </p:cNvPr>
          <p:cNvSpPr/>
          <p:nvPr/>
        </p:nvSpPr>
        <p:spPr>
          <a:xfrm>
            <a:off x="0" y="1"/>
            <a:ext cx="5949244" cy="6857999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ight Triangle 9">
            <a:extLst>
              <a:ext uri="{FF2B5EF4-FFF2-40B4-BE49-F238E27FC236}">
                <a16:creationId xmlns:a16="http://schemas.microsoft.com/office/drawing/2014/main" id="{D5DA22D2-7BD3-4556-8414-AC64900D8B1D}"/>
              </a:ext>
            </a:extLst>
          </p:cNvPr>
          <p:cNvSpPr/>
          <p:nvPr/>
        </p:nvSpPr>
        <p:spPr>
          <a:xfrm flipV="1">
            <a:off x="5949244" y="-4"/>
            <a:ext cx="3705788" cy="6857999"/>
          </a:xfrm>
          <a:prstGeom prst="rtTriangl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47DA38CE-241A-45CF-B8AF-AAAD286B58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620" y="934954"/>
            <a:ext cx="7165284" cy="5550979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br>
              <a:rPr lang="en-US" sz="5400" kern="1200" dirty="0">
                <a:solidFill>
                  <a:schemeClr val="bg1"/>
                </a:solidFill>
                <a:ea typeface="+mj-ea"/>
                <a:cs typeface="+mj-cs"/>
              </a:rPr>
            </a:br>
            <a:br>
              <a:rPr lang="en-US" sz="3600" kern="1200" dirty="0">
                <a:solidFill>
                  <a:schemeClr val="bg1"/>
                </a:solidFill>
                <a:ea typeface="+mj-ea"/>
                <a:cs typeface="+mj-cs"/>
              </a:rPr>
            </a:br>
            <a:r>
              <a:rPr lang="en-US" sz="6000" kern="1200" dirty="0">
                <a:solidFill>
                  <a:schemeClr val="bg1"/>
                </a:solidFill>
                <a:ea typeface="+mj-ea"/>
                <a:cs typeface="+mj-cs"/>
              </a:rPr>
              <a:t>Robust optical clocks for international timescales (ROCIT)</a:t>
            </a:r>
            <a:br>
              <a:rPr lang="en-US" sz="6000" kern="1200" dirty="0">
                <a:solidFill>
                  <a:schemeClr val="bg1"/>
                </a:solidFill>
                <a:ea typeface="+mj-ea"/>
                <a:cs typeface="+mj-cs"/>
              </a:rPr>
            </a:br>
            <a:br>
              <a:rPr lang="en-US" sz="4900" kern="1200" dirty="0">
                <a:solidFill>
                  <a:schemeClr val="bg1"/>
                </a:solidFill>
                <a:ea typeface="+mj-ea"/>
                <a:cs typeface="+mj-cs"/>
              </a:rPr>
            </a:br>
            <a:r>
              <a:rPr lang="en-US" sz="3600" kern="1200" dirty="0">
                <a:solidFill>
                  <a:schemeClr val="bg1"/>
                </a:solidFill>
                <a:ea typeface="+mj-ea"/>
                <a:cs typeface="+mj-cs"/>
              </a:rPr>
              <a:t>Helen Margolis, NPL</a:t>
            </a:r>
            <a:br>
              <a:rPr lang="en-US" sz="3600" kern="1200" dirty="0">
                <a:solidFill>
                  <a:schemeClr val="bg1"/>
                </a:solidFill>
                <a:ea typeface="+mj-ea"/>
                <a:cs typeface="+mj-cs"/>
              </a:rPr>
            </a:br>
            <a:br>
              <a:rPr lang="en-US" sz="3600" kern="1200" dirty="0">
                <a:solidFill>
                  <a:schemeClr val="bg1"/>
                </a:solidFill>
                <a:ea typeface="+mj-ea"/>
                <a:cs typeface="+mj-cs"/>
              </a:rPr>
            </a:br>
            <a:br>
              <a:rPr lang="en-US" sz="3600" kern="1200" dirty="0">
                <a:solidFill>
                  <a:schemeClr val="bg1"/>
                </a:solidFill>
                <a:ea typeface="+mj-ea"/>
                <a:cs typeface="+mj-cs"/>
              </a:rPr>
            </a:br>
            <a:br>
              <a:rPr lang="en-US" sz="3600" kern="1200" dirty="0">
                <a:solidFill>
                  <a:schemeClr val="bg1"/>
                </a:solidFill>
                <a:ea typeface="+mj-ea"/>
                <a:cs typeface="+mj-cs"/>
              </a:rPr>
            </a:br>
            <a:r>
              <a:rPr lang="en-US" sz="2000" kern="1200" dirty="0">
                <a:solidFill>
                  <a:schemeClr val="bg1"/>
                </a:solidFill>
                <a:ea typeface="+mj-ea"/>
                <a:cs typeface="+mj-cs"/>
              </a:rPr>
              <a:t>9</a:t>
            </a:r>
            <a:r>
              <a:rPr lang="en-US" sz="2000" kern="1200" baseline="30000" dirty="0">
                <a:solidFill>
                  <a:schemeClr val="bg1"/>
                </a:solidFill>
                <a:ea typeface="+mj-ea"/>
                <a:cs typeface="+mj-cs"/>
              </a:rPr>
              <a:t>th</a:t>
            </a:r>
            <a:r>
              <a:rPr lang="en-US" sz="2000" kern="1200" dirty="0">
                <a:solidFill>
                  <a:schemeClr val="bg1"/>
                </a:solidFill>
                <a:ea typeface="+mj-ea"/>
                <a:cs typeface="+mj-cs"/>
              </a:rPr>
              <a:t> Symposium on Frequency Standards and Metrology, </a:t>
            </a:r>
            <a:br>
              <a:rPr lang="en-US" sz="2000" kern="1200" dirty="0">
                <a:solidFill>
                  <a:schemeClr val="bg1"/>
                </a:solidFill>
                <a:ea typeface="+mj-ea"/>
                <a:cs typeface="+mj-cs"/>
              </a:rPr>
            </a:br>
            <a:r>
              <a:rPr lang="en-US" sz="2000" kern="1200" dirty="0">
                <a:solidFill>
                  <a:schemeClr val="bg1"/>
                </a:solidFill>
                <a:ea typeface="+mj-ea"/>
                <a:cs typeface="+mj-cs"/>
              </a:rPr>
              <a:t>Kingscliff, New South Wales, Australia, 18</a:t>
            </a:r>
            <a:r>
              <a:rPr lang="en-US" sz="2000" kern="1200" baseline="30000" dirty="0">
                <a:solidFill>
                  <a:schemeClr val="bg1"/>
                </a:solidFill>
                <a:ea typeface="+mj-ea"/>
                <a:cs typeface="+mj-cs"/>
              </a:rPr>
              <a:t>th</a:t>
            </a:r>
            <a:r>
              <a:rPr lang="en-US" sz="2000" kern="1200" dirty="0">
                <a:solidFill>
                  <a:schemeClr val="bg1"/>
                </a:solidFill>
                <a:ea typeface="+mj-ea"/>
                <a:cs typeface="+mj-cs"/>
              </a:rPr>
              <a:t> October 2023</a:t>
            </a:r>
            <a:endParaRPr lang="en-US" sz="5400" kern="1200" dirty="0">
              <a:solidFill>
                <a:schemeClr val="bg1"/>
              </a:solidFill>
              <a:ea typeface="+mj-ea"/>
              <a:cs typeface="+mj-cs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12791AE6-1030-44C1-B3F9-901E59BDA78E}"/>
              </a:ext>
            </a:extLst>
          </p:cNvPr>
          <p:cNvGrpSpPr/>
          <p:nvPr/>
        </p:nvGrpSpPr>
        <p:grpSpPr>
          <a:xfrm>
            <a:off x="7344874" y="6124984"/>
            <a:ext cx="4157309" cy="276787"/>
            <a:chOff x="2498285" y="6279792"/>
            <a:chExt cx="4157309" cy="276787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C498F96D-6B2F-49AF-A916-A3F50CEF790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498285" y="6279792"/>
              <a:ext cx="650240" cy="276787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41DB2EBE-596A-460D-892A-1F0FCDE99C8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144090" y="6283862"/>
              <a:ext cx="633984" cy="268646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00D602C1-A3EF-44E5-B5A3-7CD0C543457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734274" y="6281763"/>
              <a:ext cx="687324" cy="272844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09DA53CA-C509-4927-A269-8CBC4E1B9F7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391367" y="6285897"/>
              <a:ext cx="666496" cy="264576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9F3413C6-E082-4623-8181-8B0CC5F90A6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011070" y="6302433"/>
              <a:ext cx="725424" cy="231504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D6A7660E-A596-4EB8-A2EA-964C2F256E2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735813" y="6294610"/>
              <a:ext cx="574548" cy="247150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669C40B4-BCC0-4EEC-B4FE-23223828716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293390" y="6288060"/>
              <a:ext cx="362204" cy="260251"/>
            </a:xfrm>
            <a:prstGeom prst="rect">
              <a:avLst/>
            </a:prstGeom>
          </p:spPr>
        </p:pic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18AB6481-6FB6-43E1-8752-32A0D557E57E}"/>
              </a:ext>
            </a:extLst>
          </p:cNvPr>
          <p:cNvGrpSpPr/>
          <p:nvPr/>
        </p:nvGrpSpPr>
        <p:grpSpPr>
          <a:xfrm>
            <a:off x="6956638" y="6462401"/>
            <a:ext cx="4896065" cy="276024"/>
            <a:chOff x="6628286" y="6280173"/>
            <a:chExt cx="4896065" cy="276024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6A89915C-5CA6-4F27-A9CA-CD881F0964BB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628286" y="6285897"/>
              <a:ext cx="715264" cy="264576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5B1E7F32-BC84-494D-9442-BE7061075DFB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7365915" y="6280809"/>
              <a:ext cx="472440" cy="274752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0D4341C8-169C-47A6-956C-AB91D286DB54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7789627" y="6280173"/>
              <a:ext cx="586740" cy="276024"/>
            </a:xfrm>
            <a:prstGeom prst="rect">
              <a:avLst/>
            </a:prstGeom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C35E10E0-30D0-4B27-B5E1-B0741F85D443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8435481" y="6324693"/>
              <a:ext cx="670560" cy="186984"/>
            </a:xfrm>
            <a:prstGeom prst="rect">
              <a:avLst/>
            </a:prstGeom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FD4CCB95-5EF2-4F2C-8DC0-268CBCCC9296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9132490" y="6322785"/>
              <a:ext cx="563880" cy="190800"/>
            </a:xfrm>
            <a:prstGeom prst="rect">
              <a:avLst/>
            </a:prstGeom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3E2B9800-F373-405F-B509-002BE1C29527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9746223" y="6292257"/>
              <a:ext cx="533400" cy="251856"/>
            </a:xfrm>
            <a:prstGeom prst="rect">
              <a:avLst/>
            </a:prstGeom>
          </p:spPr>
        </p:pic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9BEFB0BA-61D4-4334-9E3E-1E486B5DB842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10329476" y="6294165"/>
              <a:ext cx="411480" cy="248040"/>
            </a:xfrm>
            <a:prstGeom prst="rect">
              <a:avLst/>
            </a:prstGeom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FC30C578-90D5-4230-ACDC-056713A8958E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10823311" y="6303705"/>
              <a:ext cx="701040" cy="228960"/>
            </a:xfrm>
            <a:prstGeom prst="rect">
              <a:avLst/>
            </a:prstGeom>
          </p:spPr>
        </p:pic>
      </p:grpSp>
      <p:pic>
        <p:nvPicPr>
          <p:cNvPr id="3074" name="Picture 2">
            <a:extLst>
              <a:ext uri="{FF2B5EF4-FFF2-40B4-BE49-F238E27FC236}">
                <a16:creationId xmlns:a16="http://schemas.microsoft.com/office/drawing/2014/main" id="{C38286B6-1EE9-4B5D-BD2B-E66B43F65E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2502" y="1469913"/>
            <a:ext cx="2477960" cy="646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52159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>
            <a:extLst>
              <a:ext uri="{FF2B5EF4-FFF2-40B4-BE49-F238E27FC236}">
                <a16:creationId xmlns:a16="http://schemas.microsoft.com/office/drawing/2014/main" id="{52A1AB4A-250D-9801-31AC-F46B5C4C0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671" t="10107" r="9671" b="9057"/>
          <a:stretch/>
        </p:blipFill>
        <p:spPr>
          <a:xfrm>
            <a:off x="630225" y="1328630"/>
            <a:ext cx="7069656" cy="541655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D16903B-9247-461D-87FF-601A6CE738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3420" y="80343"/>
            <a:ext cx="10515600" cy="975459"/>
          </a:xfrm>
        </p:spPr>
        <p:txBody>
          <a:bodyPr>
            <a:normAutofit/>
          </a:bodyPr>
          <a:lstStyle/>
          <a:p>
            <a:r>
              <a:rPr lang="en-GB" sz="4000" dirty="0"/>
              <a:t>Remote frequency ratio measurements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5F8D94A-DB44-472B-B76C-6E7903FFF5E8}"/>
              </a:ext>
            </a:extLst>
          </p:cNvPr>
          <p:cNvGrpSpPr/>
          <p:nvPr/>
        </p:nvGrpSpPr>
        <p:grpSpPr>
          <a:xfrm>
            <a:off x="423420" y="353171"/>
            <a:ext cx="11323498" cy="1188000"/>
            <a:chOff x="545968" y="504000"/>
            <a:chExt cx="11323498" cy="1188000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B51B936E-F22D-4305-BE72-1D9A296FD7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4315" b="767"/>
            <a:stretch/>
          </p:blipFill>
          <p:spPr bwMode="auto">
            <a:xfrm>
              <a:off x="11052000" y="504000"/>
              <a:ext cx="817466" cy="1188000"/>
            </a:xfrm>
            <a:prstGeom prst="rect">
              <a:avLst/>
            </a:prstGeom>
            <a:noFill/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A3FFDD9E-2308-44C4-99B8-20116B8C4911}"/>
                </a:ext>
              </a:extLst>
            </p:cNvPr>
            <p:cNvCxnSpPr>
              <a:cxnSpLocks/>
            </p:cNvCxnSpPr>
            <p:nvPr/>
          </p:nvCxnSpPr>
          <p:spPr>
            <a:xfrm>
              <a:off x="545968" y="1124364"/>
              <a:ext cx="10530527" cy="0"/>
            </a:xfrm>
            <a:prstGeom prst="line">
              <a:avLst/>
            </a:prstGeom>
            <a:ln w="254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93B54CC4-11C5-0FC2-0F70-349CF37E6656}"/>
              </a:ext>
            </a:extLst>
          </p:cNvPr>
          <p:cNvGrpSpPr/>
          <p:nvPr/>
        </p:nvGrpSpPr>
        <p:grpSpPr>
          <a:xfrm>
            <a:off x="980291" y="4036912"/>
            <a:ext cx="5185653" cy="2115462"/>
            <a:chOff x="2309470" y="3840402"/>
            <a:chExt cx="5185653" cy="2115462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C317C639-5C52-B73C-7F69-57952EB2F63A}"/>
                </a:ext>
              </a:extLst>
            </p:cNvPr>
            <p:cNvGrpSpPr/>
            <p:nvPr/>
          </p:nvGrpSpPr>
          <p:grpSpPr>
            <a:xfrm>
              <a:off x="2309470" y="3840402"/>
              <a:ext cx="1426297" cy="2115462"/>
              <a:chOff x="1149278" y="3921299"/>
              <a:chExt cx="1426297" cy="2115462"/>
            </a:xfrm>
          </p:grpSpPr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0DF0C282-CE4A-C7FC-CC78-E5D7CDFB9E9F}"/>
                  </a:ext>
                </a:extLst>
              </p:cNvPr>
              <p:cNvSpPr/>
              <p:nvPr/>
            </p:nvSpPr>
            <p:spPr bwMode="auto">
              <a:xfrm rot="1976871">
                <a:off x="1807846" y="3921299"/>
                <a:ext cx="727745" cy="432048"/>
              </a:xfrm>
              <a:prstGeom prst="ellipse">
                <a:avLst/>
              </a:prstGeom>
              <a:noFill/>
              <a:ln w="2857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ヒラギノ角ゴ Pro W3" pitchFamily="28" charset="-128"/>
                </a:endParaRP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94F46C46-08FE-F131-D5E5-237AF916101D}"/>
                  </a:ext>
                </a:extLst>
              </p:cNvPr>
              <p:cNvSpPr/>
              <p:nvPr/>
            </p:nvSpPr>
            <p:spPr bwMode="auto">
              <a:xfrm rot="18931724">
                <a:off x="1149278" y="5871515"/>
                <a:ext cx="1167147" cy="165246"/>
              </a:xfrm>
              <a:prstGeom prst="rect">
                <a:avLst/>
              </a:prstGeom>
              <a:solidFill>
                <a:srgbClr val="00B0F0">
                  <a:alpha val="25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ヒラギノ角ゴ Pro W3" pitchFamily="28" charset="-128"/>
                </a:endParaRPr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69C93E29-6F29-C627-2E3F-4399D03AE723}"/>
                  </a:ext>
                </a:extLst>
              </p:cNvPr>
              <p:cNvSpPr/>
              <p:nvPr/>
            </p:nvSpPr>
            <p:spPr bwMode="auto">
              <a:xfrm rot="18931724">
                <a:off x="1408428" y="5868369"/>
                <a:ext cx="1167147" cy="165246"/>
              </a:xfrm>
              <a:prstGeom prst="rect">
                <a:avLst/>
              </a:prstGeom>
              <a:solidFill>
                <a:srgbClr val="00B0F0">
                  <a:alpha val="25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ヒラギノ角ゴ Pro W3" pitchFamily="28" charset="-128"/>
                </a:endParaRPr>
              </a:p>
            </p:txBody>
          </p:sp>
        </p:grp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5DE0F8F8-4FB2-9D7D-3EB4-1BF272F9A7BC}"/>
                </a:ext>
              </a:extLst>
            </p:cNvPr>
            <p:cNvSpPr/>
            <p:nvPr/>
          </p:nvSpPr>
          <p:spPr>
            <a:xfrm>
              <a:off x="3195316" y="4363797"/>
              <a:ext cx="429980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600"/>
                </a:spcBef>
                <a:buClr>
                  <a:srgbClr val="00B0F0"/>
                </a:buClr>
              </a:pPr>
              <a:r>
                <a:rPr lang="en-GB" dirty="0">
                  <a:solidFill>
                    <a:srgbClr val="00B0F0"/>
                  </a:solidFill>
                </a:rPr>
                <a:t>Offset is well within uncertainty of recommended frequency value (4.3</a:t>
              </a:r>
              <a:r>
                <a:rPr lang="en-GB" dirty="0">
                  <a:solidFill>
                    <a:srgbClr val="00B0F0"/>
                  </a:solidFill>
                  <a:sym typeface="Symbol" panose="05050102010706020507" pitchFamily="18" charset="2"/>
                </a:rPr>
                <a:t>10</a:t>
              </a:r>
              <a:r>
                <a:rPr lang="en-GB" baseline="30000" dirty="0">
                  <a:solidFill>
                    <a:srgbClr val="00B0F0"/>
                  </a:solidFill>
                  <a:sym typeface="Symbol" panose="05050102010706020507" pitchFamily="18" charset="2"/>
                </a:rPr>
                <a:t>15</a:t>
              </a:r>
              <a:r>
                <a:rPr lang="en-GB" dirty="0">
                  <a:solidFill>
                    <a:srgbClr val="00B0F0"/>
                  </a:solidFill>
                  <a:sym typeface="Symbol" panose="05050102010706020507" pitchFamily="18" charset="2"/>
                </a:rPr>
                <a:t>)</a:t>
              </a:r>
              <a:endParaRPr lang="en-GB" dirty="0">
                <a:solidFill>
                  <a:srgbClr val="00B0F0"/>
                </a:solidFill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9D9D82D8-54AE-ADCB-9CF6-0E35C31C3D0A}"/>
              </a:ext>
            </a:extLst>
          </p:cNvPr>
          <p:cNvGrpSpPr/>
          <p:nvPr/>
        </p:nvGrpSpPr>
        <p:grpSpPr>
          <a:xfrm>
            <a:off x="5224244" y="4063324"/>
            <a:ext cx="6602119" cy="2141771"/>
            <a:chOff x="6553423" y="3866814"/>
            <a:chExt cx="6602119" cy="2141771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235F8418-C3C3-F152-43A1-F2D5EAE94AAC}"/>
                </a:ext>
              </a:extLst>
            </p:cNvPr>
            <p:cNvGrpSpPr/>
            <p:nvPr/>
          </p:nvGrpSpPr>
          <p:grpSpPr>
            <a:xfrm>
              <a:off x="6553423" y="3866814"/>
              <a:ext cx="2746127" cy="2141771"/>
              <a:chOff x="5598026" y="3943119"/>
              <a:chExt cx="2746127" cy="2141771"/>
            </a:xfrm>
          </p:grpSpPr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06ADD4B5-6525-5EE3-96F9-1F179943DB99}"/>
                  </a:ext>
                </a:extLst>
              </p:cNvPr>
              <p:cNvSpPr/>
              <p:nvPr/>
            </p:nvSpPr>
            <p:spPr bwMode="auto">
              <a:xfrm rot="20475663">
                <a:off x="6465547" y="3943119"/>
                <a:ext cx="1878606" cy="1221694"/>
              </a:xfrm>
              <a:prstGeom prst="ellipse">
                <a:avLst/>
              </a:prstGeom>
              <a:noFill/>
              <a:ln w="28575" cap="flat" cmpd="sng" algn="ctr">
                <a:solidFill>
                  <a:srgbClr val="7030A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ヒラギノ角ゴ Pro W3" pitchFamily="28" charset="-128"/>
                </a:endParaRP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D544C5AF-C042-6F73-09E9-1DC1C2BD5F7B}"/>
                  </a:ext>
                </a:extLst>
              </p:cNvPr>
              <p:cNvSpPr/>
              <p:nvPr/>
            </p:nvSpPr>
            <p:spPr bwMode="auto">
              <a:xfrm rot="18931724">
                <a:off x="5598026" y="5958971"/>
                <a:ext cx="1383285" cy="125919"/>
              </a:xfrm>
              <a:prstGeom prst="rect">
                <a:avLst/>
              </a:prstGeom>
              <a:solidFill>
                <a:srgbClr val="7030A0">
                  <a:alpha val="25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ヒラギノ角ゴ Pro W3" pitchFamily="28" charset="-128"/>
                </a:endParaRP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1B696ED6-83DA-4CDB-C938-E5DDAA367092}"/>
                  </a:ext>
                </a:extLst>
              </p:cNvPr>
              <p:cNvSpPr/>
              <p:nvPr/>
            </p:nvSpPr>
            <p:spPr bwMode="auto">
              <a:xfrm rot="18931724">
                <a:off x="6055799" y="5857720"/>
                <a:ext cx="1114811" cy="144279"/>
              </a:xfrm>
              <a:prstGeom prst="rect">
                <a:avLst/>
              </a:prstGeom>
              <a:solidFill>
                <a:srgbClr val="7030A0">
                  <a:alpha val="25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ヒラギノ角ゴ Pro W3" pitchFamily="28" charset="-128"/>
                </a:endParaRPr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69918320-8CA8-9532-60FE-5CE7FBF17D0F}"/>
                  </a:ext>
                </a:extLst>
              </p:cNvPr>
              <p:cNvSpPr/>
              <p:nvPr/>
            </p:nvSpPr>
            <p:spPr bwMode="auto">
              <a:xfrm rot="18931724">
                <a:off x="6256398" y="5860628"/>
                <a:ext cx="1186939" cy="144279"/>
              </a:xfrm>
              <a:prstGeom prst="rect">
                <a:avLst/>
              </a:prstGeom>
              <a:solidFill>
                <a:srgbClr val="7030A0">
                  <a:alpha val="25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ヒラギノ角ゴ Pro W3" pitchFamily="28" charset="-128"/>
                </a:endParaRPr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D73A5CBD-AAE0-1602-6789-CFD78D56E8AB}"/>
                  </a:ext>
                </a:extLst>
              </p:cNvPr>
              <p:cNvSpPr/>
              <p:nvPr/>
            </p:nvSpPr>
            <p:spPr bwMode="auto">
              <a:xfrm rot="18931724">
                <a:off x="6357590" y="5936475"/>
                <a:ext cx="1310865" cy="144279"/>
              </a:xfrm>
              <a:prstGeom prst="rect">
                <a:avLst/>
              </a:prstGeom>
              <a:solidFill>
                <a:srgbClr val="7030A0">
                  <a:alpha val="25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ヒラギノ角ゴ Pro W3" pitchFamily="28" charset="-128"/>
                </a:endParaRPr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4534CC3B-AB56-FA00-C076-569CD60DE232}"/>
                  </a:ext>
                </a:extLst>
              </p:cNvPr>
              <p:cNvSpPr/>
              <p:nvPr/>
            </p:nvSpPr>
            <p:spPr bwMode="auto">
              <a:xfrm rot="18931724">
                <a:off x="6864100" y="5817021"/>
                <a:ext cx="1054289" cy="144279"/>
              </a:xfrm>
              <a:prstGeom prst="rect">
                <a:avLst/>
              </a:prstGeom>
              <a:solidFill>
                <a:srgbClr val="7030A0">
                  <a:alpha val="25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ヒラギノ角ゴ Pro W3" pitchFamily="28" charset="-128"/>
                </a:endParaRPr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12E4C1C7-BCC5-FA3B-2648-6BFA4B604E8E}"/>
                  </a:ext>
                </a:extLst>
              </p:cNvPr>
              <p:cNvSpPr/>
              <p:nvPr/>
            </p:nvSpPr>
            <p:spPr bwMode="auto">
              <a:xfrm rot="18931724">
                <a:off x="7022502" y="5866903"/>
                <a:ext cx="1114811" cy="144279"/>
              </a:xfrm>
              <a:prstGeom prst="rect">
                <a:avLst/>
              </a:prstGeom>
              <a:solidFill>
                <a:srgbClr val="7030A0">
                  <a:alpha val="25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ヒラギノ角ゴ Pro W3" pitchFamily="28" charset="-128"/>
                </a:endParaRPr>
              </a:p>
            </p:txBody>
          </p:sp>
        </p:grp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7DB0D16E-1540-6802-39B6-7AC70B8B477B}"/>
                </a:ext>
              </a:extLst>
            </p:cNvPr>
            <p:cNvSpPr/>
            <p:nvPr/>
          </p:nvSpPr>
          <p:spPr>
            <a:xfrm>
              <a:off x="9412624" y="3872234"/>
              <a:ext cx="3742918" cy="127727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600"/>
                </a:spcBef>
                <a:buClr>
                  <a:srgbClr val="00B0F0"/>
                </a:buClr>
              </a:pPr>
              <a:r>
                <a:rPr lang="en-GB" dirty="0">
                  <a:solidFill>
                    <a:srgbClr val="7030A0"/>
                  </a:solidFill>
                </a:rPr>
                <a:t>Offset is statistically significant</a:t>
              </a:r>
            </a:p>
            <a:p>
              <a:pPr>
                <a:spcBef>
                  <a:spcPts val="600"/>
                </a:spcBef>
                <a:buClr>
                  <a:srgbClr val="00B0F0"/>
                </a:buClr>
              </a:pPr>
              <a:r>
                <a:rPr lang="en-GB" dirty="0">
                  <a:solidFill>
                    <a:srgbClr val="7030A0"/>
                  </a:solidFill>
                </a:rPr>
                <a:t>There is growing evidence that the problem lies with the recommended frequency value</a:t>
              </a:r>
            </a:p>
          </p:txBody>
        </p: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3E035791-F5CE-776A-459F-80F2980ECD23}"/>
              </a:ext>
            </a:extLst>
          </p:cNvPr>
          <p:cNvSpPr/>
          <p:nvPr/>
        </p:nvSpPr>
        <p:spPr>
          <a:xfrm>
            <a:off x="1252980" y="1055802"/>
            <a:ext cx="1611899" cy="64633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Preliminary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9EE95BD-1B89-9B1F-D19F-A1CE275431F9}"/>
              </a:ext>
            </a:extLst>
          </p:cNvPr>
          <p:cNvGrpSpPr/>
          <p:nvPr/>
        </p:nvGrpSpPr>
        <p:grpSpPr>
          <a:xfrm>
            <a:off x="1920818" y="1640888"/>
            <a:ext cx="4578037" cy="4584818"/>
            <a:chOff x="1920818" y="1640888"/>
            <a:chExt cx="4578037" cy="4584818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A059AB2F-F078-10B2-65B8-8B57920A02DF}"/>
                </a:ext>
              </a:extLst>
            </p:cNvPr>
            <p:cNvSpPr/>
            <p:nvPr/>
          </p:nvSpPr>
          <p:spPr>
            <a:xfrm rot="8160000">
              <a:off x="1920818" y="6012818"/>
              <a:ext cx="1260000" cy="143759"/>
            </a:xfrm>
            <a:prstGeom prst="rect">
              <a:avLst/>
            </a:prstGeom>
            <a:solidFill>
              <a:schemeClr val="accent6">
                <a:lumMod val="75000"/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D1A6354-0166-7CA0-537D-70002A34A59D}"/>
                </a:ext>
              </a:extLst>
            </p:cNvPr>
            <p:cNvSpPr/>
            <p:nvPr/>
          </p:nvSpPr>
          <p:spPr>
            <a:xfrm rot="8160000">
              <a:off x="2044260" y="6062355"/>
              <a:ext cx="1368000" cy="143759"/>
            </a:xfrm>
            <a:prstGeom prst="rect">
              <a:avLst/>
            </a:prstGeom>
            <a:solidFill>
              <a:schemeClr val="accent6">
                <a:lumMod val="75000"/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1D4BDFF-D9FE-4458-789A-E49C9EE6BA4D}"/>
                </a:ext>
              </a:extLst>
            </p:cNvPr>
            <p:cNvSpPr/>
            <p:nvPr/>
          </p:nvSpPr>
          <p:spPr>
            <a:xfrm rot="8160000">
              <a:off x="2237685" y="6081947"/>
              <a:ext cx="1440000" cy="143759"/>
            </a:xfrm>
            <a:prstGeom prst="rect">
              <a:avLst/>
            </a:prstGeom>
            <a:solidFill>
              <a:schemeClr val="accent6">
                <a:lumMod val="75000"/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571F883E-7A16-9131-9BD1-36CFB577D761}"/>
                </a:ext>
              </a:extLst>
            </p:cNvPr>
            <p:cNvGrpSpPr/>
            <p:nvPr/>
          </p:nvGrpSpPr>
          <p:grpSpPr>
            <a:xfrm>
              <a:off x="2425572" y="1640888"/>
              <a:ext cx="4073283" cy="2517140"/>
              <a:chOff x="2425572" y="1640888"/>
              <a:chExt cx="4073283" cy="2517140"/>
            </a:xfrm>
          </p:grpSpPr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6D690B9D-425C-C837-F094-D05A53989852}"/>
                  </a:ext>
                </a:extLst>
              </p:cNvPr>
              <p:cNvSpPr/>
              <p:nvPr/>
            </p:nvSpPr>
            <p:spPr>
              <a:xfrm>
                <a:off x="2685889" y="1640888"/>
                <a:ext cx="867266" cy="1421371"/>
              </a:xfrm>
              <a:prstGeom prst="ellipse">
                <a:avLst/>
              </a:prstGeom>
              <a:noFill/>
              <a:ln w="28575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F3EC93A1-4FB8-DB8F-5B19-B27C81BE3423}"/>
                  </a:ext>
                </a:extLst>
              </p:cNvPr>
              <p:cNvSpPr txBox="1"/>
              <p:nvPr/>
            </p:nvSpPr>
            <p:spPr>
              <a:xfrm>
                <a:off x="2425572" y="3119282"/>
                <a:ext cx="4073283" cy="10387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>
                    <a:solidFill>
                      <a:schemeClr val="accent6">
                        <a:lumMod val="75000"/>
                      </a:schemeClr>
                    </a:solidFill>
                  </a:rPr>
                  <a:t>3 ratios determined by both techniques</a:t>
                </a:r>
              </a:p>
              <a:p>
                <a:pPr>
                  <a:spcBef>
                    <a:spcPts val="600"/>
                  </a:spcBef>
                </a:pPr>
                <a:r>
                  <a:rPr lang="en-GB" dirty="0">
                    <a:solidFill>
                      <a:schemeClr val="accent6">
                        <a:lumMod val="75000"/>
                      </a:schemeClr>
                    </a:solidFill>
                  </a:rPr>
                  <a:t>Source of discrepancy in 2 out of 3 cases is not yet understood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13063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6903B-9247-461D-87FF-601A6CE738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3420" y="80343"/>
            <a:ext cx="10515600" cy="975459"/>
          </a:xfrm>
        </p:spPr>
        <p:txBody>
          <a:bodyPr>
            <a:normAutofit/>
          </a:bodyPr>
          <a:lstStyle/>
          <a:p>
            <a:r>
              <a:rPr lang="en-GB" sz="4000" dirty="0"/>
              <a:t>Complete body of data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5F8D94A-DB44-472B-B76C-6E7903FFF5E8}"/>
              </a:ext>
            </a:extLst>
          </p:cNvPr>
          <p:cNvGrpSpPr/>
          <p:nvPr/>
        </p:nvGrpSpPr>
        <p:grpSpPr>
          <a:xfrm>
            <a:off x="423420" y="353171"/>
            <a:ext cx="11323498" cy="1188000"/>
            <a:chOff x="545968" y="504000"/>
            <a:chExt cx="11323498" cy="1188000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B51B936E-F22D-4305-BE72-1D9A296FD7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4315" b="767"/>
            <a:stretch/>
          </p:blipFill>
          <p:spPr bwMode="auto">
            <a:xfrm>
              <a:off x="11052000" y="504000"/>
              <a:ext cx="817466" cy="1188000"/>
            </a:xfrm>
            <a:prstGeom prst="rect">
              <a:avLst/>
            </a:prstGeom>
            <a:noFill/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A3FFDD9E-2308-44C4-99B8-20116B8C4911}"/>
                </a:ext>
              </a:extLst>
            </p:cNvPr>
            <p:cNvCxnSpPr>
              <a:cxnSpLocks/>
            </p:cNvCxnSpPr>
            <p:nvPr/>
          </p:nvCxnSpPr>
          <p:spPr>
            <a:xfrm>
              <a:off x="545968" y="1124364"/>
              <a:ext cx="10530527" cy="0"/>
            </a:xfrm>
            <a:prstGeom prst="line">
              <a:avLst/>
            </a:prstGeom>
            <a:ln w="254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6B2A9318-92EB-654E-B5E1-6896E759245F}"/>
              </a:ext>
            </a:extLst>
          </p:cNvPr>
          <p:cNvGrpSpPr/>
          <p:nvPr/>
        </p:nvGrpSpPr>
        <p:grpSpPr>
          <a:xfrm>
            <a:off x="793482" y="3566898"/>
            <a:ext cx="10301866" cy="3210759"/>
            <a:chOff x="793482" y="3566898"/>
            <a:chExt cx="10301866" cy="3210759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98158164-ECB7-C125-7BFF-1E1D2BE6BF46}"/>
                </a:ext>
              </a:extLst>
            </p:cNvPr>
            <p:cNvSpPr/>
            <p:nvPr/>
          </p:nvSpPr>
          <p:spPr>
            <a:xfrm>
              <a:off x="4922441" y="4223965"/>
              <a:ext cx="6172907" cy="22467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79388">
                <a:spcBef>
                  <a:spcPts val="1200"/>
                </a:spcBef>
                <a:buClr>
                  <a:srgbClr val="00B0F0"/>
                </a:buClr>
              </a:pPr>
              <a:r>
                <a:rPr lang="en-GB" sz="2000" b="1" dirty="0">
                  <a:solidFill>
                    <a:srgbClr val="00B0F0"/>
                  </a:solidFill>
                </a:rPr>
                <a:t>Measurements are correlated</a:t>
              </a:r>
            </a:p>
            <a:p>
              <a:pPr marL="442913" indent="-263525">
                <a:spcBef>
                  <a:spcPts val="600"/>
                </a:spcBef>
                <a:buClr>
                  <a:srgbClr val="00B0F0"/>
                </a:buClr>
                <a:buFont typeface="Wingdings" panose="05000000000000000000" pitchFamily="2" charset="2"/>
                <a:buChar char="§"/>
              </a:pPr>
              <a:r>
                <a:rPr lang="en-GB" sz="2000" dirty="0"/>
                <a:t>79 ratios implies up to 3081 correlation coefficients </a:t>
              </a:r>
              <a:br>
                <a:rPr lang="en-GB" sz="2000" dirty="0"/>
              </a:br>
              <a:r>
                <a:rPr lang="en-GB" sz="2000" dirty="0"/>
                <a:t>(N.B. some will be zero)</a:t>
              </a:r>
            </a:p>
            <a:p>
              <a:pPr marL="442913" indent="-263525">
                <a:spcBef>
                  <a:spcPts val="600"/>
                </a:spcBef>
                <a:buClr>
                  <a:srgbClr val="00B0F0"/>
                </a:buClr>
                <a:buFont typeface="Wingdings" panose="05000000000000000000" pitchFamily="2" charset="2"/>
                <a:buChar char="§"/>
              </a:pPr>
              <a:r>
                <a:rPr lang="en-GB" sz="2000" dirty="0"/>
                <a:t>313 non-zero correlation coefficients were calculated</a:t>
              </a:r>
            </a:p>
            <a:p>
              <a:pPr marL="979488" lvl="1" indent="-342900">
                <a:spcBef>
                  <a:spcPts val="600"/>
                </a:spcBef>
                <a:buClr>
                  <a:srgbClr val="00B0F0"/>
                </a:buClr>
                <a:buFont typeface="Symbol" panose="05050102010706020507" pitchFamily="18" charset="2"/>
                <a:buChar char="-"/>
              </a:pPr>
              <a:r>
                <a:rPr lang="en-GB" sz="2000" dirty="0"/>
                <a:t>40 with magnitude ≥ 0.5 </a:t>
              </a:r>
            </a:p>
            <a:p>
              <a:pPr marL="979488" lvl="1" indent="-342900">
                <a:spcBef>
                  <a:spcPts val="600"/>
                </a:spcBef>
                <a:buClr>
                  <a:srgbClr val="00B0F0"/>
                </a:buClr>
                <a:buFont typeface="Symbol" panose="05050102010706020507" pitchFamily="18" charset="2"/>
                <a:buChar char="-"/>
              </a:pPr>
              <a:r>
                <a:rPr lang="en-GB" sz="2000" dirty="0"/>
                <a:t>135 with magnitude ≥ 0.1</a:t>
              </a:r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E9FC9CA1-0CAC-9163-AB87-7B0EFD090BA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9048" r="8120" b="10267"/>
            <a:stretch/>
          </p:blipFill>
          <p:spPr>
            <a:xfrm>
              <a:off x="793482" y="3566898"/>
              <a:ext cx="3740811" cy="3210759"/>
            </a:xfrm>
            <a:prstGeom prst="rect">
              <a:avLst/>
            </a:prstGeom>
          </p:spPr>
        </p:pic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00A6B6DD-BB0B-D83F-EDDF-A9E6A5667385}"/>
              </a:ext>
            </a:extLst>
          </p:cNvPr>
          <p:cNvSpPr/>
          <p:nvPr/>
        </p:nvSpPr>
        <p:spPr>
          <a:xfrm>
            <a:off x="210207" y="1074106"/>
            <a:ext cx="8370652" cy="23237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9388">
              <a:spcBef>
                <a:spcPts val="1200"/>
              </a:spcBef>
              <a:buClr>
                <a:srgbClr val="00B0F0"/>
              </a:buClr>
            </a:pPr>
            <a:r>
              <a:rPr lang="en-GB" sz="2000" b="1" dirty="0">
                <a:solidFill>
                  <a:srgbClr val="00B0F0"/>
                </a:solidFill>
              </a:rPr>
              <a:t>79 new frequency ratio measurements</a:t>
            </a:r>
          </a:p>
          <a:p>
            <a:pPr marL="442913" indent="-263525">
              <a:spcBef>
                <a:spcPts val="600"/>
              </a:spcBef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GB" sz="2000" dirty="0"/>
              <a:t>28 ratios between remote optical clocks</a:t>
            </a:r>
          </a:p>
          <a:p>
            <a:pPr marL="442913" indent="-263525">
              <a:spcBef>
                <a:spcPts val="600"/>
              </a:spcBef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GB" sz="2000" dirty="0"/>
              <a:t>51 local frequency ratios</a:t>
            </a:r>
          </a:p>
          <a:p>
            <a:pPr marL="979488" lvl="1" indent="-342900">
              <a:spcBef>
                <a:spcPts val="600"/>
              </a:spcBef>
              <a:buClr>
                <a:srgbClr val="00B0F0"/>
              </a:buClr>
              <a:buFont typeface="Symbol" panose="05050102010706020507" pitchFamily="18" charset="2"/>
              <a:buChar char="-"/>
            </a:pPr>
            <a:r>
              <a:rPr lang="en-GB" sz="2000" dirty="0"/>
              <a:t>33 absolute frequencies (26 referenced to Cs, 7 against TAI)</a:t>
            </a:r>
          </a:p>
          <a:p>
            <a:pPr marL="979488" lvl="1" indent="-342900">
              <a:spcBef>
                <a:spcPts val="600"/>
              </a:spcBef>
              <a:buClr>
                <a:srgbClr val="00B0F0"/>
              </a:buClr>
              <a:buFont typeface="Symbol" panose="05050102010706020507" pitchFamily="18" charset="2"/>
              <a:buChar char="-"/>
            </a:pPr>
            <a:r>
              <a:rPr lang="en-GB" sz="2000" dirty="0"/>
              <a:t>15 optical frequency ratios</a:t>
            </a:r>
          </a:p>
          <a:p>
            <a:pPr marL="979488" lvl="1" indent="-342900">
              <a:spcBef>
                <a:spcPts val="600"/>
              </a:spcBef>
              <a:buClr>
                <a:srgbClr val="00B0F0"/>
              </a:buClr>
              <a:buFont typeface="Symbol" panose="05050102010706020507" pitchFamily="18" charset="2"/>
              <a:buChar char="-"/>
            </a:pPr>
            <a:r>
              <a:rPr lang="en-GB" sz="2000" dirty="0"/>
              <a:t>3 optical v </a:t>
            </a:r>
            <a:r>
              <a:rPr lang="en-GB" sz="2000" baseline="30000" dirty="0"/>
              <a:t>87</a:t>
            </a:r>
            <a:r>
              <a:rPr lang="en-GB" sz="2000" dirty="0"/>
              <a:t>Rb frequency ratios</a:t>
            </a:r>
          </a:p>
        </p:txBody>
      </p:sp>
    </p:spTree>
    <p:extLst>
      <p:ext uri="{BB962C8B-B14F-4D97-AF65-F5344CB8AC3E}">
        <p14:creationId xmlns:p14="http://schemas.microsoft.com/office/powerpoint/2010/main" val="2751045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6903B-9247-461D-87FF-601A6CE738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3420" y="80343"/>
            <a:ext cx="10515600" cy="975459"/>
          </a:xfrm>
        </p:spPr>
        <p:txBody>
          <a:bodyPr>
            <a:normAutofit/>
          </a:bodyPr>
          <a:lstStyle/>
          <a:p>
            <a:r>
              <a:rPr lang="en-GB" sz="4000" dirty="0"/>
              <a:t>Roadmap for the redefinition of the second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5F8D94A-DB44-472B-B76C-6E7903FFF5E8}"/>
              </a:ext>
            </a:extLst>
          </p:cNvPr>
          <p:cNvGrpSpPr/>
          <p:nvPr/>
        </p:nvGrpSpPr>
        <p:grpSpPr>
          <a:xfrm>
            <a:off x="423420" y="353171"/>
            <a:ext cx="11323498" cy="1188000"/>
            <a:chOff x="545968" y="504000"/>
            <a:chExt cx="11323498" cy="1188000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B51B936E-F22D-4305-BE72-1D9A296FD7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4315" b="767"/>
            <a:stretch/>
          </p:blipFill>
          <p:spPr bwMode="auto">
            <a:xfrm>
              <a:off x="11052000" y="504000"/>
              <a:ext cx="817466" cy="1188000"/>
            </a:xfrm>
            <a:prstGeom prst="rect">
              <a:avLst/>
            </a:prstGeom>
            <a:noFill/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A3FFDD9E-2308-44C4-99B8-20116B8C4911}"/>
                </a:ext>
              </a:extLst>
            </p:cNvPr>
            <p:cNvCxnSpPr>
              <a:cxnSpLocks/>
            </p:cNvCxnSpPr>
            <p:nvPr/>
          </p:nvCxnSpPr>
          <p:spPr>
            <a:xfrm>
              <a:off x="545968" y="1124364"/>
              <a:ext cx="10530527" cy="0"/>
            </a:xfrm>
            <a:prstGeom prst="line">
              <a:avLst/>
            </a:prstGeom>
            <a:ln w="254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E60F43F9-C19E-F40E-A44E-69B38D339C4E}"/>
              </a:ext>
            </a:extLst>
          </p:cNvPr>
          <p:cNvGrpSpPr/>
          <p:nvPr/>
        </p:nvGrpSpPr>
        <p:grpSpPr>
          <a:xfrm>
            <a:off x="261161" y="4588280"/>
            <a:ext cx="2504039" cy="1844141"/>
            <a:chOff x="81945" y="4344638"/>
            <a:chExt cx="2504039" cy="1844141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C7C66B75-DCD2-942C-815E-966F17E7451F}"/>
                </a:ext>
              </a:extLst>
            </p:cNvPr>
            <p:cNvSpPr txBox="1"/>
            <p:nvPr/>
          </p:nvSpPr>
          <p:spPr>
            <a:xfrm>
              <a:off x="81945" y="5111561"/>
              <a:ext cx="2504039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>
                  <a:solidFill>
                    <a:schemeClr val="accent1"/>
                  </a:solidFill>
                </a:rPr>
                <a:t>Status should be advanced, </a:t>
              </a:r>
              <a:br>
                <a:rPr lang="en-GB" sz="1600" dirty="0">
                  <a:solidFill>
                    <a:schemeClr val="accent1"/>
                  </a:solidFill>
                </a:rPr>
              </a:br>
              <a:r>
                <a:rPr lang="en-GB" sz="1600" dirty="0">
                  <a:solidFill>
                    <a:schemeClr val="accent1"/>
                  </a:solidFill>
                </a:rPr>
                <a:t>even if not completely </a:t>
              </a:r>
              <a:br>
                <a:rPr lang="en-GB" sz="1600" dirty="0">
                  <a:solidFill>
                    <a:schemeClr val="accent1"/>
                  </a:solidFill>
                </a:rPr>
              </a:br>
              <a:r>
                <a:rPr lang="en-GB" sz="1600" dirty="0">
                  <a:solidFill>
                    <a:schemeClr val="accent1"/>
                  </a:solidFill>
                </a:rPr>
                <a:t>achieved at the </a:t>
              </a:r>
              <a:br>
                <a:rPr lang="en-GB" sz="1600" dirty="0">
                  <a:solidFill>
                    <a:schemeClr val="accent1"/>
                  </a:solidFill>
                </a:rPr>
              </a:br>
              <a:r>
                <a:rPr lang="en-GB" sz="1600" dirty="0">
                  <a:solidFill>
                    <a:schemeClr val="accent1"/>
                  </a:solidFill>
                </a:rPr>
                <a:t>time of redefinition</a:t>
              </a:r>
            </a:p>
          </p:txBody>
        </p:sp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47B9F29E-1C7E-D721-6CDD-98FA39D49522}"/>
                </a:ext>
              </a:extLst>
            </p:cNvPr>
            <p:cNvSpPr/>
            <p:nvPr/>
          </p:nvSpPr>
          <p:spPr>
            <a:xfrm>
              <a:off x="593735" y="4344638"/>
              <a:ext cx="1480457" cy="651477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Ancillary conditions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6C44459F-2D2F-1A43-E3D9-5C2242C1BA0C}"/>
              </a:ext>
            </a:extLst>
          </p:cNvPr>
          <p:cNvGrpSpPr/>
          <p:nvPr/>
        </p:nvGrpSpPr>
        <p:grpSpPr>
          <a:xfrm>
            <a:off x="342189" y="2229986"/>
            <a:ext cx="2341984" cy="1372329"/>
            <a:chOff x="162971" y="2170345"/>
            <a:chExt cx="2341984" cy="1372329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FEDA5156-314C-E540-5CDB-2E47F06D2EF1}"/>
                </a:ext>
              </a:extLst>
            </p:cNvPr>
            <p:cNvSpPr txBox="1"/>
            <p:nvPr/>
          </p:nvSpPr>
          <p:spPr>
            <a:xfrm>
              <a:off x="162971" y="2957899"/>
              <a:ext cx="23419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>
                  <a:solidFill>
                    <a:srgbClr val="C00000"/>
                  </a:solidFill>
                </a:rPr>
                <a:t>Must be achieved before changing the definition</a:t>
              </a:r>
            </a:p>
          </p:txBody>
        </p:sp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5FF6D04E-4594-7082-A01C-0F10FB8A22FE}"/>
                </a:ext>
              </a:extLst>
            </p:cNvPr>
            <p:cNvSpPr/>
            <p:nvPr/>
          </p:nvSpPr>
          <p:spPr>
            <a:xfrm>
              <a:off x="593735" y="2170345"/>
              <a:ext cx="1480458" cy="658360"/>
            </a:xfrm>
            <a:prstGeom prst="round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Mandatory criteria</a:t>
              </a: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1129499C-A300-04E0-7740-A01F01CA0C30}"/>
              </a:ext>
            </a:extLst>
          </p:cNvPr>
          <p:cNvSpPr txBox="1"/>
          <p:nvPr/>
        </p:nvSpPr>
        <p:spPr>
          <a:xfrm>
            <a:off x="3383358" y="4443537"/>
            <a:ext cx="7721527" cy="21749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indent="-179388">
              <a:spcBef>
                <a:spcPts val="800"/>
              </a:spcBef>
              <a:buClr>
                <a:schemeClr val="accent1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C8D6EE"/>
                </a:solidFill>
              </a:rPr>
              <a:t>High reliability of optical frequency standards</a:t>
            </a:r>
          </a:p>
          <a:p>
            <a:pPr marL="179388" indent="-179388">
              <a:spcBef>
                <a:spcPts val="800"/>
              </a:spcBef>
              <a:buClr>
                <a:schemeClr val="accent1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C8D6EE"/>
                </a:solidFill>
              </a:rPr>
              <a:t>High reliability of ultra high stability T/F links</a:t>
            </a:r>
          </a:p>
          <a:p>
            <a:pPr marL="179388" indent="-179388">
              <a:spcBef>
                <a:spcPts val="800"/>
              </a:spcBef>
              <a:buClr>
                <a:schemeClr val="accent1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C8D6EE"/>
                </a:solidFill>
              </a:rPr>
              <a:t>Continuous improvement of the realization and time scales after redefinition</a:t>
            </a:r>
          </a:p>
          <a:p>
            <a:pPr marL="179388" indent="-179388">
              <a:spcBef>
                <a:spcPts val="800"/>
              </a:spcBef>
              <a:buClr>
                <a:schemeClr val="accent1"/>
              </a:buClr>
              <a:buFont typeface="Symbol" panose="05050102010706020507" pitchFamily="18" charset="2"/>
              <a:buChar char="-"/>
            </a:pPr>
            <a:r>
              <a:rPr lang="en-GB" sz="1700" b="1" dirty="0">
                <a:solidFill>
                  <a:schemeClr val="accent1"/>
                </a:solidFill>
              </a:rPr>
              <a:t>Regular contributions of optical clocks to UTC(</a:t>
            </a:r>
            <a:r>
              <a:rPr lang="en-GB" sz="1700" b="1" i="1" dirty="0">
                <a:solidFill>
                  <a:schemeClr val="accent1"/>
                </a:solidFill>
              </a:rPr>
              <a:t>k</a:t>
            </a:r>
            <a:r>
              <a:rPr lang="en-GB" sz="1700" b="1" dirty="0">
                <a:solidFill>
                  <a:schemeClr val="accent1"/>
                </a:solidFill>
              </a:rPr>
              <a:t>)</a:t>
            </a:r>
          </a:p>
          <a:p>
            <a:pPr marL="179388" indent="-179388">
              <a:spcBef>
                <a:spcPts val="800"/>
              </a:spcBef>
              <a:buClr>
                <a:schemeClr val="accent1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C8D6EE"/>
                </a:solidFill>
              </a:rPr>
              <a:t>Availability of commercial optical clocks</a:t>
            </a:r>
          </a:p>
          <a:p>
            <a:pPr marL="179388" indent="-179388">
              <a:spcBef>
                <a:spcPts val="800"/>
              </a:spcBef>
              <a:buClr>
                <a:schemeClr val="accent1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C8D6EE"/>
                </a:solidFill>
              </a:rPr>
              <a:t>Improved quality of the dissemination towards users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55F0290-79E1-DBF6-BE86-00EC92E27F03}"/>
              </a:ext>
            </a:extLst>
          </p:cNvPr>
          <p:cNvSpPr txBox="1"/>
          <p:nvPr/>
        </p:nvSpPr>
        <p:spPr>
          <a:xfrm>
            <a:off x="3367111" y="1593900"/>
            <a:ext cx="8824889" cy="2539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563" indent="-182563">
              <a:spcBef>
                <a:spcPts val="800"/>
              </a:spcBef>
              <a:buClr>
                <a:srgbClr val="C00000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FFCDCD"/>
                </a:solidFill>
              </a:rPr>
              <a:t>Validation that optical frequency standards (OFS) are at a level 100 </a:t>
            </a:r>
            <a:r>
              <a:rPr lang="en-GB" sz="1700" dirty="0">
                <a:solidFill>
                  <a:srgbClr val="FFCDCD"/>
                </a:solidFill>
                <a:sym typeface="Symbol" panose="05050102010706020507" pitchFamily="18" charset="2"/>
              </a:rPr>
              <a:t> </a:t>
            </a:r>
            <a:r>
              <a:rPr lang="en-GB" sz="1700" dirty="0">
                <a:solidFill>
                  <a:srgbClr val="FFCDCD"/>
                </a:solidFill>
              </a:rPr>
              <a:t>better than Cs</a:t>
            </a:r>
          </a:p>
          <a:p>
            <a:pPr marL="182563" indent="-182563">
              <a:spcBef>
                <a:spcPts val="800"/>
              </a:spcBef>
              <a:buClr>
                <a:srgbClr val="C00000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FFCDCD"/>
                </a:solidFill>
              </a:rPr>
              <a:t>Continuity with the definition based on Cs</a:t>
            </a:r>
          </a:p>
          <a:p>
            <a:pPr marL="182563" indent="-182563">
              <a:spcBef>
                <a:spcPts val="800"/>
              </a:spcBef>
              <a:buClr>
                <a:srgbClr val="C00000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FFCDCD"/>
                </a:solidFill>
              </a:rPr>
              <a:t>Regular contributions of OFS to TAI as secondary representations of the second</a:t>
            </a:r>
          </a:p>
          <a:p>
            <a:pPr marL="179388" indent="-179388">
              <a:spcBef>
                <a:spcPts val="800"/>
              </a:spcBef>
              <a:buClr>
                <a:srgbClr val="C00000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FFCDCD"/>
                </a:solidFill>
              </a:rPr>
              <a:t>Availability of sustainable techniques for OFS comparisons</a:t>
            </a:r>
          </a:p>
          <a:p>
            <a:pPr marL="179388" indent="-179388">
              <a:spcBef>
                <a:spcPts val="800"/>
              </a:spcBef>
              <a:buClr>
                <a:srgbClr val="C00000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FFCDCD"/>
                </a:solidFill>
              </a:rPr>
              <a:t>Knowledge of the local geopotential with a sufficient uncertainty level</a:t>
            </a:r>
          </a:p>
          <a:p>
            <a:pPr marL="179388" indent="-179388">
              <a:spcBef>
                <a:spcPts val="800"/>
              </a:spcBef>
              <a:buClr>
                <a:srgbClr val="C00000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FFCDCD"/>
                </a:solidFill>
              </a:rPr>
              <a:t>Definition allowing future more accurate realisations</a:t>
            </a:r>
          </a:p>
          <a:p>
            <a:pPr marL="179388" indent="-179388">
              <a:spcBef>
                <a:spcPts val="800"/>
              </a:spcBef>
              <a:buClr>
                <a:srgbClr val="C00000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FFCDCD"/>
                </a:solidFill>
              </a:rPr>
              <a:t>Access to the realisation of the new definition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2E41E51-AC8E-802F-3835-2FFA57B3BA21}"/>
              </a:ext>
            </a:extLst>
          </p:cNvPr>
          <p:cNvCxnSpPr>
            <a:cxnSpLocks/>
          </p:cNvCxnSpPr>
          <p:nvPr/>
        </p:nvCxnSpPr>
        <p:spPr>
          <a:xfrm>
            <a:off x="81028" y="4250058"/>
            <a:ext cx="11844293" cy="0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AADD410-3550-985E-6E66-F60B4016FE8A}"/>
              </a:ext>
            </a:extLst>
          </p:cNvPr>
          <p:cNvGrpSpPr/>
          <p:nvPr/>
        </p:nvGrpSpPr>
        <p:grpSpPr>
          <a:xfrm>
            <a:off x="2586260" y="1421945"/>
            <a:ext cx="597159" cy="5281097"/>
            <a:chOff x="2504498" y="1362270"/>
            <a:chExt cx="597159" cy="5281097"/>
          </a:xfrm>
        </p:grpSpPr>
        <p:sp>
          <p:nvSpPr>
            <p:cNvPr id="16" name="Arrow: Up 15">
              <a:extLst>
                <a:ext uri="{FF2B5EF4-FFF2-40B4-BE49-F238E27FC236}">
                  <a16:creationId xmlns:a16="http://schemas.microsoft.com/office/drawing/2014/main" id="{50B77C05-3AD9-A3C6-4BFA-642DAD871020}"/>
                </a:ext>
              </a:extLst>
            </p:cNvPr>
            <p:cNvSpPr/>
            <p:nvPr/>
          </p:nvSpPr>
          <p:spPr>
            <a:xfrm>
              <a:off x="2504498" y="1362270"/>
              <a:ext cx="597159" cy="5281097"/>
            </a:xfrm>
            <a:prstGeom prst="upArrow">
              <a:avLst/>
            </a:prstGeom>
            <a:gradFill>
              <a:gsLst>
                <a:gs pos="32700">
                  <a:schemeClr val="accent2">
                    <a:lumMod val="75000"/>
                  </a:schemeClr>
                </a:gs>
                <a:gs pos="0">
                  <a:srgbClr val="C00000"/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66B128AF-F20B-25EC-0412-2C51260B3AD9}"/>
                </a:ext>
              </a:extLst>
            </p:cNvPr>
            <p:cNvSpPr txBox="1"/>
            <p:nvPr/>
          </p:nvSpPr>
          <p:spPr>
            <a:xfrm>
              <a:off x="2583714" y="1623702"/>
              <a:ext cx="430887" cy="1093285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en-GB" sz="1600" b="1" dirty="0">
                  <a:solidFill>
                    <a:schemeClr val="bg1"/>
                  </a:solidFill>
                </a:rPr>
                <a:t>Achieved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673B57F-1CC5-0B80-F46A-3FA59FAAD2D2}"/>
                </a:ext>
              </a:extLst>
            </p:cNvPr>
            <p:cNvSpPr txBox="1"/>
            <p:nvPr/>
          </p:nvSpPr>
          <p:spPr>
            <a:xfrm>
              <a:off x="2585402" y="5039769"/>
              <a:ext cx="430887" cy="1362270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en-GB" sz="1600" b="1" dirty="0">
                  <a:solidFill>
                    <a:schemeClr val="bg1"/>
                  </a:solidFill>
                </a:rPr>
                <a:t>In progress</a:t>
              </a:r>
            </a:p>
          </p:txBody>
        </p:sp>
      </p:grpSp>
      <p:pic>
        <p:nvPicPr>
          <p:cNvPr id="19" name="Picture 3">
            <a:extLst>
              <a:ext uri="{FF2B5EF4-FFF2-40B4-BE49-F238E27FC236}">
                <a16:creationId xmlns:a16="http://schemas.microsoft.com/office/drawing/2014/main" id="{E635E6A0-6CFB-30DE-BEC7-B964DAC2C8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082" y="1124963"/>
            <a:ext cx="1228255" cy="5311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23232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41CD864D-1686-BEDA-0B57-4F09ED034646}"/>
              </a:ext>
            </a:extLst>
          </p:cNvPr>
          <p:cNvSpPr txBox="1"/>
          <p:nvPr/>
        </p:nvSpPr>
        <p:spPr>
          <a:xfrm>
            <a:off x="10054757" y="6431735"/>
            <a:ext cx="21002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arXiv:2307.14141v1 </a:t>
            </a:r>
          </a:p>
        </p:txBody>
      </p:sp>
    </p:spTree>
    <p:extLst>
      <p:ext uri="{BB962C8B-B14F-4D97-AF65-F5344CB8AC3E}">
        <p14:creationId xmlns:p14="http://schemas.microsoft.com/office/powerpoint/2010/main" val="38798044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6903B-9247-461D-87FF-601A6CE738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3420" y="80343"/>
            <a:ext cx="10515600" cy="975459"/>
          </a:xfrm>
        </p:spPr>
        <p:txBody>
          <a:bodyPr>
            <a:normAutofit/>
          </a:bodyPr>
          <a:lstStyle/>
          <a:p>
            <a:r>
              <a:rPr lang="en-GB" sz="4000" dirty="0"/>
              <a:t>Real-time validation of optical clock data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5F8D94A-DB44-472B-B76C-6E7903FFF5E8}"/>
              </a:ext>
            </a:extLst>
          </p:cNvPr>
          <p:cNvGrpSpPr/>
          <p:nvPr/>
        </p:nvGrpSpPr>
        <p:grpSpPr>
          <a:xfrm>
            <a:off x="423420" y="353171"/>
            <a:ext cx="11323498" cy="1188000"/>
            <a:chOff x="545968" y="504000"/>
            <a:chExt cx="11323498" cy="1188000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B51B936E-F22D-4305-BE72-1D9A296FD7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4315" b="767"/>
            <a:stretch/>
          </p:blipFill>
          <p:spPr bwMode="auto">
            <a:xfrm>
              <a:off x="11052000" y="504000"/>
              <a:ext cx="817466" cy="1188000"/>
            </a:xfrm>
            <a:prstGeom prst="rect">
              <a:avLst/>
            </a:prstGeom>
            <a:noFill/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A3FFDD9E-2308-44C4-99B8-20116B8C4911}"/>
                </a:ext>
              </a:extLst>
            </p:cNvPr>
            <p:cNvCxnSpPr>
              <a:cxnSpLocks/>
            </p:cNvCxnSpPr>
            <p:nvPr/>
          </p:nvCxnSpPr>
          <p:spPr>
            <a:xfrm>
              <a:off x="545968" y="1124364"/>
              <a:ext cx="10530527" cy="0"/>
            </a:xfrm>
            <a:prstGeom prst="line">
              <a:avLst/>
            </a:prstGeom>
            <a:ln w="254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6B3E7AED-D8F2-458F-B019-A27E398577D7}"/>
              </a:ext>
            </a:extLst>
          </p:cNvPr>
          <p:cNvSpPr/>
          <p:nvPr/>
        </p:nvSpPr>
        <p:spPr>
          <a:xfrm>
            <a:off x="445082" y="1239439"/>
            <a:ext cx="8491528" cy="22006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GB" sz="2000" dirty="0"/>
              <a:t>Considered the whole metrological chain connecting optical clocks to the </a:t>
            </a:r>
            <a:br>
              <a:rPr lang="en-GB" sz="2000" dirty="0"/>
            </a:br>
            <a:r>
              <a:rPr lang="en-GB" sz="2000" dirty="0"/>
              <a:t>flywheel oscillators (H masers) </a:t>
            </a:r>
          </a:p>
          <a:p>
            <a:pPr marL="922338" lvl="1" indent="-285750">
              <a:spcBef>
                <a:spcPts val="600"/>
              </a:spcBef>
              <a:buClr>
                <a:srgbClr val="00B0F0"/>
              </a:buClr>
              <a:buFont typeface="Symbol" panose="05050102010706020507" pitchFamily="18" charset="2"/>
              <a:buChar char="-"/>
            </a:pPr>
            <a:r>
              <a:rPr lang="en-GB" sz="1900" dirty="0"/>
              <a:t>Local phase-compensated fibre links</a:t>
            </a:r>
          </a:p>
          <a:p>
            <a:pPr marL="922338" lvl="1" indent="-285750">
              <a:spcBef>
                <a:spcPts val="600"/>
              </a:spcBef>
              <a:buClr>
                <a:srgbClr val="00B0F0"/>
              </a:buClr>
              <a:buFont typeface="Symbol" panose="05050102010706020507" pitchFamily="18" charset="2"/>
              <a:buChar char="-"/>
            </a:pPr>
            <a:r>
              <a:rPr lang="en-GB" sz="1900" dirty="0"/>
              <a:t>Frequency combs used for optical-microwave comparison</a:t>
            </a:r>
          </a:p>
          <a:p>
            <a:pPr marL="922338" lvl="1" indent="-285750">
              <a:spcBef>
                <a:spcPts val="600"/>
              </a:spcBef>
              <a:buClr>
                <a:srgbClr val="00B0F0"/>
              </a:buClr>
              <a:buFont typeface="Symbol" panose="05050102010706020507" pitchFamily="18" charset="2"/>
              <a:buChar char="-"/>
            </a:pPr>
            <a:r>
              <a:rPr lang="en-GB" sz="1900" dirty="0"/>
              <a:t>Optical clocks</a:t>
            </a:r>
          </a:p>
          <a:p>
            <a:pPr marL="342900" indent="-342900">
              <a:spcBef>
                <a:spcPts val="600"/>
              </a:spcBef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GB" sz="2000" dirty="0"/>
              <a:t>Effectiveness of different approaches compared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DD1C6E3-321F-45DD-591B-F40DB0A5742C}"/>
              </a:ext>
            </a:extLst>
          </p:cNvPr>
          <p:cNvGrpSpPr/>
          <p:nvPr/>
        </p:nvGrpSpPr>
        <p:grpSpPr>
          <a:xfrm>
            <a:off x="214693" y="3620445"/>
            <a:ext cx="3231892" cy="2884384"/>
            <a:chOff x="224120" y="3893271"/>
            <a:chExt cx="3231892" cy="2884384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85B6BDB1-849D-4F4C-A371-D772E4733539}"/>
                </a:ext>
              </a:extLst>
            </p:cNvPr>
            <p:cNvSpPr/>
            <p:nvPr/>
          </p:nvSpPr>
          <p:spPr>
            <a:xfrm>
              <a:off x="341322" y="6112373"/>
              <a:ext cx="292856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Bef>
                  <a:spcPts val="600"/>
                </a:spcBef>
                <a:buClr>
                  <a:srgbClr val="00B0F0"/>
                </a:buClr>
              </a:pPr>
              <a:r>
                <a:rPr lang="en-GB" dirty="0"/>
                <a:t>Cycle slip detection through dual measurements</a:t>
              </a:r>
            </a:p>
          </p:txBody>
        </p:sp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220CCBB2-7C9F-4D3F-888D-AD4A2C2B063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552" t="5141" r="2277" b="2427"/>
            <a:stretch/>
          </p:blipFill>
          <p:spPr>
            <a:xfrm>
              <a:off x="401447" y="4099899"/>
              <a:ext cx="2877238" cy="1791488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C791EC5-349D-04B3-B0FF-DE4304B7470E}"/>
                </a:ext>
              </a:extLst>
            </p:cNvPr>
            <p:cNvSpPr/>
            <p:nvPr/>
          </p:nvSpPr>
          <p:spPr>
            <a:xfrm>
              <a:off x="224120" y="3893271"/>
              <a:ext cx="3231892" cy="2884384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F5A05DD-A3A7-E9CF-03E4-9D252DA66E94}"/>
              </a:ext>
            </a:extLst>
          </p:cNvPr>
          <p:cNvGrpSpPr/>
          <p:nvPr/>
        </p:nvGrpSpPr>
        <p:grpSpPr>
          <a:xfrm>
            <a:off x="3563787" y="3620445"/>
            <a:ext cx="4087933" cy="2876870"/>
            <a:chOff x="3573214" y="3893271"/>
            <a:chExt cx="4087933" cy="2876870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23544138-4D1C-46BF-AB0F-29B2E2DFF72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705" t="4817" r="6786" b="10705"/>
            <a:stretch/>
          </p:blipFill>
          <p:spPr>
            <a:xfrm>
              <a:off x="3745383" y="4055465"/>
              <a:ext cx="3743593" cy="2045469"/>
            </a:xfrm>
            <a:prstGeom prst="rect">
              <a:avLst/>
            </a:prstGeom>
          </p:spPr>
        </p:pic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2F20460-4C39-4E55-BA04-9695501BB1B9}"/>
                </a:ext>
              </a:extLst>
            </p:cNvPr>
            <p:cNvSpPr/>
            <p:nvPr/>
          </p:nvSpPr>
          <p:spPr>
            <a:xfrm>
              <a:off x="3573214" y="6112372"/>
              <a:ext cx="408793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Bef>
                  <a:spcPts val="600"/>
                </a:spcBef>
                <a:buClr>
                  <a:srgbClr val="00B0F0"/>
                </a:buClr>
              </a:pPr>
              <a:r>
                <a:rPr lang="en-GB" dirty="0"/>
                <a:t>Algorithms for detecting sudden changes </a:t>
              </a:r>
              <a:br>
                <a:rPr lang="en-GB" dirty="0"/>
              </a:br>
              <a:r>
                <a:rPr lang="en-GB" dirty="0"/>
                <a:t>in frequency measurements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A2E25C2-4618-A74B-C436-01E370A8320D}"/>
                </a:ext>
              </a:extLst>
            </p:cNvPr>
            <p:cNvSpPr/>
            <p:nvPr/>
          </p:nvSpPr>
          <p:spPr>
            <a:xfrm>
              <a:off x="3573215" y="3893271"/>
              <a:ext cx="4087932" cy="287687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A47F236-0BF4-95E8-A4D1-B7C077787CC5}"/>
              </a:ext>
            </a:extLst>
          </p:cNvPr>
          <p:cNvGrpSpPr/>
          <p:nvPr/>
        </p:nvGrpSpPr>
        <p:grpSpPr>
          <a:xfrm>
            <a:off x="7768922" y="3620444"/>
            <a:ext cx="4189531" cy="2876870"/>
            <a:chOff x="7778349" y="3893270"/>
            <a:chExt cx="4189531" cy="2876870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04A622CA-4E1F-4859-A8F1-21F5AA38BD9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1556" t="10421" r="5268" b="2540"/>
            <a:stretch/>
          </p:blipFill>
          <p:spPr>
            <a:xfrm>
              <a:off x="7943523" y="4069326"/>
              <a:ext cx="3847030" cy="1916695"/>
            </a:xfrm>
            <a:prstGeom prst="rect">
              <a:avLst/>
            </a:prstGeom>
          </p:spPr>
        </p:pic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FEF5AC1C-F20E-4DEE-B5C2-DA79AB587DCB}"/>
                </a:ext>
              </a:extLst>
            </p:cNvPr>
            <p:cNvSpPr/>
            <p:nvPr/>
          </p:nvSpPr>
          <p:spPr>
            <a:xfrm>
              <a:off x="8494800" y="6100934"/>
              <a:ext cx="2744475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Bef>
                  <a:spcPts val="600"/>
                </a:spcBef>
                <a:buClr>
                  <a:srgbClr val="00B0F0"/>
                </a:buClr>
              </a:pPr>
              <a:r>
                <a:rPr lang="en-GB" dirty="0"/>
                <a:t>Validation of atom number in a Sr lattice clock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982F5A2-C668-BCBF-5926-5904C3DC0CA4}"/>
                </a:ext>
              </a:extLst>
            </p:cNvPr>
            <p:cNvSpPr/>
            <p:nvPr/>
          </p:nvSpPr>
          <p:spPr>
            <a:xfrm>
              <a:off x="7778349" y="3893270"/>
              <a:ext cx="4189531" cy="287687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844697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6903B-9247-461D-87FF-601A6CE738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3420" y="80343"/>
            <a:ext cx="10515600" cy="975459"/>
          </a:xfrm>
        </p:spPr>
        <p:txBody>
          <a:bodyPr>
            <a:normAutofit/>
          </a:bodyPr>
          <a:lstStyle/>
          <a:p>
            <a:r>
              <a:rPr lang="en-GB" sz="4000" dirty="0"/>
              <a:t>Steering algorithms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5F8D94A-DB44-472B-B76C-6E7903FFF5E8}"/>
              </a:ext>
            </a:extLst>
          </p:cNvPr>
          <p:cNvGrpSpPr/>
          <p:nvPr/>
        </p:nvGrpSpPr>
        <p:grpSpPr>
          <a:xfrm>
            <a:off x="423420" y="353171"/>
            <a:ext cx="11323498" cy="1188000"/>
            <a:chOff x="545968" y="504000"/>
            <a:chExt cx="11323498" cy="1188000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B51B936E-F22D-4305-BE72-1D9A296FD7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4315" b="767"/>
            <a:stretch/>
          </p:blipFill>
          <p:spPr bwMode="auto">
            <a:xfrm>
              <a:off x="11052000" y="504000"/>
              <a:ext cx="817466" cy="1188000"/>
            </a:xfrm>
            <a:prstGeom prst="rect">
              <a:avLst/>
            </a:prstGeom>
            <a:noFill/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A3FFDD9E-2308-44C4-99B8-20116B8C4911}"/>
                </a:ext>
              </a:extLst>
            </p:cNvPr>
            <p:cNvCxnSpPr>
              <a:cxnSpLocks/>
            </p:cNvCxnSpPr>
            <p:nvPr/>
          </p:nvCxnSpPr>
          <p:spPr>
            <a:xfrm>
              <a:off x="545968" y="1124364"/>
              <a:ext cx="10530527" cy="0"/>
            </a:xfrm>
            <a:prstGeom prst="line">
              <a:avLst/>
            </a:prstGeom>
            <a:ln w="254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CC3826CE-B659-C1C1-0580-F3992CF47335}"/>
              </a:ext>
            </a:extLst>
          </p:cNvPr>
          <p:cNvSpPr/>
          <p:nvPr/>
        </p:nvSpPr>
        <p:spPr>
          <a:xfrm>
            <a:off x="246366" y="2163874"/>
            <a:ext cx="650322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2913" indent="-263525">
              <a:spcBef>
                <a:spcPts val="600"/>
              </a:spcBef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GB" dirty="0"/>
              <a:t>Robust algorithm developed for generation of a time scale </a:t>
            </a:r>
            <a:br>
              <a:rPr lang="en-GB" dirty="0"/>
            </a:br>
            <a:r>
              <a:rPr lang="en-GB" dirty="0"/>
              <a:t>based on steering an Active Hydrogen Maser (AHM) </a:t>
            </a:r>
            <a:br>
              <a:rPr lang="en-GB" dirty="0"/>
            </a:br>
            <a:r>
              <a:rPr lang="en-GB" dirty="0"/>
              <a:t>with an optical clock</a:t>
            </a:r>
          </a:p>
          <a:p>
            <a:pPr marL="922338" lvl="1" indent="-285750">
              <a:spcBef>
                <a:spcPts val="600"/>
              </a:spcBef>
              <a:buClr>
                <a:srgbClr val="00B0F0"/>
              </a:buClr>
              <a:buFont typeface="Symbol" panose="05050102010706020507" pitchFamily="18" charset="2"/>
              <a:buChar char="-"/>
            </a:pPr>
            <a:r>
              <a:rPr lang="en-GB" dirty="0"/>
              <a:t>Can deal with low uptime and long periods </a:t>
            </a:r>
            <a:br>
              <a:rPr lang="en-GB" dirty="0"/>
            </a:br>
            <a:r>
              <a:rPr lang="en-GB" dirty="0"/>
              <a:t>of unavailability of the optical clock</a:t>
            </a:r>
          </a:p>
          <a:p>
            <a:pPr marL="922338" lvl="1" indent="-285750">
              <a:spcBef>
                <a:spcPts val="600"/>
              </a:spcBef>
              <a:buClr>
                <a:srgbClr val="00B0F0"/>
              </a:buClr>
              <a:buFont typeface="Symbol" panose="05050102010706020507" pitchFamily="18" charset="2"/>
              <a:buChar char="-"/>
            </a:pPr>
            <a:r>
              <a:rPr lang="en-GB" dirty="0"/>
              <a:t>Can take advantage of high uptime periods </a:t>
            </a:r>
            <a:br>
              <a:rPr lang="en-GB" dirty="0"/>
            </a:br>
            <a:r>
              <a:rPr lang="en-GB" dirty="0"/>
              <a:t>of the optical clock</a:t>
            </a:r>
          </a:p>
          <a:p>
            <a:pPr marL="442913" indent="-263525">
              <a:spcBef>
                <a:spcPts val="1800"/>
              </a:spcBef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GB" dirty="0"/>
              <a:t>Tested on both simulated and experimental (historical) data</a:t>
            </a:r>
          </a:p>
          <a:p>
            <a:pPr marL="179388">
              <a:spcBef>
                <a:spcPts val="600"/>
              </a:spcBef>
              <a:buClr>
                <a:srgbClr val="00B0F0"/>
              </a:buClr>
            </a:pPr>
            <a:r>
              <a:rPr lang="en-GB" dirty="0"/>
              <a:t>	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D9AB0D4-BE99-0616-D697-30D9640C90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419" y="6117508"/>
            <a:ext cx="1541684" cy="612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28A63C3-467B-D147-BA1B-7FDB1D42A0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01683" y="6117508"/>
            <a:ext cx="1296147" cy="6120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6F17687F-44FC-2AE9-5726-57C4E926F141}"/>
              </a:ext>
            </a:extLst>
          </p:cNvPr>
          <p:cNvSpPr/>
          <p:nvPr/>
        </p:nvSpPr>
        <p:spPr>
          <a:xfrm>
            <a:off x="246366" y="1335076"/>
            <a:ext cx="93595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9388">
              <a:spcBef>
                <a:spcPts val="600"/>
              </a:spcBef>
              <a:buClr>
                <a:srgbClr val="00B0F0"/>
              </a:buClr>
            </a:pPr>
            <a:r>
              <a:rPr lang="en-GB" dirty="0">
                <a:solidFill>
                  <a:srgbClr val="00B0F0"/>
                </a:solidFill>
              </a:rPr>
              <a:t>V. </a:t>
            </a:r>
            <a:r>
              <a:rPr lang="en-GB" dirty="0" err="1">
                <a:solidFill>
                  <a:srgbClr val="00B0F0"/>
                </a:solidFill>
              </a:rPr>
              <a:t>Formichella</a:t>
            </a:r>
            <a:r>
              <a:rPr lang="en-GB" dirty="0">
                <a:solidFill>
                  <a:srgbClr val="00B0F0"/>
                </a:solidFill>
              </a:rPr>
              <a:t>, L. Galleani, G. Signorile and I. Sesia, Metrologia 59, 015002 (2022)</a:t>
            </a:r>
          </a:p>
        </p:txBody>
      </p:sp>
      <p:pic>
        <p:nvPicPr>
          <p:cNvPr id="8" name="Picture 6">
            <a:extLst>
              <a:ext uri="{FF2B5EF4-FFF2-40B4-BE49-F238E27FC236}">
                <a16:creationId xmlns:a16="http://schemas.microsoft.com/office/drawing/2014/main" id="{1F77D53A-52EC-BC06-E22B-A967FAB29B7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36" b="337"/>
          <a:stretch/>
        </p:blipFill>
        <p:spPr bwMode="auto">
          <a:xfrm>
            <a:off x="7027291" y="1962542"/>
            <a:ext cx="4741290" cy="3443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07866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6903B-9247-461D-87FF-601A6CE738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3420" y="80343"/>
            <a:ext cx="10515600" cy="975459"/>
          </a:xfrm>
        </p:spPr>
        <p:txBody>
          <a:bodyPr>
            <a:normAutofit/>
          </a:bodyPr>
          <a:lstStyle/>
          <a:p>
            <a:r>
              <a:rPr lang="en-GB" sz="4000" dirty="0"/>
              <a:t>Optical steering of UTC(</a:t>
            </a:r>
            <a:r>
              <a:rPr lang="en-GB" sz="4000" i="1" dirty="0"/>
              <a:t>k</a:t>
            </a:r>
            <a:r>
              <a:rPr lang="en-GB" sz="4000" dirty="0"/>
              <a:t>) time scales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5F8D94A-DB44-472B-B76C-6E7903FFF5E8}"/>
              </a:ext>
            </a:extLst>
          </p:cNvPr>
          <p:cNvGrpSpPr/>
          <p:nvPr/>
        </p:nvGrpSpPr>
        <p:grpSpPr>
          <a:xfrm>
            <a:off x="423420" y="353171"/>
            <a:ext cx="11323498" cy="1188000"/>
            <a:chOff x="545968" y="504000"/>
            <a:chExt cx="11323498" cy="1188000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B51B936E-F22D-4305-BE72-1D9A296FD7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4315" b="767"/>
            <a:stretch/>
          </p:blipFill>
          <p:spPr bwMode="auto">
            <a:xfrm>
              <a:off x="11052000" y="504000"/>
              <a:ext cx="817466" cy="1188000"/>
            </a:xfrm>
            <a:prstGeom prst="rect">
              <a:avLst/>
            </a:prstGeom>
            <a:noFill/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A3FFDD9E-2308-44C4-99B8-20116B8C4911}"/>
                </a:ext>
              </a:extLst>
            </p:cNvPr>
            <p:cNvCxnSpPr>
              <a:cxnSpLocks/>
            </p:cNvCxnSpPr>
            <p:nvPr/>
          </p:nvCxnSpPr>
          <p:spPr>
            <a:xfrm>
              <a:off x="545968" y="1124364"/>
              <a:ext cx="10530527" cy="0"/>
            </a:xfrm>
            <a:prstGeom prst="line">
              <a:avLst/>
            </a:prstGeom>
            <a:ln w="254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EE5AFC40-43B7-7E63-7A05-6D4AD8060E59}"/>
              </a:ext>
            </a:extLst>
          </p:cNvPr>
          <p:cNvGrpSpPr/>
          <p:nvPr/>
        </p:nvGrpSpPr>
        <p:grpSpPr>
          <a:xfrm>
            <a:off x="4279225" y="2540390"/>
            <a:ext cx="2164702" cy="2727811"/>
            <a:chOff x="4379045" y="2062513"/>
            <a:chExt cx="2164702" cy="2727811"/>
          </a:xfrm>
        </p:grpSpPr>
        <p:cxnSp>
          <p:nvCxnSpPr>
            <p:cNvPr id="4" name="Straight Arrow Connector 3">
              <a:extLst>
                <a:ext uri="{FF2B5EF4-FFF2-40B4-BE49-F238E27FC236}">
                  <a16:creationId xmlns:a16="http://schemas.microsoft.com/office/drawing/2014/main" id="{605ED282-7554-B81E-68BC-AC1D80734FFF}"/>
                </a:ext>
              </a:extLst>
            </p:cNvPr>
            <p:cNvCxnSpPr/>
            <p:nvPr/>
          </p:nvCxnSpPr>
          <p:spPr>
            <a:xfrm>
              <a:off x="5457036" y="2062513"/>
              <a:ext cx="0" cy="108000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2F4AE148-D4A5-75CD-A34A-58FE6589C7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57036" y="3710324"/>
              <a:ext cx="0" cy="108000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4A9C99CB-8396-2F34-5B0F-FA1CEBDD1630}"/>
                </a:ext>
              </a:extLst>
            </p:cNvPr>
            <p:cNvSpPr txBox="1"/>
            <p:nvPr/>
          </p:nvSpPr>
          <p:spPr>
            <a:xfrm>
              <a:off x="4379045" y="3142513"/>
              <a:ext cx="2164702" cy="567811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txBody>
            <a:bodyPr wrap="square" lIns="108000" tIns="144000" rIns="108000" bIns="144000" rtlCol="0" anchor="ctr" anchorCtr="0">
              <a:spAutoFit/>
            </a:bodyPr>
            <a:lstStyle/>
            <a:p>
              <a:pPr algn="ctr"/>
              <a:r>
                <a:rPr lang="en-GB" dirty="0"/>
                <a:t>Phase comparator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952D0E43-D771-041F-BC61-13BD66A76511}"/>
              </a:ext>
            </a:extLst>
          </p:cNvPr>
          <p:cNvGrpSpPr/>
          <p:nvPr/>
        </p:nvGrpSpPr>
        <p:grpSpPr>
          <a:xfrm>
            <a:off x="353423" y="1183538"/>
            <a:ext cx="11485154" cy="2205914"/>
            <a:chOff x="282596" y="937116"/>
            <a:chExt cx="11485154" cy="2205914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B1529947-D135-E82F-8298-5C6C578A6579}"/>
                </a:ext>
              </a:extLst>
            </p:cNvPr>
            <p:cNvGrpSpPr/>
            <p:nvPr/>
          </p:nvGrpSpPr>
          <p:grpSpPr>
            <a:xfrm>
              <a:off x="664584" y="1447985"/>
              <a:ext cx="11103166" cy="1695045"/>
              <a:chOff x="664584" y="1259233"/>
              <a:chExt cx="11103166" cy="1695045"/>
            </a:xfrm>
          </p:grpSpPr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C29A889F-3C17-58E7-B6F3-9D2F906D3717}"/>
                  </a:ext>
                </a:extLst>
              </p:cNvPr>
              <p:cNvGrpSpPr/>
              <p:nvPr/>
            </p:nvGrpSpPr>
            <p:grpSpPr>
              <a:xfrm>
                <a:off x="664584" y="1259233"/>
                <a:ext cx="5507834" cy="1695045"/>
                <a:chOff x="679582" y="1196781"/>
                <a:chExt cx="5507834" cy="1695045"/>
              </a:xfrm>
            </p:grpSpPr>
            <p:pic>
              <p:nvPicPr>
                <p:cNvPr id="15" name="Picture 3">
                  <a:extLst>
                    <a:ext uri="{FF2B5EF4-FFF2-40B4-BE49-F238E27FC236}">
                      <a16:creationId xmlns:a16="http://schemas.microsoft.com/office/drawing/2014/main" id="{F051AA56-9B82-1177-55CA-F89140A5607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56000" y="1196781"/>
                  <a:ext cx="968355" cy="1332000"/>
                </a:xfrm>
                <a:prstGeom prst="rect">
                  <a:avLst/>
                </a:prstGeom>
                <a:solidFill>
                  <a:srgbClr val="CC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39A32F56-6926-B469-EEB8-BF7AD26E8CB3}"/>
                    </a:ext>
                  </a:extLst>
                </p:cNvPr>
                <p:cNvSpPr txBox="1"/>
                <p:nvPr/>
              </p:nvSpPr>
              <p:spPr>
                <a:xfrm>
                  <a:off x="2170932" y="1396433"/>
                  <a:ext cx="2056967" cy="646331"/>
                </a:xfrm>
                <a:prstGeom prst="rect">
                  <a:avLst/>
                </a:prstGeom>
                <a:noFill/>
                <a:ln w="25400"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dirty="0"/>
                    <a:t>Frequency offset generator</a:t>
                  </a:r>
                </a:p>
              </p:txBody>
            </p:sp>
            <p:cxnSp>
              <p:nvCxnSpPr>
                <p:cNvPr id="17" name="Connector: Elbow 39">
                  <a:extLst>
                    <a:ext uri="{FF2B5EF4-FFF2-40B4-BE49-F238E27FC236}">
                      <a16:creationId xmlns:a16="http://schemas.microsoft.com/office/drawing/2014/main" id="{3F5759FC-056E-A50A-747B-A3555769C99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223396" y="1719935"/>
                  <a:ext cx="648000" cy="1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Connector: Elbow 39">
                  <a:extLst>
                    <a:ext uri="{FF2B5EF4-FFF2-40B4-BE49-F238E27FC236}">
                      <a16:creationId xmlns:a16="http://schemas.microsoft.com/office/drawing/2014/main" id="{E2F23EC0-ABFC-9966-EF1D-DC96D50238C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522932" y="1728781"/>
                  <a:ext cx="648000" cy="1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8F484F09-4D19-C1E8-79F4-0579D530257E}"/>
                    </a:ext>
                  </a:extLst>
                </p:cNvPr>
                <p:cNvSpPr txBox="1"/>
                <p:nvPr/>
              </p:nvSpPr>
              <p:spPr>
                <a:xfrm>
                  <a:off x="4765373" y="1518523"/>
                  <a:ext cx="1422043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2000" dirty="0">
                      <a:solidFill>
                        <a:srgbClr val="000000"/>
                      </a:solidFill>
                    </a:rPr>
                    <a:t>UTC(NPL)</a:t>
                  </a:r>
                </a:p>
              </p:txBody>
            </p:sp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25A4F975-20AE-C5C1-E6F8-178FE039B29D}"/>
                    </a:ext>
                  </a:extLst>
                </p:cNvPr>
                <p:cNvSpPr txBox="1"/>
                <p:nvPr/>
              </p:nvSpPr>
              <p:spPr>
                <a:xfrm>
                  <a:off x="679582" y="2491716"/>
                  <a:ext cx="968355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2000" dirty="0">
                      <a:solidFill>
                        <a:srgbClr val="000000"/>
                      </a:solidFill>
                    </a:rPr>
                    <a:t>HM4</a:t>
                  </a:r>
                </a:p>
              </p:txBody>
            </p:sp>
          </p:grp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91A45617-FF02-D6CE-4F22-3AED4554ABEE}"/>
                  </a:ext>
                </a:extLst>
              </p:cNvPr>
              <p:cNvSpPr txBox="1"/>
              <p:nvPr/>
            </p:nvSpPr>
            <p:spPr>
              <a:xfrm>
                <a:off x="6932908" y="1427087"/>
                <a:ext cx="4834842" cy="70788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000" dirty="0">
                    <a:solidFill>
                      <a:srgbClr val="000000"/>
                    </a:solidFill>
                  </a:rPr>
                  <a:t>Frequency steers applied </a:t>
                </a:r>
                <a:r>
                  <a:rPr lang="en-GB" sz="2000" b="1" dirty="0">
                    <a:solidFill>
                      <a:srgbClr val="00B0F0"/>
                    </a:solidFill>
                  </a:rPr>
                  <a:t>3 times a week</a:t>
                </a:r>
                <a:r>
                  <a:rPr lang="en-GB" sz="2000" dirty="0">
                    <a:solidFill>
                      <a:srgbClr val="000000"/>
                    </a:solidFill>
                  </a:rPr>
                  <a:t>, </a:t>
                </a:r>
                <a:br>
                  <a:rPr lang="en-GB" sz="2000" dirty="0">
                    <a:solidFill>
                      <a:srgbClr val="000000"/>
                    </a:solidFill>
                  </a:rPr>
                </a:br>
                <a:r>
                  <a:rPr lang="en-GB" sz="2000" dirty="0">
                    <a:solidFill>
                      <a:srgbClr val="000000"/>
                    </a:solidFill>
                  </a:rPr>
                  <a:t>based on data from </a:t>
                </a:r>
                <a:r>
                  <a:rPr lang="en-GB" sz="2000" b="1" dirty="0">
                    <a:solidFill>
                      <a:srgbClr val="00B0F0"/>
                    </a:solidFill>
                  </a:rPr>
                  <a:t>NPL-CsF2</a:t>
                </a:r>
                <a:r>
                  <a:rPr lang="en-GB" sz="2000" dirty="0">
                    <a:solidFill>
                      <a:srgbClr val="000000"/>
                    </a:solidFill>
                  </a:rPr>
                  <a:t> and </a:t>
                </a:r>
                <a:r>
                  <a:rPr lang="en-GB" sz="2000" b="1" dirty="0">
                    <a:solidFill>
                      <a:srgbClr val="00B0F0"/>
                    </a:solidFill>
                  </a:rPr>
                  <a:t>Circular T</a:t>
                </a:r>
              </a:p>
            </p:txBody>
          </p:sp>
        </p:grp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DDE75E5-6EA8-2D58-CB8E-6A5EC57F83FB}"/>
                </a:ext>
              </a:extLst>
            </p:cNvPr>
            <p:cNvSpPr txBox="1"/>
            <p:nvPr/>
          </p:nvSpPr>
          <p:spPr>
            <a:xfrm>
              <a:off x="282596" y="937116"/>
              <a:ext cx="290182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b="1" dirty="0">
                  <a:solidFill>
                    <a:srgbClr val="00B0F0"/>
                  </a:solidFill>
                </a:rPr>
                <a:t>UK time scale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5B41354E-8760-8105-F8A9-166BBE6A93A5}"/>
              </a:ext>
            </a:extLst>
          </p:cNvPr>
          <p:cNvGrpSpPr/>
          <p:nvPr/>
        </p:nvGrpSpPr>
        <p:grpSpPr>
          <a:xfrm>
            <a:off x="282596" y="4439083"/>
            <a:ext cx="11475649" cy="2281792"/>
            <a:chOff x="282596" y="4439083"/>
            <a:chExt cx="11475649" cy="2281792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24AC4D20-D8DD-A2A6-E4B5-E8922925BEA2}"/>
                </a:ext>
              </a:extLst>
            </p:cNvPr>
            <p:cNvGrpSpPr/>
            <p:nvPr/>
          </p:nvGrpSpPr>
          <p:grpSpPr>
            <a:xfrm>
              <a:off x="664584" y="5025830"/>
              <a:ext cx="11093661" cy="1695045"/>
              <a:chOff x="674089" y="4736079"/>
              <a:chExt cx="11093661" cy="1695045"/>
            </a:xfrm>
          </p:grpSpPr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4B2FCBE2-EE15-EF44-FE1C-F13C3D188F22}"/>
                  </a:ext>
                </a:extLst>
              </p:cNvPr>
              <p:cNvSpPr txBox="1"/>
              <p:nvPr/>
            </p:nvSpPr>
            <p:spPr>
              <a:xfrm>
                <a:off x="6932908" y="4960133"/>
                <a:ext cx="4834842" cy="70788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000" dirty="0">
                    <a:solidFill>
                      <a:srgbClr val="000000"/>
                    </a:solidFill>
                  </a:rPr>
                  <a:t>Frequency steers applied </a:t>
                </a:r>
                <a:r>
                  <a:rPr lang="en-GB" sz="2000" b="1" dirty="0">
                    <a:solidFill>
                      <a:srgbClr val="00B0F0"/>
                    </a:solidFill>
                  </a:rPr>
                  <a:t>hourly</a:t>
                </a:r>
                <a:r>
                  <a:rPr lang="en-GB" sz="2000" dirty="0">
                    <a:solidFill>
                      <a:srgbClr val="000000"/>
                    </a:solidFill>
                  </a:rPr>
                  <a:t>, </a:t>
                </a:r>
                <a:br>
                  <a:rPr lang="en-GB" sz="2000" dirty="0">
                    <a:solidFill>
                      <a:srgbClr val="000000"/>
                    </a:solidFill>
                  </a:rPr>
                </a:br>
                <a:r>
                  <a:rPr lang="en-GB" sz="2000" dirty="0">
                    <a:solidFill>
                      <a:srgbClr val="000000"/>
                    </a:solidFill>
                  </a:rPr>
                  <a:t>based on data from </a:t>
                </a:r>
                <a:r>
                  <a:rPr lang="en-GB" sz="2000" b="1" dirty="0">
                    <a:solidFill>
                      <a:srgbClr val="00B0F0"/>
                    </a:solidFill>
                  </a:rPr>
                  <a:t>Sr and Yb</a:t>
                </a:r>
                <a:r>
                  <a:rPr lang="en-GB" sz="2000" b="1" baseline="30000" dirty="0">
                    <a:solidFill>
                      <a:srgbClr val="00B0F0"/>
                    </a:solidFill>
                  </a:rPr>
                  <a:t>+</a:t>
                </a:r>
                <a:r>
                  <a:rPr lang="en-GB" sz="2000" b="1" dirty="0">
                    <a:solidFill>
                      <a:srgbClr val="00B0F0"/>
                    </a:solidFill>
                  </a:rPr>
                  <a:t> optical clocks</a:t>
                </a:r>
              </a:p>
            </p:txBody>
          </p:sp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D4DCDBF8-5FD6-282A-5DC2-94042989B9D2}"/>
                  </a:ext>
                </a:extLst>
              </p:cNvPr>
              <p:cNvGrpSpPr/>
              <p:nvPr/>
            </p:nvGrpSpPr>
            <p:grpSpPr>
              <a:xfrm>
                <a:off x="674089" y="4736079"/>
                <a:ext cx="5507834" cy="1695045"/>
                <a:chOff x="679582" y="1196781"/>
                <a:chExt cx="5507834" cy="1695045"/>
              </a:xfrm>
            </p:grpSpPr>
            <p:pic>
              <p:nvPicPr>
                <p:cNvPr id="26" name="Picture 3">
                  <a:extLst>
                    <a:ext uri="{FF2B5EF4-FFF2-40B4-BE49-F238E27FC236}">
                      <a16:creationId xmlns:a16="http://schemas.microsoft.com/office/drawing/2014/main" id="{A4ECA2D0-35CC-158B-F332-019D9193399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56000" y="1196781"/>
                  <a:ext cx="968355" cy="1332000"/>
                </a:xfrm>
                <a:prstGeom prst="rect">
                  <a:avLst/>
                </a:prstGeom>
                <a:solidFill>
                  <a:srgbClr val="CC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79A9F87E-E459-04F4-45BB-1171C8AA77AF}"/>
                    </a:ext>
                  </a:extLst>
                </p:cNvPr>
                <p:cNvSpPr txBox="1"/>
                <p:nvPr/>
              </p:nvSpPr>
              <p:spPr>
                <a:xfrm>
                  <a:off x="2170932" y="1396433"/>
                  <a:ext cx="2056967" cy="646331"/>
                </a:xfrm>
                <a:prstGeom prst="rect">
                  <a:avLst/>
                </a:prstGeom>
                <a:noFill/>
                <a:ln w="25400"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dirty="0"/>
                    <a:t>Frequency offset generator</a:t>
                  </a:r>
                </a:p>
              </p:txBody>
            </p:sp>
            <p:cxnSp>
              <p:nvCxnSpPr>
                <p:cNvPr id="28" name="Connector: Elbow 39">
                  <a:extLst>
                    <a:ext uri="{FF2B5EF4-FFF2-40B4-BE49-F238E27FC236}">
                      <a16:creationId xmlns:a16="http://schemas.microsoft.com/office/drawing/2014/main" id="{3D9AFA9A-E099-F57E-D091-1F42604E272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223396" y="1719935"/>
                  <a:ext cx="648000" cy="1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Connector: Elbow 39">
                  <a:extLst>
                    <a:ext uri="{FF2B5EF4-FFF2-40B4-BE49-F238E27FC236}">
                      <a16:creationId xmlns:a16="http://schemas.microsoft.com/office/drawing/2014/main" id="{3EA588CA-9BBE-B521-DF13-C794E559E09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522932" y="1728781"/>
                  <a:ext cx="648000" cy="1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5210A7F7-9C81-1F7F-BF97-F21DA6035ACB}"/>
                    </a:ext>
                  </a:extLst>
                </p:cNvPr>
                <p:cNvSpPr txBox="1"/>
                <p:nvPr/>
              </p:nvSpPr>
              <p:spPr>
                <a:xfrm>
                  <a:off x="4765373" y="1518523"/>
                  <a:ext cx="1422043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2000" dirty="0" err="1">
                      <a:solidFill>
                        <a:srgbClr val="000000"/>
                      </a:solidFill>
                    </a:rPr>
                    <a:t>UTCx</a:t>
                  </a:r>
                  <a:r>
                    <a:rPr lang="en-GB" sz="2000" dirty="0">
                      <a:solidFill>
                        <a:srgbClr val="000000"/>
                      </a:solidFill>
                    </a:rPr>
                    <a:t>(NPL)</a:t>
                  </a:r>
                </a:p>
              </p:txBody>
            </p:sp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4E6B4837-0ABA-00BB-BC3F-418A584DBA33}"/>
                    </a:ext>
                  </a:extLst>
                </p:cNvPr>
                <p:cNvSpPr txBox="1"/>
                <p:nvPr/>
              </p:nvSpPr>
              <p:spPr>
                <a:xfrm>
                  <a:off x="679582" y="2491716"/>
                  <a:ext cx="968355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2000" dirty="0">
                      <a:solidFill>
                        <a:srgbClr val="000000"/>
                      </a:solidFill>
                    </a:rPr>
                    <a:t>HM6</a:t>
                  </a:r>
                </a:p>
              </p:txBody>
            </p:sp>
          </p:grpSp>
        </p:grp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5E94B690-312A-7DC4-AD22-DA7D7E2F3F18}"/>
                </a:ext>
              </a:extLst>
            </p:cNvPr>
            <p:cNvSpPr txBox="1"/>
            <p:nvPr/>
          </p:nvSpPr>
          <p:spPr>
            <a:xfrm>
              <a:off x="282596" y="4439083"/>
              <a:ext cx="290182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b="1" dirty="0">
                  <a:solidFill>
                    <a:srgbClr val="00B0F0"/>
                  </a:solidFill>
                </a:rPr>
                <a:t>Experimental prototype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74633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6903B-9247-461D-87FF-601A6CE738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3420" y="80343"/>
            <a:ext cx="10515600" cy="975459"/>
          </a:xfrm>
        </p:spPr>
        <p:txBody>
          <a:bodyPr>
            <a:normAutofit/>
          </a:bodyPr>
          <a:lstStyle/>
          <a:p>
            <a:r>
              <a:rPr lang="en-GB" sz="4000" dirty="0"/>
              <a:t>Prototype optically steered time scales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5F8D94A-DB44-472B-B76C-6E7903FFF5E8}"/>
              </a:ext>
            </a:extLst>
          </p:cNvPr>
          <p:cNvGrpSpPr/>
          <p:nvPr/>
        </p:nvGrpSpPr>
        <p:grpSpPr>
          <a:xfrm>
            <a:off x="423420" y="353171"/>
            <a:ext cx="11323498" cy="1188000"/>
            <a:chOff x="545968" y="504000"/>
            <a:chExt cx="11323498" cy="1188000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B51B936E-F22D-4305-BE72-1D9A296FD7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4315" b="767"/>
            <a:stretch/>
          </p:blipFill>
          <p:spPr bwMode="auto">
            <a:xfrm>
              <a:off x="11052000" y="504000"/>
              <a:ext cx="817466" cy="1188000"/>
            </a:xfrm>
            <a:prstGeom prst="rect">
              <a:avLst/>
            </a:prstGeom>
            <a:noFill/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A3FFDD9E-2308-44C4-99B8-20116B8C4911}"/>
                </a:ext>
              </a:extLst>
            </p:cNvPr>
            <p:cNvCxnSpPr>
              <a:cxnSpLocks/>
            </p:cNvCxnSpPr>
            <p:nvPr/>
          </p:nvCxnSpPr>
          <p:spPr>
            <a:xfrm>
              <a:off x="545968" y="1124364"/>
              <a:ext cx="10530527" cy="0"/>
            </a:xfrm>
            <a:prstGeom prst="line">
              <a:avLst/>
            </a:prstGeom>
            <a:ln w="254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9806828D-4637-B528-1EC5-4A5DC1FA7056}"/>
              </a:ext>
            </a:extLst>
          </p:cNvPr>
          <p:cNvSpPr txBox="1"/>
          <p:nvPr/>
        </p:nvSpPr>
        <p:spPr>
          <a:xfrm>
            <a:off x="356574" y="6034850"/>
            <a:ext cx="5241485" cy="699404"/>
          </a:xfrm>
          <a:prstGeom prst="rect">
            <a:avLst/>
          </a:prstGeom>
          <a:solidFill>
            <a:schemeClr val="bg1"/>
          </a:solidFill>
          <a:ln w="25400">
            <a:noFill/>
          </a:ln>
        </p:spPr>
        <p:txBody>
          <a:bodyPr wrap="square" lIns="144000" tIns="72000" rIns="144000" bIns="72000" rtlCol="0">
            <a:spAutoFit/>
          </a:bodyPr>
          <a:lstStyle/>
          <a:p>
            <a:r>
              <a:rPr lang="en-GB" dirty="0">
                <a:solidFill>
                  <a:srgbClr val="00B0F0"/>
                </a:solidFill>
              </a:rPr>
              <a:t>Sub-ns deviation from UTC, despite technical glitches and gaps in optical clock data (</a:t>
            </a:r>
            <a:r>
              <a:rPr lang="en-GB" dirty="0">
                <a:solidFill>
                  <a:srgbClr val="00B0F0"/>
                </a:solidFill>
                <a:sym typeface="Symbol" panose="05050102010706020507" pitchFamily="18" charset="2"/>
              </a:rPr>
              <a:t>32.3%)</a:t>
            </a:r>
            <a:endParaRPr lang="en-GB" dirty="0">
              <a:solidFill>
                <a:srgbClr val="00B0F0"/>
              </a:solidFill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B113F0AA-CFF7-A4F0-B8C8-B6880B76F306}"/>
              </a:ext>
            </a:extLst>
          </p:cNvPr>
          <p:cNvGrpSpPr/>
          <p:nvPr/>
        </p:nvGrpSpPr>
        <p:grpSpPr>
          <a:xfrm>
            <a:off x="1921730" y="1400393"/>
            <a:ext cx="1189493" cy="1115753"/>
            <a:chOff x="1957944" y="1660174"/>
            <a:chExt cx="1189493" cy="1115753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5092FC2A-49D8-06BF-545B-3DCAC36E92C6}"/>
                </a:ext>
              </a:extLst>
            </p:cNvPr>
            <p:cNvSpPr txBox="1"/>
            <p:nvPr/>
          </p:nvSpPr>
          <p:spPr>
            <a:xfrm>
              <a:off x="2010843" y="1660174"/>
              <a:ext cx="1083695" cy="36933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GB" b="1" dirty="0"/>
                <a:t>UTC(NPL)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BC80EDF-3774-EF34-4ED3-3286BDDBA970}"/>
                </a:ext>
              </a:extLst>
            </p:cNvPr>
            <p:cNvSpPr txBox="1"/>
            <p:nvPr/>
          </p:nvSpPr>
          <p:spPr>
            <a:xfrm>
              <a:off x="1957944" y="2406595"/>
              <a:ext cx="1189493" cy="36933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00B0F0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GB" b="1" dirty="0" err="1">
                  <a:solidFill>
                    <a:srgbClr val="00B0F0"/>
                  </a:solidFill>
                </a:rPr>
                <a:t>UTCx</a:t>
              </a:r>
              <a:r>
                <a:rPr lang="en-GB" b="1" dirty="0">
                  <a:solidFill>
                    <a:srgbClr val="00B0F0"/>
                  </a:solidFill>
                </a:rPr>
                <a:t>(NPL)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96A5063-F2F2-6F45-5C48-B193AFEAFF22}"/>
                </a:ext>
              </a:extLst>
            </p:cNvPr>
            <p:cNvSpPr txBox="1"/>
            <p:nvPr/>
          </p:nvSpPr>
          <p:spPr>
            <a:xfrm>
              <a:off x="2405855" y="2020218"/>
              <a:ext cx="2936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v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51F02A4E-4014-FEE5-DBEF-8CCEA0A6A221}"/>
              </a:ext>
            </a:extLst>
          </p:cNvPr>
          <p:cNvGrpSpPr/>
          <p:nvPr/>
        </p:nvGrpSpPr>
        <p:grpSpPr>
          <a:xfrm>
            <a:off x="3684665" y="1153578"/>
            <a:ext cx="8279691" cy="5636744"/>
            <a:chOff x="3684665" y="1153578"/>
            <a:chExt cx="8279691" cy="5636744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2D692031-09D1-4226-8D9C-C91443155BAB}"/>
                </a:ext>
              </a:extLst>
            </p:cNvPr>
            <p:cNvGrpSpPr/>
            <p:nvPr/>
          </p:nvGrpSpPr>
          <p:grpSpPr>
            <a:xfrm>
              <a:off x="3684665" y="1153578"/>
              <a:ext cx="4876178" cy="966764"/>
              <a:chOff x="3374545" y="1213220"/>
              <a:chExt cx="4876178" cy="966764"/>
            </a:xfrm>
          </p:grpSpPr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8C6D7C5E-9C5A-4AE1-85E8-037B468A00CA}"/>
                  </a:ext>
                </a:extLst>
              </p:cNvPr>
              <p:cNvGrpSpPr/>
              <p:nvPr/>
            </p:nvGrpSpPr>
            <p:grpSpPr>
              <a:xfrm>
                <a:off x="3374545" y="1213220"/>
                <a:ext cx="4876178" cy="966764"/>
                <a:chOff x="3404233" y="1247947"/>
                <a:chExt cx="4876178" cy="966764"/>
              </a:xfrm>
            </p:grpSpPr>
            <p:cxnSp>
              <p:nvCxnSpPr>
                <p:cNvPr id="18" name="Straight Connector 17">
                  <a:extLst>
                    <a:ext uri="{FF2B5EF4-FFF2-40B4-BE49-F238E27FC236}">
                      <a16:creationId xmlns:a16="http://schemas.microsoft.com/office/drawing/2014/main" id="{6195EED1-E937-43CA-864B-FCE39CCA267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404233" y="1569329"/>
                  <a:ext cx="2361192" cy="645382"/>
                </a:xfrm>
                <a:prstGeom prst="line">
                  <a:avLst/>
                </a:prstGeom>
                <a:ln w="3175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>
                  <a:extLst>
                    <a:ext uri="{FF2B5EF4-FFF2-40B4-BE49-F238E27FC236}">
                      <a16:creationId xmlns:a16="http://schemas.microsoft.com/office/drawing/2014/main" id="{989A7E26-D476-479C-8DBA-7836A4B3CC0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5772842" y="1569310"/>
                  <a:ext cx="2507569" cy="630528"/>
                </a:xfrm>
                <a:prstGeom prst="line">
                  <a:avLst/>
                </a:prstGeom>
                <a:ln w="31750">
                  <a:solidFill>
                    <a:schemeClr val="accent5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20" name="Picture 19">
                  <a:extLst>
                    <a:ext uri="{FF2B5EF4-FFF2-40B4-BE49-F238E27FC236}">
                      <a16:creationId xmlns:a16="http://schemas.microsoft.com/office/drawing/2014/main" id="{B57FE4A0-E785-4083-A490-FCAF8ACB6AC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60562" y="1247947"/>
                  <a:ext cx="617143" cy="617143"/>
                </a:xfrm>
                <a:prstGeom prst="rect">
                  <a:avLst/>
                </a:prstGeom>
              </p:spPr>
            </p:pic>
          </p:grp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32EEE030-04DC-4D2D-9423-4687EBE66A0B}"/>
                  </a:ext>
                </a:extLst>
              </p:cNvPr>
              <p:cNvSpPr txBox="1"/>
              <p:nvPr/>
            </p:nvSpPr>
            <p:spPr>
              <a:xfrm>
                <a:off x="6355227" y="1338170"/>
                <a:ext cx="96372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GPS PPP</a:t>
                </a:r>
              </a:p>
            </p:txBody>
          </p:sp>
        </p:grp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EFBC2CE2-61A2-E05E-C056-41E1F575495B}"/>
                </a:ext>
              </a:extLst>
            </p:cNvPr>
            <p:cNvSpPr txBox="1"/>
            <p:nvPr/>
          </p:nvSpPr>
          <p:spPr>
            <a:xfrm>
              <a:off x="6842366" y="5813919"/>
              <a:ext cx="5121990" cy="976403"/>
            </a:xfrm>
            <a:prstGeom prst="rect">
              <a:avLst/>
            </a:prstGeom>
            <a:solidFill>
              <a:schemeClr val="bg1"/>
            </a:solidFill>
            <a:ln w="25400">
              <a:noFill/>
            </a:ln>
          </p:spPr>
          <p:txBody>
            <a:bodyPr wrap="square" lIns="144000" tIns="72000" rIns="144000" bIns="72000" rtlCol="0">
              <a:spAutoFit/>
            </a:bodyPr>
            <a:lstStyle/>
            <a:p>
              <a:r>
                <a:rPr lang="en-GB" dirty="0">
                  <a:solidFill>
                    <a:srgbClr val="00B0F0"/>
                  </a:solidFill>
                </a:rPr>
                <a:t>Offset between the two prototype optically steered time scales lower than the typical offset between the two operational UTC(k) time scales</a:t>
              </a:r>
            </a:p>
          </p:txBody>
        </p:sp>
      </p:grpSp>
      <p:pic>
        <p:nvPicPr>
          <p:cNvPr id="8" name="Picture 7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69A2A8B9-9852-B8C7-76EC-7B648A7E607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780" t="11046" r="8001" b="2343"/>
          <a:stretch/>
        </p:blipFill>
        <p:spPr>
          <a:xfrm>
            <a:off x="391880" y="2696218"/>
            <a:ext cx="4545879" cy="3196646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C163491E-AE09-08E7-C279-2A39E2DCBAF6}"/>
              </a:ext>
            </a:extLst>
          </p:cNvPr>
          <p:cNvGrpSpPr/>
          <p:nvPr/>
        </p:nvGrpSpPr>
        <p:grpSpPr>
          <a:xfrm>
            <a:off x="6876000" y="1400393"/>
            <a:ext cx="4381280" cy="4466727"/>
            <a:chOff x="6876000" y="1400393"/>
            <a:chExt cx="4381280" cy="4466727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C81078EB-1D7D-8D94-689D-3B81D1F560B0}"/>
                </a:ext>
              </a:extLst>
            </p:cNvPr>
            <p:cNvGrpSpPr/>
            <p:nvPr/>
          </p:nvGrpSpPr>
          <p:grpSpPr>
            <a:xfrm>
              <a:off x="9002739" y="1400393"/>
              <a:ext cx="1094915" cy="1115753"/>
              <a:chOff x="2005233" y="1660174"/>
              <a:chExt cx="1094915" cy="1115753"/>
            </a:xfrm>
          </p:grpSpPr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82783F1-F880-913C-7EE2-FDB4CF953D99}"/>
                  </a:ext>
                </a:extLst>
              </p:cNvPr>
              <p:cNvSpPr txBox="1"/>
              <p:nvPr/>
            </p:nvSpPr>
            <p:spPr>
              <a:xfrm>
                <a:off x="2058133" y="1660174"/>
                <a:ext cx="989117" cy="369332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b="1" dirty="0"/>
                  <a:t>UTC(OP)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41234741-BACE-F4AE-EA2F-B25754FA4AB8}"/>
                  </a:ext>
                </a:extLst>
              </p:cNvPr>
              <p:cNvSpPr txBox="1"/>
              <p:nvPr/>
            </p:nvSpPr>
            <p:spPr>
              <a:xfrm>
                <a:off x="2005233" y="2406595"/>
                <a:ext cx="1094915" cy="369332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rgbClr val="00B0F0"/>
                </a:solidFill>
              </a:ln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b="1" dirty="0" err="1">
                    <a:solidFill>
                      <a:srgbClr val="00B0F0"/>
                    </a:solidFill>
                  </a:rPr>
                  <a:t>UTCx</a:t>
                </a:r>
                <a:r>
                  <a:rPr lang="en-GB" b="1" dirty="0">
                    <a:solidFill>
                      <a:srgbClr val="00B0F0"/>
                    </a:solidFill>
                  </a:rPr>
                  <a:t>(OP)</a:t>
                </a: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148D4A93-0DBE-5799-0350-953B90D9A425}"/>
                  </a:ext>
                </a:extLst>
              </p:cNvPr>
              <p:cNvSpPr txBox="1"/>
              <p:nvPr/>
            </p:nvSpPr>
            <p:spPr>
              <a:xfrm>
                <a:off x="2405855" y="2020218"/>
                <a:ext cx="29367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v</a:t>
                </a:r>
              </a:p>
            </p:txBody>
          </p:sp>
        </p:grpSp>
        <p:pic>
          <p:nvPicPr>
            <p:cNvPr id="13" name="Picture 12" descr="A graph with numbers and lines&#10;&#10;Description automatically generated">
              <a:extLst>
                <a:ext uri="{FF2B5EF4-FFF2-40B4-BE49-F238E27FC236}">
                  <a16:creationId xmlns:a16="http://schemas.microsoft.com/office/drawing/2014/main" id="{518FEC86-AD5B-5DC6-2BAE-4DD1A8E3B7B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30" t="2311" r="-70" b="1970"/>
            <a:stretch/>
          </p:blipFill>
          <p:spPr>
            <a:xfrm>
              <a:off x="6876000" y="2663999"/>
              <a:ext cx="4381280" cy="320312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3142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6903B-9247-461D-87FF-601A6CE738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3420" y="80343"/>
            <a:ext cx="10515600" cy="975459"/>
          </a:xfrm>
        </p:spPr>
        <p:txBody>
          <a:bodyPr>
            <a:normAutofit/>
          </a:bodyPr>
          <a:lstStyle/>
          <a:p>
            <a:r>
              <a:rPr lang="en-GB" sz="4000" dirty="0"/>
              <a:t>Roadmap for the redefinition of the second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5F8D94A-DB44-472B-B76C-6E7903FFF5E8}"/>
              </a:ext>
            </a:extLst>
          </p:cNvPr>
          <p:cNvGrpSpPr/>
          <p:nvPr/>
        </p:nvGrpSpPr>
        <p:grpSpPr>
          <a:xfrm>
            <a:off x="423420" y="353171"/>
            <a:ext cx="11323498" cy="1188000"/>
            <a:chOff x="545968" y="504000"/>
            <a:chExt cx="11323498" cy="1188000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B51B936E-F22D-4305-BE72-1D9A296FD7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4315" b="767"/>
            <a:stretch/>
          </p:blipFill>
          <p:spPr bwMode="auto">
            <a:xfrm>
              <a:off x="11052000" y="504000"/>
              <a:ext cx="817466" cy="1188000"/>
            </a:xfrm>
            <a:prstGeom prst="rect">
              <a:avLst/>
            </a:prstGeom>
            <a:noFill/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A3FFDD9E-2308-44C4-99B8-20116B8C4911}"/>
                </a:ext>
              </a:extLst>
            </p:cNvPr>
            <p:cNvCxnSpPr>
              <a:cxnSpLocks/>
            </p:cNvCxnSpPr>
            <p:nvPr/>
          </p:nvCxnSpPr>
          <p:spPr>
            <a:xfrm>
              <a:off x="545968" y="1124364"/>
              <a:ext cx="10530527" cy="0"/>
            </a:xfrm>
            <a:prstGeom prst="line">
              <a:avLst/>
            </a:prstGeom>
            <a:ln w="254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E60F43F9-C19E-F40E-A44E-69B38D339C4E}"/>
              </a:ext>
            </a:extLst>
          </p:cNvPr>
          <p:cNvGrpSpPr/>
          <p:nvPr/>
        </p:nvGrpSpPr>
        <p:grpSpPr>
          <a:xfrm>
            <a:off x="261161" y="4588280"/>
            <a:ext cx="2504039" cy="1844141"/>
            <a:chOff x="81945" y="4344638"/>
            <a:chExt cx="2504039" cy="1844141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C7C66B75-DCD2-942C-815E-966F17E7451F}"/>
                </a:ext>
              </a:extLst>
            </p:cNvPr>
            <p:cNvSpPr txBox="1"/>
            <p:nvPr/>
          </p:nvSpPr>
          <p:spPr>
            <a:xfrm>
              <a:off x="81945" y="5111561"/>
              <a:ext cx="2504039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>
                  <a:solidFill>
                    <a:schemeClr val="accent1"/>
                  </a:solidFill>
                </a:rPr>
                <a:t>Status should be advanced, </a:t>
              </a:r>
              <a:br>
                <a:rPr lang="en-GB" sz="1600" dirty="0">
                  <a:solidFill>
                    <a:schemeClr val="accent1"/>
                  </a:solidFill>
                </a:rPr>
              </a:br>
              <a:r>
                <a:rPr lang="en-GB" sz="1600" dirty="0">
                  <a:solidFill>
                    <a:schemeClr val="accent1"/>
                  </a:solidFill>
                </a:rPr>
                <a:t>even if not completely </a:t>
              </a:r>
              <a:br>
                <a:rPr lang="en-GB" sz="1600" dirty="0">
                  <a:solidFill>
                    <a:schemeClr val="accent1"/>
                  </a:solidFill>
                </a:rPr>
              </a:br>
              <a:r>
                <a:rPr lang="en-GB" sz="1600" dirty="0">
                  <a:solidFill>
                    <a:schemeClr val="accent1"/>
                  </a:solidFill>
                </a:rPr>
                <a:t>achieved at the </a:t>
              </a:r>
              <a:br>
                <a:rPr lang="en-GB" sz="1600" dirty="0">
                  <a:solidFill>
                    <a:schemeClr val="accent1"/>
                  </a:solidFill>
                </a:rPr>
              </a:br>
              <a:r>
                <a:rPr lang="en-GB" sz="1600" dirty="0">
                  <a:solidFill>
                    <a:schemeClr val="accent1"/>
                  </a:solidFill>
                </a:rPr>
                <a:t>time of redefinition</a:t>
              </a:r>
            </a:p>
          </p:txBody>
        </p:sp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47B9F29E-1C7E-D721-6CDD-98FA39D49522}"/>
                </a:ext>
              </a:extLst>
            </p:cNvPr>
            <p:cNvSpPr/>
            <p:nvPr/>
          </p:nvSpPr>
          <p:spPr>
            <a:xfrm>
              <a:off x="593735" y="4344638"/>
              <a:ext cx="1480457" cy="651477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Ancillary conditions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6C44459F-2D2F-1A43-E3D9-5C2242C1BA0C}"/>
              </a:ext>
            </a:extLst>
          </p:cNvPr>
          <p:cNvGrpSpPr/>
          <p:nvPr/>
        </p:nvGrpSpPr>
        <p:grpSpPr>
          <a:xfrm>
            <a:off x="342189" y="2229986"/>
            <a:ext cx="2341984" cy="1372329"/>
            <a:chOff x="162971" y="2170345"/>
            <a:chExt cx="2341984" cy="1372329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FEDA5156-314C-E540-5CDB-2E47F06D2EF1}"/>
                </a:ext>
              </a:extLst>
            </p:cNvPr>
            <p:cNvSpPr txBox="1"/>
            <p:nvPr/>
          </p:nvSpPr>
          <p:spPr>
            <a:xfrm>
              <a:off x="162971" y="2957899"/>
              <a:ext cx="23419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>
                  <a:solidFill>
                    <a:srgbClr val="C00000"/>
                  </a:solidFill>
                </a:rPr>
                <a:t>Must be achieved before changing the definition</a:t>
              </a:r>
            </a:p>
          </p:txBody>
        </p:sp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5FF6D04E-4594-7082-A01C-0F10FB8A22FE}"/>
                </a:ext>
              </a:extLst>
            </p:cNvPr>
            <p:cNvSpPr/>
            <p:nvPr/>
          </p:nvSpPr>
          <p:spPr>
            <a:xfrm>
              <a:off x="593735" y="2170345"/>
              <a:ext cx="1480458" cy="658360"/>
            </a:xfrm>
            <a:prstGeom prst="round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Mandatory criteria</a:t>
              </a: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1129499C-A300-04E0-7740-A01F01CA0C30}"/>
              </a:ext>
            </a:extLst>
          </p:cNvPr>
          <p:cNvSpPr txBox="1"/>
          <p:nvPr/>
        </p:nvSpPr>
        <p:spPr>
          <a:xfrm>
            <a:off x="3383358" y="4443537"/>
            <a:ext cx="7721527" cy="21749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indent="-179388">
              <a:spcBef>
                <a:spcPts val="800"/>
              </a:spcBef>
              <a:buClr>
                <a:schemeClr val="accent1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C8D6EE"/>
                </a:solidFill>
              </a:rPr>
              <a:t>High reliability of optical frequency standards</a:t>
            </a:r>
          </a:p>
          <a:p>
            <a:pPr marL="179388" indent="-179388">
              <a:spcBef>
                <a:spcPts val="800"/>
              </a:spcBef>
              <a:buClr>
                <a:schemeClr val="accent1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C8D6EE"/>
                </a:solidFill>
              </a:rPr>
              <a:t>High reliability of ultra high stability T/F links</a:t>
            </a:r>
          </a:p>
          <a:p>
            <a:pPr marL="179388" indent="-179388">
              <a:spcBef>
                <a:spcPts val="800"/>
              </a:spcBef>
              <a:buClr>
                <a:schemeClr val="accent1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C8D6EE"/>
                </a:solidFill>
              </a:rPr>
              <a:t>Continuous improvement of the realization and time scales after redefinition</a:t>
            </a:r>
          </a:p>
          <a:p>
            <a:pPr marL="179388" indent="-179388">
              <a:spcBef>
                <a:spcPts val="800"/>
              </a:spcBef>
              <a:buClr>
                <a:schemeClr val="accent1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C8D6EE"/>
                </a:solidFill>
              </a:rPr>
              <a:t>Regular contributions of optical clocks to UTC(</a:t>
            </a:r>
            <a:r>
              <a:rPr lang="en-GB" sz="1700" i="1" dirty="0">
                <a:solidFill>
                  <a:srgbClr val="C8D6EE"/>
                </a:solidFill>
              </a:rPr>
              <a:t>k</a:t>
            </a:r>
            <a:r>
              <a:rPr lang="en-GB" sz="1700" dirty="0">
                <a:solidFill>
                  <a:srgbClr val="C8D6EE"/>
                </a:solidFill>
              </a:rPr>
              <a:t>)</a:t>
            </a:r>
          </a:p>
          <a:p>
            <a:pPr marL="179388" indent="-179388">
              <a:spcBef>
                <a:spcPts val="800"/>
              </a:spcBef>
              <a:buClr>
                <a:schemeClr val="accent1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C8D6EE"/>
                </a:solidFill>
              </a:rPr>
              <a:t>Availability of commercial optical clocks</a:t>
            </a:r>
          </a:p>
          <a:p>
            <a:pPr marL="179388" indent="-179388">
              <a:spcBef>
                <a:spcPts val="800"/>
              </a:spcBef>
              <a:buClr>
                <a:schemeClr val="accent1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C8D6EE"/>
                </a:solidFill>
              </a:rPr>
              <a:t>Improved quality of the dissemination towards users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55F0290-79E1-DBF6-BE86-00EC92E27F03}"/>
              </a:ext>
            </a:extLst>
          </p:cNvPr>
          <p:cNvSpPr txBox="1"/>
          <p:nvPr/>
        </p:nvSpPr>
        <p:spPr>
          <a:xfrm>
            <a:off x="3367111" y="1593900"/>
            <a:ext cx="8824889" cy="2539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563" indent="-182563">
              <a:spcBef>
                <a:spcPts val="800"/>
              </a:spcBef>
              <a:buClr>
                <a:srgbClr val="C00000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FFCDCD"/>
                </a:solidFill>
              </a:rPr>
              <a:t>Validation that optical frequency standards (OFS) are at a level 100 </a:t>
            </a:r>
            <a:r>
              <a:rPr lang="en-GB" sz="1700" dirty="0">
                <a:solidFill>
                  <a:srgbClr val="FFCDCD"/>
                </a:solidFill>
                <a:sym typeface="Symbol" panose="05050102010706020507" pitchFamily="18" charset="2"/>
              </a:rPr>
              <a:t> </a:t>
            </a:r>
            <a:r>
              <a:rPr lang="en-GB" sz="1700" dirty="0">
                <a:solidFill>
                  <a:srgbClr val="FFCDCD"/>
                </a:solidFill>
              </a:rPr>
              <a:t>better than Cs</a:t>
            </a:r>
          </a:p>
          <a:p>
            <a:pPr marL="182563" indent="-182563">
              <a:spcBef>
                <a:spcPts val="800"/>
              </a:spcBef>
              <a:buClr>
                <a:srgbClr val="C00000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FFCDCD"/>
                </a:solidFill>
              </a:rPr>
              <a:t>Continuity with the definition based on Cs</a:t>
            </a:r>
          </a:p>
          <a:p>
            <a:pPr marL="182563" indent="-182563">
              <a:spcBef>
                <a:spcPts val="800"/>
              </a:spcBef>
              <a:buClr>
                <a:srgbClr val="C00000"/>
              </a:buClr>
              <a:buFont typeface="Symbol" panose="05050102010706020507" pitchFamily="18" charset="2"/>
              <a:buChar char="-"/>
            </a:pPr>
            <a:r>
              <a:rPr lang="en-GB" sz="1700" b="1" dirty="0">
                <a:solidFill>
                  <a:srgbClr val="C00000"/>
                </a:solidFill>
              </a:rPr>
              <a:t>Regular contributions of OFS to TAI as secondary representations of the second</a:t>
            </a:r>
          </a:p>
          <a:p>
            <a:pPr marL="179388" indent="-179388">
              <a:spcBef>
                <a:spcPts val="800"/>
              </a:spcBef>
              <a:buClr>
                <a:srgbClr val="C00000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FFCDCD"/>
                </a:solidFill>
              </a:rPr>
              <a:t>Availability of sustainable techniques for OFS comparisons</a:t>
            </a:r>
          </a:p>
          <a:p>
            <a:pPr marL="179388" indent="-179388">
              <a:spcBef>
                <a:spcPts val="800"/>
              </a:spcBef>
              <a:buClr>
                <a:srgbClr val="C00000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FFCDCD"/>
                </a:solidFill>
              </a:rPr>
              <a:t>Knowledge of the local geopotential with a sufficient uncertainty level</a:t>
            </a:r>
          </a:p>
          <a:p>
            <a:pPr marL="179388" indent="-179388">
              <a:spcBef>
                <a:spcPts val="800"/>
              </a:spcBef>
              <a:buClr>
                <a:srgbClr val="C00000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FFCDCD"/>
                </a:solidFill>
              </a:rPr>
              <a:t>Definition allowing future more accurate realisations</a:t>
            </a:r>
          </a:p>
          <a:p>
            <a:pPr marL="179388" indent="-179388">
              <a:spcBef>
                <a:spcPts val="800"/>
              </a:spcBef>
              <a:buClr>
                <a:srgbClr val="C00000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FFCDCD"/>
                </a:solidFill>
              </a:rPr>
              <a:t>Access to the realisation of the new definition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2E41E51-AC8E-802F-3835-2FFA57B3BA21}"/>
              </a:ext>
            </a:extLst>
          </p:cNvPr>
          <p:cNvCxnSpPr>
            <a:cxnSpLocks/>
          </p:cNvCxnSpPr>
          <p:nvPr/>
        </p:nvCxnSpPr>
        <p:spPr>
          <a:xfrm>
            <a:off x="81028" y="4250058"/>
            <a:ext cx="11844293" cy="0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AADD410-3550-985E-6E66-F60B4016FE8A}"/>
              </a:ext>
            </a:extLst>
          </p:cNvPr>
          <p:cNvGrpSpPr/>
          <p:nvPr/>
        </p:nvGrpSpPr>
        <p:grpSpPr>
          <a:xfrm>
            <a:off x="2586260" y="1421945"/>
            <a:ext cx="597159" cy="5281097"/>
            <a:chOff x="2504498" y="1362270"/>
            <a:chExt cx="597159" cy="5281097"/>
          </a:xfrm>
        </p:grpSpPr>
        <p:sp>
          <p:nvSpPr>
            <p:cNvPr id="16" name="Arrow: Up 15">
              <a:extLst>
                <a:ext uri="{FF2B5EF4-FFF2-40B4-BE49-F238E27FC236}">
                  <a16:creationId xmlns:a16="http://schemas.microsoft.com/office/drawing/2014/main" id="{50B77C05-3AD9-A3C6-4BFA-642DAD871020}"/>
                </a:ext>
              </a:extLst>
            </p:cNvPr>
            <p:cNvSpPr/>
            <p:nvPr/>
          </p:nvSpPr>
          <p:spPr>
            <a:xfrm>
              <a:off x="2504498" y="1362270"/>
              <a:ext cx="597159" cy="5281097"/>
            </a:xfrm>
            <a:prstGeom prst="upArrow">
              <a:avLst/>
            </a:prstGeom>
            <a:gradFill>
              <a:gsLst>
                <a:gs pos="32700">
                  <a:schemeClr val="accent2">
                    <a:lumMod val="75000"/>
                  </a:schemeClr>
                </a:gs>
                <a:gs pos="0">
                  <a:srgbClr val="C00000"/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66B128AF-F20B-25EC-0412-2C51260B3AD9}"/>
                </a:ext>
              </a:extLst>
            </p:cNvPr>
            <p:cNvSpPr txBox="1"/>
            <p:nvPr/>
          </p:nvSpPr>
          <p:spPr>
            <a:xfrm>
              <a:off x="2583714" y="1623702"/>
              <a:ext cx="430887" cy="1093285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en-GB" sz="1600" b="1" dirty="0">
                  <a:solidFill>
                    <a:schemeClr val="bg1"/>
                  </a:solidFill>
                </a:rPr>
                <a:t>Achieved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673B57F-1CC5-0B80-F46A-3FA59FAAD2D2}"/>
                </a:ext>
              </a:extLst>
            </p:cNvPr>
            <p:cNvSpPr txBox="1"/>
            <p:nvPr/>
          </p:nvSpPr>
          <p:spPr>
            <a:xfrm>
              <a:off x="2585402" y="5039769"/>
              <a:ext cx="430887" cy="1362270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en-GB" sz="1600" b="1" dirty="0">
                  <a:solidFill>
                    <a:schemeClr val="bg1"/>
                  </a:solidFill>
                </a:rPr>
                <a:t>In progress</a:t>
              </a:r>
            </a:p>
          </p:txBody>
        </p:sp>
      </p:grpSp>
      <p:pic>
        <p:nvPicPr>
          <p:cNvPr id="19" name="Picture 3">
            <a:extLst>
              <a:ext uri="{FF2B5EF4-FFF2-40B4-BE49-F238E27FC236}">
                <a16:creationId xmlns:a16="http://schemas.microsoft.com/office/drawing/2014/main" id="{E635E6A0-6CFB-30DE-BEC7-B964DAC2C8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082" y="1124963"/>
            <a:ext cx="1228255" cy="5311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23232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72E0361B-4B3B-7322-A839-6F9AAA47A26B}"/>
              </a:ext>
            </a:extLst>
          </p:cNvPr>
          <p:cNvSpPr txBox="1"/>
          <p:nvPr/>
        </p:nvSpPr>
        <p:spPr>
          <a:xfrm>
            <a:off x="10054757" y="6431735"/>
            <a:ext cx="21002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arXiv:2307.14141v1 </a:t>
            </a:r>
          </a:p>
        </p:txBody>
      </p:sp>
    </p:spTree>
    <p:extLst>
      <p:ext uri="{BB962C8B-B14F-4D97-AF65-F5344CB8AC3E}">
        <p14:creationId xmlns:p14="http://schemas.microsoft.com/office/powerpoint/2010/main" val="5422861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6903B-9247-461D-87FF-601A6CE738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3420" y="80343"/>
            <a:ext cx="10515600" cy="975459"/>
          </a:xfrm>
        </p:spPr>
        <p:txBody>
          <a:bodyPr>
            <a:normAutofit fontScale="90000"/>
          </a:bodyPr>
          <a:lstStyle/>
          <a:p>
            <a:r>
              <a:rPr lang="en-GB" dirty="0"/>
              <a:t>Recommended values of standard frequencies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5F8D94A-DB44-472B-B76C-6E7903FFF5E8}"/>
              </a:ext>
            </a:extLst>
          </p:cNvPr>
          <p:cNvGrpSpPr/>
          <p:nvPr/>
        </p:nvGrpSpPr>
        <p:grpSpPr>
          <a:xfrm>
            <a:off x="423420" y="353171"/>
            <a:ext cx="11323498" cy="1188000"/>
            <a:chOff x="545968" y="504000"/>
            <a:chExt cx="11323498" cy="1188000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B51B936E-F22D-4305-BE72-1D9A296FD7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4315" b="767"/>
            <a:stretch/>
          </p:blipFill>
          <p:spPr bwMode="auto">
            <a:xfrm>
              <a:off x="11052000" y="504000"/>
              <a:ext cx="817466" cy="1188000"/>
            </a:xfrm>
            <a:prstGeom prst="rect">
              <a:avLst/>
            </a:prstGeom>
            <a:noFill/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A3FFDD9E-2308-44C4-99B8-20116B8C4911}"/>
                </a:ext>
              </a:extLst>
            </p:cNvPr>
            <p:cNvCxnSpPr>
              <a:cxnSpLocks/>
            </p:cNvCxnSpPr>
            <p:nvPr/>
          </p:nvCxnSpPr>
          <p:spPr>
            <a:xfrm>
              <a:off x="545968" y="1124364"/>
              <a:ext cx="10530527" cy="0"/>
            </a:xfrm>
            <a:prstGeom prst="line">
              <a:avLst/>
            </a:prstGeom>
            <a:ln w="254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59B213FF-F267-800A-B262-2182233BD8D1}"/>
              </a:ext>
            </a:extLst>
          </p:cNvPr>
          <p:cNvGrpSpPr/>
          <p:nvPr/>
        </p:nvGrpSpPr>
        <p:grpSpPr>
          <a:xfrm>
            <a:off x="445082" y="4195368"/>
            <a:ext cx="11400890" cy="2432010"/>
            <a:chOff x="560696" y="4072820"/>
            <a:chExt cx="11400890" cy="2432010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D21AABB-4371-4F1E-AC6D-9FC41523BA4E}"/>
                </a:ext>
              </a:extLst>
            </p:cNvPr>
            <p:cNvSpPr/>
            <p:nvPr/>
          </p:nvSpPr>
          <p:spPr>
            <a:xfrm>
              <a:off x="2479627" y="4621142"/>
              <a:ext cx="9481959" cy="173893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79388" indent="-179388">
                <a:spcBef>
                  <a:spcPts val="300"/>
                </a:spcBef>
                <a:buClr>
                  <a:srgbClr val="00B0F0"/>
                </a:buClr>
              </a:pPr>
              <a:r>
                <a:rPr lang="en-GB" sz="2000" b="1" dirty="0">
                  <a:solidFill>
                    <a:srgbClr val="00B0F0"/>
                  </a:solidFill>
                </a:rPr>
                <a:t>Importance of correlations</a:t>
              </a:r>
            </a:p>
            <a:p>
              <a:pPr marL="442913" indent="-263525">
                <a:spcBef>
                  <a:spcPts val="600"/>
                </a:spcBef>
                <a:buClr>
                  <a:srgbClr val="00B0F0"/>
                </a:buClr>
                <a:buFont typeface="Wingdings" panose="05000000000000000000" pitchFamily="2" charset="2"/>
                <a:buChar char="§"/>
              </a:pPr>
              <a:r>
                <a:rPr lang="en-GB" dirty="0"/>
                <a:t>Must be included to avoid biased frequency values and (usually) underestimated uncertainties</a:t>
              </a:r>
            </a:p>
            <a:p>
              <a:pPr marL="442913" indent="-263525">
                <a:spcBef>
                  <a:spcPts val="600"/>
                </a:spcBef>
                <a:buClr>
                  <a:srgbClr val="00B0F0"/>
                </a:buClr>
                <a:buFont typeface="Wingdings" panose="05000000000000000000" pitchFamily="2" charset="2"/>
                <a:buChar char="§"/>
              </a:pPr>
              <a:r>
                <a:rPr lang="en-GB" dirty="0"/>
                <a:t>Guidelines prepared on the evaluation &amp; reporting of correlation coefficients </a:t>
              </a:r>
              <a:br>
                <a:rPr lang="en-GB" dirty="0"/>
              </a:br>
              <a:r>
                <a:rPr lang="en-GB" dirty="0"/>
                <a:t>between frequency ratio measurements (</a:t>
              </a:r>
              <a:r>
                <a:rPr lang="en-GB" dirty="0">
                  <a:solidFill>
                    <a:srgbClr val="00B0F0"/>
                  </a:solidFill>
                  <a:hlinkClick r:id="rId3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http://empir.npl.co.uk/rocit/project-outputs/</a:t>
              </a:r>
              <a:r>
                <a:rPr lang="en-GB" dirty="0"/>
                <a:t>)</a:t>
              </a:r>
            </a:p>
            <a:p>
              <a:pPr marL="442913" indent="-263525">
                <a:spcBef>
                  <a:spcPts val="600"/>
                </a:spcBef>
                <a:buClr>
                  <a:srgbClr val="00B0F0"/>
                </a:buClr>
                <a:buFont typeface="Wingdings" panose="05000000000000000000" pitchFamily="2" charset="2"/>
                <a:buChar char="§"/>
              </a:pPr>
              <a:r>
                <a:rPr lang="en-GB" dirty="0"/>
                <a:t>Shared with the CCL-CCTF Frequency Standards Working Group (WGFS)</a:t>
              </a:r>
            </a:p>
          </p:txBody>
        </p:sp>
        <p:pic>
          <p:nvPicPr>
            <p:cNvPr id="19" name="Picture 18" descr="Text, letter&#10;&#10;Description automatically generated">
              <a:extLst>
                <a:ext uri="{FF2B5EF4-FFF2-40B4-BE49-F238E27FC236}">
                  <a16:creationId xmlns:a16="http://schemas.microsoft.com/office/drawing/2014/main" id="{BB2DE80C-8925-4E35-B04E-64FD3716B96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60696" y="4072820"/>
              <a:ext cx="1688518" cy="243201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20F8FEA-C816-473D-577D-FEF1E793C90A}"/>
              </a:ext>
            </a:extLst>
          </p:cNvPr>
          <p:cNvGrpSpPr/>
          <p:nvPr/>
        </p:nvGrpSpPr>
        <p:grpSpPr>
          <a:xfrm>
            <a:off x="332294" y="1593900"/>
            <a:ext cx="11414624" cy="2937971"/>
            <a:chOff x="332294" y="1593900"/>
            <a:chExt cx="11414624" cy="2937971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D592C9A0-D2DC-270E-ABEA-B725B739F7B0}"/>
                </a:ext>
              </a:extLst>
            </p:cNvPr>
            <p:cNvSpPr/>
            <p:nvPr/>
          </p:nvSpPr>
          <p:spPr>
            <a:xfrm>
              <a:off x="332294" y="1593900"/>
              <a:ext cx="6797187" cy="22159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79388" indent="-179388">
                <a:spcBef>
                  <a:spcPts val="300"/>
                </a:spcBef>
                <a:buClr>
                  <a:srgbClr val="00B0F0"/>
                </a:buClr>
              </a:pPr>
              <a:r>
                <a:rPr lang="en-GB" sz="2000" b="1" dirty="0">
                  <a:solidFill>
                    <a:srgbClr val="00B0F0"/>
                  </a:solidFill>
                </a:rPr>
                <a:t>Least-squares analysis procedure</a:t>
              </a:r>
            </a:p>
            <a:p>
              <a:pPr marL="442913" indent="-263525">
                <a:spcBef>
                  <a:spcPts val="600"/>
                </a:spcBef>
                <a:buClr>
                  <a:srgbClr val="00B0F0"/>
                </a:buClr>
                <a:buFont typeface="Wingdings" panose="05000000000000000000" pitchFamily="2" charset="2"/>
                <a:buChar char="§"/>
              </a:pPr>
              <a:r>
                <a:rPr lang="en-GB" dirty="0"/>
                <a:t>Based on the approach used by CODATA to provide a </a:t>
              </a:r>
              <a:br>
                <a:rPr lang="en-GB" dirty="0"/>
              </a:br>
              <a:r>
                <a:rPr lang="en-GB" dirty="0"/>
                <a:t>self-consistent set of recommended values of the </a:t>
              </a:r>
              <a:br>
                <a:rPr lang="en-GB" dirty="0"/>
              </a:br>
              <a:r>
                <a:rPr lang="en-GB" dirty="0"/>
                <a:t>fundamental physical constants</a:t>
              </a:r>
              <a:br>
                <a:rPr lang="en-GB" dirty="0"/>
              </a:br>
              <a:r>
                <a:rPr lang="en-GB" dirty="0"/>
                <a:t>	</a:t>
              </a:r>
              <a:r>
                <a:rPr lang="en-GB" dirty="0">
                  <a:solidFill>
                    <a:srgbClr val="1994C4"/>
                  </a:solidFill>
                </a:rPr>
                <a:t>H. S. Margolis and P. Gill, Metrologia 52, 628 (2015)</a:t>
              </a:r>
            </a:p>
            <a:p>
              <a:pPr marL="442913" indent="-263525">
                <a:spcBef>
                  <a:spcPts val="600"/>
                </a:spcBef>
                <a:buClr>
                  <a:srgbClr val="00B0F0"/>
                </a:buClr>
                <a:buFont typeface="Wingdings" panose="05000000000000000000" pitchFamily="2" charset="2"/>
                <a:buChar char="§"/>
              </a:pPr>
              <a:r>
                <a:rPr lang="en-GB" dirty="0"/>
                <a:t>First used to update the list of recommended frequency values </a:t>
              </a:r>
              <a:br>
                <a:rPr lang="en-GB" dirty="0"/>
              </a:br>
              <a:r>
                <a:rPr lang="en-GB" dirty="0"/>
                <a:t>in September 2015</a:t>
              </a: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F858645C-63B3-5A84-3A27-22A10BAFB81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768684" y="1676166"/>
              <a:ext cx="4978234" cy="2855705"/>
            </a:xfrm>
            <a:prstGeom prst="rect">
              <a:avLst/>
            </a:prstGeom>
          </p:spPr>
        </p:pic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104E9784-5EB1-37C4-9F52-F06CD4CD12AB}"/>
              </a:ext>
            </a:extLst>
          </p:cNvPr>
          <p:cNvSpPr txBox="1"/>
          <p:nvPr/>
        </p:nvSpPr>
        <p:spPr>
          <a:xfrm>
            <a:off x="332294" y="1085834"/>
            <a:ext cx="909450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66700" indent="-266700">
              <a:spcBef>
                <a:spcPts val="1200"/>
              </a:spcBef>
              <a:buClr>
                <a:srgbClr val="1994C4"/>
              </a:buClr>
            </a:pPr>
            <a:r>
              <a:rPr lang="en-GB" sz="1800" dirty="0">
                <a:solidFill>
                  <a:schemeClr val="tx1"/>
                </a:solidFill>
                <a:latin typeface="Calibri" panose="020F0502020204030204" pitchFamily="34" charset="0"/>
                <a:sym typeface="Symbol" panose="05050102010706020507" pitchFamily="18" charset="2"/>
                <a:hlinkClick r:id="rId6"/>
              </a:rPr>
              <a:t>http://www.bipm.org/en/publications/mises-en-pratique/standard-frequencies-second</a:t>
            </a:r>
            <a:r>
              <a:rPr lang="en-GB" sz="1800" dirty="0">
                <a:solidFill>
                  <a:schemeClr val="tx1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242978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6903B-9247-461D-87FF-601A6CE738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3420" y="80343"/>
            <a:ext cx="10515600" cy="975459"/>
          </a:xfrm>
        </p:spPr>
        <p:txBody>
          <a:bodyPr>
            <a:normAutofit/>
          </a:bodyPr>
          <a:lstStyle/>
          <a:p>
            <a:r>
              <a:rPr lang="en-GB" dirty="0"/>
              <a:t>2021 update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5F8D94A-DB44-472B-B76C-6E7903FFF5E8}"/>
              </a:ext>
            </a:extLst>
          </p:cNvPr>
          <p:cNvGrpSpPr/>
          <p:nvPr/>
        </p:nvGrpSpPr>
        <p:grpSpPr>
          <a:xfrm>
            <a:off x="423420" y="353171"/>
            <a:ext cx="11323498" cy="1188000"/>
            <a:chOff x="545968" y="504000"/>
            <a:chExt cx="11323498" cy="1188000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B51B936E-F22D-4305-BE72-1D9A296FD7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4315" b="767"/>
            <a:stretch/>
          </p:blipFill>
          <p:spPr bwMode="auto">
            <a:xfrm>
              <a:off x="11052000" y="504000"/>
              <a:ext cx="817466" cy="1188000"/>
            </a:xfrm>
            <a:prstGeom prst="rect">
              <a:avLst/>
            </a:prstGeom>
            <a:noFill/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A3FFDD9E-2308-44C4-99B8-20116B8C4911}"/>
                </a:ext>
              </a:extLst>
            </p:cNvPr>
            <p:cNvCxnSpPr>
              <a:cxnSpLocks/>
            </p:cNvCxnSpPr>
            <p:nvPr/>
          </p:nvCxnSpPr>
          <p:spPr>
            <a:xfrm>
              <a:off x="545968" y="1124364"/>
              <a:ext cx="10530527" cy="0"/>
            </a:xfrm>
            <a:prstGeom prst="line">
              <a:avLst/>
            </a:prstGeom>
            <a:ln w="254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7F1C5E77-991E-627F-31E7-6DEE767B2302}"/>
              </a:ext>
            </a:extLst>
          </p:cNvPr>
          <p:cNvSpPr/>
          <p:nvPr/>
        </p:nvSpPr>
        <p:spPr>
          <a:xfrm>
            <a:off x="316014" y="1088786"/>
            <a:ext cx="11552331" cy="1492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3050" indent="-273050">
              <a:spcBef>
                <a:spcPts val="600"/>
              </a:spcBef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GB" sz="2000" dirty="0"/>
              <a:t>105 input data points (72 absolute frequencies, 33 ratios)</a:t>
            </a:r>
          </a:p>
          <a:p>
            <a:pPr marL="273050" indent="-273050">
              <a:spcBef>
                <a:spcPts val="600"/>
              </a:spcBef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GB" sz="2000" dirty="0"/>
              <a:t>Correlations included for the first time (483 correlation coefficients)</a:t>
            </a:r>
          </a:p>
          <a:p>
            <a:pPr marL="800100" lvl="1" indent="-342900">
              <a:spcBef>
                <a:spcPts val="600"/>
              </a:spcBef>
              <a:buClr>
                <a:srgbClr val="00B0F0"/>
              </a:buClr>
              <a:buFont typeface="Symbol" panose="05050102010706020507" pitchFamily="18" charset="2"/>
              <a:buChar char="-"/>
            </a:pPr>
            <a:r>
              <a:rPr lang="en-GB" dirty="0"/>
              <a:t>Mostly arising through the use of the same primary or secondary frequency standard to access the SI second</a:t>
            </a:r>
          </a:p>
          <a:p>
            <a:pPr marL="800100" lvl="1" indent="-342900">
              <a:spcBef>
                <a:spcPts val="600"/>
              </a:spcBef>
              <a:buClr>
                <a:srgbClr val="00B0F0"/>
              </a:buClr>
              <a:buFont typeface="Symbol" panose="05050102010706020507" pitchFamily="18" charset="2"/>
              <a:buChar char="-"/>
            </a:pPr>
            <a:r>
              <a:rPr lang="en-GB" dirty="0"/>
              <a:t>86 computed on an ad-hoc basis (common data, common coefficients …)</a:t>
            </a:r>
            <a:endParaRPr lang="en-GB" sz="2000" dirty="0"/>
          </a:p>
        </p:txBody>
      </p:sp>
      <p:pic>
        <p:nvPicPr>
          <p:cNvPr id="9" name="Picture 8" descr="Shape&#10;&#10;Description automatically generated">
            <a:extLst>
              <a:ext uri="{FF2B5EF4-FFF2-40B4-BE49-F238E27FC236}">
                <a16:creationId xmlns:a16="http://schemas.microsoft.com/office/drawing/2014/main" id="{CBF5CE75-6419-3985-C70B-A50A0702394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214" t="820" r="3563" b="1513"/>
          <a:stretch/>
        </p:blipFill>
        <p:spPr>
          <a:xfrm>
            <a:off x="423420" y="3244974"/>
            <a:ext cx="3954327" cy="3239422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6998B8F6-A129-62BA-DD27-19195DFC7CA1}"/>
              </a:ext>
            </a:extLst>
          </p:cNvPr>
          <p:cNvGrpSpPr/>
          <p:nvPr/>
        </p:nvGrpSpPr>
        <p:grpSpPr>
          <a:xfrm>
            <a:off x="5146864" y="2507893"/>
            <a:ext cx="6306704" cy="4269764"/>
            <a:chOff x="5146864" y="2507893"/>
            <a:chExt cx="6306704" cy="4269764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D4A57CD-6389-EFF1-D3A6-C090AC30654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78" t="3269" r="5206" b="14790"/>
            <a:stretch/>
          </p:blipFill>
          <p:spPr bwMode="auto">
            <a:xfrm>
              <a:off x="5146864" y="2507893"/>
              <a:ext cx="6306704" cy="4269764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E905130-D2A7-532E-BD01-8322F0E48521}"/>
                </a:ext>
              </a:extLst>
            </p:cNvPr>
            <p:cNvSpPr/>
            <p:nvPr/>
          </p:nvSpPr>
          <p:spPr>
            <a:xfrm>
              <a:off x="6602209" y="6131326"/>
              <a:ext cx="454970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Bef>
                  <a:spcPts val="600"/>
                </a:spcBef>
                <a:buClr>
                  <a:srgbClr val="00B0F0"/>
                </a:buClr>
              </a:pPr>
              <a:r>
                <a:rPr lang="en-GB" b="1" dirty="0">
                  <a:solidFill>
                    <a:srgbClr val="00B0F0"/>
                  </a:solidFill>
                </a:rPr>
                <a:t>6 secondary representations of the second now have uncertainties </a:t>
              </a:r>
              <a:r>
                <a:rPr lang="en-GB" b="1" dirty="0">
                  <a:solidFill>
                    <a:srgbClr val="00B0F0"/>
                  </a:solidFill>
                  <a:sym typeface="Symbol" panose="05050102010706020507" pitchFamily="18" charset="2"/>
                </a:rPr>
                <a:t>210</a:t>
              </a:r>
              <a:r>
                <a:rPr lang="en-GB" b="1" baseline="30000" dirty="0">
                  <a:solidFill>
                    <a:srgbClr val="00B0F0"/>
                  </a:solidFill>
                  <a:sym typeface="Symbol" panose="05050102010706020507" pitchFamily="18" charset="2"/>
                </a:rPr>
                <a:t>16</a:t>
              </a:r>
              <a:r>
                <a:rPr lang="en-GB" b="1" dirty="0">
                  <a:solidFill>
                    <a:srgbClr val="00B0F0"/>
                  </a:solidFill>
                </a:rPr>
                <a:t>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090362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6903B-9247-461D-87FF-601A6CE738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3420" y="80343"/>
            <a:ext cx="10515600" cy="975459"/>
          </a:xfrm>
        </p:spPr>
        <p:txBody>
          <a:bodyPr>
            <a:normAutofit/>
          </a:bodyPr>
          <a:lstStyle/>
          <a:p>
            <a:r>
              <a:rPr lang="en-GB" sz="4000" dirty="0"/>
              <a:t>The ROCIT consortium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5F8D94A-DB44-472B-B76C-6E7903FFF5E8}"/>
              </a:ext>
            </a:extLst>
          </p:cNvPr>
          <p:cNvGrpSpPr/>
          <p:nvPr/>
        </p:nvGrpSpPr>
        <p:grpSpPr>
          <a:xfrm>
            <a:off x="423420" y="353171"/>
            <a:ext cx="11323498" cy="1188000"/>
            <a:chOff x="545968" y="504000"/>
            <a:chExt cx="11323498" cy="1188000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B51B936E-F22D-4305-BE72-1D9A296FD7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4315" b="767"/>
            <a:stretch/>
          </p:blipFill>
          <p:spPr bwMode="auto">
            <a:xfrm>
              <a:off x="11052000" y="504000"/>
              <a:ext cx="817466" cy="1188000"/>
            </a:xfrm>
            <a:prstGeom prst="rect">
              <a:avLst/>
            </a:prstGeom>
            <a:noFill/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A3FFDD9E-2308-44C4-99B8-20116B8C4911}"/>
                </a:ext>
              </a:extLst>
            </p:cNvPr>
            <p:cNvCxnSpPr>
              <a:cxnSpLocks/>
            </p:cNvCxnSpPr>
            <p:nvPr/>
          </p:nvCxnSpPr>
          <p:spPr>
            <a:xfrm>
              <a:off x="545968" y="1124364"/>
              <a:ext cx="10530527" cy="0"/>
            </a:xfrm>
            <a:prstGeom prst="line">
              <a:avLst/>
            </a:prstGeom>
            <a:ln w="254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Content Placeholder 3">
            <a:extLst>
              <a:ext uri="{FF2B5EF4-FFF2-40B4-BE49-F238E27FC236}">
                <a16:creationId xmlns:a16="http://schemas.microsoft.com/office/drawing/2014/main" id="{D81CD1D9-1A92-9D2B-7978-E3E78544A9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42" t="26848" r="3911" b="6307"/>
          <a:stretch/>
        </p:blipFill>
        <p:spPr bwMode="auto">
          <a:xfrm>
            <a:off x="527363" y="1151656"/>
            <a:ext cx="7157364" cy="375028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Rectangle: Diagonal Corners Snipped 3">
            <a:extLst>
              <a:ext uri="{FF2B5EF4-FFF2-40B4-BE49-F238E27FC236}">
                <a16:creationId xmlns:a16="http://schemas.microsoft.com/office/drawing/2014/main" id="{53EB41B6-A7BD-585F-D5DD-4516A7B76407}"/>
              </a:ext>
            </a:extLst>
          </p:cNvPr>
          <p:cNvSpPr/>
          <p:nvPr/>
        </p:nvSpPr>
        <p:spPr>
          <a:xfrm>
            <a:off x="527363" y="4251489"/>
            <a:ext cx="2595676" cy="2457669"/>
          </a:xfrm>
          <a:prstGeom prst="snip2DiagRect">
            <a:avLst>
              <a:gd name="adj1" fmla="val 0"/>
              <a:gd name="adj2" fmla="val 4309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6000" tIns="144000" rIns="144000" bIns="144000" rtlCol="0" anchor="ctr"/>
          <a:lstStyle/>
          <a:p>
            <a:r>
              <a:rPr lang="en-GB" sz="1600" dirty="0"/>
              <a:t>8 internal partners:</a:t>
            </a:r>
          </a:p>
          <a:p>
            <a:pPr marL="263525" indent="-179388">
              <a:buFont typeface="Arial" panose="020B0604020202020204" pitchFamily="34" charset="0"/>
              <a:buChar char="•"/>
            </a:pPr>
            <a:r>
              <a:rPr lang="en-GB" sz="1600" dirty="0"/>
              <a:t>NPL (UK)</a:t>
            </a:r>
          </a:p>
          <a:p>
            <a:pPr marL="263525" indent="-179388">
              <a:buFont typeface="Arial" panose="020B0604020202020204" pitchFamily="34" charset="0"/>
              <a:buChar char="•"/>
            </a:pPr>
            <a:r>
              <a:rPr lang="en-GB" sz="1600" dirty="0"/>
              <a:t>CMI (Czech Republic)</a:t>
            </a:r>
          </a:p>
          <a:p>
            <a:pPr marL="263525" indent="-179388">
              <a:buFont typeface="Arial" panose="020B0604020202020204" pitchFamily="34" charset="0"/>
              <a:buChar char="•"/>
            </a:pPr>
            <a:r>
              <a:rPr lang="en-GB" sz="1600" dirty="0"/>
              <a:t>GUM (Poland)</a:t>
            </a:r>
          </a:p>
          <a:p>
            <a:pPr marL="263525" indent="-179388">
              <a:buFont typeface="Arial" panose="020B0604020202020204" pitchFamily="34" charset="0"/>
              <a:buChar char="•"/>
            </a:pPr>
            <a:r>
              <a:rPr lang="en-GB" sz="1600" dirty="0"/>
              <a:t>INRIM (Italy)</a:t>
            </a:r>
          </a:p>
          <a:p>
            <a:pPr marL="263525" indent="-179388">
              <a:buFont typeface="Arial" panose="020B0604020202020204" pitchFamily="34" charset="0"/>
              <a:buChar char="•"/>
            </a:pPr>
            <a:r>
              <a:rPr lang="en-GB" sz="1600" dirty="0"/>
              <a:t>LNE (France)</a:t>
            </a:r>
          </a:p>
          <a:p>
            <a:pPr marL="263525" indent="-179388">
              <a:buFont typeface="Arial" panose="020B0604020202020204" pitchFamily="34" charset="0"/>
              <a:buChar char="•"/>
            </a:pPr>
            <a:r>
              <a:rPr lang="en-GB" sz="1600" dirty="0"/>
              <a:t>OBSPARIS (France)</a:t>
            </a:r>
          </a:p>
          <a:p>
            <a:pPr marL="263525" indent="-179388">
              <a:buFont typeface="Arial" panose="020B0604020202020204" pitchFamily="34" charset="0"/>
              <a:buChar char="•"/>
            </a:pPr>
            <a:r>
              <a:rPr lang="en-GB" sz="1600" dirty="0"/>
              <a:t>PTB (Germany)</a:t>
            </a:r>
          </a:p>
          <a:p>
            <a:pPr marL="263525" indent="-179388">
              <a:buFont typeface="Arial" panose="020B0604020202020204" pitchFamily="34" charset="0"/>
              <a:buChar char="•"/>
            </a:pPr>
            <a:r>
              <a:rPr lang="en-GB" sz="1600" dirty="0"/>
              <a:t>VTT (Finland)</a:t>
            </a:r>
          </a:p>
        </p:txBody>
      </p:sp>
      <p:sp>
        <p:nvSpPr>
          <p:cNvPr id="5" name="Rectangle: Diagonal Corners Snipped 4">
            <a:extLst>
              <a:ext uri="{FF2B5EF4-FFF2-40B4-BE49-F238E27FC236}">
                <a16:creationId xmlns:a16="http://schemas.microsoft.com/office/drawing/2014/main" id="{801A490D-29A1-FB11-47DE-7042BC3C9430}"/>
              </a:ext>
            </a:extLst>
          </p:cNvPr>
          <p:cNvSpPr/>
          <p:nvPr/>
        </p:nvSpPr>
        <p:spPr>
          <a:xfrm>
            <a:off x="3454590" y="4686279"/>
            <a:ext cx="2343879" cy="2014548"/>
          </a:xfrm>
          <a:prstGeom prst="snip2DiagRect">
            <a:avLst>
              <a:gd name="adj1" fmla="val 0"/>
              <a:gd name="adj2" fmla="val 6827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6000" tIns="144000" rIns="144000" bIns="144000" rtlCol="0" anchor="ctr"/>
          <a:lstStyle/>
          <a:p>
            <a:r>
              <a:rPr lang="en-GB" sz="1600" dirty="0"/>
              <a:t>6 external partners: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BGU (Israel)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CNRS (France)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LUH (Germany)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POLITO (Italy)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SRC PAS (Poland)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UMK (Poland)</a:t>
            </a:r>
          </a:p>
        </p:txBody>
      </p:sp>
      <p:sp>
        <p:nvSpPr>
          <p:cNvPr id="6" name="Rectangle: Diagonal Corners Snipped 5">
            <a:extLst>
              <a:ext uri="{FF2B5EF4-FFF2-40B4-BE49-F238E27FC236}">
                <a16:creationId xmlns:a16="http://schemas.microsoft.com/office/drawing/2014/main" id="{845E936F-801C-2D6D-AD56-85047E2F222B}"/>
              </a:ext>
            </a:extLst>
          </p:cNvPr>
          <p:cNvSpPr/>
          <p:nvPr/>
        </p:nvSpPr>
        <p:spPr>
          <a:xfrm>
            <a:off x="6136296" y="4671043"/>
            <a:ext cx="3139390" cy="936000"/>
          </a:xfrm>
          <a:prstGeom prst="snip2DiagRect">
            <a:avLst>
              <a:gd name="adj1" fmla="val 0"/>
              <a:gd name="adj2" fmla="val 16611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6000" tIns="144000" rIns="144000" bIns="144000" rtlCol="0" anchor="ctr"/>
          <a:lstStyle/>
          <a:p>
            <a:r>
              <a:rPr lang="en-GB" sz="1600" dirty="0"/>
              <a:t>2 Researcher Mobility Grants: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ROA (Spain) </a:t>
            </a:r>
            <a:r>
              <a:rPr lang="en-GB" sz="1600" dirty="0">
                <a:sym typeface="Symbol" panose="05050102010706020507" pitchFamily="18" charset="2"/>
              </a:rPr>
              <a:t> NPL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ROA (Spain) </a:t>
            </a:r>
            <a:r>
              <a:rPr lang="en-GB" sz="1600" dirty="0">
                <a:sym typeface="Symbol" panose="05050102010706020507" pitchFamily="18" charset="2"/>
              </a:rPr>
              <a:t> OBSPARIS</a:t>
            </a:r>
            <a:endParaRPr lang="en-GB" sz="1600" dirty="0"/>
          </a:p>
        </p:txBody>
      </p:sp>
      <p:sp>
        <p:nvSpPr>
          <p:cNvPr id="7" name="Rectangle: Diagonal Corners Snipped 6">
            <a:extLst>
              <a:ext uri="{FF2B5EF4-FFF2-40B4-BE49-F238E27FC236}">
                <a16:creationId xmlns:a16="http://schemas.microsoft.com/office/drawing/2014/main" id="{075CAA8E-FB52-2EF0-29AD-B50B13F95E33}"/>
              </a:ext>
            </a:extLst>
          </p:cNvPr>
          <p:cNvSpPr/>
          <p:nvPr/>
        </p:nvSpPr>
        <p:spPr>
          <a:xfrm>
            <a:off x="7142916" y="5764827"/>
            <a:ext cx="3311409" cy="936000"/>
          </a:xfrm>
          <a:prstGeom prst="snip2DiagRect">
            <a:avLst>
              <a:gd name="adj1" fmla="val 0"/>
              <a:gd name="adj2" fmla="val 14826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6000" tIns="144000" rIns="144000" bIns="144000" rtlCol="0" anchor="ctr"/>
          <a:lstStyle/>
          <a:p>
            <a:r>
              <a:rPr lang="en-GB" sz="1600" dirty="0"/>
              <a:t>2 collaborators: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AIST/NMIJ (Japan)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TiFOON consortium (Europe)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B450B9D-8224-C230-02E0-1594D646FDCC}"/>
              </a:ext>
            </a:extLst>
          </p:cNvPr>
          <p:cNvGrpSpPr/>
          <p:nvPr/>
        </p:nvGrpSpPr>
        <p:grpSpPr>
          <a:xfrm>
            <a:off x="5087688" y="1151656"/>
            <a:ext cx="2654228" cy="751687"/>
            <a:chOff x="5426262" y="1070175"/>
            <a:chExt cx="2654228" cy="751687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B1C5752F-EF84-CF29-98E6-0A897148F6FB}"/>
                </a:ext>
              </a:extLst>
            </p:cNvPr>
            <p:cNvSpPr/>
            <p:nvPr/>
          </p:nvSpPr>
          <p:spPr>
            <a:xfrm>
              <a:off x="5426262" y="1095465"/>
              <a:ext cx="2596715" cy="726397"/>
            </a:xfrm>
            <a:prstGeom prst="rect">
              <a:avLst/>
            </a:prstGeom>
            <a:solidFill>
              <a:schemeClr val="tx1">
                <a:alpha val="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9B9F8AF3-5557-65E0-9301-7EF40D29E99A}"/>
                </a:ext>
              </a:extLst>
            </p:cNvPr>
            <p:cNvSpPr/>
            <p:nvPr/>
          </p:nvSpPr>
          <p:spPr>
            <a:xfrm>
              <a:off x="5542697" y="1096890"/>
              <a:ext cx="2480280" cy="685254"/>
            </a:xfrm>
            <a:prstGeom prst="rect">
              <a:avLst/>
            </a:prstGeom>
            <a:solidFill>
              <a:schemeClr val="tx1">
                <a:alpha val="1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A722125A-D9C0-63E1-9607-C85623133F42}"/>
                </a:ext>
              </a:extLst>
            </p:cNvPr>
            <p:cNvSpPr/>
            <p:nvPr/>
          </p:nvSpPr>
          <p:spPr>
            <a:xfrm>
              <a:off x="5636203" y="1070175"/>
              <a:ext cx="2378378" cy="685254"/>
            </a:xfrm>
            <a:prstGeom prst="rect">
              <a:avLst/>
            </a:pr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E1C910E3-5508-F0EF-7B7E-A03ABF353645}"/>
                </a:ext>
              </a:extLst>
            </p:cNvPr>
            <p:cNvSpPr/>
            <p:nvPr/>
          </p:nvSpPr>
          <p:spPr>
            <a:xfrm>
              <a:off x="5710581" y="1082228"/>
              <a:ext cx="2304000" cy="630000"/>
            </a:xfrm>
            <a:prstGeom prst="rect">
              <a:avLst/>
            </a:prstGeom>
            <a:solidFill>
              <a:schemeClr val="tx1"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28BCE2EE-03AB-0FCE-6632-BB4736124EF7}"/>
                </a:ext>
              </a:extLst>
            </p:cNvPr>
            <p:cNvSpPr/>
            <p:nvPr/>
          </p:nvSpPr>
          <p:spPr>
            <a:xfrm>
              <a:off x="5782581" y="1082228"/>
              <a:ext cx="2232000" cy="576000"/>
            </a:xfrm>
            <a:prstGeom prst="rect">
              <a:avLst/>
            </a:pr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A68AEBC-E6FD-4233-8764-152BDC7F395D}"/>
                </a:ext>
              </a:extLst>
            </p:cNvPr>
            <p:cNvSpPr txBox="1"/>
            <p:nvPr/>
          </p:nvSpPr>
          <p:spPr>
            <a:xfrm>
              <a:off x="5702113" y="1114257"/>
              <a:ext cx="237837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>
                  <a:solidFill>
                    <a:schemeClr val="bg1"/>
                  </a:solidFill>
                </a:rPr>
                <a:t>M9 consortium meeting </a:t>
              </a:r>
              <a:br>
                <a:rPr lang="en-GB" sz="1400" b="1" dirty="0">
                  <a:solidFill>
                    <a:schemeClr val="bg1"/>
                  </a:solidFill>
                </a:rPr>
              </a:br>
              <a:r>
                <a:rPr lang="en-GB" sz="1400" b="1" dirty="0">
                  <a:solidFill>
                    <a:schemeClr val="bg1"/>
                  </a:solidFill>
                </a:rPr>
                <a:t>at INRIM, February 2020</a:t>
              </a:r>
            </a:p>
          </p:txBody>
        </p:sp>
      </p:grp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E34D9977-966C-66F6-6380-42EACB29696D}"/>
              </a:ext>
            </a:extLst>
          </p:cNvPr>
          <p:cNvSpPr txBox="1">
            <a:spLocks/>
          </p:cNvSpPr>
          <p:nvPr/>
        </p:nvSpPr>
        <p:spPr>
          <a:xfrm>
            <a:off x="7846380" y="1585975"/>
            <a:ext cx="4039509" cy="21042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b="1" dirty="0">
                <a:solidFill>
                  <a:srgbClr val="00B0F0"/>
                </a:solidFill>
              </a:rPr>
              <a:t>Aim:</a:t>
            </a:r>
            <a:endParaRPr lang="en-GB" sz="2000" dirty="0"/>
          </a:p>
          <a:p>
            <a:pPr marL="0" indent="0">
              <a:buClr>
                <a:srgbClr val="00B0F0"/>
              </a:buClr>
              <a:buNone/>
            </a:pPr>
            <a:r>
              <a:rPr lang="en-GB" sz="2000" dirty="0"/>
              <a:t>To enable European optical clocks </a:t>
            </a:r>
            <a:br>
              <a:rPr lang="en-GB" sz="2000" dirty="0"/>
            </a:br>
            <a:r>
              <a:rPr lang="en-GB" sz="2000" dirty="0"/>
              <a:t>to contribute regularly to </a:t>
            </a:r>
            <a:br>
              <a:rPr lang="en-GB" sz="2000" dirty="0"/>
            </a:br>
            <a:r>
              <a:rPr lang="en-GB" sz="2000" dirty="0"/>
              <a:t>International Atomic Time (TAI) </a:t>
            </a:r>
          </a:p>
          <a:p>
            <a:pPr marL="0" indent="0">
              <a:buClr>
                <a:srgbClr val="00B0F0"/>
              </a:buClr>
              <a:buNone/>
            </a:pPr>
            <a:r>
              <a:rPr lang="en-GB" sz="2000" dirty="0"/>
              <a:t>– a significant milestone on the path to the </a:t>
            </a:r>
            <a:r>
              <a:rPr lang="en-GB" sz="2000" b="1" dirty="0">
                <a:solidFill>
                  <a:srgbClr val="00B0F0"/>
                </a:solidFill>
              </a:rPr>
              <a:t>redefinition of the second</a:t>
            </a:r>
          </a:p>
        </p:txBody>
      </p:sp>
    </p:spTree>
    <p:extLst>
      <p:ext uri="{BB962C8B-B14F-4D97-AF65-F5344CB8AC3E}">
        <p14:creationId xmlns:p14="http://schemas.microsoft.com/office/powerpoint/2010/main" val="1817779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6903B-9247-461D-87FF-601A6CE738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3420" y="80343"/>
            <a:ext cx="10515600" cy="975459"/>
          </a:xfrm>
        </p:spPr>
        <p:txBody>
          <a:bodyPr>
            <a:normAutofit/>
          </a:bodyPr>
          <a:lstStyle/>
          <a:p>
            <a:r>
              <a:rPr lang="en-GB" sz="4000" dirty="0"/>
              <a:t>Optical clock contributions to TAI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5F8D94A-DB44-472B-B76C-6E7903FFF5E8}"/>
              </a:ext>
            </a:extLst>
          </p:cNvPr>
          <p:cNvGrpSpPr/>
          <p:nvPr/>
        </p:nvGrpSpPr>
        <p:grpSpPr>
          <a:xfrm>
            <a:off x="423420" y="353171"/>
            <a:ext cx="11323498" cy="1188000"/>
            <a:chOff x="545968" y="504000"/>
            <a:chExt cx="11323498" cy="1188000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B51B936E-F22D-4305-BE72-1D9A296FD7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4315" b="767"/>
            <a:stretch/>
          </p:blipFill>
          <p:spPr bwMode="auto">
            <a:xfrm>
              <a:off x="11052000" y="504000"/>
              <a:ext cx="817466" cy="1188000"/>
            </a:xfrm>
            <a:prstGeom prst="rect">
              <a:avLst/>
            </a:prstGeom>
            <a:noFill/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A3FFDD9E-2308-44C4-99B8-20116B8C4911}"/>
                </a:ext>
              </a:extLst>
            </p:cNvPr>
            <p:cNvCxnSpPr>
              <a:cxnSpLocks/>
            </p:cNvCxnSpPr>
            <p:nvPr/>
          </p:nvCxnSpPr>
          <p:spPr>
            <a:xfrm>
              <a:off x="545968" y="1124364"/>
              <a:ext cx="10530527" cy="0"/>
            </a:xfrm>
            <a:prstGeom prst="line">
              <a:avLst/>
            </a:prstGeom>
            <a:ln w="254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Rectangle 1027">
            <a:extLst>
              <a:ext uri="{FF2B5EF4-FFF2-40B4-BE49-F238E27FC236}">
                <a16:creationId xmlns:a16="http://schemas.microsoft.com/office/drawing/2014/main" id="{DC209A3A-31B3-0562-C993-838F1CDCE8EE}"/>
              </a:ext>
            </a:extLst>
          </p:cNvPr>
          <p:cNvSpPr txBox="1">
            <a:spLocks noChangeArrowheads="1"/>
          </p:cNvSpPr>
          <p:nvPr/>
        </p:nvSpPr>
        <p:spPr>
          <a:xfrm>
            <a:off x="351412" y="1183210"/>
            <a:ext cx="11961088" cy="1389685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3399"/>
              </a:buClr>
              <a:buFont typeface="Wingdings" panose="05000000000000000000" pitchFamily="2" charset="2"/>
              <a:buChar char="§"/>
              <a:defRPr sz="240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266700" indent="-266700">
              <a:spcBef>
                <a:spcPts val="1200"/>
              </a:spcBef>
              <a:buClr>
                <a:srgbClr val="00B0F0"/>
              </a:buClr>
            </a:pPr>
            <a:r>
              <a:rPr lang="en-GB" sz="2000" dirty="0">
                <a:solidFill>
                  <a:schemeClr val="tx1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Similar to the approach used for primary frequency standards</a:t>
            </a:r>
          </a:p>
          <a:p>
            <a:pPr marL="266700" indent="-266700">
              <a:spcBef>
                <a:spcPts val="1200"/>
              </a:spcBef>
              <a:buClr>
                <a:srgbClr val="00B0F0"/>
              </a:buClr>
            </a:pPr>
            <a:r>
              <a:rPr lang="en-GB" sz="2000" dirty="0">
                <a:solidFill>
                  <a:schemeClr val="tx1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Calibrate a commercial clock for which phase comparison data is submitted on a continuous basis to the BIPM</a:t>
            </a:r>
          </a:p>
          <a:p>
            <a:pPr marL="266700" indent="-266700">
              <a:spcBef>
                <a:spcPts val="1200"/>
              </a:spcBef>
              <a:buClr>
                <a:srgbClr val="00B0F0"/>
              </a:buClr>
            </a:pPr>
            <a:r>
              <a:rPr lang="en-GB" sz="2000" dirty="0">
                <a:solidFill>
                  <a:schemeClr val="tx1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Use the frequency of the optical clock as listed in the “Recommended values of standard frequencies”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99B97DF-E627-0CFD-A00E-419A22029A7E}"/>
              </a:ext>
            </a:extLst>
          </p:cNvPr>
          <p:cNvGrpSpPr/>
          <p:nvPr/>
        </p:nvGrpSpPr>
        <p:grpSpPr>
          <a:xfrm>
            <a:off x="878612" y="2835221"/>
            <a:ext cx="4811053" cy="3861094"/>
            <a:chOff x="230912" y="2836741"/>
            <a:chExt cx="4811053" cy="3861094"/>
          </a:xfrm>
        </p:grpSpPr>
        <p:sp>
          <p:nvSpPr>
            <p:cNvPr id="7" name="Text Box 1039">
              <a:extLst>
                <a:ext uri="{FF2B5EF4-FFF2-40B4-BE49-F238E27FC236}">
                  <a16:creationId xmlns:a16="http://schemas.microsoft.com/office/drawing/2014/main" id="{D24197CC-E902-C01B-891C-9FD2E4C4AD0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0912" y="6328503"/>
              <a:ext cx="1859433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lr>
                  <a:srgbClr val="003399"/>
                </a:buClr>
                <a:buFont typeface="Wingdings" panose="05000000000000000000" pitchFamily="2" charset="2"/>
                <a:buChar char="§"/>
                <a:defRPr sz="2400">
                  <a:solidFill>
                    <a:srgbClr val="003399"/>
                  </a:solidFill>
                  <a:latin typeface="Arial" panose="020B0604020202020204" pitchFamily="34" charset="0"/>
                  <a:ea typeface="ヒラギノ角ゴ Pro W3" pitchFamily="28" charset="-128"/>
                </a:defRPr>
              </a:lvl1pPr>
              <a:lvl2pPr marL="742950" indent="-285750">
                <a:spcBef>
                  <a:spcPct val="20000"/>
                </a:spcBef>
                <a:buClr>
                  <a:srgbClr val="0099CC"/>
                </a:buClr>
                <a:buFont typeface="Wingdings" panose="05000000000000000000" pitchFamily="2" charset="2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itchFamily="28" charset="-128"/>
                </a:defRPr>
              </a:lvl2pPr>
              <a:lvl3pPr marL="1143000" indent="-228600">
                <a:spcBef>
                  <a:spcPct val="20000"/>
                </a:spcBef>
                <a:buClr>
                  <a:srgbClr val="0099CC"/>
                </a:buClr>
                <a:buFont typeface="Wingdings" panose="05000000000000000000" pitchFamily="2" charset="2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itchFamily="28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0099CC"/>
                </a:buClr>
                <a:buFont typeface="Wingdings" panose="05000000000000000000" pitchFamily="2" charset="2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itchFamily="28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0099CC"/>
                </a:buClr>
                <a:buFont typeface="Wingdings" panose="05000000000000000000" pitchFamily="2" charset="2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itchFamily="28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99CC"/>
                </a:buClr>
                <a:buFont typeface="Wingdings" panose="05000000000000000000" pitchFamily="2" charset="2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itchFamily="28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99CC"/>
                </a:buClr>
                <a:buFont typeface="Wingdings" panose="05000000000000000000" pitchFamily="2" charset="2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itchFamily="28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99CC"/>
                </a:buClr>
                <a:buFont typeface="Wingdings" panose="05000000000000000000" pitchFamily="2" charset="2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itchFamily="28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99CC"/>
                </a:buClr>
                <a:buFont typeface="Wingdings" panose="05000000000000000000" pitchFamily="2" charset="2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ヒラギノ角ゴ Pro W3" pitchFamily="28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FontTx/>
                <a:buNone/>
              </a:pPr>
              <a:r>
                <a:rPr lang="en-GB" altLang="en-US" sz="1800" dirty="0">
                  <a:solidFill>
                    <a:srgbClr val="000000"/>
                  </a:solidFill>
                  <a:latin typeface="+mn-lt"/>
                  <a:ea typeface="MS PGothic" panose="020B0600070205080204" pitchFamily="34" charset="-128"/>
                </a:rPr>
                <a:t>Sr lattice clock</a:t>
              </a:r>
            </a:p>
          </p:txBody>
        </p:sp>
        <p:pic>
          <p:nvPicPr>
            <p:cNvPr id="8" name="Picture 2">
              <a:extLst>
                <a:ext uri="{FF2B5EF4-FFF2-40B4-BE49-F238E27FC236}">
                  <a16:creationId xmlns:a16="http://schemas.microsoft.com/office/drawing/2014/main" id="{205045E1-0ADF-01DE-AAA0-1BD09803BB0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2076" y="4935868"/>
              <a:ext cx="1859433" cy="13938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D2B3D98C-FA22-F69C-FA60-F670049F2C27}"/>
                </a:ext>
              </a:extLst>
            </p:cNvPr>
            <p:cNvGrpSpPr/>
            <p:nvPr/>
          </p:nvGrpSpPr>
          <p:grpSpPr>
            <a:xfrm>
              <a:off x="2372039" y="3191989"/>
              <a:ext cx="2669926" cy="3321180"/>
              <a:chOff x="2019280" y="3219450"/>
              <a:chExt cx="2669926" cy="3321180"/>
            </a:xfrm>
          </p:grpSpPr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7A9373FB-5140-9DC9-9F7F-6D313AF8E623}"/>
                  </a:ext>
                </a:extLst>
              </p:cNvPr>
              <p:cNvSpPr txBox="1"/>
              <p:nvPr/>
            </p:nvSpPr>
            <p:spPr>
              <a:xfrm>
                <a:off x="2019280" y="4215586"/>
                <a:ext cx="47000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800" i="1" dirty="0">
                    <a:solidFill>
                      <a:srgbClr val="5A5A5A"/>
                    </a:solidFill>
                  </a:rPr>
                  <a:t>f</a:t>
                </a:r>
                <a:r>
                  <a:rPr lang="en-GB" sz="1800" baseline="-25000" dirty="0">
                    <a:solidFill>
                      <a:srgbClr val="5A5A5A"/>
                    </a:solidFill>
                  </a:rPr>
                  <a:t>rep</a:t>
                </a:r>
              </a:p>
            </p:txBody>
          </p:sp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1FC3823F-7AE0-3187-A4ED-778F10169305}"/>
                  </a:ext>
                </a:extLst>
              </p:cNvPr>
              <p:cNvGrpSpPr/>
              <p:nvPr/>
            </p:nvGrpSpPr>
            <p:grpSpPr>
              <a:xfrm>
                <a:off x="2362332" y="3219450"/>
                <a:ext cx="2160001" cy="3198307"/>
                <a:chOff x="5936408" y="3287490"/>
                <a:chExt cx="1979552" cy="3160531"/>
              </a:xfrm>
            </p:grpSpPr>
            <p:pic>
              <p:nvPicPr>
                <p:cNvPr id="28" name="Picture 4">
                  <a:extLst>
                    <a:ext uri="{FF2B5EF4-FFF2-40B4-BE49-F238E27FC236}">
                      <a16:creationId xmlns:a16="http://schemas.microsoft.com/office/drawing/2014/main" id="{81D8DB7B-2507-9DF3-0A1A-A76C2DDCE71B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014820" y="3388021"/>
                  <a:ext cx="1901140" cy="3060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9" name="Rectangle 28">
                  <a:extLst>
                    <a:ext uri="{FF2B5EF4-FFF2-40B4-BE49-F238E27FC236}">
                      <a16:creationId xmlns:a16="http://schemas.microsoft.com/office/drawing/2014/main" id="{F3294288-021A-51BD-56C3-DF979E061A07}"/>
                    </a:ext>
                  </a:extLst>
                </p:cNvPr>
                <p:cNvSpPr/>
                <p:nvPr/>
              </p:nvSpPr>
              <p:spPr bwMode="auto">
                <a:xfrm>
                  <a:off x="6004991" y="3287490"/>
                  <a:ext cx="1584000" cy="53053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30" name="Rectangle 29">
                  <a:extLst>
                    <a:ext uri="{FF2B5EF4-FFF2-40B4-BE49-F238E27FC236}">
                      <a16:creationId xmlns:a16="http://schemas.microsoft.com/office/drawing/2014/main" id="{D001A6AA-D531-6E9E-552F-FF44B281CF16}"/>
                    </a:ext>
                  </a:extLst>
                </p:cNvPr>
                <p:cNvSpPr/>
                <p:nvPr/>
              </p:nvSpPr>
              <p:spPr bwMode="auto">
                <a:xfrm>
                  <a:off x="5936408" y="3595804"/>
                  <a:ext cx="860583" cy="530536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</p:grp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95E496BA-F9DC-EB2A-839A-65B85D8232E4}"/>
                  </a:ext>
                </a:extLst>
              </p:cNvPr>
              <p:cNvSpPr txBox="1"/>
              <p:nvPr/>
            </p:nvSpPr>
            <p:spPr>
              <a:xfrm>
                <a:off x="4355460" y="6171298"/>
                <a:ext cx="333746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sz="1800" i="1" dirty="0">
                    <a:solidFill>
                      <a:srgbClr val="5A5A5A"/>
                    </a:solidFill>
                  </a:rPr>
                  <a:t>f</a:t>
                </a:r>
                <a:r>
                  <a:rPr lang="en-GB" sz="1800" baseline="-25000" dirty="0">
                    <a:solidFill>
                      <a:srgbClr val="5A5A5A"/>
                    </a:solidFill>
                  </a:rPr>
                  <a:t>0</a:t>
                </a:r>
              </a:p>
            </p:txBody>
          </p:sp>
          <p:sp>
            <p:nvSpPr>
              <p:cNvPr id="27" name="Text Box 80">
                <a:extLst>
                  <a:ext uri="{FF2B5EF4-FFF2-40B4-BE49-F238E27FC236}">
                    <a16:creationId xmlns:a16="http://schemas.microsoft.com/office/drawing/2014/main" id="{259F9323-D1D0-B1F6-AB20-8F0811C1860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617640" y="3289272"/>
                <a:ext cx="1836227" cy="646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defTabSz="762000">
                  <a:defRPr sz="2000" baseline="-25000">
                    <a:solidFill>
                      <a:schemeClr val="tx1"/>
                    </a:solidFill>
                    <a:latin typeface="Arial" panose="020B0604020202020204" pitchFamily="34" charset="0"/>
                    <a:ea typeface="ヒラギノ角ゴ Pro W3"/>
                    <a:cs typeface="ヒラギノ角ゴ Pro W3"/>
                  </a:defRPr>
                </a:lvl1pPr>
                <a:lvl2pPr marL="742950" indent="-285750" defTabSz="762000">
                  <a:defRPr sz="2000" baseline="-25000">
                    <a:solidFill>
                      <a:schemeClr val="tx1"/>
                    </a:solidFill>
                    <a:latin typeface="Arial" panose="020B0604020202020204" pitchFamily="34" charset="0"/>
                    <a:ea typeface="ヒラギノ角ゴ Pro W3"/>
                    <a:cs typeface="ヒラギノ角ゴ Pro W3"/>
                  </a:defRPr>
                </a:lvl2pPr>
                <a:lvl3pPr marL="1143000" indent="-228600" defTabSz="762000">
                  <a:defRPr sz="2000" baseline="-25000">
                    <a:solidFill>
                      <a:schemeClr val="tx1"/>
                    </a:solidFill>
                    <a:latin typeface="Arial" panose="020B0604020202020204" pitchFamily="34" charset="0"/>
                    <a:ea typeface="ヒラギノ角ゴ Pro W3"/>
                    <a:cs typeface="ヒラギノ角ゴ Pro W3"/>
                  </a:defRPr>
                </a:lvl3pPr>
                <a:lvl4pPr marL="1600200" indent="-228600" defTabSz="762000">
                  <a:defRPr sz="2000" baseline="-25000">
                    <a:solidFill>
                      <a:schemeClr val="tx1"/>
                    </a:solidFill>
                    <a:latin typeface="Arial" panose="020B0604020202020204" pitchFamily="34" charset="0"/>
                    <a:ea typeface="ヒラギノ角ゴ Pro W3"/>
                    <a:cs typeface="ヒラギノ角ゴ Pro W3"/>
                  </a:defRPr>
                </a:lvl4pPr>
                <a:lvl5pPr marL="2057400" indent="-228600" defTabSz="762000">
                  <a:defRPr sz="2000" baseline="-25000">
                    <a:solidFill>
                      <a:schemeClr val="tx1"/>
                    </a:solidFill>
                    <a:latin typeface="Arial" panose="020B0604020202020204" pitchFamily="34" charset="0"/>
                    <a:ea typeface="ヒラギノ角ゴ Pro W3"/>
                    <a:cs typeface="ヒラギノ角ゴ Pro W3"/>
                  </a:defRPr>
                </a:lvl5pPr>
                <a:lvl6pPr marL="25146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aseline="-25000">
                    <a:solidFill>
                      <a:schemeClr val="tx1"/>
                    </a:solidFill>
                    <a:latin typeface="Arial" panose="020B0604020202020204" pitchFamily="34" charset="0"/>
                    <a:ea typeface="ヒラギノ角ゴ Pro W3"/>
                    <a:cs typeface="ヒラギノ角ゴ Pro W3"/>
                  </a:defRPr>
                </a:lvl6pPr>
                <a:lvl7pPr marL="29718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aseline="-25000">
                    <a:solidFill>
                      <a:schemeClr val="tx1"/>
                    </a:solidFill>
                    <a:latin typeface="Arial" panose="020B0604020202020204" pitchFamily="34" charset="0"/>
                    <a:ea typeface="ヒラギノ角ゴ Pro W3"/>
                    <a:cs typeface="ヒラギノ角ゴ Pro W3"/>
                  </a:defRPr>
                </a:lvl7pPr>
                <a:lvl8pPr marL="34290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aseline="-25000">
                    <a:solidFill>
                      <a:schemeClr val="tx1"/>
                    </a:solidFill>
                    <a:latin typeface="Arial" panose="020B0604020202020204" pitchFamily="34" charset="0"/>
                    <a:ea typeface="ヒラギノ角ゴ Pro W3"/>
                    <a:cs typeface="ヒラギノ角ゴ Pro W3"/>
                  </a:defRPr>
                </a:lvl8pPr>
                <a:lvl9pPr marL="38862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aseline="-25000">
                    <a:solidFill>
                      <a:schemeClr val="tx1"/>
                    </a:solidFill>
                    <a:latin typeface="Arial" panose="020B0604020202020204" pitchFamily="34" charset="0"/>
                    <a:ea typeface="ヒラギノ角ゴ Pro W3"/>
                    <a:cs typeface="ヒラギノ角ゴ Pro W3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GB" altLang="en-US" sz="1800" baseline="0" dirty="0">
                    <a:solidFill>
                      <a:srgbClr val="0B0B0B"/>
                    </a:solidFill>
                    <a:latin typeface="+mn-lt"/>
                    <a:ea typeface="MS PGothic" panose="020B0600070205080204" pitchFamily="34" charset="-128"/>
                  </a:rPr>
                  <a:t>Femtosecond</a:t>
                </a:r>
                <a:br>
                  <a:rPr lang="en-GB" altLang="en-US" sz="1800" baseline="0" dirty="0">
                    <a:solidFill>
                      <a:srgbClr val="0B0B0B"/>
                    </a:solidFill>
                    <a:latin typeface="+mn-lt"/>
                    <a:ea typeface="MS PGothic" panose="020B0600070205080204" pitchFamily="34" charset="-128"/>
                  </a:rPr>
                </a:br>
                <a:r>
                  <a:rPr lang="en-GB" altLang="en-US" sz="1800" baseline="0" dirty="0">
                    <a:solidFill>
                      <a:srgbClr val="0B0B0B"/>
                    </a:solidFill>
                    <a:latin typeface="+mn-lt"/>
                    <a:ea typeface="MS PGothic" panose="020B0600070205080204" pitchFamily="34" charset="-128"/>
                  </a:rPr>
                  <a:t>comb</a:t>
                </a:r>
                <a:endParaRPr lang="en-GB" altLang="en-US" sz="1800" dirty="0">
                  <a:solidFill>
                    <a:srgbClr val="0B0B0B"/>
                  </a:solidFill>
                  <a:latin typeface="+mn-lt"/>
                  <a:ea typeface="MS PGothic" panose="020B0600070205080204" pitchFamily="34" charset="-128"/>
                </a:endParaRPr>
              </a:p>
            </p:txBody>
          </p:sp>
        </p:grp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1724D206-8E4C-1E65-B716-9040B5FF9F0C}"/>
                </a:ext>
              </a:extLst>
            </p:cNvPr>
            <p:cNvCxnSpPr/>
            <p:nvPr/>
          </p:nvCxnSpPr>
          <p:spPr bwMode="auto">
            <a:xfrm flipH="1">
              <a:off x="2151509" y="5635798"/>
              <a:ext cx="2160000" cy="0"/>
            </a:xfrm>
            <a:prstGeom prst="line">
              <a:avLst/>
            </a:prstGeom>
            <a:solidFill>
              <a:schemeClr val="accent1"/>
            </a:solidFill>
            <a:ln w="31750" cap="flat" cmpd="sng" algn="ctr">
              <a:solidFill>
                <a:srgbClr val="CC0000"/>
              </a:solidFill>
              <a:prstDash val="solid"/>
              <a:round/>
              <a:headEnd type="arrow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2929D198-740D-D6D7-DF7C-A821720E71EF}"/>
                </a:ext>
              </a:extLst>
            </p:cNvPr>
            <p:cNvGrpSpPr/>
            <p:nvPr/>
          </p:nvGrpSpPr>
          <p:grpSpPr>
            <a:xfrm>
              <a:off x="246309" y="2836741"/>
              <a:ext cx="2376744" cy="1683166"/>
              <a:chOff x="7427167" y="555487"/>
              <a:chExt cx="2376744" cy="1683166"/>
            </a:xfrm>
          </p:grpSpPr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215F6BC8-9A56-8D47-5A74-935DBEFB006A}"/>
                  </a:ext>
                </a:extLst>
              </p:cNvPr>
              <p:cNvGrpSpPr/>
              <p:nvPr/>
            </p:nvGrpSpPr>
            <p:grpSpPr>
              <a:xfrm>
                <a:off x="7427167" y="555487"/>
                <a:ext cx="1165062" cy="1683166"/>
                <a:chOff x="6438302" y="2629237"/>
                <a:chExt cx="1165062" cy="1683166"/>
              </a:xfrm>
            </p:grpSpPr>
            <p:pic>
              <p:nvPicPr>
                <p:cNvPr id="22" name="Picture 53">
                  <a:extLst>
                    <a:ext uri="{FF2B5EF4-FFF2-40B4-BE49-F238E27FC236}">
                      <a16:creationId xmlns:a16="http://schemas.microsoft.com/office/drawing/2014/main" id="{18F7F5EE-67EC-9324-94E8-EC994C6FBA71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1247"/>
                <a:stretch>
                  <a:fillRect/>
                </a:stretch>
              </p:blipFill>
              <p:spPr bwMode="auto">
                <a:xfrm>
                  <a:off x="6536491" y="2629237"/>
                  <a:ext cx="960669" cy="13440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23" name="Text Box 80">
                  <a:extLst>
                    <a:ext uri="{FF2B5EF4-FFF2-40B4-BE49-F238E27FC236}">
                      <a16:creationId xmlns:a16="http://schemas.microsoft.com/office/drawing/2014/main" id="{4E20996D-DADA-306C-B44D-BA5883002AF6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6438302" y="3943071"/>
                  <a:ext cx="1165062" cy="36933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>
                  <a:lvl1pPr defTabSz="762000">
                    <a:defRPr sz="2000" baseline="-250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/>
                      <a:cs typeface="ヒラギノ角ゴ Pro W3"/>
                    </a:defRPr>
                  </a:lvl1pPr>
                  <a:lvl2pPr marL="742950" indent="-285750" defTabSz="762000">
                    <a:defRPr sz="2000" baseline="-250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/>
                      <a:cs typeface="ヒラギノ角ゴ Pro W3"/>
                    </a:defRPr>
                  </a:lvl2pPr>
                  <a:lvl3pPr marL="1143000" indent="-228600" defTabSz="762000">
                    <a:defRPr sz="2000" baseline="-250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/>
                      <a:cs typeface="ヒラギノ角ゴ Pro W3"/>
                    </a:defRPr>
                  </a:lvl3pPr>
                  <a:lvl4pPr marL="1600200" indent="-228600" defTabSz="762000">
                    <a:defRPr sz="2000" baseline="-250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/>
                      <a:cs typeface="ヒラギノ角ゴ Pro W3"/>
                    </a:defRPr>
                  </a:lvl4pPr>
                  <a:lvl5pPr marL="2057400" indent="-228600" defTabSz="762000">
                    <a:defRPr sz="2000" baseline="-250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/>
                      <a:cs typeface="ヒラギノ角ゴ Pro W3"/>
                    </a:defRPr>
                  </a:lvl5pPr>
                  <a:lvl6pPr marL="2514600" indent="-2286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aseline="-250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/>
                      <a:cs typeface="ヒラギノ角ゴ Pro W3"/>
                    </a:defRPr>
                  </a:lvl6pPr>
                  <a:lvl7pPr marL="2971800" indent="-2286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aseline="-250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/>
                      <a:cs typeface="ヒラギノ角ゴ Pro W3"/>
                    </a:defRPr>
                  </a:lvl7pPr>
                  <a:lvl8pPr marL="3429000" indent="-2286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aseline="-250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/>
                      <a:cs typeface="ヒラギノ角ゴ Pro W3"/>
                    </a:defRPr>
                  </a:lvl8pPr>
                  <a:lvl9pPr marL="3886200" indent="-2286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 baseline="-25000">
                      <a:solidFill>
                        <a:schemeClr val="tx1"/>
                      </a:solidFill>
                      <a:latin typeface="Arial" panose="020B0604020202020204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algn="ctr">
                    <a:spcBef>
                      <a:spcPct val="50000"/>
                    </a:spcBef>
                  </a:pPr>
                  <a:r>
                    <a:rPr lang="en-GB" altLang="en-US" sz="1800" baseline="0" dirty="0">
                      <a:solidFill>
                        <a:srgbClr val="0B0B0B"/>
                      </a:solidFill>
                      <a:latin typeface="+mn-lt"/>
                      <a:ea typeface="MS PGothic" panose="020B0600070205080204" pitchFamily="34" charset="-128"/>
                    </a:rPr>
                    <a:t>H-maser</a:t>
                  </a:r>
                  <a:endParaRPr lang="en-GB" altLang="en-US" sz="1800" dirty="0">
                    <a:solidFill>
                      <a:srgbClr val="0B0B0B"/>
                    </a:solidFill>
                    <a:latin typeface="+mn-lt"/>
                    <a:ea typeface="MS PGothic" panose="020B0600070205080204" pitchFamily="34" charset="-128"/>
                  </a:endParaRPr>
                </a:p>
              </p:txBody>
            </p:sp>
          </p:grpSp>
          <p:sp>
            <p:nvSpPr>
              <p:cNvPr id="21" name="Line 1067">
                <a:extLst>
                  <a:ext uri="{FF2B5EF4-FFF2-40B4-BE49-F238E27FC236}">
                    <a16:creationId xmlns:a16="http://schemas.microsoft.com/office/drawing/2014/main" id="{4B28158C-B6F0-90FB-E08B-CA5CE94E498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8496750" y="1175370"/>
                <a:ext cx="1307161" cy="731501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</p:grpSp>
      <p:sp>
        <p:nvSpPr>
          <p:cNvPr id="31" name="Rectangle 1027">
            <a:extLst>
              <a:ext uri="{FF2B5EF4-FFF2-40B4-BE49-F238E27FC236}">
                <a16:creationId xmlns:a16="http://schemas.microsoft.com/office/drawing/2014/main" id="{575990D7-4EE1-BEC1-3E9B-2C7B14CDA79D}"/>
              </a:ext>
            </a:extLst>
          </p:cNvPr>
          <p:cNvSpPr txBox="1">
            <a:spLocks noChangeArrowheads="1"/>
          </p:cNvSpPr>
          <p:nvPr/>
        </p:nvSpPr>
        <p:spPr>
          <a:xfrm>
            <a:off x="6171934" y="3190469"/>
            <a:ext cx="5788665" cy="3096574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3399"/>
              </a:buClr>
              <a:buFont typeface="Wingdings" panose="05000000000000000000" pitchFamily="2" charset="2"/>
              <a:buChar char="§"/>
              <a:defRPr sz="240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266700" indent="-266700">
              <a:spcBef>
                <a:spcPts val="1200"/>
              </a:spcBef>
              <a:buClr>
                <a:srgbClr val="00B0F0"/>
              </a:buClr>
            </a:pPr>
            <a:r>
              <a:rPr lang="en-GB" sz="2000" dirty="0">
                <a:solidFill>
                  <a:schemeClr val="tx1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For first submission of a new standard</a:t>
            </a:r>
          </a:p>
          <a:p>
            <a:pPr lvl="1" indent="-342900">
              <a:spcBef>
                <a:spcPts val="600"/>
              </a:spcBef>
              <a:buClr>
                <a:srgbClr val="00B0F0"/>
              </a:buClr>
              <a:buFont typeface="Symbol" panose="05050102010706020507" pitchFamily="18" charset="2"/>
              <a:buChar char="-"/>
            </a:pPr>
            <a:r>
              <a:rPr lang="en-GB" sz="1800" dirty="0">
                <a:solidFill>
                  <a:schemeClr val="tx1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Several calibration values must be provided </a:t>
            </a:r>
            <a:br>
              <a:rPr lang="en-GB" sz="1800" dirty="0">
                <a:solidFill>
                  <a:schemeClr val="tx1"/>
                </a:solidFill>
                <a:latin typeface="Calibri" panose="020F0502020204030204" pitchFamily="34" charset="0"/>
                <a:sym typeface="Symbol" panose="05050102010706020507" pitchFamily="18" charset="2"/>
              </a:rPr>
            </a:br>
            <a:r>
              <a:rPr lang="en-GB" sz="1800" dirty="0">
                <a:solidFill>
                  <a:schemeClr val="tx1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(do not need to be contiguous)</a:t>
            </a:r>
          </a:p>
          <a:p>
            <a:pPr lvl="1" indent="-342900">
              <a:spcBef>
                <a:spcPts val="600"/>
              </a:spcBef>
              <a:buClr>
                <a:srgbClr val="00B0F0"/>
              </a:buClr>
              <a:buFont typeface="Symbol" panose="05050102010706020507" pitchFamily="18" charset="2"/>
              <a:buChar char="-"/>
            </a:pPr>
            <a:r>
              <a:rPr lang="en-GB" sz="1800" dirty="0">
                <a:latin typeface="Calibri" panose="020F0502020204030204" pitchFamily="34" charset="0"/>
                <a:sym typeface="Symbol" panose="05050102010706020507" pitchFamily="18" charset="2"/>
              </a:rPr>
              <a:t>O</a:t>
            </a:r>
            <a:r>
              <a:rPr lang="en-GB" sz="1800" dirty="0">
                <a:solidFill>
                  <a:schemeClr val="tx1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peration of the frequency standard and its </a:t>
            </a:r>
            <a:br>
              <a:rPr lang="en-GB" sz="1800" dirty="0">
                <a:solidFill>
                  <a:schemeClr val="tx1"/>
                </a:solidFill>
                <a:latin typeface="Calibri" panose="020F0502020204030204" pitchFamily="34" charset="0"/>
                <a:sym typeface="Symbol" panose="05050102010706020507" pitchFamily="18" charset="2"/>
              </a:rPr>
            </a:br>
            <a:r>
              <a:rPr lang="en-GB" sz="1800" dirty="0">
                <a:solidFill>
                  <a:schemeClr val="tx1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uncertainty evaluation must be described </a:t>
            </a:r>
            <a:br>
              <a:rPr lang="en-GB" sz="1800" dirty="0">
                <a:solidFill>
                  <a:schemeClr val="tx1"/>
                </a:solidFill>
                <a:latin typeface="Calibri" panose="020F0502020204030204" pitchFamily="34" charset="0"/>
                <a:sym typeface="Symbol" panose="05050102010706020507" pitchFamily="18" charset="2"/>
              </a:rPr>
            </a:br>
            <a:r>
              <a:rPr lang="en-GB" sz="1800" dirty="0">
                <a:solidFill>
                  <a:schemeClr val="tx1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in a peer-reviewed publication</a:t>
            </a:r>
          </a:p>
          <a:p>
            <a:pPr marL="266700" indent="-266700">
              <a:spcBef>
                <a:spcPts val="1400"/>
              </a:spcBef>
              <a:buClr>
                <a:srgbClr val="00B0F0"/>
              </a:buClr>
            </a:pPr>
            <a:r>
              <a:rPr lang="en-GB" sz="2000" dirty="0">
                <a:solidFill>
                  <a:schemeClr val="tx1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Material must be reviewed and approved by the CCTF Working Group on Primary and Secondary Frequency Standards before the clock can be used </a:t>
            </a:r>
            <a:br>
              <a:rPr lang="en-GB" sz="2000" dirty="0">
                <a:solidFill>
                  <a:schemeClr val="tx1"/>
                </a:solidFill>
                <a:latin typeface="Calibri" panose="020F0502020204030204" pitchFamily="34" charset="0"/>
                <a:sym typeface="Symbol" panose="05050102010706020507" pitchFamily="18" charset="2"/>
              </a:rPr>
            </a:br>
            <a:r>
              <a:rPr lang="en-GB" sz="2000" dirty="0">
                <a:solidFill>
                  <a:schemeClr val="tx1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for steering of TAI </a:t>
            </a:r>
          </a:p>
        </p:txBody>
      </p:sp>
    </p:spTree>
    <p:extLst>
      <p:ext uri="{BB962C8B-B14F-4D97-AF65-F5344CB8AC3E}">
        <p14:creationId xmlns:p14="http://schemas.microsoft.com/office/powerpoint/2010/main" val="3822514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6903B-9247-461D-87FF-601A6CE738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3420" y="80343"/>
            <a:ext cx="10515600" cy="975459"/>
          </a:xfrm>
        </p:spPr>
        <p:txBody>
          <a:bodyPr>
            <a:normAutofit/>
          </a:bodyPr>
          <a:lstStyle/>
          <a:p>
            <a:r>
              <a:rPr lang="en-GB" sz="4000" dirty="0"/>
              <a:t>Optical clock contributions to TAI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5F8D94A-DB44-472B-B76C-6E7903FFF5E8}"/>
              </a:ext>
            </a:extLst>
          </p:cNvPr>
          <p:cNvGrpSpPr/>
          <p:nvPr/>
        </p:nvGrpSpPr>
        <p:grpSpPr>
          <a:xfrm>
            <a:off x="423420" y="353171"/>
            <a:ext cx="11323498" cy="1188000"/>
            <a:chOff x="545968" y="504000"/>
            <a:chExt cx="11323498" cy="1188000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B51B936E-F22D-4305-BE72-1D9A296FD7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4315" b="767"/>
            <a:stretch/>
          </p:blipFill>
          <p:spPr bwMode="auto">
            <a:xfrm>
              <a:off x="11052000" y="504000"/>
              <a:ext cx="817466" cy="1188000"/>
            </a:xfrm>
            <a:prstGeom prst="rect">
              <a:avLst/>
            </a:prstGeom>
            <a:noFill/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A3FFDD9E-2308-44C4-99B8-20116B8C4911}"/>
                </a:ext>
              </a:extLst>
            </p:cNvPr>
            <p:cNvCxnSpPr>
              <a:cxnSpLocks/>
            </p:cNvCxnSpPr>
            <p:nvPr/>
          </p:nvCxnSpPr>
          <p:spPr>
            <a:xfrm>
              <a:off x="545968" y="1124364"/>
              <a:ext cx="10530527" cy="0"/>
            </a:xfrm>
            <a:prstGeom prst="line">
              <a:avLst/>
            </a:prstGeom>
            <a:ln w="254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3AF5984-0250-38B5-5DC4-1A5B601271DF}"/>
              </a:ext>
            </a:extLst>
          </p:cNvPr>
          <p:cNvSpPr txBox="1">
            <a:spLocks/>
          </p:cNvSpPr>
          <p:nvPr/>
        </p:nvSpPr>
        <p:spPr>
          <a:xfrm>
            <a:off x="445082" y="1078036"/>
            <a:ext cx="3648959" cy="1260000"/>
          </a:xfrm>
          <a:prstGeom prst="rect">
            <a:avLst/>
          </a:prstGeom>
          <a:ln w="22225">
            <a:solidFill>
              <a:srgbClr val="00B0F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200"/>
              </a:spcBef>
              <a:buNone/>
            </a:pPr>
            <a:r>
              <a:rPr lang="en-GB" sz="2000" b="1" dirty="0">
                <a:solidFill>
                  <a:srgbClr val="00B0F0"/>
                </a:solidFill>
              </a:rPr>
              <a:t>SYRTE-Sr2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GB" sz="1800" dirty="0"/>
              <a:t>5 contributions used for TAI steering (Jun – Aug 2021 and Mar – Apr 2022)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GB" sz="1800" dirty="0"/>
              <a:t>One contribution so far in 2023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0ABBFAC-2EA3-899C-18C4-C5F837AD2744}"/>
              </a:ext>
            </a:extLst>
          </p:cNvPr>
          <p:cNvSpPr/>
          <p:nvPr/>
        </p:nvSpPr>
        <p:spPr>
          <a:xfrm>
            <a:off x="445081" y="2427084"/>
            <a:ext cx="3648959" cy="2092881"/>
          </a:xfrm>
          <a:prstGeom prst="rect">
            <a:avLst/>
          </a:prstGeom>
          <a:ln w="19050">
            <a:solidFill>
              <a:srgbClr val="00B0F0"/>
            </a:solidFill>
          </a:ln>
        </p:spPr>
        <p:txBody>
          <a:bodyPr wrap="square">
            <a:spAutoFit/>
          </a:bodyPr>
          <a:lstStyle/>
          <a:p>
            <a:pPr>
              <a:spcBef>
                <a:spcPts val="1500"/>
              </a:spcBef>
            </a:pPr>
            <a:r>
              <a:rPr lang="en-GB" sz="2000" b="1" dirty="0">
                <a:solidFill>
                  <a:srgbClr val="00B0F0"/>
                </a:solidFill>
              </a:rPr>
              <a:t>IT-Yb1</a:t>
            </a:r>
          </a:p>
          <a:p>
            <a:pPr>
              <a:spcBef>
                <a:spcPts val="600"/>
              </a:spcBef>
              <a:buClr>
                <a:srgbClr val="00B0F0"/>
              </a:buClr>
            </a:pPr>
            <a:r>
              <a:rPr lang="en-GB" dirty="0"/>
              <a:t>First contribution in Nov 2019</a:t>
            </a:r>
          </a:p>
          <a:p>
            <a:pPr>
              <a:spcBef>
                <a:spcPts val="600"/>
              </a:spcBef>
              <a:buClr>
                <a:srgbClr val="00B0F0"/>
              </a:buClr>
            </a:pPr>
            <a:r>
              <a:rPr lang="en-GB" dirty="0"/>
              <a:t>9 further contributions used for TAI steering (Feb – Oct 2022)</a:t>
            </a:r>
          </a:p>
          <a:p>
            <a:pPr>
              <a:spcBef>
                <a:spcPts val="600"/>
              </a:spcBef>
              <a:buClr>
                <a:srgbClr val="00B0F0"/>
              </a:buClr>
            </a:pPr>
            <a:r>
              <a:rPr lang="en-GB" dirty="0"/>
              <a:t>7 more since then</a:t>
            </a:r>
          </a:p>
          <a:p>
            <a:pPr>
              <a:spcBef>
                <a:spcPts val="600"/>
              </a:spcBef>
              <a:buClr>
                <a:srgbClr val="00B0F0"/>
              </a:buClr>
            </a:pPr>
            <a:r>
              <a:rPr lang="en-GB" dirty="0"/>
              <a:t>Highest-weight clock in July 2022!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D823702-5E98-B4B5-4F41-51B64C97CC84}"/>
              </a:ext>
            </a:extLst>
          </p:cNvPr>
          <p:cNvSpPr txBox="1"/>
          <p:nvPr/>
        </p:nvSpPr>
        <p:spPr>
          <a:xfrm>
            <a:off x="4401658" y="1185791"/>
            <a:ext cx="507521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hlinkClick r:id="rId3"/>
              </a:rPr>
              <a:t>https://webtai.bipm.org/database/show_psfs.html</a:t>
            </a:r>
            <a:r>
              <a:rPr lang="en-GB" sz="1600" dirty="0"/>
              <a:t> 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2DE9D1BF-F65F-9F7D-A0A5-63F0F4377A35}"/>
              </a:ext>
            </a:extLst>
          </p:cNvPr>
          <p:cNvSpPr txBox="1">
            <a:spLocks/>
          </p:cNvSpPr>
          <p:nvPr/>
        </p:nvSpPr>
        <p:spPr>
          <a:xfrm>
            <a:off x="445081" y="4608205"/>
            <a:ext cx="3648959" cy="1031318"/>
          </a:xfrm>
          <a:prstGeom prst="rect">
            <a:avLst/>
          </a:prstGeom>
          <a:ln w="19050">
            <a:solidFill>
              <a:srgbClr val="00B0F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200"/>
              </a:spcBef>
              <a:buNone/>
            </a:pPr>
            <a:r>
              <a:rPr lang="en-GB" sz="2000" b="1" dirty="0">
                <a:solidFill>
                  <a:srgbClr val="00B0F0"/>
                </a:solidFill>
              </a:rPr>
              <a:t>NPL-Sr1</a:t>
            </a:r>
          </a:p>
          <a:p>
            <a:pPr marL="0" indent="0">
              <a:spcBef>
                <a:spcPts val="600"/>
              </a:spcBef>
              <a:buClr>
                <a:srgbClr val="00B0F0"/>
              </a:buClr>
              <a:buNone/>
            </a:pPr>
            <a:r>
              <a:rPr lang="en-GB" sz="1800" dirty="0"/>
              <a:t>First contribution in March 2023</a:t>
            </a:r>
          </a:p>
          <a:p>
            <a:pPr marL="0" indent="0">
              <a:spcBef>
                <a:spcPts val="600"/>
              </a:spcBef>
              <a:buClr>
                <a:srgbClr val="00B0F0"/>
              </a:buClr>
              <a:buNone/>
            </a:pPr>
            <a:r>
              <a:rPr lang="en-GB" sz="1800" dirty="0"/>
              <a:t>3 more since then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39E92D54-F9C2-695E-CC9B-F7E8B1FF7909}"/>
              </a:ext>
            </a:extLst>
          </p:cNvPr>
          <p:cNvSpPr txBox="1">
            <a:spLocks/>
          </p:cNvSpPr>
          <p:nvPr/>
        </p:nvSpPr>
        <p:spPr>
          <a:xfrm>
            <a:off x="5032801" y="5677837"/>
            <a:ext cx="6348168" cy="44101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200"/>
              </a:spcBef>
              <a:buNone/>
            </a:pPr>
            <a:r>
              <a:rPr lang="en-GB" sz="2000" b="1" dirty="0">
                <a:solidFill>
                  <a:srgbClr val="00B0F0"/>
                </a:solidFill>
              </a:rPr>
              <a:t>Suitable data also gathered from other optical clocks …</a:t>
            </a:r>
          </a:p>
          <a:p>
            <a:pPr marL="0" indent="0">
              <a:spcBef>
                <a:spcPts val="600"/>
              </a:spcBef>
              <a:buNone/>
              <a:tabLst>
                <a:tab pos="263525" algn="l"/>
              </a:tabLst>
            </a:pPr>
            <a:r>
              <a:rPr lang="en-GB" sz="2000" dirty="0"/>
              <a:t>12 optical clocks, 55 periods ranging from 5 – 35 days, </a:t>
            </a:r>
            <a:br>
              <a:rPr lang="en-GB" sz="2000" dirty="0"/>
            </a:br>
            <a:r>
              <a:rPr lang="en-GB" sz="2000" dirty="0"/>
              <a:t>total cumulative data acquisition period &gt; 1000 days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3CDBDB3-5E89-AB08-9A61-2297D3152FCB}"/>
              </a:ext>
            </a:extLst>
          </p:cNvPr>
          <p:cNvSpPr/>
          <p:nvPr/>
        </p:nvSpPr>
        <p:spPr>
          <a:xfrm>
            <a:off x="445081" y="5744387"/>
            <a:ext cx="3648959" cy="956246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Almost 40% of the “on time” contributions from optical clocks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2D90762-0D34-7ACA-6A5C-96ECE63F09C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84" t="2331" r="493" b="-379"/>
          <a:stretch/>
        </p:blipFill>
        <p:spPr>
          <a:xfrm>
            <a:off x="4401658" y="1813999"/>
            <a:ext cx="7610456" cy="3714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548219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CBF911BA-259F-8CE4-FF80-BF0AC4764C26}"/>
              </a:ext>
            </a:extLst>
          </p:cNvPr>
          <p:cNvGrpSpPr/>
          <p:nvPr/>
        </p:nvGrpSpPr>
        <p:grpSpPr>
          <a:xfrm>
            <a:off x="370933" y="1853126"/>
            <a:ext cx="11375985" cy="4522981"/>
            <a:chOff x="370933" y="1853126"/>
            <a:chExt cx="11375985" cy="4522981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BC7BDA6E-80C6-4265-9F7C-BBD85B67E21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0933" y="1853126"/>
              <a:ext cx="11375985" cy="4522981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0DAC9500-2897-42F3-8373-F57B22F50103}"/>
                </a:ext>
              </a:extLst>
            </p:cNvPr>
            <p:cNvSpPr/>
            <p:nvPr/>
          </p:nvSpPr>
          <p:spPr>
            <a:xfrm>
              <a:off x="370933" y="5670711"/>
              <a:ext cx="1008000" cy="252000"/>
            </a:xfrm>
            <a:prstGeom prst="ellipse">
              <a:avLst/>
            </a:prstGeom>
            <a:noFill/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B721C550-0F7F-465D-AE22-AD1A9FA6D6ED}"/>
                </a:ext>
              </a:extLst>
            </p:cNvPr>
            <p:cNvSpPr/>
            <p:nvPr/>
          </p:nvSpPr>
          <p:spPr>
            <a:xfrm>
              <a:off x="370933" y="4608000"/>
              <a:ext cx="1008000" cy="468000"/>
            </a:xfrm>
            <a:prstGeom prst="ellipse">
              <a:avLst/>
            </a:prstGeom>
            <a:noFill/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10EBC3EA-1B6D-461A-BBC9-E37AD701DD07}"/>
                </a:ext>
              </a:extLst>
            </p:cNvPr>
            <p:cNvSpPr/>
            <p:nvPr/>
          </p:nvSpPr>
          <p:spPr>
            <a:xfrm>
              <a:off x="370933" y="3923999"/>
              <a:ext cx="1008000" cy="642427"/>
            </a:xfrm>
            <a:prstGeom prst="ellipse">
              <a:avLst/>
            </a:prstGeom>
            <a:noFill/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D16903B-9247-461D-87FF-601A6CE738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3420" y="80343"/>
            <a:ext cx="10515600" cy="975459"/>
          </a:xfrm>
        </p:spPr>
        <p:txBody>
          <a:bodyPr>
            <a:normAutofit/>
          </a:bodyPr>
          <a:lstStyle/>
          <a:p>
            <a:r>
              <a:rPr lang="en-GB" sz="4000" dirty="0"/>
              <a:t>New record set in March 2022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5F8D94A-DB44-472B-B76C-6E7903FFF5E8}"/>
              </a:ext>
            </a:extLst>
          </p:cNvPr>
          <p:cNvGrpSpPr/>
          <p:nvPr/>
        </p:nvGrpSpPr>
        <p:grpSpPr>
          <a:xfrm>
            <a:off x="423420" y="353171"/>
            <a:ext cx="11323498" cy="1188000"/>
            <a:chOff x="545968" y="504000"/>
            <a:chExt cx="11323498" cy="1188000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B51B936E-F22D-4305-BE72-1D9A296FD7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4315" b="767"/>
            <a:stretch/>
          </p:blipFill>
          <p:spPr bwMode="auto">
            <a:xfrm>
              <a:off x="11052000" y="504000"/>
              <a:ext cx="817466" cy="1188000"/>
            </a:xfrm>
            <a:prstGeom prst="rect">
              <a:avLst/>
            </a:prstGeom>
            <a:noFill/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A3FFDD9E-2308-44C4-99B8-20116B8C4911}"/>
                </a:ext>
              </a:extLst>
            </p:cNvPr>
            <p:cNvCxnSpPr>
              <a:cxnSpLocks/>
            </p:cNvCxnSpPr>
            <p:nvPr/>
          </p:nvCxnSpPr>
          <p:spPr>
            <a:xfrm>
              <a:off x="545968" y="1124364"/>
              <a:ext cx="10530527" cy="0"/>
            </a:xfrm>
            <a:prstGeom prst="line">
              <a:avLst/>
            </a:prstGeom>
            <a:ln w="254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26A39718-0CCC-4278-9576-663957E2CF70}"/>
              </a:ext>
            </a:extLst>
          </p:cNvPr>
          <p:cNvSpPr txBox="1"/>
          <p:nvPr/>
        </p:nvSpPr>
        <p:spPr>
          <a:xfrm>
            <a:off x="257811" y="1341116"/>
            <a:ext cx="5244641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00B0F0"/>
                </a:solidFill>
              </a:rPr>
              <a:t>Circular T no. 411 – 5 optical clocks contributing</a:t>
            </a:r>
          </a:p>
        </p:txBody>
      </p:sp>
    </p:spTree>
    <p:extLst>
      <p:ext uri="{BB962C8B-B14F-4D97-AF65-F5344CB8AC3E}">
        <p14:creationId xmlns:p14="http://schemas.microsoft.com/office/powerpoint/2010/main" val="150819758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6903B-9247-461D-87FF-601A6CE738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3420" y="80343"/>
            <a:ext cx="10515600" cy="975459"/>
          </a:xfrm>
        </p:spPr>
        <p:txBody>
          <a:bodyPr>
            <a:normAutofit/>
          </a:bodyPr>
          <a:lstStyle/>
          <a:p>
            <a:r>
              <a:rPr lang="en-GB" sz="4000" dirty="0"/>
              <a:t>Summary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5F8D94A-DB44-472B-B76C-6E7903FFF5E8}"/>
              </a:ext>
            </a:extLst>
          </p:cNvPr>
          <p:cNvGrpSpPr/>
          <p:nvPr/>
        </p:nvGrpSpPr>
        <p:grpSpPr>
          <a:xfrm>
            <a:off x="423420" y="353171"/>
            <a:ext cx="11323498" cy="1188000"/>
            <a:chOff x="545968" y="504000"/>
            <a:chExt cx="11323498" cy="1188000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B51B936E-F22D-4305-BE72-1D9A296FD7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4315" b="767"/>
            <a:stretch/>
          </p:blipFill>
          <p:spPr bwMode="auto">
            <a:xfrm>
              <a:off x="11052000" y="504000"/>
              <a:ext cx="817466" cy="1188000"/>
            </a:xfrm>
            <a:prstGeom prst="rect">
              <a:avLst/>
            </a:prstGeom>
            <a:noFill/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A3FFDD9E-2308-44C4-99B8-20116B8C4911}"/>
                </a:ext>
              </a:extLst>
            </p:cNvPr>
            <p:cNvCxnSpPr>
              <a:cxnSpLocks/>
            </p:cNvCxnSpPr>
            <p:nvPr/>
          </p:nvCxnSpPr>
          <p:spPr>
            <a:xfrm>
              <a:off x="545968" y="1124364"/>
              <a:ext cx="10530527" cy="0"/>
            </a:xfrm>
            <a:prstGeom prst="line">
              <a:avLst/>
            </a:prstGeom>
            <a:ln w="254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D5C5C1AD-19B3-666F-59AE-80A06B29C8C7}"/>
              </a:ext>
            </a:extLst>
          </p:cNvPr>
          <p:cNvSpPr/>
          <p:nvPr/>
        </p:nvSpPr>
        <p:spPr>
          <a:xfrm>
            <a:off x="308196" y="1442521"/>
            <a:ext cx="11711918" cy="4170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3525" indent="-263525">
              <a:spcBef>
                <a:spcPts val="3000"/>
              </a:spcBef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GB" sz="2000" b="1" dirty="0">
                <a:solidFill>
                  <a:srgbClr val="00B0F0"/>
                </a:solidFill>
              </a:rPr>
              <a:t>More robust optical clocks</a:t>
            </a:r>
            <a:r>
              <a:rPr lang="en-GB" sz="2000" dirty="0"/>
              <a:t>, achieving unattended uptimes &gt; 80 % over a few weeks</a:t>
            </a:r>
          </a:p>
          <a:p>
            <a:pPr marL="263525" indent="-263525">
              <a:spcBef>
                <a:spcPts val="3000"/>
              </a:spcBef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GB" sz="2000" dirty="0"/>
              <a:t>Tools for </a:t>
            </a:r>
            <a:r>
              <a:rPr lang="en-GB" sz="2000" b="1" dirty="0">
                <a:solidFill>
                  <a:srgbClr val="00B0F0"/>
                </a:solidFill>
              </a:rPr>
              <a:t>on-the-fly evaluation of systematic frequency shifts </a:t>
            </a:r>
            <a:r>
              <a:rPr lang="en-GB" sz="2000" dirty="0"/>
              <a:t>and </a:t>
            </a:r>
            <a:r>
              <a:rPr lang="en-GB" sz="2000" b="1" dirty="0">
                <a:solidFill>
                  <a:srgbClr val="00B0F0"/>
                </a:solidFill>
              </a:rPr>
              <a:t>real-time validation of optical clock data</a:t>
            </a:r>
          </a:p>
          <a:p>
            <a:pPr marL="263525" indent="-263525">
              <a:spcBef>
                <a:spcPts val="3000"/>
              </a:spcBef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GB" sz="2000" b="1" dirty="0">
                <a:solidFill>
                  <a:srgbClr val="00B0F0"/>
                </a:solidFill>
              </a:rPr>
              <a:t>An extensive programme of optical clock comparisons </a:t>
            </a:r>
            <a:r>
              <a:rPr lang="en-GB" sz="2000" dirty="0"/>
              <a:t>to check performance levels</a:t>
            </a:r>
          </a:p>
          <a:p>
            <a:pPr marL="263525" indent="-263525">
              <a:spcBef>
                <a:spcPts val="3000"/>
              </a:spcBef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GB" sz="2000" dirty="0"/>
              <a:t>First direct comparison of </a:t>
            </a:r>
            <a:r>
              <a:rPr lang="en-GB" sz="2000" b="1" dirty="0">
                <a:solidFill>
                  <a:srgbClr val="00B0F0"/>
                </a:solidFill>
              </a:rPr>
              <a:t>two prototype optically steered time scales</a:t>
            </a:r>
          </a:p>
          <a:p>
            <a:pPr marL="263525" indent="-263525">
              <a:spcBef>
                <a:spcPts val="3000"/>
              </a:spcBef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GB" sz="2000" b="1" dirty="0">
                <a:solidFill>
                  <a:srgbClr val="00B0F0"/>
                </a:solidFill>
              </a:rPr>
              <a:t>Guidelines on evaluating correlations between frequency ratio measurements </a:t>
            </a:r>
            <a:r>
              <a:rPr lang="en-GB" sz="2000" dirty="0"/>
              <a:t>influenced the </a:t>
            </a:r>
            <a:br>
              <a:rPr lang="en-GB" sz="2000" dirty="0"/>
            </a:br>
            <a:r>
              <a:rPr lang="en-GB" sz="2000" dirty="0"/>
              <a:t>2021 update to the CIPM list of recommended values of standard frequencies</a:t>
            </a:r>
            <a:endParaRPr lang="en-GB" sz="2000" b="1" dirty="0">
              <a:solidFill>
                <a:srgbClr val="00B0F0"/>
              </a:solidFill>
            </a:endParaRPr>
          </a:p>
          <a:p>
            <a:pPr marL="263525" indent="-263525">
              <a:spcBef>
                <a:spcPts val="3000"/>
              </a:spcBef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GB" sz="2000" b="1" dirty="0">
                <a:solidFill>
                  <a:srgbClr val="00B0F0"/>
                </a:solidFill>
              </a:rPr>
              <a:t>3 European optical clocks now contributing to TAI </a:t>
            </a:r>
            <a:r>
              <a:rPr lang="en-GB" sz="2000" dirty="0"/>
              <a:t>as secondary representations of the second</a:t>
            </a:r>
          </a:p>
        </p:txBody>
      </p:sp>
    </p:spTree>
    <p:extLst>
      <p:ext uri="{BB962C8B-B14F-4D97-AF65-F5344CB8AC3E}">
        <p14:creationId xmlns:p14="http://schemas.microsoft.com/office/powerpoint/2010/main" val="7121078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6903B-9247-461D-87FF-601A6CE738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3420" y="80343"/>
            <a:ext cx="10515600" cy="975459"/>
          </a:xfrm>
        </p:spPr>
        <p:txBody>
          <a:bodyPr>
            <a:normAutofit/>
          </a:bodyPr>
          <a:lstStyle/>
          <a:p>
            <a:r>
              <a:rPr lang="en-GB" sz="4000" dirty="0"/>
              <a:t>Future perspectives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5F8D94A-DB44-472B-B76C-6E7903FFF5E8}"/>
              </a:ext>
            </a:extLst>
          </p:cNvPr>
          <p:cNvGrpSpPr/>
          <p:nvPr/>
        </p:nvGrpSpPr>
        <p:grpSpPr>
          <a:xfrm>
            <a:off x="423420" y="353171"/>
            <a:ext cx="11323498" cy="1188000"/>
            <a:chOff x="545968" y="504000"/>
            <a:chExt cx="11323498" cy="1188000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B51B936E-F22D-4305-BE72-1D9A296FD7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4315" b="767"/>
            <a:stretch/>
          </p:blipFill>
          <p:spPr bwMode="auto">
            <a:xfrm>
              <a:off x="11052000" y="504000"/>
              <a:ext cx="817466" cy="1188000"/>
            </a:xfrm>
            <a:prstGeom prst="rect">
              <a:avLst/>
            </a:prstGeom>
            <a:noFill/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A3FFDD9E-2308-44C4-99B8-20116B8C4911}"/>
                </a:ext>
              </a:extLst>
            </p:cNvPr>
            <p:cNvCxnSpPr>
              <a:cxnSpLocks/>
            </p:cNvCxnSpPr>
            <p:nvPr/>
          </p:nvCxnSpPr>
          <p:spPr>
            <a:xfrm>
              <a:off x="545968" y="1124364"/>
              <a:ext cx="10530527" cy="0"/>
            </a:xfrm>
            <a:prstGeom prst="line">
              <a:avLst/>
            </a:prstGeom>
            <a:ln w="254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79CD7DA9-A849-810E-EAC8-186B18C3808B}"/>
              </a:ext>
            </a:extLst>
          </p:cNvPr>
          <p:cNvGrpSpPr/>
          <p:nvPr/>
        </p:nvGrpSpPr>
        <p:grpSpPr>
          <a:xfrm>
            <a:off x="214736" y="3839873"/>
            <a:ext cx="11553844" cy="2937784"/>
            <a:chOff x="214736" y="3922884"/>
            <a:chExt cx="11553844" cy="2937784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3F98F534-F68C-FBBE-03ED-BF0047981770}"/>
                </a:ext>
              </a:extLst>
            </p:cNvPr>
            <p:cNvSpPr/>
            <p:nvPr/>
          </p:nvSpPr>
          <p:spPr>
            <a:xfrm>
              <a:off x="214736" y="3922884"/>
              <a:ext cx="8960696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79388">
                <a:spcBef>
                  <a:spcPts val="600"/>
                </a:spcBef>
                <a:buClr>
                  <a:srgbClr val="00B0F0"/>
                </a:buClr>
              </a:pPr>
              <a:r>
                <a:rPr lang="en-GB" sz="2000" b="1" dirty="0">
                  <a:solidFill>
                    <a:srgbClr val="00B0F0"/>
                  </a:solidFill>
                </a:rPr>
                <a:t>Intercontinental clock comparisons using optical fibre?</a:t>
              </a:r>
              <a:r>
                <a:rPr lang="en-GB" sz="2000" dirty="0"/>
                <a:t>	</a:t>
              </a:r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4F86CD5B-EF3F-FA7E-BF40-4C405C74C3E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694" t="4172" r="165" b="11715"/>
            <a:stretch/>
          </p:blipFill>
          <p:spPr>
            <a:xfrm>
              <a:off x="423420" y="4480238"/>
              <a:ext cx="3982062" cy="1985158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580FD107-ADB2-845B-763C-3A56AA197F34}"/>
                </a:ext>
              </a:extLst>
            </p:cNvPr>
            <p:cNvSpPr/>
            <p:nvPr/>
          </p:nvSpPr>
          <p:spPr>
            <a:xfrm>
              <a:off x="4421541" y="4475400"/>
              <a:ext cx="7347039" cy="238526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442913" indent="-263525">
                <a:spcBef>
                  <a:spcPts val="1200"/>
                </a:spcBef>
                <a:buClr>
                  <a:srgbClr val="00B0F0"/>
                </a:buClr>
                <a:buFont typeface="Wingdings" panose="05000000000000000000" pitchFamily="2" charset="2"/>
                <a:buChar char="§"/>
              </a:pPr>
              <a:r>
                <a:rPr lang="en-GB" sz="2000" dirty="0"/>
                <a:t>Transatlantic fibre linking Halifax and Southport (5860 km long)</a:t>
              </a:r>
            </a:p>
            <a:p>
              <a:pPr marL="442913" indent="-263525">
                <a:spcBef>
                  <a:spcPts val="1200"/>
                </a:spcBef>
                <a:buClr>
                  <a:srgbClr val="00B0F0"/>
                </a:buClr>
                <a:buFont typeface="Wingdings" panose="05000000000000000000" pitchFamily="2" charset="2"/>
                <a:buChar char="§"/>
              </a:pPr>
              <a:r>
                <a:rPr lang="en-GB" sz="2000" dirty="0"/>
                <a:t>So far mainly used for environmental sensing</a:t>
              </a:r>
            </a:p>
            <a:p>
              <a:pPr marL="922338" lvl="1" indent="-285750">
                <a:spcBef>
                  <a:spcPts val="600"/>
                </a:spcBef>
                <a:buClr>
                  <a:srgbClr val="00B0F0"/>
                </a:buClr>
                <a:buFont typeface="Calibri" panose="020F0502020204030204" pitchFamily="34" charset="0"/>
                <a:buChar char="‒"/>
              </a:pPr>
              <a:r>
                <a:rPr lang="en-GB" dirty="0"/>
                <a:t>G. Marra et al., Science 361, 486 (2018)</a:t>
              </a:r>
            </a:p>
            <a:p>
              <a:pPr marL="922338" lvl="1" indent="-285750">
                <a:spcBef>
                  <a:spcPts val="600"/>
                </a:spcBef>
                <a:buClr>
                  <a:srgbClr val="00B0F0"/>
                </a:buClr>
                <a:buFont typeface="Calibri" panose="020F0502020204030204" pitchFamily="34" charset="0"/>
                <a:buChar char="‒"/>
              </a:pPr>
              <a:r>
                <a:rPr lang="en-GB" dirty="0"/>
                <a:t>G. Marra et al., Science 376, 874 (2022) </a:t>
              </a:r>
            </a:p>
            <a:p>
              <a:pPr marL="442913" indent="-263525">
                <a:spcBef>
                  <a:spcPts val="1200"/>
                </a:spcBef>
                <a:buClr>
                  <a:srgbClr val="00B0F0"/>
                </a:buClr>
                <a:buFont typeface="Wingdings" panose="05000000000000000000" pitchFamily="2" charset="2"/>
                <a:buChar char="§"/>
              </a:pPr>
              <a:r>
                <a:rPr lang="en-GB" sz="2000" dirty="0"/>
                <a:t>Also offers prospects for intercontinental clock comparisons</a:t>
              </a:r>
            </a:p>
            <a:p>
              <a:pPr marL="809625" lvl="1" indent="-273050">
                <a:spcBef>
                  <a:spcPts val="600"/>
                </a:spcBef>
                <a:buClr>
                  <a:srgbClr val="00B0F0"/>
                </a:buClr>
                <a:buFont typeface="Symbol" panose="05050102010706020507" pitchFamily="18" charset="2"/>
                <a:buChar char="-"/>
              </a:pPr>
              <a:r>
                <a:rPr lang="en-GB" dirty="0"/>
                <a:t>Environmentally induced noise lower than for terrestrial fibre</a:t>
              </a:r>
              <a:endParaRPr lang="en-GB" sz="2000" dirty="0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0C6A3633-4A04-9A5A-8BCE-65E356DFBC73}"/>
              </a:ext>
            </a:extLst>
          </p:cNvPr>
          <p:cNvGrpSpPr/>
          <p:nvPr/>
        </p:nvGrpSpPr>
        <p:grpSpPr>
          <a:xfrm>
            <a:off x="214736" y="1249654"/>
            <a:ext cx="11589923" cy="2347864"/>
            <a:chOff x="214736" y="1314581"/>
            <a:chExt cx="11589923" cy="2347864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1ADDAD3-A2B7-3769-43E9-1FA192D98CAE}"/>
                </a:ext>
              </a:extLst>
            </p:cNvPr>
            <p:cNvSpPr/>
            <p:nvPr/>
          </p:nvSpPr>
          <p:spPr>
            <a:xfrm>
              <a:off x="214736" y="1314581"/>
              <a:ext cx="8960696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79388">
                <a:spcBef>
                  <a:spcPts val="600"/>
                </a:spcBef>
                <a:buClr>
                  <a:srgbClr val="00B0F0"/>
                </a:buClr>
              </a:pPr>
              <a:r>
                <a:rPr lang="en-GB" sz="2000" b="1" dirty="0">
                  <a:solidFill>
                    <a:srgbClr val="00B0F0"/>
                  </a:solidFill>
                </a:rPr>
                <a:t>International comparisons using transportable optical clocks (ICON project)</a:t>
              </a:r>
              <a:r>
                <a:rPr lang="en-GB" sz="2000" dirty="0"/>
                <a:t>	</a:t>
              </a:r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2D030D23-C56F-4916-18C7-43D313490D39}"/>
                </a:ext>
              </a:extLst>
            </p:cNvPr>
            <p:cNvGrpSpPr/>
            <p:nvPr/>
          </p:nvGrpSpPr>
          <p:grpSpPr>
            <a:xfrm>
              <a:off x="423420" y="1852679"/>
              <a:ext cx="11381239" cy="1809766"/>
              <a:chOff x="423420" y="1852679"/>
              <a:chExt cx="11381239" cy="1809766"/>
            </a:xfrm>
          </p:grpSpPr>
          <p:pic>
            <p:nvPicPr>
              <p:cNvPr id="13" name="Picture 12" descr="A group of people posing for a photo in front of a building&#10;&#10;Description automatically generated">
                <a:extLst>
                  <a:ext uri="{FF2B5EF4-FFF2-40B4-BE49-F238E27FC236}">
                    <a16:creationId xmlns:a16="http://schemas.microsoft.com/office/drawing/2014/main" id="{9E7B862F-20B3-7A72-C42C-65B3D8E8FEF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33786" b="7330"/>
              <a:stretch/>
            </p:blipFill>
            <p:spPr>
              <a:xfrm>
                <a:off x="6359955" y="1862445"/>
                <a:ext cx="5444704" cy="1800000"/>
              </a:xfrm>
              <a:prstGeom prst="rect">
                <a:avLst/>
              </a:prstGeom>
            </p:spPr>
          </p:pic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986AD8D8-F21D-47FE-6DE6-AE78034926D0}"/>
                  </a:ext>
                </a:extLst>
              </p:cNvPr>
              <p:cNvGrpSpPr/>
              <p:nvPr/>
            </p:nvGrpSpPr>
            <p:grpSpPr>
              <a:xfrm>
                <a:off x="3702017" y="1852679"/>
                <a:ext cx="2490462" cy="1800000"/>
                <a:chOff x="3702017" y="1852679"/>
                <a:chExt cx="2490462" cy="1800000"/>
              </a:xfrm>
            </p:grpSpPr>
            <p:pic>
              <p:nvPicPr>
                <p:cNvPr id="18" name="Picture 17">
                  <a:extLst>
                    <a:ext uri="{FF2B5EF4-FFF2-40B4-BE49-F238E27FC236}">
                      <a16:creationId xmlns:a16="http://schemas.microsoft.com/office/drawing/2014/main" id="{8870AFE4-6875-5690-32D4-D94EAA50AAC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3702017" y="1852679"/>
                  <a:ext cx="2490462" cy="1800000"/>
                </a:xfrm>
                <a:prstGeom prst="rect">
                  <a:avLst/>
                </a:prstGeom>
              </p:spPr>
            </p:pic>
            <p:grpSp>
              <p:nvGrpSpPr>
                <p:cNvPr id="20" name="Group 19">
                  <a:extLst>
                    <a:ext uri="{FF2B5EF4-FFF2-40B4-BE49-F238E27FC236}">
                      <a16:creationId xmlns:a16="http://schemas.microsoft.com/office/drawing/2014/main" id="{E149023C-52AC-758A-CF48-D386D077DBD5}"/>
                    </a:ext>
                  </a:extLst>
                </p:cNvPr>
                <p:cNvGrpSpPr/>
                <p:nvPr/>
              </p:nvGrpSpPr>
              <p:grpSpPr>
                <a:xfrm>
                  <a:off x="5372694" y="3254838"/>
                  <a:ext cx="778507" cy="348323"/>
                  <a:chOff x="5372694" y="3254838"/>
                  <a:chExt cx="778507" cy="348323"/>
                </a:xfrm>
              </p:grpSpPr>
              <p:sp>
                <p:nvSpPr>
                  <p:cNvPr id="21" name="Rectangle 20">
                    <a:extLst>
                      <a:ext uri="{FF2B5EF4-FFF2-40B4-BE49-F238E27FC236}">
                        <a16:creationId xmlns:a16="http://schemas.microsoft.com/office/drawing/2014/main" id="{472E7685-3286-AB7C-86F9-CDAC305DBB5A}"/>
                      </a:ext>
                    </a:extLst>
                  </p:cNvPr>
                  <p:cNvSpPr/>
                  <p:nvPr/>
                </p:nvSpPr>
                <p:spPr>
                  <a:xfrm>
                    <a:off x="5372694" y="3254838"/>
                    <a:ext cx="778507" cy="348323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pic>
                <p:nvPicPr>
                  <p:cNvPr id="22" name="Picture 2" descr="RIKEN">
                    <a:extLst>
                      <a:ext uri="{FF2B5EF4-FFF2-40B4-BE49-F238E27FC236}">
                        <a16:creationId xmlns:a16="http://schemas.microsoft.com/office/drawing/2014/main" id="{572F4544-96A3-FBB5-325A-FD03B7B61926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5444650" y="3301014"/>
                    <a:ext cx="634593" cy="255970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</p:grpSp>
          </p:grpSp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3BBFDEED-93E8-B4F6-1A66-7462409F0F17}"/>
                  </a:ext>
                </a:extLst>
              </p:cNvPr>
              <p:cNvGrpSpPr/>
              <p:nvPr/>
            </p:nvGrpSpPr>
            <p:grpSpPr>
              <a:xfrm>
                <a:off x="423420" y="1852679"/>
                <a:ext cx="3111121" cy="1800000"/>
                <a:chOff x="423420" y="1852679"/>
                <a:chExt cx="3111121" cy="1800000"/>
              </a:xfrm>
            </p:grpSpPr>
            <p:pic>
              <p:nvPicPr>
                <p:cNvPr id="16" name="Picture 15">
                  <a:extLst>
                    <a:ext uri="{FF2B5EF4-FFF2-40B4-BE49-F238E27FC236}">
                      <a16:creationId xmlns:a16="http://schemas.microsoft.com/office/drawing/2014/main" id="{EDD6C4B4-72BB-EA4F-D211-F1F4A6DCFC9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7"/>
                <a:srcRect l="2705" t="13469" r="1280" b="9525"/>
                <a:stretch/>
              </p:blipFill>
              <p:spPr>
                <a:xfrm>
                  <a:off x="423420" y="1852679"/>
                  <a:ext cx="3111121" cy="1800000"/>
                </a:xfrm>
                <a:prstGeom prst="rect">
                  <a:avLst/>
                </a:prstGeom>
              </p:spPr>
            </p:pic>
            <p:pic>
              <p:nvPicPr>
                <p:cNvPr id="17" name="Picture 16">
                  <a:extLst>
                    <a:ext uri="{FF2B5EF4-FFF2-40B4-BE49-F238E27FC236}">
                      <a16:creationId xmlns:a16="http://schemas.microsoft.com/office/drawing/2014/main" id="{37B67EF6-7FD4-3B73-A7F2-B2A2A023BAD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2907870" y="3269633"/>
                  <a:ext cx="607761" cy="353449"/>
                </a:xfrm>
                <a:prstGeom prst="rect">
                  <a:avLst/>
                </a:prstGeom>
              </p:spPr>
            </p:pic>
          </p:grpSp>
        </p:grpSp>
      </p:grpSp>
    </p:spTree>
    <p:extLst>
      <p:ext uri="{BB962C8B-B14F-4D97-AF65-F5344CB8AC3E}">
        <p14:creationId xmlns:p14="http://schemas.microsoft.com/office/powerpoint/2010/main" val="1375183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9F3DC8A-FF7A-4C3D-8189-1E27464794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315" b="767"/>
          <a:stretch/>
        </p:blipFill>
        <p:spPr bwMode="auto">
          <a:xfrm>
            <a:off x="9477017" y="2482385"/>
            <a:ext cx="2192502" cy="3186367"/>
          </a:xfrm>
          <a:prstGeom prst="rect">
            <a:avLst/>
          </a:prstGeom>
          <a:noFill/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Right Triangle 6">
            <a:extLst>
              <a:ext uri="{FF2B5EF4-FFF2-40B4-BE49-F238E27FC236}">
                <a16:creationId xmlns:a16="http://schemas.microsoft.com/office/drawing/2014/main" id="{96E6D705-733A-4597-B5C2-E608731981C5}"/>
              </a:ext>
            </a:extLst>
          </p:cNvPr>
          <p:cNvSpPr/>
          <p:nvPr/>
        </p:nvSpPr>
        <p:spPr>
          <a:xfrm flipV="1">
            <a:off x="6487888" y="0"/>
            <a:ext cx="3705788" cy="6858002"/>
          </a:xfrm>
          <a:prstGeom prst="rtTriangl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2CFE119-B9E8-447F-81A2-C2B9B9E013EE}"/>
              </a:ext>
            </a:extLst>
          </p:cNvPr>
          <p:cNvSpPr/>
          <p:nvPr/>
        </p:nvSpPr>
        <p:spPr>
          <a:xfrm>
            <a:off x="0" y="0"/>
            <a:ext cx="6487888" cy="685799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300803C-A2E2-4F09-97A6-0ADA6CB22EA9}"/>
              </a:ext>
            </a:extLst>
          </p:cNvPr>
          <p:cNvSpPr/>
          <p:nvPr/>
        </p:nvSpPr>
        <p:spPr>
          <a:xfrm>
            <a:off x="0" y="1"/>
            <a:ext cx="5949244" cy="6857999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ight Triangle 9">
            <a:extLst>
              <a:ext uri="{FF2B5EF4-FFF2-40B4-BE49-F238E27FC236}">
                <a16:creationId xmlns:a16="http://schemas.microsoft.com/office/drawing/2014/main" id="{D5DA22D2-7BD3-4556-8414-AC64900D8B1D}"/>
              </a:ext>
            </a:extLst>
          </p:cNvPr>
          <p:cNvSpPr/>
          <p:nvPr/>
        </p:nvSpPr>
        <p:spPr>
          <a:xfrm flipV="1">
            <a:off x="5949244" y="-4"/>
            <a:ext cx="3705788" cy="6857999"/>
          </a:xfrm>
          <a:prstGeom prst="rtTriangl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47DA38CE-241A-45CF-B8AF-AAAD286B58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042" y="2450684"/>
            <a:ext cx="7165284" cy="1556581"/>
          </a:xfrm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en-US" sz="4800" kern="1200" dirty="0">
                <a:solidFill>
                  <a:schemeClr val="bg1"/>
                </a:solidFill>
                <a:ea typeface="+mj-ea"/>
                <a:cs typeface="+mj-cs"/>
              </a:rPr>
              <a:t>Thank you for listening!</a:t>
            </a:r>
            <a:endParaRPr lang="en-US" sz="5400" kern="1200" dirty="0">
              <a:solidFill>
                <a:schemeClr val="bg1"/>
              </a:solidFill>
              <a:ea typeface="+mj-ea"/>
              <a:cs typeface="+mj-cs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12791AE6-1030-44C1-B3F9-901E59BDA78E}"/>
              </a:ext>
            </a:extLst>
          </p:cNvPr>
          <p:cNvGrpSpPr/>
          <p:nvPr/>
        </p:nvGrpSpPr>
        <p:grpSpPr>
          <a:xfrm>
            <a:off x="7344874" y="6124984"/>
            <a:ext cx="4157309" cy="276787"/>
            <a:chOff x="2498285" y="6279792"/>
            <a:chExt cx="4157309" cy="276787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C498F96D-6B2F-49AF-A916-A3F50CEF790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498285" y="6279792"/>
              <a:ext cx="650240" cy="276787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41DB2EBE-596A-460D-892A-1F0FCDE99C8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144090" y="6283862"/>
              <a:ext cx="633984" cy="268646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00D602C1-A3EF-44E5-B5A3-7CD0C543457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734274" y="6281763"/>
              <a:ext cx="687324" cy="272844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09DA53CA-C509-4927-A269-8CBC4E1B9F7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391367" y="6285897"/>
              <a:ext cx="666496" cy="264576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9F3413C6-E082-4623-8181-8B0CC5F90A6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011070" y="6302433"/>
              <a:ext cx="725424" cy="231504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D6A7660E-A596-4EB8-A2EA-964C2F256E2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735813" y="6294610"/>
              <a:ext cx="574548" cy="247150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669C40B4-BCC0-4EEC-B4FE-23223828716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293390" y="6288060"/>
              <a:ext cx="362204" cy="260251"/>
            </a:xfrm>
            <a:prstGeom prst="rect">
              <a:avLst/>
            </a:prstGeom>
          </p:spPr>
        </p:pic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18AB6481-6FB6-43E1-8752-32A0D557E57E}"/>
              </a:ext>
            </a:extLst>
          </p:cNvPr>
          <p:cNvGrpSpPr/>
          <p:nvPr/>
        </p:nvGrpSpPr>
        <p:grpSpPr>
          <a:xfrm>
            <a:off x="6956638" y="6462401"/>
            <a:ext cx="4896065" cy="276024"/>
            <a:chOff x="6628286" y="6280173"/>
            <a:chExt cx="4896065" cy="276024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6A89915C-5CA6-4F27-A9CA-CD881F0964BB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628286" y="6285897"/>
              <a:ext cx="715264" cy="264576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5B1E7F32-BC84-494D-9442-BE7061075DFB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7365915" y="6280809"/>
              <a:ext cx="472440" cy="274752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0D4341C8-169C-47A6-956C-AB91D286DB54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7789627" y="6280173"/>
              <a:ext cx="586740" cy="276024"/>
            </a:xfrm>
            <a:prstGeom prst="rect">
              <a:avLst/>
            </a:prstGeom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C35E10E0-30D0-4B27-B5E1-B0741F85D443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8435481" y="6324693"/>
              <a:ext cx="670560" cy="186984"/>
            </a:xfrm>
            <a:prstGeom prst="rect">
              <a:avLst/>
            </a:prstGeom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FD4CCB95-5EF2-4F2C-8DC0-268CBCCC9296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9132490" y="6322785"/>
              <a:ext cx="563880" cy="190800"/>
            </a:xfrm>
            <a:prstGeom prst="rect">
              <a:avLst/>
            </a:prstGeom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3E2B9800-F373-405F-B509-002BE1C29527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9746223" y="6292257"/>
              <a:ext cx="533400" cy="251856"/>
            </a:xfrm>
            <a:prstGeom prst="rect">
              <a:avLst/>
            </a:prstGeom>
          </p:spPr>
        </p:pic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9BEFB0BA-61D4-4334-9E3E-1E486B5DB842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10329476" y="6294165"/>
              <a:ext cx="411480" cy="248040"/>
            </a:xfrm>
            <a:prstGeom prst="rect">
              <a:avLst/>
            </a:prstGeom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FC30C578-90D5-4230-ACDC-056713A8958E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10823311" y="6303705"/>
              <a:ext cx="701040" cy="228960"/>
            </a:xfrm>
            <a:prstGeom prst="rect">
              <a:avLst/>
            </a:prstGeom>
          </p:spPr>
        </p:pic>
      </p:grpSp>
      <p:pic>
        <p:nvPicPr>
          <p:cNvPr id="3074" name="Picture 2">
            <a:extLst>
              <a:ext uri="{FF2B5EF4-FFF2-40B4-BE49-F238E27FC236}">
                <a16:creationId xmlns:a16="http://schemas.microsoft.com/office/drawing/2014/main" id="{C38286B6-1EE9-4B5D-BD2B-E66B43F65E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2502" y="1469913"/>
            <a:ext cx="2477960" cy="646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56D887FA-D37B-DCC9-56B5-41090CD3141F}"/>
              </a:ext>
            </a:extLst>
          </p:cNvPr>
          <p:cNvSpPr/>
          <p:nvPr/>
        </p:nvSpPr>
        <p:spPr>
          <a:xfrm>
            <a:off x="514042" y="5286081"/>
            <a:ext cx="3458828" cy="12080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2913" indent="-442913">
              <a:spcBef>
                <a:spcPts val="300"/>
              </a:spcBef>
              <a:buClr>
                <a:srgbClr val="00B0F0"/>
              </a:buClr>
            </a:pPr>
            <a:r>
              <a:rPr lang="en-GB" sz="2000" dirty="0">
                <a:solidFill>
                  <a:schemeClr val="bg1"/>
                </a:solidFill>
                <a:hlinkClick r:id="rId1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http://empir.npl.co.uk/rocit/</a:t>
            </a:r>
            <a:endParaRPr lang="en-GB" sz="2000" dirty="0">
              <a:solidFill>
                <a:schemeClr val="bg1"/>
              </a:solidFill>
            </a:endParaRPr>
          </a:p>
          <a:p>
            <a:pPr marL="442913" indent="-442913">
              <a:spcBef>
                <a:spcPts val="1200"/>
              </a:spcBef>
              <a:buClr>
                <a:srgbClr val="00B0F0"/>
              </a:buClr>
            </a:pPr>
            <a:r>
              <a:rPr lang="en-GB" sz="2000" dirty="0">
                <a:solidFill>
                  <a:schemeClr val="bg1"/>
                </a:solidFill>
                <a:hlinkClick r:id="rId2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helen.margolis@npl.co.uk</a:t>
            </a:r>
            <a:r>
              <a:rPr lang="en-GB" sz="2000" dirty="0">
                <a:solidFill>
                  <a:schemeClr val="bg1"/>
                </a:solidFill>
              </a:rPr>
              <a:t> </a:t>
            </a:r>
          </a:p>
          <a:p>
            <a:pPr marL="442913" indent="-442913">
              <a:spcBef>
                <a:spcPts val="300"/>
              </a:spcBef>
              <a:buClr>
                <a:srgbClr val="00B0F0"/>
              </a:buClr>
            </a:pPr>
            <a:endParaRPr lang="en-GB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05446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A55F0290-79E1-DBF6-BE86-00EC92E27F03}"/>
              </a:ext>
            </a:extLst>
          </p:cNvPr>
          <p:cNvSpPr txBox="1"/>
          <p:nvPr/>
        </p:nvSpPr>
        <p:spPr>
          <a:xfrm>
            <a:off x="3367111" y="1593900"/>
            <a:ext cx="8824889" cy="2539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563" indent="-182563">
              <a:spcBef>
                <a:spcPts val="800"/>
              </a:spcBef>
              <a:buClr>
                <a:srgbClr val="C00000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C00000"/>
                </a:solidFill>
              </a:rPr>
              <a:t>Validation that optical frequency standards (OFS) are at a level 100 </a:t>
            </a:r>
            <a:r>
              <a:rPr lang="en-GB" sz="1700" dirty="0">
                <a:solidFill>
                  <a:srgbClr val="C00000"/>
                </a:solidFill>
                <a:sym typeface="Symbol" panose="05050102010706020507" pitchFamily="18" charset="2"/>
              </a:rPr>
              <a:t> </a:t>
            </a:r>
            <a:r>
              <a:rPr lang="en-GB" sz="1700" dirty="0">
                <a:solidFill>
                  <a:srgbClr val="C00000"/>
                </a:solidFill>
              </a:rPr>
              <a:t>better than Cs</a:t>
            </a:r>
          </a:p>
          <a:p>
            <a:pPr marL="182563" indent="-182563">
              <a:spcBef>
                <a:spcPts val="800"/>
              </a:spcBef>
              <a:buClr>
                <a:srgbClr val="C00000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C00000"/>
                </a:solidFill>
              </a:rPr>
              <a:t>Continuity with the definition based on Cs</a:t>
            </a:r>
          </a:p>
          <a:p>
            <a:pPr marL="182563" indent="-182563">
              <a:spcBef>
                <a:spcPts val="800"/>
              </a:spcBef>
              <a:buClr>
                <a:srgbClr val="C00000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C00000"/>
                </a:solidFill>
              </a:rPr>
              <a:t>Regular contributions of OFS to TAI as secondary representations of the second</a:t>
            </a:r>
          </a:p>
          <a:p>
            <a:pPr marL="179388" indent="-179388">
              <a:spcBef>
                <a:spcPts val="800"/>
              </a:spcBef>
              <a:buClr>
                <a:srgbClr val="C00000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C00000"/>
                </a:solidFill>
              </a:rPr>
              <a:t>Availability of sustainable techniques for OFS comparisons</a:t>
            </a:r>
          </a:p>
          <a:p>
            <a:pPr marL="179388" indent="-179388">
              <a:spcBef>
                <a:spcPts val="800"/>
              </a:spcBef>
              <a:buClr>
                <a:srgbClr val="C00000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C00000"/>
                </a:solidFill>
              </a:rPr>
              <a:t>Knowledge of the local geopotential with a sufficient uncertainty level</a:t>
            </a:r>
          </a:p>
          <a:p>
            <a:pPr marL="179388" indent="-179388">
              <a:spcBef>
                <a:spcPts val="800"/>
              </a:spcBef>
              <a:buClr>
                <a:srgbClr val="C00000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C00000"/>
                </a:solidFill>
              </a:rPr>
              <a:t>Definition allowing future more accurate realisations</a:t>
            </a:r>
          </a:p>
          <a:p>
            <a:pPr marL="179388" indent="-179388">
              <a:spcBef>
                <a:spcPts val="800"/>
              </a:spcBef>
              <a:buClr>
                <a:srgbClr val="C00000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C00000"/>
                </a:solidFill>
              </a:rPr>
              <a:t>Access to the realisation of the new definition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129499C-A300-04E0-7740-A01F01CA0C30}"/>
              </a:ext>
            </a:extLst>
          </p:cNvPr>
          <p:cNvSpPr txBox="1"/>
          <p:nvPr/>
        </p:nvSpPr>
        <p:spPr>
          <a:xfrm>
            <a:off x="3383358" y="4443537"/>
            <a:ext cx="7721527" cy="21749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indent="-179388">
              <a:spcBef>
                <a:spcPts val="800"/>
              </a:spcBef>
              <a:buClr>
                <a:schemeClr val="accent1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chemeClr val="accent1"/>
                </a:solidFill>
              </a:rPr>
              <a:t>High reliability of optical frequency standards</a:t>
            </a:r>
          </a:p>
          <a:p>
            <a:pPr marL="179388" indent="-179388">
              <a:spcBef>
                <a:spcPts val="800"/>
              </a:spcBef>
              <a:buClr>
                <a:schemeClr val="accent1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chemeClr val="accent1"/>
                </a:solidFill>
              </a:rPr>
              <a:t>High reliability of ultra high stability T/F links</a:t>
            </a:r>
          </a:p>
          <a:p>
            <a:pPr marL="179388" indent="-179388">
              <a:spcBef>
                <a:spcPts val="800"/>
              </a:spcBef>
              <a:buClr>
                <a:schemeClr val="accent1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chemeClr val="accent1"/>
                </a:solidFill>
              </a:rPr>
              <a:t>Continuous improvement of the realization and time scales after redefinition</a:t>
            </a:r>
          </a:p>
          <a:p>
            <a:pPr marL="179388" indent="-179388">
              <a:spcBef>
                <a:spcPts val="800"/>
              </a:spcBef>
              <a:buClr>
                <a:schemeClr val="accent1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chemeClr val="accent1"/>
                </a:solidFill>
              </a:rPr>
              <a:t>Regular contributions of optical clocks to UTC(</a:t>
            </a:r>
            <a:r>
              <a:rPr lang="en-GB" sz="1700" i="1" dirty="0">
                <a:solidFill>
                  <a:schemeClr val="accent1"/>
                </a:solidFill>
              </a:rPr>
              <a:t>k</a:t>
            </a:r>
            <a:r>
              <a:rPr lang="en-GB" sz="1700" dirty="0">
                <a:solidFill>
                  <a:schemeClr val="accent1"/>
                </a:solidFill>
              </a:rPr>
              <a:t>)</a:t>
            </a:r>
          </a:p>
          <a:p>
            <a:pPr marL="179388" indent="-179388">
              <a:spcBef>
                <a:spcPts val="800"/>
              </a:spcBef>
              <a:buClr>
                <a:schemeClr val="accent1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chemeClr val="accent1"/>
                </a:solidFill>
              </a:rPr>
              <a:t>Availability of commercial optical clocks</a:t>
            </a:r>
          </a:p>
          <a:p>
            <a:pPr marL="179388" indent="-179388">
              <a:spcBef>
                <a:spcPts val="800"/>
              </a:spcBef>
              <a:buClr>
                <a:schemeClr val="accent1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chemeClr val="accent1"/>
                </a:solidFill>
              </a:rPr>
              <a:t>Improved quality of the dissemination towards users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C2F97D8-A604-B476-995C-170D628B73C0}"/>
              </a:ext>
            </a:extLst>
          </p:cNvPr>
          <p:cNvSpPr txBox="1"/>
          <p:nvPr/>
        </p:nvSpPr>
        <p:spPr>
          <a:xfrm>
            <a:off x="10054756" y="6440363"/>
            <a:ext cx="210025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arXiv:2307.14141v1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D16903B-9247-461D-87FF-601A6CE738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3420" y="80343"/>
            <a:ext cx="10515600" cy="975459"/>
          </a:xfrm>
        </p:spPr>
        <p:txBody>
          <a:bodyPr>
            <a:normAutofit/>
          </a:bodyPr>
          <a:lstStyle/>
          <a:p>
            <a:r>
              <a:rPr lang="en-GB" sz="4000" dirty="0"/>
              <a:t>Roadmap for the redefinition of the second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5F8D94A-DB44-472B-B76C-6E7903FFF5E8}"/>
              </a:ext>
            </a:extLst>
          </p:cNvPr>
          <p:cNvGrpSpPr/>
          <p:nvPr/>
        </p:nvGrpSpPr>
        <p:grpSpPr>
          <a:xfrm>
            <a:off x="423420" y="353171"/>
            <a:ext cx="11323498" cy="1188000"/>
            <a:chOff x="545968" y="504000"/>
            <a:chExt cx="11323498" cy="1188000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B51B936E-F22D-4305-BE72-1D9A296FD7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4315" b="767"/>
            <a:stretch/>
          </p:blipFill>
          <p:spPr bwMode="auto">
            <a:xfrm>
              <a:off x="11052000" y="504000"/>
              <a:ext cx="817466" cy="1188000"/>
            </a:xfrm>
            <a:prstGeom prst="rect">
              <a:avLst/>
            </a:prstGeom>
            <a:noFill/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A3FFDD9E-2308-44C4-99B8-20116B8C4911}"/>
                </a:ext>
              </a:extLst>
            </p:cNvPr>
            <p:cNvCxnSpPr>
              <a:cxnSpLocks/>
            </p:cNvCxnSpPr>
            <p:nvPr/>
          </p:nvCxnSpPr>
          <p:spPr>
            <a:xfrm>
              <a:off x="545968" y="1124364"/>
              <a:ext cx="10530527" cy="0"/>
            </a:xfrm>
            <a:prstGeom prst="line">
              <a:avLst/>
            </a:prstGeom>
            <a:ln w="254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E60F43F9-C19E-F40E-A44E-69B38D339C4E}"/>
              </a:ext>
            </a:extLst>
          </p:cNvPr>
          <p:cNvGrpSpPr/>
          <p:nvPr/>
        </p:nvGrpSpPr>
        <p:grpSpPr>
          <a:xfrm>
            <a:off x="261161" y="4588280"/>
            <a:ext cx="2504039" cy="1844141"/>
            <a:chOff x="81945" y="4344638"/>
            <a:chExt cx="2504039" cy="1844141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C7C66B75-DCD2-942C-815E-966F17E7451F}"/>
                </a:ext>
              </a:extLst>
            </p:cNvPr>
            <p:cNvSpPr txBox="1"/>
            <p:nvPr/>
          </p:nvSpPr>
          <p:spPr>
            <a:xfrm>
              <a:off x="81945" y="5111561"/>
              <a:ext cx="2504039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>
                  <a:solidFill>
                    <a:schemeClr val="accent1"/>
                  </a:solidFill>
                </a:rPr>
                <a:t>Status should be advanced, </a:t>
              </a:r>
              <a:br>
                <a:rPr lang="en-GB" sz="1600" dirty="0">
                  <a:solidFill>
                    <a:schemeClr val="accent1"/>
                  </a:solidFill>
                </a:rPr>
              </a:br>
              <a:r>
                <a:rPr lang="en-GB" sz="1600" dirty="0">
                  <a:solidFill>
                    <a:schemeClr val="accent1"/>
                  </a:solidFill>
                </a:rPr>
                <a:t>even if not completely </a:t>
              </a:r>
              <a:br>
                <a:rPr lang="en-GB" sz="1600" dirty="0">
                  <a:solidFill>
                    <a:schemeClr val="accent1"/>
                  </a:solidFill>
                </a:rPr>
              </a:br>
              <a:r>
                <a:rPr lang="en-GB" sz="1600" dirty="0">
                  <a:solidFill>
                    <a:schemeClr val="accent1"/>
                  </a:solidFill>
                </a:rPr>
                <a:t>achieved at the </a:t>
              </a:r>
              <a:br>
                <a:rPr lang="en-GB" sz="1600" dirty="0">
                  <a:solidFill>
                    <a:schemeClr val="accent1"/>
                  </a:solidFill>
                </a:rPr>
              </a:br>
              <a:r>
                <a:rPr lang="en-GB" sz="1600" dirty="0">
                  <a:solidFill>
                    <a:schemeClr val="accent1"/>
                  </a:solidFill>
                </a:rPr>
                <a:t>time of redefinition</a:t>
              </a:r>
            </a:p>
          </p:txBody>
        </p:sp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47B9F29E-1C7E-D721-6CDD-98FA39D49522}"/>
                </a:ext>
              </a:extLst>
            </p:cNvPr>
            <p:cNvSpPr/>
            <p:nvPr/>
          </p:nvSpPr>
          <p:spPr>
            <a:xfrm>
              <a:off x="593735" y="4344638"/>
              <a:ext cx="1480457" cy="651477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Ancillary conditions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6C44459F-2D2F-1A43-E3D9-5C2242C1BA0C}"/>
              </a:ext>
            </a:extLst>
          </p:cNvPr>
          <p:cNvGrpSpPr/>
          <p:nvPr/>
        </p:nvGrpSpPr>
        <p:grpSpPr>
          <a:xfrm>
            <a:off x="342189" y="2229986"/>
            <a:ext cx="2341984" cy="1372329"/>
            <a:chOff x="162971" y="2170345"/>
            <a:chExt cx="2341984" cy="1372329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FEDA5156-314C-E540-5CDB-2E47F06D2EF1}"/>
                </a:ext>
              </a:extLst>
            </p:cNvPr>
            <p:cNvSpPr txBox="1"/>
            <p:nvPr/>
          </p:nvSpPr>
          <p:spPr>
            <a:xfrm>
              <a:off x="162971" y="2957899"/>
              <a:ext cx="23419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>
                  <a:solidFill>
                    <a:srgbClr val="C00000"/>
                  </a:solidFill>
                </a:rPr>
                <a:t>Must be achieved before changing the definition</a:t>
              </a:r>
            </a:p>
          </p:txBody>
        </p:sp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5FF6D04E-4594-7082-A01C-0F10FB8A22FE}"/>
                </a:ext>
              </a:extLst>
            </p:cNvPr>
            <p:cNvSpPr/>
            <p:nvPr/>
          </p:nvSpPr>
          <p:spPr>
            <a:xfrm>
              <a:off x="593735" y="2170345"/>
              <a:ext cx="1480458" cy="658360"/>
            </a:xfrm>
            <a:prstGeom prst="round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Mandatory criteria</a:t>
              </a:r>
            </a:p>
          </p:txBody>
        </p:sp>
      </p:grp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2E41E51-AC8E-802F-3835-2FFA57B3BA21}"/>
              </a:ext>
            </a:extLst>
          </p:cNvPr>
          <p:cNvCxnSpPr>
            <a:cxnSpLocks/>
          </p:cNvCxnSpPr>
          <p:nvPr/>
        </p:nvCxnSpPr>
        <p:spPr>
          <a:xfrm>
            <a:off x="81028" y="4250058"/>
            <a:ext cx="11844293" cy="0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AADD410-3550-985E-6E66-F60B4016FE8A}"/>
              </a:ext>
            </a:extLst>
          </p:cNvPr>
          <p:cNvGrpSpPr/>
          <p:nvPr/>
        </p:nvGrpSpPr>
        <p:grpSpPr>
          <a:xfrm>
            <a:off x="2586260" y="1421945"/>
            <a:ext cx="597159" cy="5281097"/>
            <a:chOff x="2504498" y="1362270"/>
            <a:chExt cx="597159" cy="5281097"/>
          </a:xfrm>
        </p:grpSpPr>
        <p:sp>
          <p:nvSpPr>
            <p:cNvPr id="16" name="Arrow: Up 15">
              <a:extLst>
                <a:ext uri="{FF2B5EF4-FFF2-40B4-BE49-F238E27FC236}">
                  <a16:creationId xmlns:a16="http://schemas.microsoft.com/office/drawing/2014/main" id="{50B77C05-3AD9-A3C6-4BFA-642DAD871020}"/>
                </a:ext>
              </a:extLst>
            </p:cNvPr>
            <p:cNvSpPr/>
            <p:nvPr/>
          </p:nvSpPr>
          <p:spPr>
            <a:xfrm>
              <a:off x="2504498" y="1362270"/>
              <a:ext cx="597159" cy="5281097"/>
            </a:xfrm>
            <a:prstGeom prst="upArrow">
              <a:avLst/>
            </a:prstGeom>
            <a:gradFill>
              <a:gsLst>
                <a:gs pos="32700">
                  <a:schemeClr val="accent2">
                    <a:lumMod val="75000"/>
                  </a:schemeClr>
                </a:gs>
                <a:gs pos="0">
                  <a:srgbClr val="C00000"/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66B128AF-F20B-25EC-0412-2C51260B3AD9}"/>
                </a:ext>
              </a:extLst>
            </p:cNvPr>
            <p:cNvSpPr txBox="1"/>
            <p:nvPr/>
          </p:nvSpPr>
          <p:spPr>
            <a:xfrm>
              <a:off x="2583714" y="1623702"/>
              <a:ext cx="430887" cy="1093285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en-GB" sz="1600" b="1" dirty="0">
                  <a:solidFill>
                    <a:schemeClr val="bg1"/>
                  </a:solidFill>
                </a:rPr>
                <a:t>Achieved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673B57F-1CC5-0B80-F46A-3FA59FAAD2D2}"/>
                </a:ext>
              </a:extLst>
            </p:cNvPr>
            <p:cNvSpPr txBox="1"/>
            <p:nvPr/>
          </p:nvSpPr>
          <p:spPr>
            <a:xfrm>
              <a:off x="2585402" y="5039769"/>
              <a:ext cx="430887" cy="1362270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en-GB" sz="1600" b="1" dirty="0">
                  <a:solidFill>
                    <a:schemeClr val="bg1"/>
                  </a:solidFill>
                </a:rPr>
                <a:t>In progress</a:t>
              </a:r>
            </a:p>
          </p:txBody>
        </p:sp>
      </p:grpSp>
      <p:pic>
        <p:nvPicPr>
          <p:cNvPr id="19" name="Picture 3">
            <a:extLst>
              <a:ext uri="{FF2B5EF4-FFF2-40B4-BE49-F238E27FC236}">
                <a16:creationId xmlns:a16="http://schemas.microsoft.com/office/drawing/2014/main" id="{E635E6A0-6CFB-30DE-BEC7-B964DAC2C8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082" y="1124963"/>
            <a:ext cx="1228255" cy="5311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23232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grpSp>
        <p:nvGrpSpPr>
          <p:cNvPr id="39" name="Group 38">
            <a:extLst>
              <a:ext uri="{FF2B5EF4-FFF2-40B4-BE49-F238E27FC236}">
                <a16:creationId xmlns:a16="http://schemas.microsoft.com/office/drawing/2014/main" id="{5D7560B9-A3FE-C0A7-89C8-9EA832E1A892}"/>
              </a:ext>
            </a:extLst>
          </p:cNvPr>
          <p:cNvGrpSpPr/>
          <p:nvPr/>
        </p:nvGrpSpPr>
        <p:grpSpPr>
          <a:xfrm>
            <a:off x="3366001" y="1594800"/>
            <a:ext cx="8789054" cy="5214932"/>
            <a:chOff x="3366001" y="1594800"/>
            <a:chExt cx="8789054" cy="5214932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95C659AE-7269-330F-4BFD-611DC1AAAD5C}"/>
                </a:ext>
              </a:extLst>
            </p:cNvPr>
            <p:cNvSpPr txBox="1"/>
            <p:nvPr/>
          </p:nvSpPr>
          <p:spPr>
            <a:xfrm>
              <a:off x="3366001" y="1594800"/>
              <a:ext cx="8380918" cy="253915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182563" indent="-182563">
                <a:spcBef>
                  <a:spcPts val="800"/>
                </a:spcBef>
                <a:buClr>
                  <a:srgbClr val="C00000"/>
                </a:buClr>
                <a:buFont typeface="Symbol" panose="05050102010706020507" pitchFamily="18" charset="2"/>
                <a:buChar char="-"/>
              </a:pPr>
              <a:r>
                <a:rPr lang="en-GB" sz="1700" b="1" dirty="0">
                  <a:solidFill>
                    <a:srgbClr val="C00000"/>
                  </a:solidFill>
                </a:rPr>
                <a:t>Validation that optical frequency standards (OFS) are at a level 100 </a:t>
              </a:r>
              <a:r>
                <a:rPr lang="en-GB" sz="1700" b="1" dirty="0">
                  <a:solidFill>
                    <a:srgbClr val="C00000"/>
                  </a:solidFill>
                  <a:sym typeface="Symbol" panose="05050102010706020507" pitchFamily="18" charset="2"/>
                </a:rPr>
                <a:t> </a:t>
              </a:r>
              <a:r>
                <a:rPr lang="en-GB" sz="1700" b="1" dirty="0">
                  <a:solidFill>
                    <a:srgbClr val="C00000"/>
                  </a:solidFill>
                </a:rPr>
                <a:t>better than Cs</a:t>
              </a:r>
            </a:p>
            <a:p>
              <a:pPr marL="182563" indent="-182563">
                <a:spcBef>
                  <a:spcPts val="800"/>
                </a:spcBef>
                <a:buClr>
                  <a:srgbClr val="C00000"/>
                </a:buClr>
                <a:buFont typeface="Symbol" panose="05050102010706020507" pitchFamily="18" charset="2"/>
                <a:buChar char="-"/>
              </a:pPr>
              <a:r>
                <a:rPr lang="en-GB" sz="1700" b="1" dirty="0">
                  <a:solidFill>
                    <a:srgbClr val="C00000"/>
                  </a:solidFill>
                </a:rPr>
                <a:t>Continuity with the definition based on Cs</a:t>
              </a:r>
            </a:p>
            <a:p>
              <a:pPr marL="182563" indent="-182563">
                <a:spcBef>
                  <a:spcPts val="800"/>
                </a:spcBef>
                <a:buClr>
                  <a:srgbClr val="C00000"/>
                </a:buClr>
                <a:buFont typeface="Symbol" panose="05050102010706020507" pitchFamily="18" charset="2"/>
                <a:buChar char="-"/>
              </a:pPr>
              <a:r>
                <a:rPr lang="en-GB" sz="1700" b="1" dirty="0">
                  <a:solidFill>
                    <a:srgbClr val="C00000"/>
                  </a:solidFill>
                </a:rPr>
                <a:t>Regular contributions of OFS to TAI as secondary representations of the second</a:t>
              </a:r>
            </a:p>
            <a:p>
              <a:pPr marL="179388" indent="-179388">
                <a:spcBef>
                  <a:spcPts val="800"/>
                </a:spcBef>
                <a:buClr>
                  <a:srgbClr val="C00000"/>
                </a:buClr>
                <a:buFont typeface="Symbol" panose="05050102010706020507" pitchFamily="18" charset="2"/>
                <a:buChar char="-"/>
              </a:pPr>
              <a:r>
                <a:rPr lang="en-GB" sz="1700" dirty="0">
                  <a:solidFill>
                    <a:srgbClr val="FFCDCD"/>
                  </a:solidFill>
                </a:rPr>
                <a:t>Availability of sustainable techniques for OFS comparisons</a:t>
              </a:r>
            </a:p>
            <a:p>
              <a:pPr marL="179388" indent="-179388">
                <a:spcBef>
                  <a:spcPts val="800"/>
                </a:spcBef>
                <a:buClr>
                  <a:srgbClr val="C00000"/>
                </a:buClr>
                <a:buFont typeface="Symbol" panose="05050102010706020507" pitchFamily="18" charset="2"/>
                <a:buChar char="-"/>
              </a:pPr>
              <a:r>
                <a:rPr lang="en-GB" sz="1700" dirty="0">
                  <a:solidFill>
                    <a:srgbClr val="FFCDCD"/>
                  </a:solidFill>
                </a:rPr>
                <a:t>Knowledge of the local geopotential with a sufficient uncertainty level</a:t>
              </a:r>
            </a:p>
            <a:p>
              <a:pPr marL="179388" indent="-179388">
                <a:spcBef>
                  <a:spcPts val="800"/>
                </a:spcBef>
                <a:buClr>
                  <a:srgbClr val="C00000"/>
                </a:buClr>
                <a:buFont typeface="Symbol" panose="05050102010706020507" pitchFamily="18" charset="2"/>
                <a:buChar char="-"/>
              </a:pPr>
              <a:r>
                <a:rPr lang="en-GB" sz="1700" dirty="0">
                  <a:solidFill>
                    <a:srgbClr val="FFCDCD"/>
                  </a:solidFill>
                </a:rPr>
                <a:t>Definition allowing future more accurate realisations</a:t>
              </a:r>
            </a:p>
            <a:p>
              <a:pPr marL="179388" indent="-179388">
                <a:spcBef>
                  <a:spcPts val="800"/>
                </a:spcBef>
                <a:buClr>
                  <a:srgbClr val="C00000"/>
                </a:buClr>
                <a:buFont typeface="Symbol" panose="05050102010706020507" pitchFamily="18" charset="2"/>
                <a:buChar char="-"/>
              </a:pPr>
              <a:r>
                <a:rPr lang="en-GB" sz="1700" dirty="0">
                  <a:solidFill>
                    <a:srgbClr val="FFCDCD"/>
                  </a:solidFill>
                </a:rPr>
                <a:t>Access to the realisation of the new definition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8523A4BA-E9A4-A37D-B2F8-10EF9826A7B6}"/>
                </a:ext>
              </a:extLst>
            </p:cNvPr>
            <p:cNvSpPr txBox="1"/>
            <p:nvPr/>
          </p:nvSpPr>
          <p:spPr>
            <a:xfrm>
              <a:off x="3384001" y="4442400"/>
              <a:ext cx="7151920" cy="21749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179388" indent="-179388">
                <a:spcBef>
                  <a:spcPts val="800"/>
                </a:spcBef>
                <a:buClr>
                  <a:schemeClr val="accent1"/>
                </a:buClr>
                <a:buFont typeface="Symbol" panose="05050102010706020507" pitchFamily="18" charset="2"/>
                <a:buChar char="-"/>
              </a:pPr>
              <a:r>
                <a:rPr lang="en-GB" sz="1700" b="1" dirty="0">
                  <a:solidFill>
                    <a:schemeClr val="accent1"/>
                  </a:solidFill>
                </a:rPr>
                <a:t>High reliability of optical frequency standards</a:t>
              </a:r>
            </a:p>
            <a:p>
              <a:pPr marL="179388" indent="-179388">
                <a:spcBef>
                  <a:spcPts val="800"/>
                </a:spcBef>
                <a:buClr>
                  <a:schemeClr val="accent1"/>
                </a:buClr>
                <a:buFont typeface="Symbol" panose="05050102010706020507" pitchFamily="18" charset="2"/>
                <a:buChar char="-"/>
              </a:pPr>
              <a:r>
                <a:rPr lang="en-GB" sz="1700" dirty="0">
                  <a:solidFill>
                    <a:srgbClr val="C8D6EE"/>
                  </a:solidFill>
                </a:rPr>
                <a:t>High reliability of ultra high stability T/F links</a:t>
              </a:r>
            </a:p>
            <a:p>
              <a:pPr marL="179388" indent="-179388">
                <a:spcBef>
                  <a:spcPts val="800"/>
                </a:spcBef>
                <a:buClr>
                  <a:schemeClr val="accent1"/>
                </a:buClr>
                <a:buFont typeface="Symbol" panose="05050102010706020507" pitchFamily="18" charset="2"/>
                <a:buChar char="-"/>
              </a:pPr>
              <a:r>
                <a:rPr lang="en-GB" sz="1700" dirty="0">
                  <a:solidFill>
                    <a:srgbClr val="C8D6EE"/>
                  </a:solidFill>
                </a:rPr>
                <a:t>Continuous improvement of the realization and time scales after redefinition</a:t>
              </a:r>
            </a:p>
            <a:p>
              <a:pPr marL="179388" indent="-179388">
                <a:spcBef>
                  <a:spcPts val="800"/>
                </a:spcBef>
                <a:buClr>
                  <a:schemeClr val="accent1"/>
                </a:buClr>
                <a:buFont typeface="Symbol" panose="05050102010706020507" pitchFamily="18" charset="2"/>
                <a:buChar char="-"/>
              </a:pPr>
              <a:r>
                <a:rPr lang="en-GB" sz="1700" b="1" dirty="0">
                  <a:solidFill>
                    <a:schemeClr val="accent1"/>
                  </a:solidFill>
                </a:rPr>
                <a:t>Regular contributions of optical clocks to UTC(k)</a:t>
              </a:r>
            </a:p>
            <a:p>
              <a:pPr marL="179388" indent="-179388">
                <a:spcBef>
                  <a:spcPts val="800"/>
                </a:spcBef>
                <a:buClr>
                  <a:schemeClr val="accent1"/>
                </a:buClr>
                <a:buFont typeface="Symbol" panose="05050102010706020507" pitchFamily="18" charset="2"/>
                <a:buChar char="-"/>
              </a:pPr>
              <a:r>
                <a:rPr lang="en-GB" sz="1700" dirty="0">
                  <a:solidFill>
                    <a:srgbClr val="C8D6EE"/>
                  </a:solidFill>
                </a:rPr>
                <a:t>Availability of commercial optical clocks</a:t>
              </a:r>
            </a:p>
            <a:p>
              <a:pPr marL="179388" indent="-179388">
                <a:spcBef>
                  <a:spcPts val="800"/>
                </a:spcBef>
                <a:buClr>
                  <a:schemeClr val="accent1"/>
                </a:buClr>
                <a:buFont typeface="Symbol" panose="05050102010706020507" pitchFamily="18" charset="2"/>
                <a:buChar char="-"/>
              </a:pPr>
              <a:r>
                <a:rPr lang="en-GB" sz="1700" dirty="0">
                  <a:solidFill>
                    <a:srgbClr val="C8D6EE"/>
                  </a:solidFill>
                </a:rPr>
                <a:t>Improved quality of the dissemination towards users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0EA54398-3D3E-BDE0-C779-47D154451B4E}"/>
                </a:ext>
              </a:extLst>
            </p:cNvPr>
            <p:cNvSpPr txBox="1"/>
            <p:nvPr/>
          </p:nvSpPr>
          <p:spPr>
            <a:xfrm>
              <a:off x="10054800" y="6440400"/>
              <a:ext cx="2100255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/>
                <a:t>arXiv:2307.14141v1 </a:t>
              </a: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B4244EF3-7932-7EB2-1B56-685236A1B63C}"/>
              </a:ext>
            </a:extLst>
          </p:cNvPr>
          <p:cNvGrpSpPr/>
          <p:nvPr/>
        </p:nvGrpSpPr>
        <p:grpSpPr>
          <a:xfrm>
            <a:off x="3366000" y="1594800"/>
            <a:ext cx="8826321" cy="3434307"/>
            <a:chOff x="3366000" y="1594800"/>
            <a:chExt cx="8826321" cy="3434307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099620BA-D062-F1C4-F197-9EEA9A41A9D8}"/>
                </a:ext>
              </a:extLst>
            </p:cNvPr>
            <p:cNvSpPr txBox="1"/>
            <p:nvPr/>
          </p:nvSpPr>
          <p:spPr>
            <a:xfrm>
              <a:off x="3366000" y="1594800"/>
              <a:ext cx="8287520" cy="253915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182563" indent="-182563">
                <a:spcBef>
                  <a:spcPts val="800"/>
                </a:spcBef>
                <a:buClr>
                  <a:srgbClr val="C00000"/>
                </a:buClr>
                <a:buFont typeface="Symbol" panose="05050102010706020507" pitchFamily="18" charset="2"/>
                <a:buChar char="-"/>
              </a:pPr>
              <a:r>
                <a:rPr lang="en-GB" sz="1700" b="1" dirty="0">
                  <a:solidFill>
                    <a:srgbClr val="C00000"/>
                  </a:solidFill>
                </a:rPr>
                <a:t>Validation that optical frequency standards (OFS) are at a level 100 </a:t>
              </a:r>
              <a:r>
                <a:rPr lang="en-GB" sz="1700" b="1" dirty="0">
                  <a:solidFill>
                    <a:srgbClr val="C00000"/>
                  </a:solidFill>
                  <a:sym typeface="Symbol" panose="05050102010706020507" pitchFamily="18" charset="2"/>
                </a:rPr>
                <a:t> </a:t>
              </a:r>
              <a:r>
                <a:rPr lang="en-GB" sz="1700" b="1" dirty="0">
                  <a:solidFill>
                    <a:srgbClr val="C00000"/>
                  </a:solidFill>
                </a:rPr>
                <a:t>better than Cs</a:t>
              </a:r>
            </a:p>
            <a:p>
              <a:pPr marL="182563" indent="-182563">
                <a:spcBef>
                  <a:spcPts val="800"/>
                </a:spcBef>
                <a:buClr>
                  <a:srgbClr val="C00000"/>
                </a:buClr>
                <a:buFont typeface="Symbol" panose="05050102010706020507" pitchFamily="18" charset="2"/>
                <a:buChar char="-"/>
              </a:pPr>
              <a:r>
                <a:rPr lang="en-GB" sz="1700" b="1" dirty="0">
                  <a:solidFill>
                    <a:srgbClr val="C00000"/>
                  </a:solidFill>
                </a:rPr>
                <a:t>Continuity with the definition based on Cs</a:t>
              </a:r>
            </a:p>
            <a:p>
              <a:pPr marL="182563" indent="-182563">
                <a:spcBef>
                  <a:spcPts val="800"/>
                </a:spcBef>
                <a:buClr>
                  <a:srgbClr val="C00000"/>
                </a:buClr>
                <a:buFont typeface="Symbol" panose="05050102010706020507" pitchFamily="18" charset="2"/>
                <a:buChar char="-"/>
              </a:pPr>
              <a:r>
                <a:rPr lang="en-GB" sz="1700" b="1" dirty="0">
                  <a:solidFill>
                    <a:srgbClr val="C00000"/>
                  </a:solidFill>
                </a:rPr>
                <a:t>Regular contributions of OFS to TAI as secondary representations of the second</a:t>
              </a:r>
            </a:p>
            <a:p>
              <a:pPr marL="179388" indent="-179388">
                <a:spcBef>
                  <a:spcPts val="800"/>
                </a:spcBef>
                <a:buClr>
                  <a:srgbClr val="C00000"/>
                </a:buClr>
                <a:buFont typeface="Symbol" panose="05050102010706020507" pitchFamily="18" charset="2"/>
                <a:buChar char="-"/>
              </a:pPr>
              <a:r>
                <a:rPr lang="en-GB" sz="1700" dirty="0">
                  <a:solidFill>
                    <a:srgbClr val="FFCDCD"/>
                  </a:solidFill>
                </a:rPr>
                <a:t>Availability of sustainable techniques for OFS comparisons</a:t>
              </a:r>
            </a:p>
            <a:p>
              <a:pPr marL="179388" indent="-179388">
                <a:spcBef>
                  <a:spcPts val="800"/>
                </a:spcBef>
                <a:buClr>
                  <a:srgbClr val="C00000"/>
                </a:buClr>
                <a:buFont typeface="Symbol" panose="05050102010706020507" pitchFamily="18" charset="2"/>
                <a:buChar char="-"/>
              </a:pPr>
              <a:r>
                <a:rPr lang="en-GB" sz="1700" b="1" dirty="0">
                  <a:solidFill>
                    <a:srgbClr val="C00000"/>
                  </a:solidFill>
                </a:rPr>
                <a:t>Knowledge of the local geopotential with a sufficient uncertainty level</a:t>
              </a:r>
            </a:p>
            <a:p>
              <a:pPr marL="179388" indent="-179388">
                <a:spcBef>
                  <a:spcPts val="800"/>
                </a:spcBef>
                <a:buClr>
                  <a:srgbClr val="C00000"/>
                </a:buClr>
                <a:buFont typeface="Symbol" panose="05050102010706020507" pitchFamily="18" charset="2"/>
                <a:buChar char="-"/>
              </a:pPr>
              <a:r>
                <a:rPr lang="en-GB" sz="1700" dirty="0">
                  <a:solidFill>
                    <a:srgbClr val="FFCDCD"/>
                  </a:solidFill>
                </a:rPr>
                <a:t>Definition allowing future more accurate realisations</a:t>
              </a:r>
            </a:p>
            <a:p>
              <a:pPr marL="179388" indent="-179388">
                <a:spcBef>
                  <a:spcPts val="800"/>
                </a:spcBef>
                <a:buClr>
                  <a:srgbClr val="C00000"/>
                </a:buClr>
                <a:buFont typeface="Symbol" panose="05050102010706020507" pitchFamily="18" charset="2"/>
                <a:buChar char="-"/>
              </a:pPr>
              <a:r>
                <a:rPr lang="en-GB" sz="1700" dirty="0">
                  <a:solidFill>
                    <a:srgbClr val="FFCDCD"/>
                  </a:solidFill>
                </a:rPr>
                <a:t>Access to the realisation of the new definition</a:t>
              </a:r>
            </a:p>
          </p:txBody>
        </p:sp>
        <p:sp>
          <p:nvSpPr>
            <p:cNvPr id="42" name="Rectangle: Rounded Corners 41">
              <a:extLst>
                <a:ext uri="{FF2B5EF4-FFF2-40B4-BE49-F238E27FC236}">
                  <a16:creationId xmlns:a16="http://schemas.microsoft.com/office/drawing/2014/main" id="{9A6CF39C-1037-DC33-9146-B0089D7E2A5C}"/>
                </a:ext>
              </a:extLst>
            </p:cNvPr>
            <p:cNvSpPr/>
            <p:nvPr/>
          </p:nvSpPr>
          <p:spPr>
            <a:xfrm>
              <a:off x="10054757" y="3034785"/>
              <a:ext cx="906198" cy="331408"/>
            </a:xfrm>
            <a:prstGeom prst="roundRect">
              <a:avLst/>
            </a:prstGeom>
            <a:solidFill>
              <a:srgbClr val="C00000">
                <a:alpha val="6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ITOC</a:t>
              </a:r>
            </a:p>
          </p:txBody>
        </p: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595E527E-9A05-CEF3-9B31-D23DA07E6AE0}"/>
                </a:ext>
              </a:extLst>
            </p:cNvPr>
            <p:cNvGrpSpPr/>
            <p:nvPr/>
          </p:nvGrpSpPr>
          <p:grpSpPr>
            <a:xfrm>
              <a:off x="8271642" y="3397106"/>
              <a:ext cx="3920679" cy="1632001"/>
              <a:chOff x="8271642" y="3397106"/>
              <a:chExt cx="3920679" cy="1632001"/>
            </a:xfrm>
          </p:grpSpPr>
          <p:sp>
            <p:nvSpPr>
              <p:cNvPr id="44" name="Rectangle: Rounded Corners 43">
                <a:extLst>
                  <a:ext uri="{FF2B5EF4-FFF2-40B4-BE49-F238E27FC236}">
                    <a16:creationId xmlns:a16="http://schemas.microsoft.com/office/drawing/2014/main" id="{FE0D98F7-01F6-F9B5-34BF-5800ED0FAA6D}"/>
                  </a:ext>
                </a:extLst>
              </p:cNvPr>
              <p:cNvSpPr/>
              <p:nvPr/>
            </p:nvSpPr>
            <p:spPr>
              <a:xfrm>
                <a:off x="8271642" y="3398243"/>
                <a:ext cx="3653680" cy="1630864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45" name="Picture 5">
                <a:extLst>
                  <a:ext uri="{FF2B5EF4-FFF2-40B4-BE49-F238E27FC236}">
                    <a16:creationId xmlns:a16="http://schemas.microsoft.com/office/drawing/2014/main" id="{16B52CB5-9806-6C32-28CB-A93E1002D43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479267" y="3397106"/>
                <a:ext cx="1379785" cy="14396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6" name="Rounded Rectangle 17">
                <a:extLst>
                  <a:ext uri="{FF2B5EF4-FFF2-40B4-BE49-F238E27FC236}">
                    <a16:creationId xmlns:a16="http://schemas.microsoft.com/office/drawing/2014/main" id="{0585E760-9AB9-082B-E985-9354C2BF56CC}"/>
                  </a:ext>
                </a:extLst>
              </p:cNvPr>
              <p:cNvSpPr/>
              <p:nvPr/>
            </p:nvSpPr>
            <p:spPr bwMode="auto">
              <a:xfrm>
                <a:off x="9767165" y="3502132"/>
                <a:ext cx="2425156" cy="1079781"/>
              </a:xfrm>
              <a:prstGeom prst="roundRect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36000" rIns="91440" bIns="3600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en-GB" b="0" i="0" u="none" strike="noStrike" cap="none" normalizeH="0" baseline="0" dirty="0">
                    <a:ln>
                      <a:noFill/>
                    </a:ln>
                    <a:effectLst/>
                    <a:ea typeface="ヒラギノ角ゴ Pro W3" pitchFamily="28" charset="-128"/>
                  </a:rPr>
                  <a:t>Accuracy </a:t>
                </a:r>
                <a:r>
                  <a:rPr kumimoji="0" lang="en-GB" b="0" i="0" u="none" strike="noStrike" cap="none" normalizeH="0" baseline="0" dirty="0">
                    <a:ln>
                      <a:noFill/>
                    </a:ln>
                    <a:effectLst/>
                    <a:latin typeface="Symbol" panose="05050102010706020507" pitchFamily="18" charset="2"/>
                    <a:ea typeface="ヒラギノ角ゴ Pro W3" pitchFamily="28" charset="-128"/>
                  </a:rPr>
                  <a:t>~</a:t>
                </a:r>
                <a:r>
                  <a:rPr kumimoji="0" lang="en-GB" b="0" i="0" u="none" strike="noStrike" cap="none" normalizeH="0" baseline="0" dirty="0">
                    <a:ln>
                      <a:noFill/>
                    </a:ln>
                    <a:effectLst/>
                    <a:ea typeface="ヒラギノ角ゴ Pro W3" pitchFamily="28" charset="-128"/>
                  </a:rPr>
                  <a:t> </a:t>
                </a:r>
                <a:r>
                  <a:rPr lang="en-GB" dirty="0">
                    <a:ea typeface="ヒラギノ角ゴ Pro W3" pitchFamily="28" charset="-128"/>
                  </a:rPr>
                  <a:t>0.2 m</a:t>
                </a:r>
                <a:r>
                  <a:rPr lang="en-GB" baseline="30000" dirty="0">
                    <a:ea typeface="ヒラギノ角ゴ Pro W3" pitchFamily="28" charset="-128"/>
                  </a:rPr>
                  <a:t>2</a:t>
                </a:r>
                <a:r>
                  <a:rPr lang="en-GB" dirty="0">
                    <a:ea typeface="ヒラギノ角ゴ Pro W3" pitchFamily="28" charset="-128"/>
                  </a:rPr>
                  <a:t>s</a:t>
                </a:r>
                <a:r>
                  <a:rPr lang="en-GB" baseline="30000" dirty="0">
                    <a:ea typeface="ヒラギノ角ゴ Pro W3" pitchFamily="28" charset="-128"/>
                  </a:rPr>
                  <a:t>−2 </a:t>
                </a:r>
                <a:br>
                  <a:rPr lang="en-GB" baseline="30000" dirty="0">
                    <a:ea typeface="ヒラギノ角ゴ Pro W3" pitchFamily="28" charset="-128"/>
                  </a:rPr>
                </a:br>
                <a:r>
                  <a:rPr lang="en-GB" dirty="0">
                    <a:ea typeface="ヒラギノ角ゴ Pro W3" pitchFamily="28" charset="-128"/>
                  </a:rPr>
                  <a:t>or </a:t>
                </a:r>
                <a:br>
                  <a:rPr lang="en-GB" dirty="0">
                    <a:ea typeface="ヒラギノ角ゴ Pro W3" pitchFamily="28" charset="-128"/>
                  </a:rPr>
                </a:br>
                <a:r>
                  <a:rPr lang="en-GB" dirty="0">
                    <a:ea typeface="ヒラギノ角ゴ Pro W3" pitchFamily="28" charset="-128"/>
                  </a:rPr>
                  <a:t>2</a:t>
                </a:r>
                <a:r>
                  <a:rPr lang="en-GB" dirty="0">
                    <a:ea typeface="ヒラギノ角ゴ Pro W3" pitchFamily="28" charset="-128"/>
                    <a:sym typeface="Symbol" panose="05050102010706020507" pitchFamily="18" charset="2"/>
                  </a:rPr>
                  <a:t></a:t>
                </a:r>
                <a:r>
                  <a:rPr lang="en-GB" dirty="0">
                    <a:ea typeface="ヒラギノ角ゴ Pro W3" pitchFamily="28" charset="-128"/>
                  </a:rPr>
                  <a:t>10</a:t>
                </a:r>
                <a:r>
                  <a:rPr lang="en-GB" baseline="30000" dirty="0">
                    <a:ea typeface="ヒラギノ角ゴ Pro W3" pitchFamily="28" charset="-128"/>
                  </a:rPr>
                  <a:t>-18</a:t>
                </a:r>
                <a:r>
                  <a:rPr lang="en-GB" dirty="0">
                    <a:ea typeface="ヒラギノ角ゴ Pro W3" pitchFamily="28" charset="-128"/>
                  </a:rPr>
                  <a:t> clock accuracy</a:t>
                </a:r>
                <a:endParaRPr kumimoji="0" lang="en-GB" b="0" i="0" u="none" strike="noStrike" cap="none" normalizeH="0" dirty="0">
                  <a:ln>
                    <a:noFill/>
                  </a:ln>
                  <a:effectLst/>
                  <a:ea typeface="ヒラギノ角ゴ Pro W3" pitchFamily="28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02757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6903B-9247-461D-87FF-601A6CE738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3420" y="80343"/>
            <a:ext cx="10515600" cy="975459"/>
          </a:xfrm>
        </p:spPr>
        <p:txBody>
          <a:bodyPr>
            <a:normAutofit/>
          </a:bodyPr>
          <a:lstStyle/>
          <a:p>
            <a:r>
              <a:rPr lang="en-GB" sz="4000" dirty="0"/>
              <a:t>Roadmap for the redefinition of the second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5F8D94A-DB44-472B-B76C-6E7903FFF5E8}"/>
              </a:ext>
            </a:extLst>
          </p:cNvPr>
          <p:cNvGrpSpPr/>
          <p:nvPr/>
        </p:nvGrpSpPr>
        <p:grpSpPr>
          <a:xfrm>
            <a:off x="423420" y="353171"/>
            <a:ext cx="11323498" cy="1188000"/>
            <a:chOff x="545968" y="504000"/>
            <a:chExt cx="11323498" cy="1188000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B51B936E-F22D-4305-BE72-1D9A296FD7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4315" b="767"/>
            <a:stretch/>
          </p:blipFill>
          <p:spPr bwMode="auto">
            <a:xfrm>
              <a:off x="11052000" y="504000"/>
              <a:ext cx="817466" cy="1188000"/>
            </a:xfrm>
            <a:prstGeom prst="rect">
              <a:avLst/>
            </a:prstGeom>
            <a:noFill/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A3FFDD9E-2308-44C4-99B8-20116B8C4911}"/>
                </a:ext>
              </a:extLst>
            </p:cNvPr>
            <p:cNvCxnSpPr>
              <a:cxnSpLocks/>
            </p:cNvCxnSpPr>
            <p:nvPr/>
          </p:nvCxnSpPr>
          <p:spPr>
            <a:xfrm>
              <a:off x="545968" y="1124364"/>
              <a:ext cx="10530527" cy="0"/>
            </a:xfrm>
            <a:prstGeom prst="line">
              <a:avLst/>
            </a:prstGeom>
            <a:ln w="254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E60F43F9-C19E-F40E-A44E-69B38D339C4E}"/>
              </a:ext>
            </a:extLst>
          </p:cNvPr>
          <p:cNvGrpSpPr/>
          <p:nvPr/>
        </p:nvGrpSpPr>
        <p:grpSpPr>
          <a:xfrm>
            <a:off x="261161" y="4588280"/>
            <a:ext cx="2504039" cy="1844141"/>
            <a:chOff x="81945" y="4344638"/>
            <a:chExt cx="2504039" cy="1844141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C7C66B75-DCD2-942C-815E-966F17E7451F}"/>
                </a:ext>
              </a:extLst>
            </p:cNvPr>
            <p:cNvSpPr txBox="1"/>
            <p:nvPr/>
          </p:nvSpPr>
          <p:spPr>
            <a:xfrm>
              <a:off x="81945" y="5111561"/>
              <a:ext cx="2504039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>
                  <a:solidFill>
                    <a:schemeClr val="accent1"/>
                  </a:solidFill>
                </a:rPr>
                <a:t>Status should be advanced, </a:t>
              </a:r>
              <a:br>
                <a:rPr lang="en-GB" sz="1600" dirty="0">
                  <a:solidFill>
                    <a:schemeClr val="accent1"/>
                  </a:solidFill>
                </a:rPr>
              </a:br>
              <a:r>
                <a:rPr lang="en-GB" sz="1600" dirty="0">
                  <a:solidFill>
                    <a:schemeClr val="accent1"/>
                  </a:solidFill>
                </a:rPr>
                <a:t>even if not completely </a:t>
              </a:r>
              <a:br>
                <a:rPr lang="en-GB" sz="1600" dirty="0">
                  <a:solidFill>
                    <a:schemeClr val="accent1"/>
                  </a:solidFill>
                </a:rPr>
              </a:br>
              <a:r>
                <a:rPr lang="en-GB" sz="1600" dirty="0">
                  <a:solidFill>
                    <a:schemeClr val="accent1"/>
                  </a:solidFill>
                </a:rPr>
                <a:t>achieved at the </a:t>
              </a:r>
              <a:br>
                <a:rPr lang="en-GB" sz="1600" dirty="0">
                  <a:solidFill>
                    <a:schemeClr val="accent1"/>
                  </a:solidFill>
                </a:rPr>
              </a:br>
              <a:r>
                <a:rPr lang="en-GB" sz="1600" dirty="0">
                  <a:solidFill>
                    <a:schemeClr val="accent1"/>
                  </a:solidFill>
                </a:rPr>
                <a:t>time of redefinition</a:t>
              </a:r>
            </a:p>
          </p:txBody>
        </p:sp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47B9F29E-1C7E-D721-6CDD-98FA39D49522}"/>
                </a:ext>
              </a:extLst>
            </p:cNvPr>
            <p:cNvSpPr/>
            <p:nvPr/>
          </p:nvSpPr>
          <p:spPr>
            <a:xfrm>
              <a:off x="593735" y="4344638"/>
              <a:ext cx="1480457" cy="651477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Ancillary conditions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6C44459F-2D2F-1A43-E3D9-5C2242C1BA0C}"/>
              </a:ext>
            </a:extLst>
          </p:cNvPr>
          <p:cNvGrpSpPr/>
          <p:nvPr/>
        </p:nvGrpSpPr>
        <p:grpSpPr>
          <a:xfrm>
            <a:off x="342189" y="2229986"/>
            <a:ext cx="2341984" cy="1372329"/>
            <a:chOff x="162971" y="2170345"/>
            <a:chExt cx="2341984" cy="1372329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FEDA5156-314C-E540-5CDB-2E47F06D2EF1}"/>
                </a:ext>
              </a:extLst>
            </p:cNvPr>
            <p:cNvSpPr txBox="1"/>
            <p:nvPr/>
          </p:nvSpPr>
          <p:spPr>
            <a:xfrm>
              <a:off x="162971" y="2957899"/>
              <a:ext cx="23419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>
                  <a:solidFill>
                    <a:srgbClr val="C00000"/>
                  </a:solidFill>
                </a:rPr>
                <a:t>Must be achieved before changing the definition</a:t>
              </a:r>
            </a:p>
          </p:txBody>
        </p:sp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5FF6D04E-4594-7082-A01C-0F10FB8A22FE}"/>
                </a:ext>
              </a:extLst>
            </p:cNvPr>
            <p:cNvSpPr/>
            <p:nvPr/>
          </p:nvSpPr>
          <p:spPr>
            <a:xfrm>
              <a:off x="593735" y="2170345"/>
              <a:ext cx="1480458" cy="658360"/>
            </a:xfrm>
            <a:prstGeom prst="round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Mandatory criteria</a:t>
              </a: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1129499C-A300-04E0-7740-A01F01CA0C30}"/>
              </a:ext>
            </a:extLst>
          </p:cNvPr>
          <p:cNvSpPr txBox="1"/>
          <p:nvPr/>
        </p:nvSpPr>
        <p:spPr>
          <a:xfrm>
            <a:off x="3383358" y="4443537"/>
            <a:ext cx="7721527" cy="21749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indent="-179388">
              <a:spcBef>
                <a:spcPts val="800"/>
              </a:spcBef>
              <a:buClr>
                <a:schemeClr val="accent1"/>
              </a:buClr>
              <a:buFont typeface="Symbol" panose="05050102010706020507" pitchFamily="18" charset="2"/>
              <a:buChar char="-"/>
            </a:pPr>
            <a:r>
              <a:rPr lang="en-GB" sz="1700" b="1" dirty="0">
                <a:solidFill>
                  <a:schemeClr val="accent1"/>
                </a:solidFill>
              </a:rPr>
              <a:t>High reliability of optical frequency standards</a:t>
            </a:r>
          </a:p>
          <a:p>
            <a:pPr marL="179388" indent="-179388">
              <a:spcBef>
                <a:spcPts val="800"/>
              </a:spcBef>
              <a:buClr>
                <a:schemeClr val="accent1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C8D6EE"/>
                </a:solidFill>
              </a:rPr>
              <a:t>High reliability of ultra high stability T/F links</a:t>
            </a:r>
          </a:p>
          <a:p>
            <a:pPr marL="179388" indent="-179388">
              <a:spcBef>
                <a:spcPts val="800"/>
              </a:spcBef>
              <a:buClr>
                <a:schemeClr val="accent1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C8D6EE"/>
                </a:solidFill>
              </a:rPr>
              <a:t>Continuous improvement of the realization and time scales after redefinition</a:t>
            </a:r>
          </a:p>
          <a:p>
            <a:pPr marL="179388" indent="-179388">
              <a:spcBef>
                <a:spcPts val="800"/>
              </a:spcBef>
              <a:buClr>
                <a:schemeClr val="accent1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C8D6EE"/>
                </a:solidFill>
              </a:rPr>
              <a:t>Regular contributions of optical clocks to UTC(</a:t>
            </a:r>
            <a:r>
              <a:rPr lang="en-GB" sz="1700" i="1" dirty="0">
                <a:solidFill>
                  <a:srgbClr val="C8D6EE"/>
                </a:solidFill>
              </a:rPr>
              <a:t>k</a:t>
            </a:r>
            <a:r>
              <a:rPr lang="en-GB" sz="1700" dirty="0">
                <a:solidFill>
                  <a:srgbClr val="C8D6EE"/>
                </a:solidFill>
              </a:rPr>
              <a:t>)</a:t>
            </a:r>
          </a:p>
          <a:p>
            <a:pPr marL="179388" indent="-179388">
              <a:spcBef>
                <a:spcPts val="800"/>
              </a:spcBef>
              <a:buClr>
                <a:schemeClr val="accent1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C8D6EE"/>
                </a:solidFill>
              </a:rPr>
              <a:t>Availability of commercial optical clocks</a:t>
            </a:r>
          </a:p>
          <a:p>
            <a:pPr marL="179388" indent="-179388">
              <a:spcBef>
                <a:spcPts val="800"/>
              </a:spcBef>
              <a:buClr>
                <a:schemeClr val="accent1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C8D6EE"/>
                </a:solidFill>
              </a:rPr>
              <a:t>Improved quality of the dissemination towards users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55F0290-79E1-DBF6-BE86-00EC92E27F03}"/>
              </a:ext>
            </a:extLst>
          </p:cNvPr>
          <p:cNvSpPr txBox="1"/>
          <p:nvPr/>
        </p:nvSpPr>
        <p:spPr>
          <a:xfrm>
            <a:off x="3367111" y="1593900"/>
            <a:ext cx="8824889" cy="2539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563" indent="-182563">
              <a:spcBef>
                <a:spcPts val="800"/>
              </a:spcBef>
              <a:buClr>
                <a:srgbClr val="C00000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FFCDCD"/>
                </a:solidFill>
              </a:rPr>
              <a:t>Validation that optical frequency standards (OFS) are at a level 100 </a:t>
            </a:r>
            <a:r>
              <a:rPr lang="en-GB" sz="1700" dirty="0">
                <a:solidFill>
                  <a:srgbClr val="FFCDCD"/>
                </a:solidFill>
                <a:sym typeface="Symbol" panose="05050102010706020507" pitchFamily="18" charset="2"/>
              </a:rPr>
              <a:t> </a:t>
            </a:r>
            <a:r>
              <a:rPr lang="en-GB" sz="1700" dirty="0">
                <a:solidFill>
                  <a:srgbClr val="FFCDCD"/>
                </a:solidFill>
              </a:rPr>
              <a:t>better than Cs</a:t>
            </a:r>
          </a:p>
          <a:p>
            <a:pPr marL="182563" indent="-182563">
              <a:spcBef>
                <a:spcPts val="800"/>
              </a:spcBef>
              <a:buClr>
                <a:srgbClr val="C00000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FFCDCD"/>
                </a:solidFill>
              </a:rPr>
              <a:t>Continuity with the definition based on Cs</a:t>
            </a:r>
          </a:p>
          <a:p>
            <a:pPr marL="182563" indent="-182563">
              <a:spcBef>
                <a:spcPts val="800"/>
              </a:spcBef>
              <a:buClr>
                <a:srgbClr val="C00000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FFCDCD"/>
                </a:solidFill>
              </a:rPr>
              <a:t>Regular contributions of OFS to TAI as secondary representations of the second</a:t>
            </a:r>
          </a:p>
          <a:p>
            <a:pPr marL="179388" indent="-179388">
              <a:spcBef>
                <a:spcPts val="800"/>
              </a:spcBef>
              <a:buClr>
                <a:srgbClr val="C00000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FFCDCD"/>
                </a:solidFill>
              </a:rPr>
              <a:t>Availability of sustainable techniques for OFS comparisons</a:t>
            </a:r>
          </a:p>
          <a:p>
            <a:pPr marL="179388" indent="-179388">
              <a:spcBef>
                <a:spcPts val="800"/>
              </a:spcBef>
              <a:buClr>
                <a:srgbClr val="C00000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FFCDCD"/>
                </a:solidFill>
              </a:rPr>
              <a:t>Knowledge of the local geopotential with a sufficient uncertainty level</a:t>
            </a:r>
          </a:p>
          <a:p>
            <a:pPr marL="179388" indent="-179388">
              <a:spcBef>
                <a:spcPts val="800"/>
              </a:spcBef>
              <a:buClr>
                <a:srgbClr val="C00000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FFCDCD"/>
                </a:solidFill>
              </a:rPr>
              <a:t>Definition allowing future more accurate realisations</a:t>
            </a:r>
          </a:p>
          <a:p>
            <a:pPr marL="179388" indent="-179388">
              <a:spcBef>
                <a:spcPts val="800"/>
              </a:spcBef>
              <a:buClr>
                <a:srgbClr val="C00000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FFCDCD"/>
                </a:solidFill>
              </a:rPr>
              <a:t>Access to the realisation of the new definition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2E41E51-AC8E-802F-3835-2FFA57B3BA21}"/>
              </a:ext>
            </a:extLst>
          </p:cNvPr>
          <p:cNvCxnSpPr>
            <a:cxnSpLocks/>
          </p:cNvCxnSpPr>
          <p:nvPr/>
        </p:nvCxnSpPr>
        <p:spPr>
          <a:xfrm>
            <a:off x="81028" y="4250058"/>
            <a:ext cx="11844293" cy="0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AADD410-3550-985E-6E66-F60B4016FE8A}"/>
              </a:ext>
            </a:extLst>
          </p:cNvPr>
          <p:cNvGrpSpPr/>
          <p:nvPr/>
        </p:nvGrpSpPr>
        <p:grpSpPr>
          <a:xfrm>
            <a:off x="2586260" y="1421945"/>
            <a:ext cx="597159" cy="5281097"/>
            <a:chOff x="2504498" y="1362270"/>
            <a:chExt cx="597159" cy="5281097"/>
          </a:xfrm>
        </p:grpSpPr>
        <p:sp>
          <p:nvSpPr>
            <p:cNvPr id="16" name="Arrow: Up 15">
              <a:extLst>
                <a:ext uri="{FF2B5EF4-FFF2-40B4-BE49-F238E27FC236}">
                  <a16:creationId xmlns:a16="http://schemas.microsoft.com/office/drawing/2014/main" id="{50B77C05-3AD9-A3C6-4BFA-642DAD871020}"/>
                </a:ext>
              </a:extLst>
            </p:cNvPr>
            <p:cNvSpPr/>
            <p:nvPr/>
          </p:nvSpPr>
          <p:spPr>
            <a:xfrm>
              <a:off x="2504498" y="1362270"/>
              <a:ext cx="597159" cy="5281097"/>
            </a:xfrm>
            <a:prstGeom prst="upArrow">
              <a:avLst/>
            </a:prstGeom>
            <a:gradFill>
              <a:gsLst>
                <a:gs pos="32700">
                  <a:schemeClr val="accent2">
                    <a:lumMod val="75000"/>
                  </a:schemeClr>
                </a:gs>
                <a:gs pos="0">
                  <a:srgbClr val="C00000"/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66B128AF-F20B-25EC-0412-2C51260B3AD9}"/>
                </a:ext>
              </a:extLst>
            </p:cNvPr>
            <p:cNvSpPr txBox="1"/>
            <p:nvPr/>
          </p:nvSpPr>
          <p:spPr>
            <a:xfrm>
              <a:off x="2583714" y="1623702"/>
              <a:ext cx="430887" cy="1093285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en-GB" sz="1600" b="1" dirty="0">
                  <a:solidFill>
                    <a:schemeClr val="bg1"/>
                  </a:solidFill>
                </a:rPr>
                <a:t>Achieved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673B57F-1CC5-0B80-F46A-3FA59FAAD2D2}"/>
                </a:ext>
              </a:extLst>
            </p:cNvPr>
            <p:cNvSpPr txBox="1"/>
            <p:nvPr/>
          </p:nvSpPr>
          <p:spPr>
            <a:xfrm>
              <a:off x="2585402" y="5039769"/>
              <a:ext cx="430887" cy="1362270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en-GB" sz="1600" b="1" dirty="0">
                  <a:solidFill>
                    <a:schemeClr val="bg1"/>
                  </a:solidFill>
                </a:rPr>
                <a:t>In progress</a:t>
              </a:r>
            </a:p>
          </p:txBody>
        </p:sp>
      </p:grpSp>
      <p:pic>
        <p:nvPicPr>
          <p:cNvPr id="19" name="Picture 3">
            <a:extLst>
              <a:ext uri="{FF2B5EF4-FFF2-40B4-BE49-F238E27FC236}">
                <a16:creationId xmlns:a16="http://schemas.microsoft.com/office/drawing/2014/main" id="{E635E6A0-6CFB-30DE-BEC7-B964DAC2C8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082" y="1124963"/>
            <a:ext cx="1228255" cy="5311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23232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C629670A-DE76-7D0A-6AFE-E94E31A56A32}"/>
              </a:ext>
            </a:extLst>
          </p:cNvPr>
          <p:cNvSpPr txBox="1"/>
          <p:nvPr/>
        </p:nvSpPr>
        <p:spPr>
          <a:xfrm>
            <a:off x="10054757" y="6431735"/>
            <a:ext cx="21002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arXiv:2307.14141v1 </a:t>
            </a:r>
          </a:p>
        </p:txBody>
      </p:sp>
    </p:spTree>
    <p:extLst>
      <p:ext uri="{BB962C8B-B14F-4D97-AF65-F5344CB8AC3E}">
        <p14:creationId xmlns:p14="http://schemas.microsoft.com/office/powerpoint/2010/main" val="4205763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6903B-9247-461D-87FF-601A6CE738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3420" y="80343"/>
            <a:ext cx="10515600" cy="975459"/>
          </a:xfrm>
        </p:spPr>
        <p:txBody>
          <a:bodyPr>
            <a:normAutofit/>
          </a:bodyPr>
          <a:lstStyle/>
          <a:p>
            <a:r>
              <a:rPr lang="en-GB" sz="4000" dirty="0"/>
              <a:t>Robust optical clocks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5F8D94A-DB44-472B-B76C-6E7903FFF5E8}"/>
              </a:ext>
            </a:extLst>
          </p:cNvPr>
          <p:cNvGrpSpPr/>
          <p:nvPr/>
        </p:nvGrpSpPr>
        <p:grpSpPr>
          <a:xfrm>
            <a:off x="423420" y="353171"/>
            <a:ext cx="11323498" cy="1188000"/>
            <a:chOff x="545968" y="504000"/>
            <a:chExt cx="11323498" cy="1188000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B51B936E-F22D-4305-BE72-1D9A296FD7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4315" b="767"/>
            <a:stretch/>
          </p:blipFill>
          <p:spPr bwMode="auto">
            <a:xfrm>
              <a:off x="11052000" y="504000"/>
              <a:ext cx="817466" cy="1188000"/>
            </a:xfrm>
            <a:prstGeom prst="rect">
              <a:avLst/>
            </a:prstGeom>
            <a:noFill/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A3FFDD9E-2308-44C4-99B8-20116B8C4911}"/>
                </a:ext>
              </a:extLst>
            </p:cNvPr>
            <p:cNvCxnSpPr>
              <a:cxnSpLocks/>
            </p:cNvCxnSpPr>
            <p:nvPr/>
          </p:nvCxnSpPr>
          <p:spPr>
            <a:xfrm>
              <a:off x="545968" y="1124364"/>
              <a:ext cx="10530527" cy="0"/>
            </a:xfrm>
            <a:prstGeom prst="line">
              <a:avLst/>
            </a:prstGeom>
            <a:ln w="254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7" name="Rectangle 56">
            <a:extLst>
              <a:ext uri="{FF2B5EF4-FFF2-40B4-BE49-F238E27FC236}">
                <a16:creationId xmlns:a16="http://schemas.microsoft.com/office/drawing/2014/main" id="{4B64A5DB-7640-422A-A028-0FC4CF83CB8E}"/>
              </a:ext>
            </a:extLst>
          </p:cNvPr>
          <p:cNvSpPr/>
          <p:nvPr/>
        </p:nvSpPr>
        <p:spPr>
          <a:xfrm>
            <a:off x="4795576" y="4046326"/>
            <a:ext cx="673362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  <a:buClr>
                <a:srgbClr val="00B0F0"/>
              </a:buClr>
            </a:pPr>
            <a:r>
              <a:rPr lang="en-GB" sz="2000" b="1" dirty="0">
                <a:solidFill>
                  <a:srgbClr val="00B0F0"/>
                </a:solidFill>
              </a:rPr>
              <a:t>Tools for on-the-fly correction of systematic frequency shifts</a:t>
            </a:r>
          </a:p>
          <a:p>
            <a:pPr marL="442913" indent="-263525">
              <a:spcBef>
                <a:spcPts val="600"/>
              </a:spcBef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GB" dirty="0"/>
              <a:t>With sufficiently low latency for UTC(</a:t>
            </a:r>
            <a:r>
              <a:rPr lang="en-GB" i="1" dirty="0"/>
              <a:t>k</a:t>
            </a:r>
            <a:r>
              <a:rPr lang="en-GB" dirty="0"/>
              <a:t>) steering</a:t>
            </a:r>
          </a:p>
          <a:p>
            <a:pPr marL="442913" indent="-263525">
              <a:spcBef>
                <a:spcPts val="600"/>
              </a:spcBef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GB" dirty="0"/>
              <a:t>Also useful for timely contributions to TAI and </a:t>
            </a:r>
            <a:br>
              <a:rPr lang="en-GB" dirty="0"/>
            </a:br>
            <a:r>
              <a:rPr lang="en-GB" dirty="0"/>
              <a:t>faster data analysis in international comparisons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A2073FD8-ECE6-4C04-9C29-0E7A72ECB4B4}"/>
              </a:ext>
            </a:extLst>
          </p:cNvPr>
          <p:cNvSpPr/>
          <p:nvPr/>
        </p:nvSpPr>
        <p:spPr>
          <a:xfrm>
            <a:off x="4795576" y="1277456"/>
            <a:ext cx="6733626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9388" indent="-179388">
              <a:spcBef>
                <a:spcPts val="300"/>
              </a:spcBef>
              <a:buClr>
                <a:srgbClr val="00B0F0"/>
              </a:buClr>
            </a:pPr>
            <a:r>
              <a:rPr lang="en-GB" sz="2000" b="1" dirty="0">
                <a:solidFill>
                  <a:srgbClr val="00B0F0"/>
                </a:solidFill>
              </a:rPr>
              <a:t>Automatic control systems (some open source)</a:t>
            </a:r>
          </a:p>
          <a:p>
            <a:pPr marL="442913" indent="-263525">
              <a:spcBef>
                <a:spcPts val="600"/>
              </a:spcBef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GB" dirty="0"/>
              <a:t>Robust &amp; autonomous frequency stabilisation of laser systems</a:t>
            </a:r>
          </a:p>
          <a:p>
            <a:pPr marL="442913" indent="-263525">
              <a:spcBef>
                <a:spcPts val="600"/>
              </a:spcBef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GB" dirty="0"/>
              <a:t>Automated optical alignment</a:t>
            </a:r>
          </a:p>
          <a:p>
            <a:pPr marL="442913" indent="-263525">
              <a:spcBef>
                <a:spcPts val="600"/>
              </a:spcBef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GB" dirty="0"/>
              <a:t>Remote monitoring and control</a:t>
            </a:r>
          </a:p>
          <a:p>
            <a:pPr marL="442913" indent="-263525">
              <a:spcBef>
                <a:spcPts val="600"/>
              </a:spcBef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GB" dirty="0"/>
              <a:t>Software to schedule and perform operational checks, </a:t>
            </a:r>
            <a:br>
              <a:rPr lang="en-GB" dirty="0"/>
            </a:br>
            <a:r>
              <a:rPr lang="en-GB" dirty="0"/>
              <a:t>e.g. minimisation of micromotion in trapped ion clocks, </a:t>
            </a:r>
            <a:br>
              <a:rPr lang="en-GB" dirty="0"/>
            </a:br>
            <a:r>
              <a:rPr lang="en-GB" dirty="0"/>
              <a:t>magic wavelength calibration in lattice clocks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B7829FBC-3B9F-4A4C-7AE5-DDB49D697663}"/>
              </a:ext>
            </a:extLst>
          </p:cNvPr>
          <p:cNvGrpSpPr/>
          <p:nvPr/>
        </p:nvGrpSpPr>
        <p:grpSpPr>
          <a:xfrm>
            <a:off x="365596" y="1171144"/>
            <a:ext cx="3291076" cy="2242167"/>
            <a:chOff x="334069" y="3296611"/>
            <a:chExt cx="3291076" cy="2242167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28EB02CE-9224-52AC-D4DF-A592AB31E2D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28405"/>
            <a:stretch/>
          </p:blipFill>
          <p:spPr>
            <a:xfrm>
              <a:off x="436139" y="3675114"/>
              <a:ext cx="3189006" cy="186366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D3182E7A-EC83-7F0F-04B6-73B36972B20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34069" y="3296611"/>
              <a:ext cx="788094" cy="335467"/>
            </a:xfrm>
            <a:prstGeom prst="rect">
              <a:avLst/>
            </a:prstGeom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D26129F-B0D7-3888-7EAF-1F9A13E68359}"/>
              </a:ext>
            </a:extLst>
          </p:cNvPr>
          <p:cNvGrpSpPr/>
          <p:nvPr/>
        </p:nvGrpSpPr>
        <p:grpSpPr>
          <a:xfrm>
            <a:off x="467666" y="3676299"/>
            <a:ext cx="3861756" cy="1881989"/>
            <a:chOff x="423420" y="1296030"/>
            <a:chExt cx="3861756" cy="1881989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96252D26-1CE2-E2D9-044A-AD1D47EC71C1}"/>
                </a:ext>
              </a:extLst>
            </p:cNvPr>
            <p:cNvGrpSpPr/>
            <p:nvPr/>
          </p:nvGrpSpPr>
          <p:grpSpPr>
            <a:xfrm>
              <a:off x="423420" y="1304195"/>
              <a:ext cx="1758461" cy="1873824"/>
              <a:chOff x="0" y="1309062"/>
              <a:chExt cx="1758461" cy="1873824"/>
            </a:xfrm>
          </p:grpSpPr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774C9F7F-B253-7342-0D68-3472C6ECAE1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0" y="1598886"/>
                <a:ext cx="1758461" cy="1584000"/>
              </a:xfrm>
              <a:prstGeom prst="rect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</p:pic>
          <p:grpSp>
            <p:nvGrpSpPr>
              <p:cNvPr id="6" name="Gruppieren 14">
                <a:extLst>
                  <a:ext uri="{FF2B5EF4-FFF2-40B4-BE49-F238E27FC236}">
                    <a16:creationId xmlns:a16="http://schemas.microsoft.com/office/drawing/2014/main" id="{F8822B7D-8932-1D73-4F9A-10E3D19F85BC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0" y="1309062"/>
                <a:ext cx="609393" cy="246788"/>
                <a:chOff x="7079279" y="822978"/>
                <a:chExt cx="1484356" cy="601124"/>
              </a:xfrm>
            </p:grpSpPr>
            <p:sp>
              <p:nvSpPr>
                <p:cNvPr id="7" name="Rechteck 25">
                  <a:extLst>
                    <a:ext uri="{FF2B5EF4-FFF2-40B4-BE49-F238E27FC236}">
                      <a16:creationId xmlns:a16="http://schemas.microsoft.com/office/drawing/2014/main" id="{96558F1F-8BCE-C264-A78B-F98BD5E3075A}"/>
                    </a:ext>
                  </a:extLst>
                </p:cNvPr>
                <p:cNvSpPr/>
                <p:nvPr/>
              </p:nvSpPr>
              <p:spPr>
                <a:xfrm>
                  <a:off x="7079279" y="831681"/>
                  <a:ext cx="1484356" cy="592421"/>
                </a:xfrm>
                <a:prstGeom prst="rect">
                  <a:avLst/>
                </a:prstGeom>
                <a:solidFill>
                  <a:srgbClr val="003D81"/>
                </a:solidFill>
                <a:ln>
                  <a:noFill/>
                </a:ln>
                <a:effectLst/>
                <a:scene3d>
                  <a:camera prst="orthographicFront"/>
                  <a:lightRig rig="threePt" dir="t"/>
                </a:scene3d>
                <a:sp3d>
                  <a:bevelT h="0"/>
                </a:sp3d>
              </p:spPr>
              <p:txBody>
    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de-DE" sz="1013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cs typeface="Arial" panose="020B0604020202020204" pitchFamily="34" charset="0"/>
                  </a:endParaRPr>
                </a:p>
              </p:txBody>
            </p:sp>
            <p:pic>
              <p:nvPicPr>
                <p:cNvPr id="8" name="Picture 9">
                  <a:extLst>
                    <a:ext uri="{FF2B5EF4-FFF2-40B4-BE49-F238E27FC236}">
                      <a16:creationId xmlns:a16="http://schemas.microsoft.com/office/drawing/2014/main" id="{E7ED4BB2-C518-243D-5A60-610317072028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6" cstate="print">
                  <a:lum bright="100000" contrast="5000"/>
                </a:blip>
                <a:srcRect/>
                <a:stretch>
                  <a:fillRect/>
                </a:stretch>
              </p:blipFill>
              <p:spPr bwMode="auto">
                <a:xfrm>
                  <a:off x="7110261" y="822978"/>
                  <a:ext cx="1357523" cy="592421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  <a:effectLst/>
              </p:spPr>
            </p:pic>
          </p:grp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C06DB0BD-FC35-0F2D-C5E2-6FF1F6F5E5F9}"/>
                </a:ext>
              </a:extLst>
            </p:cNvPr>
            <p:cNvGrpSpPr/>
            <p:nvPr/>
          </p:nvGrpSpPr>
          <p:grpSpPr>
            <a:xfrm>
              <a:off x="2418531" y="1296030"/>
              <a:ext cx="1866645" cy="1881989"/>
              <a:chOff x="0" y="1300897"/>
              <a:chExt cx="1866645" cy="1881989"/>
            </a:xfrm>
          </p:grpSpPr>
          <p:pic>
            <p:nvPicPr>
              <p:cNvPr id="9" name="Immagine 4">
                <a:extLst>
                  <a:ext uri="{FF2B5EF4-FFF2-40B4-BE49-F238E27FC236}">
                    <a16:creationId xmlns:a16="http://schemas.microsoft.com/office/drawing/2014/main" id="{7AD164E5-9B49-BDCF-51A1-1EA4F1671A6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/>
            </p:blipFill>
            <p:spPr bwMode="auto">
              <a:xfrm>
                <a:off x="0" y="1300897"/>
                <a:ext cx="767929" cy="252000"/>
              </a:xfrm>
              <a:prstGeom prst="rect">
                <a:avLst/>
              </a:prstGeom>
            </p:spPr>
          </p:pic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A4C708B8-9955-A70F-79AB-0DD5BA68430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0" y="1598886"/>
                <a:ext cx="1866645" cy="1584000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</p:grp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2368E4E-6F9B-25D9-8DE7-5A602E7D6EC0}"/>
              </a:ext>
            </a:extLst>
          </p:cNvPr>
          <p:cNvGrpSpPr/>
          <p:nvPr/>
        </p:nvGrpSpPr>
        <p:grpSpPr>
          <a:xfrm>
            <a:off x="1588823" y="6068019"/>
            <a:ext cx="8489089" cy="495108"/>
            <a:chOff x="1489234" y="5987906"/>
            <a:chExt cx="8489089" cy="495108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98B6FE4-E4D3-9EB0-D52B-D28C04211352}"/>
                </a:ext>
              </a:extLst>
            </p:cNvPr>
            <p:cNvSpPr/>
            <p:nvPr/>
          </p:nvSpPr>
          <p:spPr>
            <a:xfrm>
              <a:off x="2213677" y="5987906"/>
              <a:ext cx="7764646" cy="495108"/>
            </a:xfrm>
            <a:prstGeom prst="rect">
              <a:avLst/>
            </a:prstGeom>
            <a:ln w="25400">
              <a:solidFill>
                <a:srgbClr val="00B0F0"/>
              </a:solidFill>
            </a:ln>
          </p:spPr>
          <p:txBody>
            <a:bodyPr wrap="square" lIns="144000" tIns="108000" rIns="144000" bIns="108000">
              <a:spAutoFit/>
            </a:bodyPr>
            <a:lstStyle/>
            <a:p>
              <a:pPr marL="179388">
                <a:spcBef>
                  <a:spcPts val="600"/>
                </a:spcBef>
                <a:buClr>
                  <a:srgbClr val="00B0F0"/>
                </a:buClr>
              </a:pPr>
              <a:r>
                <a:rPr lang="en-GB" dirty="0"/>
                <a:t>SYRTE-Sr2, PTB-Yb1E3 and NPL-Sr1 all achieved </a:t>
              </a:r>
              <a:r>
                <a:rPr lang="en-GB" b="1" dirty="0">
                  <a:solidFill>
                    <a:srgbClr val="00B0F0"/>
                  </a:solidFill>
                </a:rPr>
                <a:t>uptimes &gt; 80% </a:t>
              </a:r>
              <a:r>
                <a:rPr lang="en-GB" dirty="0"/>
                <a:t>over 2 weeks</a:t>
              </a:r>
            </a:p>
          </p:txBody>
        </p:sp>
        <p:sp>
          <p:nvSpPr>
            <p:cNvPr id="31" name="Arrow: Right 30">
              <a:extLst>
                <a:ext uri="{FF2B5EF4-FFF2-40B4-BE49-F238E27FC236}">
                  <a16:creationId xmlns:a16="http://schemas.microsoft.com/office/drawing/2014/main" id="{526613E0-2E71-52B8-98D6-48EDA7174955}"/>
                </a:ext>
              </a:extLst>
            </p:cNvPr>
            <p:cNvSpPr/>
            <p:nvPr/>
          </p:nvSpPr>
          <p:spPr>
            <a:xfrm>
              <a:off x="1489234" y="6053920"/>
              <a:ext cx="470780" cy="363080"/>
            </a:xfrm>
            <a:prstGeom prst="rightArrow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501535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6903B-9247-461D-87FF-601A6CE738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3420" y="80343"/>
            <a:ext cx="10515600" cy="975459"/>
          </a:xfrm>
        </p:spPr>
        <p:txBody>
          <a:bodyPr>
            <a:normAutofit/>
          </a:bodyPr>
          <a:lstStyle/>
          <a:p>
            <a:r>
              <a:rPr lang="en-GB" sz="4000" dirty="0"/>
              <a:t>Roadmap for the redefinition of the second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5F8D94A-DB44-472B-B76C-6E7903FFF5E8}"/>
              </a:ext>
            </a:extLst>
          </p:cNvPr>
          <p:cNvGrpSpPr/>
          <p:nvPr/>
        </p:nvGrpSpPr>
        <p:grpSpPr>
          <a:xfrm>
            <a:off x="423420" y="353171"/>
            <a:ext cx="11323498" cy="1188000"/>
            <a:chOff x="545968" y="504000"/>
            <a:chExt cx="11323498" cy="1188000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B51B936E-F22D-4305-BE72-1D9A296FD7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4315" b="767"/>
            <a:stretch/>
          </p:blipFill>
          <p:spPr bwMode="auto">
            <a:xfrm>
              <a:off x="11052000" y="504000"/>
              <a:ext cx="817466" cy="1188000"/>
            </a:xfrm>
            <a:prstGeom prst="rect">
              <a:avLst/>
            </a:prstGeom>
            <a:noFill/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A3FFDD9E-2308-44C4-99B8-20116B8C4911}"/>
                </a:ext>
              </a:extLst>
            </p:cNvPr>
            <p:cNvCxnSpPr>
              <a:cxnSpLocks/>
            </p:cNvCxnSpPr>
            <p:nvPr/>
          </p:nvCxnSpPr>
          <p:spPr>
            <a:xfrm>
              <a:off x="545968" y="1124364"/>
              <a:ext cx="10530527" cy="0"/>
            </a:xfrm>
            <a:prstGeom prst="line">
              <a:avLst/>
            </a:prstGeom>
            <a:ln w="254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E60F43F9-C19E-F40E-A44E-69B38D339C4E}"/>
              </a:ext>
            </a:extLst>
          </p:cNvPr>
          <p:cNvGrpSpPr/>
          <p:nvPr/>
        </p:nvGrpSpPr>
        <p:grpSpPr>
          <a:xfrm>
            <a:off x="261161" y="4588280"/>
            <a:ext cx="2504039" cy="1844141"/>
            <a:chOff x="81945" y="4344638"/>
            <a:chExt cx="2504039" cy="1844141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C7C66B75-DCD2-942C-815E-966F17E7451F}"/>
                </a:ext>
              </a:extLst>
            </p:cNvPr>
            <p:cNvSpPr txBox="1"/>
            <p:nvPr/>
          </p:nvSpPr>
          <p:spPr>
            <a:xfrm>
              <a:off x="81945" y="5111561"/>
              <a:ext cx="2504039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>
                  <a:solidFill>
                    <a:schemeClr val="accent1"/>
                  </a:solidFill>
                </a:rPr>
                <a:t>Status should be advanced, </a:t>
              </a:r>
              <a:br>
                <a:rPr lang="en-GB" sz="1600" dirty="0">
                  <a:solidFill>
                    <a:schemeClr val="accent1"/>
                  </a:solidFill>
                </a:rPr>
              </a:br>
              <a:r>
                <a:rPr lang="en-GB" sz="1600" dirty="0">
                  <a:solidFill>
                    <a:schemeClr val="accent1"/>
                  </a:solidFill>
                </a:rPr>
                <a:t>even if not completely </a:t>
              </a:r>
              <a:br>
                <a:rPr lang="en-GB" sz="1600" dirty="0">
                  <a:solidFill>
                    <a:schemeClr val="accent1"/>
                  </a:solidFill>
                </a:rPr>
              </a:br>
              <a:r>
                <a:rPr lang="en-GB" sz="1600" dirty="0">
                  <a:solidFill>
                    <a:schemeClr val="accent1"/>
                  </a:solidFill>
                </a:rPr>
                <a:t>achieved at the </a:t>
              </a:r>
              <a:br>
                <a:rPr lang="en-GB" sz="1600" dirty="0">
                  <a:solidFill>
                    <a:schemeClr val="accent1"/>
                  </a:solidFill>
                </a:rPr>
              </a:br>
              <a:r>
                <a:rPr lang="en-GB" sz="1600" dirty="0">
                  <a:solidFill>
                    <a:schemeClr val="accent1"/>
                  </a:solidFill>
                </a:rPr>
                <a:t>time of redefinition</a:t>
              </a:r>
            </a:p>
          </p:txBody>
        </p:sp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47B9F29E-1C7E-D721-6CDD-98FA39D49522}"/>
                </a:ext>
              </a:extLst>
            </p:cNvPr>
            <p:cNvSpPr/>
            <p:nvPr/>
          </p:nvSpPr>
          <p:spPr>
            <a:xfrm>
              <a:off x="593735" y="4344638"/>
              <a:ext cx="1480457" cy="651477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Ancillary conditions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6C44459F-2D2F-1A43-E3D9-5C2242C1BA0C}"/>
              </a:ext>
            </a:extLst>
          </p:cNvPr>
          <p:cNvGrpSpPr/>
          <p:nvPr/>
        </p:nvGrpSpPr>
        <p:grpSpPr>
          <a:xfrm>
            <a:off x="342189" y="2229986"/>
            <a:ext cx="2341984" cy="1372329"/>
            <a:chOff x="162971" y="2170345"/>
            <a:chExt cx="2341984" cy="1372329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FEDA5156-314C-E540-5CDB-2E47F06D2EF1}"/>
                </a:ext>
              </a:extLst>
            </p:cNvPr>
            <p:cNvSpPr txBox="1"/>
            <p:nvPr/>
          </p:nvSpPr>
          <p:spPr>
            <a:xfrm>
              <a:off x="162971" y="2957899"/>
              <a:ext cx="23419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>
                  <a:solidFill>
                    <a:srgbClr val="C00000"/>
                  </a:solidFill>
                </a:rPr>
                <a:t>Must be achieved before changing the definition</a:t>
              </a:r>
            </a:p>
          </p:txBody>
        </p:sp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5FF6D04E-4594-7082-A01C-0F10FB8A22FE}"/>
                </a:ext>
              </a:extLst>
            </p:cNvPr>
            <p:cNvSpPr/>
            <p:nvPr/>
          </p:nvSpPr>
          <p:spPr>
            <a:xfrm>
              <a:off x="593735" y="2170345"/>
              <a:ext cx="1480458" cy="658360"/>
            </a:xfrm>
            <a:prstGeom prst="round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Mandatory criteria</a:t>
              </a: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1129499C-A300-04E0-7740-A01F01CA0C30}"/>
              </a:ext>
            </a:extLst>
          </p:cNvPr>
          <p:cNvSpPr txBox="1"/>
          <p:nvPr/>
        </p:nvSpPr>
        <p:spPr>
          <a:xfrm>
            <a:off x="3383358" y="4443537"/>
            <a:ext cx="7721527" cy="21749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indent="-179388">
              <a:spcBef>
                <a:spcPts val="800"/>
              </a:spcBef>
              <a:buClr>
                <a:schemeClr val="accent1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C8D6EE"/>
                </a:solidFill>
              </a:rPr>
              <a:t>High reliability of optical frequency standards</a:t>
            </a:r>
          </a:p>
          <a:p>
            <a:pPr marL="179388" indent="-179388">
              <a:spcBef>
                <a:spcPts val="800"/>
              </a:spcBef>
              <a:buClr>
                <a:schemeClr val="accent1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C8D6EE"/>
                </a:solidFill>
              </a:rPr>
              <a:t>High reliability of ultra high stability T/F links</a:t>
            </a:r>
          </a:p>
          <a:p>
            <a:pPr marL="179388" indent="-179388">
              <a:spcBef>
                <a:spcPts val="800"/>
              </a:spcBef>
              <a:buClr>
                <a:schemeClr val="accent1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C8D6EE"/>
                </a:solidFill>
              </a:rPr>
              <a:t>Continuous improvement of the realization and time scales after redefinition</a:t>
            </a:r>
          </a:p>
          <a:p>
            <a:pPr marL="179388" indent="-179388">
              <a:spcBef>
                <a:spcPts val="800"/>
              </a:spcBef>
              <a:buClr>
                <a:schemeClr val="accent1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C8D6EE"/>
                </a:solidFill>
              </a:rPr>
              <a:t>Regular contributions of optical clocks to UTC(</a:t>
            </a:r>
            <a:r>
              <a:rPr lang="en-GB" sz="1700" i="1" dirty="0">
                <a:solidFill>
                  <a:srgbClr val="C8D6EE"/>
                </a:solidFill>
              </a:rPr>
              <a:t>k</a:t>
            </a:r>
            <a:r>
              <a:rPr lang="en-GB" sz="1700" dirty="0">
                <a:solidFill>
                  <a:srgbClr val="C8D6EE"/>
                </a:solidFill>
              </a:rPr>
              <a:t>)</a:t>
            </a:r>
          </a:p>
          <a:p>
            <a:pPr marL="179388" indent="-179388">
              <a:spcBef>
                <a:spcPts val="800"/>
              </a:spcBef>
              <a:buClr>
                <a:schemeClr val="accent1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C8D6EE"/>
                </a:solidFill>
              </a:rPr>
              <a:t>Availability of commercial optical clocks</a:t>
            </a:r>
          </a:p>
          <a:p>
            <a:pPr marL="179388" indent="-179388">
              <a:spcBef>
                <a:spcPts val="800"/>
              </a:spcBef>
              <a:buClr>
                <a:schemeClr val="accent1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C8D6EE"/>
                </a:solidFill>
              </a:rPr>
              <a:t>Improved quality of the dissemination towards users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55F0290-79E1-DBF6-BE86-00EC92E27F03}"/>
              </a:ext>
            </a:extLst>
          </p:cNvPr>
          <p:cNvSpPr txBox="1"/>
          <p:nvPr/>
        </p:nvSpPr>
        <p:spPr>
          <a:xfrm>
            <a:off x="3367111" y="1593900"/>
            <a:ext cx="8824889" cy="2539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563" indent="-182563">
              <a:spcBef>
                <a:spcPts val="800"/>
              </a:spcBef>
              <a:buClr>
                <a:srgbClr val="C00000"/>
              </a:buClr>
              <a:buFont typeface="Symbol" panose="05050102010706020507" pitchFamily="18" charset="2"/>
              <a:buChar char="-"/>
            </a:pPr>
            <a:r>
              <a:rPr lang="en-GB" sz="1700" b="1" dirty="0">
                <a:solidFill>
                  <a:srgbClr val="C00000"/>
                </a:solidFill>
              </a:rPr>
              <a:t>Validation that optical frequency standards (OFS) are at a level 100 </a:t>
            </a:r>
            <a:r>
              <a:rPr lang="en-GB" sz="1700" b="1" dirty="0">
                <a:solidFill>
                  <a:srgbClr val="C00000"/>
                </a:solidFill>
                <a:sym typeface="Symbol" panose="05050102010706020507" pitchFamily="18" charset="2"/>
              </a:rPr>
              <a:t> </a:t>
            </a:r>
            <a:r>
              <a:rPr lang="en-GB" sz="1700" b="1" dirty="0">
                <a:solidFill>
                  <a:srgbClr val="C00000"/>
                </a:solidFill>
              </a:rPr>
              <a:t>better than Cs</a:t>
            </a:r>
          </a:p>
          <a:p>
            <a:pPr marL="182563" indent="-182563">
              <a:spcBef>
                <a:spcPts val="800"/>
              </a:spcBef>
              <a:buClr>
                <a:srgbClr val="C00000"/>
              </a:buClr>
              <a:buFont typeface="Symbol" panose="05050102010706020507" pitchFamily="18" charset="2"/>
              <a:buChar char="-"/>
            </a:pPr>
            <a:r>
              <a:rPr lang="en-GB" sz="1700" b="1" dirty="0">
                <a:solidFill>
                  <a:srgbClr val="C00000"/>
                </a:solidFill>
              </a:rPr>
              <a:t>Continuity with the definition based on Cs</a:t>
            </a:r>
          </a:p>
          <a:p>
            <a:pPr marL="182563" indent="-182563">
              <a:spcBef>
                <a:spcPts val="800"/>
              </a:spcBef>
              <a:buClr>
                <a:srgbClr val="C00000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FFCDCD"/>
                </a:solidFill>
              </a:rPr>
              <a:t>Regular contributions of OFS to TAI as secondary representations of the second</a:t>
            </a:r>
          </a:p>
          <a:p>
            <a:pPr marL="179388" indent="-179388">
              <a:spcBef>
                <a:spcPts val="800"/>
              </a:spcBef>
              <a:buClr>
                <a:srgbClr val="C00000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FFCDCD"/>
                </a:solidFill>
              </a:rPr>
              <a:t>Availability of sustainable techniques for OFS comparisons</a:t>
            </a:r>
          </a:p>
          <a:p>
            <a:pPr marL="179388" indent="-179388">
              <a:spcBef>
                <a:spcPts val="800"/>
              </a:spcBef>
              <a:buClr>
                <a:srgbClr val="C00000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FFCDCD"/>
                </a:solidFill>
              </a:rPr>
              <a:t>Knowledge of the local geopotential with a sufficient uncertainty level</a:t>
            </a:r>
          </a:p>
          <a:p>
            <a:pPr marL="179388" indent="-179388">
              <a:spcBef>
                <a:spcPts val="800"/>
              </a:spcBef>
              <a:buClr>
                <a:srgbClr val="C00000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FFCDCD"/>
                </a:solidFill>
              </a:rPr>
              <a:t>Definition allowing future more accurate realisations</a:t>
            </a:r>
          </a:p>
          <a:p>
            <a:pPr marL="179388" indent="-179388">
              <a:spcBef>
                <a:spcPts val="800"/>
              </a:spcBef>
              <a:buClr>
                <a:srgbClr val="C00000"/>
              </a:buClr>
              <a:buFont typeface="Symbol" panose="05050102010706020507" pitchFamily="18" charset="2"/>
              <a:buChar char="-"/>
            </a:pPr>
            <a:r>
              <a:rPr lang="en-GB" sz="1700" dirty="0">
                <a:solidFill>
                  <a:srgbClr val="FFCDCD"/>
                </a:solidFill>
              </a:rPr>
              <a:t>Access to the realisation of the new definition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2E41E51-AC8E-802F-3835-2FFA57B3BA21}"/>
              </a:ext>
            </a:extLst>
          </p:cNvPr>
          <p:cNvCxnSpPr>
            <a:cxnSpLocks/>
          </p:cNvCxnSpPr>
          <p:nvPr/>
        </p:nvCxnSpPr>
        <p:spPr>
          <a:xfrm>
            <a:off x="81028" y="4250058"/>
            <a:ext cx="11844293" cy="0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AADD410-3550-985E-6E66-F60B4016FE8A}"/>
              </a:ext>
            </a:extLst>
          </p:cNvPr>
          <p:cNvGrpSpPr/>
          <p:nvPr/>
        </p:nvGrpSpPr>
        <p:grpSpPr>
          <a:xfrm>
            <a:off x="2586260" y="1421945"/>
            <a:ext cx="597159" cy="5281097"/>
            <a:chOff x="2504498" y="1362270"/>
            <a:chExt cx="597159" cy="5281097"/>
          </a:xfrm>
        </p:grpSpPr>
        <p:sp>
          <p:nvSpPr>
            <p:cNvPr id="16" name="Arrow: Up 15">
              <a:extLst>
                <a:ext uri="{FF2B5EF4-FFF2-40B4-BE49-F238E27FC236}">
                  <a16:creationId xmlns:a16="http://schemas.microsoft.com/office/drawing/2014/main" id="{50B77C05-3AD9-A3C6-4BFA-642DAD871020}"/>
                </a:ext>
              </a:extLst>
            </p:cNvPr>
            <p:cNvSpPr/>
            <p:nvPr/>
          </p:nvSpPr>
          <p:spPr>
            <a:xfrm>
              <a:off x="2504498" y="1362270"/>
              <a:ext cx="597159" cy="5281097"/>
            </a:xfrm>
            <a:prstGeom prst="upArrow">
              <a:avLst/>
            </a:prstGeom>
            <a:gradFill>
              <a:gsLst>
                <a:gs pos="32700">
                  <a:schemeClr val="accent2">
                    <a:lumMod val="75000"/>
                  </a:schemeClr>
                </a:gs>
                <a:gs pos="0">
                  <a:srgbClr val="C00000"/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66B128AF-F20B-25EC-0412-2C51260B3AD9}"/>
                </a:ext>
              </a:extLst>
            </p:cNvPr>
            <p:cNvSpPr txBox="1"/>
            <p:nvPr/>
          </p:nvSpPr>
          <p:spPr>
            <a:xfrm>
              <a:off x="2583714" y="1623702"/>
              <a:ext cx="430887" cy="1093285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en-GB" sz="1600" b="1" dirty="0">
                  <a:solidFill>
                    <a:schemeClr val="bg1"/>
                  </a:solidFill>
                </a:rPr>
                <a:t>Achieved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673B57F-1CC5-0B80-F46A-3FA59FAAD2D2}"/>
                </a:ext>
              </a:extLst>
            </p:cNvPr>
            <p:cNvSpPr txBox="1"/>
            <p:nvPr/>
          </p:nvSpPr>
          <p:spPr>
            <a:xfrm>
              <a:off x="2585402" y="5039769"/>
              <a:ext cx="430887" cy="1362270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en-GB" sz="1600" b="1" dirty="0">
                  <a:solidFill>
                    <a:schemeClr val="bg1"/>
                  </a:solidFill>
                </a:rPr>
                <a:t>In progress</a:t>
              </a:r>
            </a:p>
          </p:txBody>
        </p:sp>
      </p:grpSp>
      <p:pic>
        <p:nvPicPr>
          <p:cNvPr id="19" name="Picture 3">
            <a:extLst>
              <a:ext uri="{FF2B5EF4-FFF2-40B4-BE49-F238E27FC236}">
                <a16:creationId xmlns:a16="http://schemas.microsoft.com/office/drawing/2014/main" id="{E635E6A0-6CFB-30DE-BEC7-B964DAC2C8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082" y="1124963"/>
            <a:ext cx="1228255" cy="5311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23232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117978AB-B5B3-674E-C755-628D0BCECA57}"/>
              </a:ext>
            </a:extLst>
          </p:cNvPr>
          <p:cNvSpPr txBox="1"/>
          <p:nvPr/>
        </p:nvSpPr>
        <p:spPr>
          <a:xfrm>
            <a:off x="10054757" y="6431735"/>
            <a:ext cx="21002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arXiv:2307.14141v1 </a:t>
            </a:r>
          </a:p>
        </p:txBody>
      </p:sp>
    </p:spTree>
    <p:extLst>
      <p:ext uri="{BB962C8B-B14F-4D97-AF65-F5344CB8AC3E}">
        <p14:creationId xmlns:p14="http://schemas.microsoft.com/office/powerpoint/2010/main" val="30840108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6903B-9247-461D-87FF-601A6CE738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3420" y="80343"/>
            <a:ext cx="10515600" cy="975459"/>
          </a:xfrm>
        </p:spPr>
        <p:txBody>
          <a:bodyPr>
            <a:normAutofit/>
          </a:bodyPr>
          <a:lstStyle/>
          <a:p>
            <a:r>
              <a:rPr lang="en-GB" sz="4000" dirty="0"/>
              <a:t>New optical clocks and a new fibre link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5F8D94A-DB44-472B-B76C-6E7903FFF5E8}"/>
              </a:ext>
            </a:extLst>
          </p:cNvPr>
          <p:cNvGrpSpPr/>
          <p:nvPr/>
        </p:nvGrpSpPr>
        <p:grpSpPr>
          <a:xfrm>
            <a:off x="423420" y="353171"/>
            <a:ext cx="11323498" cy="1188000"/>
            <a:chOff x="545968" y="504000"/>
            <a:chExt cx="11323498" cy="1188000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B51B936E-F22D-4305-BE72-1D9A296FD7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4315" b="767"/>
            <a:stretch/>
          </p:blipFill>
          <p:spPr bwMode="auto">
            <a:xfrm>
              <a:off x="11052000" y="504000"/>
              <a:ext cx="817466" cy="1188000"/>
            </a:xfrm>
            <a:prstGeom prst="rect">
              <a:avLst/>
            </a:prstGeom>
            <a:noFill/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A3FFDD9E-2308-44C4-99B8-20116B8C4911}"/>
                </a:ext>
              </a:extLst>
            </p:cNvPr>
            <p:cNvCxnSpPr>
              <a:cxnSpLocks/>
            </p:cNvCxnSpPr>
            <p:nvPr/>
          </p:nvCxnSpPr>
          <p:spPr>
            <a:xfrm>
              <a:off x="545968" y="1124364"/>
              <a:ext cx="10530527" cy="0"/>
            </a:xfrm>
            <a:prstGeom prst="line">
              <a:avLst/>
            </a:prstGeom>
            <a:ln w="254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C6B98666-0E02-7390-117B-4AF51629AD42}"/>
              </a:ext>
            </a:extLst>
          </p:cNvPr>
          <p:cNvSpPr/>
          <p:nvPr/>
        </p:nvSpPr>
        <p:spPr>
          <a:xfrm>
            <a:off x="408776" y="1122168"/>
            <a:ext cx="3908700" cy="2292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9388" indent="-179388">
              <a:spcBef>
                <a:spcPts val="300"/>
              </a:spcBef>
              <a:buClr>
                <a:srgbClr val="00B0F0"/>
              </a:buClr>
            </a:pPr>
            <a:r>
              <a:rPr lang="en-GB" sz="2000" b="1" dirty="0">
                <a:solidFill>
                  <a:srgbClr val="00B0F0"/>
                </a:solidFill>
              </a:rPr>
              <a:t>New optical clocks</a:t>
            </a:r>
          </a:p>
          <a:p>
            <a:pPr marL="442913" indent="-263525">
              <a:spcBef>
                <a:spcPts val="600"/>
              </a:spcBef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GB" baseline="30000" dirty="0"/>
              <a:t>88</a:t>
            </a:r>
            <a:r>
              <a:rPr lang="en-GB" dirty="0"/>
              <a:t>Sr</a:t>
            </a:r>
            <a:r>
              <a:rPr lang="en-GB" baseline="30000" dirty="0"/>
              <a:t>+</a:t>
            </a:r>
            <a:r>
              <a:rPr lang="en-GB" dirty="0"/>
              <a:t> at VTT and </a:t>
            </a:r>
            <a:r>
              <a:rPr lang="en-GB" baseline="30000" dirty="0"/>
              <a:t>115</a:t>
            </a:r>
            <a:r>
              <a:rPr lang="en-GB" dirty="0"/>
              <a:t>In</a:t>
            </a:r>
            <a:r>
              <a:rPr lang="en-GB" baseline="30000" dirty="0"/>
              <a:t>+</a:t>
            </a:r>
            <a:r>
              <a:rPr lang="en-GB" dirty="0"/>
              <a:t> at LUH were completed and operated for the first time as part of the project</a:t>
            </a:r>
          </a:p>
          <a:p>
            <a:pPr marL="442913" indent="-263525">
              <a:spcBef>
                <a:spcPts val="600"/>
              </a:spcBef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GB" dirty="0"/>
              <a:t> </a:t>
            </a:r>
            <a:r>
              <a:rPr lang="en-GB" baseline="30000" dirty="0"/>
              <a:t>88</a:t>
            </a:r>
            <a:r>
              <a:rPr lang="en-GB" dirty="0"/>
              <a:t>Sr at UMK joined international comparisons for the first time</a:t>
            </a:r>
          </a:p>
          <a:p>
            <a:pPr marL="442913" indent="-263525">
              <a:spcBef>
                <a:spcPts val="600"/>
              </a:spcBef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GB" dirty="0"/>
              <a:t>Data also shared from </a:t>
            </a:r>
            <a:r>
              <a:rPr lang="en-GB" baseline="30000" dirty="0"/>
              <a:t>88</a:t>
            </a:r>
            <a:r>
              <a:rPr lang="en-GB" dirty="0"/>
              <a:t>Sr</a:t>
            </a:r>
            <a:r>
              <a:rPr lang="en-GB" baseline="30000" dirty="0"/>
              <a:t>+</a:t>
            </a:r>
            <a:r>
              <a:rPr lang="en-GB" dirty="0"/>
              <a:t> at PTB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C79D0C1-4096-1B1B-0449-B46614E188C8}"/>
              </a:ext>
            </a:extLst>
          </p:cNvPr>
          <p:cNvGrpSpPr/>
          <p:nvPr/>
        </p:nvGrpSpPr>
        <p:grpSpPr>
          <a:xfrm>
            <a:off x="408776" y="3773993"/>
            <a:ext cx="11338142" cy="3003664"/>
            <a:chOff x="408776" y="3773993"/>
            <a:chExt cx="11338142" cy="300366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241C9482-DA6C-AE62-B237-D4E36A94EAD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5076" t="8645" r="2577" b="4985"/>
            <a:stretch/>
          </p:blipFill>
          <p:spPr>
            <a:xfrm>
              <a:off x="5636312" y="4141127"/>
              <a:ext cx="6110606" cy="2194655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5D8BA77C-903F-BE82-1472-C461538553D7}"/>
                </a:ext>
              </a:extLst>
            </p:cNvPr>
            <p:cNvSpPr/>
            <p:nvPr/>
          </p:nvSpPr>
          <p:spPr>
            <a:xfrm>
              <a:off x="408776" y="3773993"/>
              <a:ext cx="10766196" cy="22159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79388" indent="-179388">
                <a:spcBef>
                  <a:spcPts val="300"/>
                </a:spcBef>
                <a:buClr>
                  <a:srgbClr val="00B0F0"/>
                </a:buClr>
              </a:pPr>
              <a:r>
                <a:rPr lang="en-GB" sz="2000" b="1" dirty="0">
                  <a:solidFill>
                    <a:srgbClr val="00B0F0"/>
                  </a:solidFill>
                </a:rPr>
                <a:t>New optical fibre link established from Paris to Turin</a:t>
              </a:r>
            </a:p>
            <a:p>
              <a:pPr marL="442913" indent="-263525">
                <a:spcBef>
                  <a:spcPts val="600"/>
                </a:spcBef>
                <a:buClr>
                  <a:srgbClr val="00B0F0"/>
                </a:buClr>
                <a:buFont typeface="Wingdings" panose="05000000000000000000" pitchFamily="2" charset="2"/>
                <a:buChar char="§"/>
              </a:pPr>
              <a:r>
                <a:rPr lang="en-GB" dirty="0"/>
                <a:t>Robust performance with </a:t>
              </a:r>
              <a:br>
                <a:rPr lang="en-GB" dirty="0"/>
              </a:br>
              <a:r>
                <a:rPr lang="en-GB" dirty="0"/>
                <a:t>long-term fractional instability </a:t>
              </a:r>
              <a:br>
                <a:rPr lang="en-GB" dirty="0"/>
              </a:br>
              <a:r>
                <a:rPr lang="en-GB" dirty="0"/>
                <a:t>and accuracy below 10</a:t>
              </a:r>
              <a:r>
                <a:rPr lang="en-GB" baseline="30000" dirty="0">
                  <a:sym typeface="Symbol" panose="05050102010706020507" pitchFamily="18" charset="2"/>
                </a:rPr>
                <a:t>18</a:t>
              </a:r>
            </a:p>
            <a:p>
              <a:pPr marL="442913" indent="-263525">
                <a:spcBef>
                  <a:spcPts val="600"/>
                </a:spcBef>
                <a:buClr>
                  <a:srgbClr val="00B0F0"/>
                </a:buClr>
                <a:buFont typeface="Wingdings" panose="05000000000000000000" pitchFamily="2" charset="2"/>
                <a:buChar char="§"/>
              </a:pPr>
              <a:r>
                <a:rPr lang="en-GB" dirty="0"/>
                <a:t>High-accuracy optical clock comparisons </a:t>
              </a:r>
              <a:br>
                <a:rPr lang="en-GB" dirty="0"/>
              </a:br>
              <a:r>
                <a:rPr lang="en-GB" dirty="0"/>
                <a:t>can be performed between more </a:t>
              </a:r>
              <a:br>
                <a:rPr lang="en-GB" dirty="0"/>
              </a:br>
              <a:r>
                <a:rPr lang="en-GB" dirty="0"/>
                <a:t>European laboratories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28481D54-AA21-A4FF-0FE1-25296EBFD48B}"/>
                </a:ext>
              </a:extLst>
            </p:cNvPr>
            <p:cNvSpPr txBox="1"/>
            <p:nvPr/>
          </p:nvSpPr>
          <p:spPr>
            <a:xfrm>
              <a:off x="5550616" y="6439103"/>
              <a:ext cx="4530191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600" b="0" i="0" dirty="0">
                  <a:solidFill>
                    <a:srgbClr val="555555"/>
                  </a:solidFill>
                  <a:effectLst/>
                  <a:latin typeface="Muli"/>
                </a:rPr>
                <a:t>C. Clivati </a:t>
              </a:r>
              <a:r>
                <a:rPr lang="en-GB" sz="1600" b="0" i="1" dirty="0">
                  <a:solidFill>
                    <a:srgbClr val="555555"/>
                  </a:solidFill>
                  <a:effectLst/>
                  <a:latin typeface="Muli"/>
                </a:rPr>
                <a:t>et al</a:t>
              </a:r>
              <a:r>
                <a:rPr lang="en-GB" sz="1600" b="0" i="0" dirty="0">
                  <a:solidFill>
                    <a:srgbClr val="555555"/>
                  </a:solidFill>
                  <a:effectLst/>
                  <a:latin typeface="Muli"/>
                </a:rPr>
                <a:t>., Phys. Rev. Applied 18, 054009 (2022)</a:t>
              </a:r>
              <a:endParaRPr lang="en-GB" sz="1600" dirty="0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C7E0AA33-D14E-15A6-A603-36E8E676F89A}"/>
              </a:ext>
            </a:extLst>
          </p:cNvPr>
          <p:cNvGrpSpPr/>
          <p:nvPr/>
        </p:nvGrpSpPr>
        <p:grpSpPr>
          <a:xfrm>
            <a:off x="4630581" y="1540517"/>
            <a:ext cx="2930837" cy="1800000"/>
            <a:chOff x="3227208" y="1231365"/>
            <a:chExt cx="2930837" cy="1800000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1FF392B0-84F4-2DC9-D992-3C418BC96D5D}"/>
                </a:ext>
              </a:extLst>
            </p:cNvPr>
            <p:cNvGrpSpPr/>
            <p:nvPr/>
          </p:nvGrpSpPr>
          <p:grpSpPr>
            <a:xfrm>
              <a:off x="3227208" y="1231365"/>
              <a:ext cx="2930837" cy="1800000"/>
              <a:chOff x="3573350" y="1328630"/>
              <a:chExt cx="2930837" cy="1800000"/>
            </a:xfrm>
          </p:grpSpPr>
          <p:pic>
            <p:nvPicPr>
              <p:cNvPr id="14" name="Picture 4" descr="Iontrap">
                <a:extLst>
                  <a:ext uri="{FF2B5EF4-FFF2-40B4-BE49-F238E27FC236}">
                    <a16:creationId xmlns:a16="http://schemas.microsoft.com/office/drawing/2014/main" id="{F868BF1F-7409-85A3-0BA5-88FB3959363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573350" y="1328630"/>
                <a:ext cx="2930837" cy="180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FB835B25-CEBF-E1B8-801D-A73051B8808B}"/>
                  </a:ext>
                </a:extLst>
              </p:cNvPr>
              <p:cNvSpPr/>
              <p:nvPr/>
            </p:nvSpPr>
            <p:spPr>
              <a:xfrm>
                <a:off x="3600000" y="1368000"/>
                <a:ext cx="983936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72000" tIns="0" rIns="72000" bIns="0">
                <a:spAutoFit/>
              </a:bodyPr>
              <a:lstStyle/>
              <a:p>
                <a:pPr marL="179388" indent="-179388">
                  <a:spcBef>
                    <a:spcPts val="300"/>
                  </a:spcBef>
                  <a:buClr>
                    <a:srgbClr val="00B0F0"/>
                  </a:buClr>
                </a:pPr>
                <a:r>
                  <a:rPr lang="en-GB" dirty="0"/>
                  <a:t>VTT </a:t>
                </a:r>
                <a:r>
                  <a:rPr lang="en-GB" baseline="30000" dirty="0"/>
                  <a:t>88</a:t>
                </a:r>
                <a:r>
                  <a:rPr lang="en-GB" dirty="0"/>
                  <a:t>Sr</a:t>
                </a:r>
                <a:r>
                  <a:rPr lang="en-GB" baseline="30000" dirty="0"/>
                  <a:t>+</a:t>
                </a:r>
                <a:endParaRPr lang="en-GB" dirty="0"/>
              </a:p>
            </p:txBody>
          </p:sp>
        </p:grp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9133277B-B029-2BEC-0FAA-CB4E886E0B2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509260" y="1269620"/>
              <a:ext cx="586740" cy="276024"/>
            </a:xfrm>
            <a:prstGeom prst="rect">
              <a:avLst/>
            </a:prstGeom>
          </p:spPr>
        </p:pic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CA994DC-6FC4-6FFB-C63E-3C34680CE609}"/>
              </a:ext>
            </a:extLst>
          </p:cNvPr>
          <p:cNvGrpSpPr/>
          <p:nvPr/>
        </p:nvGrpSpPr>
        <p:grpSpPr>
          <a:xfrm>
            <a:off x="7776562" y="1540517"/>
            <a:ext cx="2702360" cy="1800000"/>
            <a:chOff x="6541650" y="1331901"/>
            <a:chExt cx="2702360" cy="1800000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2B7F5CA9-1AE3-5914-B9C1-B2F4933E40B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41650" y="1331901"/>
              <a:ext cx="2702360" cy="1800000"/>
            </a:xfrm>
            <a:prstGeom prst="rect">
              <a:avLst/>
            </a:prstGeom>
          </p:spPr>
        </p:pic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0DAA525C-E0DC-D3C4-9E48-B59C63B24A99}"/>
                </a:ext>
              </a:extLst>
            </p:cNvPr>
            <p:cNvSpPr/>
            <p:nvPr/>
          </p:nvSpPr>
          <p:spPr>
            <a:xfrm>
              <a:off x="6580800" y="1364054"/>
              <a:ext cx="1059208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72000" tIns="0" rIns="72000" bIns="0">
              <a:spAutoFit/>
            </a:bodyPr>
            <a:lstStyle/>
            <a:p>
              <a:pPr marL="179388" indent="-179388">
                <a:spcBef>
                  <a:spcPts val="300"/>
                </a:spcBef>
                <a:buClr>
                  <a:srgbClr val="00B0F0"/>
                </a:buClr>
              </a:pPr>
              <a:r>
                <a:rPr lang="en-GB" dirty="0"/>
                <a:t>LUH</a:t>
              </a:r>
              <a:r>
                <a:rPr lang="en-GB" baseline="30000" dirty="0"/>
                <a:t> 115</a:t>
              </a:r>
              <a:r>
                <a:rPr lang="en-GB" dirty="0"/>
                <a:t>In</a:t>
              </a:r>
              <a:r>
                <a:rPr lang="en-GB" baseline="30000" dirty="0"/>
                <a:t>+</a:t>
              </a:r>
              <a:r>
                <a:rPr lang="en-GB" dirty="0"/>
                <a:t> </a:t>
              </a:r>
            </a:p>
          </p:txBody>
        </p:sp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E29C30EC-2A1F-1171-A783-37DC9154813D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777" t="10926" r="7900" b="10156"/>
          <a:stretch/>
        </p:blipFill>
        <p:spPr>
          <a:xfrm>
            <a:off x="7815712" y="3024557"/>
            <a:ext cx="930441" cy="281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012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420F213-532E-C3B2-747A-D08E3877CD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56416"/>
            <a:ext cx="10034056" cy="508182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D16903B-9247-461D-87FF-601A6CE738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3420" y="80343"/>
            <a:ext cx="10515600" cy="975459"/>
          </a:xfrm>
        </p:spPr>
        <p:txBody>
          <a:bodyPr>
            <a:normAutofit/>
          </a:bodyPr>
          <a:lstStyle/>
          <a:p>
            <a:r>
              <a:rPr lang="en-GB" sz="4000" dirty="0"/>
              <a:t>Coordinated comparison campaigns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5F8D94A-DB44-472B-B76C-6E7903FFF5E8}"/>
              </a:ext>
            </a:extLst>
          </p:cNvPr>
          <p:cNvGrpSpPr/>
          <p:nvPr/>
        </p:nvGrpSpPr>
        <p:grpSpPr>
          <a:xfrm>
            <a:off x="423420" y="353171"/>
            <a:ext cx="11323498" cy="1188000"/>
            <a:chOff x="545968" y="504000"/>
            <a:chExt cx="11323498" cy="1188000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B51B936E-F22D-4305-BE72-1D9A296FD7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4315" b="767"/>
            <a:stretch/>
          </p:blipFill>
          <p:spPr bwMode="auto">
            <a:xfrm>
              <a:off x="11052000" y="504000"/>
              <a:ext cx="817466" cy="1188000"/>
            </a:xfrm>
            <a:prstGeom prst="rect">
              <a:avLst/>
            </a:prstGeom>
            <a:noFill/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A3FFDD9E-2308-44C4-99B8-20116B8C4911}"/>
                </a:ext>
              </a:extLst>
            </p:cNvPr>
            <p:cNvCxnSpPr>
              <a:cxnSpLocks/>
            </p:cNvCxnSpPr>
            <p:nvPr/>
          </p:nvCxnSpPr>
          <p:spPr>
            <a:xfrm>
              <a:off x="545968" y="1124364"/>
              <a:ext cx="10530527" cy="0"/>
            </a:xfrm>
            <a:prstGeom prst="line">
              <a:avLst/>
            </a:prstGeom>
            <a:ln w="254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Rectangle: Single Corner Snipped 3">
            <a:extLst>
              <a:ext uri="{FF2B5EF4-FFF2-40B4-BE49-F238E27FC236}">
                <a16:creationId xmlns:a16="http://schemas.microsoft.com/office/drawing/2014/main" id="{1CC734ED-A791-562B-7B7D-0A1D32B364B0}"/>
              </a:ext>
            </a:extLst>
          </p:cNvPr>
          <p:cNvSpPr/>
          <p:nvPr/>
        </p:nvSpPr>
        <p:spPr>
          <a:xfrm rot="16200000">
            <a:off x="7184106" y="1949738"/>
            <a:ext cx="2580640" cy="7235884"/>
          </a:xfrm>
          <a:prstGeom prst="snip1Rect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108000" tIns="144000" rIns="144000" bIns="144000" rtlCol="0" anchor="t" anchorCtr="0"/>
          <a:lstStyle/>
          <a:p>
            <a:pPr marL="273050" indent="-273050">
              <a:spcBef>
                <a:spcPts val="600"/>
              </a:spcBef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GB" sz="1900" dirty="0">
                <a:solidFill>
                  <a:schemeClr val="tx1"/>
                </a:solidFill>
              </a:rPr>
              <a:t>First campaign (March 2020) badly impacted by COVID-19 pandemic</a:t>
            </a:r>
          </a:p>
          <a:p>
            <a:pPr marL="273050" indent="-273050">
              <a:spcBef>
                <a:spcPts val="600"/>
              </a:spcBef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GB" sz="1900" dirty="0">
                <a:solidFill>
                  <a:schemeClr val="tx1"/>
                </a:solidFill>
              </a:rPr>
              <a:t>Second campaign (March 2022) much more successful</a:t>
            </a:r>
          </a:p>
          <a:p>
            <a:pPr marL="630238" lvl="1" indent="-273050">
              <a:spcBef>
                <a:spcPts val="300"/>
              </a:spcBef>
              <a:buClr>
                <a:srgbClr val="00B0F0"/>
              </a:buClr>
              <a:buFont typeface="Symbol" panose="05050102010706020507" pitchFamily="18" charset="2"/>
              <a:buChar char="-"/>
            </a:pPr>
            <a:r>
              <a:rPr lang="en-GB" sz="1900" dirty="0">
                <a:solidFill>
                  <a:schemeClr val="tx1"/>
                </a:solidFill>
              </a:rPr>
              <a:t>1 month of data</a:t>
            </a:r>
          </a:p>
          <a:p>
            <a:pPr marL="630238" lvl="1" indent="-273050">
              <a:spcBef>
                <a:spcPts val="300"/>
              </a:spcBef>
              <a:buClr>
                <a:srgbClr val="00B0F0"/>
              </a:buClr>
              <a:buFont typeface="Symbol" panose="05050102010706020507" pitchFamily="18" charset="2"/>
              <a:buChar char="-"/>
            </a:pPr>
            <a:r>
              <a:rPr lang="en-GB" sz="1900" dirty="0">
                <a:solidFill>
                  <a:schemeClr val="tx1"/>
                </a:solidFill>
              </a:rPr>
              <a:t>11 optical clocks in 7 different countries</a:t>
            </a:r>
          </a:p>
          <a:p>
            <a:pPr marL="630238" lvl="1" indent="-273050">
              <a:spcBef>
                <a:spcPts val="300"/>
              </a:spcBef>
              <a:buClr>
                <a:srgbClr val="00B0F0"/>
              </a:buClr>
              <a:buFont typeface="Symbol" panose="05050102010706020507" pitchFamily="18" charset="2"/>
              <a:buChar char="-"/>
            </a:pPr>
            <a:r>
              <a:rPr lang="en-GB" sz="1900" dirty="0">
                <a:solidFill>
                  <a:schemeClr val="tx1"/>
                </a:solidFill>
              </a:rPr>
              <a:t>2 link technologies (fibre, GNSS)</a:t>
            </a:r>
          </a:p>
          <a:p>
            <a:pPr marL="630238" lvl="1" indent="-273050">
              <a:spcBef>
                <a:spcPts val="300"/>
              </a:spcBef>
              <a:buClr>
                <a:srgbClr val="00B0F0"/>
              </a:buClr>
              <a:buFont typeface="Symbol" panose="05050102010706020507" pitchFamily="18" charset="2"/>
              <a:buChar char="-"/>
            </a:pPr>
            <a:r>
              <a:rPr lang="en-GB" sz="1900" dirty="0">
                <a:solidFill>
                  <a:schemeClr val="tx1"/>
                </a:solidFill>
              </a:rPr>
              <a:t>27 ratios measured between remote </a:t>
            </a:r>
            <a:br>
              <a:rPr lang="en-GB" sz="1900" dirty="0">
                <a:solidFill>
                  <a:schemeClr val="tx1"/>
                </a:solidFill>
              </a:rPr>
            </a:br>
            <a:r>
              <a:rPr lang="en-GB" sz="1900" dirty="0">
                <a:solidFill>
                  <a:schemeClr val="tx1"/>
                </a:solidFill>
              </a:rPr>
              <a:t>optical clocks (20 via GNSS, 7 via fibre)</a:t>
            </a:r>
          </a:p>
        </p:txBody>
      </p:sp>
    </p:spTree>
    <p:extLst>
      <p:ext uri="{BB962C8B-B14F-4D97-AF65-F5344CB8AC3E}">
        <p14:creationId xmlns:p14="http://schemas.microsoft.com/office/powerpoint/2010/main" val="36531735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6903B-9247-461D-87FF-601A6CE738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3420" y="80343"/>
            <a:ext cx="10515600" cy="975459"/>
          </a:xfrm>
        </p:spPr>
        <p:txBody>
          <a:bodyPr>
            <a:normAutofit/>
          </a:bodyPr>
          <a:lstStyle/>
          <a:p>
            <a:r>
              <a:rPr lang="en-GB" sz="4000" dirty="0"/>
              <a:t>March 2022 comparison campaign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5F8D94A-DB44-472B-B76C-6E7903FFF5E8}"/>
              </a:ext>
            </a:extLst>
          </p:cNvPr>
          <p:cNvGrpSpPr/>
          <p:nvPr/>
        </p:nvGrpSpPr>
        <p:grpSpPr>
          <a:xfrm>
            <a:off x="423420" y="353171"/>
            <a:ext cx="11323498" cy="1188000"/>
            <a:chOff x="545968" y="504000"/>
            <a:chExt cx="11323498" cy="1188000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B51B936E-F22D-4305-BE72-1D9A296FD7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4315" b="767"/>
            <a:stretch/>
          </p:blipFill>
          <p:spPr bwMode="auto">
            <a:xfrm>
              <a:off x="11052000" y="504000"/>
              <a:ext cx="817466" cy="1188000"/>
            </a:xfrm>
            <a:prstGeom prst="rect">
              <a:avLst/>
            </a:prstGeom>
            <a:noFill/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A3FFDD9E-2308-44C4-99B8-20116B8C4911}"/>
                </a:ext>
              </a:extLst>
            </p:cNvPr>
            <p:cNvCxnSpPr>
              <a:cxnSpLocks/>
            </p:cNvCxnSpPr>
            <p:nvPr/>
          </p:nvCxnSpPr>
          <p:spPr>
            <a:xfrm>
              <a:off x="545968" y="1124364"/>
              <a:ext cx="10530527" cy="0"/>
            </a:xfrm>
            <a:prstGeom prst="line">
              <a:avLst/>
            </a:prstGeom>
            <a:ln w="254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7C5FFE09-5BB9-7548-2D16-129E89AA85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2018" y="1515146"/>
            <a:ext cx="7016681" cy="5262511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B65469FE-8984-A547-44D3-F97A1C27EA7E}"/>
              </a:ext>
            </a:extLst>
          </p:cNvPr>
          <p:cNvGrpSpPr/>
          <p:nvPr/>
        </p:nvGrpSpPr>
        <p:grpSpPr>
          <a:xfrm>
            <a:off x="7298699" y="1653541"/>
            <a:ext cx="3046241" cy="1268122"/>
            <a:chOff x="7298699" y="1653541"/>
            <a:chExt cx="3046241" cy="1268122"/>
          </a:xfrm>
        </p:grpSpPr>
        <p:sp>
          <p:nvSpPr>
            <p:cNvPr id="9" name="Right Brace 8">
              <a:extLst>
                <a:ext uri="{FF2B5EF4-FFF2-40B4-BE49-F238E27FC236}">
                  <a16:creationId xmlns:a16="http://schemas.microsoft.com/office/drawing/2014/main" id="{97950821-8E4D-DDD5-0EC4-CBE84429B857}"/>
                </a:ext>
              </a:extLst>
            </p:cNvPr>
            <p:cNvSpPr/>
            <p:nvPr/>
          </p:nvSpPr>
          <p:spPr>
            <a:xfrm>
              <a:off x="7298699" y="1653541"/>
              <a:ext cx="235670" cy="1268122"/>
            </a:xfrm>
            <a:prstGeom prst="rightBrac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15799A9-0E45-3F19-CC24-D451BB7F903B}"/>
                </a:ext>
              </a:extLst>
            </p:cNvPr>
            <p:cNvSpPr txBox="1"/>
            <p:nvPr/>
          </p:nvSpPr>
          <p:spPr>
            <a:xfrm>
              <a:off x="7600406" y="1964436"/>
              <a:ext cx="274453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Optical fibre links between </a:t>
              </a:r>
              <a:br>
                <a:rPr lang="en-GB" dirty="0"/>
              </a:br>
              <a:r>
                <a:rPr lang="en-GB" dirty="0"/>
                <a:t>INRIM, LNE-SYRTE and PTB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977E21B-0B29-E369-3830-3836F5A07752}"/>
              </a:ext>
            </a:extLst>
          </p:cNvPr>
          <p:cNvGrpSpPr/>
          <p:nvPr/>
        </p:nvGrpSpPr>
        <p:grpSpPr>
          <a:xfrm>
            <a:off x="7154945" y="3145551"/>
            <a:ext cx="4696505" cy="2284074"/>
            <a:chOff x="7154945" y="3145551"/>
            <a:chExt cx="4696505" cy="2284074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85D7609-CF96-EAD5-3067-7B9AE7FC0F1C}"/>
                </a:ext>
              </a:extLst>
            </p:cNvPr>
            <p:cNvSpPr txBox="1"/>
            <p:nvPr/>
          </p:nvSpPr>
          <p:spPr>
            <a:xfrm>
              <a:off x="8119659" y="3746310"/>
              <a:ext cx="373179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>
                  <a:solidFill>
                    <a:schemeClr val="accent4">
                      <a:lumMod val="75000"/>
                    </a:schemeClr>
                  </a:solidFill>
                </a:rPr>
                <a:t>Local links between ultrastable lasers </a:t>
              </a:r>
              <a:br>
                <a:rPr lang="en-GB" dirty="0">
                  <a:solidFill>
                    <a:schemeClr val="accent4">
                      <a:lumMod val="75000"/>
                    </a:schemeClr>
                  </a:solidFill>
                </a:rPr>
              </a:br>
              <a:r>
                <a:rPr lang="en-GB" dirty="0">
                  <a:solidFill>
                    <a:schemeClr val="accent4">
                      <a:lumMod val="75000"/>
                    </a:schemeClr>
                  </a:solidFill>
                </a:rPr>
                <a:t>and lasers used for long-distance links</a:t>
              </a:r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E8A215DF-3603-2BB2-62C6-FE392F0BCF4F}"/>
                </a:ext>
              </a:extLst>
            </p:cNvPr>
            <p:cNvCxnSpPr>
              <a:cxnSpLocks/>
              <a:stCxn id="15" idx="1"/>
            </p:cNvCxnSpPr>
            <p:nvPr/>
          </p:nvCxnSpPr>
          <p:spPr>
            <a:xfrm flipH="1" flipV="1">
              <a:off x="7154945" y="3145551"/>
              <a:ext cx="964714" cy="923925"/>
            </a:xfrm>
            <a:prstGeom prst="straightConnector1">
              <a:avLst/>
            </a:prstGeom>
            <a:ln w="19050">
              <a:solidFill>
                <a:schemeClr val="accent4">
                  <a:lumMod val="75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0B7E413C-CEAE-F499-2C31-5D6EBD92913D}"/>
                </a:ext>
              </a:extLst>
            </p:cNvPr>
            <p:cNvCxnSpPr>
              <a:cxnSpLocks/>
              <a:stCxn id="15" idx="1"/>
            </p:cNvCxnSpPr>
            <p:nvPr/>
          </p:nvCxnSpPr>
          <p:spPr>
            <a:xfrm flipH="1" flipV="1">
              <a:off x="7154945" y="3930976"/>
              <a:ext cx="964714" cy="138500"/>
            </a:xfrm>
            <a:prstGeom prst="straightConnector1">
              <a:avLst/>
            </a:prstGeom>
            <a:ln w="19050">
              <a:solidFill>
                <a:schemeClr val="accent4">
                  <a:lumMod val="75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169DE8B6-AA99-F2D7-869E-8B3A6245A624}"/>
                </a:ext>
              </a:extLst>
            </p:cNvPr>
            <p:cNvCxnSpPr>
              <a:cxnSpLocks/>
              <a:stCxn id="15" idx="1"/>
            </p:cNvCxnSpPr>
            <p:nvPr/>
          </p:nvCxnSpPr>
          <p:spPr>
            <a:xfrm flipH="1">
              <a:off x="7192652" y="4069476"/>
              <a:ext cx="927007" cy="1360149"/>
            </a:xfrm>
            <a:prstGeom prst="straightConnector1">
              <a:avLst/>
            </a:prstGeom>
            <a:ln w="19050">
              <a:solidFill>
                <a:schemeClr val="accent4">
                  <a:lumMod val="75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AEEA59E-6D21-648E-7317-DBB0830A9FD4}"/>
              </a:ext>
            </a:extLst>
          </p:cNvPr>
          <p:cNvGrpSpPr/>
          <p:nvPr/>
        </p:nvGrpSpPr>
        <p:grpSpPr>
          <a:xfrm>
            <a:off x="7154945" y="3594841"/>
            <a:ext cx="2516675" cy="2372112"/>
            <a:chOff x="7154945" y="3594841"/>
            <a:chExt cx="2516675" cy="2372112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482A614-1748-9601-2128-18BD11F7D598}"/>
                </a:ext>
              </a:extLst>
            </p:cNvPr>
            <p:cNvSpPr txBox="1"/>
            <p:nvPr/>
          </p:nvSpPr>
          <p:spPr>
            <a:xfrm>
              <a:off x="8209617" y="4585192"/>
              <a:ext cx="14620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Optical clocks</a:t>
              </a:r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CF128C3C-5386-9530-4D17-F3C6CF9C08FD}"/>
                </a:ext>
              </a:extLst>
            </p:cNvPr>
            <p:cNvCxnSpPr>
              <a:cxnSpLocks/>
              <a:stCxn id="20" idx="1"/>
            </p:cNvCxnSpPr>
            <p:nvPr/>
          </p:nvCxnSpPr>
          <p:spPr>
            <a:xfrm flipH="1" flipV="1">
              <a:off x="7154945" y="3594841"/>
              <a:ext cx="1054672" cy="1175017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DA3DBD99-A7AF-8846-0F6B-27D8898C0606}"/>
                </a:ext>
              </a:extLst>
            </p:cNvPr>
            <p:cNvCxnSpPr>
              <a:cxnSpLocks/>
              <a:stCxn id="20" idx="1"/>
            </p:cNvCxnSpPr>
            <p:nvPr/>
          </p:nvCxnSpPr>
          <p:spPr>
            <a:xfrm flipH="1" flipV="1">
              <a:off x="7154945" y="4300308"/>
              <a:ext cx="1054672" cy="46955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D82DF46F-1568-415E-1D5B-26A5D3BB2B8B}"/>
                </a:ext>
              </a:extLst>
            </p:cNvPr>
            <p:cNvCxnSpPr>
              <a:cxnSpLocks/>
              <a:stCxn id="20" idx="1"/>
            </p:cNvCxnSpPr>
            <p:nvPr/>
          </p:nvCxnSpPr>
          <p:spPr>
            <a:xfrm flipH="1">
              <a:off x="7154945" y="4769858"/>
              <a:ext cx="1054672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39FF072B-3CFA-DDF2-9475-6165DDD0BF25}"/>
                </a:ext>
              </a:extLst>
            </p:cNvPr>
            <p:cNvCxnSpPr>
              <a:cxnSpLocks/>
              <a:stCxn id="20" idx="1"/>
            </p:cNvCxnSpPr>
            <p:nvPr/>
          </p:nvCxnSpPr>
          <p:spPr>
            <a:xfrm flipH="1">
              <a:off x="7154945" y="4769858"/>
              <a:ext cx="1054672" cy="40095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5983F892-4AD0-129C-E000-AE1D7FAF5422}"/>
                </a:ext>
              </a:extLst>
            </p:cNvPr>
            <p:cNvCxnSpPr>
              <a:cxnSpLocks/>
              <a:stCxn id="20" idx="1"/>
            </p:cNvCxnSpPr>
            <p:nvPr/>
          </p:nvCxnSpPr>
          <p:spPr>
            <a:xfrm flipH="1">
              <a:off x="7173798" y="4769858"/>
              <a:ext cx="1035819" cy="1197095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18EFA154-4E76-2A4D-178A-5754433D0D21}"/>
              </a:ext>
            </a:extLst>
          </p:cNvPr>
          <p:cNvSpPr/>
          <p:nvPr/>
        </p:nvSpPr>
        <p:spPr>
          <a:xfrm>
            <a:off x="445082" y="1115036"/>
            <a:ext cx="442246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buClr>
                <a:srgbClr val="00B0F0"/>
              </a:buClr>
            </a:pPr>
            <a:r>
              <a:rPr lang="en-GB" sz="2000" dirty="0"/>
              <a:t>Uptimes for comparisons via fibre links:</a:t>
            </a:r>
          </a:p>
        </p:txBody>
      </p:sp>
    </p:spTree>
    <p:extLst>
      <p:ext uri="{BB962C8B-B14F-4D97-AF65-F5344CB8AC3E}">
        <p14:creationId xmlns:p14="http://schemas.microsoft.com/office/powerpoint/2010/main" val="4086916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46B1E63AC331F4789398C17A525E3FC" ma:contentTypeVersion="13" ma:contentTypeDescription="Create a new document." ma:contentTypeScope="" ma:versionID="d612670a800ebce51127b6294a5d903a">
  <xsd:schema xmlns:xsd="http://www.w3.org/2001/XMLSchema" xmlns:xs="http://www.w3.org/2001/XMLSchema" xmlns:p="http://schemas.microsoft.com/office/2006/metadata/properties" xmlns:ns3="69ae1aad-509c-486c-81d1-f343ecaefcb3" xmlns:ns4="00b0f0f4-0e66-43d3-b3b9-1eaf7399bde9" targetNamespace="http://schemas.microsoft.com/office/2006/metadata/properties" ma:root="true" ma:fieldsID="3fbcf2c8077a7ad20aa9cbdb252d5415" ns3:_="" ns4:_="">
    <xsd:import namespace="69ae1aad-509c-486c-81d1-f343ecaefcb3"/>
    <xsd:import namespace="00b0f0f4-0e66-43d3-b3b9-1eaf7399bde9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EventHashCode" minOccurs="0"/>
                <xsd:element ref="ns4:MediaServiceGenerationTime" minOccurs="0"/>
                <xsd:element ref="ns4:MediaServiceAutoKeyPoints" minOccurs="0"/>
                <xsd:element ref="ns4:MediaServiceKeyPoints" minOccurs="0"/>
                <xsd:element ref="ns4:MediaServiceAutoTags" minOccurs="0"/>
                <xsd:element ref="ns4:MediaServiceOCR" minOccurs="0"/>
                <xsd:element ref="ns4:MediaServiceDateTaken" minOccurs="0"/>
                <xsd:element ref="ns4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9ae1aad-509c-486c-81d1-f343ecaefcb3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0b0f0f4-0e66-43d3-b3b9-1eaf7399bde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7" nillable="true" ma:displayName="Tags" ma:internalName="MediaServiceAutoTags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2FA60E0-A1D1-456B-9649-5F2B1C2345D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9ae1aad-509c-486c-81d1-f343ecaefcb3"/>
    <ds:schemaRef ds:uri="00b0f0f4-0e66-43d3-b3b9-1eaf7399bde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2BAD29A-B70A-41E1-A062-94330115D0DB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144DEF47-40A8-4ADF-86E3-F26E064B5D4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16317</TotalTime>
  <Words>2565</Words>
  <Application>Microsoft Office PowerPoint</Application>
  <PresentationFormat>Widescreen</PresentationFormat>
  <Paragraphs>311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2" baseType="lpstr">
      <vt:lpstr>Arial</vt:lpstr>
      <vt:lpstr>Calibri</vt:lpstr>
      <vt:lpstr>Calibri Light</vt:lpstr>
      <vt:lpstr>Muli</vt:lpstr>
      <vt:lpstr>Symbol</vt:lpstr>
      <vt:lpstr>Wingdings</vt:lpstr>
      <vt:lpstr>Office Theme</vt:lpstr>
      <vt:lpstr>  Robust optical clocks for international timescales (ROCIT)  Helen Margolis, NPL    9th Symposium on Frequency Standards and Metrology,  Kingscliff, New South Wales, Australia, 18th October 2023</vt:lpstr>
      <vt:lpstr>The ROCIT consortium</vt:lpstr>
      <vt:lpstr>Roadmap for the redefinition of the second</vt:lpstr>
      <vt:lpstr>Roadmap for the redefinition of the second</vt:lpstr>
      <vt:lpstr>Robust optical clocks</vt:lpstr>
      <vt:lpstr>Roadmap for the redefinition of the second</vt:lpstr>
      <vt:lpstr>New optical clocks and a new fibre link</vt:lpstr>
      <vt:lpstr>Coordinated comparison campaigns</vt:lpstr>
      <vt:lpstr>March 2022 comparison campaign</vt:lpstr>
      <vt:lpstr>Remote frequency ratio measurements</vt:lpstr>
      <vt:lpstr>Complete body of data</vt:lpstr>
      <vt:lpstr>Roadmap for the redefinition of the second</vt:lpstr>
      <vt:lpstr>Real-time validation of optical clock data</vt:lpstr>
      <vt:lpstr>Steering algorithms</vt:lpstr>
      <vt:lpstr>Optical steering of UTC(k) time scales</vt:lpstr>
      <vt:lpstr>Prototype optically steered time scales</vt:lpstr>
      <vt:lpstr>Roadmap for the redefinition of the second</vt:lpstr>
      <vt:lpstr>Recommended values of standard frequencies</vt:lpstr>
      <vt:lpstr>2021 update</vt:lpstr>
      <vt:lpstr>Optical clock contributions to TAI</vt:lpstr>
      <vt:lpstr>Optical clock contributions to TAI</vt:lpstr>
      <vt:lpstr>New record set in March 2022</vt:lpstr>
      <vt:lpstr>Summary</vt:lpstr>
      <vt:lpstr>Future perspectives</vt:lpstr>
      <vt:lpstr>Thank you for listening!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18SIB05 ROCIT  Robust Optical Clocks for International Timescales  JRP Coordinator: Helen Margolis, NPL  Issued January 2021</dc:title>
  <dc:creator>Helen</dc:creator>
  <cp:lastModifiedBy>Helen Margolis</cp:lastModifiedBy>
  <cp:revision>5</cp:revision>
  <dcterms:created xsi:type="dcterms:W3CDTF">2021-01-16T18:07:49Z</dcterms:created>
  <dcterms:modified xsi:type="dcterms:W3CDTF">2023-10-17T11:49:22Z</dcterms:modified>
</cp:coreProperties>
</file>