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  <p:sldMasterId id="2147487131" r:id="rId9"/>
    <p:sldMasterId id="2147487139" r:id="rId10"/>
    <p:sldMasterId id="2147487141" r:id="rId11"/>
    <p:sldMasterId id="2147487143" r:id="rId12"/>
  </p:sldMasterIdLst>
  <p:notesMasterIdLst>
    <p:notesMasterId r:id="rId37"/>
  </p:notesMasterIdLst>
  <p:handoutMasterIdLst>
    <p:handoutMasterId r:id="rId38"/>
  </p:handoutMasterIdLst>
  <p:sldIdLst>
    <p:sldId id="256" r:id="rId13"/>
    <p:sldId id="258" r:id="rId14"/>
    <p:sldId id="259" r:id="rId15"/>
    <p:sldId id="260" r:id="rId16"/>
    <p:sldId id="261" r:id="rId17"/>
    <p:sldId id="269" r:id="rId18"/>
    <p:sldId id="262" r:id="rId19"/>
    <p:sldId id="275" r:id="rId20"/>
    <p:sldId id="286" r:id="rId21"/>
    <p:sldId id="276" r:id="rId22"/>
    <p:sldId id="287" r:id="rId23"/>
    <p:sldId id="288" r:id="rId24"/>
    <p:sldId id="265" r:id="rId25"/>
    <p:sldId id="277" r:id="rId26"/>
    <p:sldId id="270" r:id="rId27"/>
    <p:sldId id="266" r:id="rId28"/>
    <p:sldId id="274" r:id="rId29"/>
    <p:sldId id="280" r:id="rId30"/>
    <p:sldId id="289" r:id="rId31"/>
    <p:sldId id="285" r:id="rId32"/>
    <p:sldId id="284" r:id="rId33"/>
    <p:sldId id="263" r:id="rId34"/>
    <p:sldId id="278" r:id="rId35"/>
    <p:sldId id="279" r:id="rId36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003249"/>
    <a:srgbClr val="053249"/>
    <a:srgbClr val="8197A6"/>
    <a:srgbClr val="F1666A"/>
    <a:srgbClr val="D9D9D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035" autoAdjust="0"/>
  </p:normalViewPr>
  <p:slideViewPr>
    <p:cSldViewPr snapToGrid="0">
      <p:cViewPr varScale="1">
        <p:scale>
          <a:sx n="106" d="100"/>
          <a:sy n="106" d="100"/>
        </p:scale>
        <p:origin x="43" y="179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microsoft.com/office/2016/11/relationships/changesInfo" Target="changesInfos/changesInfo1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gi Cacciapuoti" userId="de945fca-4432-402f-8a43-da3c0107fb2f" providerId="ADAL" clId="{4956B4B8-7493-4E01-AD52-0009080F0713}"/>
    <pc:docChg chg="undo custSel addSld delSld modSld sldOrd addMainMaster modMainMaster">
      <pc:chgData name="Luigi Cacciapuoti" userId="de945fca-4432-402f-8a43-da3c0107fb2f" providerId="ADAL" clId="{4956B4B8-7493-4E01-AD52-0009080F0713}" dt="2023-05-19T06:13:44.799" v="3055" actId="20577"/>
      <pc:docMkLst>
        <pc:docMk/>
      </pc:docMkLst>
      <pc:sldChg chg="modSp modAnim">
        <pc:chgData name="Luigi Cacciapuoti" userId="de945fca-4432-402f-8a43-da3c0107fb2f" providerId="ADAL" clId="{4956B4B8-7493-4E01-AD52-0009080F0713}" dt="2023-05-18T11:57:10.911" v="2737" actId="20577"/>
        <pc:sldMkLst>
          <pc:docMk/>
          <pc:sldMk cId="0" sldId="256"/>
        </pc:sldMkLst>
        <pc:spChg chg="mod">
          <ac:chgData name="Luigi Cacciapuoti" userId="de945fca-4432-402f-8a43-da3c0107fb2f" providerId="ADAL" clId="{4956B4B8-7493-4E01-AD52-0009080F0713}" dt="2023-05-18T11:57:10.911" v="2737" actId="20577"/>
          <ac:spMkLst>
            <pc:docMk/>
            <pc:sldMk cId="0" sldId="256"/>
            <ac:spMk id="2" creationId="{B06A49EE-0921-4A0E-99D9-29F5A2AC6E1F}"/>
          </ac:spMkLst>
        </pc:spChg>
      </pc:sldChg>
      <pc:sldChg chg="ord">
        <pc:chgData name="Luigi Cacciapuoti" userId="de945fca-4432-402f-8a43-da3c0107fb2f" providerId="ADAL" clId="{4956B4B8-7493-4E01-AD52-0009080F0713}" dt="2023-05-15T13:37:33.645" v="1333"/>
        <pc:sldMkLst>
          <pc:docMk/>
          <pc:sldMk cId="1665732163" sldId="258"/>
        </pc:sldMkLst>
      </pc:sldChg>
      <pc:sldChg chg="delSp">
        <pc:chgData name="Luigi Cacciapuoti" userId="de945fca-4432-402f-8a43-da3c0107fb2f" providerId="ADAL" clId="{4956B4B8-7493-4E01-AD52-0009080F0713}" dt="2023-05-15T05:37:21.497" v="690" actId="478"/>
        <pc:sldMkLst>
          <pc:docMk/>
          <pc:sldMk cId="3111064774" sldId="260"/>
        </pc:sldMkLst>
        <pc:picChg chg="del">
          <ac:chgData name="Luigi Cacciapuoti" userId="de945fca-4432-402f-8a43-da3c0107fb2f" providerId="ADAL" clId="{4956B4B8-7493-4E01-AD52-0009080F0713}" dt="2023-05-15T05:37:21.497" v="690" actId="478"/>
          <ac:picMkLst>
            <pc:docMk/>
            <pc:sldMk cId="3111064774" sldId="260"/>
            <ac:picMk id="7170" creationId="{00000000-0000-0000-0000-000000000000}"/>
          </ac:picMkLst>
        </pc:picChg>
      </pc:sldChg>
      <pc:sldChg chg="modSp mod">
        <pc:chgData name="Luigi Cacciapuoti" userId="de945fca-4432-402f-8a43-da3c0107fb2f" providerId="ADAL" clId="{4956B4B8-7493-4E01-AD52-0009080F0713}" dt="2023-05-19T06:11:50.595" v="3010" actId="6549"/>
        <pc:sldMkLst>
          <pc:docMk/>
          <pc:sldMk cId="212228906" sldId="262"/>
        </pc:sldMkLst>
        <pc:spChg chg="mod">
          <ac:chgData name="Luigi Cacciapuoti" userId="de945fca-4432-402f-8a43-da3c0107fb2f" providerId="ADAL" clId="{4956B4B8-7493-4E01-AD52-0009080F0713}" dt="2023-05-19T06:11:50.595" v="3010" actId="6549"/>
          <ac:spMkLst>
            <pc:docMk/>
            <pc:sldMk cId="212228906" sldId="262"/>
            <ac:spMk id="3" creationId="{00000000-0000-0000-0000-000000000000}"/>
          </ac:spMkLst>
        </pc:spChg>
      </pc:sldChg>
      <pc:sldChg chg="delSp modSp mod">
        <pc:chgData name="Luigi Cacciapuoti" userId="de945fca-4432-402f-8a43-da3c0107fb2f" providerId="ADAL" clId="{4956B4B8-7493-4E01-AD52-0009080F0713}" dt="2023-05-18T11:34:35.447" v="2648" actId="1038"/>
        <pc:sldMkLst>
          <pc:docMk/>
          <pc:sldMk cId="377280457" sldId="263"/>
        </pc:sldMkLst>
        <pc:spChg chg="mod">
          <ac:chgData name="Luigi Cacciapuoti" userId="de945fca-4432-402f-8a43-da3c0107fb2f" providerId="ADAL" clId="{4956B4B8-7493-4E01-AD52-0009080F0713}" dt="2023-05-15T05:59:55.661" v="724" actId="20577"/>
          <ac:spMkLst>
            <pc:docMk/>
            <pc:sldMk cId="377280457" sldId="263"/>
            <ac:spMk id="2" creationId="{00000000-0000-0000-0000-000000000000}"/>
          </ac:spMkLst>
        </pc:spChg>
        <pc:spChg chg="mod">
          <ac:chgData name="Luigi Cacciapuoti" userId="de945fca-4432-402f-8a43-da3c0107fb2f" providerId="ADAL" clId="{4956B4B8-7493-4E01-AD52-0009080F0713}" dt="2023-05-18T11:34:35.447" v="2648" actId="1038"/>
          <ac:spMkLst>
            <pc:docMk/>
            <pc:sldMk cId="377280457" sldId="263"/>
            <ac:spMk id="16" creationId="{00000000-0000-0000-0000-000000000000}"/>
          </ac:spMkLst>
        </pc:spChg>
        <pc:spChg chg="del mod">
          <ac:chgData name="Luigi Cacciapuoti" userId="de945fca-4432-402f-8a43-da3c0107fb2f" providerId="ADAL" clId="{4956B4B8-7493-4E01-AD52-0009080F0713}" dt="2023-05-18T11:33:05.520" v="2578" actId="478"/>
          <ac:spMkLst>
            <pc:docMk/>
            <pc:sldMk cId="377280457" sldId="263"/>
            <ac:spMk id="17" creationId="{00000000-0000-0000-0000-000000000000}"/>
          </ac:spMkLst>
        </pc:spChg>
        <pc:picChg chg="mod">
          <ac:chgData name="Luigi Cacciapuoti" userId="de945fca-4432-402f-8a43-da3c0107fb2f" providerId="ADAL" clId="{4956B4B8-7493-4E01-AD52-0009080F0713}" dt="2023-05-15T05:35:03.057" v="689" actId="1036"/>
          <ac:picMkLst>
            <pc:docMk/>
            <pc:sldMk cId="377280457" sldId="263"/>
            <ac:picMk id="14" creationId="{00000000-0000-0000-0000-000000000000}"/>
          </ac:picMkLst>
        </pc:picChg>
        <pc:picChg chg="mod">
          <ac:chgData name="Luigi Cacciapuoti" userId="de945fca-4432-402f-8a43-da3c0107fb2f" providerId="ADAL" clId="{4956B4B8-7493-4E01-AD52-0009080F0713}" dt="2023-05-15T05:34:56.971" v="676" actId="1036"/>
          <ac:picMkLst>
            <pc:docMk/>
            <pc:sldMk cId="377280457" sldId="263"/>
            <ac:picMk id="15" creationId="{00000000-0000-0000-0000-000000000000}"/>
          </ac:picMkLst>
        </pc:picChg>
      </pc:sldChg>
      <pc:sldChg chg="modSp del mod">
        <pc:chgData name="Luigi Cacciapuoti" userId="de945fca-4432-402f-8a43-da3c0107fb2f" providerId="ADAL" clId="{4956B4B8-7493-4E01-AD52-0009080F0713}" dt="2023-05-18T11:23:00.745" v="2462" actId="47"/>
        <pc:sldMkLst>
          <pc:docMk/>
          <pc:sldMk cId="3135065734" sldId="264"/>
        </pc:sldMkLst>
        <pc:spChg chg="mod">
          <ac:chgData name="Luigi Cacciapuoti" userId="de945fca-4432-402f-8a43-da3c0107fb2f" providerId="ADAL" clId="{4956B4B8-7493-4E01-AD52-0009080F0713}" dt="2023-05-15T06:00:12.367" v="726" actId="20577"/>
          <ac:spMkLst>
            <pc:docMk/>
            <pc:sldMk cId="3135065734" sldId="264"/>
            <ac:spMk id="2" creationId="{00000000-0000-0000-0000-000000000000}"/>
          </ac:spMkLst>
        </pc:spChg>
      </pc:sldChg>
      <pc:sldChg chg="ord">
        <pc:chgData name="Luigi Cacciapuoti" userId="de945fca-4432-402f-8a43-da3c0107fb2f" providerId="ADAL" clId="{4956B4B8-7493-4E01-AD52-0009080F0713}" dt="2023-05-18T10:59:58.134" v="2364"/>
        <pc:sldMkLst>
          <pc:docMk/>
          <pc:sldMk cId="3986557675" sldId="265"/>
        </pc:sldMkLst>
      </pc:sldChg>
      <pc:sldChg chg="modSp mod">
        <pc:chgData name="Luigi Cacciapuoti" userId="de945fca-4432-402f-8a43-da3c0107fb2f" providerId="ADAL" clId="{4956B4B8-7493-4E01-AD52-0009080F0713}" dt="2023-05-19T06:13:44.799" v="3055" actId="20577"/>
        <pc:sldMkLst>
          <pc:docMk/>
          <pc:sldMk cId="1694348080" sldId="267"/>
        </pc:sldMkLst>
        <pc:spChg chg="mod">
          <ac:chgData name="Luigi Cacciapuoti" userId="de945fca-4432-402f-8a43-da3c0107fb2f" providerId="ADAL" clId="{4956B4B8-7493-4E01-AD52-0009080F0713}" dt="2023-05-19T06:13:44.799" v="3055" actId="20577"/>
          <ac:spMkLst>
            <pc:docMk/>
            <pc:sldMk cId="1694348080" sldId="267"/>
            <ac:spMk id="5" creationId="{00000000-0000-0000-0000-000000000000}"/>
          </ac:spMkLst>
        </pc:spChg>
      </pc:sldChg>
      <pc:sldChg chg="addSp modSp new mod">
        <pc:chgData name="Luigi Cacciapuoti" userId="de945fca-4432-402f-8a43-da3c0107fb2f" providerId="ADAL" clId="{4956B4B8-7493-4E01-AD52-0009080F0713}" dt="2023-05-15T06:35:41.383" v="1037" actId="123"/>
        <pc:sldMkLst>
          <pc:docMk/>
          <pc:sldMk cId="4254848888" sldId="268"/>
        </pc:sldMkLst>
        <pc:spChg chg="mod">
          <ac:chgData name="Luigi Cacciapuoti" userId="de945fca-4432-402f-8a43-da3c0107fb2f" providerId="ADAL" clId="{4956B4B8-7493-4E01-AD52-0009080F0713}" dt="2023-05-15T06:35:41.383" v="1037" actId="123"/>
          <ac:spMkLst>
            <pc:docMk/>
            <pc:sldMk cId="4254848888" sldId="268"/>
            <ac:spMk id="3" creationId="{02F7C867-3F94-AF56-565F-803D3E184937}"/>
          </ac:spMkLst>
        </pc:spChg>
        <pc:picChg chg="add mod">
          <ac:chgData name="Luigi Cacciapuoti" userId="de945fca-4432-402f-8a43-da3c0107fb2f" providerId="ADAL" clId="{4956B4B8-7493-4E01-AD52-0009080F0713}" dt="2023-05-15T05:29:16.781" v="216" actId="1037"/>
          <ac:picMkLst>
            <pc:docMk/>
            <pc:sldMk cId="4254848888" sldId="268"/>
            <ac:picMk id="1026" creationId="{DF7E4BE7-15C9-218F-6CA7-224955FEE2BC}"/>
          </ac:picMkLst>
        </pc:picChg>
        <pc:picChg chg="add mod">
          <ac:chgData name="Luigi Cacciapuoti" userId="de945fca-4432-402f-8a43-da3c0107fb2f" providerId="ADAL" clId="{4956B4B8-7493-4E01-AD52-0009080F0713}" dt="2023-05-15T05:29:16.781" v="216" actId="1037"/>
          <ac:picMkLst>
            <pc:docMk/>
            <pc:sldMk cId="4254848888" sldId="268"/>
            <ac:picMk id="1028" creationId="{3D0766A0-322D-A142-D4E4-40C0CEBFA194}"/>
          </ac:picMkLst>
        </pc:picChg>
        <pc:picChg chg="add mod">
          <ac:chgData name="Luigi Cacciapuoti" userId="de945fca-4432-402f-8a43-da3c0107fb2f" providerId="ADAL" clId="{4956B4B8-7493-4E01-AD52-0009080F0713}" dt="2023-05-15T05:29:16.781" v="216" actId="1037"/>
          <ac:picMkLst>
            <pc:docMk/>
            <pc:sldMk cId="4254848888" sldId="268"/>
            <ac:picMk id="1030" creationId="{F0952E65-6FDD-C88E-7C5C-2C94ABBD280C}"/>
          </ac:picMkLst>
        </pc:picChg>
        <pc:picChg chg="add mod">
          <ac:chgData name="Luigi Cacciapuoti" userId="de945fca-4432-402f-8a43-da3c0107fb2f" providerId="ADAL" clId="{4956B4B8-7493-4E01-AD52-0009080F0713}" dt="2023-05-15T05:29:16.781" v="216" actId="1037"/>
          <ac:picMkLst>
            <pc:docMk/>
            <pc:sldMk cId="4254848888" sldId="268"/>
            <ac:picMk id="1032" creationId="{9207646F-911E-6453-A1D7-FDABD7808BCA}"/>
          </ac:picMkLst>
        </pc:picChg>
        <pc:picChg chg="add mod">
          <ac:chgData name="Luigi Cacciapuoti" userId="de945fca-4432-402f-8a43-da3c0107fb2f" providerId="ADAL" clId="{4956B4B8-7493-4E01-AD52-0009080F0713}" dt="2023-05-15T05:29:01.863" v="195" actId="1038"/>
          <ac:picMkLst>
            <pc:docMk/>
            <pc:sldMk cId="4254848888" sldId="268"/>
            <ac:picMk id="1034" creationId="{E73413A1-1FE6-7580-2853-D844B164A3A8}"/>
          </ac:picMkLst>
        </pc:picChg>
        <pc:picChg chg="add mod">
          <ac:chgData name="Luigi Cacciapuoti" userId="de945fca-4432-402f-8a43-da3c0107fb2f" providerId="ADAL" clId="{4956B4B8-7493-4E01-AD52-0009080F0713}" dt="2023-05-15T05:29:01.863" v="195" actId="1038"/>
          <ac:picMkLst>
            <pc:docMk/>
            <pc:sldMk cId="4254848888" sldId="268"/>
            <ac:picMk id="1036" creationId="{3EB8CC9C-24C9-495B-E6AE-48916199F640}"/>
          </ac:picMkLst>
        </pc:picChg>
        <pc:picChg chg="add mod">
          <ac:chgData name="Luigi Cacciapuoti" userId="de945fca-4432-402f-8a43-da3c0107fb2f" providerId="ADAL" clId="{4956B4B8-7493-4E01-AD52-0009080F0713}" dt="2023-05-15T05:29:01.863" v="195" actId="1038"/>
          <ac:picMkLst>
            <pc:docMk/>
            <pc:sldMk cId="4254848888" sldId="268"/>
            <ac:picMk id="1038" creationId="{D28F2A51-59D5-3960-2C6D-C073A60B5684}"/>
          </ac:picMkLst>
        </pc:picChg>
        <pc:picChg chg="add mod">
          <ac:chgData name="Luigi Cacciapuoti" userId="de945fca-4432-402f-8a43-da3c0107fb2f" providerId="ADAL" clId="{4956B4B8-7493-4E01-AD52-0009080F0713}" dt="2023-05-15T05:29:01.863" v="195" actId="1038"/>
          <ac:picMkLst>
            <pc:docMk/>
            <pc:sldMk cId="4254848888" sldId="268"/>
            <ac:picMk id="1040" creationId="{26FAB396-20B5-27E9-AA24-FD4DD8F73418}"/>
          </ac:picMkLst>
        </pc:picChg>
        <pc:picChg chg="add mod">
          <ac:chgData name="Luigi Cacciapuoti" userId="de945fca-4432-402f-8a43-da3c0107fb2f" providerId="ADAL" clId="{4956B4B8-7493-4E01-AD52-0009080F0713}" dt="2023-05-15T05:29:16.781" v="216" actId="1037"/>
          <ac:picMkLst>
            <pc:docMk/>
            <pc:sldMk cId="4254848888" sldId="268"/>
            <ac:picMk id="1042" creationId="{5BB2E717-9978-17CB-C161-2960AD699BFE}"/>
          </ac:picMkLst>
        </pc:picChg>
      </pc:sldChg>
      <pc:sldChg chg="addSp delSp modSp new mod">
        <pc:chgData name="Luigi Cacciapuoti" userId="de945fca-4432-402f-8a43-da3c0107fb2f" providerId="ADAL" clId="{4956B4B8-7493-4E01-AD52-0009080F0713}" dt="2023-05-15T06:53:41.631" v="1300" actId="14100"/>
        <pc:sldMkLst>
          <pc:docMk/>
          <pc:sldMk cId="2661076812" sldId="269"/>
        </pc:sldMkLst>
        <pc:spChg chg="mod">
          <ac:chgData name="Luigi Cacciapuoti" userId="de945fca-4432-402f-8a43-da3c0107fb2f" providerId="ADAL" clId="{4956B4B8-7493-4E01-AD52-0009080F0713}" dt="2023-05-15T05:59:46.989" v="722" actId="20577"/>
          <ac:spMkLst>
            <pc:docMk/>
            <pc:sldMk cId="2661076812" sldId="269"/>
            <ac:spMk id="2" creationId="{70DD49BB-1DBD-256B-6065-67F929782EF9}"/>
          </ac:spMkLst>
        </pc:spChg>
        <pc:spChg chg="add del mod">
          <ac:chgData name="Luigi Cacciapuoti" userId="de945fca-4432-402f-8a43-da3c0107fb2f" providerId="ADAL" clId="{4956B4B8-7493-4E01-AD52-0009080F0713}" dt="2023-05-15T06:24:39.289" v="992" actId="1037"/>
          <ac:spMkLst>
            <pc:docMk/>
            <pc:sldMk cId="2661076812" sldId="269"/>
            <ac:spMk id="3" creationId="{9D1E9840-6CE8-7BAE-EE0F-B0041B07C5CB}"/>
          </ac:spMkLst>
        </pc:spChg>
        <pc:spChg chg="add mod">
          <ac:chgData name="Luigi Cacciapuoti" userId="de945fca-4432-402f-8a43-da3c0107fb2f" providerId="ADAL" clId="{4956B4B8-7493-4E01-AD52-0009080F0713}" dt="2023-05-15T06:53:41.631" v="1300" actId="14100"/>
          <ac:spMkLst>
            <pc:docMk/>
            <pc:sldMk cId="2661076812" sldId="269"/>
            <ac:spMk id="10" creationId="{D58642B1-5136-8ADD-7B68-CA41E7865DAC}"/>
          </ac:spMkLst>
        </pc:spChg>
        <pc:picChg chg="add del">
          <ac:chgData name="Luigi Cacciapuoti" userId="de945fca-4432-402f-8a43-da3c0107fb2f" providerId="ADAL" clId="{4956B4B8-7493-4E01-AD52-0009080F0713}" dt="2023-05-15T06:09:45.416" v="729" actId="22"/>
          <ac:picMkLst>
            <pc:docMk/>
            <pc:sldMk cId="2661076812" sldId="269"/>
            <ac:picMk id="5" creationId="{41661757-DF6F-D7C0-82DC-3AAC79FC0203}"/>
          </ac:picMkLst>
        </pc:picChg>
        <pc:picChg chg="add mod">
          <ac:chgData name="Luigi Cacciapuoti" userId="de945fca-4432-402f-8a43-da3c0107fb2f" providerId="ADAL" clId="{4956B4B8-7493-4E01-AD52-0009080F0713}" dt="2023-05-15T06:21:19.770" v="770" actId="1076"/>
          <ac:picMkLst>
            <pc:docMk/>
            <pc:sldMk cId="2661076812" sldId="269"/>
            <ac:picMk id="7" creationId="{003724DE-EF4F-5FFE-0ED5-2258791B557D}"/>
          </ac:picMkLst>
        </pc:picChg>
        <pc:picChg chg="add mod">
          <ac:chgData name="Luigi Cacciapuoti" userId="de945fca-4432-402f-8a43-da3c0107fb2f" providerId="ADAL" clId="{4956B4B8-7493-4E01-AD52-0009080F0713}" dt="2023-05-15T06:21:02.787" v="766" actId="1076"/>
          <ac:picMkLst>
            <pc:docMk/>
            <pc:sldMk cId="2661076812" sldId="269"/>
            <ac:picMk id="9" creationId="{8FA7DE4F-BE6F-6919-3624-3BA00A8801EC}"/>
          </ac:picMkLst>
        </pc:picChg>
      </pc:sldChg>
      <pc:sldChg chg="addSp delSp modSp new mod">
        <pc:chgData name="Luigi Cacciapuoti" userId="de945fca-4432-402f-8a43-da3c0107fb2f" providerId="ADAL" clId="{4956B4B8-7493-4E01-AD52-0009080F0713}" dt="2023-05-18T11:14:46.825" v="2430" actId="1076"/>
        <pc:sldMkLst>
          <pc:docMk/>
          <pc:sldMk cId="1302522792" sldId="270"/>
        </pc:sldMkLst>
        <pc:spChg chg="mod">
          <ac:chgData name="Luigi Cacciapuoti" userId="de945fca-4432-402f-8a43-da3c0107fb2f" providerId="ADAL" clId="{4956B4B8-7493-4E01-AD52-0009080F0713}" dt="2023-05-18T11:00:42.716" v="2380" actId="20577"/>
          <ac:spMkLst>
            <pc:docMk/>
            <pc:sldMk cId="1302522792" sldId="270"/>
            <ac:spMk id="2" creationId="{F01F0858-1EE8-DC09-46CB-D726AFEDEAA5}"/>
          </ac:spMkLst>
        </pc:spChg>
        <pc:spChg chg="del">
          <ac:chgData name="Luigi Cacciapuoti" userId="de945fca-4432-402f-8a43-da3c0107fb2f" providerId="ADAL" clId="{4956B4B8-7493-4E01-AD52-0009080F0713}" dt="2023-05-15T13:24:45.682" v="1301"/>
          <ac:spMkLst>
            <pc:docMk/>
            <pc:sldMk cId="1302522792" sldId="270"/>
            <ac:spMk id="3" creationId="{1F83B120-ED91-34A5-7CFF-A938D862FADC}"/>
          </ac:spMkLst>
        </pc:spChg>
        <pc:spChg chg="add del mod">
          <ac:chgData name="Luigi Cacciapuoti" userId="de945fca-4432-402f-8a43-da3c0107fb2f" providerId="ADAL" clId="{4956B4B8-7493-4E01-AD52-0009080F0713}" dt="2023-05-18T11:00:48.672" v="2382" actId="478"/>
          <ac:spMkLst>
            <pc:docMk/>
            <pc:sldMk cId="1302522792" sldId="270"/>
            <ac:spMk id="4" creationId="{7438B08B-A1D8-5324-042A-0F90B9FB3D43}"/>
          </ac:spMkLst>
        </pc:spChg>
        <pc:spChg chg="add mod">
          <ac:chgData name="Luigi Cacciapuoti" userId="de945fca-4432-402f-8a43-da3c0107fb2f" providerId="ADAL" clId="{4956B4B8-7493-4E01-AD52-0009080F0713}" dt="2023-05-18T11:11:01.757" v="2427" actId="1076"/>
          <ac:spMkLst>
            <pc:docMk/>
            <pc:sldMk cId="1302522792" sldId="270"/>
            <ac:spMk id="5" creationId="{ED8E0DB5-47E2-65A6-A193-73023E192C50}"/>
          </ac:spMkLst>
        </pc:spChg>
        <pc:spChg chg="add del mod">
          <ac:chgData name="Luigi Cacciapuoti" userId="de945fca-4432-402f-8a43-da3c0107fb2f" providerId="ADAL" clId="{4956B4B8-7493-4E01-AD52-0009080F0713}" dt="2023-05-15T13:32:48.889" v="1314"/>
          <ac:spMkLst>
            <pc:docMk/>
            <pc:sldMk cId="1302522792" sldId="270"/>
            <ac:spMk id="8" creationId="{67648A7C-313E-1E1E-A2BA-99614441BE63}"/>
          </ac:spMkLst>
        </pc:spChg>
        <pc:spChg chg="add mod">
          <ac:chgData name="Luigi Cacciapuoti" userId="de945fca-4432-402f-8a43-da3c0107fb2f" providerId="ADAL" clId="{4956B4B8-7493-4E01-AD52-0009080F0713}" dt="2023-05-18T11:14:46.825" v="2430" actId="1076"/>
          <ac:spMkLst>
            <pc:docMk/>
            <pc:sldMk cId="1302522792" sldId="270"/>
            <ac:spMk id="8" creationId="{8F98258C-1849-4D71-CFAC-C486C3DB2477}"/>
          </ac:spMkLst>
        </pc:spChg>
        <pc:spChg chg="add del mod">
          <ac:chgData name="Luigi Cacciapuoti" userId="de945fca-4432-402f-8a43-da3c0107fb2f" providerId="ADAL" clId="{4956B4B8-7493-4E01-AD52-0009080F0713}" dt="2023-05-18T11:08:42.866" v="2405" actId="478"/>
          <ac:spMkLst>
            <pc:docMk/>
            <pc:sldMk cId="1302522792" sldId="270"/>
            <ac:spMk id="9" creationId="{31FF3EC1-9205-78AC-E221-2EA3C95F0BE3}"/>
          </ac:spMkLst>
        </pc:spChg>
        <pc:grpChg chg="add del mod">
          <ac:chgData name="Luigi Cacciapuoti" userId="de945fca-4432-402f-8a43-da3c0107fb2f" providerId="ADAL" clId="{4956B4B8-7493-4E01-AD52-0009080F0713}" dt="2023-05-18T11:00:46.499" v="2381" actId="478"/>
          <ac:grpSpMkLst>
            <pc:docMk/>
            <pc:sldMk cId="1302522792" sldId="270"/>
            <ac:grpSpMk id="3" creationId="{0DF2DA21-FEC3-03A6-68E5-51896F52DF9F}"/>
          </ac:grpSpMkLst>
        </pc:grpChg>
        <pc:picChg chg="add del mod">
          <ac:chgData name="Luigi Cacciapuoti" userId="de945fca-4432-402f-8a43-da3c0107fb2f" providerId="ADAL" clId="{4956B4B8-7493-4E01-AD52-0009080F0713}" dt="2023-05-15T13:26:49.675" v="1310" actId="478"/>
          <ac:picMkLst>
            <pc:docMk/>
            <pc:sldMk cId="1302522792" sldId="270"/>
            <ac:picMk id="5" creationId="{6B9D4E3E-4987-DF0F-4CE7-B61E1168C391}"/>
          </ac:picMkLst>
        </pc:picChg>
        <pc:picChg chg="add del mod">
          <ac:chgData name="Luigi Cacciapuoti" userId="de945fca-4432-402f-8a43-da3c0107fb2f" providerId="ADAL" clId="{4956B4B8-7493-4E01-AD52-0009080F0713}" dt="2023-05-18T11:08:40.718" v="2404" actId="478"/>
          <ac:picMkLst>
            <pc:docMk/>
            <pc:sldMk cId="1302522792" sldId="270"/>
            <ac:picMk id="6" creationId="{DF414AEB-3506-E80F-110C-5DA0CBBA1DC3}"/>
          </ac:picMkLst>
        </pc:picChg>
        <pc:picChg chg="add mod ord modCrop">
          <ac:chgData name="Luigi Cacciapuoti" userId="de945fca-4432-402f-8a43-da3c0107fb2f" providerId="ADAL" clId="{4956B4B8-7493-4E01-AD52-0009080F0713}" dt="2023-05-16T08:20:53.950" v="1741" actId="1036"/>
          <ac:picMkLst>
            <pc:docMk/>
            <pc:sldMk cId="1302522792" sldId="270"/>
            <ac:picMk id="7" creationId="{A0960FD6-BC8D-C7C3-056B-847CA23A257D}"/>
          </ac:picMkLst>
        </pc:picChg>
        <pc:picChg chg="add del mod">
          <ac:chgData name="Luigi Cacciapuoti" userId="de945fca-4432-402f-8a43-da3c0107fb2f" providerId="ADAL" clId="{4956B4B8-7493-4E01-AD52-0009080F0713}" dt="2023-05-18T11:08:27.056" v="2401" actId="478"/>
          <ac:picMkLst>
            <pc:docMk/>
            <pc:sldMk cId="1302522792" sldId="270"/>
            <ac:picMk id="10" creationId="{041EADDC-1A1D-D218-F602-B7FA1525484A}"/>
          </ac:picMkLst>
        </pc:picChg>
        <pc:picChg chg="add mod modCrop">
          <ac:chgData name="Luigi Cacciapuoti" userId="de945fca-4432-402f-8a43-da3c0107fb2f" providerId="ADAL" clId="{4956B4B8-7493-4E01-AD52-0009080F0713}" dt="2023-05-16T08:21:14.920" v="1760" actId="1035"/>
          <ac:picMkLst>
            <pc:docMk/>
            <pc:sldMk cId="1302522792" sldId="270"/>
            <ac:picMk id="12" creationId="{00B7B607-2FA2-1847-A0E8-2EF9932617D0}"/>
          </ac:picMkLst>
        </pc:picChg>
        <pc:picChg chg="add mod modCrop">
          <ac:chgData name="Luigi Cacciapuoti" userId="de945fca-4432-402f-8a43-da3c0107fb2f" providerId="ADAL" clId="{4956B4B8-7493-4E01-AD52-0009080F0713}" dt="2023-05-18T11:10:52.431" v="2426" actId="1076"/>
          <ac:picMkLst>
            <pc:docMk/>
            <pc:sldMk cId="1302522792" sldId="270"/>
            <ac:picMk id="13" creationId="{CDEE777C-8F63-AF64-7316-B1B0C02C4218}"/>
          </ac:picMkLst>
        </pc:picChg>
      </pc:sldChg>
      <pc:sldChg chg="add del">
        <pc:chgData name="Luigi Cacciapuoti" userId="de945fca-4432-402f-8a43-da3c0107fb2f" providerId="ADAL" clId="{4956B4B8-7493-4E01-AD52-0009080F0713}" dt="2023-05-16T09:46:28.743" v="2252" actId="47"/>
        <pc:sldMkLst>
          <pc:docMk/>
          <pc:sldMk cId="270156954" sldId="271"/>
        </pc:sldMkLst>
      </pc:sldChg>
      <pc:sldChg chg="add">
        <pc:chgData name="Luigi Cacciapuoti" userId="de945fca-4432-402f-8a43-da3c0107fb2f" providerId="ADAL" clId="{4956B4B8-7493-4E01-AD52-0009080F0713}" dt="2023-05-18T10:54:41.393" v="2290"/>
        <pc:sldMkLst>
          <pc:docMk/>
          <pc:sldMk cId="4202667969" sldId="271"/>
        </pc:sldMkLst>
      </pc:sldChg>
      <pc:sldChg chg="addSp delSp modSp add mod">
        <pc:chgData name="Luigi Cacciapuoti" userId="de945fca-4432-402f-8a43-da3c0107fb2f" providerId="ADAL" clId="{4956B4B8-7493-4E01-AD52-0009080F0713}" dt="2023-05-18T16:32:01.808" v="2832" actId="1036"/>
        <pc:sldMkLst>
          <pc:docMk/>
          <pc:sldMk cId="119520446" sldId="272"/>
        </pc:sldMkLst>
        <pc:spChg chg="mod">
          <ac:chgData name="Luigi Cacciapuoti" userId="de945fca-4432-402f-8a43-da3c0107fb2f" providerId="ADAL" clId="{4956B4B8-7493-4E01-AD52-0009080F0713}" dt="2023-05-18T10:55:27.351" v="2319" actId="20577"/>
          <ac:spMkLst>
            <pc:docMk/>
            <pc:sldMk cId="119520446" sldId="272"/>
            <ac:spMk id="2" creationId="{00000000-0000-0000-0000-000000000000}"/>
          </ac:spMkLst>
        </pc:spChg>
        <pc:spChg chg="add mod">
          <ac:chgData name="Luigi Cacciapuoti" userId="de945fca-4432-402f-8a43-da3c0107fb2f" providerId="ADAL" clId="{4956B4B8-7493-4E01-AD52-0009080F0713}" dt="2023-05-18T10:59:13.212" v="2357" actId="688"/>
          <ac:spMkLst>
            <pc:docMk/>
            <pc:sldMk cId="119520446" sldId="272"/>
            <ac:spMk id="23" creationId="{C83B4ADD-2604-145A-9EC1-59D386258E2F}"/>
          </ac:spMkLst>
        </pc:spChg>
        <pc:spChg chg="add mod">
          <ac:chgData name="Luigi Cacciapuoti" userId="de945fca-4432-402f-8a43-da3c0107fb2f" providerId="ADAL" clId="{4956B4B8-7493-4E01-AD52-0009080F0713}" dt="2023-05-18T16:32:01.808" v="2832" actId="1036"/>
          <ac:spMkLst>
            <pc:docMk/>
            <pc:sldMk cId="119520446" sldId="272"/>
            <ac:spMk id="24" creationId="{371845D4-617F-F161-0CF1-AD09A22FDC25}"/>
          </ac:spMkLst>
        </pc:spChg>
        <pc:grpChg chg="del">
          <ac:chgData name="Luigi Cacciapuoti" userId="de945fca-4432-402f-8a43-da3c0107fb2f" providerId="ADAL" clId="{4956B4B8-7493-4E01-AD52-0009080F0713}" dt="2023-05-18T10:55:10.810" v="2293" actId="478"/>
          <ac:grpSpMkLst>
            <pc:docMk/>
            <pc:sldMk cId="119520446" sldId="272"/>
            <ac:grpSpMk id="5" creationId="{00000000-0000-0000-0000-000000000000}"/>
          </ac:grpSpMkLst>
        </pc:grpChg>
        <pc:picChg chg="mod">
          <ac:chgData name="Luigi Cacciapuoti" userId="de945fca-4432-402f-8a43-da3c0107fb2f" providerId="ADAL" clId="{4956B4B8-7493-4E01-AD52-0009080F0713}" dt="2023-05-18T16:32:01.808" v="2832" actId="1036"/>
          <ac:picMkLst>
            <pc:docMk/>
            <pc:sldMk cId="119520446" sldId="272"/>
            <ac:picMk id="4" creationId="{00000000-0000-0000-0000-000000000000}"/>
          </ac:picMkLst>
        </pc:picChg>
        <pc:picChg chg="add mod">
          <ac:chgData name="Luigi Cacciapuoti" userId="de945fca-4432-402f-8a43-da3c0107fb2f" providerId="ADAL" clId="{4956B4B8-7493-4E01-AD52-0009080F0713}" dt="2023-05-18T10:59:12.854" v="2355" actId="1076"/>
          <ac:picMkLst>
            <pc:docMk/>
            <pc:sldMk cId="119520446" sldId="272"/>
            <ac:picMk id="22" creationId="{0529C8A8-1ACF-8DB9-D834-5311461A8BB2}"/>
          </ac:picMkLst>
        </pc:picChg>
      </pc:sldChg>
      <pc:sldChg chg="add del">
        <pc:chgData name="Luigi Cacciapuoti" userId="de945fca-4432-402f-8a43-da3c0107fb2f" providerId="ADAL" clId="{4956B4B8-7493-4E01-AD52-0009080F0713}" dt="2023-05-16T09:46:29.771" v="2253" actId="47"/>
        <pc:sldMkLst>
          <pc:docMk/>
          <pc:sldMk cId="3013714029" sldId="272"/>
        </pc:sldMkLst>
      </pc:sldChg>
      <pc:sldChg chg="add del">
        <pc:chgData name="Luigi Cacciapuoti" userId="de945fca-4432-402f-8a43-da3c0107fb2f" providerId="ADAL" clId="{4956B4B8-7493-4E01-AD52-0009080F0713}" dt="2023-05-16T09:46:30.684" v="2254" actId="47"/>
        <pc:sldMkLst>
          <pc:docMk/>
          <pc:sldMk cId="436099045" sldId="273"/>
        </pc:sldMkLst>
      </pc:sldChg>
      <pc:sldChg chg="add">
        <pc:chgData name="Luigi Cacciapuoti" userId="de945fca-4432-402f-8a43-da3c0107fb2f" providerId="ADAL" clId="{4956B4B8-7493-4E01-AD52-0009080F0713}" dt="2023-05-18T11:00:07.661" v="2366"/>
        <pc:sldMkLst>
          <pc:docMk/>
          <pc:sldMk cId="2678342733" sldId="273"/>
        </pc:sldMkLst>
      </pc:sldChg>
      <pc:sldChg chg="delSp modSp add mod">
        <pc:chgData name="Luigi Cacciapuoti" userId="de945fca-4432-402f-8a43-da3c0107fb2f" providerId="ADAL" clId="{4956B4B8-7493-4E01-AD52-0009080F0713}" dt="2023-05-19T06:09:27.296" v="2963" actId="20577"/>
        <pc:sldMkLst>
          <pc:docMk/>
          <pc:sldMk cId="147256459" sldId="274"/>
        </pc:sldMkLst>
        <pc:graphicFrameChg chg="mod modGraphic">
          <ac:chgData name="Luigi Cacciapuoti" userId="de945fca-4432-402f-8a43-da3c0107fb2f" providerId="ADAL" clId="{4956B4B8-7493-4E01-AD52-0009080F0713}" dt="2023-05-19T06:09:27.296" v="2963" actId="20577"/>
          <ac:graphicFrameMkLst>
            <pc:docMk/>
            <pc:sldMk cId="147256459" sldId="274"/>
            <ac:graphicFrameMk id="5" creationId="{00000000-0000-0000-0000-000000000000}"/>
          </ac:graphicFrameMkLst>
        </pc:graphicFrameChg>
        <pc:picChg chg="mod">
          <ac:chgData name="Luigi Cacciapuoti" userId="de945fca-4432-402f-8a43-da3c0107fb2f" providerId="ADAL" clId="{4956B4B8-7493-4E01-AD52-0009080F0713}" dt="2023-05-19T06:08:05.408" v="2917" actId="1076"/>
          <ac:picMkLst>
            <pc:docMk/>
            <pc:sldMk cId="147256459" sldId="274"/>
            <ac:picMk id="6" creationId="{00000000-0000-0000-0000-000000000000}"/>
          </ac:picMkLst>
        </pc:picChg>
        <pc:picChg chg="del">
          <ac:chgData name="Luigi Cacciapuoti" userId="de945fca-4432-402f-8a43-da3c0107fb2f" providerId="ADAL" clId="{4956B4B8-7493-4E01-AD52-0009080F0713}" dt="2023-05-18T11:21:33.480" v="2435" actId="478"/>
          <ac:picMkLst>
            <pc:docMk/>
            <pc:sldMk cId="147256459" sldId="274"/>
            <ac:picMk id="9" creationId="{00000000-0000-0000-0000-000000000000}"/>
          </ac:picMkLst>
        </pc:picChg>
        <pc:picChg chg="mod">
          <ac:chgData name="Luigi Cacciapuoti" userId="de945fca-4432-402f-8a43-da3c0107fb2f" providerId="ADAL" clId="{4956B4B8-7493-4E01-AD52-0009080F0713}" dt="2023-05-18T11:22:39.082" v="2461" actId="1038"/>
          <ac:picMkLst>
            <pc:docMk/>
            <pc:sldMk cId="147256459" sldId="274"/>
            <ac:picMk id="20" creationId="{00000000-0000-0000-0000-000000000000}"/>
          </ac:picMkLst>
        </pc:picChg>
      </pc:sldChg>
      <pc:sldChg chg="add del">
        <pc:chgData name="Luigi Cacciapuoti" userId="de945fca-4432-402f-8a43-da3c0107fb2f" providerId="ADAL" clId="{4956B4B8-7493-4E01-AD52-0009080F0713}" dt="2023-05-16T09:46:33.327" v="2255" actId="47"/>
        <pc:sldMkLst>
          <pc:docMk/>
          <pc:sldMk cId="1411015481" sldId="274"/>
        </pc:sldMkLst>
      </pc:sldChg>
      <pc:sldChg chg="add del">
        <pc:chgData name="Luigi Cacciapuoti" userId="de945fca-4432-402f-8a43-da3c0107fb2f" providerId="ADAL" clId="{4956B4B8-7493-4E01-AD52-0009080F0713}" dt="2023-05-18T11:20:14.273" v="2431" actId="47"/>
        <pc:sldMkLst>
          <pc:docMk/>
          <pc:sldMk cId="2528419053" sldId="274"/>
        </pc:sldMkLst>
      </pc:sldChg>
      <pc:sldChg chg="addSp delSp modSp add del mod modShow">
        <pc:chgData name="Luigi Cacciapuoti" userId="de945fca-4432-402f-8a43-da3c0107fb2f" providerId="ADAL" clId="{4956B4B8-7493-4E01-AD52-0009080F0713}" dt="2023-05-18T17:00:42.714" v="2836" actId="47"/>
        <pc:sldMkLst>
          <pc:docMk/>
          <pc:sldMk cId="436099045" sldId="275"/>
        </pc:sldMkLst>
        <pc:spChg chg="mod">
          <ac:chgData name="Luigi Cacciapuoti" userId="de945fca-4432-402f-8a43-da3c0107fb2f" providerId="ADAL" clId="{4956B4B8-7493-4E01-AD52-0009080F0713}" dt="2023-05-18T11:52:59.400" v="2676" actId="14100"/>
          <ac:spMkLst>
            <pc:docMk/>
            <pc:sldMk cId="436099045" sldId="275"/>
            <ac:spMk id="3" creationId="{00000000-0000-0000-0000-000000000000}"/>
          </ac:spMkLst>
        </pc:spChg>
        <pc:picChg chg="del">
          <ac:chgData name="Luigi Cacciapuoti" userId="de945fca-4432-402f-8a43-da3c0107fb2f" providerId="ADAL" clId="{4956B4B8-7493-4E01-AD52-0009080F0713}" dt="2023-05-18T11:43:54.953" v="2656" actId="478"/>
          <ac:picMkLst>
            <pc:docMk/>
            <pc:sldMk cId="436099045" sldId="275"/>
            <ac:picMk id="4" creationId="{00000000-0000-0000-0000-000000000000}"/>
          </ac:picMkLst>
        </pc:picChg>
        <pc:picChg chg="del">
          <ac:chgData name="Luigi Cacciapuoti" userId="de945fca-4432-402f-8a43-da3c0107fb2f" providerId="ADAL" clId="{4956B4B8-7493-4E01-AD52-0009080F0713}" dt="2023-05-18T11:43:55.804" v="2657" actId="478"/>
          <ac:picMkLst>
            <pc:docMk/>
            <pc:sldMk cId="436099045" sldId="275"/>
            <ac:picMk id="5" creationId="{00000000-0000-0000-0000-000000000000}"/>
          </ac:picMkLst>
        </pc:picChg>
        <pc:picChg chg="add mod">
          <ac:chgData name="Luigi Cacciapuoti" userId="de945fca-4432-402f-8a43-da3c0107fb2f" providerId="ADAL" clId="{4956B4B8-7493-4E01-AD52-0009080F0713}" dt="2023-05-18T11:53:07.036" v="2678" actId="1076"/>
          <ac:picMkLst>
            <pc:docMk/>
            <pc:sldMk cId="436099045" sldId="275"/>
            <ac:picMk id="6" creationId="{AAACFD9E-2701-89D5-73A3-B29D3B625BB8}"/>
          </ac:picMkLst>
        </pc:picChg>
      </pc:sldChg>
      <pc:sldChg chg="add del">
        <pc:chgData name="Luigi Cacciapuoti" userId="de945fca-4432-402f-8a43-da3c0107fb2f" providerId="ADAL" clId="{4956B4B8-7493-4E01-AD52-0009080F0713}" dt="2023-05-16T09:46:34.170" v="2256" actId="47"/>
        <pc:sldMkLst>
          <pc:docMk/>
          <pc:sldMk cId="3770048535" sldId="275"/>
        </pc:sldMkLst>
      </pc:sldChg>
      <pc:sldChg chg="add del ord">
        <pc:chgData name="Luigi Cacciapuoti" userId="de945fca-4432-402f-8a43-da3c0107fb2f" providerId="ADAL" clId="{4956B4B8-7493-4E01-AD52-0009080F0713}" dt="2023-05-16T09:46:26.408" v="2251" actId="47"/>
        <pc:sldMkLst>
          <pc:docMk/>
          <pc:sldMk cId="1149854042" sldId="276"/>
        </pc:sldMkLst>
      </pc:sldChg>
      <pc:sldChg chg="add del">
        <pc:chgData name="Luigi Cacciapuoti" userId="de945fca-4432-402f-8a43-da3c0107fb2f" providerId="ADAL" clId="{4956B4B8-7493-4E01-AD52-0009080F0713}" dt="2023-05-18T11:49:58.768" v="2665" actId="47"/>
        <pc:sldMkLst>
          <pc:docMk/>
          <pc:sldMk cId="1411015481" sldId="276"/>
        </pc:sldMkLst>
      </pc:sldChg>
      <pc:sldChg chg="add del">
        <pc:chgData name="Luigi Cacciapuoti" userId="de945fca-4432-402f-8a43-da3c0107fb2f" providerId="ADAL" clId="{4956B4B8-7493-4E01-AD52-0009080F0713}" dt="2023-05-18T11:50:02.318" v="2666" actId="47"/>
        <pc:sldMkLst>
          <pc:docMk/>
          <pc:sldMk cId="3770048535" sldId="277"/>
        </pc:sldMkLst>
      </pc:sldChg>
      <pc:sldChg chg="add del">
        <pc:chgData name="Luigi Cacciapuoti" userId="de945fca-4432-402f-8a43-da3c0107fb2f" providerId="ADAL" clId="{4956B4B8-7493-4E01-AD52-0009080F0713}" dt="2023-05-18T11:27:52.115" v="2479" actId="47"/>
        <pc:sldMkLst>
          <pc:docMk/>
          <pc:sldMk cId="2787694739" sldId="278"/>
        </pc:sldMkLst>
      </pc:sldChg>
      <pc:sldChg chg="add del">
        <pc:chgData name="Luigi Cacciapuoti" userId="de945fca-4432-402f-8a43-da3c0107fb2f" providerId="ADAL" clId="{4956B4B8-7493-4E01-AD52-0009080F0713}" dt="2023-05-18T11:27:56.936" v="2480" actId="47"/>
        <pc:sldMkLst>
          <pc:docMk/>
          <pc:sldMk cId="543057341" sldId="279"/>
        </pc:sldMkLst>
      </pc:sldChg>
      <pc:sldChg chg="add del">
        <pc:chgData name="Luigi Cacciapuoti" userId="de945fca-4432-402f-8a43-da3c0107fb2f" providerId="ADAL" clId="{4956B4B8-7493-4E01-AD52-0009080F0713}" dt="2023-05-18T11:28:00.453" v="2481" actId="47"/>
        <pc:sldMkLst>
          <pc:docMk/>
          <pc:sldMk cId="29961291" sldId="280"/>
        </pc:sldMkLst>
      </pc:sldChg>
      <pc:sldChg chg="add del mod ord modShow">
        <pc:chgData name="Luigi Cacciapuoti" userId="de945fca-4432-402f-8a43-da3c0107fb2f" providerId="ADAL" clId="{4956B4B8-7493-4E01-AD52-0009080F0713}" dt="2023-05-18T17:00:37.714" v="2833" actId="47"/>
        <pc:sldMkLst>
          <pc:docMk/>
          <pc:sldMk cId="1149854042" sldId="281"/>
        </pc:sldMkLst>
      </pc:sldChg>
      <pc:sldChg chg="add del">
        <pc:chgData name="Luigi Cacciapuoti" userId="de945fca-4432-402f-8a43-da3c0107fb2f" providerId="ADAL" clId="{4956B4B8-7493-4E01-AD52-0009080F0713}" dt="2023-05-18T11:39:54.378" v="2653" actId="47"/>
        <pc:sldMkLst>
          <pc:docMk/>
          <pc:sldMk cId="270156954" sldId="282"/>
        </pc:sldMkLst>
      </pc:sldChg>
      <pc:sldChg chg="add del mod modShow">
        <pc:chgData name="Luigi Cacciapuoti" userId="de945fca-4432-402f-8a43-da3c0107fb2f" providerId="ADAL" clId="{4956B4B8-7493-4E01-AD52-0009080F0713}" dt="2023-05-18T17:00:40.908" v="2835" actId="47"/>
        <pc:sldMkLst>
          <pc:docMk/>
          <pc:sldMk cId="3013714029" sldId="283"/>
        </pc:sldMkLst>
      </pc:sldChg>
      <pc:sldChg chg="add del mod ord modShow">
        <pc:chgData name="Luigi Cacciapuoti" userId="de945fca-4432-402f-8a43-da3c0107fb2f" providerId="ADAL" clId="{4956B4B8-7493-4E01-AD52-0009080F0713}" dt="2023-05-18T17:00:39.793" v="2834" actId="47"/>
        <pc:sldMkLst>
          <pc:docMk/>
          <pc:sldMk cId="270156954" sldId="284"/>
        </pc:sldMkLst>
      </pc:sldChg>
      <pc:sldMasterChg chg="modSp mod">
        <pc:chgData name="Luigi Cacciapuoti" userId="de945fca-4432-402f-8a43-da3c0107fb2f" providerId="ADAL" clId="{4956B4B8-7493-4E01-AD52-0009080F0713}" dt="2023-05-15T13:45:46.743" v="1334" actId="20577"/>
        <pc:sldMasterMkLst>
          <pc:docMk/>
          <pc:sldMasterMk cId="0" sldId="2147487131"/>
        </pc:sldMasterMkLst>
        <pc:spChg chg="mod">
          <ac:chgData name="Luigi Cacciapuoti" userId="de945fca-4432-402f-8a43-da3c0107fb2f" providerId="ADAL" clId="{4956B4B8-7493-4E01-AD52-0009080F0713}" dt="2023-05-15T13:45:46.743" v="1334" actId="20577"/>
          <ac:spMkLst>
            <pc:docMk/>
            <pc:sldMasterMk cId="0" sldId="2147487131"/>
            <ac:spMk id="121" creationId="{3C549275-6783-7945-A889-48A7AC6D14D0}"/>
          </ac:spMkLst>
        </pc:spChg>
      </pc:sldMasterChg>
      <pc:sldMasterChg chg="modSp mod">
        <pc:chgData name="Luigi Cacciapuoti" userId="de945fca-4432-402f-8a43-da3c0107fb2f" providerId="ADAL" clId="{4956B4B8-7493-4E01-AD52-0009080F0713}" dt="2023-05-15T13:45:46.744" v="1335" actId="20577"/>
        <pc:sldMasterMkLst>
          <pc:docMk/>
          <pc:sldMasterMk cId="0" sldId="2147487139"/>
        </pc:sldMasterMkLst>
        <pc:spChg chg="mod">
          <ac:chgData name="Luigi Cacciapuoti" userId="de945fca-4432-402f-8a43-da3c0107fb2f" providerId="ADAL" clId="{4956B4B8-7493-4E01-AD52-0009080F0713}" dt="2023-05-15T13:45:46.744" v="1335" actId="20577"/>
          <ac:spMkLst>
            <pc:docMk/>
            <pc:sldMasterMk cId="0" sldId="2147487139"/>
            <ac:spMk id="37" creationId="{C22DBA60-B22E-694D-95B0-EA8E48E3C96C}"/>
          </ac:spMkLst>
        </pc:spChg>
      </pc:sldMasterChg>
      <pc:sldMasterChg chg="add addSldLayout">
        <pc:chgData name="Luigi Cacciapuoti" userId="de945fca-4432-402f-8a43-da3c0107fb2f" providerId="ADAL" clId="{4956B4B8-7493-4E01-AD52-0009080F0713}" dt="2023-05-16T09:41:40.707" v="2237" actId="27028"/>
        <pc:sldMasterMkLst>
          <pc:docMk/>
          <pc:sldMasterMk cId="0" sldId="2147487141"/>
        </pc:sldMasterMkLst>
        <pc:sldLayoutChg chg="add">
          <pc:chgData name="Luigi Cacciapuoti" userId="de945fca-4432-402f-8a43-da3c0107fb2f" providerId="ADAL" clId="{4956B4B8-7493-4E01-AD52-0009080F0713}" dt="2023-05-16T09:41:40.707" v="2237" actId="27028"/>
          <pc:sldLayoutMkLst>
            <pc:docMk/>
            <pc:sldMasterMk cId="0" sldId="2147487141"/>
            <pc:sldLayoutMk cId="2321008298" sldId="2147487142"/>
          </pc:sldLayoutMkLst>
        </pc:sldLayoutChg>
      </pc:sldMasterChg>
    </pc:docChg>
  </pc:docChgLst>
  <pc:docChgLst>
    <pc:chgData name="Luigi Cacciapuoti" userId="de945fca-4432-402f-8a43-da3c0107fb2f" providerId="ADAL" clId="{833BEACF-720E-4654-9290-D2652246B82E}"/>
    <pc:docChg chg="undo custSel addSld delSld modSld sldOrd addMainMaster delMainMaster">
      <pc:chgData name="Luigi Cacciapuoti" userId="de945fca-4432-402f-8a43-da3c0107fb2f" providerId="ADAL" clId="{833BEACF-720E-4654-9290-D2652246B82E}" dt="2023-10-09T12:52:42.677" v="2374" actId="14100"/>
      <pc:docMkLst>
        <pc:docMk/>
      </pc:docMkLst>
      <pc:sldChg chg="addSp modSp">
        <pc:chgData name="Luigi Cacciapuoti" userId="de945fca-4432-402f-8a43-da3c0107fb2f" providerId="ADAL" clId="{833BEACF-720E-4654-9290-D2652246B82E}" dt="2023-10-09T11:56:07.546" v="2162"/>
        <pc:sldMkLst>
          <pc:docMk/>
          <pc:sldMk cId="0" sldId="256"/>
        </pc:sldMkLst>
        <pc:picChg chg="add mod">
          <ac:chgData name="Luigi Cacciapuoti" userId="de945fca-4432-402f-8a43-da3c0107fb2f" providerId="ADAL" clId="{833BEACF-720E-4654-9290-D2652246B82E}" dt="2023-10-09T11:56:07.546" v="2162"/>
          <ac:picMkLst>
            <pc:docMk/>
            <pc:sldMk cId="0" sldId="256"/>
            <ac:picMk id="3" creationId="{42EB1676-6C4A-6CDF-0187-FE0FA82C3108}"/>
          </ac:picMkLst>
        </pc:picChg>
      </pc:sldChg>
      <pc:sldChg chg="addSp delSp modSp mod">
        <pc:chgData name="Luigi Cacciapuoti" userId="de945fca-4432-402f-8a43-da3c0107fb2f" providerId="ADAL" clId="{833BEACF-720E-4654-9290-D2652246B82E}" dt="2023-10-09T12:15:52.366" v="2244" actId="1076"/>
        <pc:sldMkLst>
          <pc:docMk/>
          <pc:sldMk cId="1665732163" sldId="258"/>
        </pc:sldMkLst>
        <pc:spChg chg="add del mod">
          <ac:chgData name="Luigi Cacciapuoti" userId="de945fca-4432-402f-8a43-da3c0107fb2f" providerId="ADAL" clId="{833BEACF-720E-4654-9290-D2652246B82E}" dt="2023-10-09T12:15:32.084" v="2240" actId="478"/>
          <ac:spMkLst>
            <pc:docMk/>
            <pc:sldMk cId="1665732163" sldId="258"/>
            <ac:spMk id="6" creationId="{A634AB49-CB79-4241-8EDC-709236C04B01}"/>
          </ac:spMkLst>
        </pc:spChg>
        <pc:picChg chg="del">
          <ac:chgData name="Luigi Cacciapuoti" userId="de945fca-4432-402f-8a43-da3c0107fb2f" providerId="ADAL" clId="{833BEACF-720E-4654-9290-D2652246B82E}" dt="2023-10-09T12:15:02.519" v="2235" actId="478"/>
          <ac:picMkLst>
            <pc:docMk/>
            <pc:sldMk cId="1665732163" sldId="258"/>
            <ac:picMk id="4" creationId="{00000000-0000-0000-0000-000000000000}"/>
          </ac:picMkLst>
        </pc:picChg>
        <pc:picChg chg="add mod">
          <ac:chgData name="Luigi Cacciapuoti" userId="de945fca-4432-402f-8a43-da3c0107fb2f" providerId="ADAL" clId="{833BEACF-720E-4654-9290-D2652246B82E}" dt="2023-10-09T12:15:52.366" v="2244" actId="1076"/>
          <ac:picMkLst>
            <pc:docMk/>
            <pc:sldMk cId="1665732163" sldId="258"/>
            <ac:picMk id="5" creationId="{39911A58-AC7D-CBA9-2600-DE3D75FF412F}"/>
          </ac:picMkLst>
        </pc:picChg>
      </pc:sldChg>
      <pc:sldChg chg="modSp mod">
        <pc:chgData name="Luigi Cacciapuoti" userId="de945fca-4432-402f-8a43-da3c0107fb2f" providerId="ADAL" clId="{833BEACF-720E-4654-9290-D2652246B82E}" dt="2023-10-09T08:07:23.166" v="201" actId="33524"/>
        <pc:sldMkLst>
          <pc:docMk/>
          <pc:sldMk cId="572454203" sldId="261"/>
        </pc:sldMkLst>
        <pc:spChg chg="mod">
          <ac:chgData name="Luigi Cacciapuoti" userId="de945fca-4432-402f-8a43-da3c0107fb2f" providerId="ADAL" clId="{833BEACF-720E-4654-9290-D2652246B82E}" dt="2023-10-09T08:07:23.166" v="201" actId="33524"/>
          <ac:spMkLst>
            <pc:docMk/>
            <pc:sldMk cId="572454203" sldId="261"/>
            <ac:spMk id="9" creationId="{00000000-0000-0000-0000-000000000000}"/>
          </ac:spMkLst>
        </pc:spChg>
      </pc:sldChg>
      <pc:sldChg chg="modSp mod">
        <pc:chgData name="Luigi Cacciapuoti" userId="de945fca-4432-402f-8a43-da3c0107fb2f" providerId="ADAL" clId="{833BEACF-720E-4654-9290-D2652246B82E}" dt="2023-10-09T11:59:49.884" v="2232" actId="120"/>
        <pc:sldMkLst>
          <pc:docMk/>
          <pc:sldMk cId="1302522792" sldId="270"/>
        </pc:sldMkLst>
        <pc:spChg chg="mod">
          <ac:chgData name="Luigi Cacciapuoti" userId="de945fca-4432-402f-8a43-da3c0107fb2f" providerId="ADAL" clId="{833BEACF-720E-4654-9290-D2652246B82E}" dt="2023-10-09T11:59:49.884" v="2232" actId="120"/>
          <ac:spMkLst>
            <pc:docMk/>
            <pc:sldMk cId="1302522792" sldId="270"/>
            <ac:spMk id="5" creationId="{ED8E0DB5-47E2-65A6-A193-73023E192C50}"/>
          </ac:spMkLst>
        </pc:spChg>
      </pc:sldChg>
      <pc:sldChg chg="addSp delSp modSp mod ord">
        <pc:chgData name="Luigi Cacciapuoti" userId="de945fca-4432-402f-8a43-da3c0107fb2f" providerId="ADAL" clId="{833BEACF-720E-4654-9290-D2652246B82E}" dt="2023-10-09T11:54:31.560" v="2120" actId="1076"/>
        <pc:sldMkLst>
          <pc:docMk/>
          <pc:sldMk cId="2883870483" sldId="276"/>
        </pc:sldMkLst>
        <pc:spChg chg="mod">
          <ac:chgData name="Luigi Cacciapuoti" userId="de945fca-4432-402f-8a43-da3c0107fb2f" providerId="ADAL" clId="{833BEACF-720E-4654-9290-D2652246B82E}" dt="2023-10-09T07:41:49.605" v="54" actId="20577"/>
          <ac:spMkLst>
            <pc:docMk/>
            <pc:sldMk cId="2883870483" sldId="276"/>
            <ac:spMk id="2" creationId="{D57941FD-B345-8849-1486-E47AC0C85958}"/>
          </ac:spMkLst>
        </pc:spChg>
        <pc:spChg chg="mod">
          <ac:chgData name="Luigi Cacciapuoti" userId="de945fca-4432-402f-8a43-da3c0107fb2f" providerId="ADAL" clId="{833BEACF-720E-4654-9290-D2652246B82E}" dt="2023-10-09T11:54:31.560" v="2120" actId="1076"/>
          <ac:spMkLst>
            <pc:docMk/>
            <pc:sldMk cId="2883870483" sldId="276"/>
            <ac:spMk id="12" creationId="{96B0CB28-5D7E-E93F-2BB7-8B25B85C6515}"/>
          </ac:spMkLst>
        </pc:spChg>
        <pc:spChg chg="del">
          <ac:chgData name="Luigi Cacciapuoti" userId="de945fca-4432-402f-8a43-da3c0107fb2f" providerId="ADAL" clId="{833BEACF-720E-4654-9290-D2652246B82E}" dt="2023-10-09T11:50:31.512" v="1954" actId="478"/>
          <ac:spMkLst>
            <pc:docMk/>
            <pc:sldMk cId="2883870483" sldId="276"/>
            <ac:spMk id="13" creationId="{BB7D64CA-374A-3B15-E300-675F04BF7B6D}"/>
          </ac:spMkLst>
        </pc:spChg>
        <pc:picChg chg="add del mod">
          <ac:chgData name="Luigi Cacciapuoti" userId="de945fca-4432-402f-8a43-da3c0107fb2f" providerId="ADAL" clId="{833BEACF-720E-4654-9290-D2652246B82E}" dt="2023-10-09T11:50:28.079" v="1952" actId="478"/>
          <ac:picMkLst>
            <pc:docMk/>
            <pc:sldMk cId="2883870483" sldId="276"/>
            <ac:picMk id="3" creationId="{8F14DD37-0BD3-1804-6A83-B82B71C7C3DE}"/>
          </ac:picMkLst>
        </pc:picChg>
        <pc:picChg chg="del">
          <ac:chgData name="Luigi Cacciapuoti" userId="de945fca-4432-402f-8a43-da3c0107fb2f" providerId="ADAL" clId="{833BEACF-720E-4654-9290-D2652246B82E}" dt="2023-10-09T11:50:28.927" v="1953" actId="478"/>
          <ac:picMkLst>
            <pc:docMk/>
            <pc:sldMk cId="2883870483" sldId="276"/>
            <ac:picMk id="10" creationId="{B1CDD6BA-91A8-5576-2223-5C8D376CED75}"/>
          </ac:picMkLst>
        </pc:picChg>
        <pc:picChg chg="mod">
          <ac:chgData name="Luigi Cacciapuoti" userId="de945fca-4432-402f-8a43-da3c0107fb2f" providerId="ADAL" clId="{833BEACF-720E-4654-9290-D2652246B82E}" dt="2023-10-09T11:51:02.763" v="1973" actId="1038"/>
          <ac:picMkLst>
            <pc:docMk/>
            <pc:sldMk cId="2883870483" sldId="276"/>
            <ac:picMk id="11" creationId="{FE5D80F8-915A-DD29-33BC-E67BD2DA286A}"/>
          </ac:picMkLst>
        </pc:picChg>
      </pc:sldChg>
      <pc:sldChg chg="modSp mod">
        <pc:chgData name="Luigi Cacciapuoti" userId="de945fca-4432-402f-8a43-da3c0107fb2f" providerId="ADAL" clId="{833BEACF-720E-4654-9290-D2652246B82E}" dt="2023-10-09T11:58:36.133" v="2230" actId="20577"/>
        <pc:sldMkLst>
          <pc:docMk/>
          <pc:sldMk cId="163155244" sldId="278"/>
        </pc:sldMkLst>
        <pc:spChg chg="mod">
          <ac:chgData name="Luigi Cacciapuoti" userId="de945fca-4432-402f-8a43-da3c0107fb2f" providerId="ADAL" clId="{833BEACF-720E-4654-9290-D2652246B82E}" dt="2023-10-09T11:58:36.133" v="2230" actId="20577"/>
          <ac:spMkLst>
            <pc:docMk/>
            <pc:sldMk cId="163155244" sldId="278"/>
            <ac:spMk id="4" creationId="{4DE8ECA4-3FB1-8313-ED30-EF748007A740}"/>
          </ac:spMkLst>
        </pc:spChg>
      </pc:sldChg>
      <pc:sldChg chg="addSp delSp modSp add del mod ord">
        <pc:chgData name="Luigi Cacciapuoti" userId="de945fca-4432-402f-8a43-da3c0107fb2f" providerId="ADAL" clId="{833BEACF-720E-4654-9290-D2652246B82E}" dt="2023-10-09T11:49:18.239" v="1951" actId="1036"/>
        <pc:sldMkLst>
          <pc:docMk/>
          <pc:sldMk cId="3933179109" sldId="286"/>
        </pc:sldMkLst>
        <pc:spChg chg="mod">
          <ac:chgData name="Luigi Cacciapuoti" userId="de945fca-4432-402f-8a43-da3c0107fb2f" providerId="ADAL" clId="{833BEACF-720E-4654-9290-D2652246B82E}" dt="2023-10-09T11:46:18.935" v="1837" actId="1038"/>
          <ac:spMkLst>
            <pc:docMk/>
            <pc:sldMk cId="3933179109" sldId="286"/>
            <ac:spMk id="11" creationId="{00000000-0000-0000-0000-000000000000}"/>
          </ac:spMkLst>
        </pc:spChg>
        <pc:spChg chg="mod">
          <ac:chgData name="Luigi Cacciapuoti" userId="de945fca-4432-402f-8a43-da3c0107fb2f" providerId="ADAL" clId="{833BEACF-720E-4654-9290-D2652246B82E}" dt="2023-10-09T11:46:18.935" v="1837" actId="1038"/>
          <ac:spMkLst>
            <pc:docMk/>
            <pc:sldMk cId="3933179109" sldId="286"/>
            <ac:spMk id="12" creationId="{00000000-0000-0000-0000-000000000000}"/>
          </ac:spMkLst>
        </pc:spChg>
        <pc:spChg chg="add mod">
          <ac:chgData name="Luigi Cacciapuoti" userId="de945fca-4432-402f-8a43-da3c0107fb2f" providerId="ADAL" clId="{833BEACF-720E-4654-9290-D2652246B82E}" dt="2023-10-09T11:49:18.239" v="1951" actId="1036"/>
          <ac:spMkLst>
            <pc:docMk/>
            <pc:sldMk cId="3933179109" sldId="286"/>
            <ac:spMk id="17" creationId="{1A9FDF72-86B8-2E0F-3F28-3BE8ADD0911C}"/>
          </ac:spMkLst>
        </pc:spChg>
        <pc:spChg chg="mod">
          <ac:chgData name="Luigi Cacciapuoti" userId="de945fca-4432-402f-8a43-da3c0107fb2f" providerId="ADAL" clId="{833BEACF-720E-4654-9290-D2652246B82E}" dt="2023-10-09T11:49:18.239" v="1951" actId="1036"/>
          <ac:spMkLst>
            <pc:docMk/>
            <pc:sldMk cId="3933179109" sldId="286"/>
            <ac:spMk id="28" creationId="{00000000-0000-0000-0000-000000000000}"/>
          </ac:spMkLst>
        </pc:spChg>
        <pc:grpChg chg="mod">
          <ac:chgData name="Luigi Cacciapuoti" userId="de945fca-4432-402f-8a43-da3c0107fb2f" providerId="ADAL" clId="{833BEACF-720E-4654-9290-D2652246B82E}" dt="2023-10-09T11:46:28.548" v="1843" actId="1038"/>
          <ac:grpSpMkLst>
            <pc:docMk/>
            <pc:sldMk cId="3933179109" sldId="286"/>
            <ac:grpSpMk id="3" creationId="{00000000-0000-0000-0000-000000000000}"/>
          </ac:grpSpMkLst>
        </pc:grpChg>
        <pc:grpChg chg="mod">
          <ac:chgData name="Luigi Cacciapuoti" userId="de945fca-4432-402f-8a43-da3c0107fb2f" providerId="ADAL" clId="{833BEACF-720E-4654-9290-D2652246B82E}" dt="2023-10-09T11:46:28.548" v="1843" actId="1038"/>
          <ac:grpSpMkLst>
            <pc:docMk/>
            <pc:sldMk cId="3933179109" sldId="286"/>
            <ac:grpSpMk id="4" creationId="{00000000-0000-0000-0000-000000000000}"/>
          </ac:grpSpMkLst>
        </pc:grpChg>
        <pc:graphicFrameChg chg="mod modGraphic">
          <ac:chgData name="Luigi Cacciapuoti" userId="de945fca-4432-402f-8a43-da3c0107fb2f" providerId="ADAL" clId="{833BEACF-720E-4654-9290-D2652246B82E}" dt="2023-10-09T11:46:28.548" v="1843" actId="1038"/>
          <ac:graphicFrameMkLst>
            <pc:docMk/>
            <pc:sldMk cId="3933179109" sldId="286"/>
            <ac:graphicFrameMk id="30" creationId="{00000000-0000-0000-0000-000000000000}"/>
          </ac:graphicFrameMkLst>
        </pc:graphicFrameChg>
        <pc:picChg chg="add del mod">
          <ac:chgData name="Luigi Cacciapuoti" userId="de945fca-4432-402f-8a43-da3c0107fb2f" providerId="ADAL" clId="{833BEACF-720E-4654-9290-D2652246B82E}" dt="2023-10-09T11:46:18.935" v="1837" actId="1038"/>
          <ac:picMkLst>
            <pc:docMk/>
            <pc:sldMk cId="3933179109" sldId="286"/>
            <ac:picMk id="5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33.691" v="1853" actId="1038"/>
          <ac:picMkLst>
            <pc:docMk/>
            <pc:sldMk cId="3933179109" sldId="286"/>
            <ac:picMk id="6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18.935" v="1837" actId="1038"/>
          <ac:picMkLst>
            <pc:docMk/>
            <pc:sldMk cId="3933179109" sldId="286"/>
            <ac:picMk id="7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9:18.239" v="1951" actId="1036"/>
          <ac:picMkLst>
            <pc:docMk/>
            <pc:sldMk cId="3933179109" sldId="286"/>
            <ac:picMk id="8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9:18.239" v="1951" actId="1036"/>
          <ac:picMkLst>
            <pc:docMk/>
            <pc:sldMk cId="3933179109" sldId="286"/>
            <ac:picMk id="9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9:18.239" v="1951" actId="1036"/>
          <ac:picMkLst>
            <pc:docMk/>
            <pc:sldMk cId="3933179109" sldId="286"/>
            <ac:picMk id="10" creationId="{00000000-0000-0000-0000-000000000000}"/>
          </ac:picMkLst>
        </pc:picChg>
        <pc:picChg chg="del mod">
          <ac:chgData name="Luigi Cacciapuoti" userId="de945fca-4432-402f-8a43-da3c0107fb2f" providerId="ADAL" clId="{833BEACF-720E-4654-9290-D2652246B82E}" dt="2023-10-09T10:57:48.265" v="1288" actId="478"/>
          <ac:picMkLst>
            <pc:docMk/>
            <pc:sldMk cId="3933179109" sldId="286"/>
            <ac:picMk id="13" creationId="{00000000-0000-0000-0000-000000000000}"/>
          </ac:picMkLst>
        </pc:picChg>
        <pc:picChg chg="del mod">
          <ac:chgData name="Luigi Cacciapuoti" userId="de945fca-4432-402f-8a43-da3c0107fb2f" providerId="ADAL" clId="{833BEACF-720E-4654-9290-D2652246B82E}" dt="2023-10-09T10:57:14.225" v="1275" actId="478"/>
          <ac:picMkLst>
            <pc:docMk/>
            <pc:sldMk cId="3933179109" sldId="286"/>
            <ac:picMk id="14" creationId="{00000000-0000-0000-0000-000000000000}"/>
          </ac:picMkLst>
        </pc:picChg>
        <pc:picChg chg="add mod">
          <ac:chgData name="Luigi Cacciapuoti" userId="de945fca-4432-402f-8a43-da3c0107fb2f" providerId="ADAL" clId="{833BEACF-720E-4654-9290-D2652246B82E}" dt="2023-10-09T11:00:56.236" v="1534" actId="14100"/>
          <ac:picMkLst>
            <pc:docMk/>
            <pc:sldMk cId="3933179109" sldId="286"/>
            <ac:picMk id="15" creationId="{EF231FAC-A1B4-A173-5745-CF88A84BA694}"/>
          </ac:picMkLst>
        </pc:picChg>
        <pc:picChg chg="add mod">
          <ac:chgData name="Luigi Cacciapuoti" userId="de945fca-4432-402f-8a43-da3c0107fb2f" providerId="ADAL" clId="{833BEACF-720E-4654-9290-D2652246B82E}" dt="2023-10-09T11:01:20.589" v="1539" actId="14100"/>
          <ac:picMkLst>
            <pc:docMk/>
            <pc:sldMk cId="3933179109" sldId="286"/>
            <ac:picMk id="16" creationId="{B8538403-27FD-8B63-1312-03CDE6191224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23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29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31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32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33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34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39" creationId="{00000000-0000-0000-0000-000000000000}"/>
          </ac:picMkLst>
        </pc:picChg>
        <pc:picChg chg="mod">
          <ac:chgData name="Luigi Cacciapuoti" userId="de945fca-4432-402f-8a43-da3c0107fb2f" providerId="ADAL" clId="{833BEACF-720E-4654-9290-D2652246B82E}" dt="2023-10-09T11:46:28.548" v="1843" actId="1038"/>
          <ac:picMkLst>
            <pc:docMk/>
            <pc:sldMk cId="3933179109" sldId="286"/>
            <ac:picMk id="40" creationId="{00000000-0000-0000-0000-000000000000}"/>
          </ac:picMkLst>
        </pc:picChg>
      </pc:sldChg>
      <pc:sldChg chg="addSp delSp modSp new mod">
        <pc:chgData name="Luigi Cacciapuoti" userId="de945fca-4432-402f-8a43-da3c0107fb2f" providerId="ADAL" clId="{833BEACF-720E-4654-9290-D2652246B82E}" dt="2023-10-09T11:54:44.672" v="2122" actId="255"/>
        <pc:sldMkLst>
          <pc:docMk/>
          <pc:sldMk cId="3788683585" sldId="287"/>
        </pc:sldMkLst>
        <pc:spChg chg="mod">
          <ac:chgData name="Luigi Cacciapuoti" userId="de945fca-4432-402f-8a43-da3c0107fb2f" providerId="ADAL" clId="{833BEACF-720E-4654-9290-D2652246B82E}" dt="2023-10-09T07:42:00.638" v="70" actId="20577"/>
          <ac:spMkLst>
            <pc:docMk/>
            <pc:sldMk cId="3788683585" sldId="287"/>
            <ac:spMk id="2" creationId="{6713CA2B-652F-994C-2D22-F1344ACCFBCE}"/>
          </ac:spMkLst>
        </pc:spChg>
        <pc:spChg chg="del">
          <ac:chgData name="Luigi Cacciapuoti" userId="de945fca-4432-402f-8a43-da3c0107fb2f" providerId="ADAL" clId="{833BEACF-720E-4654-9290-D2652246B82E}" dt="2023-10-09T07:52:55.778" v="73"/>
          <ac:spMkLst>
            <pc:docMk/>
            <pc:sldMk cId="3788683585" sldId="287"/>
            <ac:spMk id="3" creationId="{D6A61617-580B-9197-F577-589BB2F5EBA6}"/>
          </ac:spMkLst>
        </pc:spChg>
        <pc:spChg chg="add del mod">
          <ac:chgData name="Luigi Cacciapuoti" userId="de945fca-4432-402f-8a43-da3c0107fb2f" providerId="ADAL" clId="{833BEACF-720E-4654-9290-D2652246B82E}" dt="2023-10-09T07:57:58.325" v="109"/>
          <ac:spMkLst>
            <pc:docMk/>
            <pc:sldMk cId="3788683585" sldId="287"/>
            <ac:spMk id="6" creationId="{88505214-38C3-4060-8732-86DD3E95291F}"/>
          </ac:spMkLst>
        </pc:spChg>
        <pc:spChg chg="add mod">
          <ac:chgData name="Luigi Cacciapuoti" userId="de945fca-4432-402f-8a43-da3c0107fb2f" providerId="ADAL" clId="{833BEACF-720E-4654-9290-D2652246B82E}" dt="2023-10-09T11:52:36.914" v="2013" actId="1038"/>
          <ac:spMkLst>
            <pc:docMk/>
            <pc:sldMk cId="3788683585" sldId="287"/>
            <ac:spMk id="8" creationId="{0256754D-2E0C-0434-05FC-6844EF12BDCC}"/>
          </ac:spMkLst>
        </pc:spChg>
        <pc:spChg chg="add mod">
          <ac:chgData name="Luigi Cacciapuoti" userId="de945fca-4432-402f-8a43-da3c0107fb2f" providerId="ADAL" clId="{833BEACF-720E-4654-9290-D2652246B82E}" dt="2023-10-09T11:54:44.672" v="2122" actId="255"/>
          <ac:spMkLst>
            <pc:docMk/>
            <pc:sldMk cId="3788683585" sldId="287"/>
            <ac:spMk id="9" creationId="{B061A46A-D943-8DE5-02FD-DA8FF3579ABB}"/>
          </ac:spMkLst>
        </pc:spChg>
        <pc:picChg chg="add del mod">
          <ac:chgData name="Luigi Cacciapuoti" userId="de945fca-4432-402f-8a43-da3c0107fb2f" providerId="ADAL" clId="{833BEACF-720E-4654-9290-D2652246B82E}" dt="2023-10-09T07:57:58.324" v="107" actId="478"/>
          <ac:picMkLst>
            <pc:docMk/>
            <pc:sldMk cId="3788683585" sldId="287"/>
            <ac:picMk id="4" creationId="{9A4A8C5D-8559-C57F-E708-E90D312ABEF4}"/>
          </ac:picMkLst>
        </pc:picChg>
        <pc:picChg chg="add mod">
          <ac:chgData name="Luigi Cacciapuoti" userId="de945fca-4432-402f-8a43-da3c0107fb2f" providerId="ADAL" clId="{833BEACF-720E-4654-9290-D2652246B82E}" dt="2023-10-09T10:52:39.367" v="1013" actId="1076"/>
          <ac:picMkLst>
            <pc:docMk/>
            <pc:sldMk cId="3788683585" sldId="287"/>
            <ac:picMk id="5" creationId="{8FE7DD49-BBBB-953D-F11D-E4A97F91B6DC}"/>
          </ac:picMkLst>
        </pc:picChg>
        <pc:picChg chg="add mod">
          <ac:chgData name="Luigi Cacciapuoti" userId="de945fca-4432-402f-8a43-da3c0107fb2f" providerId="ADAL" clId="{833BEACF-720E-4654-9290-D2652246B82E}" dt="2023-10-09T08:08:16.173" v="392" actId="1038"/>
          <ac:picMkLst>
            <pc:docMk/>
            <pc:sldMk cId="3788683585" sldId="287"/>
            <ac:picMk id="7" creationId="{B7628480-04EE-D700-9D3F-8961C9AF918C}"/>
          </ac:picMkLst>
        </pc:picChg>
      </pc:sldChg>
      <pc:sldChg chg="addSp delSp modSp new mod">
        <pc:chgData name="Luigi Cacciapuoti" userId="de945fca-4432-402f-8a43-da3c0107fb2f" providerId="ADAL" clId="{833BEACF-720E-4654-9290-D2652246B82E}" dt="2023-10-09T12:52:42.677" v="2374" actId="14100"/>
        <pc:sldMkLst>
          <pc:docMk/>
          <pc:sldMk cId="1468220253" sldId="288"/>
        </pc:sldMkLst>
        <pc:spChg chg="mod">
          <ac:chgData name="Luigi Cacciapuoti" userId="de945fca-4432-402f-8a43-da3c0107fb2f" providerId="ADAL" clId="{833BEACF-720E-4654-9290-D2652246B82E}" dt="2023-10-09T11:55:14.279" v="2161" actId="20577"/>
          <ac:spMkLst>
            <pc:docMk/>
            <pc:sldMk cId="1468220253" sldId="288"/>
            <ac:spMk id="2" creationId="{35B1B54C-5F55-E2B5-DFD4-B9723EECF326}"/>
          </ac:spMkLst>
        </pc:spChg>
        <pc:spChg chg="mod">
          <ac:chgData name="Luigi Cacciapuoti" userId="de945fca-4432-402f-8a43-da3c0107fb2f" providerId="ADAL" clId="{833BEACF-720E-4654-9290-D2652246B82E}" dt="2023-10-09T12:52:42.677" v="2374" actId="14100"/>
          <ac:spMkLst>
            <pc:docMk/>
            <pc:sldMk cId="1468220253" sldId="288"/>
            <ac:spMk id="3" creationId="{3FE6DC52-A460-4D87-AE66-2098131AC948}"/>
          </ac:spMkLst>
        </pc:spChg>
        <pc:picChg chg="add mod modCrop">
          <ac:chgData name="Luigi Cacciapuoti" userId="de945fca-4432-402f-8a43-da3c0107fb2f" providerId="ADAL" clId="{833BEACF-720E-4654-9290-D2652246B82E}" dt="2023-10-09T12:50:26.009" v="2330" actId="1076"/>
          <ac:picMkLst>
            <pc:docMk/>
            <pc:sldMk cId="1468220253" sldId="288"/>
            <ac:picMk id="4" creationId="{F7F15D44-1E4C-FA3B-A7D4-E2FBA213A6FB}"/>
          </ac:picMkLst>
        </pc:picChg>
        <pc:picChg chg="add mod modCrop">
          <ac:chgData name="Luigi Cacciapuoti" userId="de945fca-4432-402f-8a43-da3c0107fb2f" providerId="ADAL" clId="{833BEACF-720E-4654-9290-D2652246B82E}" dt="2023-10-09T12:50:22.887" v="2329" actId="1076"/>
          <ac:picMkLst>
            <pc:docMk/>
            <pc:sldMk cId="1468220253" sldId="288"/>
            <ac:picMk id="5" creationId="{4F7E7D63-25E6-E7D6-9EE1-3956BF0C3D23}"/>
          </ac:picMkLst>
        </pc:picChg>
        <pc:picChg chg="add del mod">
          <ac:chgData name="Luigi Cacciapuoti" userId="de945fca-4432-402f-8a43-da3c0107fb2f" providerId="ADAL" clId="{833BEACF-720E-4654-9290-D2652246B82E}" dt="2023-10-09T12:48:54.939" v="2258" actId="478"/>
          <ac:picMkLst>
            <pc:docMk/>
            <pc:sldMk cId="1468220253" sldId="288"/>
            <ac:picMk id="6" creationId="{D6D998A7-5405-2713-14B7-8CF4C93D08B6}"/>
          </ac:picMkLst>
        </pc:picChg>
      </pc:sldChg>
      <pc:sldMasterChg chg="add del addSldLayout delSldLayout">
        <pc:chgData name="Luigi Cacciapuoti" userId="de945fca-4432-402f-8a43-da3c0107fb2f" providerId="ADAL" clId="{833BEACF-720E-4654-9290-D2652246B82E}" dt="2023-10-09T07:31:11.706" v="2" actId="27028"/>
        <pc:sldMasterMkLst>
          <pc:docMk/>
          <pc:sldMasterMk cId="0" sldId="2147487145"/>
        </pc:sldMasterMkLst>
        <pc:sldLayoutChg chg="add del">
          <pc:chgData name="Luigi Cacciapuoti" userId="de945fca-4432-402f-8a43-da3c0107fb2f" providerId="ADAL" clId="{833BEACF-720E-4654-9290-D2652246B82E}" dt="2023-10-09T07:31:11.706" v="2" actId="27028"/>
          <pc:sldLayoutMkLst>
            <pc:docMk/>
            <pc:sldMasterMk cId="0" sldId="2147487145"/>
            <pc:sldLayoutMk cId="2321008298" sldId="2147487146"/>
          </pc:sldLayoutMkLst>
        </pc:sldLayoutChg>
      </pc:sldMasterChg>
    </pc:docChg>
  </pc:docChgLst>
  <pc:docChgLst>
    <pc:chgData name="Luigi Cacciapuoti" userId="de945fca-4432-402f-8a43-da3c0107fb2f" providerId="ADAL" clId="{B4299107-2821-4DA7-89C1-6BBD580ED575}"/>
    <pc:docChg chg="undo custSel delSld modSld sldOrd">
      <pc:chgData name="Luigi Cacciapuoti" userId="de945fca-4432-402f-8a43-da3c0107fb2f" providerId="ADAL" clId="{B4299107-2821-4DA7-89C1-6BBD580ED575}" dt="2023-10-18T11:20:21.389" v="1109" actId="20577"/>
      <pc:docMkLst>
        <pc:docMk/>
      </pc:docMkLst>
      <pc:sldChg chg="modSp mod addAnim delAnim modAnim">
        <pc:chgData name="Luigi Cacciapuoti" userId="de945fca-4432-402f-8a43-da3c0107fb2f" providerId="ADAL" clId="{B4299107-2821-4DA7-89C1-6BBD580ED575}" dt="2023-10-12T16:13:21.683" v="254" actId="20577"/>
        <pc:sldMkLst>
          <pc:docMk/>
          <pc:sldMk cId="0" sldId="256"/>
        </pc:sldMkLst>
        <pc:spChg chg="mod">
          <ac:chgData name="Luigi Cacciapuoti" userId="de945fca-4432-402f-8a43-da3c0107fb2f" providerId="ADAL" clId="{B4299107-2821-4DA7-89C1-6BBD580ED575}" dt="2023-10-12T16:13:21.683" v="254" actId="20577"/>
          <ac:spMkLst>
            <pc:docMk/>
            <pc:sldMk cId="0" sldId="256"/>
            <ac:spMk id="2" creationId="{B06A49EE-0921-4A0E-99D9-29F5A2AC6E1F}"/>
          </ac:spMkLst>
        </pc:spChg>
        <pc:spChg chg="mod">
          <ac:chgData name="Luigi Cacciapuoti" userId="de945fca-4432-402f-8a43-da3c0107fb2f" providerId="ADAL" clId="{B4299107-2821-4DA7-89C1-6BBD580ED575}" dt="2023-10-09T13:00:12.501" v="44" actId="108"/>
          <ac:spMkLst>
            <pc:docMk/>
            <pc:sldMk cId="0" sldId="256"/>
            <ac:spMk id="8" creationId="{00000000-0000-0000-0000-000000000000}"/>
          </ac:spMkLst>
        </pc:spChg>
      </pc:sldChg>
      <pc:sldChg chg="addSp modSp mod">
        <pc:chgData name="Luigi Cacciapuoti" userId="de945fca-4432-402f-8a43-da3c0107fb2f" providerId="ADAL" clId="{B4299107-2821-4DA7-89C1-6BBD580ED575}" dt="2023-10-16T07:47:42.265" v="1063" actId="5793"/>
        <pc:sldMkLst>
          <pc:docMk/>
          <pc:sldMk cId="212228906" sldId="262"/>
        </pc:sldMkLst>
        <pc:spChg chg="mod">
          <ac:chgData name="Luigi Cacciapuoti" userId="de945fca-4432-402f-8a43-da3c0107fb2f" providerId="ADAL" clId="{B4299107-2821-4DA7-89C1-6BBD580ED575}" dt="2023-10-16T07:47:42.265" v="1063" actId="5793"/>
          <ac:spMkLst>
            <pc:docMk/>
            <pc:sldMk cId="212228906" sldId="262"/>
            <ac:spMk id="3" creationId="{00000000-0000-0000-0000-000000000000}"/>
          </ac:spMkLst>
        </pc:spChg>
        <pc:spChg chg="mod">
          <ac:chgData name="Luigi Cacciapuoti" userId="de945fca-4432-402f-8a43-da3c0107fb2f" providerId="ADAL" clId="{B4299107-2821-4DA7-89C1-6BBD580ED575}" dt="2023-10-13T07:23:41.361" v="353" actId="1038"/>
          <ac:spMkLst>
            <pc:docMk/>
            <pc:sldMk cId="212228906" sldId="262"/>
            <ac:spMk id="7" creationId="{00000000-0000-0000-0000-000000000000}"/>
          </ac:spMkLst>
        </pc:spChg>
        <pc:spChg chg="mod">
          <ac:chgData name="Luigi Cacciapuoti" userId="de945fca-4432-402f-8a43-da3c0107fb2f" providerId="ADAL" clId="{B4299107-2821-4DA7-89C1-6BBD580ED575}" dt="2023-10-13T07:23:41.361" v="353" actId="1038"/>
          <ac:spMkLst>
            <pc:docMk/>
            <pc:sldMk cId="212228906" sldId="262"/>
            <ac:spMk id="8" creationId="{00000000-0000-0000-0000-000000000000}"/>
          </ac:spMkLst>
        </pc:spChg>
        <pc:grpChg chg="mod">
          <ac:chgData name="Luigi Cacciapuoti" userId="de945fca-4432-402f-8a43-da3c0107fb2f" providerId="ADAL" clId="{B4299107-2821-4DA7-89C1-6BBD580ED575}" dt="2023-10-13T07:23:41.361" v="353" actId="1038"/>
          <ac:grpSpMkLst>
            <pc:docMk/>
            <pc:sldMk cId="212228906" sldId="262"/>
            <ac:grpSpMk id="5" creationId="{00000000-0000-0000-0000-000000000000}"/>
          </ac:grpSpMkLst>
        </pc:grpChg>
        <pc:grpChg chg="mod">
          <ac:chgData name="Luigi Cacciapuoti" userId="de945fca-4432-402f-8a43-da3c0107fb2f" providerId="ADAL" clId="{B4299107-2821-4DA7-89C1-6BBD580ED575}" dt="2023-10-13T07:23:41.361" v="353" actId="1038"/>
          <ac:grpSpMkLst>
            <pc:docMk/>
            <pc:sldMk cId="212228906" sldId="262"/>
            <ac:grpSpMk id="6" creationId="{00000000-0000-0000-0000-000000000000}"/>
          </ac:grpSpMkLst>
        </pc:grpChg>
        <pc:picChg chg="mod">
          <ac:chgData name="Luigi Cacciapuoti" userId="de945fca-4432-402f-8a43-da3c0107fb2f" providerId="ADAL" clId="{B4299107-2821-4DA7-89C1-6BBD580ED575}" dt="2023-10-13T07:23:48.325" v="377" actId="1037"/>
          <ac:picMkLst>
            <pc:docMk/>
            <pc:sldMk cId="212228906" sldId="262"/>
            <ac:picMk id="4" creationId="{00000000-0000-0000-0000-000000000000}"/>
          </ac:picMkLst>
        </pc:picChg>
        <pc:picChg chg="mod">
          <ac:chgData name="Luigi Cacciapuoti" userId="de945fca-4432-402f-8a43-da3c0107fb2f" providerId="ADAL" clId="{B4299107-2821-4DA7-89C1-6BBD580ED575}" dt="2023-10-13T07:23:41.361" v="353" actId="1038"/>
          <ac:picMkLst>
            <pc:docMk/>
            <pc:sldMk cId="212228906" sldId="262"/>
            <ac:picMk id="9" creationId="{00000000-0000-0000-0000-000000000000}"/>
          </ac:picMkLst>
        </pc:picChg>
        <pc:picChg chg="mod">
          <ac:chgData name="Luigi Cacciapuoti" userId="de945fca-4432-402f-8a43-da3c0107fb2f" providerId="ADAL" clId="{B4299107-2821-4DA7-89C1-6BBD580ED575}" dt="2023-10-13T07:23:41.361" v="353" actId="1038"/>
          <ac:picMkLst>
            <pc:docMk/>
            <pc:sldMk cId="212228906" sldId="262"/>
            <ac:picMk id="10" creationId="{00000000-0000-0000-0000-000000000000}"/>
          </ac:picMkLst>
        </pc:picChg>
        <pc:picChg chg="add mod">
          <ac:chgData name="Luigi Cacciapuoti" userId="de945fca-4432-402f-8a43-da3c0107fb2f" providerId="ADAL" clId="{B4299107-2821-4DA7-89C1-6BBD580ED575}" dt="2023-10-13T07:25:17.034" v="449" actId="14100"/>
          <ac:picMkLst>
            <pc:docMk/>
            <pc:sldMk cId="212228906" sldId="262"/>
            <ac:picMk id="11" creationId="{A7938706-A81C-816B-328C-437379A1CAE5}"/>
          </ac:picMkLst>
        </pc:picChg>
      </pc:sldChg>
      <pc:sldChg chg="ord">
        <pc:chgData name="Luigi Cacciapuoti" userId="de945fca-4432-402f-8a43-da3c0107fb2f" providerId="ADAL" clId="{B4299107-2821-4DA7-89C1-6BBD580ED575}" dt="2023-10-13T07:19:23.681" v="299"/>
        <pc:sldMkLst>
          <pc:docMk/>
          <pc:sldMk cId="377280457" sldId="263"/>
        </pc:sldMkLst>
      </pc:sldChg>
      <pc:sldChg chg="modAnim">
        <pc:chgData name="Luigi Cacciapuoti" userId="de945fca-4432-402f-8a43-da3c0107fb2f" providerId="ADAL" clId="{B4299107-2821-4DA7-89C1-6BBD580ED575}" dt="2023-10-12T16:20:46.015" v="255"/>
        <pc:sldMkLst>
          <pc:docMk/>
          <pc:sldMk cId="2661076812" sldId="269"/>
        </pc:sldMkLst>
      </pc:sldChg>
      <pc:sldChg chg="addSp delSp modSp mod">
        <pc:chgData name="Luigi Cacciapuoti" userId="de945fca-4432-402f-8a43-da3c0107fb2f" providerId="ADAL" clId="{B4299107-2821-4DA7-89C1-6BBD580ED575}" dt="2023-10-16T06:53:08.385" v="1000" actId="113"/>
        <pc:sldMkLst>
          <pc:docMk/>
          <pc:sldMk cId="1302522792" sldId="270"/>
        </pc:sldMkLst>
        <pc:spChg chg="mod">
          <ac:chgData name="Luigi Cacciapuoti" userId="de945fca-4432-402f-8a43-da3c0107fb2f" providerId="ADAL" clId="{B4299107-2821-4DA7-89C1-6BBD580ED575}" dt="2023-10-13T08:39:08.209" v="582" actId="1035"/>
          <ac:spMkLst>
            <pc:docMk/>
            <pc:sldMk cId="1302522792" sldId="270"/>
            <ac:spMk id="5" creationId="{ED8E0DB5-47E2-65A6-A193-73023E192C50}"/>
          </ac:spMkLst>
        </pc:spChg>
        <pc:spChg chg="mod">
          <ac:chgData name="Luigi Cacciapuoti" userId="de945fca-4432-402f-8a43-da3c0107fb2f" providerId="ADAL" clId="{B4299107-2821-4DA7-89C1-6BBD580ED575}" dt="2023-10-16T06:53:08.385" v="1000" actId="113"/>
          <ac:spMkLst>
            <pc:docMk/>
            <pc:sldMk cId="1302522792" sldId="270"/>
            <ac:spMk id="8" creationId="{8F98258C-1849-4D71-CFAC-C486C3DB2477}"/>
          </ac:spMkLst>
        </pc:spChg>
        <pc:spChg chg="add mod">
          <ac:chgData name="Luigi Cacciapuoti" userId="de945fca-4432-402f-8a43-da3c0107fb2f" providerId="ADAL" clId="{B4299107-2821-4DA7-89C1-6BBD580ED575}" dt="2023-10-13T08:40:50.180" v="730" actId="14100"/>
          <ac:spMkLst>
            <pc:docMk/>
            <pc:sldMk cId="1302522792" sldId="270"/>
            <ac:spMk id="20" creationId="{A36F9319-3173-78F7-E89F-8FB31863363A}"/>
          </ac:spMkLst>
        </pc:spChg>
        <pc:grpChg chg="add del mod">
          <ac:chgData name="Luigi Cacciapuoti" userId="de945fca-4432-402f-8a43-da3c0107fb2f" providerId="ADAL" clId="{B4299107-2821-4DA7-89C1-6BBD580ED575}" dt="2023-10-13T08:33:54.635" v="504" actId="478"/>
          <ac:grpSpMkLst>
            <pc:docMk/>
            <pc:sldMk cId="1302522792" sldId="270"/>
            <ac:grpSpMk id="9" creationId="{92352A84-CFA3-593E-F7A8-715278C9650F}"/>
          </ac:grpSpMkLst>
        </pc:grpChg>
        <pc:picChg chg="add mod modCrop">
          <ac:chgData name="Luigi Cacciapuoti" userId="de945fca-4432-402f-8a43-da3c0107fb2f" providerId="ADAL" clId="{B4299107-2821-4DA7-89C1-6BBD580ED575}" dt="2023-10-13T08:32:52.376" v="502" actId="164"/>
          <ac:picMkLst>
            <pc:docMk/>
            <pc:sldMk cId="1302522792" sldId="270"/>
            <ac:picMk id="4" creationId="{68D0B0A8-5A73-6652-B234-F18411C908D8}"/>
          </ac:picMkLst>
        </pc:picChg>
        <pc:picChg chg="add mod modCrop">
          <ac:chgData name="Luigi Cacciapuoti" userId="de945fca-4432-402f-8a43-da3c0107fb2f" providerId="ADAL" clId="{B4299107-2821-4DA7-89C1-6BBD580ED575}" dt="2023-10-13T08:32:52.376" v="502" actId="164"/>
          <ac:picMkLst>
            <pc:docMk/>
            <pc:sldMk cId="1302522792" sldId="270"/>
            <ac:picMk id="7" creationId="{DBBB0C69-C924-A1B7-BA7F-809920F3B95C}"/>
          </ac:picMkLst>
        </pc:picChg>
        <pc:picChg chg="add mod">
          <ac:chgData name="Luigi Cacciapuoti" userId="de945fca-4432-402f-8a43-da3c0107fb2f" providerId="ADAL" clId="{B4299107-2821-4DA7-89C1-6BBD580ED575}" dt="2023-10-13T08:39:10.918" v="596" actId="1036"/>
          <ac:picMkLst>
            <pc:docMk/>
            <pc:sldMk cId="1302522792" sldId="270"/>
            <ac:picMk id="11" creationId="{6AB9D760-3DD0-5030-BDAE-11BA6D7D6C81}"/>
          </ac:picMkLst>
        </pc:picChg>
        <pc:picChg chg="del">
          <ac:chgData name="Luigi Cacciapuoti" userId="de945fca-4432-402f-8a43-da3c0107fb2f" providerId="ADAL" clId="{B4299107-2821-4DA7-89C1-6BBD580ED575}" dt="2023-10-13T08:31:12.754" v="489" actId="478"/>
          <ac:picMkLst>
            <pc:docMk/>
            <pc:sldMk cId="1302522792" sldId="270"/>
            <ac:picMk id="13" creationId="{CDEE777C-8F63-AF64-7316-B1B0C02C4218}"/>
          </ac:picMkLst>
        </pc:picChg>
        <pc:picChg chg="add del mod">
          <ac:chgData name="Luigi Cacciapuoti" userId="de945fca-4432-402f-8a43-da3c0107fb2f" providerId="ADAL" clId="{B4299107-2821-4DA7-89C1-6BBD580ED575}" dt="2023-10-13T08:36:20.204" v="532" actId="478"/>
          <ac:picMkLst>
            <pc:docMk/>
            <pc:sldMk cId="1302522792" sldId="270"/>
            <ac:picMk id="14" creationId="{C81C4F19-DE69-BC66-6222-FF59E7866FF0}"/>
          </ac:picMkLst>
        </pc:picChg>
        <pc:picChg chg="add mod">
          <ac:chgData name="Luigi Cacciapuoti" userId="de945fca-4432-402f-8a43-da3c0107fb2f" providerId="ADAL" clId="{B4299107-2821-4DA7-89C1-6BBD580ED575}" dt="2023-10-13T08:39:00.360" v="562" actId="1076"/>
          <ac:picMkLst>
            <pc:docMk/>
            <pc:sldMk cId="1302522792" sldId="270"/>
            <ac:picMk id="16" creationId="{049373A6-6154-6C6E-8334-67E1D9C4CB0A}"/>
          </ac:picMkLst>
        </pc:picChg>
        <pc:picChg chg="add del">
          <ac:chgData name="Luigi Cacciapuoti" userId="de945fca-4432-402f-8a43-da3c0107fb2f" providerId="ADAL" clId="{B4299107-2821-4DA7-89C1-6BBD580ED575}" dt="2023-10-13T08:37:16.758" v="541" actId="478"/>
          <ac:picMkLst>
            <pc:docMk/>
            <pc:sldMk cId="1302522792" sldId="270"/>
            <ac:picMk id="18" creationId="{9EF80AE6-2CAE-012E-8693-915BC8BBBE32}"/>
          </ac:picMkLst>
        </pc:picChg>
      </pc:sldChg>
      <pc:sldChg chg="ord">
        <pc:chgData name="Luigi Cacciapuoti" userId="de945fca-4432-402f-8a43-da3c0107fb2f" providerId="ADAL" clId="{B4299107-2821-4DA7-89C1-6BBD580ED575}" dt="2023-10-13T07:19:37.431" v="301"/>
        <pc:sldMkLst>
          <pc:docMk/>
          <pc:sldMk cId="147256459" sldId="274"/>
        </pc:sldMkLst>
      </pc:sldChg>
      <pc:sldChg chg="modSp mod">
        <pc:chgData name="Luigi Cacciapuoti" userId="de945fca-4432-402f-8a43-da3c0107fb2f" providerId="ADAL" clId="{B4299107-2821-4DA7-89C1-6BBD580ED575}" dt="2023-10-18T11:20:21.389" v="1109" actId="20577"/>
        <pc:sldMkLst>
          <pc:docMk/>
          <pc:sldMk cId="163155244" sldId="278"/>
        </pc:sldMkLst>
        <pc:spChg chg="mod">
          <ac:chgData name="Luigi Cacciapuoti" userId="de945fca-4432-402f-8a43-da3c0107fb2f" providerId="ADAL" clId="{B4299107-2821-4DA7-89C1-6BBD580ED575}" dt="2023-10-18T11:20:21.389" v="1109" actId="20577"/>
          <ac:spMkLst>
            <pc:docMk/>
            <pc:sldMk cId="163155244" sldId="278"/>
            <ac:spMk id="4" creationId="{4DE8ECA4-3FB1-8313-ED30-EF748007A740}"/>
          </ac:spMkLst>
        </pc:spChg>
      </pc:sldChg>
      <pc:sldChg chg="ord">
        <pc:chgData name="Luigi Cacciapuoti" userId="de945fca-4432-402f-8a43-da3c0107fb2f" providerId="ADAL" clId="{B4299107-2821-4DA7-89C1-6BBD580ED575}" dt="2023-10-13T07:19:23.681" v="299"/>
        <pc:sldMkLst>
          <pc:docMk/>
          <pc:sldMk cId="3218755832" sldId="280"/>
        </pc:sldMkLst>
      </pc:sldChg>
      <pc:sldChg chg="del ord">
        <pc:chgData name="Luigi Cacciapuoti" userId="de945fca-4432-402f-8a43-da3c0107fb2f" providerId="ADAL" clId="{B4299107-2821-4DA7-89C1-6BBD580ED575}" dt="2023-10-16T06:51:45.502" v="972" actId="47"/>
        <pc:sldMkLst>
          <pc:docMk/>
          <pc:sldMk cId="1282281933" sldId="282"/>
        </pc:sldMkLst>
      </pc:sldChg>
      <pc:sldChg chg="ord">
        <pc:chgData name="Luigi Cacciapuoti" userId="de945fca-4432-402f-8a43-da3c0107fb2f" providerId="ADAL" clId="{B4299107-2821-4DA7-89C1-6BBD580ED575}" dt="2023-10-13T07:19:23.681" v="299"/>
        <pc:sldMkLst>
          <pc:docMk/>
          <pc:sldMk cId="2736068576" sldId="284"/>
        </pc:sldMkLst>
      </pc:sldChg>
      <pc:sldChg chg="ord">
        <pc:chgData name="Luigi Cacciapuoti" userId="de945fca-4432-402f-8a43-da3c0107fb2f" providerId="ADAL" clId="{B4299107-2821-4DA7-89C1-6BBD580ED575}" dt="2023-10-13T07:19:23.681" v="299"/>
        <pc:sldMkLst>
          <pc:docMk/>
          <pc:sldMk cId="3743193987" sldId="285"/>
        </pc:sldMkLst>
      </pc:sldChg>
      <pc:sldChg chg="modAnim">
        <pc:chgData name="Luigi Cacciapuoti" userId="de945fca-4432-402f-8a43-da3c0107fb2f" providerId="ADAL" clId="{B4299107-2821-4DA7-89C1-6BBD580ED575}" dt="2023-10-10T07:17:29.025" v="50"/>
        <pc:sldMkLst>
          <pc:docMk/>
          <pc:sldMk cId="3933179109" sldId="286"/>
        </pc:sldMkLst>
      </pc:sldChg>
      <pc:sldChg chg="modSp mod modAnim">
        <pc:chgData name="Luigi Cacciapuoti" userId="de945fca-4432-402f-8a43-da3c0107fb2f" providerId="ADAL" clId="{B4299107-2821-4DA7-89C1-6BBD580ED575}" dt="2023-10-10T07:28:33.781" v="240"/>
        <pc:sldMkLst>
          <pc:docMk/>
          <pc:sldMk cId="3788683585" sldId="287"/>
        </pc:sldMkLst>
        <pc:spChg chg="mod">
          <ac:chgData name="Luigi Cacciapuoti" userId="de945fca-4432-402f-8a43-da3c0107fb2f" providerId="ADAL" clId="{B4299107-2821-4DA7-89C1-6BBD580ED575}" dt="2023-10-10T07:27:42.146" v="236" actId="14100"/>
          <ac:spMkLst>
            <pc:docMk/>
            <pc:sldMk cId="3788683585" sldId="287"/>
            <ac:spMk id="8" creationId="{0256754D-2E0C-0434-05FC-6844EF12BDCC}"/>
          </ac:spMkLst>
        </pc:spChg>
        <pc:spChg chg="mod">
          <ac:chgData name="Luigi Cacciapuoti" userId="de945fca-4432-402f-8a43-da3c0107fb2f" providerId="ADAL" clId="{B4299107-2821-4DA7-89C1-6BBD580ED575}" dt="2023-10-10T07:28:11.003" v="239" actId="14100"/>
          <ac:spMkLst>
            <pc:docMk/>
            <pc:sldMk cId="3788683585" sldId="287"/>
            <ac:spMk id="9" creationId="{B061A46A-D943-8DE5-02FD-DA8FF3579ABB}"/>
          </ac:spMkLst>
        </pc:spChg>
        <pc:picChg chg="mod">
          <ac:chgData name="Luigi Cacciapuoti" userId="de945fca-4432-402f-8a43-da3c0107fb2f" providerId="ADAL" clId="{B4299107-2821-4DA7-89C1-6BBD580ED575}" dt="2023-10-10T07:27:02.163" v="234" actId="1076"/>
          <ac:picMkLst>
            <pc:docMk/>
            <pc:sldMk cId="3788683585" sldId="287"/>
            <ac:picMk id="5" creationId="{8FE7DD49-BBBB-953D-F11D-E4A97F91B6DC}"/>
          </ac:picMkLst>
        </pc:picChg>
        <pc:picChg chg="mod">
          <ac:chgData name="Luigi Cacciapuoti" userId="de945fca-4432-402f-8a43-da3c0107fb2f" providerId="ADAL" clId="{B4299107-2821-4DA7-89C1-6BBD580ED575}" dt="2023-10-10T07:27:15.963" v="235" actId="1076"/>
          <ac:picMkLst>
            <pc:docMk/>
            <pc:sldMk cId="3788683585" sldId="287"/>
            <ac:picMk id="7" creationId="{B7628480-04EE-D700-9D3F-8961C9AF918C}"/>
          </ac:picMkLst>
        </pc:picChg>
      </pc:sldChg>
      <pc:sldChg chg="addSp modSp mod">
        <pc:chgData name="Luigi Cacciapuoti" userId="de945fca-4432-402f-8a43-da3c0107fb2f" providerId="ADAL" clId="{B4299107-2821-4DA7-89C1-6BBD580ED575}" dt="2023-10-10T07:29:50.298" v="251" actId="20577"/>
        <pc:sldMkLst>
          <pc:docMk/>
          <pc:sldMk cId="1468220253" sldId="288"/>
        </pc:sldMkLst>
        <pc:spChg chg="mod">
          <ac:chgData name="Luigi Cacciapuoti" userId="de945fca-4432-402f-8a43-da3c0107fb2f" providerId="ADAL" clId="{B4299107-2821-4DA7-89C1-6BBD580ED575}" dt="2023-10-10T07:29:45.177" v="246" actId="113"/>
          <ac:spMkLst>
            <pc:docMk/>
            <pc:sldMk cId="1468220253" sldId="288"/>
            <ac:spMk id="3" creationId="{3FE6DC52-A460-4D87-AE66-2098131AC948}"/>
          </ac:spMkLst>
        </pc:spChg>
        <pc:spChg chg="add mod">
          <ac:chgData name="Luigi Cacciapuoti" userId="de945fca-4432-402f-8a43-da3c0107fb2f" providerId="ADAL" clId="{B4299107-2821-4DA7-89C1-6BBD580ED575}" dt="2023-10-10T07:29:50.298" v="251" actId="20577"/>
          <ac:spMkLst>
            <pc:docMk/>
            <pc:sldMk cId="1468220253" sldId="288"/>
            <ac:spMk id="6" creationId="{9153B81F-016B-344B-0618-966F95122E1E}"/>
          </ac:spMkLst>
        </pc:spChg>
        <pc:picChg chg="mod modCrop">
          <ac:chgData name="Luigi Cacciapuoti" userId="de945fca-4432-402f-8a43-da3c0107fb2f" providerId="ADAL" clId="{B4299107-2821-4DA7-89C1-6BBD580ED575}" dt="2023-10-10T07:24:17.278" v="139" actId="1076"/>
          <ac:picMkLst>
            <pc:docMk/>
            <pc:sldMk cId="1468220253" sldId="288"/>
            <ac:picMk id="4" creationId="{F7F15D44-1E4C-FA3B-A7D4-E2FBA213A6FB}"/>
          </ac:picMkLst>
        </pc:picChg>
        <pc:picChg chg="mod">
          <ac:chgData name="Luigi Cacciapuoti" userId="de945fca-4432-402f-8a43-da3c0107fb2f" providerId="ADAL" clId="{B4299107-2821-4DA7-89C1-6BBD580ED575}" dt="2023-10-10T07:24:43.098" v="173" actId="1036"/>
          <ac:picMkLst>
            <pc:docMk/>
            <pc:sldMk cId="1468220253" sldId="288"/>
            <ac:picMk id="5" creationId="{4F7E7D63-25E6-E7D6-9EE1-3956BF0C3D23}"/>
          </ac:picMkLst>
        </pc:picChg>
      </pc:sldChg>
      <pc:sldChg chg="addSp delSp modSp mod modAnim">
        <pc:chgData name="Luigi Cacciapuoti" userId="de945fca-4432-402f-8a43-da3c0107fb2f" providerId="ADAL" clId="{B4299107-2821-4DA7-89C1-6BBD580ED575}" dt="2023-10-16T07:36:10.429" v="1003"/>
        <pc:sldMkLst>
          <pc:docMk/>
          <pc:sldMk cId="2403574704" sldId="289"/>
        </pc:sldMkLst>
        <pc:spChg chg="mod">
          <ac:chgData name="Luigi Cacciapuoti" userId="de945fca-4432-402f-8a43-da3c0107fb2f" providerId="ADAL" clId="{B4299107-2821-4DA7-89C1-6BBD580ED575}" dt="2023-10-16T06:51:12.169" v="969" actId="1076"/>
          <ac:spMkLst>
            <pc:docMk/>
            <pc:sldMk cId="2403574704" sldId="289"/>
            <ac:spMk id="2" creationId="{1AB2AB10-1ECB-555D-13B7-30626268DD5E}"/>
          </ac:spMkLst>
        </pc:spChg>
        <pc:picChg chg="mod">
          <ac:chgData name="Luigi Cacciapuoti" userId="de945fca-4432-402f-8a43-da3c0107fb2f" providerId="ADAL" clId="{B4299107-2821-4DA7-89C1-6BBD580ED575}" dt="2023-10-16T06:51:30.527" v="971" actId="1076"/>
          <ac:picMkLst>
            <pc:docMk/>
            <pc:sldMk cId="2403574704" sldId="289"/>
            <ac:picMk id="398345" creationId="{00000000-0000-0000-0000-000000000000}"/>
          </ac:picMkLst>
        </pc:picChg>
        <pc:picChg chg="add del mod">
          <ac:chgData name="Luigi Cacciapuoti" userId="de945fca-4432-402f-8a43-da3c0107fb2f" providerId="ADAL" clId="{B4299107-2821-4DA7-89C1-6BBD580ED575}" dt="2023-10-16T07:36:05.679" v="1002" actId="478"/>
          <ac:picMkLst>
            <pc:docMk/>
            <pc:sldMk cId="2403574704" sldId="289"/>
            <ac:picMk id="398350" creationId="{00000000-0000-0000-0000-000000000000}"/>
          </ac:picMkLst>
        </pc:picChg>
      </pc:sldChg>
    </pc:docChg>
  </pc:docChgLst>
  <pc:docChgLst>
    <pc:chgData name="Luigi Cacciapuoti" userId="de945fca-4432-402f-8a43-da3c0107fb2f" providerId="ADAL" clId="{78143B35-2DE5-41BA-8921-130491BBE2B9}"/>
    <pc:docChg chg="undo custSel addSld delSld modSld sldOrd addMainMaster">
      <pc:chgData name="Luigi Cacciapuoti" userId="de945fca-4432-402f-8a43-da3c0107fb2f" providerId="ADAL" clId="{78143B35-2DE5-41BA-8921-130491BBE2B9}" dt="2023-06-13T04:49:55.825" v="1223"/>
      <pc:docMkLst>
        <pc:docMk/>
      </pc:docMkLst>
      <pc:sldChg chg="modSp mod">
        <pc:chgData name="Luigi Cacciapuoti" userId="de945fca-4432-402f-8a43-da3c0107fb2f" providerId="ADAL" clId="{78143B35-2DE5-41BA-8921-130491BBE2B9}" dt="2023-06-05T13:46:12.964" v="626" actId="20577"/>
        <pc:sldMkLst>
          <pc:docMk/>
          <pc:sldMk cId="0" sldId="256"/>
        </pc:sldMkLst>
        <pc:spChg chg="mod">
          <ac:chgData name="Luigi Cacciapuoti" userId="de945fca-4432-402f-8a43-da3c0107fb2f" providerId="ADAL" clId="{78143B35-2DE5-41BA-8921-130491BBE2B9}" dt="2023-06-05T13:46:12.964" v="626" actId="20577"/>
          <ac:spMkLst>
            <pc:docMk/>
            <pc:sldMk cId="0" sldId="256"/>
            <ac:spMk id="2" creationId="{B06A49EE-0921-4A0E-99D9-29F5A2AC6E1F}"/>
          </ac:spMkLst>
        </pc:spChg>
        <pc:spChg chg="mod">
          <ac:chgData name="Luigi Cacciapuoti" userId="de945fca-4432-402f-8a43-da3c0107fb2f" providerId="ADAL" clId="{78143B35-2DE5-41BA-8921-130491BBE2B9}" dt="2023-06-05T12:50:09.361" v="156" actId="20577"/>
          <ac:spMkLst>
            <pc:docMk/>
            <pc:sldMk cId="0" sldId="256"/>
            <ac:spMk id="8" creationId="{00000000-0000-0000-0000-000000000000}"/>
          </ac:spMkLst>
        </pc:spChg>
      </pc:sldChg>
      <pc:sldChg chg="del">
        <pc:chgData name="Luigi Cacciapuoti" userId="de945fca-4432-402f-8a43-da3c0107fb2f" providerId="ADAL" clId="{78143B35-2DE5-41BA-8921-130491BBE2B9}" dt="2023-06-05T13:03:42.298" v="512" actId="47"/>
        <pc:sldMkLst>
          <pc:docMk/>
          <pc:sldMk cId="1694348080" sldId="267"/>
        </pc:sldMkLst>
      </pc:sldChg>
      <pc:sldChg chg="del">
        <pc:chgData name="Luigi Cacciapuoti" userId="de945fca-4432-402f-8a43-da3c0107fb2f" providerId="ADAL" clId="{78143B35-2DE5-41BA-8921-130491BBE2B9}" dt="2023-06-05T13:09:43.099" v="522" actId="47"/>
        <pc:sldMkLst>
          <pc:docMk/>
          <pc:sldMk cId="4254848888" sldId="268"/>
        </pc:sldMkLst>
      </pc:sldChg>
      <pc:sldChg chg="modSp del">
        <pc:chgData name="Luigi Cacciapuoti" userId="de945fca-4432-402f-8a43-da3c0107fb2f" providerId="ADAL" clId="{78143B35-2DE5-41BA-8921-130491BBE2B9}" dt="2023-06-05T12:53:53.417" v="324" actId="47"/>
        <pc:sldMkLst>
          <pc:docMk/>
          <pc:sldMk cId="4202667969" sldId="271"/>
        </pc:sldMkLst>
        <pc:spChg chg="mod">
          <ac:chgData name="Luigi Cacciapuoti" userId="de945fca-4432-402f-8a43-da3c0107fb2f" providerId="ADAL" clId="{78143B35-2DE5-41BA-8921-130491BBE2B9}" dt="2023-06-05T12:53:10.240" v="297" actId="1036"/>
          <ac:spMkLst>
            <pc:docMk/>
            <pc:sldMk cId="4202667969" sldId="271"/>
            <ac:spMk id="27" creationId="{00000000-0000-0000-0000-000000000000}"/>
          </ac:spMkLst>
        </pc:spChg>
        <pc:picChg chg="mod">
          <ac:chgData name="Luigi Cacciapuoti" userId="de945fca-4432-402f-8a43-da3c0107fb2f" providerId="ADAL" clId="{78143B35-2DE5-41BA-8921-130491BBE2B9}" dt="2023-06-05T12:53:10.240" v="297" actId="1036"/>
          <ac:picMkLst>
            <pc:docMk/>
            <pc:sldMk cId="4202667969" sldId="271"/>
            <ac:picMk id="12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2:53:10.240" v="297" actId="1036"/>
          <ac:picMkLst>
            <pc:docMk/>
            <pc:sldMk cId="4202667969" sldId="271"/>
            <ac:picMk id="19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2:53:10.240" v="297" actId="1036"/>
          <ac:picMkLst>
            <pc:docMk/>
            <pc:sldMk cId="4202667969" sldId="271"/>
            <ac:picMk id="20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2:53:10.240" v="297" actId="1036"/>
          <ac:picMkLst>
            <pc:docMk/>
            <pc:sldMk cId="4202667969" sldId="271"/>
            <ac:picMk id="22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2:53:10.240" v="297" actId="1036"/>
          <ac:picMkLst>
            <pc:docMk/>
            <pc:sldMk cId="4202667969" sldId="271"/>
            <ac:picMk id="23" creationId="{00000000-0000-0000-0000-000000000000}"/>
          </ac:picMkLst>
        </pc:picChg>
      </pc:sldChg>
      <pc:sldChg chg="del">
        <pc:chgData name="Luigi Cacciapuoti" userId="de945fca-4432-402f-8a43-da3c0107fb2f" providerId="ADAL" clId="{78143B35-2DE5-41BA-8921-130491BBE2B9}" dt="2023-06-05T12:56:29.401" v="415" actId="47"/>
        <pc:sldMkLst>
          <pc:docMk/>
          <pc:sldMk cId="119520446" sldId="272"/>
        </pc:sldMkLst>
      </pc:sldChg>
      <pc:sldChg chg="del">
        <pc:chgData name="Luigi Cacciapuoti" userId="de945fca-4432-402f-8a43-da3c0107fb2f" providerId="ADAL" clId="{78143B35-2DE5-41BA-8921-130491BBE2B9}" dt="2023-06-05T12:58:07.782" v="501" actId="47"/>
        <pc:sldMkLst>
          <pc:docMk/>
          <pc:sldMk cId="2678342733" sldId="273"/>
        </pc:sldMkLst>
      </pc:sldChg>
      <pc:sldChg chg="addSp delSp modSp mod">
        <pc:chgData name="Luigi Cacciapuoti" userId="de945fca-4432-402f-8a43-da3c0107fb2f" providerId="ADAL" clId="{78143B35-2DE5-41BA-8921-130491BBE2B9}" dt="2023-06-05T14:50:33.716" v="1154" actId="20577"/>
        <pc:sldMkLst>
          <pc:docMk/>
          <pc:sldMk cId="147256459" sldId="274"/>
        </pc:sldMkLst>
        <pc:spChg chg="mod">
          <ac:chgData name="Luigi Cacciapuoti" userId="de945fca-4432-402f-8a43-da3c0107fb2f" providerId="ADAL" clId="{78143B35-2DE5-41BA-8921-130491BBE2B9}" dt="2023-06-05T14:48:52.484" v="1140" actId="1076"/>
          <ac:spMkLst>
            <pc:docMk/>
            <pc:sldMk cId="147256459" sldId="274"/>
            <ac:spMk id="9" creationId="{BB50DD31-FEB1-1D51-F2EF-14DB0292F8DD}"/>
          </ac:spMkLst>
        </pc:spChg>
        <pc:grpChg chg="add del mod">
          <ac:chgData name="Luigi Cacciapuoti" userId="de945fca-4432-402f-8a43-da3c0107fb2f" providerId="ADAL" clId="{78143B35-2DE5-41BA-8921-130491BBE2B9}" dt="2023-06-05T14:48:52.832" v="1141"/>
          <ac:grpSpMkLst>
            <pc:docMk/>
            <pc:sldMk cId="147256459" sldId="274"/>
            <ac:grpSpMk id="3" creationId="{B6727738-E0C0-4A48-686F-1707054A011C}"/>
          </ac:grpSpMkLst>
        </pc:grpChg>
        <pc:graphicFrameChg chg="mod modGraphic">
          <ac:chgData name="Luigi Cacciapuoti" userId="de945fca-4432-402f-8a43-da3c0107fb2f" providerId="ADAL" clId="{78143B35-2DE5-41BA-8921-130491BBE2B9}" dt="2023-06-05T14:50:33.716" v="1154" actId="20577"/>
          <ac:graphicFrameMkLst>
            <pc:docMk/>
            <pc:sldMk cId="147256459" sldId="274"/>
            <ac:graphicFrameMk id="5" creationId="{00000000-0000-0000-0000-000000000000}"/>
          </ac:graphicFrameMkLst>
        </pc:graphicFrameChg>
        <pc:picChg chg="mod">
          <ac:chgData name="Luigi Cacciapuoti" userId="de945fca-4432-402f-8a43-da3c0107fb2f" providerId="ADAL" clId="{78143B35-2DE5-41BA-8921-130491BBE2B9}" dt="2023-06-05T14:48:52.484" v="1140" actId="1076"/>
          <ac:picMkLst>
            <pc:docMk/>
            <pc:sldMk cId="147256459" sldId="274"/>
            <ac:picMk id="4" creationId="{8465168F-D9FD-A115-78FF-A9DD5B82C2C7}"/>
          </ac:picMkLst>
        </pc:picChg>
        <pc:picChg chg="del">
          <ac:chgData name="Luigi Cacciapuoti" userId="de945fca-4432-402f-8a43-da3c0107fb2f" providerId="ADAL" clId="{78143B35-2DE5-41BA-8921-130491BBE2B9}" dt="2023-06-05T14:49:20.876" v="1144" actId="478"/>
          <ac:picMkLst>
            <pc:docMk/>
            <pc:sldMk cId="147256459" sldId="274"/>
            <ac:picMk id="6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4:48:52.484" v="1140" actId="1076"/>
          <ac:picMkLst>
            <pc:docMk/>
            <pc:sldMk cId="147256459" sldId="274"/>
            <ac:picMk id="7" creationId="{D92FF5F0-AA88-7CC8-500E-D8A9B4C69352}"/>
          </ac:picMkLst>
        </pc:picChg>
        <pc:picChg chg="mod">
          <ac:chgData name="Luigi Cacciapuoti" userId="de945fca-4432-402f-8a43-da3c0107fb2f" providerId="ADAL" clId="{78143B35-2DE5-41BA-8921-130491BBE2B9}" dt="2023-06-05T14:48:52.484" v="1140" actId="1076"/>
          <ac:picMkLst>
            <pc:docMk/>
            <pc:sldMk cId="147256459" sldId="274"/>
            <ac:picMk id="8" creationId="{6827356A-DA69-FF61-7ABC-30B52E4FD992}"/>
          </ac:picMkLst>
        </pc:picChg>
        <pc:picChg chg="add del mod">
          <ac:chgData name="Luigi Cacciapuoti" userId="de945fca-4432-402f-8a43-da3c0107fb2f" providerId="ADAL" clId="{78143B35-2DE5-41BA-8921-130491BBE2B9}" dt="2023-06-05T14:49:19.749" v="1143" actId="478"/>
          <ac:picMkLst>
            <pc:docMk/>
            <pc:sldMk cId="147256459" sldId="274"/>
            <ac:picMk id="20" creationId="{00000000-0000-0000-0000-000000000000}"/>
          </ac:picMkLst>
        </pc:picChg>
      </pc:sldChg>
      <pc:sldChg chg="addSp delSp modSp new mod">
        <pc:chgData name="Luigi Cacciapuoti" userId="de945fca-4432-402f-8a43-da3c0107fb2f" providerId="ADAL" clId="{78143B35-2DE5-41BA-8921-130491BBE2B9}" dt="2023-06-05T12:56:17.117" v="414" actId="478"/>
        <pc:sldMkLst>
          <pc:docMk/>
          <pc:sldMk cId="954791481" sldId="275"/>
        </pc:sldMkLst>
        <pc:spChg chg="mod">
          <ac:chgData name="Luigi Cacciapuoti" userId="de945fca-4432-402f-8a43-da3c0107fb2f" providerId="ADAL" clId="{78143B35-2DE5-41BA-8921-130491BBE2B9}" dt="2023-06-05T12:53:46.671" v="323" actId="20577"/>
          <ac:spMkLst>
            <pc:docMk/>
            <pc:sldMk cId="954791481" sldId="275"/>
            <ac:spMk id="2" creationId="{54A37B2B-8BEC-9CB4-19AE-4DE03387A32C}"/>
          </ac:spMkLst>
        </pc:spChg>
        <pc:spChg chg="add del">
          <ac:chgData name="Luigi Cacciapuoti" userId="de945fca-4432-402f-8a43-da3c0107fb2f" providerId="ADAL" clId="{78143B35-2DE5-41BA-8921-130491BBE2B9}" dt="2023-06-05T12:53:17.414" v="299" actId="478"/>
          <ac:spMkLst>
            <pc:docMk/>
            <pc:sldMk cId="954791481" sldId="275"/>
            <ac:spMk id="3" creationId="{0C5978DA-C55F-DE09-4E3D-DF722979447E}"/>
          </ac:spMkLst>
        </pc:spChg>
        <pc:spChg chg="del">
          <ac:chgData name="Luigi Cacciapuoti" userId="de945fca-4432-402f-8a43-da3c0107fb2f" providerId="ADAL" clId="{78143B35-2DE5-41BA-8921-130491BBE2B9}" dt="2023-06-05T12:56:17.117" v="414" actId="478"/>
          <ac:spMkLst>
            <pc:docMk/>
            <pc:sldMk cId="954791481" sldId="275"/>
            <ac:spMk id="4" creationId="{940EB380-5FBB-C567-9750-E3221A611272}"/>
          </ac:spMkLst>
        </pc:spChg>
        <pc:spChg chg="add del mod">
          <ac:chgData name="Luigi Cacciapuoti" userId="de945fca-4432-402f-8a43-da3c0107fb2f" providerId="ADAL" clId="{78143B35-2DE5-41BA-8921-130491BBE2B9}" dt="2023-06-05T12:53:38.841" v="320" actId="14100"/>
          <ac:spMkLst>
            <pc:docMk/>
            <pc:sldMk cId="954791481" sldId="275"/>
            <ac:spMk id="5" creationId="{BE8F27B1-1EAF-9C81-B80C-D9BEAC622ED5}"/>
          </ac:spMkLst>
        </pc:spChg>
        <pc:picChg chg="add mod">
          <ac:chgData name="Luigi Cacciapuoti" userId="de945fca-4432-402f-8a43-da3c0107fb2f" providerId="ADAL" clId="{78143B35-2DE5-41BA-8921-130491BBE2B9}" dt="2023-06-05T12:53:32.878" v="319" actId="1035"/>
          <ac:picMkLst>
            <pc:docMk/>
            <pc:sldMk cId="954791481" sldId="275"/>
            <ac:picMk id="6" creationId="{F2EFCACF-24CE-EA0C-F827-EF802B52C1C3}"/>
          </ac:picMkLst>
        </pc:picChg>
        <pc:picChg chg="add mod">
          <ac:chgData name="Luigi Cacciapuoti" userId="de945fca-4432-402f-8a43-da3c0107fb2f" providerId="ADAL" clId="{78143B35-2DE5-41BA-8921-130491BBE2B9}" dt="2023-06-05T12:53:32.878" v="319" actId="1035"/>
          <ac:picMkLst>
            <pc:docMk/>
            <pc:sldMk cId="954791481" sldId="275"/>
            <ac:picMk id="7" creationId="{39A572E8-6CF0-C7CF-3D45-B12E82B32658}"/>
          </ac:picMkLst>
        </pc:picChg>
        <pc:picChg chg="add mod">
          <ac:chgData name="Luigi Cacciapuoti" userId="de945fca-4432-402f-8a43-da3c0107fb2f" providerId="ADAL" clId="{78143B35-2DE5-41BA-8921-130491BBE2B9}" dt="2023-06-05T12:53:32.878" v="319" actId="1035"/>
          <ac:picMkLst>
            <pc:docMk/>
            <pc:sldMk cId="954791481" sldId="275"/>
            <ac:picMk id="8" creationId="{1EA2F001-CE44-B63E-DDB6-5769CECD76CB}"/>
          </ac:picMkLst>
        </pc:picChg>
        <pc:picChg chg="add mod">
          <ac:chgData name="Luigi Cacciapuoti" userId="de945fca-4432-402f-8a43-da3c0107fb2f" providerId="ADAL" clId="{78143B35-2DE5-41BA-8921-130491BBE2B9}" dt="2023-06-05T12:53:32.878" v="319" actId="1035"/>
          <ac:picMkLst>
            <pc:docMk/>
            <pc:sldMk cId="954791481" sldId="275"/>
            <ac:picMk id="9" creationId="{56EE12DA-022E-AB6F-168A-AD51F533F330}"/>
          </ac:picMkLst>
        </pc:picChg>
        <pc:picChg chg="add mod">
          <ac:chgData name="Luigi Cacciapuoti" userId="de945fca-4432-402f-8a43-da3c0107fb2f" providerId="ADAL" clId="{78143B35-2DE5-41BA-8921-130491BBE2B9}" dt="2023-06-05T12:53:32.878" v="319" actId="1035"/>
          <ac:picMkLst>
            <pc:docMk/>
            <pc:sldMk cId="954791481" sldId="275"/>
            <ac:picMk id="10" creationId="{5CBF4F34-A2DE-F749-65F7-B4DF2FA9D960}"/>
          </ac:picMkLst>
        </pc:picChg>
        <pc:picChg chg="add del mod">
          <ac:chgData name="Luigi Cacciapuoti" userId="de945fca-4432-402f-8a43-da3c0107fb2f" providerId="ADAL" clId="{78143B35-2DE5-41BA-8921-130491BBE2B9}" dt="2023-06-05T12:53:06.312" v="292" actId="571"/>
          <ac:picMkLst>
            <pc:docMk/>
            <pc:sldMk cId="954791481" sldId="275"/>
            <ac:picMk id="11" creationId="{E6AB1209-48B1-3860-4372-B4B7E1CD76CC}"/>
          </ac:picMkLst>
        </pc:picChg>
        <pc:picChg chg="add del mod">
          <ac:chgData name="Luigi Cacciapuoti" userId="de945fca-4432-402f-8a43-da3c0107fb2f" providerId="ADAL" clId="{78143B35-2DE5-41BA-8921-130491BBE2B9}" dt="2023-06-05T12:53:06.312" v="292" actId="571"/>
          <ac:picMkLst>
            <pc:docMk/>
            <pc:sldMk cId="954791481" sldId="275"/>
            <ac:picMk id="12" creationId="{CBB704BD-14CC-FA51-A55B-69E51F88A279}"/>
          </ac:picMkLst>
        </pc:picChg>
        <pc:picChg chg="add del mod">
          <ac:chgData name="Luigi Cacciapuoti" userId="de945fca-4432-402f-8a43-da3c0107fb2f" providerId="ADAL" clId="{78143B35-2DE5-41BA-8921-130491BBE2B9}" dt="2023-06-05T12:53:06.312" v="292" actId="571"/>
          <ac:picMkLst>
            <pc:docMk/>
            <pc:sldMk cId="954791481" sldId="275"/>
            <ac:picMk id="13" creationId="{78445B78-A53F-58AF-5D3D-E528E48A3313}"/>
          </ac:picMkLst>
        </pc:picChg>
        <pc:picChg chg="add del mod">
          <ac:chgData name="Luigi Cacciapuoti" userId="de945fca-4432-402f-8a43-da3c0107fb2f" providerId="ADAL" clId="{78143B35-2DE5-41BA-8921-130491BBE2B9}" dt="2023-06-05T12:53:06.312" v="292" actId="571"/>
          <ac:picMkLst>
            <pc:docMk/>
            <pc:sldMk cId="954791481" sldId="275"/>
            <ac:picMk id="14" creationId="{F6BDD42C-7A92-9FAC-56B5-9F39CA38A6E4}"/>
          </ac:picMkLst>
        </pc:picChg>
        <pc:picChg chg="add del mod">
          <ac:chgData name="Luigi Cacciapuoti" userId="de945fca-4432-402f-8a43-da3c0107fb2f" providerId="ADAL" clId="{78143B35-2DE5-41BA-8921-130491BBE2B9}" dt="2023-06-05T12:53:06.312" v="292" actId="571"/>
          <ac:picMkLst>
            <pc:docMk/>
            <pc:sldMk cId="954791481" sldId="275"/>
            <ac:picMk id="15" creationId="{EF6223F5-78C7-29B6-8D81-4988DE286513}"/>
          </ac:picMkLst>
        </pc:picChg>
      </pc:sldChg>
      <pc:sldChg chg="new del ord">
        <pc:chgData name="Luigi Cacciapuoti" userId="de945fca-4432-402f-8a43-da3c0107fb2f" providerId="ADAL" clId="{78143B35-2DE5-41BA-8921-130491BBE2B9}" dt="2023-06-05T12:51:06.641" v="160" actId="47"/>
        <pc:sldMkLst>
          <pc:docMk/>
          <pc:sldMk cId="3512719243" sldId="275"/>
        </pc:sldMkLst>
      </pc:sldChg>
      <pc:sldChg chg="addSp delSp modSp new mod">
        <pc:chgData name="Luigi Cacciapuoti" userId="de945fca-4432-402f-8a43-da3c0107fb2f" providerId="ADAL" clId="{78143B35-2DE5-41BA-8921-130491BBE2B9}" dt="2023-06-05T12:55:50.636" v="413" actId="20577"/>
        <pc:sldMkLst>
          <pc:docMk/>
          <pc:sldMk cId="2883870483" sldId="276"/>
        </pc:sldMkLst>
        <pc:spChg chg="mod">
          <ac:chgData name="Luigi Cacciapuoti" userId="de945fca-4432-402f-8a43-da3c0107fb2f" providerId="ADAL" clId="{78143B35-2DE5-41BA-8921-130491BBE2B9}" dt="2023-06-05T12:55:50.636" v="413" actId="20577"/>
          <ac:spMkLst>
            <pc:docMk/>
            <pc:sldMk cId="2883870483" sldId="276"/>
            <ac:spMk id="2" creationId="{D57941FD-B345-8849-1486-E47AC0C85958}"/>
          </ac:spMkLst>
        </pc:spChg>
        <pc:spChg chg="del">
          <ac:chgData name="Luigi Cacciapuoti" userId="de945fca-4432-402f-8a43-da3c0107fb2f" providerId="ADAL" clId="{78143B35-2DE5-41BA-8921-130491BBE2B9}" dt="2023-06-05T12:54:59.789" v="328" actId="478"/>
          <ac:spMkLst>
            <pc:docMk/>
            <pc:sldMk cId="2883870483" sldId="276"/>
            <ac:spMk id="3" creationId="{B99721C1-50B3-3C45-7137-85EB8BA37AF2}"/>
          </ac:spMkLst>
        </pc:spChg>
        <pc:spChg chg="add del mod">
          <ac:chgData name="Luigi Cacciapuoti" userId="de945fca-4432-402f-8a43-da3c0107fb2f" providerId="ADAL" clId="{78143B35-2DE5-41BA-8921-130491BBE2B9}" dt="2023-06-05T12:54:45.199" v="327"/>
          <ac:spMkLst>
            <pc:docMk/>
            <pc:sldMk cId="2883870483" sldId="276"/>
            <ac:spMk id="4" creationId="{7468BAE8-4FC0-7269-F81D-44CEBC87707A}"/>
          </ac:spMkLst>
        </pc:spChg>
        <pc:spChg chg="add mod">
          <ac:chgData name="Luigi Cacciapuoti" userId="de945fca-4432-402f-8a43-da3c0107fb2f" providerId="ADAL" clId="{78143B35-2DE5-41BA-8921-130491BBE2B9}" dt="2023-06-05T12:55:10.619" v="352" actId="1038"/>
          <ac:spMkLst>
            <pc:docMk/>
            <pc:sldMk cId="2883870483" sldId="276"/>
            <ac:spMk id="12" creationId="{96B0CB28-5D7E-E93F-2BB7-8B25B85C6515}"/>
          </ac:spMkLst>
        </pc:spChg>
        <pc:spChg chg="add mod">
          <ac:chgData name="Luigi Cacciapuoti" userId="de945fca-4432-402f-8a43-da3c0107fb2f" providerId="ADAL" clId="{78143B35-2DE5-41BA-8921-130491BBE2B9}" dt="2023-06-05T12:55:10.619" v="352" actId="1038"/>
          <ac:spMkLst>
            <pc:docMk/>
            <pc:sldMk cId="2883870483" sldId="276"/>
            <ac:spMk id="13" creationId="{BB7D64CA-374A-3B15-E300-675F04BF7B6D}"/>
          </ac:spMkLst>
        </pc:spChg>
        <pc:picChg chg="add del mod">
          <ac:chgData name="Luigi Cacciapuoti" userId="de945fca-4432-402f-8a43-da3c0107fb2f" providerId="ADAL" clId="{78143B35-2DE5-41BA-8921-130491BBE2B9}" dt="2023-06-05T12:54:45.199" v="327"/>
          <ac:picMkLst>
            <pc:docMk/>
            <pc:sldMk cId="2883870483" sldId="276"/>
            <ac:picMk id="5" creationId="{66DA6557-376A-7C43-116C-3D6D03EDEE5D}"/>
          </ac:picMkLst>
        </pc:picChg>
        <pc:picChg chg="add del mod">
          <ac:chgData name="Luigi Cacciapuoti" userId="de945fca-4432-402f-8a43-da3c0107fb2f" providerId="ADAL" clId="{78143B35-2DE5-41BA-8921-130491BBE2B9}" dt="2023-06-05T12:54:45.199" v="327"/>
          <ac:picMkLst>
            <pc:docMk/>
            <pc:sldMk cId="2883870483" sldId="276"/>
            <ac:picMk id="6" creationId="{FB41535B-73C8-6BB4-5259-4B7A83ED507F}"/>
          </ac:picMkLst>
        </pc:picChg>
        <pc:picChg chg="add del mod">
          <ac:chgData name="Luigi Cacciapuoti" userId="de945fca-4432-402f-8a43-da3c0107fb2f" providerId="ADAL" clId="{78143B35-2DE5-41BA-8921-130491BBE2B9}" dt="2023-06-05T12:54:45.199" v="327"/>
          <ac:picMkLst>
            <pc:docMk/>
            <pc:sldMk cId="2883870483" sldId="276"/>
            <ac:picMk id="7" creationId="{3E6AF68D-16F2-875E-7AD1-A3DF76957DEF}"/>
          </ac:picMkLst>
        </pc:picChg>
        <pc:picChg chg="add del mod">
          <ac:chgData name="Luigi Cacciapuoti" userId="de945fca-4432-402f-8a43-da3c0107fb2f" providerId="ADAL" clId="{78143B35-2DE5-41BA-8921-130491BBE2B9}" dt="2023-06-05T12:54:45.199" v="327"/>
          <ac:picMkLst>
            <pc:docMk/>
            <pc:sldMk cId="2883870483" sldId="276"/>
            <ac:picMk id="8" creationId="{8ECF7B8D-908A-E1B2-6041-EB93CDA9A3CA}"/>
          </ac:picMkLst>
        </pc:picChg>
        <pc:picChg chg="add del mod">
          <ac:chgData name="Luigi Cacciapuoti" userId="de945fca-4432-402f-8a43-da3c0107fb2f" providerId="ADAL" clId="{78143B35-2DE5-41BA-8921-130491BBE2B9}" dt="2023-06-05T12:54:45.199" v="327"/>
          <ac:picMkLst>
            <pc:docMk/>
            <pc:sldMk cId="2883870483" sldId="276"/>
            <ac:picMk id="9" creationId="{91D274D6-C610-FE98-B67C-07B8C8A322AE}"/>
          </ac:picMkLst>
        </pc:picChg>
        <pc:picChg chg="add mod">
          <ac:chgData name="Luigi Cacciapuoti" userId="de945fca-4432-402f-8a43-da3c0107fb2f" providerId="ADAL" clId="{78143B35-2DE5-41BA-8921-130491BBE2B9}" dt="2023-06-05T12:55:10.619" v="352" actId="1038"/>
          <ac:picMkLst>
            <pc:docMk/>
            <pc:sldMk cId="2883870483" sldId="276"/>
            <ac:picMk id="10" creationId="{B1CDD6BA-91A8-5576-2223-5C8D376CED75}"/>
          </ac:picMkLst>
        </pc:picChg>
        <pc:picChg chg="add mod">
          <ac:chgData name="Luigi Cacciapuoti" userId="de945fca-4432-402f-8a43-da3c0107fb2f" providerId="ADAL" clId="{78143B35-2DE5-41BA-8921-130491BBE2B9}" dt="2023-06-05T12:55:18.080" v="354" actId="1076"/>
          <ac:picMkLst>
            <pc:docMk/>
            <pc:sldMk cId="2883870483" sldId="276"/>
            <ac:picMk id="11" creationId="{FE5D80F8-915A-DD29-33BC-E67BD2DA286A}"/>
          </ac:picMkLst>
        </pc:picChg>
      </pc:sldChg>
      <pc:sldChg chg="addSp delSp modSp new mod modAnim">
        <pc:chgData name="Luigi Cacciapuoti" userId="de945fca-4432-402f-8a43-da3c0107fb2f" providerId="ADAL" clId="{78143B35-2DE5-41BA-8921-130491BBE2B9}" dt="2023-06-05T13:02:28.167" v="507"/>
        <pc:sldMkLst>
          <pc:docMk/>
          <pc:sldMk cId="643551963" sldId="277"/>
        </pc:sldMkLst>
        <pc:spChg chg="mod">
          <ac:chgData name="Luigi Cacciapuoti" userId="de945fca-4432-402f-8a43-da3c0107fb2f" providerId="ADAL" clId="{78143B35-2DE5-41BA-8921-130491BBE2B9}" dt="2023-06-05T12:58:03.262" v="500" actId="20577"/>
          <ac:spMkLst>
            <pc:docMk/>
            <pc:sldMk cId="643551963" sldId="277"/>
            <ac:spMk id="2" creationId="{34C848A0-70B6-7305-403A-AB3C11A99471}"/>
          </ac:spMkLst>
        </pc:spChg>
        <pc:spChg chg="del">
          <ac:chgData name="Luigi Cacciapuoti" userId="de945fca-4432-402f-8a43-da3c0107fb2f" providerId="ADAL" clId="{78143B35-2DE5-41BA-8921-130491BBE2B9}" dt="2023-06-05T13:00:54.095" v="503" actId="478"/>
          <ac:spMkLst>
            <pc:docMk/>
            <pc:sldMk cId="643551963" sldId="277"/>
            <ac:spMk id="3" creationId="{9C686B46-F15D-1C43-BF28-CE95DDCFE553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5" creationId="{2E0CEC9E-5DB9-6595-377C-FD91C49BD03C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6" creationId="{06474790-DD77-1844-B199-3A674F1551CB}"/>
          </ac:spMkLst>
        </pc:spChg>
        <pc:spChg chg="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19" creationId="{CCCACCD6-E1E6-36F6-9FC4-715EF0DFD65B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23" creationId="{D55062D6-2777-775B-5D1F-2259CADB356D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26" creationId="{67766E32-3EBD-CB04-1740-E2CEA34105E6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27" creationId="{942697E2-337C-EB49-163D-C9CED4090D89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28" creationId="{BDE5BA15-0451-EBAB-1A4A-9D4B7922AECF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29" creationId="{F347CB7B-784E-9A23-B4A3-72E8754EDB13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30" creationId="{19E0C533-9647-EC2D-5F6D-C2A4BAECA78A}"/>
          </ac:spMkLst>
        </pc:spChg>
        <pc:spChg chg="add mod">
          <ac:chgData name="Luigi Cacciapuoti" userId="de945fca-4432-402f-8a43-da3c0107fb2f" providerId="ADAL" clId="{78143B35-2DE5-41BA-8921-130491BBE2B9}" dt="2023-06-05T12:57:45.742" v="469" actId="1038"/>
          <ac:spMkLst>
            <pc:docMk/>
            <pc:sldMk cId="643551963" sldId="277"/>
            <ac:spMk id="31" creationId="{659F32E1-320A-8489-790B-FE39D759A3DE}"/>
          </ac:spMkLst>
        </pc:spChg>
        <pc:grpChg chg="add mod">
          <ac:chgData name="Luigi Cacciapuoti" userId="de945fca-4432-402f-8a43-da3c0107fb2f" providerId="ADAL" clId="{78143B35-2DE5-41BA-8921-130491BBE2B9}" dt="2023-06-05T12:57:45.742" v="469" actId="1038"/>
          <ac:grpSpMkLst>
            <pc:docMk/>
            <pc:sldMk cId="643551963" sldId="277"/>
            <ac:grpSpMk id="12" creationId="{317BB847-46F5-AD19-43A2-F58C64BE633E}"/>
          </ac:grpSpMkLst>
        </pc:grpChg>
        <pc:grpChg chg="mod">
          <ac:chgData name="Luigi Cacciapuoti" userId="de945fca-4432-402f-8a43-da3c0107fb2f" providerId="ADAL" clId="{78143B35-2DE5-41BA-8921-130491BBE2B9}" dt="2023-06-05T12:57:45.742" v="469" actId="1038"/>
          <ac:grpSpMkLst>
            <pc:docMk/>
            <pc:sldMk cId="643551963" sldId="277"/>
            <ac:grpSpMk id="13" creationId="{6075A9D9-DF26-F7E8-153C-BE4D66DBB5D1}"/>
          </ac:grpSpMkLst>
        </pc:grpChg>
        <pc:grpChg chg="mod">
          <ac:chgData name="Luigi Cacciapuoti" userId="de945fca-4432-402f-8a43-da3c0107fb2f" providerId="ADAL" clId="{78143B35-2DE5-41BA-8921-130491BBE2B9}" dt="2023-06-05T12:57:45.742" v="469" actId="1038"/>
          <ac:grpSpMkLst>
            <pc:docMk/>
            <pc:sldMk cId="643551963" sldId="277"/>
            <ac:grpSpMk id="15" creationId="{FE8267F7-FEFE-7350-7990-D935B05B3003}"/>
          </ac:grpSpMkLst>
        </pc:grpChg>
        <pc:graphicFrameChg chg="mod">
          <ac:chgData name="Luigi Cacciapuoti" userId="de945fca-4432-402f-8a43-da3c0107fb2f" providerId="ADAL" clId="{78143B35-2DE5-41BA-8921-130491BBE2B9}" dt="2023-06-05T12:57:45.742" v="469" actId="1038"/>
          <ac:graphicFrameMkLst>
            <pc:docMk/>
            <pc:sldMk cId="643551963" sldId="277"/>
            <ac:graphicFrameMk id="18" creationId="{14F9894C-EE07-E23B-568C-AB76CDFE6556}"/>
          </ac:graphicFrameMkLst>
        </pc:graphicFrameChg>
        <pc:picChg chg="add 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4" creationId="{5E66C0C9-0EBC-AE42-2122-6BB550387205}"/>
          </ac:picMkLst>
        </pc:picChg>
        <pc:picChg chg="add 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7" creationId="{A0C2D5CC-018A-61BB-FAF6-3A45E0DB9DDD}"/>
          </ac:picMkLst>
        </pc:picChg>
        <pc:picChg chg="add 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9" creationId="{50682E9A-0517-E543-904D-C47E24D1E16D}"/>
          </ac:picMkLst>
        </pc:picChg>
        <pc:picChg chg="add 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10" creationId="{C7CC53D7-A449-22B0-FBF7-E0D09B5B98BD}"/>
          </ac:picMkLst>
        </pc:picChg>
        <pc:picChg chg="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14" creationId="{7ABE6D56-37CA-EF77-8F4E-0480B3A133D9}"/>
          </ac:picMkLst>
        </pc:picChg>
        <pc:picChg chg="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16" creationId="{B507347A-F876-6923-9BCC-5CC08A8707EB}"/>
          </ac:picMkLst>
        </pc:picChg>
        <pc:picChg chg="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17" creationId="{EFBE1EB5-4E89-9A3F-598B-EEE89C3D482B}"/>
          </ac:picMkLst>
        </pc:picChg>
        <pc:picChg chg="add mod">
          <ac:chgData name="Luigi Cacciapuoti" userId="de945fca-4432-402f-8a43-da3c0107fb2f" providerId="ADAL" clId="{78143B35-2DE5-41BA-8921-130491BBE2B9}" dt="2023-06-05T12:57:45.742" v="469" actId="1038"/>
          <ac:picMkLst>
            <pc:docMk/>
            <pc:sldMk cId="643551963" sldId="277"/>
            <ac:picMk id="25" creationId="{42AD32C9-C2B2-13C5-65F6-CED6BC2E018C}"/>
          </ac:picMkLst>
        </pc:pic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8" creationId="{F8CFAFA4-BABD-1006-0C57-D071374A4465}"/>
          </ac:cxnSpMkLst>
        </pc:cxn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11" creationId="{F02C5CD8-88D2-9FB6-6D2D-0E69028A092A}"/>
          </ac:cxnSpMkLst>
        </pc:cxn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20" creationId="{8ECA0911-CB53-27EB-5BB4-7CC9FC9B71FD}"/>
          </ac:cxnSpMkLst>
        </pc:cxn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21" creationId="{D20EF433-7C88-61EC-BE6C-DC025C17B11E}"/>
          </ac:cxnSpMkLst>
        </pc:cxn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22" creationId="{A1052037-A97B-8D47-15C9-E801DF6E00A5}"/>
          </ac:cxnSpMkLst>
        </pc:cxnChg>
        <pc:cxnChg chg="add mod">
          <ac:chgData name="Luigi Cacciapuoti" userId="de945fca-4432-402f-8a43-da3c0107fb2f" providerId="ADAL" clId="{78143B35-2DE5-41BA-8921-130491BBE2B9}" dt="2023-06-05T12:57:45.742" v="469" actId="1038"/>
          <ac:cxnSpMkLst>
            <pc:docMk/>
            <pc:sldMk cId="643551963" sldId="277"/>
            <ac:cxnSpMk id="24" creationId="{8F44D23D-CF57-9DA7-9E96-513E34EE48A3}"/>
          </ac:cxnSpMkLst>
        </pc:cxnChg>
      </pc:sldChg>
      <pc:sldChg chg="addSp delSp modSp new mod">
        <pc:chgData name="Luigi Cacciapuoti" userId="de945fca-4432-402f-8a43-da3c0107fb2f" providerId="ADAL" clId="{78143B35-2DE5-41BA-8921-130491BBE2B9}" dt="2023-06-05T15:22:36.052" v="1219" actId="20577"/>
        <pc:sldMkLst>
          <pc:docMk/>
          <pc:sldMk cId="163155244" sldId="278"/>
        </pc:sldMkLst>
        <pc:spChg chg="mod">
          <ac:chgData name="Luigi Cacciapuoti" userId="de945fca-4432-402f-8a43-da3c0107fb2f" providerId="ADAL" clId="{78143B35-2DE5-41BA-8921-130491BBE2B9}" dt="2023-06-05T13:03:12.685" v="509"/>
          <ac:spMkLst>
            <pc:docMk/>
            <pc:sldMk cId="163155244" sldId="278"/>
            <ac:spMk id="2" creationId="{CBCF08D6-1C90-FE7A-C52A-CD98370F4DD0}"/>
          </ac:spMkLst>
        </pc:spChg>
        <pc:spChg chg="del">
          <ac:chgData name="Luigi Cacciapuoti" userId="de945fca-4432-402f-8a43-da3c0107fb2f" providerId="ADAL" clId="{78143B35-2DE5-41BA-8921-130491BBE2B9}" dt="2023-06-05T13:03:23.260" v="510" actId="478"/>
          <ac:spMkLst>
            <pc:docMk/>
            <pc:sldMk cId="163155244" sldId="278"/>
            <ac:spMk id="3" creationId="{CEABFADB-B4A2-8CD4-481B-3CCA5FA965D4}"/>
          </ac:spMkLst>
        </pc:spChg>
        <pc:spChg chg="add mod">
          <ac:chgData name="Luigi Cacciapuoti" userId="de945fca-4432-402f-8a43-da3c0107fb2f" providerId="ADAL" clId="{78143B35-2DE5-41BA-8921-130491BBE2B9}" dt="2023-06-05T15:22:36.052" v="1219" actId="20577"/>
          <ac:spMkLst>
            <pc:docMk/>
            <pc:sldMk cId="163155244" sldId="278"/>
            <ac:spMk id="4" creationId="{4DE8ECA4-3FB1-8313-ED30-EF748007A740}"/>
          </ac:spMkLst>
        </pc:spChg>
      </pc:sldChg>
      <pc:sldChg chg="addSp delSp modSp new">
        <pc:chgData name="Luigi Cacciapuoti" userId="de945fca-4432-402f-8a43-da3c0107fb2f" providerId="ADAL" clId="{78143B35-2DE5-41BA-8921-130491BBE2B9}" dt="2023-06-05T13:04:08.611" v="521" actId="1037"/>
        <pc:sldMkLst>
          <pc:docMk/>
          <pc:sldMk cId="1810318183" sldId="279"/>
        </pc:sldMkLst>
        <pc:spChg chg="del">
          <ac:chgData name="Luigi Cacciapuoti" userId="de945fca-4432-402f-8a43-da3c0107fb2f" providerId="ADAL" clId="{78143B35-2DE5-41BA-8921-130491BBE2B9}" dt="2023-06-05T13:04:02.677" v="514" actId="478"/>
          <ac:spMkLst>
            <pc:docMk/>
            <pc:sldMk cId="1810318183" sldId="279"/>
            <ac:spMk id="3" creationId="{49C5E272-7C14-F934-D1A7-F3C128608589}"/>
          </ac:spMkLst>
        </pc:spChg>
        <pc:spChg chg="add mod">
          <ac:chgData name="Luigi Cacciapuoti" userId="de945fca-4432-402f-8a43-da3c0107fb2f" providerId="ADAL" clId="{78143B35-2DE5-41BA-8921-130491BBE2B9}" dt="2023-06-05T13:04:08.611" v="521" actId="1037"/>
          <ac:spMkLst>
            <pc:docMk/>
            <pc:sldMk cId="1810318183" sldId="279"/>
            <ac:spMk id="4" creationId="{41D229F4-8E97-3717-D71A-1D55E8E132DC}"/>
          </ac:spMkLst>
        </pc:sp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5" creationId="{DB567F3F-1876-8DF7-B560-AE60831A23F5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6" creationId="{1C9DA8A2-4AE0-C98E-6850-9040B8216625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7" creationId="{25B6E833-7798-6775-136B-4813CB6211F6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8" creationId="{477F91A1-8B9C-31F2-D171-890A7D50DBB9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9" creationId="{6CF2AB1B-ECCF-E284-5CA8-E3018370DBDF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10" creationId="{AE8834BF-437E-5E55-2B15-8DDD3C572B32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11" creationId="{AA294D4E-8FC0-D938-CFA7-B205092B3398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12" creationId="{655C0D0C-87C3-5F7A-F036-05CA32337F8D}"/>
          </ac:picMkLst>
        </pc:picChg>
        <pc:picChg chg="add mod">
          <ac:chgData name="Luigi Cacciapuoti" userId="de945fca-4432-402f-8a43-da3c0107fb2f" providerId="ADAL" clId="{78143B35-2DE5-41BA-8921-130491BBE2B9}" dt="2023-06-05T13:04:08.611" v="521" actId="1037"/>
          <ac:picMkLst>
            <pc:docMk/>
            <pc:sldMk cId="1810318183" sldId="279"/>
            <ac:picMk id="13" creationId="{FDCA1A51-185A-24D3-C230-AF7DCE637FFF}"/>
          </ac:picMkLst>
        </pc:picChg>
      </pc:sldChg>
      <pc:sldChg chg="addSp delSp modSp add mod">
        <pc:chgData name="Luigi Cacciapuoti" userId="de945fca-4432-402f-8a43-da3c0107fb2f" providerId="ADAL" clId="{78143B35-2DE5-41BA-8921-130491BBE2B9}" dt="2023-06-05T14:45:53.421" v="1136" actId="166"/>
        <pc:sldMkLst>
          <pc:docMk/>
          <pc:sldMk cId="3218755832" sldId="280"/>
        </pc:sldMkLst>
        <pc:spChg chg="ord">
          <ac:chgData name="Luigi Cacciapuoti" userId="de945fca-4432-402f-8a43-da3c0107fb2f" providerId="ADAL" clId="{78143B35-2DE5-41BA-8921-130491BBE2B9}" dt="2023-06-05T14:45:28.465" v="1133" actId="166"/>
          <ac:spMkLst>
            <pc:docMk/>
            <pc:sldMk cId="3218755832" sldId="280"/>
            <ac:spMk id="5" creationId="{00000000-0000-0000-0000-000000000000}"/>
          </ac:spMkLst>
        </pc:spChg>
        <pc:spChg chg="mod topLvl">
          <ac:chgData name="Luigi Cacciapuoti" userId="de945fca-4432-402f-8a43-da3c0107fb2f" providerId="ADAL" clId="{78143B35-2DE5-41BA-8921-130491BBE2B9}" dt="2023-06-05T14:43:16.924" v="1128" actId="338"/>
          <ac:spMkLst>
            <pc:docMk/>
            <pc:sldMk cId="3218755832" sldId="280"/>
            <ac:spMk id="387081" creationId="{00000000-0000-0000-0000-000000000000}"/>
          </ac:spMkLst>
        </pc:spChg>
        <pc:grpChg chg="del mod">
          <ac:chgData name="Luigi Cacciapuoti" userId="de945fca-4432-402f-8a43-da3c0107fb2f" providerId="ADAL" clId="{78143B35-2DE5-41BA-8921-130491BBE2B9}" dt="2023-06-05T14:37:49.079" v="1057" actId="165"/>
          <ac:grpSpMkLst>
            <pc:docMk/>
            <pc:sldMk cId="3218755832" sldId="280"/>
            <ac:grpSpMk id="6" creationId="{00000000-0000-0000-0000-000000000000}"/>
          </ac:grpSpMkLst>
        </pc:grpChg>
        <pc:grpChg chg="add mod">
          <ac:chgData name="Luigi Cacciapuoti" userId="de945fca-4432-402f-8a43-da3c0107fb2f" providerId="ADAL" clId="{78143B35-2DE5-41BA-8921-130491BBE2B9}" dt="2023-06-05T14:43:16.924" v="1128" actId="338"/>
          <ac:grpSpMkLst>
            <pc:docMk/>
            <pc:sldMk cId="3218755832" sldId="280"/>
            <ac:grpSpMk id="7" creationId="{56E9B9AC-396D-AA8F-7ADB-6092795EA501}"/>
          </ac:grpSpMkLst>
        </pc:grpChg>
        <pc:graphicFrameChg chg="ord">
          <ac:chgData name="Luigi Cacciapuoti" userId="de945fca-4432-402f-8a43-da3c0107fb2f" providerId="ADAL" clId="{78143B35-2DE5-41BA-8921-130491BBE2B9}" dt="2023-06-05T14:45:37.166" v="1134" actId="166"/>
          <ac:graphicFrameMkLst>
            <pc:docMk/>
            <pc:sldMk cId="3218755832" sldId="280"/>
            <ac:graphicFrameMk id="387082" creationId="{00000000-0000-0000-0000-000000000000}"/>
          </ac:graphicFrameMkLst>
        </pc:graphicFrameChg>
        <pc:picChg chg="add mod">
          <ac:chgData name="Luigi Cacciapuoti" userId="de945fca-4432-402f-8a43-da3c0107fb2f" providerId="ADAL" clId="{78143B35-2DE5-41BA-8921-130491BBE2B9}" dt="2023-06-05T14:45:47.438" v="1135" actId="166"/>
          <ac:picMkLst>
            <pc:docMk/>
            <pc:sldMk cId="3218755832" sldId="280"/>
            <ac:picMk id="2" creationId="{355F3412-E1DD-AEA5-9B8D-CCE79E2C5891}"/>
          </ac:picMkLst>
        </pc:picChg>
        <pc:picChg chg="add mod">
          <ac:chgData name="Luigi Cacciapuoti" userId="de945fca-4432-402f-8a43-da3c0107fb2f" providerId="ADAL" clId="{78143B35-2DE5-41BA-8921-130491BBE2B9}" dt="2023-06-05T14:45:53.421" v="1136" actId="166"/>
          <ac:picMkLst>
            <pc:docMk/>
            <pc:sldMk cId="3218755832" sldId="280"/>
            <ac:picMk id="4" creationId="{F13F8038-7B27-F8AB-57E2-4A510AF67FC6}"/>
          </ac:picMkLst>
        </pc:picChg>
        <pc:picChg chg="mod topLvl">
          <ac:chgData name="Luigi Cacciapuoti" userId="de945fca-4432-402f-8a43-da3c0107fb2f" providerId="ADAL" clId="{78143B35-2DE5-41BA-8921-130491BBE2B9}" dt="2023-06-05T14:43:16.924" v="1128" actId="338"/>
          <ac:picMkLst>
            <pc:docMk/>
            <pc:sldMk cId="3218755832" sldId="280"/>
            <ac:picMk id="387075" creationId="{00000000-0000-0000-0000-000000000000}"/>
          </ac:picMkLst>
        </pc:picChg>
        <pc:picChg chg="mod topLvl">
          <ac:chgData name="Luigi Cacciapuoti" userId="de945fca-4432-402f-8a43-da3c0107fb2f" providerId="ADAL" clId="{78143B35-2DE5-41BA-8921-130491BBE2B9}" dt="2023-06-05T14:43:16.924" v="1128" actId="338"/>
          <ac:picMkLst>
            <pc:docMk/>
            <pc:sldMk cId="3218755832" sldId="280"/>
            <ac:picMk id="387077" creationId="{00000000-0000-0000-0000-000000000000}"/>
          </ac:picMkLst>
        </pc:picChg>
        <pc:picChg chg="mod topLvl">
          <ac:chgData name="Luigi Cacciapuoti" userId="de945fca-4432-402f-8a43-da3c0107fb2f" providerId="ADAL" clId="{78143B35-2DE5-41BA-8921-130491BBE2B9}" dt="2023-06-05T14:43:16.924" v="1128" actId="338"/>
          <ac:picMkLst>
            <pc:docMk/>
            <pc:sldMk cId="3218755832" sldId="280"/>
            <ac:picMk id="387078" creationId="{00000000-0000-0000-0000-000000000000}"/>
          </ac:picMkLst>
        </pc:picChg>
        <pc:picChg chg="del mod topLvl">
          <ac:chgData name="Luigi Cacciapuoti" userId="de945fca-4432-402f-8a43-da3c0107fb2f" providerId="ADAL" clId="{78143B35-2DE5-41BA-8921-130491BBE2B9}" dt="2023-06-05T14:38:52.327" v="1063" actId="478"/>
          <ac:picMkLst>
            <pc:docMk/>
            <pc:sldMk cId="3218755832" sldId="280"/>
            <ac:picMk id="387079" creationId="{00000000-0000-0000-0000-000000000000}"/>
          </ac:picMkLst>
        </pc:picChg>
        <pc:picChg chg="del mod topLvl">
          <ac:chgData name="Luigi Cacciapuoti" userId="de945fca-4432-402f-8a43-da3c0107fb2f" providerId="ADAL" clId="{78143B35-2DE5-41BA-8921-130491BBE2B9}" dt="2023-06-05T14:38:55.187" v="1064" actId="478"/>
          <ac:picMkLst>
            <pc:docMk/>
            <pc:sldMk cId="3218755832" sldId="280"/>
            <ac:picMk id="387080" creationId="{00000000-0000-0000-0000-000000000000}"/>
          </ac:picMkLst>
        </pc:picChg>
      </pc:sldChg>
      <pc:sldChg chg="add del">
        <pc:chgData name="Luigi Cacciapuoti" userId="de945fca-4432-402f-8a43-da3c0107fb2f" providerId="ADAL" clId="{78143B35-2DE5-41BA-8921-130491BBE2B9}" dt="2023-06-05T14:32:35.808" v="1049" actId="47"/>
        <pc:sldMkLst>
          <pc:docMk/>
          <pc:sldMk cId="1486997294" sldId="281"/>
        </pc:sldMkLst>
      </pc:sldChg>
      <pc:sldChg chg="modSp add mod ord">
        <pc:chgData name="Luigi Cacciapuoti" userId="de945fca-4432-402f-8a43-da3c0107fb2f" providerId="ADAL" clId="{78143B35-2DE5-41BA-8921-130491BBE2B9}" dt="2023-06-13T04:49:55.825" v="1223"/>
        <pc:sldMkLst>
          <pc:docMk/>
          <pc:sldMk cId="1282281933" sldId="282"/>
        </pc:sldMkLst>
        <pc:spChg chg="mod">
          <ac:chgData name="Luigi Cacciapuoti" userId="de945fca-4432-402f-8a43-da3c0107fb2f" providerId="ADAL" clId="{78143B35-2DE5-41BA-8921-130491BBE2B9}" dt="2023-06-05T13:20:49.066" v="589" actId="20577"/>
          <ac:spMkLst>
            <pc:docMk/>
            <pc:sldMk cId="1282281933" sldId="282"/>
            <ac:spMk id="398340" creationId="{00000000-0000-0000-0000-000000000000}"/>
          </ac:spMkLst>
        </pc:spChg>
        <pc:picChg chg="mod">
          <ac:chgData name="Luigi Cacciapuoti" userId="de945fca-4432-402f-8a43-da3c0107fb2f" providerId="ADAL" clId="{78143B35-2DE5-41BA-8921-130491BBE2B9}" dt="2023-06-05T14:33:54.307" v="1055" actId="1037"/>
          <ac:picMkLst>
            <pc:docMk/>
            <pc:sldMk cId="1282281933" sldId="282"/>
            <ac:picMk id="398338" creationId="{00000000-0000-0000-0000-000000000000}"/>
          </ac:picMkLst>
        </pc:picChg>
      </pc:sldChg>
      <pc:sldChg chg="add del">
        <pc:chgData name="Luigi Cacciapuoti" userId="de945fca-4432-402f-8a43-da3c0107fb2f" providerId="ADAL" clId="{78143B35-2DE5-41BA-8921-130491BBE2B9}" dt="2023-06-05T13:18:23.645" v="533" actId="47"/>
        <pc:sldMkLst>
          <pc:docMk/>
          <pc:sldMk cId="3010038725" sldId="283"/>
        </pc:sldMkLst>
      </pc:sldChg>
      <pc:sldChg chg="modSp add mod">
        <pc:chgData name="Luigi Cacciapuoti" userId="de945fca-4432-402f-8a43-da3c0107fb2f" providerId="ADAL" clId="{78143B35-2DE5-41BA-8921-130491BBE2B9}" dt="2023-06-05T13:50:28.998" v="628" actId="20577"/>
        <pc:sldMkLst>
          <pc:docMk/>
          <pc:sldMk cId="2736068576" sldId="284"/>
        </pc:sldMkLst>
        <pc:spChg chg="mod">
          <ac:chgData name="Luigi Cacciapuoti" userId="de945fca-4432-402f-8a43-da3c0107fb2f" providerId="ADAL" clId="{78143B35-2DE5-41BA-8921-130491BBE2B9}" dt="2023-06-05T13:21:34.620" v="625" actId="20577"/>
          <ac:spMkLst>
            <pc:docMk/>
            <pc:sldMk cId="2736068576" sldId="284"/>
            <ac:spMk id="2" creationId="{00000000-0000-0000-0000-000000000000}"/>
          </ac:spMkLst>
        </pc:spChg>
        <pc:spChg chg="mod">
          <ac:chgData name="Luigi Cacciapuoti" userId="de945fca-4432-402f-8a43-da3c0107fb2f" providerId="ADAL" clId="{78143B35-2DE5-41BA-8921-130491BBE2B9}" dt="2023-06-05T13:50:28.998" v="628" actId="20577"/>
          <ac:spMkLst>
            <pc:docMk/>
            <pc:sldMk cId="2736068576" sldId="284"/>
            <ac:spMk id="3" creationId="{00000000-0000-0000-0000-000000000000}"/>
          </ac:spMkLst>
        </pc:spChg>
      </pc:sldChg>
      <pc:sldChg chg="addSp delSp modSp add mod">
        <pc:chgData name="Luigi Cacciapuoti" userId="de945fca-4432-402f-8a43-da3c0107fb2f" providerId="ADAL" clId="{78143B35-2DE5-41BA-8921-130491BBE2B9}" dt="2023-06-05T14:31:17.849" v="1048" actId="1076"/>
        <pc:sldMkLst>
          <pc:docMk/>
          <pc:sldMk cId="3743193987" sldId="285"/>
        </pc:sldMkLst>
        <pc:spChg chg="add mod">
          <ac:chgData name="Luigi Cacciapuoti" userId="de945fca-4432-402f-8a43-da3c0107fb2f" providerId="ADAL" clId="{78143B35-2DE5-41BA-8921-130491BBE2B9}" dt="2023-06-05T14:30:15.612" v="1045" actId="1076"/>
          <ac:spMkLst>
            <pc:docMk/>
            <pc:sldMk cId="3743193987" sldId="285"/>
            <ac:spMk id="2" creationId="{70AEFE38-232D-BE30-0284-82BB83CAC905}"/>
          </ac:spMkLst>
        </pc:spChg>
        <pc:spChg chg="add mod">
          <ac:chgData name="Luigi Cacciapuoti" userId="de945fca-4432-402f-8a43-da3c0107fb2f" providerId="ADAL" clId="{78143B35-2DE5-41BA-8921-130491BBE2B9}" dt="2023-06-05T14:05:14.782" v="866"/>
          <ac:spMkLst>
            <pc:docMk/>
            <pc:sldMk cId="3743193987" sldId="285"/>
            <ac:spMk id="4" creationId="{845BA662-C49C-C09F-07DA-DF4AA9416051}"/>
          </ac:spMkLst>
        </pc:spChg>
        <pc:spChg chg="add mod">
          <ac:chgData name="Luigi Cacciapuoti" userId="de945fca-4432-402f-8a43-da3c0107fb2f" providerId="ADAL" clId="{78143B35-2DE5-41BA-8921-130491BBE2B9}" dt="2023-06-05T14:31:17.849" v="1048" actId="1076"/>
          <ac:spMkLst>
            <pc:docMk/>
            <pc:sldMk cId="3743193987" sldId="285"/>
            <ac:spMk id="8" creationId="{4B8F70E1-EBB3-6F2F-1A3D-CF9E16026B30}"/>
          </ac:spMkLst>
        </pc:spChg>
        <pc:spChg chg="add mod">
          <ac:chgData name="Luigi Cacciapuoti" userId="de945fca-4432-402f-8a43-da3c0107fb2f" providerId="ADAL" clId="{78143B35-2DE5-41BA-8921-130491BBE2B9}" dt="2023-06-05T14:31:17.849" v="1048" actId="1076"/>
          <ac:spMkLst>
            <pc:docMk/>
            <pc:sldMk cId="3743193987" sldId="285"/>
            <ac:spMk id="9" creationId="{D52B17A1-6701-E06E-CCB5-32ADFBEA1479}"/>
          </ac:spMkLst>
        </pc:spChg>
        <pc:spChg chg="add mod">
          <ac:chgData name="Luigi Cacciapuoti" userId="de945fca-4432-402f-8a43-da3c0107fb2f" providerId="ADAL" clId="{78143B35-2DE5-41BA-8921-130491BBE2B9}" dt="2023-06-05T14:31:17.849" v="1048" actId="1076"/>
          <ac:spMkLst>
            <pc:docMk/>
            <pc:sldMk cId="3743193987" sldId="285"/>
            <ac:spMk id="10" creationId="{84A6AAA0-4241-F9CD-94CE-2A7CFBB90DC0}"/>
          </ac:spMkLst>
        </pc:spChg>
        <pc:spChg chg="mod">
          <ac:chgData name="Luigi Cacciapuoti" userId="de945fca-4432-402f-8a43-da3c0107fb2f" providerId="ADAL" clId="{78143B35-2DE5-41BA-8921-130491BBE2B9}" dt="2023-06-05T13:54:49.992" v="660" actId="1036"/>
          <ac:spMkLst>
            <pc:docMk/>
            <pc:sldMk cId="3743193987" sldId="285"/>
            <ac:spMk id="396299" creationId="{00000000-0000-0000-0000-000000000000}"/>
          </ac:spMkLst>
        </pc:spChg>
        <pc:spChg chg="mod">
          <ac:chgData name="Luigi Cacciapuoti" userId="de945fca-4432-402f-8a43-da3c0107fb2f" providerId="ADAL" clId="{78143B35-2DE5-41BA-8921-130491BBE2B9}" dt="2023-06-05T13:54:33.662" v="645" actId="1035"/>
          <ac:spMkLst>
            <pc:docMk/>
            <pc:sldMk cId="3743193987" sldId="285"/>
            <ac:spMk id="396300" creationId="{00000000-0000-0000-0000-000000000000}"/>
          </ac:spMkLst>
        </pc:spChg>
        <pc:spChg chg="del mod">
          <ac:chgData name="Luigi Cacciapuoti" userId="de945fca-4432-402f-8a43-da3c0107fb2f" providerId="ADAL" clId="{78143B35-2DE5-41BA-8921-130491BBE2B9}" dt="2023-06-05T14:02:38.260" v="857" actId="478"/>
          <ac:spMkLst>
            <pc:docMk/>
            <pc:sldMk cId="3743193987" sldId="285"/>
            <ac:spMk id="396301" creationId="{00000000-0000-0000-0000-000000000000}"/>
          </ac:spMkLst>
        </pc:spChg>
        <pc:grpChg chg="add mod">
          <ac:chgData name="Luigi Cacciapuoti" userId="de945fca-4432-402f-8a43-da3c0107fb2f" providerId="ADAL" clId="{78143B35-2DE5-41BA-8921-130491BBE2B9}" dt="2023-06-05T14:31:17.849" v="1048" actId="1076"/>
          <ac:grpSpMkLst>
            <pc:docMk/>
            <pc:sldMk cId="3743193987" sldId="285"/>
            <ac:grpSpMk id="11" creationId="{4E045410-249C-730C-6492-F69547876DD0}"/>
          </ac:grpSpMkLst>
        </pc:grpChg>
        <pc:picChg chg="add mod">
          <ac:chgData name="Luigi Cacciapuoti" userId="de945fca-4432-402f-8a43-da3c0107fb2f" providerId="ADAL" clId="{78143B35-2DE5-41BA-8921-130491BBE2B9}" dt="2023-06-05T14:31:17.849" v="1048" actId="1076"/>
          <ac:picMkLst>
            <pc:docMk/>
            <pc:sldMk cId="3743193987" sldId="285"/>
            <ac:picMk id="3" creationId="{00B0D493-2D0C-574A-BA17-A704EC15E6FD}"/>
          </ac:picMkLst>
        </pc:picChg>
        <pc:picChg chg="add mod">
          <ac:chgData name="Luigi Cacciapuoti" userId="de945fca-4432-402f-8a43-da3c0107fb2f" providerId="ADAL" clId="{78143B35-2DE5-41BA-8921-130491BBE2B9}" dt="2023-06-05T14:31:17.849" v="1048" actId="1076"/>
          <ac:picMkLst>
            <pc:docMk/>
            <pc:sldMk cId="3743193987" sldId="285"/>
            <ac:picMk id="5" creationId="{4376F785-D024-BB96-4904-F857065E4877}"/>
          </ac:picMkLst>
        </pc:picChg>
        <pc:picChg chg="add mod">
          <ac:chgData name="Luigi Cacciapuoti" userId="de945fca-4432-402f-8a43-da3c0107fb2f" providerId="ADAL" clId="{78143B35-2DE5-41BA-8921-130491BBE2B9}" dt="2023-06-05T14:31:17.849" v="1048" actId="1076"/>
          <ac:picMkLst>
            <pc:docMk/>
            <pc:sldMk cId="3743193987" sldId="285"/>
            <ac:picMk id="6" creationId="{3C594E85-3AD3-9A75-F984-FBFDA636689C}"/>
          </ac:picMkLst>
        </pc:picChg>
        <pc:picChg chg="add mod">
          <ac:chgData name="Luigi Cacciapuoti" userId="de945fca-4432-402f-8a43-da3c0107fb2f" providerId="ADAL" clId="{78143B35-2DE5-41BA-8921-130491BBE2B9}" dt="2023-06-05T14:31:17.849" v="1048" actId="1076"/>
          <ac:picMkLst>
            <pc:docMk/>
            <pc:sldMk cId="3743193987" sldId="285"/>
            <ac:picMk id="7" creationId="{AEE1DDF5-F512-E25A-0613-2FB025644EE8}"/>
          </ac:picMkLst>
        </pc:picChg>
        <pc:picChg chg="mod">
          <ac:chgData name="Luigi Cacciapuoti" userId="de945fca-4432-402f-8a43-da3c0107fb2f" providerId="ADAL" clId="{78143B35-2DE5-41BA-8921-130491BBE2B9}" dt="2023-06-05T13:54:49.992" v="660" actId="1036"/>
          <ac:picMkLst>
            <pc:docMk/>
            <pc:sldMk cId="3743193987" sldId="285"/>
            <ac:picMk id="396291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3:54:33.662" v="645" actId="1035"/>
          <ac:picMkLst>
            <pc:docMk/>
            <pc:sldMk cId="3743193987" sldId="285"/>
            <ac:picMk id="396293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3:54:33.662" v="645" actId="1035"/>
          <ac:picMkLst>
            <pc:docMk/>
            <pc:sldMk cId="3743193987" sldId="285"/>
            <ac:picMk id="396294" creationId="{00000000-0000-0000-0000-000000000000}"/>
          </ac:picMkLst>
        </pc:picChg>
        <pc:picChg chg="mod">
          <ac:chgData name="Luigi Cacciapuoti" userId="de945fca-4432-402f-8a43-da3c0107fb2f" providerId="ADAL" clId="{78143B35-2DE5-41BA-8921-130491BBE2B9}" dt="2023-06-05T13:54:33.662" v="645" actId="1035"/>
          <ac:picMkLst>
            <pc:docMk/>
            <pc:sldMk cId="3743193987" sldId="285"/>
            <ac:picMk id="396295" creationId="{00000000-0000-0000-0000-000000000000}"/>
          </ac:picMkLst>
        </pc:picChg>
        <pc:picChg chg="del">
          <ac:chgData name="Luigi Cacciapuoti" userId="de945fca-4432-402f-8a43-da3c0107fb2f" providerId="ADAL" clId="{78143B35-2DE5-41BA-8921-130491BBE2B9}" dt="2023-06-05T14:02:39.586" v="858" actId="478"/>
          <ac:picMkLst>
            <pc:docMk/>
            <pc:sldMk cId="3743193987" sldId="285"/>
            <ac:picMk id="396296" creationId="{00000000-0000-0000-0000-000000000000}"/>
          </ac:picMkLst>
        </pc:picChg>
        <pc:picChg chg="del">
          <ac:chgData name="Luigi Cacciapuoti" userId="de945fca-4432-402f-8a43-da3c0107fb2f" providerId="ADAL" clId="{78143B35-2DE5-41BA-8921-130491BBE2B9}" dt="2023-06-05T14:02:40.508" v="859" actId="478"/>
          <ac:picMkLst>
            <pc:docMk/>
            <pc:sldMk cId="3743193987" sldId="285"/>
            <ac:picMk id="396297" creationId="{00000000-0000-0000-0000-000000000000}"/>
          </ac:picMkLst>
        </pc:picChg>
      </pc:sldChg>
      <pc:sldMasterChg chg="add addSldLayout">
        <pc:chgData name="Luigi Cacciapuoti" userId="de945fca-4432-402f-8a43-da3c0107fb2f" providerId="ADAL" clId="{78143B35-2DE5-41BA-8921-130491BBE2B9}" dt="2023-06-05T13:17:13.531" v="523" actId="27028"/>
        <pc:sldMasterMkLst>
          <pc:docMk/>
          <pc:sldMasterMk cId="0" sldId="2147487143"/>
        </pc:sldMasterMkLst>
        <pc:sldLayoutChg chg="add">
          <pc:chgData name="Luigi Cacciapuoti" userId="de945fca-4432-402f-8a43-da3c0107fb2f" providerId="ADAL" clId="{78143B35-2DE5-41BA-8921-130491BBE2B9}" dt="2023-06-05T13:17:13.531" v="523" actId="27028"/>
          <pc:sldLayoutMkLst>
            <pc:docMk/>
            <pc:sldMasterMk cId="0" sldId="2147487143"/>
            <pc:sldLayoutMk cId="2321008298" sldId="2147487144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10/18/2023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39775"/>
            <a:ext cx="658495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0D858-C1ED-4901-A6A5-555EE84402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494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39775"/>
            <a:ext cx="658495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0D858-C1ED-4901-A6A5-555EE84402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46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39775"/>
            <a:ext cx="658495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1B1E2-4475-074F-89EB-5387F18A9490}" type="slidenum">
              <a:rPr lang="en-US" altLang="x-none" smtClean="0"/>
              <a:pPr>
                <a:defRPr/>
              </a:pPr>
              <a:t>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4059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39775"/>
            <a:ext cx="658495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1B1E2-4475-074F-89EB-5387F18A9490}" type="slidenum">
              <a:rPr lang="en-US" altLang="x-none" smtClean="0"/>
              <a:pPr>
                <a:defRPr/>
              </a:pPr>
              <a:t>18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0744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" y="6454954"/>
            <a:ext cx="9956800" cy="40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 err="1"/>
              <a:t>fth</a:t>
            </a:r>
            <a:r>
              <a:rPr lang="en-GB" noProof="0" dirty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60" y="6465593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73" y="6449087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4BB0771-C5FD-364D-BD90-42231504E0FB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B2630FB4-0043-964B-A87A-FFCB3139DED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858" y="157324"/>
            <a:ext cx="10140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216085"/>
            <a:ext cx="2099618" cy="1314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97AA66-51B6-E346-86AC-0DB59D502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03" y="882193"/>
            <a:ext cx="11795829" cy="5540779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0866D1-4C96-604E-ADA1-E8D39C7D00C7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080805" y="6334125"/>
            <a:ext cx="9169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4605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4BB0771-C5FD-364D-BD90-42231504E0FB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B2630FB4-0043-964B-A87A-FFCB3139DED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858" y="157324"/>
            <a:ext cx="10140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216085"/>
            <a:ext cx="2099618" cy="1314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97AA66-51B6-E346-86AC-0DB59D5022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59" y="882193"/>
            <a:ext cx="11795829" cy="554077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0866D1-4C96-604E-ADA1-E8D39C7D00C7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082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4BB0771-C5FD-364D-BD90-42231504E0FB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B2630FB4-0043-964B-A87A-FFCB3139DED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858" y="157324"/>
            <a:ext cx="10140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216085"/>
            <a:ext cx="2099618" cy="1314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97AA66-51B6-E346-86AC-0DB59D502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03" y="882193"/>
            <a:ext cx="11795829" cy="5540779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0866D1-4C96-604E-ADA1-E8D39C7D00C7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08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4BB0771-C5FD-364D-BD90-42231504E0FB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B2630FB4-0043-964B-A87A-FFCB3139DED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858" y="157324"/>
            <a:ext cx="10140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216085"/>
            <a:ext cx="2099618" cy="1314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97AA66-51B6-E346-86AC-0DB59D502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03" y="882193"/>
            <a:ext cx="11795829" cy="5540779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0866D1-4C96-604E-ADA1-E8D39C7D00C7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08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4BB0771-C5FD-364D-BD90-42231504E0FB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B2630FB4-0043-964B-A87A-FFCB3139DED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8858" y="157324"/>
            <a:ext cx="10140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216085"/>
            <a:ext cx="2099618" cy="1314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97AA66-51B6-E346-86AC-0DB59D5022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59" y="882193"/>
            <a:ext cx="11795829" cy="554077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0866D1-4C96-604E-ADA1-E8D39C7D00C7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0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" y="6449973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theme" Target="../theme/theme5.xml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32" Type="http://schemas.openxmlformats.org/officeDocument/2006/relationships/image" Target="../media/image41.png"/><Relationship Id="rId5" Type="http://schemas.openxmlformats.org/officeDocument/2006/relationships/image" Target="../media/image15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31" Type="http://schemas.openxmlformats.org/officeDocument/2006/relationships/image" Target="../media/image40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Relationship Id="rId30" Type="http://schemas.openxmlformats.org/officeDocument/2006/relationships/image" Target="../media/image39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20.png"/><Relationship Id="rId18" Type="http://schemas.openxmlformats.org/officeDocument/2006/relationships/image" Target="../media/image26.png"/><Relationship Id="rId26" Type="http://schemas.openxmlformats.org/officeDocument/2006/relationships/image" Target="../media/image35.png"/><Relationship Id="rId3" Type="http://schemas.openxmlformats.org/officeDocument/2006/relationships/image" Target="../media/image14.png"/><Relationship Id="rId21" Type="http://schemas.openxmlformats.org/officeDocument/2006/relationships/image" Target="../media/image30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5" Type="http://schemas.openxmlformats.org/officeDocument/2006/relationships/image" Target="../media/image34.png"/><Relationship Id="rId2" Type="http://schemas.openxmlformats.org/officeDocument/2006/relationships/theme" Target="../theme/theme6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7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11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40.png"/><Relationship Id="rId10" Type="http://schemas.openxmlformats.org/officeDocument/2006/relationships/image" Target="../media/image16.png"/><Relationship Id="rId19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33.png"/><Relationship Id="rId14" Type="http://schemas.openxmlformats.org/officeDocument/2006/relationships/image" Target="../media/image22.png"/><Relationship Id="rId22" Type="http://schemas.openxmlformats.org/officeDocument/2006/relationships/image" Target="../media/image29.png"/><Relationship Id="rId27" Type="http://schemas.openxmlformats.org/officeDocument/2006/relationships/image" Target="../media/image37.png"/><Relationship Id="rId30" Type="http://schemas.openxmlformats.org/officeDocument/2006/relationships/image" Target="../media/image4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20.png"/><Relationship Id="rId18" Type="http://schemas.openxmlformats.org/officeDocument/2006/relationships/image" Target="../media/image26.png"/><Relationship Id="rId26" Type="http://schemas.openxmlformats.org/officeDocument/2006/relationships/image" Target="../media/image35.png"/><Relationship Id="rId3" Type="http://schemas.openxmlformats.org/officeDocument/2006/relationships/image" Target="../media/image14.png"/><Relationship Id="rId21" Type="http://schemas.openxmlformats.org/officeDocument/2006/relationships/image" Target="../media/image30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5" Type="http://schemas.openxmlformats.org/officeDocument/2006/relationships/image" Target="../media/image34.png"/><Relationship Id="rId2" Type="http://schemas.openxmlformats.org/officeDocument/2006/relationships/theme" Target="../theme/theme7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7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11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40.png"/><Relationship Id="rId10" Type="http://schemas.openxmlformats.org/officeDocument/2006/relationships/image" Target="../media/image16.png"/><Relationship Id="rId19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33.png"/><Relationship Id="rId14" Type="http://schemas.openxmlformats.org/officeDocument/2006/relationships/image" Target="../media/image22.png"/><Relationship Id="rId22" Type="http://schemas.openxmlformats.org/officeDocument/2006/relationships/image" Target="../media/image29.png"/><Relationship Id="rId27" Type="http://schemas.openxmlformats.org/officeDocument/2006/relationships/image" Target="../media/image37.png"/><Relationship Id="rId30" Type="http://schemas.openxmlformats.org/officeDocument/2006/relationships/image" Target="../media/image4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" Type="http://schemas.openxmlformats.org/officeDocument/2006/relationships/image" Target="../media/image14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theme" Target="../theme/theme8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em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5" Type="http://schemas.openxmlformats.org/officeDocument/2006/relationships/image" Target="../media/image11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52225"/>
            <a:ext cx="9956800" cy="4051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7" y="6460601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7" y="6455517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38" y="6462927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2533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3107"/>
            <a:ext cx="11795829" cy="554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pic>
        <p:nvPicPr>
          <p:cNvPr id="34" name="Picture 33"/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40" y="-215904"/>
            <a:ext cx="2100929" cy="1314000"/>
          </a:xfrm>
          <a:prstGeom prst="rect">
            <a:avLst/>
          </a:prstGeom>
        </p:spPr>
      </p:pic>
      <p:sp>
        <p:nvSpPr>
          <p:cNvPr id="121" name="Text Box 38">
            <a:extLst>
              <a:ext uri="{FF2B5EF4-FFF2-40B4-BE49-F238E27FC236}">
                <a16:creationId xmlns:a16="http://schemas.microsoft.com/office/drawing/2014/main" id="{3C549275-6783-7945-A889-48A7AC6D14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r>
              <a:rPr lang="en-GB" sz="800" noProof="1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BF9CC564-99C6-CF4A-B66D-51C35F77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7" y="156383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D6837A-A6B3-7945-8B79-FE698D2EDBB3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E72F4FA-AA84-3845-A45E-1DF449D7C0F2}"/>
              </a:ext>
            </a:extLst>
          </p:cNvPr>
          <p:cNvGrpSpPr/>
          <p:nvPr userDrawn="1"/>
        </p:nvGrpSpPr>
        <p:grpSpPr>
          <a:xfrm>
            <a:off x="227308" y="6569736"/>
            <a:ext cx="9655074" cy="144114"/>
            <a:chOff x="1076500" y="4469696"/>
            <a:chExt cx="9628745" cy="144114"/>
          </a:xfrm>
        </p:grpSpPr>
        <p:pic>
          <p:nvPicPr>
            <p:cNvPr id="65" name="Picture 64" descr="de.png">
              <a:extLst>
                <a:ext uri="{FF2B5EF4-FFF2-40B4-BE49-F238E27FC236}">
                  <a16:creationId xmlns:a16="http://schemas.microsoft.com/office/drawing/2014/main" id="{E044A2EC-38AD-874D-8B46-906925A67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at.png">
              <a:extLst>
                <a:ext uri="{FF2B5EF4-FFF2-40B4-BE49-F238E27FC236}">
                  <a16:creationId xmlns:a16="http://schemas.microsoft.com/office/drawing/2014/main" id="{C56C0BB1-C835-034A-8033-0886C0CAD1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>
              <a:extLst>
                <a:ext uri="{FF2B5EF4-FFF2-40B4-BE49-F238E27FC236}">
                  <a16:creationId xmlns:a16="http://schemas.microsoft.com/office/drawing/2014/main" id="{0C76739E-E31E-2641-8E97-919E0DEBA2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dk.png">
              <a:extLst>
                <a:ext uri="{FF2B5EF4-FFF2-40B4-BE49-F238E27FC236}">
                  <a16:creationId xmlns:a16="http://schemas.microsoft.com/office/drawing/2014/main" id="{9CA97FFC-CDBE-244D-A003-136FE16507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es.png">
              <a:extLst>
                <a:ext uri="{FF2B5EF4-FFF2-40B4-BE49-F238E27FC236}">
                  <a16:creationId xmlns:a16="http://schemas.microsoft.com/office/drawing/2014/main" id="{B17730C2-E184-364B-A859-505111F77C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e.png">
              <a:extLst>
                <a:ext uri="{FF2B5EF4-FFF2-40B4-BE49-F238E27FC236}">
                  <a16:creationId xmlns:a16="http://schemas.microsoft.com/office/drawing/2014/main" id="{CBEEBDC9-F82C-C542-968E-0699D48E99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fi.png">
              <a:extLst>
                <a:ext uri="{FF2B5EF4-FFF2-40B4-BE49-F238E27FC236}">
                  <a16:creationId xmlns:a16="http://schemas.microsoft.com/office/drawing/2014/main" id="{656AADB3-0160-E246-91E9-6F14C35E37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r.png">
              <a:extLst>
                <a:ext uri="{FF2B5EF4-FFF2-40B4-BE49-F238E27FC236}">
                  <a16:creationId xmlns:a16="http://schemas.microsoft.com/office/drawing/2014/main" id="{95815962-FBFF-4E43-90AF-A555212064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gr.png">
              <a:extLst>
                <a:ext uri="{FF2B5EF4-FFF2-40B4-BE49-F238E27FC236}">
                  <a16:creationId xmlns:a16="http://schemas.microsoft.com/office/drawing/2014/main" id="{21E1ADE8-7FBD-0646-A61B-CB9767EF32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hu.png">
              <a:extLst>
                <a:ext uri="{FF2B5EF4-FFF2-40B4-BE49-F238E27FC236}">
                  <a16:creationId xmlns:a16="http://schemas.microsoft.com/office/drawing/2014/main" id="{D8155EAB-1225-4049-8904-31D87A6B3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ie.png">
              <a:extLst>
                <a:ext uri="{FF2B5EF4-FFF2-40B4-BE49-F238E27FC236}">
                  <a16:creationId xmlns:a16="http://schemas.microsoft.com/office/drawing/2014/main" id="{EF04B81C-2531-C14D-A87E-D44A15F47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t.png">
              <a:extLst>
                <a:ext uri="{FF2B5EF4-FFF2-40B4-BE49-F238E27FC236}">
                  <a16:creationId xmlns:a16="http://schemas.microsoft.com/office/drawing/2014/main" id="{95328A20-A885-4C43-A058-B369E1ADDA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lu.png">
              <a:extLst>
                <a:ext uri="{FF2B5EF4-FFF2-40B4-BE49-F238E27FC236}">
                  <a16:creationId xmlns:a16="http://schemas.microsoft.com/office/drawing/2014/main" id="{D3E97139-4C26-4E4D-A683-341E663982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no.png">
              <a:extLst>
                <a:ext uri="{FF2B5EF4-FFF2-40B4-BE49-F238E27FC236}">
                  <a16:creationId xmlns:a16="http://schemas.microsoft.com/office/drawing/2014/main" id="{324D22DC-D816-1243-B082-8865DB1962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l.png">
              <a:extLst>
                <a:ext uri="{FF2B5EF4-FFF2-40B4-BE49-F238E27FC236}">
                  <a16:creationId xmlns:a16="http://schemas.microsoft.com/office/drawing/2014/main" id="{3D07C25D-2917-F84E-A8AC-12F4CD4668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pl.png">
              <a:extLst>
                <a:ext uri="{FF2B5EF4-FFF2-40B4-BE49-F238E27FC236}">
                  <a16:creationId xmlns:a16="http://schemas.microsoft.com/office/drawing/2014/main" id="{B33D011E-EDFE-6C47-90B7-8E838D0A59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t.png">
              <a:extLst>
                <a:ext uri="{FF2B5EF4-FFF2-40B4-BE49-F238E27FC236}">
                  <a16:creationId xmlns:a16="http://schemas.microsoft.com/office/drawing/2014/main" id="{E26A8BCE-FE5B-0B4B-97B7-B953C77F0F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cz.png">
              <a:extLst>
                <a:ext uri="{FF2B5EF4-FFF2-40B4-BE49-F238E27FC236}">
                  <a16:creationId xmlns:a16="http://schemas.microsoft.com/office/drawing/2014/main" id="{EA3C71A0-92F6-5449-B7A5-EE98B2C610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ro.png">
              <a:extLst>
                <a:ext uri="{FF2B5EF4-FFF2-40B4-BE49-F238E27FC236}">
                  <a16:creationId xmlns:a16="http://schemas.microsoft.com/office/drawing/2014/main" id="{4B9F4E5B-7A64-F841-A279-D97A9EDF1F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e.png">
              <a:extLst>
                <a:ext uri="{FF2B5EF4-FFF2-40B4-BE49-F238E27FC236}">
                  <a16:creationId xmlns:a16="http://schemas.microsoft.com/office/drawing/2014/main" id="{DDB1648C-F873-6749-A640-4082AF751D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h.png">
              <a:extLst>
                <a:ext uri="{FF2B5EF4-FFF2-40B4-BE49-F238E27FC236}">
                  <a16:creationId xmlns:a16="http://schemas.microsoft.com/office/drawing/2014/main" id="{CDF58799-0634-5441-BED0-EA59E1AB37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>
              <a:extLst>
                <a:ext uri="{FF2B5EF4-FFF2-40B4-BE49-F238E27FC236}">
                  <a16:creationId xmlns:a16="http://schemas.microsoft.com/office/drawing/2014/main" id="{98203A33-83F3-EF48-9824-219DF5D693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AF3F362-335A-2842-8023-E7A6D384C6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C4F2EF4-11EA-364F-BAF7-246B7CF1C8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 descr="ca.png">
              <a:extLst>
                <a:ext uri="{FF2B5EF4-FFF2-40B4-BE49-F238E27FC236}">
                  <a16:creationId xmlns:a16="http://schemas.microsoft.com/office/drawing/2014/main" id="{DED3E4FD-F737-FA46-85D9-21C9604F0B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 descr="si.png">
              <a:extLst>
                <a:ext uri="{FF2B5EF4-FFF2-40B4-BE49-F238E27FC236}">
                  <a16:creationId xmlns:a16="http://schemas.microsoft.com/office/drawing/2014/main" id="{23F56142-1525-C14D-B747-95D034DF0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38" r:id="rId1"/>
    <p:sldLayoutId id="2147487130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i="0">
          <a:solidFill>
            <a:srgbClr val="335E6F"/>
          </a:solidFill>
          <a:latin typeface="+mj-lt"/>
          <a:ea typeface="MS PGothic" pitchFamily="34" charset="-128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2533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3107"/>
            <a:ext cx="11795829" cy="554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34" name="Picture 3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40" y="-215904"/>
            <a:ext cx="2100929" cy="1314000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BF9CC564-99C6-CF4A-B66D-51C35F77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7" y="156383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D6837A-A6B3-7945-8B79-FE698D2EDBB3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78C65F7-2688-B645-B8E3-2B9FAEDF0F36}"/>
              </a:ext>
            </a:extLst>
          </p:cNvPr>
          <p:cNvGrpSpPr/>
          <p:nvPr userDrawn="1"/>
        </p:nvGrpSpPr>
        <p:grpSpPr>
          <a:xfrm>
            <a:off x="227308" y="6572055"/>
            <a:ext cx="9306299" cy="144114"/>
            <a:chOff x="226688" y="6572055"/>
            <a:chExt cx="9280921" cy="144114"/>
          </a:xfrm>
        </p:grpSpPr>
        <p:pic>
          <p:nvPicPr>
            <p:cNvPr id="168" name="Picture 167" descr="at.png">
              <a:extLst>
                <a:ext uri="{FF2B5EF4-FFF2-40B4-BE49-F238E27FC236}">
                  <a16:creationId xmlns:a16="http://schemas.microsoft.com/office/drawing/2014/main" id="{A52E0A18-E273-2242-82E5-C3746DF1D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8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9" name="Picture 168" descr="be.png">
              <a:extLst>
                <a:ext uri="{FF2B5EF4-FFF2-40B4-BE49-F238E27FC236}">
                  <a16:creationId xmlns:a16="http://schemas.microsoft.com/office/drawing/2014/main" id="{EA2130B9-A9A0-6046-AD1D-70D5050D0C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0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0" name="Picture 169" descr="ch.png">
              <a:extLst>
                <a:ext uri="{FF2B5EF4-FFF2-40B4-BE49-F238E27FC236}">
                  <a16:creationId xmlns:a16="http://schemas.microsoft.com/office/drawing/2014/main" id="{53F85A0B-24AA-4C4E-ABE5-4F432092D1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00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1" name="Picture 170" descr="cz.png">
              <a:extLst>
                <a:ext uri="{FF2B5EF4-FFF2-40B4-BE49-F238E27FC236}">
                  <a16:creationId xmlns:a16="http://schemas.microsoft.com/office/drawing/2014/main" id="{98789C69-E55F-0F45-9211-C5F720459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4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2" name="Picture 171" descr="de.png">
              <a:extLst>
                <a:ext uri="{FF2B5EF4-FFF2-40B4-BE49-F238E27FC236}">
                  <a16:creationId xmlns:a16="http://schemas.microsoft.com/office/drawing/2014/main" id="{E070005B-481E-D14C-ADCA-B91B537738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3" name="Picture 172" descr="dk.png">
              <a:extLst>
                <a:ext uri="{FF2B5EF4-FFF2-40B4-BE49-F238E27FC236}">
                  <a16:creationId xmlns:a16="http://schemas.microsoft.com/office/drawing/2014/main" id="{C7708920-5A91-8A40-B2E4-CFBDBCF5C3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46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4" name="Picture 173" descr="ee.png">
              <a:extLst>
                <a:ext uri="{FF2B5EF4-FFF2-40B4-BE49-F238E27FC236}">
                  <a16:creationId xmlns:a16="http://schemas.microsoft.com/office/drawing/2014/main" id="{D55A5191-7187-794E-BE28-1FBD0687C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5" name="Picture 174" descr="es.png">
              <a:extLst>
                <a:ext uri="{FF2B5EF4-FFF2-40B4-BE49-F238E27FC236}">
                  <a16:creationId xmlns:a16="http://schemas.microsoft.com/office/drawing/2014/main" id="{3BB24710-F05A-5241-A7A5-1332316607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923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6" name="Picture 175" descr="fi.png">
              <a:extLst>
                <a:ext uri="{FF2B5EF4-FFF2-40B4-BE49-F238E27FC236}">
                  <a16:creationId xmlns:a16="http://schemas.microsoft.com/office/drawing/2014/main" id="{7BA315E5-0C31-FB43-B1BB-DAE9140A2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12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7" name="Picture 176" descr="fr.png">
              <a:extLst>
                <a:ext uri="{FF2B5EF4-FFF2-40B4-BE49-F238E27FC236}">
                  <a16:creationId xmlns:a16="http://schemas.microsoft.com/office/drawing/2014/main" id="{0FC36517-5A08-C543-BCFD-0A6FC61CFD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97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8" name="Picture 177" descr="gr.png">
              <a:extLst>
                <a:ext uri="{FF2B5EF4-FFF2-40B4-BE49-F238E27FC236}">
                  <a16:creationId xmlns:a16="http://schemas.microsoft.com/office/drawing/2014/main" id="{A443BDCF-5161-0C41-9887-20261585DA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7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9" name="Picture 178" descr="hu.png">
              <a:extLst>
                <a:ext uri="{FF2B5EF4-FFF2-40B4-BE49-F238E27FC236}">
                  <a16:creationId xmlns:a16="http://schemas.microsoft.com/office/drawing/2014/main" id="{CEC53681-F54F-E24D-BE98-D13C771C50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860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0" name="Picture 179" descr="ie.png">
              <a:extLst>
                <a:ext uri="{FF2B5EF4-FFF2-40B4-BE49-F238E27FC236}">
                  <a16:creationId xmlns:a16="http://schemas.microsoft.com/office/drawing/2014/main" id="{9359D085-5B30-2E4E-B347-85C20B9D6B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46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1" name="Picture 180" descr="it.png">
              <a:extLst>
                <a:ext uri="{FF2B5EF4-FFF2-40B4-BE49-F238E27FC236}">
                  <a16:creationId xmlns:a16="http://schemas.microsoft.com/office/drawing/2014/main" id="{A073D5AB-0943-7F42-B5CF-66BF3036BE9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2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2" name="Picture 181" descr="lu.png">
              <a:extLst>
                <a:ext uri="{FF2B5EF4-FFF2-40B4-BE49-F238E27FC236}">
                  <a16:creationId xmlns:a16="http://schemas.microsoft.com/office/drawing/2014/main" id="{B7DB2800-3FBD-0442-AD77-E738DC3DD8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775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3" name="Picture 182" descr="nl.png">
              <a:extLst>
                <a:ext uri="{FF2B5EF4-FFF2-40B4-BE49-F238E27FC236}">
                  <a16:creationId xmlns:a16="http://schemas.microsoft.com/office/drawing/2014/main" id="{6A7883EB-A595-5042-AA17-1BBBEE45C1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684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4" name="Picture 183" descr="no.png">
              <a:extLst>
                <a:ext uri="{FF2B5EF4-FFF2-40B4-BE49-F238E27FC236}">
                  <a16:creationId xmlns:a16="http://schemas.microsoft.com/office/drawing/2014/main" id="{AED34C86-2E21-3846-A864-D7403FCD81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5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5" name="Picture 184" descr="pl.png">
              <a:extLst>
                <a:ext uri="{FF2B5EF4-FFF2-40B4-BE49-F238E27FC236}">
                  <a16:creationId xmlns:a16="http://schemas.microsoft.com/office/drawing/2014/main" id="{D19C51F3-6334-D642-91C7-AAA1F28365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518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6" name="Picture 185" descr="pt.png">
              <a:extLst>
                <a:ext uri="{FF2B5EF4-FFF2-40B4-BE49-F238E27FC236}">
                  <a16:creationId xmlns:a16="http://schemas.microsoft.com/office/drawing/2014/main" id="{241CD090-4E5A-8644-9DE6-E31D3F6040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359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7" name="Picture 186" descr="ro.png">
              <a:extLst>
                <a:ext uri="{FF2B5EF4-FFF2-40B4-BE49-F238E27FC236}">
                  <a16:creationId xmlns:a16="http://schemas.microsoft.com/office/drawing/2014/main" id="{AE18BFF2-64F5-9B40-9020-4FC4CB94AD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26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8" name="Picture 187" descr="se.png">
              <a:extLst>
                <a:ext uri="{FF2B5EF4-FFF2-40B4-BE49-F238E27FC236}">
                  <a16:creationId xmlns:a16="http://schemas.microsoft.com/office/drawing/2014/main" id="{1D7DFFBC-E3F0-8641-80CA-05B02B6FDF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81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9" name="Picture 188" descr="uk.png">
              <a:extLst>
                <a:ext uri="{FF2B5EF4-FFF2-40B4-BE49-F238E27FC236}">
                  <a16:creationId xmlns:a16="http://schemas.microsoft.com/office/drawing/2014/main" id="{32FDEBBE-7B6A-4042-8476-2020352869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754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0" name="Picture 189" descr="ca.png">
              <a:extLst>
                <a:ext uri="{FF2B5EF4-FFF2-40B4-BE49-F238E27FC236}">
                  <a16:creationId xmlns:a16="http://schemas.microsoft.com/office/drawing/2014/main" id="{FBEED6DD-52B4-7A42-B5EC-2A2D71DACB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1609" y="6573362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5A2C547D-F2C2-E54F-9736-136FAB167E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553" y="6572169"/>
              <a:ext cx="216000" cy="144000"/>
            </a:xfrm>
            <a:prstGeom prst="rect">
              <a:avLst/>
            </a:prstGeom>
          </p:spPr>
        </p:pic>
        <p:pic>
          <p:nvPicPr>
            <p:cNvPr id="192" name="Picture 191" descr="si.png">
              <a:extLst>
                <a:ext uri="{FF2B5EF4-FFF2-40B4-BE49-F238E27FC236}">
                  <a16:creationId xmlns:a16="http://schemas.microsoft.com/office/drawing/2014/main" id="{614673E0-AB0A-1241-B7C2-A6F982B41D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8090" y="6572513"/>
              <a:ext cx="217284" cy="143656"/>
            </a:xfrm>
            <a:prstGeom prst="rect">
              <a:avLst/>
            </a:prstGeom>
          </p:spPr>
        </p:pic>
      </p:grpSp>
      <p:sp>
        <p:nvSpPr>
          <p:cNvPr id="37" name="Text Box 38">
            <a:extLst>
              <a:ext uri="{FF2B5EF4-FFF2-40B4-BE49-F238E27FC236}">
                <a16:creationId xmlns:a16="http://schemas.microsoft.com/office/drawing/2014/main" id="{C22DBA60-B22E-694D-95B0-EA8E48E3C9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8859" y="6235661"/>
            <a:ext cx="503021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800">
                <a:solidFill>
                  <a:srgbClr val="000000">
                    <a:lumMod val="75000"/>
                    <a:lumOff val="25000"/>
                  </a:srgbClr>
                </a:solidFill>
                <a:latin typeface="Verdana" pitchFamily="34" charset="0"/>
                <a:ea typeface="+mn-ea"/>
              </a:rPr>
              <a:t> 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40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i="0">
          <a:solidFill>
            <a:srgbClr val="335E6F"/>
          </a:solidFill>
          <a:latin typeface="+mj-lt"/>
          <a:ea typeface="MS PGothic" pitchFamily="34" charset="-128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2533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3107"/>
            <a:ext cx="11795829" cy="554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34" name="Picture 3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40" y="-215904"/>
            <a:ext cx="2100929" cy="1314000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BF9CC564-99C6-CF4A-B66D-51C35F77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7" y="156383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D6837A-A6B3-7945-8B79-FE698D2EDBB3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78C65F7-2688-B645-B8E3-2B9FAEDF0F36}"/>
              </a:ext>
            </a:extLst>
          </p:cNvPr>
          <p:cNvGrpSpPr/>
          <p:nvPr userDrawn="1"/>
        </p:nvGrpSpPr>
        <p:grpSpPr>
          <a:xfrm>
            <a:off x="227308" y="6572055"/>
            <a:ext cx="9306299" cy="144114"/>
            <a:chOff x="226688" y="6572055"/>
            <a:chExt cx="9280921" cy="144114"/>
          </a:xfrm>
        </p:grpSpPr>
        <p:pic>
          <p:nvPicPr>
            <p:cNvPr id="168" name="Picture 167" descr="at.png">
              <a:extLst>
                <a:ext uri="{FF2B5EF4-FFF2-40B4-BE49-F238E27FC236}">
                  <a16:creationId xmlns:a16="http://schemas.microsoft.com/office/drawing/2014/main" id="{A52E0A18-E273-2242-82E5-C3746DF1D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8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9" name="Picture 168" descr="be.png">
              <a:extLst>
                <a:ext uri="{FF2B5EF4-FFF2-40B4-BE49-F238E27FC236}">
                  <a16:creationId xmlns:a16="http://schemas.microsoft.com/office/drawing/2014/main" id="{EA2130B9-A9A0-6046-AD1D-70D5050D0C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0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0" name="Picture 169" descr="ch.png">
              <a:extLst>
                <a:ext uri="{FF2B5EF4-FFF2-40B4-BE49-F238E27FC236}">
                  <a16:creationId xmlns:a16="http://schemas.microsoft.com/office/drawing/2014/main" id="{53F85A0B-24AA-4C4E-ABE5-4F432092D1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00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1" name="Picture 170" descr="cz.png">
              <a:extLst>
                <a:ext uri="{FF2B5EF4-FFF2-40B4-BE49-F238E27FC236}">
                  <a16:creationId xmlns:a16="http://schemas.microsoft.com/office/drawing/2014/main" id="{98789C69-E55F-0F45-9211-C5F720459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4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2" name="Picture 171" descr="de.png">
              <a:extLst>
                <a:ext uri="{FF2B5EF4-FFF2-40B4-BE49-F238E27FC236}">
                  <a16:creationId xmlns:a16="http://schemas.microsoft.com/office/drawing/2014/main" id="{E070005B-481E-D14C-ADCA-B91B537738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3" name="Picture 172" descr="dk.png">
              <a:extLst>
                <a:ext uri="{FF2B5EF4-FFF2-40B4-BE49-F238E27FC236}">
                  <a16:creationId xmlns:a16="http://schemas.microsoft.com/office/drawing/2014/main" id="{C7708920-5A91-8A40-B2E4-CFBDBCF5C3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468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4" name="Picture 173" descr="ee.png">
              <a:extLst>
                <a:ext uri="{FF2B5EF4-FFF2-40B4-BE49-F238E27FC236}">
                  <a16:creationId xmlns:a16="http://schemas.microsoft.com/office/drawing/2014/main" id="{D55A5191-7187-794E-BE28-1FBD0687C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088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5" name="Picture 174" descr="es.png">
              <a:extLst>
                <a:ext uri="{FF2B5EF4-FFF2-40B4-BE49-F238E27FC236}">
                  <a16:creationId xmlns:a16="http://schemas.microsoft.com/office/drawing/2014/main" id="{3BB24710-F05A-5241-A7A5-1332316607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923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6" name="Picture 175" descr="fi.png">
              <a:extLst>
                <a:ext uri="{FF2B5EF4-FFF2-40B4-BE49-F238E27FC236}">
                  <a16:creationId xmlns:a16="http://schemas.microsoft.com/office/drawing/2014/main" id="{7BA315E5-0C31-FB43-B1BB-DAE9140A2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120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7" name="Picture 176" descr="fr.png">
              <a:extLst>
                <a:ext uri="{FF2B5EF4-FFF2-40B4-BE49-F238E27FC236}">
                  <a16:creationId xmlns:a16="http://schemas.microsoft.com/office/drawing/2014/main" id="{0FC36517-5A08-C543-BCFD-0A6FC61CFD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97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8" name="Picture 177" descr="gr.png">
              <a:extLst>
                <a:ext uri="{FF2B5EF4-FFF2-40B4-BE49-F238E27FC236}">
                  <a16:creationId xmlns:a16="http://schemas.microsoft.com/office/drawing/2014/main" id="{A443BDCF-5161-0C41-9887-20261585DA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74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9" name="Picture 178" descr="hu.png">
              <a:extLst>
                <a:ext uri="{FF2B5EF4-FFF2-40B4-BE49-F238E27FC236}">
                  <a16:creationId xmlns:a16="http://schemas.microsoft.com/office/drawing/2014/main" id="{CEC53681-F54F-E24D-BE98-D13C771C50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860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0" name="Picture 179" descr="ie.png">
              <a:extLst>
                <a:ext uri="{FF2B5EF4-FFF2-40B4-BE49-F238E27FC236}">
                  <a16:creationId xmlns:a16="http://schemas.microsoft.com/office/drawing/2014/main" id="{9359D085-5B30-2E4E-B347-85C20B9D6B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466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1" name="Picture 180" descr="it.png">
              <a:extLst>
                <a:ext uri="{FF2B5EF4-FFF2-40B4-BE49-F238E27FC236}">
                  <a16:creationId xmlns:a16="http://schemas.microsoft.com/office/drawing/2014/main" id="{A073D5AB-0943-7F42-B5CF-66BF3036BE9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22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2" name="Picture 181" descr="lu.png">
              <a:extLst>
                <a:ext uri="{FF2B5EF4-FFF2-40B4-BE49-F238E27FC236}">
                  <a16:creationId xmlns:a16="http://schemas.microsoft.com/office/drawing/2014/main" id="{B7DB2800-3FBD-0442-AD77-E738DC3DD8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775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3" name="Picture 182" descr="nl.png">
              <a:extLst>
                <a:ext uri="{FF2B5EF4-FFF2-40B4-BE49-F238E27FC236}">
                  <a16:creationId xmlns:a16="http://schemas.microsoft.com/office/drawing/2014/main" id="{6A7883EB-A595-5042-AA17-1BBBEE45C1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684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4" name="Picture 183" descr="no.png">
              <a:extLst>
                <a:ext uri="{FF2B5EF4-FFF2-40B4-BE49-F238E27FC236}">
                  <a16:creationId xmlns:a16="http://schemas.microsoft.com/office/drawing/2014/main" id="{AED34C86-2E21-3846-A864-D7403FCD81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5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5" name="Picture 184" descr="pl.png">
              <a:extLst>
                <a:ext uri="{FF2B5EF4-FFF2-40B4-BE49-F238E27FC236}">
                  <a16:creationId xmlns:a16="http://schemas.microsoft.com/office/drawing/2014/main" id="{D19C51F3-6334-D642-91C7-AAA1F28365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518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6" name="Picture 185" descr="pt.png">
              <a:extLst>
                <a:ext uri="{FF2B5EF4-FFF2-40B4-BE49-F238E27FC236}">
                  <a16:creationId xmlns:a16="http://schemas.microsoft.com/office/drawing/2014/main" id="{241CD090-4E5A-8644-9DE6-E31D3F6040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359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7" name="Picture 186" descr="ro.png">
              <a:extLst>
                <a:ext uri="{FF2B5EF4-FFF2-40B4-BE49-F238E27FC236}">
                  <a16:creationId xmlns:a16="http://schemas.microsoft.com/office/drawing/2014/main" id="{AE18BFF2-64F5-9B40-9020-4FC4CB94AD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26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8" name="Picture 187" descr="se.png">
              <a:extLst>
                <a:ext uri="{FF2B5EF4-FFF2-40B4-BE49-F238E27FC236}">
                  <a16:creationId xmlns:a16="http://schemas.microsoft.com/office/drawing/2014/main" id="{1D7DFFBC-E3F0-8641-80CA-05B02B6FDF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811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9" name="Picture 188" descr="uk.png">
              <a:extLst>
                <a:ext uri="{FF2B5EF4-FFF2-40B4-BE49-F238E27FC236}">
                  <a16:creationId xmlns:a16="http://schemas.microsoft.com/office/drawing/2014/main" id="{32FDEBBE-7B6A-4042-8476-2020352869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7547" y="6572055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0" name="Picture 189" descr="ca.png">
              <a:extLst>
                <a:ext uri="{FF2B5EF4-FFF2-40B4-BE49-F238E27FC236}">
                  <a16:creationId xmlns:a16="http://schemas.microsoft.com/office/drawing/2014/main" id="{FBEED6DD-52B4-7A42-B5EC-2A2D71DACB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1609" y="6573362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5A2C547D-F2C2-E54F-9736-136FAB167E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553" y="6572169"/>
              <a:ext cx="216000" cy="144000"/>
            </a:xfrm>
            <a:prstGeom prst="rect">
              <a:avLst/>
            </a:prstGeom>
          </p:spPr>
        </p:pic>
        <p:pic>
          <p:nvPicPr>
            <p:cNvPr id="192" name="Picture 191" descr="si.png">
              <a:extLst>
                <a:ext uri="{FF2B5EF4-FFF2-40B4-BE49-F238E27FC236}">
                  <a16:creationId xmlns:a16="http://schemas.microsoft.com/office/drawing/2014/main" id="{614673E0-AB0A-1241-B7C2-A6F982B41D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8090" y="6572513"/>
              <a:ext cx="217284" cy="143656"/>
            </a:xfrm>
            <a:prstGeom prst="rect">
              <a:avLst/>
            </a:prstGeom>
          </p:spPr>
        </p:pic>
      </p:grpSp>
      <p:sp>
        <p:nvSpPr>
          <p:cNvPr id="37" name="Text Box 38">
            <a:extLst>
              <a:ext uri="{FF2B5EF4-FFF2-40B4-BE49-F238E27FC236}">
                <a16:creationId xmlns:a16="http://schemas.microsoft.com/office/drawing/2014/main" id="{C22DBA60-B22E-694D-95B0-EA8E48E3C9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8859" y="6235661"/>
            <a:ext cx="503021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itchFamily="34" charset="0"/>
                <a:ea typeface="+mn-ea"/>
              </a:rPr>
              <a:t>ESA UNCLASSIFIED - For Official Use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42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i="0">
          <a:solidFill>
            <a:srgbClr val="335E6F"/>
          </a:solidFill>
          <a:latin typeface="+mj-lt"/>
          <a:ea typeface="MS PGothic" pitchFamily="34" charset="-128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2533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3107"/>
            <a:ext cx="11795829" cy="554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pic>
        <p:nvPicPr>
          <p:cNvPr id="34" name="Picture 3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40" y="-215904"/>
            <a:ext cx="2100929" cy="1314000"/>
          </a:xfrm>
          <a:prstGeom prst="rect">
            <a:avLst/>
          </a:prstGeom>
        </p:spPr>
      </p:pic>
      <p:sp>
        <p:nvSpPr>
          <p:cNvPr id="121" name="Text Box 38">
            <a:extLst>
              <a:ext uri="{FF2B5EF4-FFF2-40B4-BE49-F238E27FC236}">
                <a16:creationId xmlns:a16="http://schemas.microsoft.com/office/drawing/2014/main" id="{3C549275-6783-7945-A889-48A7AC6D14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BF9CC564-99C6-CF4A-B66D-51C35F77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7" y="156383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D6837A-A6B3-7945-8B79-FE698D2EDBB3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E72F4FA-AA84-3845-A45E-1DF449D7C0F2}"/>
              </a:ext>
            </a:extLst>
          </p:cNvPr>
          <p:cNvGrpSpPr/>
          <p:nvPr userDrawn="1"/>
        </p:nvGrpSpPr>
        <p:grpSpPr>
          <a:xfrm>
            <a:off x="227308" y="6569736"/>
            <a:ext cx="9655074" cy="144114"/>
            <a:chOff x="1076500" y="4469696"/>
            <a:chExt cx="9628745" cy="144114"/>
          </a:xfrm>
        </p:grpSpPr>
        <p:pic>
          <p:nvPicPr>
            <p:cNvPr id="65" name="Picture 64" descr="de.png">
              <a:extLst>
                <a:ext uri="{FF2B5EF4-FFF2-40B4-BE49-F238E27FC236}">
                  <a16:creationId xmlns:a16="http://schemas.microsoft.com/office/drawing/2014/main" id="{E044A2EC-38AD-874D-8B46-906925A67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at.png">
              <a:extLst>
                <a:ext uri="{FF2B5EF4-FFF2-40B4-BE49-F238E27FC236}">
                  <a16:creationId xmlns:a16="http://schemas.microsoft.com/office/drawing/2014/main" id="{C56C0BB1-C835-034A-8033-0886C0CAD1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>
              <a:extLst>
                <a:ext uri="{FF2B5EF4-FFF2-40B4-BE49-F238E27FC236}">
                  <a16:creationId xmlns:a16="http://schemas.microsoft.com/office/drawing/2014/main" id="{0C76739E-E31E-2641-8E97-919E0DEBA2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dk.png">
              <a:extLst>
                <a:ext uri="{FF2B5EF4-FFF2-40B4-BE49-F238E27FC236}">
                  <a16:creationId xmlns:a16="http://schemas.microsoft.com/office/drawing/2014/main" id="{9CA97FFC-CDBE-244D-A003-136FE16507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es.png">
              <a:extLst>
                <a:ext uri="{FF2B5EF4-FFF2-40B4-BE49-F238E27FC236}">
                  <a16:creationId xmlns:a16="http://schemas.microsoft.com/office/drawing/2014/main" id="{B17730C2-E184-364B-A859-505111F77C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e.png">
              <a:extLst>
                <a:ext uri="{FF2B5EF4-FFF2-40B4-BE49-F238E27FC236}">
                  <a16:creationId xmlns:a16="http://schemas.microsoft.com/office/drawing/2014/main" id="{CBEEBDC9-F82C-C542-968E-0699D48E99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fi.png">
              <a:extLst>
                <a:ext uri="{FF2B5EF4-FFF2-40B4-BE49-F238E27FC236}">
                  <a16:creationId xmlns:a16="http://schemas.microsoft.com/office/drawing/2014/main" id="{656AADB3-0160-E246-91E9-6F14C35E37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r.png">
              <a:extLst>
                <a:ext uri="{FF2B5EF4-FFF2-40B4-BE49-F238E27FC236}">
                  <a16:creationId xmlns:a16="http://schemas.microsoft.com/office/drawing/2014/main" id="{95815962-FBFF-4E43-90AF-A555212064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gr.png">
              <a:extLst>
                <a:ext uri="{FF2B5EF4-FFF2-40B4-BE49-F238E27FC236}">
                  <a16:creationId xmlns:a16="http://schemas.microsoft.com/office/drawing/2014/main" id="{21E1ADE8-7FBD-0646-A61B-CB9767EF32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hu.png">
              <a:extLst>
                <a:ext uri="{FF2B5EF4-FFF2-40B4-BE49-F238E27FC236}">
                  <a16:creationId xmlns:a16="http://schemas.microsoft.com/office/drawing/2014/main" id="{D8155EAB-1225-4049-8904-31D87A6B3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ie.png">
              <a:extLst>
                <a:ext uri="{FF2B5EF4-FFF2-40B4-BE49-F238E27FC236}">
                  <a16:creationId xmlns:a16="http://schemas.microsoft.com/office/drawing/2014/main" id="{EF04B81C-2531-C14D-A87E-D44A15F47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t.png">
              <a:extLst>
                <a:ext uri="{FF2B5EF4-FFF2-40B4-BE49-F238E27FC236}">
                  <a16:creationId xmlns:a16="http://schemas.microsoft.com/office/drawing/2014/main" id="{95328A20-A885-4C43-A058-B369E1ADDA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lu.png">
              <a:extLst>
                <a:ext uri="{FF2B5EF4-FFF2-40B4-BE49-F238E27FC236}">
                  <a16:creationId xmlns:a16="http://schemas.microsoft.com/office/drawing/2014/main" id="{D3E97139-4C26-4E4D-A683-341E663982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no.png">
              <a:extLst>
                <a:ext uri="{FF2B5EF4-FFF2-40B4-BE49-F238E27FC236}">
                  <a16:creationId xmlns:a16="http://schemas.microsoft.com/office/drawing/2014/main" id="{324D22DC-D816-1243-B082-8865DB1962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l.png">
              <a:extLst>
                <a:ext uri="{FF2B5EF4-FFF2-40B4-BE49-F238E27FC236}">
                  <a16:creationId xmlns:a16="http://schemas.microsoft.com/office/drawing/2014/main" id="{3D07C25D-2917-F84E-A8AC-12F4CD4668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pl.png">
              <a:extLst>
                <a:ext uri="{FF2B5EF4-FFF2-40B4-BE49-F238E27FC236}">
                  <a16:creationId xmlns:a16="http://schemas.microsoft.com/office/drawing/2014/main" id="{B33D011E-EDFE-6C47-90B7-8E838D0A59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t.png">
              <a:extLst>
                <a:ext uri="{FF2B5EF4-FFF2-40B4-BE49-F238E27FC236}">
                  <a16:creationId xmlns:a16="http://schemas.microsoft.com/office/drawing/2014/main" id="{E26A8BCE-FE5B-0B4B-97B7-B953C77F0F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cz.png">
              <a:extLst>
                <a:ext uri="{FF2B5EF4-FFF2-40B4-BE49-F238E27FC236}">
                  <a16:creationId xmlns:a16="http://schemas.microsoft.com/office/drawing/2014/main" id="{EA3C71A0-92F6-5449-B7A5-EE98B2C610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ro.png">
              <a:extLst>
                <a:ext uri="{FF2B5EF4-FFF2-40B4-BE49-F238E27FC236}">
                  <a16:creationId xmlns:a16="http://schemas.microsoft.com/office/drawing/2014/main" id="{4B9F4E5B-7A64-F841-A279-D97A9EDF1F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e.png">
              <a:extLst>
                <a:ext uri="{FF2B5EF4-FFF2-40B4-BE49-F238E27FC236}">
                  <a16:creationId xmlns:a16="http://schemas.microsoft.com/office/drawing/2014/main" id="{DDB1648C-F873-6749-A640-4082AF751D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h.png">
              <a:extLst>
                <a:ext uri="{FF2B5EF4-FFF2-40B4-BE49-F238E27FC236}">
                  <a16:creationId xmlns:a16="http://schemas.microsoft.com/office/drawing/2014/main" id="{CDF58799-0634-5441-BED0-EA59E1AB37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>
              <a:extLst>
                <a:ext uri="{FF2B5EF4-FFF2-40B4-BE49-F238E27FC236}">
                  <a16:creationId xmlns:a16="http://schemas.microsoft.com/office/drawing/2014/main" id="{98203A33-83F3-EF48-9824-219DF5D693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AF3F362-335A-2842-8023-E7A6D384C6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C4F2EF4-11EA-364F-BAF7-246B7CF1C8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 descr="ca.png">
              <a:extLst>
                <a:ext uri="{FF2B5EF4-FFF2-40B4-BE49-F238E27FC236}">
                  <a16:creationId xmlns:a16="http://schemas.microsoft.com/office/drawing/2014/main" id="{DED3E4FD-F737-FA46-85D9-21C9604F0B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 descr="si.png">
              <a:extLst>
                <a:ext uri="{FF2B5EF4-FFF2-40B4-BE49-F238E27FC236}">
                  <a16:creationId xmlns:a16="http://schemas.microsoft.com/office/drawing/2014/main" id="{23F56142-1525-C14D-B747-95D034DF0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44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i="0">
          <a:solidFill>
            <a:srgbClr val="335E6F"/>
          </a:solidFill>
          <a:latin typeface="+mj-lt"/>
          <a:ea typeface="MS PGothic" pitchFamily="34" charset="-128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80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109.png"/><Relationship Id="rId3" Type="http://schemas.openxmlformats.org/officeDocument/2006/relationships/image" Target="../media/image1020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85.png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2.jpeg"/><Relationship Id="rId11" Type="http://schemas.openxmlformats.org/officeDocument/2006/relationships/image" Target="../media/image58.png"/><Relationship Id="rId5" Type="http://schemas.openxmlformats.org/officeDocument/2006/relationships/image" Target="../media/image81.jpeg"/><Relationship Id="rId15" Type="http://schemas.openxmlformats.org/officeDocument/2006/relationships/image" Target="../media/image1110.png"/><Relationship Id="rId10" Type="http://schemas.openxmlformats.org/officeDocument/2006/relationships/image" Target="../media/image84.png"/><Relationship Id="rId4" Type="http://schemas.openxmlformats.org/officeDocument/2006/relationships/image" Target="../media/image80.jpeg"/><Relationship Id="rId9" Type="http://schemas.openxmlformats.org/officeDocument/2006/relationships/image" Target="../media/image55.png"/><Relationship Id="rId14" Type="http://schemas.openxmlformats.org/officeDocument/2006/relationships/image" Target="../media/image11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0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2.pn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6.png"/><Relationship Id="rId7" Type="http://schemas.openxmlformats.org/officeDocument/2006/relationships/image" Target="../media/image78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9.png"/><Relationship Id="rId11" Type="http://schemas.openxmlformats.org/officeDocument/2006/relationships/image" Target="../media/image103.png"/><Relationship Id="rId5" Type="http://schemas.openxmlformats.org/officeDocument/2006/relationships/image" Target="../media/image98.png"/><Relationship Id="rId10" Type="http://schemas.openxmlformats.org/officeDocument/2006/relationships/image" Target="../media/image102.png"/><Relationship Id="rId4" Type="http://schemas.openxmlformats.org/officeDocument/2006/relationships/image" Target="../media/image97.png"/><Relationship Id="rId9" Type="http://schemas.openxmlformats.org/officeDocument/2006/relationships/image" Target="../media/image10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0.png"/><Relationship Id="rId5" Type="http://schemas.openxmlformats.org/officeDocument/2006/relationships/image" Target="../media/image109.jpe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3.tif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8.png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69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12" Type="http://schemas.openxmlformats.org/officeDocument/2006/relationships/image" Target="../media/image68.wmf"/><Relationship Id="rId17" Type="http://schemas.openxmlformats.org/officeDocument/2006/relationships/image" Target="../media/image73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72.w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62.wmf"/><Relationship Id="rId11" Type="http://schemas.openxmlformats.org/officeDocument/2006/relationships/image" Target="../media/image67.wmf"/><Relationship Id="rId5" Type="http://schemas.openxmlformats.org/officeDocument/2006/relationships/image" Target="../media/image61.wmf"/><Relationship Id="rId15" Type="http://schemas.openxmlformats.org/officeDocument/2006/relationships/image" Target="../media/image71.png"/><Relationship Id="rId10" Type="http://schemas.openxmlformats.org/officeDocument/2006/relationships/image" Target="../media/image66.wmf"/><Relationship Id="rId4" Type="http://schemas.openxmlformats.org/officeDocument/2006/relationships/image" Target="../media/image60.png"/><Relationship Id="rId9" Type="http://schemas.openxmlformats.org/officeDocument/2006/relationships/image" Target="../media/image65.wmf"/><Relationship Id="rId14" Type="http://schemas.openxmlformats.org/officeDocument/2006/relationships/image" Target="../media/image7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5999" y="3421616"/>
            <a:ext cx="11913401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4000" b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Atomic Clock Ensemble in Space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915706" y="5224144"/>
            <a:ext cx="5123696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Luigi Cacciapuoti</a:t>
            </a: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lt1"/>
                </a:solidFill>
                <a:latin typeface="+mn-lt"/>
              </a:rPr>
              <a:t>16-20 October 2023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5839326" y="5501143"/>
            <a:ext cx="6200075" cy="384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dirty="0"/>
              <a:t>9th Symposium on Frequency Standards and Metrology </a:t>
            </a:r>
          </a:p>
          <a:p>
            <a:pPr algn="r"/>
            <a:r>
              <a:rPr lang="en-GB" sz="1200" dirty="0"/>
              <a:t>Kingscliff – Australia</a:t>
            </a:r>
          </a:p>
        </p:txBody>
      </p:sp>
      <p:pic>
        <p:nvPicPr>
          <p:cNvPr id="3" name="Picture 2" descr="A poster for an aircraft">
            <a:extLst>
              <a:ext uri="{FF2B5EF4-FFF2-40B4-BE49-F238E27FC236}">
                <a16:creationId xmlns:a16="http://schemas.microsoft.com/office/drawing/2014/main" id="{42EB1676-6C4A-6CDF-0187-FE0FA82C3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79" y="704162"/>
            <a:ext cx="2350980" cy="2350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allAtOnce"/>
      <p:bldP spid="8" grpId="0" build="allAtOnce"/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941FD-B345-8849-1486-E47AC0C8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MWL PFM performance - Static</a:t>
            </a:r>
          </a:p>
        </p:txBody>
      </p:sp>
      <p:pic>
        <p:nvPicPr>
          <p:cNvPr id="11" name="Picture 10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FE5D80F8-915A-DD29-33BC-E67BD2DA28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917" y="902411"/>
            <a:ext cx="6889859" cy="55118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B0CB28-5D7E-E93F-2BB7-8B25B85C6515}"/>
              </a:ext>
            </a:extLst>
          </p:cNvPr>
          <p:cNvSpPr txBox="1"/>
          <p:nvPr/>
        </p:nvSpPr>
        <p:spPr>
          <a:xfrm>
            <a:off x="218858" y="3265939"/>
            <a:ext cx="484069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/>
              <a:t>MWL Time deviation [s]: </a:t>
            </a:r>
            <a:r>
              <a:rPr lang="en-GB" sz="1500" dirty="0"/>
              <a:t>2-way combination of common clock measurements under static conditions (no signal dynamics)</a:t>
            </a:r>
          </a:p>
        </p:txBody>
      </p:sp>
    </p:spTree>
    <p:extLst>
      <p:ext uri="{BB962C8B-B14F-4D97-AF65-F5344CB8AC3E}">
        <p14:creationId xmlns:p14="http://schemas.microsoft.com/office/powerpoint/2010/main" val="2883870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CA2B-652F-994C-2D22-F1344ACCF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MWL PFM performance – Signal dynamics</a:t>
            </a:r>
          </a:p>
        </p:txBody>
      </p:sp>
      <p:pic>
        <p:nvPicPr>
          <p:cNvPr id="5" name="Grafik 13">
            <a:extLst>
              <a:ext uri="{FF2B5EF4-FFF2-40B4-BE49-F238E27FC236}">
                <a16:creationId xmlns:a16="http://schemas.microsoft.com/office/drawing/2014/main" id="{8FE7DD49-BBBB-953D-F11D-E4A97F91B6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2075"/>
          <a:stretch/>
        </p:blipFill>
        <p:spPr>
          <a:xfrm>
            <a:off x="6401001" y="1590053"/>
            <a:ext cx="5541618" cy="36778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7628480-04EE-D700-9D3F-8961C9AF9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538"/>
          <a:stretch/>
        </p:blipFill>
        <p:spPr>
          <a:xfrm>
            <a:off x="77349" y="881884"/>
            <a:ext cx="6655018" cy="48633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56754D-2E0C-0434-05FC-6844EF12BDCC}"/>
              </a:ext>
            </a:extLst>
          </p:cNvPr>
          <p:cNvSpPr txBox="1"/>
          <p:nvPr/>
        </p:nvSpPr>
        <p:spPr>
          <a:xfrm>
            <a:off x="646547" y="5837757"/>
            <a:ext cx="53601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/>
              <a:t>4 DLLs simultaneously tracking the same signal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61A46A-D943-8DE5-02FD-DA8FF3579ABB}"/>
              </a:ext>
            </a:extLst>
          </p:cNvPr>
          <p:cNvSpPr txBox="1"/>
          <p:nvPr/>
        </p:nvSpPr>
        <p:spPr>
          <a:xfrm>
            <a:off x="7458361" y="5851574"/>
            <a:ext cx="40316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err="1"/>
              <a:t>DLLx</a:t>
            </a:r>
            <a:r>
              <a:rPr lang="en-GB" sz="1500" b="1" dirty="0"/>
              <a:t> – </a:t>
            </a:r>
            <a:r>
              <a:rPr lang="en-GB" sz="1500" b="1" dirty="0" err="1"/>
              <a:t>DLLy</a:t>
            </a:r>
            <a:r>
              <a:rPr lang="en-GB" sz="1500" b="1" dirty="0"/>
              <a:t> code and carrier phase</a:t>
            </a:r>
          </a:p>
        </p:txBody>
      </p:sp>
    </p:spTree>
    <p:extLst>
      <p:ext uri="{BB962C8B-B14F-4D97-AF65-F5344CB8AC3E}">
        <p14:creationId xmlns:p14="http://schemas.microsoft.com/office/powerpoint/2010/main" val="37886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B54C-5F55-E2B5-DFD4-B9723EECF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MWL PFM performance – Signal dynamics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6DC52-A460-4D87-AE66-2098131AC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6401" y="5192649"/>
            <a:ext cx="5283200" cy="553998"/>
          </a:xfrm>
        </p:spPr>
        <p:txBody>
          <a:bodyPr/>
          <a:lstStyle/>
          <a:p>
            <a:pPr marL="0" indent="0"/>
            <a:r>
              <a:rPr lang="en-GB" sz="1500" b="1" dirty="0">
                <a:solidFill>
                  <a:srgbClr val="003249"/>
                </a:solidFill>
              </a:rPr>
              <a:t>Time Deviation [s] of </a:t>
            </a:r>
            <a:r>
              <a:rPr lang="en-GB" sz="1500" b="1" dirty="0" err="1">
                <a:solidFill>
                  <a:srgbClr val="003249"/>
                </a:solidFill>
              </a:rPr>
              <a:t>DLLx</a:t>
            </a:r>
            <a:r>
              <a:rPr lang="en-GB" sz="1500" b="1" dirty="0">
                <a:solidFill>
                  <a:srgbClr val="003249"/>
                </a:solidFill>
              </a:rPr>
              <a:t> – </a:t>
            </a:r>
            <a:r>
              <a:rPr lang="en-GB" sz="1500" b="1" dirty="0" err="1">
                <a:solidFill>
                  <a:srgbClr val="003249"/>
                </a:solidFill>
              </a:rPr>
              <a:t>DLLy</a:t>
            </a:r>
            <a:r>
              <a:rPr lang="en-GB" sz="1500" b="1" dirty="0">
                <a:solidFill>
                  <a:srgbClr val="003249"/>
                </a:solidFill>
              </a:rPr>
              <a:t> </a:t>
            </a:r>
            <a:r>
              <a:rPr lang="en-GB" sz="1500" dirty="0">
                <a:solidFill>
                  <a:srgbClr val="003249"/>
                </a:solidFill>
              </a:rPr>
              <a:t>code and carrier phase data</a:t>
            </a:r>
          </a:p>
        </p:txBody>
      </p:sp>
      <p:pic>
        <p:nvPicPr>
          <p:cNvPr id="4" name="Grafik 5">
            <a:extLst>
              <a:ext uri="{FF2B5EF4-FFF2-40B4-BE49-F238E27FC236}">
                <a16:creationId xmlns:a16="http://schemas.microsoft.com/office/drawing/2014/main" id="{F7F15D44-1E4C-FA3B-A7D4-E2FBA213A6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637"/>
          <a:stretch/>
        </p:blipFill>
        <p:spPr>
          <a:xfrm>
            <a:off x="94282" y="1167224"/>
            <a:ext cx="6018387" cy="3935144"/>
          </a:xfrm>
          <a:prstGeom prst="rect">
            <a:avLst/>
          </a:prstGeo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4F7E7D63-25E6-E7D6-9EE1-3956BF0C3D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215" b="13347"/>
          <a:stretch/>
        </p:blipFill>
        <p:spPr>
          <a:xfrm>
            <a:off x="6047115" y="1569443"/>
            <a:ext cx="6050715" cy="322306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53B81F-016B-344B-0618-966F95122E1E}"/>
              </a:ext>
            </a:extLst>
          </p:cNvPr>
          <p:cNvSpPr txBox="1">
            <a:spLocks/>
          </p:cNvSpPr>
          <p:nvPr/>
        </p:nvSpPr>
        <p:spPr bwMode="auto">
          <a:xfrm>
            <a:off x="794607" y="5192649"/>
            <a:ext cx="523403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/>
            <a:r>
              <a:rPr lang="en-GB" sz="1500" b="1" kern="0" dirty="0" err="1">
                <a:solidFill>
                  <a:srgbClr val="003249"/>
                </a:solidFill>
              </a:rPr>
              <a:t>DLLx</a:t>
            </a:r>
            <a:r>
              <a:rPr lang="en-GB" sz="1500" b="1" kern="0" dirty="0">
                <a:solidFill>
                  <a:srgbClr val="003249"/>
                </a:solidFill>
              </a:rPr>
              <a:t> – </a:t>
            </a:r>
            <a:r>
              <a:rPr lang="en-GB" sz="1500" b="1" kern="0" dirty="0" err="1">
                <a:solidFill>
                  <a:srgbClr val="003249"/>
                </a:solidFill>
              </a:rPr>
              <a:t>DLLy</a:t>
            </a:r>
            <a:r>
              <a:rPr lang="en-GB" sz="1500" b="1" kern="0" dirty="0">
                <a:solidFill>
                  <a:srgbClr val="003249"/>
                </a:solidFill>
              </a:rPr>
              <a:t> code and carrier phase data </a:t>
            </a:r>
            <a:r>
              <a:rPr lang="en-GB" sz="1500" kern="0" dirty="0">
                <a:solidFill>
                  <a:srgbClr val="003249"/>
                </a:solidFill>
              </a:rPr>
              <a:t>after removing data containing carrier cycle slips</a:t>
            </a:r>
          </a:p>
        </p:txBody>
      </p:sp>
    </p:spTree>
    <p:extLst>
      <p:ext uri="{BB962C8B-B14F-4D97-AF65-F5344CB8AC3E}">
        <p14:creationId xmlns:p14="http://schemas.microsoft.com/office/powerpoint/2010/main" val="1468220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uigi Cacciapuoti\Documents\01_ACES\Multimedia\Images\MWL_Network\MWL_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21" y="1117642"/>
            <a:ext cx="9157648" cy="461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ACES MWL network</a:t>
            </a:r>
          </a:p>
        </p:txBody>
      </p:sp>
    </p:spTree>
    <p:extLst>
      <p:ext uri="{BB962C8B-B14F-4D97-AF65-F5344CB8AC3E}">
        <p14:creationId xmlns:p14="http://schemas.microsoft.com/office/powerpoint/2010/main" val="3986557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848A0-70B6-7305-403A-AB3C11A99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European Laser Timing (ELT)</a:t>
            </a:r>
          </a:p>
        </p:txBody>
      </p:sp>
      <p:pic>
        <p:nvPicPr>
          <p:cNvPr id="4" name="Picture 20">
            <a:extLst>
              <a:ext uri="{FF2B5EF4-FFF2-40B4-BE49-F238E27FC236}">
                <a16:creationId xmlns:a16="http://schemas.microsoft.com/office/drawing/2014/main" id="{5E66C0C9-0EBC-AE42-2122-6BB550387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73231" y="1148954"/>
            <a:ext cx="2005012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E0CEC9E-5DB9-6595-377C-FD91C49BD03C}"/>
              </a:ext>
            </a:extLst>
          </p:cNvPr>
          <p:cNvSpPr/>
          <p:nvPr/>
        </p:nvSpPr>
        <p:spPr>
          <a:xfrm>
            <a:off x="6129400" y="5422411"/>
            <a:ext cx="1897686" cy="80358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en-US" sz="1600" b="1" dirty="0">
                <a:latin typeface="Arial" charset="0"/>
                <a:cs typeface="Arial" charset="0"/>
              </a:rPr>
              <a:t>Detector package</a:t>
            </a:r>
            <a:br>
              <a:rPr lang="en-US" sz="1600" dirty="0">
                <a:latin typeface="Arial" charset="0"/>
                <a:cs typeface="Arial" charset="0"/>
              </a:rPr>
            </a:br>
            <a:r>
              <a:rPr lang="en-US" sz="1600" dirty="0">
                <a:latin typeface="Arial" charset="0"/>
                <a:cs typeface="Arial" charset="0"/>
              </a:rPr>
              <a:t>500 grams</a:t>
            </a:r>
          </a:p>
          <a:p>
            <a:r>
              <a:rPr lang="en-US" sz="1600" dirty="0">
                <a:latin typeface="Arial" charset="0"/>
                <a:cs typeface="Arial" charset="0"/>
              </a:rPr>
              <a:t>0.6 Watt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474790-DD77-1844-B199-3A674F1551CB}"/>
                  </a:ext>
                </a:extLst>
              </p:cNvPr>
              <p:cNvSpPr txBox="1"/>
              <p:nvPr/>
            </p:nvSpPr>
            <p:spPr>
              <a:xfrm>
                <a:off x="4445021" y="3735068"/>
                <a:ext cx="6926453" cy="1065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g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20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  <a:ea typeface="Cambria Math"/>
                            </a:rPr>
                            <m:t>s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/>
                                </a:rPr>
                                <m:t>start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/>
                                </a:rPr>
                                <m:t>stop</m:t>
                              </m:r>
                            </m:sub>
                          </m:sSub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 sz="20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space</m:t>
                          </m:r>
                        </m:sub>
                      </m:sSub>
                    </m:oMath>
                  </m:oMathPara>
                </a14:m>
                <a:endParaRPr lang="en-GB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                      </m:t>
                      </m:r>
                      <m:r>
                        <a:rPr lang="en-GB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latin typeface="Cambria Math"/>
                            </a:rPr>
                            <m:t>relativity</m:t>
                          </m:r>
                        </m:sub>
                      </m:sSub>
                      <m:r>
                        <a:rPr lang="en-GB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latin typeface="Cambria Math"/>
                            </a:rPr>
                            <m:t>atmosphere</m:t>
                          </m:r>
                        </m:sub>
                      </m:sSub>
                      <m:r>
                        <a:rPr lang="en-GB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latin typeface="Cambria Math"/>
                            </a:rPr>
                            <m:t>geometry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474790-DD77-1844-B199-3A674F155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021" y="3735068"/>
                <a:ext cx="6926453" cy="1065100"/>
              </a:xfrm>
              <a:prstGeom prst="rect">
                <a:avLst/>
              </a:prstGeom>
              <a:blipFill>
                <a:blip r:embed="rId3"/>
                <a:stretch>
                  <a:fillRect b="-5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Image result for corner cube reflector GFZ">
            <a:extLst>
              <a:ext uri="{FF2B5EF4-FFF2-40B4-BE49-F238E27FC236}">
                <a16:creationId xmlns:a16="http://schemas.microsoft.com/office/drawing/2014/main" id="{A0C2D5CC-018A-61BB-FAF6-3A45E0DB9D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" t="11456" r="21959" b="13195"/>
          <a:stretch/>
        </p:blipFill>
        <p:spPr bwMode="auto">
          <a:xfrm rot="10800000">
            <a:off x="1659306" y="916051"/>
            <a:ext cx="1602600" cy="127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CFAFA4-BABD-1006-0C57-D071374A4465}"/>
              </a:ext>
            </a:extLst>
          </p:cNvPr>
          <p:cNvCxnSpPr/>
          <p:nvPr/>
        </p:nvCxnSpPr>
        <p:spPr>
          <a:xfrm flipV="1">
            <a:off x="2222523" y="2186857"/>
            <a:ext cx="1078308" cy="2393091"/>
          </a:xfrm>
          <a:prstGeom prst="line">
            <a:avLst/>
          </a:prstGeom>
          <a:ln w="38100">
            <a:solidFill>
              <a:srgbClr val="00E266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http://www.fesg.bv.tum.de/mediadb/91883/91884/lbeam.jpg">
            <a:extLst>
              <a:ext uri="{FF2B5EF4-FFF2-40B4-BE49-F238E27FC236}">
                <a16:creationId xmlns:a16="http://schemas.microsoft.com/office/drawing/2014/main" id="{50682E9A-0517-E543-904D-C47E24D1E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362" y="4130616"/>
            <a:ext cx="1695149" cy="226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7CC53D7-A449-22B0-FBF7-E0D09B5B9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33487" y="935282"/>
            <a:ext cx="1081302" cy="136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2C5CD8-88D2-9FB6-6D2D-0E69028A092A}"/>
              </a:ext>
            </a:extLst>
          </p:cNvPr>
          <p:cNvCxnSpPr/>
          <p:nvPr/>
        </p:nvCxnSpPr>
        <p:spPr>
          <a:xfrm flipV="1">
            <a:off x="2121974" y="2197161"/>
            <a:ext cx="1014954" cy="2279276"/>
          </a:xfrm>
          <a:prstGeom prst="line">
            <a:avLst/>
          </a:prstGeom>
          <a:ln w="38100">
            <a:solidFill>
              <a:srgbClr val="00E266"/>
            </a:solidFill>
            <a:prstDash val="dash"/>
            <a:head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17BB847-46F5-AD19-43A2-F58C64BE633E}"/>
              </a:ext>
            </a:extLst>
          </p:cNvPr>
          <p:cNvGrpSpPr/>
          <p:nvPr/>
        </p:nvGrpSpPr>
        <p:grpSpPr>
          <a:xfrm>
            <a:off x="3428817" y="5242191"/>
            <a:ext cx="2543640" cy="983805"/>
            <a:chOff x="5466957" y="661142"/>
            <a:chExt cx="2543640" cy="98380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075A9D9-DF26-F7E8-153C-BE4D66DBB5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66957" y="661142"/>
              <a:ext cx="2535014" cy="941373"/>
              <a:chOff x="6066664" y="4650285"/>
              <a:chExt cx="4057318" cy="1506659"/>
            </a:xfrm>
          </p:grpSpPr>
          <p:grpSp>
            <p:nvGrpSpPr>
              <p:cNvPr id="15" name="Group 29">
                <a:extLst>
                  <a:ext uri="{FF2B5EF4-FFF2-40B4-BE49-F238E27FC236}">
                    <a16:creationId xmlns:a16="http://schemas.microsoft.com/office/drawing/2014/main" id="{FE8267F7-FEFE-7350-7990-D935B05B30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66664" y="4725518"/>
                <a:ext cx="1740748" cy="1431426"/>
                <a:chOff x="2687" y="2093"/>
                <a:chExt cx="771" cy="634"/>
              </a:xfrm>
            </p:grpSpPr>
            <p:graphicFrame>
              <p:nvGraphicFramePr>
                <p:cNvPr id="18" name="Object 23">
                  <a:extLst>
                    <a:ext uri="{FF2B5EF4-FFF2-40B4-BE49-F238E27FC236}">
                      <a16:creationId xmlns:a16="http://schemas.microsoft.com/office/drawing/2014/main" id="{14F9894C-EE07-E23B-568C-AB76CDFE655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2747" y="2093"/>
                <a:ext cx="630" cy="4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r:id="rId7" imgW="2879620" imgH="2193038" progId="">
                        <p:embed/>
                      </p:oleObj>
                    </mc:Choice>
                    <mc:Fallback>
                      <p:oleObj r:id="rId7" imgW="2879620" imgH="2193038" progId="">
                        <p:embed/>
                        <p:pic>
                          <p:nvPicPr>
                            <p:cNvPr id="18" name="Object 23">
                              <a:extLst>
                                <a:ext uri="{FF2B5EF4-FFF2-40B4-BE49-F238E27FC236}">
                                  <a16:creationId xmlns:a16="http://schemas.microsoft.com/office/drawing/2014/main" id="{14F9894C-EE07-E23B-568C-AB76CDFE655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47" y="2093"/>
                              <a:ext cx="630" cy="4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9" name="Text Box 25">
                  <a:extLst>
                    <a:ext uri="{FF2B5EF4-FFF2-40B4-BE49-F238E27FC236}">
                      <a16:creationId xmlns:a16="http://schemas.microsoft.com/office/drawing/2014/main" id="{CCCACCD6-E1E6-36F6-9FC4-715EF0DFD6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87" y="2531"/>
                  <a:ext cx="771" cy="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sz="1200" dirty="0"/>
                    <a:t>CTU Prague</a:t>
                  </a:r>
                </a:p>
              </p:txBody>
            </p:sp>
          </p:grpSp>
          <p:pic>
            <p:nvPicPr>
              <p:cNvPr id="16" name="Picture 26">
                <a:extLst>
                  <a:ext uri="{FF2B5EF4-FFF2-40B4-BE49-F238E27FC236}">
                    <a16:creationId xmlns:a16="http://schemas.microsoft.com/office/drawing/2014/main" id="{B507347A-F876-6923-9BCC-5CC08A8707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88912" y="4785663"/>
                <a:ext cx="1235070" cy="791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8">
                <a:extLst>
                  <a:ext uri="{FF2B5EF4-FFF2-40B4-BE49-F238E27FC236}">
                    <a16:creationId xmlns:a16="http://schemas.microsoft.com/office/drawing/2014/main" id="{EFBE1EB5-4E89-9A3F-598B-EEE89C3D48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2013" y="4650285"/>
                <a:ext cx="1049867" cy="1052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4" name="Picture 2" descr="Airbus Defence and Space">
              <a:extLst>
                <a:ext uri="{FF2B5EF4-FFF2-40B4-BE49-F238E27FC236}">
                  <a16:creationId xmlns:a16="http://schemas.microsoft.com/office/drawing/2014/main" id="{7ABE6D56-37CA-EF77-8F4E-0480B3A13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3477" y="1322146"/>
              <a:ext cx="1427120" cy="322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ECA0911-CB53-27EB-5BB4-7CC9FC9B71FD}"/>
              </a:ext>
            </a:extLst>
          </p:cNvPr>
          <p:cNvCxnSpPr>
            <a:stCxn id="10" idx="1"/>
            <a:endCxn id="4" idx="3"/>
          </p:cNvCxnSpPr>
          <p:nvPr/>
        </p:nvCxnSpPr>
        <p:spPr>
          <a:xfrm>
            <a:off x="4514789" y="1617978"/>
            <a:ext cx="558442" cy="3257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20EF433-7C88-61EC-BE6C-DC025C17B11E}"/>
              </a:ext>
            </a:extLst>
          </p:cNvPr>
          <p:cNvCxnSpPr/>
          <p:nvPr/>
        </p:nvCxnSpPr>
        <p:spPr>
          <a:xfrm>
            <a:off x="7060157" y="1442574"/>
            <a:ext cx="848090" cy="3257"/>
          </a:xfrm>
          <a:prstGeom prst="straightConnector1">
            <a:avLst/>
          </a:prstGeom>
          <a:ln w="254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1052037-A97B-8D47-15C9-E801DF6E00A5}"/>
              </a:ext>
            </a:extLst>
          </p:cNvPr>
          <p:cNvCxnSpPr/>
          <p:nvPr/>
        </p:nvCxnSpPr>
        <p:spPr>
          <a:xfrm>
            <a:off x="7068088" y="1738359"/>
            <a:ext cx="840161" cy="3257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55062D6-2777-775B-5D1F-2259CADB356D}"/>
              </a:ext>
            </a:extLst>
          </p:cNvPr>
          <p:cNvSpPr txBox="1"/>
          <p:nvPr/>
        </p:nvSpPr>
        <p:spPr>
          <a:xfrm>
            <a:off x="5001177" y="2695814"/>
            <a:ext cx="2225609" cy="707886"/>
          </a:xfrm>
          <a:prstGeom prst="rect">
            <a:avLst/>
          </a:prstGeom>
          <a:solidFill>
            <a:srgbClr val="0098DB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ACES Time Scale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(MWL)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F44D23D-CF57-9DA7-9E96-513E34EE48A3}"/>
              </a:ext>
            </a:extLst>
          </p:cNvPr>
          <p:cNvCxnSpPr>
            <a:stCxn id="23" idx="0"/>
            <a:endCxn id="4" idx="0"/>
          </p:cNvCxnSpPr>
          <p:nvPr/>
        </p:nvCxnSpPr>
        <p:spPr>
          <a:xfrm flipH="1" flipV="1">
            <a:off x="6075737" y="2093515"/>
            <a:ext cx="3618" cy="60229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2">
            <a:extLst>
              <a:ext uri="{FF2B5EF4-FFF2-40B4-BE49-F238E27FC236}">
                <a16:creationId xmlns:a16="http://schemas.microsoft.com/office/drawing/2014/main" id="{42AD32C9-C2B2-13C5-65F6-CED6BC2E0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81" y="1048469"/>
            <a:ext cx="456661" cy="51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7766E32-3EBD-CB04-1740-E2CEA34105E6}"/>
              </a:ext>
            </a:extLst>
          </p:cNvPr>
          <p:cNvSpPr txBox="1"/>
          <p:nvPr/>
        </p:nvSpPr>
        <p:spPr>
          <a:xfrm>
            <a:off x="7908247" y="1186487"/>
            <a:ext cx="1741638" cy="804063"/>
          </a:xfrm>
          <a:prstGeom prst="rect">
            <a:avLst/>
          </a:prstGeom>
          <a:solidFill>
            <a:srgbClr val="0098DB"/>
          </a:solidFill>
          <a:ln w="25400">
            <a:solidFill>
              <a:srgbClr val="0070C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ACES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2697E2-337C-EB49-163D-C9CED4090D89}"/>
              </a:ext>
            </a:extLst>
          </p:cNvPr>
          <p:cNvSpPr txBox="1"/>
          <p:nvPr/>
        </p:nvSpPr>
        <p:spPr>
          <a:xfrm>
            <a:off x="7084630" y="1757648"/>
            <a:ext cx="692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Power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5BA15-0451-EBAB-1A4A-9D4B7922AECF}"/>
              </a:ext>
            </a:extLst>
          </p:cNvPr>
          <p:cNvSpPr txBox="1"/>
          <p:nvPr/>
        </p:nvSpPr>
        <p:spPr>
          <a:xfrm>
            <a:off x="7078763" y="1136576"/>
            <a:ext cx="75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TM/TC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347CB7B-784E-9A23-B4A3-72E8754EDB13}"/>
                  </a:ext>
                </a:extLst>
              </p:cNvPr>
              <p:cNvSpPr/>
              <p:nvPr/>
            </p:nvSpPr>
            <p:spPr>
              <a:xfrm>
                <a:off x="2442944" y="3675457"/>
                <a:ext cx="81349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start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347CB7B-784E-9A23-B4A3-72E8754EDB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2944" y="3675457"/>
                <a:ext cx="813492" cy="400110"/>
              </a:xfrm>
              <a:prstGeom prst="rect">
                <a:avLst/>
              </a:prstGeom>
              <a:blipFill>
                <a:blip r:embed="rId1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E0C533-9647-EC2D-5F6D-C2A4BAECA78A}"/>
                  </a:ext>
                </a:extLst>
              </p:cNvPr>
              <p:cNvSpPr/>
              <p:nvPr/>
            </p:nvSpPr>
            <p:spPr>
              <a:xfrm>
                <a:off x="1512362" y="3659010"/>
                <a:ext cx="776623" cy="4274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stop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E0C533-9647-EC2D-5F6D-C2A4BAECA7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362" y="3659010"/>
                <a:ext cx="776623" cy="427425"/>
              </a:xfrm>
              <a:prstGeom prst="rect">
                <a:avLst/>
              </a:prstGeom>
              <a:blipFill>
                <a:blip r:embed="rId14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59F32E1-320A-8489-790B-FE39D759A3DE}"/>
                  </a:ext>
                </a:extLst>
              </p:cNvPr>
              <p:cNvSpPr/>
              <p:nvPr/>
            </p:nvSpPr>
            <p:spPr>
              <a:xfrm>
                <a:off x="3217894" y="2119529"/>
                <a:ext cx="893642" cy="4274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space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59F32E1-320A-8489-790B-FE39D759A3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894" y="2119529"/>
                <a:ext cx="893642" cy="427425"/>
              </a:xfrm>
              <a:prstGeom prst="rect">
                <a:avLst/>
              </a:prstGeom>
              <a:blipFill>
                <a:blip r:embed="rId1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355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3" grpId="0" animBg="1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0858-1EE8-DC09-46CB-D726AFEDE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ELT performance - 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8E0DB5-47E2-65A6-A193-73023E192C50}"/>
              </a:ext>
            </a:extLst>
          </p:cNvPr>
          <p:cNvSpPr txBox="1"/>
          <p:nvPr/>
        </p:nvSpPr>
        <p:spPr>
          <a:xfrm>
            <a:off x="604982" y="5507147"/>
            <a:ext cx="54494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/>
              <a:t>ELT Time Stability [s]:</a:t>
            </a:r>
            <a:r>
              <a:rPr lang="en-GB" sz="1500" dirty="0"/>
              <a:t> dark counts detection events vs NPET time tagging measurements at 100 Hz gate rate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98258C-1849-4D71-CFAC-C486C3DB2477}"/>
              </a:ext>
            </a:extLst>
          </p:cNvPr>
          <p:cNvSpPr/>
          <p:nvPr/>
        </p:nvSpPr>
        <p:spPr>
          <a:xfrm>
            <a:off x="7269460" y="1333623"/>
            <a:ext cx="410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GB" sz="1500" dirty="0">
                <a:latin typeface="+mn-lt"/>
              </a:rPr>
              <a:t>ELT detector package tested from -55</a:t>
            </a:r>
            <a:r>
              <a:rPr lang="en-GB" sz="1500" dirty="0">
                <a:latin typeface="+mn-lt"/>
                <a:sym typeface="Symbol" panose="05050102010706020507" pitchFamily="18" charset="2"/>
              </a:rPr>
              <a:t>C to +60C: </a:t>
            </a:r>
            <a:r>
              <a:rPr lang="en-GB" sz="1500" b="1" dirty="0">
                <a:latin typeface="+mn-lt"/>
                <a:sym typeface="Symbol" panose="05050102010706020507" pitchFamily="18" charset="2"/>
              </a:rPr>
              <a:t>K</a:t>
            </a:r>
            <a:r>
              <a:rPr lang="en-GB" sz="1500" b="1" baseline="-25000" dirty="0">
                <a:latin typeface="+mn-lt"/>
                <a:sym typeface="Symbol" panose="05050102010706020507" pitchFamily="18" charset="2"/>
              </a:rPr>
              <a:t>T</a:t>
            </a:r>
            <a:r>
              <a:rPr lang="en-GB" sz="1500" b="1" dirty="0">
                <a:latin typeface="+mn-lt"/>
                <a:sym typeface="Symbol" panose="05050102010706020507" pitchFamily="18" charset="2"/>
              </a:rPr>
              <a:t>=1 </a:t>
            </a:r>
            <a:r>
              <a:rPr lang="en-GB" sz="1500" b="1" dirty="0" err="1">
                <a:latin typeface="+mn-lt"/>
                <a:sym typeface="Symbol" panose="05050102010706020507" pitchFamily="18" charset="2"/>
              </a:rPr>
              <a:t>ps</a:t>
            </a:r>
            <a:r>
              <a:rPr lang="en-GB" sz="1500" b="1" dirty="0">
                <a:latin typeface="+mn-lt"/>
                <a:sym typeface="Symbol" panose="05050102010706020507" pitchFamily="18" charset="2"/>
              </a:rPr>
              <a:t>/K</a:t>
            </a:r>
            <a:endParaRPr lang="en-GB" sz="1500" b="1" dirty="0">
              <a:latin typeface="+mn-lt"/>
            </a:endParaRPr>
          </a:p>
        </p:txBody>
      </p:sp>
      <p:pic>
        <p:nvPicPr>
          <p:cNvPr id="11" name="Picture 10" descr="A graph with a line going up&#10;&#10;Description automatically generated">
            <a:extLst>
              <a:ext uri="{FF2B5EF4-FFF2-40B4-BE49-F238E27FC236}">
                <a16:creationId xmlns:a16="http://schemas.microsoft.com/office/drawing/2014/main" id="{6AB9D760-3DD0-5030-BDAE-11BA6D7D6C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123431"/>
            <a:ext cx="5915025" cy="42512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9373A6-6154-6C6E-8334-67E1D9C4C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231" y="2313794"/>
            <a:ext cx="4400652" cy="329048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36F9319-3173-78F7-E89F-8FB31863363A}"/>
              </a:ext>
            </a:extLst>
          </p:cNvPr>
          <p:cNvSpPr txBox="1"/>
          <p:nvPr/>
        </p:nvSpPr>
        <p:spPr>
          <a:xfrm>
            <a:off x="7296535" y="5501204"/>
            <a:ext cx="440065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500" b="1" i="0" u="none" strike="noStrike" baseline="0" dirty="0">
                <a:solidFill>
                  <a:srgbClr val="003249"/>
                </a:solidFill>
                <a:latin typeface="ArialMT"/>
              </a:rPr>
              <a:t>ELT Calibration Campaign at Graz SLR </a:t>
            </a:r>
            <a:r>
              <a:rPr lang="en-GB" sz="1500" dirty="0">
                <a:solidFill>
                  <a:srgbClr val="003249"/>
                </a:solidFill>
                <a:latin typeface="ArialMT"/>
              </a:rPr>
              <a:t>(1 </a:t>
            </a:r>
            <a:r>
              <a:rPr lang="en-GB" sz="1500" dirty="0" err="1">
                <a:solidFill>
                  <a:srgbClr val="003249"/>
                </a:solidFill>
                <a:latin typeface="ArialMT"/>
              </a:rPr>
              <a:t>yr</a:t>
            </a:r>
            <a:r>
              <a:rPr lang="en-GB" sz="1500" dirty="0">
                <a:solidFill>
                  <a:srgbClr val="003249"/>
                </a:solidFill>
                <a:latin typeface="ArialMT"/>
              </a:rPr>
              <a:t>)</a:t>
            </a:r>
            <a:endParaRPr lang="en-GB" sz="1500" dirty="0">
              <a:solidFill>
                <a:srgbClr val="0032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2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ILRS network of SLR stations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31" y="5423167"/>
            <a:ext cx="11763662" cy="99980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3249"/>
                </a:solidFill>
              </a:rPr>
              <a:t>ACES as official ILRS target: </a:t>
            </a:r>
            <a:r>
              <a:rPr lang="en-US" dirty="0" err="1">
                <a:solidFill>
                  <a:srgbClr val="C00000"/>
                </a:solidFill>
              </a:rPr>
              <a:t>Wettzell</a:t>
            </a:r>
            <a:r>
              <a:rPr lang="en-US" dirty="0">
                <a:solidFill>
                  <a:srgbClr val="003249"/>
                </a:solidFill>
              </a:rPr>
              <a:t> (</a:t>
            </a:r>
            <a:r>
              <a:rPr lang="en-US" dirty="0">
                <a:solidFill>
                  <a:schemeClr val="tx1"/>
                </a:solidFill>
              </a:rPr>
              <a:t>primary station),</a:t>
            </a:r>
            <a:r>
              <a:rPr lang="en-US" dirty="0">
                <a:solidFill>
                  <a:srgbClr val="C00000"/>
                </a:solidFill>
              </a:rPr>
              <a:t> Graz</a:t>
            </a:r>
            <a:r>
              <a:rPr lang="en-US" dirty="0">
                <a:solidFill>
                  <a:srgbClr val="003249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Herstmonceaux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rgbClr val="003249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Potsdam</a:t>
            </a:r>
            <a:r>
              <a:rPr lang="en-US" dirty="0">
                <a:solidFill>
                  <a:srgbClr val="003249"/>
                </a:solidFill>
              </a:rPr>
              <a:t>, and </a:t>
            </a:r>
            <a:r>
              <a:rPr lang="en-US" dirty="0" err="1">
                <a:solidFill>
                  <a:srgbClr val="C00000"/>
                </a:solidFill>
              </a:rPr>
              <a:t>Zimmerwald</a:t>
            </a:r>
            <a:r>
              <a:rPr lang="en-US" dirty="0">
                <a:solidFill>
                  <a:srgbClr val="003249"/>
                </a:solidFill>
              </a:rPr>
              <a:t> SLR stations already calibrated; other stations can join provided they comply with ISS safety requirements.</a:t>
            </a:r>
          </a:p>
          <a:p>
            <a:endParaRPr lang="en-GB" dirty="0"/>
          </a:p>
        </p:txBody>
      </p:sp>
      <p:pic>
        <p:nvPicPr>
          <p:cNvPr id="5122" name="Picture 2" descr="https://ilrs.cddis.eosdis.nasa.gov/images/slrmap_web_may_2016_l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053" y="1019203"/>
            <a:ext cx="8402301" cy="425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44183" y="5374259"/>
            <a:ext cx="8902461" cy="983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eaLnBrk="1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>
                <a:solidFill>
                  <a:srgbClr val="0098DB"/>
                </a:solidFill>
                <a:latin typeface="+mn-lt"/>
              </a:defRPr>
            </a:lvl1pPr>
            <a:lvl2pPr marL="810000" indent="-419100" eaLnBrk="1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>
                <a:solidFill>
                  <a:schemeClr val="bg2"/>
                </a:solidFill>
                <a:latin typeface="+mn-lt"/>
              </a:defRPr>
            </a:lvl2pPr>
            <a:lvl3pPr marL="714375" lvl="2" indent="-266700" eaLnBrk="1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latin typeface="+mn-lt"/>
              </a:defRPr>
            </a:lvl3pPr>
            <a:lvl4pPr marL="2005200" indent="-419100" eaLnBrk="1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Verdana" pitchFamily="34" charset="0"/>
              <a:buNone/>
              <a:defRPr sz="1600">
                <a:solidFill>
                  <a:schemeClr val="bg2"/>
                </a:solidFill>
                <a:latin typeface="+mn-lt"/>
              </a:defRPr>
            </a:lvl4pPr>
            <a:lvl5pPr marL="2602800" indent="-419100" eaLnBrk="1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Verdana" pitchFamily="34" charset="0"/>
              <a:buNone/>
              <a:defRPr sz="1600">
                <a:solidFill>
                  <a:schemeClr val="bg2"/>
                </a:solidFill>
                <a:latin typeface="+mn-lt"/>
              </a:defRPr>
            </a:lvl5pPr>
            <a:lvl6pPr marL="34798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8840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ACES – Fundamental Physics tests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09284100"/>
                  </p:ext>
                </p:extLst>
              </p:nvPr>
            </p:nvGraphicFramePr>
            <p:xfrm>
              <a:off x="266700" y="1397516"/>
              <a:ext cx="11677650" cy="4288909"/>
            </p:xfrm>
            <a:graphic>
              <a:graphicData uri="http://schemas.openxmlformats.org/drawingml/2006/table">
                <a:tbl>
                  <a:tblPr/>
                  <a:tblGrid>
                    <a:gridCol w="2081772">
                      <a:extLst>
                        <a:ext uri="{9D8B030D-6E8A-4147-A177-3AD203B41FA5}">
                          <a16:colId xmlns:a16="http://schemas.microsoft.com/office/drawing/2014/main" val="860109418"/>
                        </a:ext>
                      </a:extLst>
                    </a:gridCol>
                    <a:gridCol w="4148144">
                      <a:extLst>
                        <a:ext uri="{9D8B030D-6E8A-4147-A177-3AD203B41FA5}">
                          <a16:colId xmlns:a16="http://schemas.microsoft.com/office/drawing/2014/main" val="3309111307"/>
                        </a:ext>
                      </a:extLst>
                    </a:gridCol>
                    <a:gridCol w="5447734">
                      <a:extLst>
                        <a:ext uri="{9D8B030D-6E8A-4147-A177-3AD203B41FA5}">
                          <a16:colId xmlns:a16="http://schemas.microsoft.com/office/drawing/2014/main" val="1016639672"/>
                        </a:ext>
                      </a:extLst>
                    </a:gridCol>
                  </a:tblGrid>
                  <a:tr h="62031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ACES Mission Objectives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ACES performances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Scientific background and recent results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0313404"/>
                      </a:ext>
                    </a:extLst>
                  </a:tr>
                  <a:tr h="62031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Gravitational red-shift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Absolute measurement of the gravitational red-shift to &lt; 2∙10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-6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after 10 days of integration time. 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Factor 70 improvement over the GPA experiment and factor 10 over tests involving Galileo 5 and 6 satellites.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73827941"/>
                      </a:ext>
                    </a:extLst>
                  </a:tr>
                  <a:tr h="87573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Time drifts of fundamental constants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Time variations of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constrained to 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-1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sym typeface="Symbol" pitchFamily="18" charset="2"/>
                            </a:rPr>
                            <a:t>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dt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&lt; 3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sym typeface="Symbol" pitchFamily="18" charset="2"/>
                            </a:rPr>
                            <a:t>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-18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yr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-1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after 3 years of mission.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Comparisons of clocks based on different atoms and atomic transitions on a worldwide scale to constrain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,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e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L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QCD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and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1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</a:t>
                          </a:r>
                          <a:r>
                            <a:rPr kumimoji="0" lang="en-US" sz="1400" b="0" i="1" u="none" strike="noStrike" cap="none" normalizeH="0" baseline="-2500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L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QCD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 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7768129"/>
                      </a:ext>
                    </a:extLst>
                  </a:tr>
                  <a:tr h="21725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Dark matter search with atomic clocks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Establish bounds on topological dark matter models based on the comparisons of clocks in the ACES network.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 typeface="Courier New" panose="02070309020205020404" pitchFamily="49" charset="0"/>
                            <a:buNone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Comparisons via</a:t>
                          </a:r>
                          <a:r>
                            <a:rPr lang="en-GB" sz="1400" baseline="0" dirty="0">
                              <a:solidFill>
                                <a:schemeClr val="tx1"/>
                              </a:solidFill>
                            </a:rPr>
                            <a:t> the 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ACES network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 imposing limits on the three coupling constants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l-G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,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𝑞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 in the model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lLagrangian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.</a:t>
                          </a:r>
                        </a:p>
                        <a:p>
                          <a:pPr marL="0" indent="0">
                            <a:buFont typeface="Courier New" panose="02070309020205020404" pitchFamily="49" charset="0"/>
                            <a:buNone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Measurements over an interval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Τ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 between encounters of</a:t>
                          </a:r>
                          <a:r>
                            <a:rPr lang="en-GB" sz="1400" baseline="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 20 d</a:t>
                          </a:r>
                          <a:r>
                            <a:rPr lang="en-GB" sz="1400" dirty="0">
                              <a:solidFill>
                                <a:schemeClr val="tx1"/>
                              </a:solidFill>
                              <a:sym typeface="Symbol" panose="05050102010706020507" pitchFamily="18" charset="2"/>
                            </a:rPr>
                            <a:t>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Courier New" panose="02070309020205020404" pitchFamily="49" charset="0"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3249"/>
                              </a:solidFill>
                              <a:sym typeface="Symbol" panose="05050102010706020507" pitchFamily="18" charset="2"/>
                            </a:rPr>
                            <a:t>Simultaneous observation with several clocks along different baselines providing ways to confirm any observation above the sensitivity threshold and control the measurement systematics.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Courier New" panose="02070309020205020404" pitchFamily="49" charset="0"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3249"/>
                              </a:solidFill>
                              <a:sym typeface="Symbol" panose="05050102010706020507" pitchFamily="18" charset="2"/>
                            </a:rPr>
                            <a:t>Screening effect on the dark matter field due to the Earth mass reduced to about 0.06 on the space clock PHARAO with respect to ground clocks (~ 10</a:t>
                          </a:r>
                          <a:r>
                            <a:rPr lang="en-GB" sz="1400" baseline="30000" dirty="0">
                              <a:solidFill>
                                <a:srgbClr val="003249"/>
                              </a:solidFill>
                              <a:sym typeface="Symbol" panose="05050102010706020507" pitchFamily="18" charset="2"/>
                            </a:rPr>
                            <a:t>-7</a:t>
                          </a:r>
                          <a:r>
                            <a:rPr lang="en-GB" sz="1400" dirty="0">
                              <a:solidFill>
                                <a:srgbClr val="003249"/>
                              </a:solidFill>
                              <a:sym typeface="Symbol" panose="05050102010706020507" pitchFamily="18" charset="2"/>
                            </a:rPr>
                            <a:t>).</a:t>
                          </a: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122962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09284100"/>
                  </p:ext>
                </p:extLst>
              </p:nvPr>
            </p:nvGraphicFramePr>
            <p:xfrm>
              <a:off x="266700" y="1397516"/>
              <a:ext cx="11677650" cy="4288909"/>
            </p:xfrm>
            <a:graphic>
              <a:graphicData uri="http://schemas.openxmlformats.org/drawingml/2006/table">
                <a:tbl>
                  <a:tblPr/>
                  <a:tblGrid>
                    <a:gridCol w="2081772">
                      <a:extLst>
                        <a:ext uri="{9D8B030D-6E8A-4147-A177-3AD203B41FA5}">
                          <a16:colId xmlns:a16="http://schemas.microsoft.com/office/drawing/2014/main" val="860109418"/>
                        </a:ext>
                      </a:extLst>
                    </a:gridCol>
                    <a:gridCol w="4148144">
                      <a:extLst>
                        <a:ext uri="{9D8B030D-6E8A-4147-A177-3AD203B41FA5}">
                          <a16:colId xmlns:a16="http://schemas.microsoft.com/office/drawing/2014/main" val="3309111307"/>
                        </a:ext>
                      </a:extLst>
                    </a:gridCol>
                    <a:gridCol w="5447734">
                      <a:extLst>
                        <a:ext uri="{9D8B030D-6E8A-4147-A177-3AD203B41FA5}">
                          <a16:colId xmlns:a16="http://schemas.microsoft.com/office/drawing/2014/main" val="1016639672"/>
                        </a:ext>
                      </a:extLst>
                    </a:gridCol>
                  </a:tblGrid>
                  <a:tr h="62031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ACES Mission Objectives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ACES performances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3249"/>
                              </a:solidFill>
                              <a:effectLst/>
                              <a:latin typeface="+mn-lt"/>
                            </a:rPr>
                            <a:t>Scientific background and recent results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3249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0313404"/>
                      </a:ext>
                    </a:extLst>
                  </a:tr>
                  <a:tr h="62031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Gravitational red-shift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Absolute measurement of the gravitational red-shift to &lt; 2∙10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-6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after 10 days of integration time. 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Factor 70 improvement over the GPA experiment and factor 10 over tests involving Galileo 5 and 6 satellites.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73827941"/>
                      </a:ext>
                    </a:extLst>
                  </a:tr>
                  <a:tr h="87573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Time drifts of fundamental constants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Time variations of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constrained to 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-1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sym typeface="Symbol" pitchFamily="18" charset="2"/>
                            </a:rPr>
                            <a:t>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dt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&lt; 3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sym typeface="Symbol" pitchFamily="18" charset="2"/>
                            </a:rPr>
                            <a:t>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-18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yr</a:t>
                          </a:r>
                          <a:r>
                            <a:rPr kumimoji="0" lang="en-US" sz="14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-1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after 3 years of mission.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Comparisons of clocks based on different atoms and atomic transitions on a worldwide scale to constrain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, 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e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L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QCD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and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kumimoji="0" lang="en-US" sz="1400" b="0" i="1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</a:t>
                          </a:r>
                          <a:r>
                            <a:rPr kumimoji="0" lang="en-US" sz="1400" b="0" i="1" u="none" strike="noStrike" cap="none" normalizeH="0" baseline="-2500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kumimoji="0" lang="en-US" sz="14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L</a:t>
                          </a:r>
                          <a:r>
                            <a:rPr kumimoji="0" lang="en-US" sz="1400" b="0" i="1" u="none" strike="noStrike" cap="none" normalizeH="0" baseline="-25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QCD</a:t>
                          </a: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 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7768129"/>
                      </a:ext>
                    </a:extLst>
                  </a:tr>
                  <a:tr h="21725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latin typeface="+mn-lt"/>
                            </a:rPr>
                            <a:t>Dark matter search with atomic clocks</a:t>
                          </a:r>
                          <a:endParaRPr kumimoji="0" lang="en-GB" sz="1400" b="1" i="1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Establish bounds on topological dark matter models based on the comparisons of clocks in the ACES network.</a:t>
                          </a:r>
                          <a:endParaRPr kumimoji="0" lang="en-GB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114541" t="-97479" r="-671" b="-5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22962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7256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6E9B9AC-396D-AA8F-7ADB-6092795EA501}"/>
              </a:ext>
            </a:extLst>
          </p:cNvPr>
          <p:cNvGrpSpPr/>
          <p:nvPr/>
        </p:nvGrpSpPr>
        <p:grpSpPr>
          <a:xfrm>
            <a:off x="1487114" y="927814"/>
            <a:ext cx="9251110" cy="5310382"/>
            <a:chOff x="1487114" y="927814"/>
            <a:chExt cx="9251110" cy="5310382"/>
          </a:xfrm>
        </p:grpSpPr>
        <p:pic>
          <p:nvPicPr>
            <p:cNvPr id="387075" name="Picture 3" descr="AR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59"/>
            <a:stretch>
              <a:fillRect/>
            </a:stretch>
          </p:blipFill>
          <p:spPr bwMode="auto">
            <a:xfrm>
              <a:off x="1487114" y="927814"/>
              <a:ext cx="9251110" cy="5310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7077" name="Picture 5" descr="earth_100[1]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4685" y="1227960"/>
              <a:ext cx="2438527" cy="2275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7078" name="Picture 6" descr="ISS_perspective_050826_L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373" y="993025"/>
              <a:ext cx="2268596" cy="150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7081" name="Line 9"/>
            <p:cNvSpPr>
              <a:spLocks noChangeAspect="1" noChangeShapeType="1"/>
            </p:cNvSpPr>
            <p:nvPr/>
          </p:nvSpPr>
          <p:spPr bwMode="auto">
            <a:xfrm>
              <a:off x="3996168" y="2105025"/>
              <a:ext cx="1613010" cy="2581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5" tIns="45718" rIns="91435" bIns="45718"/>
            <a:lstStyle/>
            <a:p>
              <a:endParaRPr lang="en-GB" sz="240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Gravitational redshift </a:t>
            </a:r>
            <a:r>
              <a:rPr lang="en-US" dirty="0"/>
              <a:t>t</a:t>
            </a:r>
            <a:r>
              <a:rPr lang="en-US" b="1" dirty="0"/>
              <a:t>est</a:t>
            </a:r>
          </a:p>
        </p:txBody>
      </p:sp>
      <p:pic>
        <p:nvPicPr>
          <p:cNvPr id="4" name="Picture 25">
            <a:extLst>
              <a:ext uri="{FF2B5EF4-FFF2-40B4-BE49-F238E27FC236}">
                <a16:creationId xmlns:a16="http://schemas.microsoft.com/office/drawing/2014/main" id="{F13F8038-7B27-F8AB-57E2-4A510AF67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33" y="2175260"/>
            <a:ext cx="387843" cy="38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01282" y="5204035"/>
                <a:ext cx="8901860" cy="940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sz="2400" i="1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sz="2400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GB" sz="2400" i="1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400" i="1">
                          <a:solidFill>
                            <a:schemeClr val="bg1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282" y="5204035"/>
                <a:ext cx="8901860" cy="94064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87082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635935"/>
              </p:ext>
            </p:extLst>
          </p:nvPr>
        </p:nvGraphicFramePr>
        <p:xfrm>
          <a:off x="7852521" y="2865474"/>
          <a:ext cx="2430462" cy="2245043"/>
        </p:xfrm>
        <a:graphic>
          <a:graphicData uri="http://schemas.openxmlformats.org/drawingml/2006/table">
            <a:tbl>
              <a:tblPr/>
              <a:tblGrid>
                <a:gridCol w="153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15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Frequency shifts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First order Doppler effect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10</a:t>
                      </a:r>
                      <a:r>
                        <a:rPr kumimoji="0" lang="en-GB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-5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Second order Doppler effect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10</a:t>
                      </a:r>
                      <a:r>
                        <a:rPr kumimoji="0" lang="en-GB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-10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Gravitational red-shift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10</a:t>
                      </a:r>
                      <a:r>
                        <a:rPr kumimoji="0" lang="en-GB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-11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Sagnac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effect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10</a:t>
                      </a:r>
                      <a:r>
                        <a:rPr kumimoji="0" lang="en-GB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-13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25">
            <a:extLst>
              <a:ext uri="{FF2B5EF4-FFF2-40B4-BE49-F238E27FC236}">
                <a16:creationId xmlns:a16="http://schemas.microsoft.com/office/drawing/2014/main" id="{355F3412-E1DD-AEA5-9B8D-CCE79E2C5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671" y="1910899"/>
            <a:ext cx="387843" cy="38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755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GB" dirty="0"/>
              <a:t>A network of atomic clocks to test fundamental physics</a:t>
            </a:r>
            <a:endParaRPr lang="en-US" b="1" dirty="0"/>
          </a:p>
        </p:txBody>
      </p:sp>
      <p:pic>
        <p:nvPicPr>
          <p:cNvPr id="39834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112" y="1204837"/>
            <a:ext cx="3879850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8350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377" y="1204836"/>
            <a:ext cx="3816632" cy="384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B2AB10-1ECB-555D-13B7-30626268DD5E}"/>
              </a:ext>
            </a:extLst>
          </p:cNvPr>
          <p:cNvSpPr txBox="1"/>
          <p:nvPr/>
        </p:nvSpPr>
        <p:spPr>
          <a:xfrm>
            <a:off x="1864989" y="5301893"/>
            <a:ext cx="8495360" cy="77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978" indent="-284978" eaLnBrk="0" hangingPunct="0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rial" charset="0"/>
                <a:ea typeface="MS PGothic" pitchFamily="34" charset="-128"/>
                <a:cs typeface="Arial" charset="0"/>
              </a:rPr>
              <a:t>ACES as a relay satellite to transfer time and frequency on a worldwide scale.</a:t>
            </a:r>
          </a:p>
          <a:p>
            <a:pPr marL="284978" indent="-284978" eaLnBrk="0" hangingPunct="0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Arial" charset="0"/>
                <a:ea typeface="MS PGothic" pitchFamily="34" charset="-128"/>
                <a:cs typeface="Arial" charset="0"/>
              </a:rPr>
              <a:t>Comparisons of ground clocks (microwave and optical) to better than 1</a:t>
            </a:r>
            <a:r>
              <a:rPr lang="en-GB" dirty="0">
                <a:latin typeface="Arial" charset="0"/>
                <a:ea typeface="MS PGothic" pitchFamily="34" charset="-128"/>
                <a:cs typeface="Arial" charset="0"/>
                <a:sym typeface="Symbol" panose="05050102010706020507" pitchFamily="18" charset="2"/>
              </a:rPr>
              <a:t>10</a:t>
            </a:r>
            <a:r>
              <a:rPr lang="en-GB" baseline="30000" dirty="0">
                <a:latin typeface="Arial" charset="0"/>
                <a:ea typeface="MS PGothic" pitchFamily="34" charset="-128"/>
                <a:cs typeface="Arial" charset="0"/>
                <a:sym typeface="Symbol" panose="05050102010706020507" pitchFamily="18" charset="2"/>
              </a:rPr>
              <a:t>-17</a:t>
            </a:r>
            <a:r>
              <a:rPr lang="en-GB" dirty="0">
                <a:latin typeface="Arial" charset="0"/>
                <a:ea typeface="MS PGothic" pitchFamily="34" charset="-128"/>
                <a:cs typeface="Arial" charset="0"/>
                <a:sym typeface="Symbol" panose="05050102010706020507" pitchFamily="18" charset="2"/>
              </a:rPr>
              <a:t>.</a:t>
            </a:r>
            <a:endParaRPr lang="en-GB" baseline="30000" dirty="0">
              <a:latin typeface="Arial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57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ACES mission concept</a:t>
            </a:r>
          </a:p>
        </p:txBody>
      </p:sp>
      <p:pic>
        <p:nvPicPr>
          <p:cNvPr id="5" name="Picture 4" descr="A diagram of a satellite&#10;&#10;Description automatically generated">
            <a:extLst>
              <a:ext uri="{FF2B5EF4-FFF2-40B4-BE49-F238E27FC236}">
                <a16:creationId xmlns:a16="http://schemas.microsoft.com/office/drawing/2014/main" id="{39911A58-AC7D-CBA9-2600-DE3D75FF41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411" y="914400"/>
            <a:ext cx="7374516" cy="546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32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GB" dirty="0"/>
              <a:t>Time variations of f</a:t>
            </a:r>
            <a:r>
              <a:rPr lang="en-GB" b="1" dirty="0"/>
              <a:t>undamental </a:t>
            </a:r>
            <a:r>
              <a:rPr lang="en-GB" dirty="0"/>
              <a:t>c</a:t>
            </a:r>
            <a:r>
              <a:rPr lang="en-GB" b="1" dirty="0"/>
              <a:t>onstants</a:t>
            </a:r>
          </a:p>
        </p:txBody>
      </p:sp>
      <p:pic>
        <p:nvPicPr>
          <p:cNvPr id="396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119" y="1659305"/>
            <a:ext cx="29908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184" y="1079866"/>
            <a:ext cx="42957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920" y="2755949"/>
            <a:ext cx="14097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719" y="2782935"/>
            <a:ext cx="22479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368" y="2782935"/>
            <a:ext cx="17716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6298" name="Text Box 10"/>
          <p:cNvSpPr txBox="1">
            <a:spLocks noChangeArrowheads="1"/>
          </p:cNvSpPr>
          <p:nvPr/>
        </p:nvSpPr>
        <p:spPr bwMode="auto">
          <a:xfrm>
            <a:off x="1702596" y="1179880"/>
            <a:ext cx="3806673" cy="354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Verdana" pitchFamily="34" charset="0"/>
              <a:buNone/>
              <a:tabLst/>
              <a:defRPr sz="1600">
                <a:solidFill>
                  <a:srgbClr val="0098DB"/>
                </a:solidFill>
                <a:latin typeface="+mn-lt"/>
              </a:defRPr>
            </a:lvl1pPr>
            <a:lvl2pPr marL="463550" marR="0" lvl="1" indent="-28575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Courier New" panose="02070309020205020404" pitchFamily="49" charset="0"/>
              <a:buChar char="o"/>
              <a:tabLst/>
              <a:defRPr sz="1600">
                <a:solidFill>
                  <a:schemeClr val="bg2"/>
                </a:solidFill>
                <a:latin typeface="+mn-lt"/>
              </a:defRPr>
            </a:lvl2pPr>
            <a:lvl3pPr marL="1406525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3pPr>
            <a:lvl4pPr marL="2005013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4pPr>
            <a:lvl5pPr marL="260350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5pPr>
            <a:lvl6pPr marL="34798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sz="1800" dirty="0">
                <a:solidFill>
                  <a:srgbClr val="003249"/>
                </a:solidFill>
              </a:rPr>
              <a:t>Frequency of hyperfine transitions:</a:t>
            </a:r>
            <a:endParaRPr lang="en-US" sz="1800" dirty="0">
              <a:solidFill>
                <a:srgbClr val="003249"/>
              </a:solidFill>
            </a:endParaRPr>
          </a:p>
        </p:txBody>
      </p:sp>
      <p:sp>
        <p:nvSpPr>
          <p:cNvPr id="396299" name="Text Box 11"/>
          <p:cNvSpPr txBox="1">
            <a:spLocks noChangeArrowheads="1"/>
          </p:cNvSpPr>
          <p:nvPr/>
        </p:nvSpPr>
        <p:spPr bwMode="auto">
          <a:xfrm>
            <a:off x="1702594" y="1684705"/>
            <a:ext cx="3832706" cy="354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Verdana" pitchFamily="34" charset="0"/>
              <a:buNone/>
              <a:tabLst/>
              <a:defRPr sz="1600">
                <a:solidFill>
                  <a:srgbClr val="0098DB"/>
                </a:solidFill>
                <a:latin typeface="+mn-lt"/>
              </a:defRPr>
            </a:lvl1pPr>
            <a:lvl2pPr marL="463550" marR="0" lvl="1" indent="-28575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Courier New" panose="02070309020205020404" pitchFamily="49" charset="0"/>
              <a:buChar char="o"/>
              <a:tabLst/>
              <a:defRPr sz="1600">
                <a:solidFill>
                  <a:schemeClr val="bg2"/>
                </a:solidFill>
                <a:latin typeface="+mn-lt"/>
              </a:defRPr>
            </a:lvl2pPr>
            <a:lvl3pPr marL="1406525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3pPr>
            <a:lvl4pPr marL="2005013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4pPr>
            <a:lvl5pPr marL="260350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5pPr>
            <a:lvl6pPr marL="34798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sz="1800" dirty="0">
                <a:solidFill>
                  <a:srgbClr val="003249"/>
                </a:solidFill>
              </a:rPr>
              <a:t>Frequency of electronic transitions:</a:t>
            </a:r>
            <a:endParaRPr lang="en-US" sz="1800" dirty="0">
              <a:solidFill>
                <a:srgbClr val="003249"/>
              </a:solidFill>
            </a:endParaRPr>
          </a:p>
        </p:txBody>
      </p:sp>
      <p:sp>
        <p:nvSpPr>
          <p:cNvPr id="396300" name="Text Box 12"/>
          <p:cNvSpPr txBox="1">
            <a:spLocks noChangeArrowheads="1"/>
          </p:cNvSpPr>
          <p:nvPr/>
        </p:nvSpPr>
        <p:spPr bwMode="auto">
          <a:xfrm>
            <a:off x="4167241" y="2287635"/>
            <a:ext cx="3873936" cy="354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Verdana" pitchFamily="34" charset="0"/>
              <a:buNone/>
              <a:tabLst/>
              <a:defRPr sz="1600">
                <a:solidFill>
                  <a:srgbClr val="0098DB"/>
                </a:solidFill>
                <a:latin typeface="+mn-lt"/>
              </a:defRPr>
            </a:lvl1pPr>
            <a:lvl2pPr marL="463550" marR="0" lvl="1" indent="-28575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SzTx/>
              <a:buFont typeface="Courier New" panose="02070309020205020404" pitchFamily="49" charset="0"/>
              <a:buChar char="o"/>
              <a:tabLst/>
              <a:defRPr sz="1600">
                <a:solidFill>
                  <a:schemeClr val="bg2"/>
                </a:solidFill>
                <a:latin typeface="+mn-lt"/>
              </a:defRPr>
            </a:lvl2pPr>
            <a:lvl3pPr marL="1406525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3pPr>
            <a:lvl4pPr marL="2005013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4pPr>
            <a:lvl5pPr marL="2603500" marR="0" indent="0" defTabSz="914400" eaLnBrk="1" latinLnBrk="0" hangingPunct="1">
              <a:lnSpc>
                <a:spcPct val="119000"/>
              </a:lnSpc>
              <a:spcBef>
                <a:spcPct val="20000"/>
              </a:spcBef>
              <a:buClr>
                <a:srgbClr val="0098DB"/>
              </a:buClr>
              <a:buSzTx/>
              <a:buFont typeface="+mj-lt"/>
              <a:buNone/>
              <a:tabLst/>
              <a:defRPr sz="1600">
                <a:solidFill>
                  <a:schemeClr val="bg2"/>
                </a:solidFill>
                <a:latin typeface="+mn-lt"/>
              </a:defRPr>
            </a:lvl5pPr>
            <a:lvl6pPr marL="34798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sz="1800" dirty="0">
                <a:solidFill>
                  <a:srgbClr val="003249"/>
                </a:solidFill>
              </a:rPr>
              <a:t>Ratios between atomic frequencies:</a:t>
            </a:r>
            <a:endParaRPr lang="en-US" sz="1800" dirty="0">
              <a:solidFill>
                <a:srgbClr val="00324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13">
                <a:extLst>
                  <a:ext uri="{FF2B5EF4-FFF2-40B4-BE49-F238E27FC236}">
                    <a16:creationId xmlns:a16="http://schemas.microsoft.com/office/drawing/2014/main" id="{70AEFE38-232D-BE30-0284-82BB83CAC9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172" y="3702460"/>
                <a:ext cx="9248993" cy="3547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defPPr>
                  <a:defRPr lang="en-GB"/>
                </a:defPPr>
                <a:lvl1pPr marL="0" marR="0" indent="0" defTabSz="914400" eaLnBrk="1" latinLnBrk="0" hangingPunct="1">
                  <a:lnSpc>
                    <a:spcPct val="119000"/>
                  </a:lnSpc>
                  <a:spcBef>
                    <a:spcPct val="20000"/>
                  </a:spcBef>
                  <a:buClr>
                    <a:schemeClr val="accent1"/>
                  </a:buClr>
                  <a:buSzTx/>
                  <a:buFont typeface="Verdana" pitchFamily="34" charset="0"/>
                  <a:buNone/>
                  <a:tabLst/>
                  <a:defRPr sz="1600">
                    <a:solidFill>
                      <a:srgbClr val="0098DB"/>
                    </a:solidFill>
                    <a:latin typeface="+mn-lt"/>
                  </a:defRPr>
                </a:lvl1pPr>
                <a:lvl2pPr marL="463550" marR="0" lvl="1" indent="-285750" defTabSz="914400" eaLnBrk="1" latinLnBrk="0" hangingPunct="1">
                  <a:lnSpc>
                    <a:spcPct val="119000"/>
                  </a:lnSpc>
                  <a:spcBef>
                    <a:spcPct val="20000"/>
                  </a:spcBef>
                  <a:buClr>
                    <a:schemeClr val="accent1"/>
                  </a:buClr>
                  <a:buSzTx/>
                  <a:buFont typeface="Courier New" panose="02070309020205020404" pitchFamily="49" charset="0"/>
                  <a:buChar char="o"/>
                  <a:tabLst/>
                  <a:defRPr sz="1600">
                    <a:solidFill>
                      <a:schemeClr val="bg2"/>
                    </a:solidFill>
                    <a:latin typeface="+mn-lt"/>
                  </a:defRPr>
                </a:lvl2pPr>
                <a:lvl3pPr marL="1406525" marR="0" indent="0" defTabSz="914400" eaLnBrk="1" latinLnBrk="0" hangingPunct="1">
                  <a:lnSpc>
                    <a:spcPct val="119000"/>
                  </a:lnSpc>
                  <a:spcBef>
                    <a:spcPct val="20000"/>
                  </a:spcBef>
                  <a:buClr>
                    <a:srgbClr val="0098DB"/>
                  </a:buClr>
                  <a:buSzTx/>
                  <a:buFont typeface="+mj-lt"/>
                  <a:buNone/>
                  <a:tabLst/>
                  <a:defRPr sz="1600">
                    <a:solidFill>
                      <a:schemeClr val="bg2"/>
                    </a:solidFill>
                    <a:latin typeface="+mn-lt"/>
                  </a:defRPr>
                </a:lvl3pPr>
                <a:lvl4pPr marL="2005013" marR="0" indent="0" defTabSz="914400" eaLnBrk="1" latinLnBrk="0" hangingPunct="1">
                  <a:lnSpc>
                    <a:spcPct val="119000"/>
                  </a:lnSpc>
                  <a:spcBef>
                    <a:spcPct val="20000"/>
                  </a:spcBef>
                  <a:buClr>
                    <a:srgbClr val="0098DB"/>
                  </a:buClr>
                  <a:buSzTx/>
                  <a:buFont typeface="+mj-lt"/>
                  <a:buNone/>
                  <a:tabLst/>
                  <a:defRPr sz="1600">
                    <a:solidFill>
                      <a:schemeClr val="bg2"/>
                    </a:solidFill>
                    <a:latin typeface="+mn-lt"/>
                  </a:defRPr>
                </a:lvl4pPr>
                <a:lvl5pPr marL="2603500" marR="0" indent="0" defTabSz="914400" eaLnBrk="1" latinLnBrk="0" hangingPunct="1">
                  <a:lnSpc>
                    <a:spcPct val="119000"/>
                  </a:lnSpc>
                  <a:spcBef>
                    <a:spcPct val="20000"/>
                  </a:spcBef>
                  <a:buClr>
                    <a:srgbClr val="0098DB"/>
                  </a:buClr>
                  <a:buSzTx/>
                  <a:buFont typeface="+mj-lt"/>
                  <a:buNone/>
                  <a:tabLst/>
                  <a:defRPr sz="1600">
                    <a:solidFill>
                      <a:schemeClr val="bg2"/>
                    </a:solidFill>
                    <a:latin typeface="+mn-lt"/>
                  </a:defRPr>
                </a:lvl5pPr>
                <a:lvl6pPr marL="3479800" indent="-419100" fontAlgn="base">
                  <a:lnSpc>
                    <a:spcPct val="119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Verdana" pitchFamily="34" charset="0"/>
                  <a:buChar char="–"/>
                  <a:defRPr sz="1600">
                    <a:solidFill>
                      <a:schemeClr val="bg2"/>
                    </a:solidFill>
                    <a:latin typeface="+mn-lt"/>
                  </a:defRPr>
                </a:lvl6pPr>
                <a:lvl7pPr marL="3937000" indent="-419100" fontAlgn="base">
                  <a:lnSpc>
                    <a:spcPct val="119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Verdana" pitchFamily="34" charset="0"/>
                  <a:buChar char="–"/>
                  <a:defRPr sz="1600">
                    <a:solidFill>
                      <a:schemeClr val="bg2"/>
                    </a:solidFill>
                    <a:latin typeface="+mn-lt"/>
                  </a:defRPr>
                </a:lvl7pPr>
                <a:lvl8pPr marL="4394200" indent="-419100" fontAlgn="base">
                  <a:lnSpc>
                    <a:spcPct val="119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Verdana" pitchFamily="34" charset="0"/>
                  <a:buChar char="–"/>
                  <a:defRPr sz="1600">
                    <a:solidFill>
                      <a:schemeClr val="bg2"/>
                    </a:solidFill>
                    <a:latin typeface="+mn-lt"/>
                  </a:defRPr>
                </a:lvl8pPr>
                <a:lvl9pPr marL="4851400" indent="-419100" fontAlgn="base">
                  <a:lnSpc>
                    <a:spcPct val="119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Verdana" pitchFamily="34" charset="0"/>
                  <a:buChar char="–"/>
                  <a:defRPr sz="1600">
                    <a:solidFill>
                      <a:schemeClr val="bg2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GB" sz="1800" dirty="0">
                    <a:solidFill>
                      <a:srgbClr val="003249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rgbClr val="003249"/>
                    </a:solidFill>
                  </a:rPr>
                  <a:t> depend on the QCD mass 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rgbClr val="003249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800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GB" sz="1800" b="0" i="1" smtClean="0">
                        <a:solidFill>
                          <a:srgbClr val="00324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1800" i="1">
                                <a:solidFill>
                                  <a:srgbClr val="00324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  <m:r>
                              <a:rPr lang="en-GB" sz="1800" i="1">
                                <a:solidFill>
                                  <a:srgbClr val="00324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sz="1800" i="1">
                                    <a:solidFill>
                                      <a:srgbClr val="003249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GB" sz="1800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800" dirty="0">
                    <a:solidFill>
                      <a:srgbClr val="003249"/>
                    </a:solidFill>
                  </a:rPr>
                  <a:t> thus</a:t>
                </a:r>
                <a:endParaRPr lang="en-US" sz="1800" dirty="0">
                  <a:solidFill>
                    <a:srgbClr val="003249"/>
                  </a:solidFill>
                </a:endParaRPr>
              </a:p>
            </p:txBody>
          </p:sp>
        </mc:Choice>
        <mc:Fallback xmlns="">
          <p:sp>
            <p:nvSpPr>
              <p:cNvPr id="2" name="Text Box 13">
                <a:extLst>
                  <a:ext uri="{FF2B5EF4-FFF2-40B4-BE49-F238E27FC236}">
                    <a16:creationId xmlns:a16="http://schemas.microsoft.com/office/drawing/2014/main" id="{70AEFE38-232D-BE30-0284-82BB83CAC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8172" y="3702460"/>
                <a:ext cx="9248993" cy="354708"/>
              </a:xfrm>
              <a:prstGeom prst="rect">
                <a:avLst/>
              </a:prstGeom>
              <a:blipFill>
                <a:blip r:embed="rId7"/>
                <a:stretch>
                  <a:fillRect t="-106780" b="-1983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2">
            <a:extLst>
              <a:ext uri="{FF2B5EF4-FFF2-40B4-BE49-F238E27FC236}">
                <a16:creationId xmlns:a16="http://schemas.microsoft.com/office/drawing/2014/main" id="{845BA662-C49C-C09F-07DA-DF4AA9416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8" y="5947103"/>
            <a:ext cx="44744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400" dirty="0"/>
              <a:t>V.V. </a:t>
            </a:r>
            <a:r>
              <a:rPr lang="de-DE" altLang="en-US" sz="1400" dirty="0" err="1"/>
              <a:t>Flambaum</a:t>
            </a:r>
            <a:r>
              <a:rPr lang="de-DE" altLang="en-US" sz="1400" dirty="0"/>
              <a:t>, </a:t>
            </a:r>
            <a:r>
              <a:rPr lang="es-ES" altLang="en-US" sz="1400" dirty="0"/>
              <a:t>Laser </a:t>
            </a:r>
            <a:r>
              <a:rPr lang="es-ES" altLang="en-US" sz="1400" dirty="0" err="1"/>
              <a:t>Spectroscopy</a:t>
            </a:r>
            <a:r>
              <a:rPr lang="es-ES" altLang="en-US" sz="1400" dirty="0"/>
              <a:t>, pp. 49-57 (2004)</a:t>
            </a:r>
          </a:p>
          <a:p>
            <a:r>
              <a:rPr lang="fr-FR" altLang="en-US" sz="1400" dirty="0"/>
              <a:t>V.V. </a:t>
            </a:r>
            <a:r>
              <a:rPr lang="fr-FR" altLang="en-US" sz="1400" dirty="0" err="1"/>
              <a:t>Flambaum</a:t>
            </a:r>
            <a:r>
              <a:rPr lang="fr-FR" altLang="en-US" sz="1400" dirty="0"/>
              <a:t> </a:t>
            </a:r>
            <a:r>
              <a:rPr lang="fr-FR" altLang="en-US" sz="1400" i="1" dirty="0"/>
              <a:t>et al.</a:t>
            </a:r>
            <a:r>
              <a:rPr lang="fr-FR" altLang="en-US" sz="1400" dirty="0"/>
              <a:t>, Phys. </a:t>
            </a:r>
            <a:r>
              <a:rPr lang="en-GB" altLang="en-US" sz="1400" dirty="0"/>
              <a:t>Rev. D </a:t>
            </a:r>
            <a:r>
              <a:rPr lang="en-GB" altLang="en-US" sz="1400" b="1" dirty="0"/>
              <a:t>69</a:t>
            </a:r>
            <a:r>
              <a:rPr lang="en-GB" altLang="en-US" sz="1400" dirty="0"/>
              <a:t>, 115006 (2004)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045410-249C-730C-6492-F69547876DD0}"/>
              </a:ext>
            </a:extLst>
          </p:cNvPr>
          <p:cNvGrpSpPr/>
          <p:nvPr/>
        </p:nvGrpSpPr>
        <p:grpSpPr>
          <a:xfrm>
            <a:off x="510291" y="4471702"/>
            <a:ext cx="11204753" cy="1261399"/>
            <a:chOff x="686595" y="4506665"/>
            <a:chExt cx="11204753" cy="1261399"/>
          </a:xfrm>
        </p:grpSpPr>
        <p:pic>
          <p:nvPicPr>
            <p:cNvPr id="3" name="Picture 13">
              <a:extLst>
                <a:ext uri="{FF2B5EF4-FFF2-40B4-BE49-F238E27FC236}">
                  <a16:creationId xmlns:a16="http://schemas.microsoft.com/office/drawing/2014/main" id="{00B0D493-2D0C-574A-BA17-A704EC15E6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595" y="4854793"/>
              <a:ext cx="6115159" cy="57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3333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4">
              <a:extLst>
                <a:ext uri="{FF2B5EF4-FFF2-40B4-BE49-F238E27FC236}">
                  <a16:creationId xmlns:a16="http://schemas.microsoft.com/office/drawing/2014/main" id="{4376F785-D024-BB96-4904-F857065E48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127" y="4562119"/>
              <a:ext cx="2225350" cy="3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15">
              <a:extLst>
                <a:ext uri="{FF2B5EF4-FFF2-40B4-BE49-F238E27FC236}">
                  <a16:creationId xmlns:a16="http://schemas.microsoft.com/office/drawing/2014/main" id="{3C594E85-3AD3-9A75-F984-FBFDA6366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127" y="4997489"/>
              <a:ext cx="2232381" cy="3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19">
              <a:extLst>
                <a:ext uri="{FF2B5EF4-FFF2-40B4-BE49-F238E27FC236}">
                  <a16:creationId xmlns:a16="http://schemas.microsoft.com/office/drawing/2014/main" id="{AEE1DDF5-F512-E25A-0613-2FB025644E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127" y="5470842"/>
              <a:ext cx="2423498" cy="297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4B8F70E1-EBB3-6F2F-1A3D-CF9E16026B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7850" y="4506665"/>
              <a:ext cx="2423498" cy="3547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GB"/>
              </a:defPPr>
              <a:lvl1pPr marL="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Verdana" pitchFamily="34" charset="0"/>
                <a:buNone/>
                <a:tabLst/>
                <a:defRPr sz="1600">
                  <a:solidFill>
                    <a:srgbClr val="0098DB"/>
                  </a:solidFill>
                  <a:latin typeface="+mn-lt"/>
                </a:defRPr>
              </a:lvl1pPr>
              <a:lvl2pPr marL="463550" marR="0" lvl="1" indent="-28575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Courier New" panose="02070309020205020404" pitchFamily="49" charset="0"/>
                <a:buChar char="o"/>
                <a:tabLst/>
                <a:defRPr sz="1600">
                  <a:solidFill>
                    <a:schemeClr val="bg2"/>
                  </a:solidFill>
                  <a:latin typeface="+mn-lt"/>
                </a:defRPr>
              </a:lvl2pPr>
              <a:lvl3pPr marL="1406525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3pPr>
              <a:lvl4pPr marL="2005013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4pPr>
              <a:lvl5pPr marL="260350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5pPr>
              <a:lvl6pPr marL="34798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6pPr>
              <a:lvl7pPr marL="39370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7pPr>
              <a:lvl8pPr marL="43942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8pPr>
              <a:lvl9pPr marL="48514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9pPr>
            </a:lstStyle>
            <a:p>
              <a:r>
                <a:rPr lang="en-GB" sz="1800" dirty="0">
                  <a:solidFill>
                    <a:srgbClr val="003249"/>
                  </a:solidFill>
                </a:rPr>
                <a:t>hyperfine transitions</a:t>
              </a:r>
              <a:endParaRPr lang="en-US" sz="1800" dirty="0">
                <a:solidFill>
                  <a:srgbClr val="003249"/>
                </a:solidFill>
              </a:endParaRPr>
            </a:p>
          </p:txBody>
        </p:sp>
        <p:sp>
          <p:nvSpPr>
            <p:cNvPr id="9" name="Text Box 12">
              <a:extLst>
                <a:ext uri="{FF2B5EF4-FFF2-40B4-BE49-F238E27FC236}">
                  <a16:creationId xmlns:a16="http://schemas.microsoft.com/office/drawing/2014/main" id="{D52B17A1-6701-E06E-CCB5-32ADFBEA1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7850" y="4942035"/>
              <a:ext cx="2423498" cy="3547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GB"/>
              </a:defPPr>
              <a:lvl1pPr marL="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Verdana" pitchFamily="34" charset="0"/>
                <a:buNone/>
                <a:tabLst/>
                <a:defRPr sz="1600">
                  <a:solidFill>
                    <a:srgbClr val="0098DB"/>
                  </a:solidFill>
                  <a:latin typeface="+mn-lt"/>
                </a:defRPr>
              </a:lvl1pPr>
              <a:lvl2pPr marL="463550" marR="0" lvl="1" indent="-28575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Courier New" panose="02070309020205020404" pitchFamily="49" charset="0"/>
                <a:buChar char="o"/>
                <a:tabLst/>
                <a:defRPr sz="1600">
                  <a:solidFill>
                    <a:schemeClr val="bg2"/>
                  </a:solidFill>
                  <a:latin typeface="+mn-lt"/>
                </a:defRPr>
              </a:lvl2pPr>
              <a:lvl3pPr marL="1406525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3pPr>
              <a:lvl4pPr marL="2005013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4pPr>
              <a:lvl5pPr marL="260350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5pPr>
              <a:lvl6pPr marL="34798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6pPr>
              <a:lvl7pPr marL="39370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7pPr>
              <a:lvl8pPr marL="43942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8pPr>
              <a:lvl9pPr marL="48514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9pPr>
            </a:lstStyle>
            <a:p>
              <a:r>
                <a:rPr lang="en-GB" sz="1800" dirty="0">
                  <a:solidFill>
                    <a:srgbClr val="003249"/>
                  </a:solidFill>
                </a:rPr>
                <a:t>electronic transitions</a:t>
              </a:r>
              <a:endParaRPr lang="en-US" sz="1800" dirty="0">
                <a:solidFill>
                  <a:srgbClr val="003249"/>
                </a:solidFill>
              </a:endParaRPr>
            </a:p>
          </p:txBody>
        </p:sp>
        <p:sp>
          <p:nvSpPr>
            <p:cNvPr id="10" name="Text Box 12">
              <a:extLst>
                <a:ext uri="{FF2B5EF4-FFF2-40B4-BE49-F238E27FC236}">
                  <a16:creationId xmlns:a16="http://schemas.microsoft.com/office/drawing/2014/main" id="{84A6AAA0-4241-F9CD-94CE-2A7CFBB90D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7850" y="5403999"/>
              <a:ext cx="2423498" cy="3547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GB"/>
              </a:defPPr>
              <a:lvl1pPr marL="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Verdana" pitchFamily="34" charset="0"/>
                <a:buNone/>
                <a:tabLst/>
                <a:defRPr sz="1600">
                  <a:solidFill>
                    <a:srgbClr val="0098DB"/>
                  </a:solidFill>
                  <a:latin typeface="+mn-lt"/>
                </a:defRPr>
              </a:lvl1pPr>
              <a:lvl2pPr marL="463550" marR="0" lvl="1" indent="-28575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chemeClr val="accent1"/>
                </a:buClr>
                <a:buSzTx/>
                <a:buFont typeface="Courier New" panose="02070309020205020404" pitchFamily="49" charset="0"/>
                <a:buChar char="o"/>
                <a:tabLst/>
                <a:defRPr sz="1600">
                  <a:solidFill>
                    <a:schemeClr val="bg2"/>
                  </a:solidFill>
                  <a:latin typeface="+mn-lt"/>
                </a:defRPr>
              </a:lvl2pPr>
              <a:lvl3pPr marL="1406525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3pPr>
              <a:lvl4pPr marL="2005013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4pPr>
              <a:lvl5pPr marL="2603500" marR="0" indent="0" defTabSz="914400" eaLnBrk="1" latinLnBrk="0" hangingPunct="1">
                <a:lnSpc>
                  <a:spcPct val="119000"/>
                </a:lnSpc>
                <a:spcBef>
                  <a:spcPct val="20000"/>
                </a:spcBef>
                <a:buClr>
                  <a:srgbClr val="0098DB"/>
                </a:buClr>
                <a:buSzTx/>
                <a:buFont typeface="+mj-lt"/>
                <a:buNone/>
                <a:tabLst/>
                <a:defRPr sz="1600">
                  <a:solidFill>
                    <a:schemeClr val="bg2"/>
                  </a:solidFill>
                  <a:latin typeface="+mn-lt"/>
                </a:defRPr>
              </a:lvl5pPr>
              <a:lvl6pPr marL="34798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6pPr>
              <a:lvl7pPr marL="39370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7pPr>
              <a:lvl8pPr marL="43942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8pPr>
              <a:lvl9pPr marL="4851400" indent="-419100" fontAlgn="base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600">
                  <a:solidFill>
                    <a:schemeClr val="bg2"/>
                  </a:solidFill>
                  <a:latin typeface="+mn-lt"/>
                </a:defRPr>
              </a:lvl9pPr>
            </a:lstStyle>
            <a:p>
              <a:r>
                <a:rPr lang="en-GB" sz="1800" dirty="0">
                  <a:solidFill>
                    <a:srgbClr val="003249"/>
                  </a:solidFill>
                </a:rPr>
                <a:t>vibrational transitions</a:t>
              </a:r>
              <a:endParaRPr lang="en-US" sz="1800" dirty="0">
                <a:solidFill>
                  <a:srgbClr val="00324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193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58" y="-65342"/>
            <a:ext cx="10085650" cy="1015663"/>
          </a:xfrm>
        </p:spPr>
        <p:txBody>
          <a:bodyPr>
            <a:normAutofit/>
          </a:bodyPr>
          <a:lstStyle/>
          <a:p>
            <a:r>
              <a:rPr lang="en-GB" sz="2800" dirty="0"/>
              <a:t>Dark matter search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1"/>
                    </a:solidFill>
                  </a:rPr>
                  <a:t>Atomic clock networks can be used to search for dark matter and place boundaries on certain models, e.g. topological dark matter (TDM).</a:t>
                </a: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1"/>
                    </a:solidFill>
                  </a:rPr>
                  <a:t>TDM is represented by a scalar field  that couples to fundamental constants thus inducing fluctuations of atomic transition frequencies.</a:t>
                </a:r>
                <a:endParaRPr lang="en-GB" dirty="0">
                  <a:solidFill>
                    <a:srgbClr val="003249"/>
                  </a:solidFill>
                </a:endParaRP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rgbClr val="003249"/>
                    </a:solidFill>
                  </a:rPr>
                  <a:t>The ACES network can ensure comparisons of atomic clocks based on different atomic transitions down to 1</a:t>
                </a: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10</a:t>
                </a:r>
                <a:r>
                  <a:rPr lang="en-GB" baseline="30000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-17</a:t>
                </a: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, in the optical domain, in the microwave domain, and optical vs microwave. </a:t>
                </a: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Limits on variations for each of the three fundamental constants can be established thus testing different terms in the model </a:t>
                </a:r>
                <a:r>
                  <a:rPr lang="en-GB" dirty="0" err="1">
                    <a:solidFill>
                      <a:srgbClr val="003249"/>
                    </a:solidFill>
                    <a:sym typeface="Symbol" panose="05050102010706020507" pitchFamily="18" charset="2"/>
                  </a:rPr>
                  <a:t>Lagrangian</a:t>
                </a: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 and imposing limits on the three energy scales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Λ</m:t>
                        </m:r>
                      </m:e>
                      <m:sub>
                        <m:r>
                          <a:rPr lang="el-GR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Λ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Λ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324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.</a:t>
                </a: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The simultaneous observation with several clocks compared along different baselines will provide ways to confirm any observation above the sensitivity threshold and control the measurement systematics.</a:t>
                </a: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Clock comparisons can be performed continuously on 20 d intervals thanks to the ACES MWL, extending the time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Τ</m:t>
                    </m:r>
                  </m:oMath>
                </a14:m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 between encounters. </a:t>
                </a:r>
              </a:p>
              <a:p>
                <a:pPr marL="284978" indent="-284978"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Screening effect of the dark matter field due to the Earth mass reduced to about 0.06 on the space clock PHARAO with respect to ground clocks (~ 10</a:t>
                </a:r>
                <a:r>
                  <a:rPr lang="en-GB" baseline="30000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-7</a:t>
                </a:r>
                <a:r>
                  <a:rPr lang="en-GB" dirty="0">
                    <a:solidFill>
                      <a:srgbClr val="003249"/>
                    </a:solidFill>
                    <a:sym typeface="Symbol" panose="05050102010706020507" pitchFamily="18" charset="2"/>
                  </a:rPr>
                  <a:t>).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62" t="-220" r="-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6068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ACES – Scientific applications</a:t>
            </a:r>
          </a:p>
        </p:txBody>
      </p:sp>
      <p:pic>
        <p:nvPicPr>
          <p:cNvPr id="14" name="Picture 2" descr="http://www.geog.ucsb.edu/img/news/2011/Goce_EarthGravityModel.jpg"/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203" y="1038830"/>
            <a:ext cx="2516535" cy="251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609" y="3878859"/>
            <a:ext cx="2682262" cy="2376467"/>
          </a:xfrm>
          <a:prstGeom prst="rect">
            <a:avLst/>
          </a:prstGeom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248190" y="1060429"/>
            <a:ext cx="8442212" cy="520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just"/>
            <a:r>
              <a:rPr lang="en-GB" sz="1800" b="1" kern="1200" dirty="0">
                <a:solidFill>
                  <a:srgbClr val="003249"/>
                </a:solidFill>
              </a:rPr>
              <a:t>Relativistic geodesy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800" kern="1200" dirty="0">
                <a:solidFill>
                  <a:srgbClr val="003249"/>
                </a:solidFill>
              </a:rPr>
              <a:t>Relativistic geodesy: mapping of the Earth gravitational potential based on the red-shift measured between two clocks at two different locations.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800" kern="1200" dirty="0">
                <a:solidFill>
                  <a:schemeClr val="tx1"/>
                </a:solidFill>
                <a:ea typeface="+mn-ea"/>
                <a:cs typeface="+mn-cs"/>
              </a:rPr>
              <a:t>ACES intercontinental comparisons of optical clocks at the 10</a:t>
            </a:r>
            <a:r>
              <a:rPr lang="en-GB" sz="1800" kern="1200" baseline="30000" dirty="0">
                <a:solidFill>
                  <a:schemeClr val="tx1"/>
                </a:solidFill>
                <a:ea typeface="+mn-ea"/>
                <a:cs typeface="+mn-cs"/>
              </a:rPr>
              <a:t>-17 </a:t>
            </a:r>
            <a:r>
              <a:rPr lang="en-GB" sz="1800" kern="1200" dirty="0">
                <a:solidFill>
                  <a:schemeClr val="tx1"/>
                </a:solidFill>
                <a:ea typeface="+mn-ea"/>
                <a:cs typeface="+mn-cs"/>
              </a:rPr>
              <a:t>level after 4 days, corresponding to a resolution on the local height above the geoid at the 10 cm level.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  <a:ea typeface="+mn-ea"/>
                <a:cs typeface="+mn-cs"/>
              </a:rPr>
              <a:t>The global coverage offered by ACES will complement the results of the CHAMP, GRACE, and GOCE missions.</a:t>
            </a:r>
          </a:p>
          <a:p>
            <a:pPr marL="0" indent="0" algn="just" eaLnBrk="1" hangingPunct="1"/>
            <a:endParaRPr lang="en-GB" sz="1800" b="1" kern="0" dirty="0">
              <a:solidFill>
                <a:srgbClr val="003249"/>
              </a:solidFill>
            </a:endParaRPr>
          </a:p>
          <a:p>
            <a:pPr marL="0" indent="0" algn="just" eaLnBrk="1" hangingPunct="1"/>
            <a:r>
              <a:rPr lang="en-GB" sz="1800" b="1" kern="0" dirty="0">
                <a:solidFill>
                  <a:srgbClr val="003249"/>
                </a:solidFill>
              </a:rPr>
              <a:t>Clocks synchronization</a:t>
            </a:r>
          </a:p>
          <a:p>
            <a:pPr marL="179388" indent="-179388" algn="just" eaLnBrk="1" hangingPunct="1">
              <a:buFont typeface="Courier New" panose="02070309020205020404" pitchFamily="49" charset="0"/>
              <a:buChar char="o"/>
            </a:pPr>
            <a:r>
              <a:rPr lang="en-GB" sz="1800" kern="0" dirty="0">
                <a:solidFill>
                  <a:schemeClr val="tx1"/>
                </a:solidFill>
              </a:rPr>
              <a:t>MWL and ELT clocks synchronization at the 100 </a:t>
            </a:r>
            <a:r>
              <a:rPr lang="en-GB" sz="1800" kern="0" dirty="0" err="1">
                <a:solidFill>
                  <a:schemeClr val="tx1"/>
                </a:solidFill>
              </a:rPr>
              <a:t>ps</a:t>
            </a:r>
            <a:r>
              <a:rPr lang="en-GB" sz="1800" kern="0" dirty="0">
                <a:solidFill>
                  <a:schemeClr val="tx1"/>
                </a:solidFill>
              </a:rPr>
              <a:t> and 50 </a:t>
            </a:r>
            <a:r>
              <a:rPr lang="en-GB" sz="1800" kern="0" dirty="0" err="1">
                <a:solidFill>
                  <a:schemeClr val="tx1"/>
                </a:solidFill>
              </a:rPr>
              <a:t>ps</a:t>
            </a:r>
            <a:r>
              <a:rPr lang="en-GB" sz="1800" kern="0" dirty="0">
                <a:solidFill>
                  <a:schemeClr val="tx1"/>
                </a:solidFill>
              </a:rPr>
              <a:t> level, respectively.</a:t>
            </a:r>
          </a:p>
          <a:p>
            <a:pPr marL="0" indent="0" algn="just" eaLnBrk="1" hangingPunct="1"/>
            <a:r>
              <a:rPr lang="en-GB" sz="1800" b="1" kern="0" dirty="0">
                <a:solidFill>
                  <a:schemeClr val="tx1"/>
                </a:solidFill>
              </a:rPr>
              <a:t>Atomic time scales (TAI)</a:t>
            </a:r>
          </a:p>
          <a:p>
            <a:pPr marL="179388" indent="-179388" algn="just" eaLnBrk="1" hangingPunct="1">
              <a:buFont typeface="Courier New" panose="02070309020205020404" pitchFamily="49" charset="0"/>
              <a:buChar char="o"/>
            </a:pPr>
            <a:r>
              <a:rPr lang="en-GB" sz="1800" kern="0" dirty="0">
                <a:solidFill>
                  <a:schemeClr val="tx1"/>
                </a:solidFill>
              </a:rPr>
              <a:t>The PHARAO clock is accurate to 1-2</a:t>
            </a:r>
            <a:r>
              <a:rPr lang="en-GB" sz="1800" kern="0" dirty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en-GB" sz="1800" kern="0" dirty="0">
                <a:solidFill>
                  <a:schemeClr val="tx1"/>
                </a:solidFill>
              </a:rPr>
              <a:t>10</a:t>
            </a:r>
            <a:r>
              <a:rPr lang="en-GB" sz="1800" kern="0" baseline="30000" dirty="0">
                <a:solidFill>
                  <a:schemeClr val="tx1"/>
                </a:solidFill>
              </a:rPr>
              <a:t>-16</a:t>
            </a:r>
            <a:r>
              <a:rPr lang="en-GB" sz="1800" kern="0" dirty="0">
                <a:solidFill>
                  <a:schemeClr val="tx1"/>
                </a:solidFill>
              </a:rPr>
              <a:t>. </a:t>
            </a:r>
          </a:p>
          <a:p>
            <a:pPr marL="179388" indent="-179388" algn="just">
              <a:buFont typeface="Courier New" panose="02070309020205020404" pitchFamily="49" charset="0"/>
              <a:buChar char="o"/>
            </a:pPr>
            <a:r>
              <a:rPr lang="en-GB" sz="1800" kern="0" dirty="0">
                <a:solidFill>
                  <a:schemeClr val="tx1"/>
                </a:solidFill>
              </a:rPr>
              <a:t>MWL will provide means to compare atomic clocks on a worldwide scale:</a:t>
            </a:r>
          </a:p>
          <a:p>
            <a:pPr marL="538163" lvl="1" indent="-179388" algn="just">
              <a:buFont typeface="Arial" panose="020B0604020202020204" pitchFamily="34" charset="0"/>
              <a:buChar char="•"/>
            </a:pPr>
            <a:r>
              <a:rPr lang="en-GB" sz="1800" kern="0" dirty="0">
                <a:solidFill>
                  <a:schemeClr val="tx1"/>
                </a:solidFill>
              </a:rPr>
              <a:t>PHARAO and primary standards on ground contributing to TAI.</a:t>
            </a:r>
          </a:p>
          <a:p>
            <a:pPr marL="538163" lvl="1" indent="-179388" algn="just">
              <a:buFont typeface="Arial" panose="020B0604020202020204" pitchFamily="34" charset="0"/>
              <a:buChar char="•"/>
            </a:pPr>
            <a:r>
              <a:rPr lang="en-GB" sz="1800" kern="0" dirty="0">
                <a:solidFill>
                  <a:schemeClr val="tx1"/>
                </a:solidFill>
              </a:rPr>
              <a:t>Optical clock comparisons to 1</a:t>
            </a:r>
            <a:r>
              <a:rPr lang="en-GB" sz="1800" kern="0" dirty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en-GB" sz="1800" kern="0" dirty="0">
                <a:solidFill>
                  <a:schemeClr val="tx1"/>
                </a:solidFill>
              </a:rPr>
              <a:t>10</a:t>
            </a:r>
            <a:r>
              <a:rPr lang="en-GB" sz="1800" kern="0" baseline="30000" dirty="0">
                <a:solidFill>
                  <a:schemeClr val="tx1"/>
                </a:solidFill>
              </a:rPr>
              <a:t>-17 </a:t>
            </a:r>
            <a:r>
              <a:rPr lang="en-GB" sz="1800" kern="0" dirty="0">
                <a:solidFill>
                  <a:schemeClr val="tx1"/>
                </a:solidFill>
              </a:rPr>
              <a:t>will help SI second redefinition.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GB" dirty="0">
              <a:solidFill>
                <a:schemeClr val="tx1"/>
              </a:solidFill>
              <a:ea typeface="+mn-ea"/>
              <a:cs typeface="+mn-cs"/>
            </a:endParaRPr>
          </a:p>
          <a:p>
            <a:pPr marL="266700" indent="-266700">
              <a:buFont typeface="Courier New" panose="02070309020205020404" pitchFamily="49" charset="0"/>
              <a:buChar char="o"/>
            </a:pPr>
            <a:endParaRPr lang="en-US" sz="1800" kern="1200" dirty="0">
              <a:solidFill>
                <a:srgbClr val="0098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80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F08D6-1C90-FE7A-C52A-CD98370F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Way-forward to the ACES launch 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4DE8ECA4-3FB1-8313-ED30-EF748007A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03" y="882193"/>
            <a:ext cx="11795829" cy="5540779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249"/>
                </a:solidFill>
              </a:rPr>
              <a:t>A first run of the ACES Integrated System Tests (IST) tests has been completed. They included: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ACES servo-loops performance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ACES clock signal performance evaluation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Sensitivity under temperature and magnetic field variations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249"/>
                </a:solidFill>
              </a:rPr>
              <a:t>IST revealed a major anomaly: SHM getters had reached end-of-life and needed replacement.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249"/>
                </a:solidFill>
              </a:rPr>
              <a:t>Acceptance status of ACES:</a:t>
            </a:r>
          </a:p>
          <a:p>
            <a:pPr lvl="1">
              <a:lnSpc>
                <a:spcPct val="129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PHARAO clock PFM, ELT detector package, ACES GNSS system and FCDP PFM are integrated.</a:t>
            </a:r>
          </a:p>
          <a:p>
            <a:pPr lvl="1">
              <a:lnSpc>
                <a:spcPct val="129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SHM PFM getters have been replaced and acceptance tests completed. SHM is now integrated in the ACES payload.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MWL PFM is completing qualification tests before final acceptance (by end 2023).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49"/>
                </a:solidFill>
              </a:rPr>
              <a:t>ACES payload performance tests planned for summer 2024.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249"/>
                </a:solidFill>
              </a:rPr>
              <a:t>ACES PFM delivered for launch on SpaceX in end </a:t>
            </a:r>
            <a:r>
              <a:rPr lang="en-GB">
                <a:solidFill>
                  <a:srgbClr val="003249"/>
                </a:solidFill>
              </a:rPr>
              <a:t>2024 – beginning 2025. </a:t>
            </a:r>
            <a:endParaRPr lang="en-GB" dirty="0">
              <a:solidFill>
                <a:srgbClr val="003249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249"/>
                </a:solidFill>
              </a:rPr>
              <a:t>MWL GTs deployment will start in mid 2024 (SYRTE, PTB and </a:t>
            </a:r>
            <a:r>
              <a:rPr lang="en-GB" dirty="0" err="1">
                <a:solidFill>
                  <a:srgbClr val="003249"/>
                </a:solidFill>
              </a:rPr>
              <a:t>Wettzell</a:t>
            </a:r>
            <a:r>
              <a:rPr lang="en-GB" dirty="0">
                <a:solidFill>
                  <a:srgbClr val="003249"/>
                </a:solidFill>
              </a:rPr>
              <a:t>); the other institutes will follow.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rgbClr val="0032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5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58419-5FB7-D449-1E83-1F799756D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1D229F4-8E97-3717-D71A-1D55E8E1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235" y="882193"/>
            <a:ext cx="11795829" cy="5540779"/>
          </a:xfrm>
        </p:spPr>
        <p:txBody>
          <a:bodyPr/>
          <a:lstStyle/>
          <a:p>
            <a:pPr marL="0" indent="0" algn="just">
              <a:lnSpc>
                <a:spcPct val="100000"/>
              </a:lnSpc>
            </a:pP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L. Cacciapuoti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Armano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R.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Jansen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R.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Much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S.</a:t>
            </a:r>
            <a:r>
              <a:rPr lang="en-US" sz="1800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Weinberg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P.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Crescence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A.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Helm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J. Kehrer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Koller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R.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Lachaud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T.</a:t>
            </a:r>
            <a:r>
              <a:rPr lang="en-US" sz="1800" spc="-1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Niedermaier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F.X.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Esnault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 Massonnet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J.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Pittet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P.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Rochat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Liu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W.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Schaefer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T.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Schwall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1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I.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Prochazka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Schlicht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U.</a:t>
            </a:r>
            <a:r>
              <a:rPr lang="en-US" sz="1800" spc="1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Schreiber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P.</a:t>
            </a:r>
            <a:r>
              <a:rPr lang="en-US" sz="1800" spc="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Delva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P.</a:t>
            </a:r>
            <a:r>
              <a:rPr lang="en-US" sz="1800" spc="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Laurent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r>
              <a:rPr lang="en-US" sz="1800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Lilley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P.</a:t>
            </a:r>
            <a:r>
              <a:rPr lang="en-US" sz="1800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Wolf</a:t>
            </a:r>
            <a:r>
              <a:rPr lang="en-US" sz="18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C.</a:t>
            </a:r>
            <a:r>
              <a:rPr lang="en-US" sz="1800" spc="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Salomon</a:t>
            </a:r>
            <a:r>
              <a:rPr lang="en-US" sz="1800" spc="-1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</a:p>
          <a:p>
            <a:pPr marL="90170" marR="60960" algn="ctr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</a:pPr>
            <a:r>
              <a:rPr lang="en-US" sz="14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European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Space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Agency,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ESTEC,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Noordwijk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1400" i="1" spc="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Netherlands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4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Airbus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Defence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Space,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Friedrichshafen,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Germany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400" spc="-2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CNES,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Toulouse,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France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4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Orolia</a:t>
            </a:r>
            <a:r>
              <a:rPr lang="en-US" sz="1400" i="1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Switzerland</a:t>
            </a:r>
            <a:r>
              <a:rPr lang="en-US" sz="1400" i="1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400" i="1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Spectratime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r>
              <a:rPr lang="en-US" sz="1400" i="1" spc="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45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Neuch</a:t>
            </a:r>
            <a:r>
              <a:rPr lang="en-US" sz="1400" i="1" spc="-465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ˆ</a:t>
            </a:r>
            <a:r>
              <a:rPr lang="en-US" sz="1400" i="1" spc="45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atel</a:t>
            </a:r>
            <a:r>
              <a:rPr lang="en-US" sz="1400" i="1" spc="4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400" i="1" spc="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Switzerland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400" spc="-3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Timetech,</a:t>
            </a:r>
            <a:r>
              <a:rPr lang="en-US" sz="1400" i="1" spc="2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Stuttgart,</a:t>
            </a:r>
            <a:r>
              <a:rPr lang="en-US" sz="1400" i="1" spc="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Germany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40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Czech</a:t>
            </a:r>
            <a:r>
              <a:rPr lang="en-US" sz="1400" i="1" spc="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Technical</a:t>
            </a:r>
            <a:r>
              <a:rPr lang="en-US" sz="1400" i="1" spc="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University</a:t>
            </a:r>
            <a:r>
              <a:rPr lang="en-US" sz="1400" i="1" spc="4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en-US" sz="1400" i="1" spc="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Prague,</a:t>
            </a:r>
            <a:r>
              <a:rPr lang="en-US" sz="1400" i="1" spc="4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Prague,</a:t>
            </a:r>
            <a:r>
              <a:rPr lang="en-US" sz="1400" i="1" spc="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Czech</a:t>
            </a:r>
            <a:r>
              <a:rPr lang="en-US" sz="1400" i="1" spc="4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Republic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400" spc="-3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Technical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University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Munich,</a:t>
            </a:r>
            <a:r>
              <a:rPr lang="en-US" sz="1400" i="1" spc="-1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Munich,</a:t>
            </a:r>
            <a:r>
              <a:rPr lang="en-US" sz="1400" i="1" spc="-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Germany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0170" marR="60960" algn="ctr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400" spc="-2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SYRTE,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Observatoire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</a:t>
            </a:r>
            <a:r>
              <a:rPr lang="en-US" sz="1400" i="1" spc="-5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Paris-PSL,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CNRS,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Sorbonne</a:t>
            </a:r>
            <a:r>
              <a:rPr lang="en-US" sz="1400" i="1" spc="-5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Université,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LNE,</a:t>
            </a:r>
            <a:r>
              <a:rPr lang="en-US" sz="1400" i="1" spc="-5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Paris,</a:t>
            </a:r>
            <a:r>
              <a:rPr lang="en-US" sz="1400" i="1" spc="-5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2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France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en-US" sz="1400" spc="-30" baseline="3000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Laboratoire</a:t>
            </a:r>
            <a:r>
              <a:rPr lang="en-US" sz="1400" i="1" spc="-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Kastler</a:t>
            </a:r>
            <a:r>
              <a:rPr lang="en-US" sz="1400" i="1" spc="-3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 err="1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Brossel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400" i="1" spc="-3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ENS,</a:t>
            </a:r>
            <a:r>
              <a:rPr lang="en-US" sz="1400" i="1" spc="-4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Paris,</a:t>
            </a:r>
            <a:r>
              <a:rPr lang="en-US" sz="1400" i="1" spc="-35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i="1" spc="-30" dirty="0">
                <a:solidFill>
                  <a:srgbClr val="00324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France</a:t>
            </a:r>
            <a:endParaRPr lang="en-GB" sz="1400" dirty="0">
              <a:solidFill>
                <a:srgbClr val="00324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5" name="Picture 2" descr="OQ Technology · Contract Signature with the European Space Agency (ESA)">
            <a:extLst>
              <a:ext uri="{FF2B5EF4-FFF2-40B4-BE49-F238E27FC236}">
                <a16:creationId xmlns:a16="http://schemas.microsoft.com/office/drawing/2014/main" id="{DB567F3F-1876-8DF7-B560-AE60831A2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82" y="4023240"/>
            <a:ext cx="2510589" cy="140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irbus Logo and symbol, meaning, history, PNG, brand">
            <a:extLst>
              <a:ext uri="{FF2B5EF4-FFF2-40B4-BE49-F238E27FC236}">
                <a16:creationId xmlns:a16="http://schemas.microsoft.com/office/drawing/2014/main" id="{1C9DA8A2-4AE0-C98E-6850-9040B8216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009" y="4137660"/>
            <a:ext cx="1888664" cy="117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B6E833-7798-6775-136B-4813CB621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463" y="4107080"/>
            <a:ext cx="146666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Safran acquires Orolia and plans to become the world leader in resilient PNT">
            <a:extLst>
              <a:ext uri="{FF2B5EF4-FFF2-40B4-BE49-F238E27FC236}">
                <a16:creationId xmlns:a16="http://schemas.microsoft.com/office/drawing/2014/main" id="{477F91A1-8B9C-31F2-D171-890A7D50D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961" y="4334194"/>
            <a:ext cx="2626145" cy="76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6CF2AB1B-ECCF-E284-5CA8-E3018370D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821" y="5325699"/>
            <a:ext cx="1524000" cy="84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Technical University of Munich Graduate School - The DocEnhance Website">
            <a:extLst>
              <a:ext uri="{FF2B5EF4-FFF2-40B4-BE49-F238E27FC236}">
                <a16:creationId xmlns:a16="http://schemas.microsoft.com/office/drawing/2014/main" id="{AE8834BF-437E-5E55-2B15-8DDD3C572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435" y="5409766"/>
            <a:ext cx="2068301" cy="69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SYRTE - Observatoire de Paris">
            <a:extLst>
              <a:ext uri="{FF2B5EF4-FFF2-40B4-BE49-F238E27FC236}">
                <a16:creationId xmlns:a16="http://schemas.microsoft.com/office/drawing/2014/main" id="{AA294D4E-8FC0-D938-CFA7-B205092B3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275" y="5352013"/>
            <a:ext cx="3081935" cy="78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Non Markovian behavior and spectral density measurement in optical quantum  networks - Archive ouverte HAL">
            <a:extLst>
              <a:ext uri="{FF2B5EF4-FFF2-40B4-BE49-F238E27FC236}">
                <a16:creationId xmlns:a16="http://schemas.microsoft.com/office/drawing/2014/main" id="{655C0D0C-87C3-5F7A-F036-05CA32337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95" y="5383848"/>
            <a:ext cx="3222737" cy="72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17:00:04:810 - Timetech: Timetech">
            <a:extLst>
              <a:ext uri="{FF2B5EF4-FFF2-40B4-BE49-F238E27FC236}">
                <a16:creationId xmlns:a16="http://schemas.microsoft.com/office/drawing/2014/main" id="{FDCA1A51-185A-24D3-C230-AF7DCE637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819" y="4242017"/>
            <a:ext cx="1524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31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r="5859" b="3662"/>
          <a:stretch>
            <a:fillRect/>
          </a:stretch>
        </p:blipFill>
        <p:spPr bwMode="auto">
          <a:xfrm>
            <a:off x="2504501" y="931374"/>
            <a:ext cx="7157875" cy="5265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Columbus module</a:t>
            </a:r>
          </a:p>
        </p:txBody>
      </p:sp>
    </p:spTree>
    <p:extLst>
      <p:ext uri="{BB962C8B-B14F-4D97-AF65-F5344CB8AC3E}">
        <p14:creationId xmlns:p14="http://schemas.microsoft.com/office/powerpoint/2010/main" val="73783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484839" y="5430937"/>
            <a:ext cx="2949067" cy="73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5" tIns="45718" rIns="91435" bIns="45718">
            <a:spAutoFit/>
          </a:bodyPr>
          <a:lstStyle/>
          <a:p>
            <a:r>
              <a:rPr lang="en-GB" sz="1400" dirty="0"/>
              <a:t>Volume: 1172x867x1246 mm</a:t>
            </a:r>
            <a:r>
              <a:rPr lang="en-GB" sz="1400" baseline="30000" dirty="0"/>
              <a:t>3</a:t>
            </a:r>
            <a:endParaRPr lang="en-GB" sz="1400" dirty="0"/>
          </a:p>
          <a:p>
            <a:r>
              <a:rPr lang="en-GB" sz="1400" dirty="0"/>
              <a:t>Mass: 240 kg (w/o CEPA)</a:t>
            </a:r>
          </a:p>
          <a:p>
            <a:r>
              <a:rPr lang="en-GB" sz="1400" dirty="0"/>
              <a:t>Power: 600 W</a:t>
            </a:r>
            <a:endParaRPr lang="en-US" sz="1400" dirty="0"/>
          </a:p>
        </p:txBody>
      </p:sp>
      <p:pic>
        <p:nvPicPr>
          <p:cNvPr id="14" name="Picture 12" descr="C:\Users\Luigi Cacciapuoti\Desktop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837" y="926334"/>
            <a:ext cx="4360466" cy="44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ACES payload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9666" y="896766"/>
            <a:ext cx="5769844" cy="5540779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PHARAO</a:t>
            </a:r>
            <a:r>
              <a:rPr lang="en-GB" dirty="0">
                <a:solidFill>
                  <a:srgbClr val="003249"/>
                </a:solidFill>
              </a:rPr>
              <a:t> (CNES): Atomic clock based on laser cooled Cs atoms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SHM</a:t>
            </a:r>
            <a:r>
              <a:rPr lang="en-GB" dirty="0">
                <a:solidFill>
                  <a:srgbClr val="003249"/>
                </a:solidFill>
              </a:rPr>
              <a:t>: Active hydrogen maser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FCDP</a:t>
            </a:r>
            <a:r>
              <a:rPr lang="en-GB" dirty="0">
                <a:solidFill>
                  <a:srgbClr val="003249"/>
                </a:solidFill>
              </a:rPr>
              <a:t>: Clocks comparison and distribution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MWL</a:t>
            </a:r>
            <a:r>
              <a:rPr lang="en-GB" dirty="0">
                <a:solidFill>
                  <a:srgbClr val="003249"/>
                </a:solidFill>
              </a:rPr>
              <a:t> : T&amp;F transfer link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GNSS</a:t>
            </a:r>
            <a:r>
              <a:rPr lang="en-GB" dirty="0">
                <a:solidFill>
                  <a:srgbClr val="003249"/>
                </a:solidFill>
              </a:rPr>
              <a:t> receiver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ELT</a:t>
            </a:r>
            <a:r>
              <a:rPr lang="en-GB" dirty="0">
                <a:solidFill>
                  <a:srgbClr val="003249"/>
                </a:solidFill>
              </a:rPr>
              <a:t>: Optical link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003249"/>
                </a:solidFill>
              </a:rPr>
              <a:t>Support subsystems</a:t>
            </a:r>
          </a:p>
          <a:p>
            <a:pPr marL="630238" lvl="1" indent="-274638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XPLC</a:t>
            </a:r>
            <a:r>
              <a:rPr lang="en-GB" dirty="0">
                <a:solidFill>
                  <a:schemeClr val="tx1"/>
                </a:solidFill>
              </a:rPr>
              <a:t>: External PL computer</a:t>
            </a:r>
          </a:p>
          <a:p>
            <a:pPr marL="630238" lvl="1" indent="-274638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PDU</a:t>
            </a:r>
            <a:r>
              <a:rPr lang="en-GB" dirty="0">
                <a:solidFill>
                  <a:schemeClr val="tx1"/>
                </a:solidFill>
              </a:rPr>
              <a:t>: Power distribution unit, </a:t>
            </a:r>
          </a:p>
          <a:p>
            <a:pPr marL="630238" lvl="1" indent="-2746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Mechanical, thermal subsystems</a:t>
            </a:r>
          </a:p>
          <a:p>
            <a:pPr marL="630238" lvl="1" indent="-274638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CEPA</a:t>
            </a:r>
            <a:r>
              <a:rPr lang="en-GB" dirty="0">
                <a:solidFill>
                  <a:schemeClr val="tx1"/>
                </a:solidFill>
              </a:rPr>
              <a:t>: Columbus External PL Adapter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064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30" y="157324"/>
            <a:ext cx="10113228" cy="553998"/>
          </a:xfrm>
        </p:spPr>
        <p:txBody>
          <a:bodyPr/>
          <a:lstStyle/>
          <a:p>
            <a:r>
              <a:rPr lang="en-GB" dirty="0"/>
              <a:t>The ACES clock signal</a:t>
            </a:r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6893621" y="663547"/>
            <a:ext cx="5886462" cy="3859902"/>
            <a:chOff x="-56" y="1192"/>
            <a:chExt cx="3194" cy="2413"/>
          </a:xfrm>
        </p:grpSpPr>
        <p:pic>
          <p:nvPicPr>
            <p:cNvPr id="5" name="Picture 6" descr="Graph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" y="1192"/>
              <a:ext cx="3194" cy="2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523" y="2940"/>
              <a:ext cx="1382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GB" sz="1600" dirty="0">
                  <a:latin typeface="Times New Roman" pitchFamily="18" charset="0"/>
                </a:rPr>
                <a:t>PHARAO accuracy ~1</a:t>
              </a:r>
              <a:r>
                <a:rPr lang="en-GB" sz="1600" dirty="0">
                  <a:latin typeface="Times New Roman" pitchFamily="18" charset="0"/>
                  <a:sym typeface="Symbol" pitchFamily="18" charset="2"/>
                </a:rPr>
                <a:t>10</a:t>
              </a:r>
              <a:r>
                <a:rPr lang="en-GB" sz="1600" baseline="30000" dirty="0">
                  <a:latin typeface="Times New Roman" pitchFamily="18" charset="0"/>
                  <a:sym typeface="Symbol" pitchFamily="18" charset="2"/>
                </a:rPr>
                <a:t>-16</a:t>
              </a:r>
              <a:endParaRPr lang="en-GB" sz="1600" dirty="0">
                <a:latin typeface="Times New Roman" pitchFamily="18" charset="0"/>
                <a:sym typeface="Symbol" pitchFamily="18" charset="2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930" y="1117113"/>
            <a:ext cx="6527760" cy="316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7"/>
          <p:cNvSpPr txBox="1">
            <a:spLocks/>
          </p:cNvSpPr>
          <p:nvPr/>
        </p:nvSpPr>
        <p:spPr bwMode="auto">
          <a:xfrm>
            <a:off x="234930" y="4643439"/>
            <a:ext cx="11763662" cy="161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GB" sz="1800" kern="0" dirty="0">
                <a:solidFill>
                  <a:srgbClr val="003249"/>
                </a:solidFill>
              </a:rPr>
              <a:t>The ACES clock signal (red curve) combines the good short-to-medium term frequency stability of the active H-maser SHM with the long-term stability and accuracy of the Cs clock PHARAO.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 kern="0" dirty="0">
                <a:solidFill>
                  <a:srgbClr val="003249"/>
                </a:solidFill>
              </a:rPr>
              <a:t>Two servo-loops control the clocks with two different time constants: the short-term servo-loop (PLL) steers PHARAO local oscillator on SHM (1-2 s time constant); the long-term servo-loop (FLL) corrects SHM against long term drifts (100-500 s time constant).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1800" kern="0" dirty="0">
              <a:solidFill>
                <a:srgbClr val="0032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5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D49BB-1DBD-256B-6065-67F929782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PHARAO and ACES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E9840-6CE8-7BAE-EE0F-B0041B07C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410" y="5742104"/>
            <a:ext cx="4554645" cy="395151"/>
          </a:xfrm>
        </p:spPr>
        <p:txBody>
          <a:bodyPr/>
          <a:lstStyle/>
          <a:p>
            <a:r>
              <a:rPr lang="en-GB" b="1" dirty="0">
                <a:solidFill>
                  <a:srgbClr val="003249"/>
                </a:solidFill>
              </a:rPr>
              <a:t>PHARAO stability in autonomous mode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3724DE-EF4F-5FFE-0ED5-2258791B5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453" y="1042979"/>
            <a:ext cx="5719027" cy="4623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A7DE4F-BE6F-6919-3624-3BA00A880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58" y="1042979"/>
            <a:ext cx="5766768" cy="465318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58642B1-5136-8ADD-7B68-CA41E7865DAC}"/>
              </a:ext>
            </a:extLst>
          </p:cNvPr>
          <p:cNvSpPr txBox="1">
            <a:spLocks/>
          </p:cNvSpPr>
          <p:nvPr/>
        </p:nvSpPr>
        <p:spPr bwMode="auto">
          <a:xfrm>
            <a:off x="6821056" y="5656055"/>
            <a:ext cx="5185426" cy="6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/>
            <a:r>
              <a:rPr lang="en-GB" sz="1600" b="1" kern="0" dirty="0">
                <a:solidFill>
                  <a:srgbClr val="003249"/>
                </a:solidFill>
              </a:rPr>
              <a:t>ACES stability with STSL and LTSL closed</a:t>
            </a:r>
            <a:r>
              <a:rPr lang="en-GB" sz="1600" kern="0" dirty="0">
                <a:solidFill>
                  <a:srgbClr val="003249"/>
                </a:solidFill>
              </a:rPr>
              <a:t> and in the presence of magnetic and thermal perturbations</a:t>
            </a:r>
          </a:p>
        </p:txBody>
      </p:sp>
    </p:spTree>
    <p:extLst>
      <p:ext uri="{BB962C8B-B14F-4D97-AF65-F5344CB8AC3E}">
        <p14:creationId xmlns:p14="http://schemas.microsoft.com/office/powerpoint/2010/main" val="266107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ACES time &amp; frequency links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8028" y="4931826"/>
                <a:ext cx="6443560" cy="1375833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/>
                <a:r>
                  <a:rPr lang="en-GB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Ground clock comparisons with MWL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en-GB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Common view: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1.410</a:t>
                </a:r>
                <a:r>
                  <a:rPr lang="en-GB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-15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after 300 s (ISS pass duration) and </a:t>
                </a:r>
                <a:r>
                  <a:rPr lang="en-GB" dirty="0">
                    <a:solidFill>
                      <a:schemeClr val="tx1"/>
                    </a:solidFill>
                  </a:rPr>
                  <a:t>1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10</a:t>
                </a:r>
                <a:r>
                  <a:rPr lang="en-GB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-17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in less than 1 day.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en-GB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Non common view: 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110</a:t>
                </a:r>
                <a:r>
                  <a:rPr lang="en-GB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-15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after 2700 s, </a:t>
                </a:r>
                <a:r>
                  <a:rPr lang="en-GB" dirty="0">
                    <a:solidFill>
                      <a:schemeClr val="tx1"/>
                    </a:solidFill>
                  </a:rPr>
                  <a:t>1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10</a:t>
                </a:r>
                <a:r>
                  <a:rPr lang="en-GB" baseline="30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-17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in 3-4 days (calculated assuming a </a:t>
                </a:r>
                <a:r>
                  <a:rPr lang="en-GB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deadtime</a:t>
                </a:r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∆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of 2700 s).</a:t>
                </a:r>
                <a:endParaRPr lang="en-GB" dirty="0">
                  <a:solidFill>
                    <a:schemeClr val="tx1"/>
                  </a:solidFill>
                </a:endParaRP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en-GB" dirty="0">
                  <a:solidFill>
                    <a:srgbClr val="003249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8028" y="4931826"/>
                <a:ext cx="6443560" cy="1375833"/>
              </a:xfrm>
              <a:blipFill>
                <a:blip r:embed="rId2"/>
                <a:stretch>
                  <a:fillRect l="-378" t="-885" b="-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Graph2"/>
          <p:cNvPicPr preferRelativeResize="0"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3" y="711323"/>
            <a:ext cx="4645529" cy="286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2028" y="3646220"/>
            <a:ext cx="3971408" cy="2612791"/>
            <a:chOff x="4766109" y="3682153"/>
            <a:chExt cx="4283465" cy="2818093"/>
          </a:xfrm>
        </p:grpSpPr>
        <p:grpSp>
          <p:nvGrpSpPr>
            <p:cNvPr id="6" name="Group 5"/>
            <p:cNvGrpSpPr/>
            <p:nvPr/>
          </p:nvGrpSpPr>
          <p:grpSpPr>
            <a:xfrm>
              <a:off x="4766109" y="3682153"/>
              <a:ext cx="4283465" cy="2818093"/>
              <a:chOff x="6778466" y="5236840"/>
              <a:chExt cx="6092039" cy="4007954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45" r="20237"/>
              <a:stretch/>
            </p:blipFill>
            <p:spPr bwMode="auto">
              <a:xfrm>
                <a:off x="6778466" y="5236840"/>
                <a:ext cx="3396342" cy="40079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12257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19" r="9956"/>
              <a:stretch/>
            </p:blipFill>
            <p:spPr bwMode="auto">
              <a:xfrm>
                <a:off x="10174808" y="5236840"/>
                <a:ext cx="2695697" cy="40065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5001937" y="3697859"/>
              <a:ext cx="2091713" cy="286462"/>
            </a:xfrm>
            <a:prstGeom prst="rect">
              <a:avLst/>
            </a:prstGeom>
            <a:noFill/>
          </p:spPr>
          <p:txBody>
            <a:bodyPr wrap="none" lIns="64291" tIns="32146" rIns="64291" bIns="32146" rtlCol="0">
              <a:spAutoFit/>
            </a:bodyPr>
            <a:lstStyle/>
            <a:p>
              <a:r>
                <a:rPr lang="en-GB" sz="1300" dirty="0">
                  <a:solidFill>
                    <a:schemeClr val="bg1"/>
                  </a:solidFill>
                </a:rPr>
                <a:t>MWL ground terminal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59122" y="3697077"/>
              <a:ext cx="1263968" cy="286462"/>
            </a:xfrm>
            <a:prstGeom prst="rect">
              <a:avLst/>
            </a:prstGeom>
            <a:noFill/>
          </p:spPr>
          <p:txBody>
            <a:bodyPr wrap="none" lIns="64291" tIns="32146" rIns="64291" bIns="32146" rtlCol="0">
              <a:spAutoFit/>
            </a:bodyPr>
            <a:lstStyle/>
            <a:p>
              <a:r>
                <a:rPr lang="en-GB" sz="1300" dirty="0">
                  <a:solidFill>
                    <a:schemeClr val="bg1"/>
                  </a:solidFill>
                </a:rPr>
                <a:t>ELT detector</a:t>
              </a:r>
            </a:p>
          </p:txBody>
        </p:sp>
      </p:grpSp>
      <p:pic>
        <p:nvPicPr>
          <p:cNvPr id="11" name="Content Placeholder 72">
            <a:extLst>
              <a:ext uri="{FF2B5EF4-FFF2-40B4-BE49-F238E27FC236}">
                <a16:creationId xmlns:a16="http://schemas.microsoft.com/office/drawing/2014/main" id="{A7938706-A81C-816B-328C-437379A1CA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1215" y="1039226"/>
            <a:ext cx="6116420" cy="385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1222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37B2B-8BEC-9CB4-19AE-4DE03387A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MWL</a:t>
            </a:r>
          </a:p>
        </p:txBody>
      </p:sp>
      <p:sp>
        <p:nvSpPr>
          <p:cNvPr id="5" name="Content Placeholder 26">
            <a:extLst>
              <a:ext uri="{FF2B5EF4-FFF2-40B4-BE49-F238E27FC236}">
                <a16:creationId xmlns:a16="http://schemas.microsoft.com/office/drawing/2014/main" id="{BE8F27B1-1EAF-9C81-B80C-D9BEAC622ED5}"/>
              </a:ext>
            </a:extLst>
          </p:cNvPr>
          <p:cNvSpPr txBox="1">
            <a:spLocks/>
          </p:cNvSpPr>
          <p:nvPr/>
        </p:nvSpPr>
        <p:spPr bwMode="auto">
          <a:xfrm>
            <a:off x="5022607" y="879868"/>
            <a:ext cx="6891763" cy="5526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Two-way link:</a:t>
            </a:r>
          </a:p>
          <a:p>
            <a:pPr marL="714375" lvl="2" indent="-26670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Removal of the troposphere time delay (8.3-103 ns)</a:t>
            </a:r>
          </a:p>
          <a:p>
            <a:pPr marL="714375" lvl="2" indent="-266700">
              <a:lnSpc>
                <a:spcPct val="129000"/>
              </a:lnSpc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Removal of 1st order Doppler effect</a:t>
            </a:r>
          </a:p>
          <a:p>
            <a:pPr marL="714375" lvl="2" indent="-266700">
              <a:lnSpc>
                <a:spcPct val="129000"/>
              </a:lnSpc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Removal of instrumental delays and common mode effects</a:t>
            </a: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Additional down-link in the S-band:</a:t>
            </a:r>
          </a:p>
          <a:p>
            <a:pPr marL="714375" lvl="2" indent="-266700">
              <a:lnSpc>
                <a:spcPct val="139000"/>
              </a:lnSpc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Determination of the ionosphere TEC</a:t>
            </a:r>
          </a:p>
          <a:p>
            <a:pPr marL="714375" lvl="2" indent="-266700">
              <a:lnSpc>
                <a:spcPct val="139000"/>
              </a:lnSpc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chemeClr val="tx1"/>
                </a:solidFill>
              </a:rPr>
              <a:t>Correction of the ionosphere time delay (0.3-40 ns in S-band, 6-810 </a:t>
            </a:r>
            <a:r>
              <a:rPr lang="en-GB" kern="0" dirty="0" err="1">
                <a:solidFill>
                  <a:schemeClr val="tx1"/>
                </a:solidFill>
              </a:rPr>
              <a:t>ps</a:t>
            </a:r>
            <a:r>
              <a:rPr lang="en-GB" kern="0" dirty="0">
                <a:solidFill>
                  <a:schemeClr val="tx1"/>
                </a:solidFill>
              </a:rPr>
              <a:t> in Ku-band)</a:t>
            </a:r>
            <a:endParaRPr lang="en-US" kern="0" dirty="0">
              <a:solidFill>
                <a:schemeClr val="tx1"/>
              </a:solidFill>
            </a:endParaRP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Phase PN code modulation: Removal of 2</a:t>
            </a:r>
            <a:r>
              <a:rPr lang="en-US" kern="0" dirty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kern="0" dirty="0">
                <a:solidFill>
                  <a:schemeClr val="tx1"/>
                </a:solidFill>
              </a:rPr>
              <a:t> phase ambiguity</a:t>
            </a: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GB" kern="0" dirty="0">
                <a:solidFill>
                  <a:schemeClr val="tx1"/>
                </a:solidFill>
              </a:rPr>
              <a:t>High chip rate (100 </a:t>
            </a:r>
            <a:r>
              <a:rPr lang="en-GB" kern="0" dirty="0" err="1">
                <a:solidFill>
                  <a:schemeClr val="tx1"/>
                </a:solidFill>
              </a:rPr>
              <a:t>MChip</a:t>
            </a:r>
            <a:r>
              <a:rPr lang="en-GB" kern="0" dirty="0">
                <a:solidFill>
                  <a:schemeClr val="tx1"/>
                </a:solidFill>
              </a:rPr>
              <a:t>/s) on the code:</a:t>
            </a:r>
          </a:p>
          <a:p>
            <a:pPr marL="714375" lvl="2" indent="-266700">
              <a:lnSpc>
                <a:spcPct val="149000"/>
              </a:lnSpc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chemeClr val="tx1"/>
                </a:solidFill>
              </a:rPr>
              <a:t>Higher resolution</a:t>
            </a:r>
          </a:p>
          <a:p>
            <a:pPr marL="714375" lvl="2" indent="-266700">
              <a:lnSpc>
                <a:spcPct val="149000"/>
              </a:lnSpc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chemeClr val="tx1"/>
                </a:solidFill>
              </a:rPr>
              <a:t>Multipath suppression </a:t>
            </a:r>
            <a:endParaRPr lang="en-US" kern="0" dirty="0">
              <a:solidFill>
                <a:schemeClr val="tx1"/>
              </a:solidFill>
            </a:endParaRP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Carrier and code phase measurements (80 </a:t>
            </a:r>
            <a:r>
              <a:rPr lang="en-US" kern="0" dirty="0" err="1">
                <a:solidFill>
                  <a:schemeClr val="tx1"/>
                </a:solidFill>
              </a:rPr>
              <a:t>ms</a:t>
            </a:r>
            <a:r>
              <a:rPr lang="en-US" kern="0" dirty="0">
                <a:solidFill>
                  <a:schemeClr val="tx1"/>
                </a:solidFill>
              </a:rPr>
              <a:t> sampling time) </a:t>
            </a: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Data link: 2 </a:t>
            </a:r>
            <a:r>
              <a:rPr lang="en-US" kern="0" dirty="0" err="1">
                <a:solidFill>
                  <a:schemeClr val="tx1"/>
                </a:solidFill>
              </a:rPr>
              <a:t>kBits</a:t>
            </a:r>
            <a:r>
              <a:rPr lang="en-US" kern="0" dirty="0">
                <a:solidFill>
                  <a:schemeClr val="tx1"/>
                </a:solidFill>
              </a:rPr>
              <a:t>/s on the S-band down-link to obtain clock comparison results in real time</a:t>
            </a:r>
          </a:p>
          <a:p>
            <a:pPr marL="266700" indent="-266700"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schemeClr val="tx1"/>
                </a:solidFill>
              </a:rPr>
              <a:t>Up to 4 simultaneous space-to-ground clock comparisons</a:t>
            </a:r>
          </a:p>
          <a:p>
            <a:endParaRPr lang="en-GB" kern="0" dirty="0">
              <a:solidFill>
                <a:schemeClr val="tx1"/>
              </a:solidFill>
            </a:endParaRPr>
          </a:p>
        </p:txBody>
      </p:sp>
      <p:pic>
        <p:nvPicPr>
          <p:cNvPr id="6" name="Picture 4" descr="MWL Up and Downlink">
            <a:extLst>
              <a:ext uri="{FF2B5EF4-FFF2-40B4-BE49-F238E27FC236}">
                <a16:creationId xmlns:a16="http://schemas.microsoft.com/office/drawing/2014/main" id="{F2EFCACF-24CE-EA0C-F827-EF802B52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3" y="879866"/>
            <a:ext cx="4122739" cy="440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A572E8-6CF0-C7CF-3D45-B12E82B32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916" y="5474928"/>
            <a:ext cx="10350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1EA2F001-CE44-B63E-DDB6-5769CECD7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207" y="5914666"/>
            <a:ext cx="12033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56EE12DA-022E-AB6F-168A-AD51F533F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29" y="5376503"/>
            <a:ext cx="1008062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Airbus Defence and Space">
            <a:extLst>
              <a:ext uri="{FF2B5EF4-FFF2-40B4-BE49-F238E27FC236}">
                <a16:creationId xmlns:a16="http://schemas.microsoft.com/office/drawing/2014/main" id="{5CBF4F34-A2DE-F749-65F7-B4DF2FA9D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65" y="5607828"/>
            <a:ext cx="1758572" cy="39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791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MWL measurements and scientific </a:t>
            </a:r>
            <a:r>
              <a:rPr lang="en-GB" dirty="0"/>
              <a:t>p</a:t>
            </a:r>
            <a:r>
              <a:rPr lang="en-GB" b="1" dirty="0"/>
              <a:t>roducts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137" y="1196647"/>
            <a:ext cx="4064000" cy="597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063" y="1156517"/>
            <a:ext cx="4195647" cy="63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94" y="2000427"/>
            <a:ext cx="4241800" cy="62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37" y="2622860"/>
            <a:ext cx="4385746" cy="51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87" y="3148356"/>
            <a:ext cx="4385746" cy="43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37" y="3553182"/>
            <a:ext cx="4385746" cy="5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808727" y="929252"/>
            <a:ext cx="858806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altLang="en-US" sz="1600" dirty="0"/>
              <a:t>Code and carrier phase measurements on Ku-band up/down-link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08725" y="1742794"/>
            <a:ext cx="25555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/>
              <a:t>and S-band down-link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3808727" y="3115814"/>
            <a:ext cx="8146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/>
              <a:t>where</a:t>
            </a:r>
            <a:endParaRPr lang="en-GB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3869156" y="4249373"/>
            <a:ext cx="8117247" cy="2088000"/>
            <a:chOff x="451556" y="3912968"/>
            <a:chExt cx="8117247" cy="2088000"/>
          </a:xfrm>
        </p:grpSpPr>
        <p:graphicFrame>
          <p:nvGraphicFramePr>
            <p:cNvPr id="30" name="Group 5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14728190"/>
                </p:ext>
              </p:extLst>
            </p:nvPr>
          </p:nvGraphicFramePr>
          <p:xfrm>
            <a:off x="451556" y="3912968"/>
            <a:ext cx="8117247" cy="2088000"/>
          </p:xfrm>
          <a:graphic>
            <a:graphicData uri="http://schemas.openxmlformats.org/drawingml/2006/table">
              <a:tbl>
                <a:tblPr/>
                <a:tblGrid>
                  <a:gridCol w="3355513">
                    <a:extLst>
                      <a:ext uri="{9D8B030D-6E8A-4147-A177-3AD203B41FA5}">
                        <a16:colId xmlns:a16="http://schemas.microsoft.com/office/drawing/2014/main" val="1090827278"/>
                      </a:ext>
                    </a:extLst>
                  </a:gridCol>
                  <a:gridCol w="2338754">
                    <a:extLst>
                      <a:ext uri="{9D8B030D-6E8A-4147-A177-3AD203B41FA5}">
                        <a16:colId xmlns:a16="http://schemas.microsoft.com/office/drawing/2014/main" val="276071005"/>
                      </a:ext>
                    </a:extLst>
                  </a:gridCol>
                  <a:gridCol w="2422980">
                    <a:extLst>
                      <a:ext uri="{9D8B030D-6E8A-4147-A177-3AD203B41FA5}">
                        <a16:colId xmlns:a16="http://schemas.microsoft.com/office/drawing/2014/main" val="744499334"/>
                      </a:ext>
                    </a:extLst>
                  </a:gridCol>
                </a:tblGrid>
                <a:tr h="360000">
                  <a:tc gridSpan="2"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GB" alt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Scientific Products</a:t>
                        </a:r>
                      </a:p>
                    </a:txBody>
                    <a:tcPr marL="90000" marR="90000" marT="46800" marB="46800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endParaRPr lang="en-GB"/>
                      </a:p>
                    </a:txBody>
                    <a:tcPr/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GB" alt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…from</a:t>
                        </a:r>
                      </a:p>
                    </a:txBody>
                    <a:tcPr marL="90000" marR="90000" marT="46800" marB="46800"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22403911"/>
                    </a:ext>
                  </a:extLst>
                </a:tr>
                <a:tr h="576000"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GB" altLang="en-US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Space-to-ground Desynchronization </a:t>
                        </a:r>
                      </a:p>
                    </a:txBody>
                    <a:tcPr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a:txBody>
                    <a:tcPr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a:txBody>
                    <a:tcPr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2687157710"/>
                    </a:ext>
                  </a:extLst>
                </a:tr>
                <a:tr h="576000"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GB" altLang="en-US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Ionosphere Total Electron Content</a:t>
                        </a:r>
                      </a:p>
                    </a:txBody>
                    <a:tcPr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a:txBody>
                    <a:tcPr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a:txBody>
                    <a:tcPr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3082414411"/>
                    </a:ext>
                  </a:extLst>
                </a:tr>
                <a:tr h="576000"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GB" altLang="en-US" sz="1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Range + Tropospheric Delay</a:t>
                        </a:r>
                      </a:p>
                    </a:txBody>
                    <a:tcPr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GB" alt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</a:rPr>
                          <a:t>&amp;</a:t>
                        </a:r>
                      </a:p>
                    </a:txBody>
                    <a:tcPr marL="90000" marR="90000" marT="46800" marB="46800"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>
                          <a:spcBef>
                            <a:spcPct val="20000"/>
                          </a:spcBef>
                          <a:defRPr sz="2400">
                            <a:solidFill>
                              <a:schemeClr val="hlink"/>
                            </a:solidFill>
                            <a:latin typeface="Arial" panose="020B0604020202020204" pitchFamily="34" charset="0"/>
                          </a:defRPr>
                        </a:lvl1pPr>
                        <a:lvl2pPr>
                          <a:spcBef>
                            <a:spcPct val="20000"/>
                          </a:spcBef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>
                          <a:spcBef>
                            <a:spcPct val="20000"/>
                          </a:spcBef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>
                          <a:spcBef>
                            <a:spcPct val="20000"/>
                          </a:spcBef>
                          <a:defRPr sz="16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>
                          <a:spcBef>
                            <a:spcPct val="20000"/>
                          </a:spcBef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fontAlgn="base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defRPr sz="1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GB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a:txBody>
                    <a:tcPr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3150228056"/>
                    </a:ext>
                  </a:extLst>
                </a:tr>
              </a:tbl>
            </a:graphicData>
          </a:graphic>
        </p:graphicFrame>
        <p:pic>
          <p:nvPicPr>
            <p:cNvPr id="31" name="Picture 33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97" b="7825"/>
            <a:stretch/>
          </p:blipFill>
          <p:spPr bwMode="auto">
            <a:xfrm>
              <a:off x="4045128" y="4882548"/>
              <a:ext cx="1905120" cy="5343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827" y="4345478"/>
              <a:ext cx="1349460" cy="43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1535" y="4403649"/>
              <a:ext cx="2302020" cy="3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9904" y="4960460"/>
              <a:ext cx="2275560" cy="34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827" y="5562428"/>
              <a:ext cx="529200" cy="33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015" y="5549228"/>
              <a:ext cx="635040" cy="35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6155715" y="5530286"/>
              <a:ext cx="2396074" cy="377033"/>
              <a:chOff x="6155715" y="5530286"/>
              <a:chExt cx="2396074" cy="377033"/>
            </a:xfrm>
          </p:grpSpPr>
          <p:pic>
            <p:nvPicPr>
              <p:cNvPr id="29" name="Picture 40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5715" y="5530286"/>
                <a:ext cx="2396074" cy="3770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" name="Picture 37"/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5158" b="-772"/>
              <a:stretch/>
            </p:blipFill>
            <p:spPr bwMode="auto">
              <a:xfrm>
                <a:off x="6241515" y="5547401"/>
                <a:ext cx="1032269" cy="3458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15" name="Picture 5">
            <a:extLst>
              <a:ext uri="{FF2B5EF4-FFF2-40B4-BE49-F238E27FC236}">
                <a16:creationId xmlns:a16="http://schemas.microsoft.com/office/drawing/2014/main" id="{EF231FAC-A1B4-A173-5745-CF88A84BA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87" y="974817"/>
            <a:ext cx="3540049" cy="236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Grafik 12">
            <a:extLst>
              <a:ext uri="{FF2B5EF4-FFF2-40B4-BE49-F238E27FC236}">
                <a16:creationId xmlns:a16="http://schemas.microsoft.com/office/drawing/2014/main" id="{B8538403-27FD-8B63-1312-03CDE6191224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4300" t="11150" r="12901" b="2887"/>
          <a:stretch/>
        </p:blipFill>
        <p:spPr>
          <a:xfrm>
            <a:off x="137687" y="3719873"/>
            <a:ext cx="3287713" cy="2588126"/>
          </a:xfrm>
          <a:prstGeom prst="rect">
            <a:avLst/>
          </a:prstGeom>
        </p:spPr>
      </p:pic>
      <p:sp>
        <p:nvSpPr>
          <p:cNvPr id="17" name="Left Brace 16">
            <a:extLst>
              <a:ext uri="{FF2B5EF4-FFF2-40B4-BE49-F238E27FC236}">
                <a16:creationId xmlns:a16="http://schemas.microsoft.com/office/drawing/2014/main" id="{1A9FDF72-86B8-2E0F-3F28-3BE8ADD0911C}"/>
              </a:ext>
            </a:extLst>
          </p:cNvPr>
          <p:cNvSpPr/>
          <p:nvPr/>
        </p:nvSpPr>
        <p:spPr>
          <a:xfrm>
            <a:off x="5480384" y="2653665"/>
            <a:ext cx="188510" cy="1404417"/>
          </a:xfrm>
          <a:prstGeom prst="leftBrace">
            <a:avLst/>
          </a:prstGeom>
          <a:ln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7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8" grpId="0"/>
      <p:bldP spid="17" grpId="0" animBg="1"/>
    </p:bldLst>
  </p:timing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6AA67823-AB11-4C2B-8D34-BC63FAC8D624}"/>
    </a:ext>
  </a:ext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1B2B1F32-0869-4E70-95F0-DD1D08A8AFC1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FD0E5E75-7717-46C2-B7DD-6B9340E741A3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8F05BAB2-BE42-419F-A679-AC1342FCD50B}"/>
    </a:ext>
  </a:extLst>
</a:theme>
</file>

<file path=ppt/theme/theme5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 Presentation.potx" id="{4035F37E-B9D1-4636-97E4-60CF27A625BA}" vid="{04ACA1D1-02E6-4B19-B828-578536E30479}"/>
    </a:ext>
  </a:extLst>
</a:theme>
</file>

<file path=ppt/theme/theme6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s_Template_V10b new template with ESA doc classification.pptx" id="{2C0A3C23-09F0-4583-A833-8DB9ADB46EC0}" vid="{EACF2F6B-99BA-48A3-8BD1-55E1B8C4EC28}"/>
    </a:ext>
  </a:extLst>
</a:theme>
</file>

<file path=ppt/theme/theme7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s_Template_V10b new template with ESA doc classification.pptx" id="{2C0A3C23-09F0-4583-A833-8DB9ADB46EC0}" vid="{EACF2F6B-99BA-48A3-8BD1-55E1B8C4EC28}"/>
    </a:ext>
  </a:extLst>
</a:theme>
</file>

<file path=ppt/theme/theme8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 Presentation.potx" id="{4035F37E-B9D1-4636-97E4-60CF27A625BA}" vid="{04ACA1D1-02E6-4B19-B828-578536E30479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2023-05-23T22:00:00+00:00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ddc99d1b-0883-4f2c-a8e6-6d8ebaa0e5d6"/>
    <ds:schemaRef ds:uri="http://schemas.microsoft.com/office/infopath/2007/PartnerControls"/>
    <ds:schemaRef ds:uri="http://purl.org/dc/dcmitype/"/>
    <ds:schemaRef ds:uri="http://schemas.microsoft.com/sharepoint/v3/field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sharepoint/v4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2020_ESA_Presentation</Template>
  <TotalTime>2274</TotalTime>
  <Words>1734</Words>
  <Application>Microsoft Office PowerPoint</Application>
  <PresentationFormat>Custom</PresentationFormat>
  <Paragraphs>179</Paragraphs>
  <Slides>24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Arial</vt:lpstr>
      <vt:lpstr>ArialMT</vt:lpstr>
      <vt:lpstr>Calibri</vt:lpstr>
      <vt:lpstr>Cambria Math</vt:lpstr>
      <vt:lpstr>Courier New</vt:lpstr>
      <vt:lpstr>Symbol</vt:lpstr>
      <vt:lpstr>Times New Roman</vt:lpstr>
      <vt:lpstr>Verdana</vt:lpstr>
      <vt:lpstr>ESA_Presentation_DARK</vt:lpstr>
      <vt:lpstr>ESA_Presentation_DARK_BG</vt:lpstr>
      <vt:lpstr>ESA_Presentation_CLEAR</vt:lpstr>
      <vt:lpstr>ESA_Presentation_CLEAR_BG</vt:lpstr>
      <vt:lpstr>ESA_Presentation_CLEAR</vt:lpstr>
      <vt:lpstr>ESA_Presentation_CLEAR</vt:lpstr>
      <vt:lpstr>ESA_Presentation_CLEAR</vt:lpstr>
      <vt:lpstr>ESA_Presentation_CLEAR</vt:lpstr>
      <vt:lpstr>PowerPoint Presentation</vt:lpstr>
      <vt:lpstr>ACES mission concept</vt:lpstr>
      <vt:lpstr>The Columbus module</vt:lpstr>
      <vt:lpstr>The ACES payload</vt:lpstr>
      <vt:lpstr>The ACES clock signal</vt:lpstr>
      <vt:lpstr>PHARAO and ACES stability</vt:lpstr>
      <vt:lpstr>ACES time &amp; frequency links</vt:lpstr>
      <vt:lpstr>MWL</vt:lpstr>
      <vt:lpstr>MWL measurements and scientific products</vt:lpstr>
      <vt:lpstr>MWL PFM performance - Static</vt:lpstr>
      <vt:lpstr>MWL PFM performance – Signal dynamics</vt:lpstr>
      <vt:lpstr>MWL PFM performance – Signal dynamics</vt:lpstr>
      <vt:lpstr>ACES MWL network</vt:lpstr>
      <vt:lpstr>European Laser Timing (ELT)</vt:lpstr>
      <vt:lpstr>ELT performance - Preliminary</vt:lpstr>
      <vt:lpstr>ILRS network of SLR stations</vt:lpstr>
      <vt:lpstr>ACES – Fundamental Physics tests</vt:lpstr>
      <vt:lpstr>Gravitational redshift test</vt:lpstr>
      <vt:lpstr>A network of atomic clocks to test fundamental physics</vt:lpstr>
      <vt:lpstr>Time variations of fundamental constants</vt:lpstr>
      <vt:lpstr>Dark matter search</vt:lpstr>
      <vt:lpstr>ACES – Scientific applications</vt:lpstr>
      <vt:lpstr>Way-forward to the ACES launch 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Clock Ensemble in Space</dc:title>
  <dc:subject>Atomic Clock Ensemble in Space</dc:subject>
  <dc:creator>Luigi Cacciapuoti</dc:creator>
  <cp:keywords/>
  <dc:description/>
  <cp:lastModifiedBy>Luigi Cacciapuoti</cp:lastModifiedBy>
  <cp:revision>10</cp:revision>
  <cp:lastPrinted>2008-08-26T16:26:23Z</cp:lastPrinted>
  <dcterms:created xsi:type="dcterms:W3CDTF">2023-02-01T08:53:04Z</dcterms:created>
  <dcterms:modified xsi:type="dcterms:W3CDTF">2023-10-18T11:21:51Z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Luigi Cacciapuoti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2023-05-23T22:00:00Z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