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7"/>
  </p:notesMasterIdLst>
  <p:sldIdLst>
    <p:sldId id="256" r:id="rId2"/>
    <p:sldId id="1482" r:id="rId3"/>
    <p:sldId id="463" r:id="rId4"/>
    <p:sldId id="446" r:id="rId5"/>
    <p:sldId id="617" r:id="rId6"/>
    <p:sldId id="621" r:id="rId7"/>
    <p:sldId id="341" r:id="rId8"/>
    <p:sldId id="360" r:id="rId9"/>
    <p:sldId id="381" r:id="rId10"/>
    <p:sldId id="1502" r:id="rId11"/>
    <p:sldId id="624" r:id="rId12"/>
    <p:sldId id="298" r:id="rId13"/>
    <p:sldId id="361" r:id="rId14"/>
    <p:sldId id="372" r:id="rId15"/>
    <p:sldId id="421" r:id="rId16"/>
    <p:sldId id="468" r:id="rId17"/>
    <p:sldId id="452" r:id="rId18"/>
    <p:sldId id="1506" r:id="rId19"/>
    <p:sldId id="439" r:id="rId20"/>
    <p:sldId id="273" r:id="rId21"/>
    <p:sldId id="1494" r:id="rId22"/>
    <p:sldId id="1493" r:id="rId23"/>
    <p:sldId id="1488" r:id="rId24"/>
    <p:sldId id="465" r:id="rId25"/>
    <p:sldId id="1507" r:id="rId26"/>
    <p:sldId id="277" r:id="rId27"/>
    <p:sldId id="1501" r:id="rId28"/>
    <p:sldId id="628" r:id="rId29"/>
    <p:sldId id="630" r:id="rId30"/>
    <p:sldId id="288" r:id="rId31"/>
    <p:sldId id="287" r:id="rId32"/>
    <p:sldId id="293" r:id="rId33"/>
    <p:sldId id="1503" r:id="rId34"/>
    <p:sldId id="284" r:id="rId35"/>
    <p:sldId id="376" r:id="rId36"/>
    <p:sldId id="351" r:id="rId37"/>
    <p:sldId id="1497" r:id="rId38"/>
    <p:sldId id="453" r:id="rId39"/>
    <p:sldId id="1487" r:id="rId40"/>
    <p:sldId id="1486" r:id="rId41"/>
    <p:sldId id="259" r:id="rId42"/>
    <p:sldId id="1496" r:id="rId43"/>
    <p:sldId id="513" r:id="rId44"/>
    <p:sldId id="1436" r:id="rId45"/>
    <p:sldId id="1460" r:id="rId46"/>
    <p:sldId id="1467" r:id="rId47"/>
    <p:sldId id="1450" r:id="rId48"/>
    <p:sldId id="1466" r:id="rId49"/>
    <p:sldId id="1481" r:id="rId50"/>
    <p:sldId id="1442" r:id="rId51"/>
    <p:sldId id="329" r:id="rId52"/>
    <p:sldId id="391" r:id="rId53"/>
    <p:sldId id="331" r:id="rId54"/>
    <p:sldId id="392" r:id="rId55"/>
    <p:sldId id="332" r:id="rId56"/>
    <p:sldId id="560" r:id="rId57"/>
    <p:sldId id="625" r:id="rId58"/>
    <p:sldId id="386" r:id="rId59"/>
    <p:sldId id="388" r:id="rId60"/>
    <p:sldId id="389" r:id="rId61"/>
    <p:sldId id="390" r:id="rId62"/>
    <p:sldId id="1498" r:id="rId63"/>
    <p:sldId id="271" r:id="rId64"/>
    <p:sldId id="319" r:id="rId65"/>
    <p:sldId id="398" r:id="rId66"/>
    <p:sldId id="354" r:id="rId67"/>
    <p:sldId id="322" r:id="rId68"/>
    <p:sldId id="399" r:id="rId69"/>
    <p:sldId id="400" r:id="rId70"/>
    <p:sldId id="401" r:id="rId71"/>
    <p:sldId id="402" r:id="rId72"/>
    <p:sldId id="405" r:id="rId73"/>
    <p:sldId id="276" r:id="rId74"/>
    <p:sldId id="355" r:id="rId75"/>
    <p:sldId id="448" r:id="rId76"/>
    <p:sldId id="302" r:id="rId77"/>
    <p:sldId id="304" r:id="rId78"/>
    <p:sldId id="449" r:id="rId79"/>
    <p:sldId id="450" r:id="rId80"/>
    <p:sldId id="451" r:id="rId81"/>
    <p:sldId id="356" r:id="rId82"/>
    <p:sldId id="305" r:id="rId83"/>
    <p:sldId id="306" r:id="rId84"/>
    <p:sldId id="308" r:id="rId85"/>
    <p:sldId id="309" r:id="rId8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白石 卓也" initials="白石" lastIdx="1" clrIdx="0">
    <p:extLst>
      <p:ext uri="{19B8F6BF-5375-455C-9EA6-DF929625EA0E}">
        <p15:presenceInfo xmlns:p15="http://schemas.microsoft.com/office/powerpoint/2012/main" userId="d079036b2d3400b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8C3D4D-5890-4CE6-961E-E245EA0F267F}" v="1" dt="2023-12-09T08:02:45.4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75" autoAdjust="0"/>
  </p:normalViewPr>
  <p:slideViewPr>
    <p:cSldViewPr snapToGrid="0">
      <p:cViewPr>
        <p:scale>
          <a:sx n="37" d="100"/>
          <a:sy n="37" d="100"/>
        </p:scale>
        <p:origin x="1764" y="448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commentAuthors" Target="commentAuthors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白石 卓也(ft102209ck)" userId="553a52c3-1fdf-4da3-a984-dc5c159b1850" providerId="ADAL" clId="{718C3D4D-5890-4CE6-961E-E245EA0F267F}"/>
    <pc:docChg chg="custSel modSld">
      <pc:chgData name="白石 卓也(ft102209ck)" userId="553a52c3-1fdf-4da3-a984-dc5c159b1850" providerId="ADAL" clId="{718C3D4D-5890-4CE6-961E-E245EA0F267F}" dt="2023-12-08T14:29:16.128" v="13" actId="478"/>
      <pc:docMkLst>
        <pc:docMk/>
      </pc:docMkLst>
      <pc:sldChg chg="delSp modSp mod">
        <pc:chgData name="白石 卓也(ft102209ck)" userId="553a52c3-1fdf-4da3-a984-dc5c159b1850" providerId="ADAL" clId="{718C3D4D-5890-4CE6-961E-E245EA0F267F}" dt="2023-12-08T14:29:10.562" v="12" actId="478"/>
        <pc:sldMkLst>
          <pc:docMk/>
          <pc:sldMk cId="4253133669" sldId="381"/>
        </pc:sldMkLst>
        <pc:spChg chg="del">
          <ac:chgData name="白石 卓也(ft102209ck)" userId="553a52c3-1fdf-4da3-a984-dc5c159b1850" providerId="ADAL" clId="{718C3D4D-5890-4CE6-961E-E245EA0F267F}" dt="2023-12-08T14:29:10.562" v="12" actId="478"/>
          <ac:spMkLst>
            <pc:docMk/>
            <pc:sldMk cId="4253133669" sldId="381"/>
            <ac:spMk id="18" creationId="{FDE38B6D-C974-4CC0-76DC-18ED7E6D26DB}"/>
          </ac:spMkLst>
        </pc:spChg>
        <pc:cxnChg chg="mod">
          <ac:chgData name="白石 卓也(ft102209ck)" userId="553a52c3-1fdf-4da3-a984-dc5c159b1850" providerId="ADAL" clId="{718C3D4D-5890-4CE6-961E-E245EA0F267F}" dt="2023-12-08T14:28:38.382" v="11" actId="1036"/>
          <ac:cxnSpMkLst>
            <pc:docMk/>
            <pc:sldMk cId="4253133669" sldId="381"/>
            <ac:cxnSpMk id="19" creationId="{FB744361-0D19-B232-D6B6-0AA82F5C73D3}"/>
          </ac:cxnSpMkLst>
        </pc:cxnChg>
      </pc:sldChg>
      <pc:sldChg chg="delSp mod">
        <pc:chgData name="白石 卓也(ft102209ck)" userId="553a52c3-1fdf-4da3-a984-dc5c159b1850" providerId="ADAL" clId="{718C3D4D-5890-4CE6-961E-E245EA0F267F}" dt="2023-12-08T14:29:16.128" v="13" actId="478"/>
        <pc:sldMkLst>
          <pc:docMk/>
          <pc:sldMk cId="1837044651" sldId="624"/>
        </pc:sldMkLst>
        <pc:spChg chg="del">
          <ac:chgData name="白石 卓也(ft102209ck)" userId="553a52c3-1fdf-4da3-a984-dc5c159b1850" providerId="ADAL" clId="{718C3D4D-5890-4CE6-961E-E245EA0F267F}" dt="2023-12-08T14:29:16.128" v="13" actId="478"/>
          <ac:spMkLst>
            <pc:docMk/>
            <pc:sldMk cId="1837044651" sldId="624"/>
            <ac:spMk id="23" creationId="{5AC67294-029C-5B79-4986-06AD98389212}"/>
          </ac:spMkLst>
        </pc:spChg>
      </pc:sldChg>
    </pc:docChg>
  </pc:docChgLst>
  <pc:docChgLst>
    <pc:chgData name="白石 卓也(ft102209ck)" userId="S::ft102209ck@jindai.jp::553a52c3-1fdf-4da3-a984-dc5c159b1850" providerId="AD" clId="Web-{F3C69AC6-E26E-85C9-187B-22620EE3E7B9}"/>
    <pc:docChg chg="modSld">
      <pc:chgData name="白石 卓也(ft102209ck)" userId="S::ft102209ck@jindai.jp::553a52c3-1fdf-4da3-a984-dc5c159b1850" providerId="AD" clId="Web-{F3C69AC6-E26E-85C9-187B-22620EE3E7B9}" dt="2023-11-07T09:29:28.157" v="1" actId="1076"/>
      <pc:docMkLst>
        <pc:docMk/>
      </pc:docMkLst>
      <pc:sldChg chg="modSp">
        <pc:chgData name="白石 卓也(ft102209ck)" userId="S::ft102209ck@jindai.jp::553a52c3-1fdf-4da3-a984-dc5c159b1850" providerId="AD" clId="Web-{F3C69AC6-E26E-85C9-187B-22620EE3E7B9}" dt="2023-11-07T09:29:28.157" v="1" actId="1076"/>
        <pc:sldMkLst>
          <pc:docMk/>
          <pc:sldMk cId="1846388753" sldId="465"/>
        </pc:sldMkLst>
        <pc:spChg chg="mod">
          <ac:chgData name="白石 卓也(ft102209ck)" userId="S::ft102209ck@jindai.jp::553a52c3-1fdf-4da3-a984-dc5c159b1850" providerId="AD" clId="Web-{F3C69AC6-E26E-85C9-187B-22620EE3E7B9}" dt="2023-11-07T09:29:28.157" v="1" actId="1076"/>
          <ac:spMkLst>
            <pc:docMk/>
            <pc:sldMk cId="1846388753" sldId="465"/>
            <ac:spMk id="2" creationId="{00000000-0000-0000-0000-000000000000}"/>
          </ac:spMkLst>
        </pc:spChg>
      </pc:sldChg>
    </pc:docChg>
  </pc:docChgLst>
  <pc:docChgLst>
    <pc:chgData name="白石 卓也(ft102209ck)" userId="553a52c3-1fdf-4da3-a984-dc5c159b1850" providerId="ADAL" clId="{C439D14C-7931-4F3D-8EF6-E66C4F62D582}"/>
    <pc:docChg chg="modSld">
      <pc:chgData name="白石 卓也(ft102209ck)" userId="553a52c3-1fdf-4da3-a984-dc5c159b1850" providerId="ADAL" clId="{C439D14C-7931-4F3D-8EF6-E66C4F62D582}" dt="2023-10-19T06:45:50.008" v="62" actId="1076"/>
      <pc:docMkLst>
        <pc:docMk/>
      </pc:docMkLst>
      <pc:sldChg chg="addSp modSp mod">
        <pc:chgData name="白石 卓也(ft102209ck)" userId="553a52c3-1fdf-4da3-a984-dc5c159b1850" providerId="ADAL" clId="{C439D14C-7931-4F3D-8EF6-E66C4F62D582}" dt="2023-10-19T06:45:50.008" v="62" actId="1076"/>
        <pc:sldMkLst>
          <pc:docMk/>
          <pc:sldMk cId="3066639750" sldId="276"/>
        </pc:sldMkLst>
        <pc:spChg chg="mod">
          <ac:chgData name="白石 卓也(ft102209ck)" userId="553a52c3-1fdf-4da3-a984-dc5c159b1850" providerId="ADAL" clId="{C439D14C-7931-4F3D-8EF6-E66C4F62D582}" dt="2023-10-19T06:44:32.389" v="15" actId="1076"/>
          <ac:spMkLst>
            <pc:docMk/>
            <pc:sldMk cId="3066639750" sldId="276"/>
            <ac:spMk id="7" creationId="{1C3628EA-F68E-5586-20F5-BFADB63E20A6}"/>
          </ac:spMkLst>
        </pc:spChg>
        <pc:spChg chg="mod">
          <ac:chgData name="白石 卓也(ft102209ck)" userId="553a52c3-1fdf-4da3-a984-dc5c159b1850" providerId="ADAL" clId="{C439D14C-7931-4F3D-8EF6-E66C4F62D582}" dt="2023-10-19T06:44:32.389" v="15" actId="1076"/>
          <ac:spMkLst>
            <pc:docMk/>
            <pc:sldMk cId="3066639750" sldId="276"/>
            <ac:spMk id="8" creationId="{93114448-114F-921A-78FB-ABAAFCD56DB5}"/>
          </ac:spMkLst>
        </pc:spChg>
        <pc:spChg chg="mod">
          <ac:chgData name="白石 卓也(ft102209ck)" userId="553a52c3-1fdf-4da3-a984-dc5c159b1850" providerId="ADAL" clId="{C439D14C-7931-4F3D-8EF6-E66C4F62D582}" dt="2023-10-19T06:44:32.389" v="15" actId="1076"/>
          <ac:spMkLst>
            <pc:docMk/>
            <pc:sldMk cId="3066639750" sldId="276"/>
            <ac:spMk id="9" creationId="{791AE2D6-2D1D-8BE2-5341-AE8C21B41DD9}"/>
          </ac:spMkLst>
        </pc:spChg>
        <pc:spChg chg="mod">
          <ac:chgData name="白石 卓也(ft102209ck)" userId="553a52c3-1fdf-4da3-a984-dc5c159b1850" providerId="ADAL" clId="{C439D14C-7931-4F3D-8EF6-E66C4F62D582}" dt="2023-10-19T06:44:32.389" v="15" actId="1076"/>
          <ac:spMkLst>
            <pc:docMk/>
            <pc:sldMk cId="3066639750" sldId="276"/>
            <ac:spMk id="14" creationId="{B72658CE-3ACE-3B63-9EFC-9EF0E661A2FD}"/>
          </ac:spMkLst>
        </pc:spChg>
        <pc:spChg chg="mod">
          <ac:chgData name="白石 卓也(ft102209ck)" userId="553a52c3-1fdf-4da3-a984-dc5c159b1850" providerId="ADAL" clId="{C439D14C-7931-4F3D-8EF6-E66C4F62D582}" dt="2023-10-19T06:44:32.389" v="15" actId="1076"/>
          <ac:spMkLst>
            <pc:docMk/>
            <pc:sldMk cId="3066639750" sldId="276"/>
            <ac:spMk id="15" creationId="{18FF3D17-6A9A-72AF-6FEC-87B1B63EF097}"/>
          </ac:spMkLst>
        </pc:spChg>
        <pc:spChg chg="mod">
          <ac:chgData name="白石 卓也(ft102209ck)" userId="553a52c3-1fdf-4da3-a984-dc5c159b1850" providerId="ADAL" clId="{C439D14C-7931-4F3D-8EF6-E66C4F62D582}" dt="2023-10-19T06:44:32.389" v="15" actId="1076"/>
          <ac:spMkLst>
            <pc:docMk/>
            <pc:sldMk cId="3066639750" sldId="276"/>
            <ac:spMk id="19" creationId="{DEFBD672-ED03-27BE-0517-4D86128AB8E4}"/>
          </ac:spMkLst>
        </pc:spChg>
        <pc:spChg chg="mod">
          <ac:chgData name="白石 卓也(ft102209ck)" userId="553a52c3-1fdf-4da3-a984-dc5c159b1850" providerId="ADAL" clId="{C439D14C-7931-4F3D-8EF6-E66C4F62D582}" dt="2023-10-19T06:44:32.389" v="15" actId="1076"/>
          <ac:spMkLst>
            <pc:docMk/>
            <pc:sldMk cId="3066639750" sldId="276"/>
            <ac:spMk id="20" creationId="{B20C731F-A6AB-1C8C-CBF0-EAD25307AA30}"/>
          </ac:spMkLst>
        </pc:spChg>
        <pc:spChg chg="add mod">
          <ac:chgData name="白石 卓也(ft102209ck)" userId="553a52c3-1fdf-4da3-a984-dc5c159b1850" providerId="ADAL" clId="{C439D14C-7931-4F3D-8EF6-E66C4F62D582}" dt="2023-10-19T06:45:43.887" v="60" actId="1076"/>
          <ac:spMkLst>
            <pc:docMk/>
            <pc:sldMk cId="3066639750" sldId="276"/>
            <ac:spMk id="23" creationId="{D0873FBE-167D-85F2-C290-EE3212EC22F2}"/>
          </ac:spMkLst>
        </pc:spChg>
        <pc:spChg chg="add mod">
          <ac:chgData name="白石 卓也(ft102209ck)" userId="553a52c3-1fdf-4da3-a984-dc5c159b1850" providerId="ADAL" clId="{C439D14C-7931-4F3D-8EF6-E66C4F62D582}" dt="2023-10-19T06:45:50.008" v="62" actId="1076"/>
          <ac:spMkLst>
            <pc:docMk/>
            <pc:sldMk cId="3066639750" sldId="276"/>
            <ac:spMk id="24" creationId="{EDD653B7-49F7-E846-39BE-A28EF61A342B}"/>
          </ac:spMkLst>
        </pc:spChg>
        <pc:graphicFrameChg chg="mod modGraphic">
          <ac:chgData name="白石 卓也(ft102209ck)" userId="553a52c3-1fdf-4da3-a984-dc5c159b1850" providerId="ADAL" clId="{C439D14C-7931-4F3D-8EF6-E66C4F62D582}" dt="2023-10-19T06:45:37.735" v="59" actId="14734"/>
          <ac:graphicFrameMkLst>
            <pc:docMk/>
            <pc:sldMk cId="3066639750" sldId="276"/>
            <ac:graphicFrameMk id="4" creationId="{7E9AFD31-3F2B-9351-622A-0DE998A5E968}"/>
          </ac:graphicFrameMkLst>
        </pc:graphicFrameChg>
      </pc:sldChg>
      <pc:sldChg chg="modSp mod">
        <pc:chgData name="白石 卓也(ft102209ck)" userId="553a52c3-1fdf-4da3-a984-dc5c159b1850" providerId="ADAL" clId="{C439D14C-7931-4F3D-8EF6-E66C4F62D582}" dt="2023-10-19T06:07:46.641" v="9" actId="20577"/>
        <pc:sldMkLst>
          <pc:docMk/>
          <pc:sldMk cId="1812794924" sldId="439"/>
        </pc:sldMkLst>
        <pc:graphicFrameChg chg="modGraphic">
          <ac:chgData name="白石 卓也(ft102209ck)" userId="553a52c3-1fdf-4da3-a984-dc5c159b1850" providerId="ADAL" clId="{C439D14C-7931-4F3D-8EF6-E66C4F62D582}" dt="2023-10-19T06:07:46.641" v="9" actId="20577"/>
          <ac:graphicFrameMkLst>
            <pc:docMk/>
            <pc:sldMk cId="1812794924" sldId="439"/>
            <ac:graphicFrameMk id="4" creationId="{00000000-0000-0000-0000-000000000000}"/>
          </ac:graphicFrameMkLst>
        </pc:graphicFrameChg>
      </pc:sldChg>
    </pc:docChg>
  </pc:docChgLst>
  <pc:docChgLst>
    <pc:chgData name="白石 卓也(ft102209ck)" userId="S::ft102209ck@jindai.jp::553a52c3-1fdf-4da3-a984-dc5c159b1850" providerId="AD" clId="Web-{367094AB-D92F-0D2A-5B06-94D677745FB4}"/>
    <pc:docChg chg="modSld">
      <pc:chgData name="白石 卓也(ft102209ck)" userId="S::ft102209ck@jindai.jp::553a52c3-1fdf-4da3-a984-dc5c159b1850" providerId="AD" clId="Web-{367094AB-D92F-0D2A-5B06-94D677745FB4}" dt="2023-09-22T08:50:00.516" v="11" actId="1076"/>
      <pc:docMkLst>
        <pc:docMk/>
      </pc:docMkLst>
      <pc:sldChg chg="modSp">
        <pc:chgData name="白石 卓也(ft102209ck)" userId="S::ft102209ck@jindai.jp::553a52c3-1fdf-4da3-a984-dc5c159b1850" providerId="AD" clId="Web-{367094AB-D92F-0D2A-5B06-94D677745FB4}" dt="2023-09-22T08:12:13.419" v="1" actId="14100"/>
        <pc:sldMkLst>
          <pc:docMk/>
          <pc:sldMk cId="3066639750" sldId="276"/>
        </pc:sldMkLst>
        <pc:picChg chg="mod">
          <ac:chgData name="白石 卓也(ft102209ck)" userId="S::ft102209ck@jindai.jp::553a52c3-1fdf-4da3-a984-dc5c159b1850" providerId="AD" clId="Web-{367094AB-D92F-0D2A-5B06-94D677745FB4}" dt="2023-09-22T08:12:13.419" v="1" actId="14100"/>
          <ac:picMkLst>
            <pc:docMk/>
            <pc:sldMk cId="3066639750" sldId="276"/>
            <ac:picMk id="5" creationId="{25718191-9321-9DD0-F309-0139A9FB463F}"/>
          </ac:picMkLst>
        </pc:picChg>
      </pc:sldChg>
      <pc:sldChg chg="modSp">
        <pc:chgData name="白石 卓也(ft102209ck)" userId="S::ft102209ck@jindai.jp::553a52c3-1fdf-4da3-a984-dc5c159b1850" providerId="AD" clId="Web-{367094AB-D92F-0D2A-5B06-94D677745FB4}" dt="2023-09-22T08:50:00.516" v="11" actId="1076"/>
        <pc:sldMkLst>
          <pc:docMk/>
          <pc:sldMk cId="1370211406" sldId="561"/>
        </pc:sldMkLst>
        <pc:picChg chg="mod">
          <ac:chgData name="白石 卓也(ft102209ck)" userId="S::ft102209ck@jindai.jp::553a52c3-1fdf-4da3-a984-dc5c159b1850" providerId="AD" clId="Web-{367094AB-D92F-0D2A-5B06-94D677745FB4}" dt="2023-09-22T08:50:00.516" v="11" actId="1076"/>
          <ac:picMkLst>
            <pc:docMk/>
            <pc:sldMk cId="1370211406" sldId="561"/>
            <ac:picMk id="3" creationId="{00000000-0000-0000-0000-000000000000}"/>
          </ac:picMkLst>
        </pc:picChg>
      </pc:sldChg>
    </pc:docChg>
  </pc:docChgLst>
  <pc:docChgLst>
    <pc:chgData name="白石 卓也(ft102209ck)" userId="553a52c3-1fdf-4da3-a984-dc5c159b1850" providerId="ADAL" clId="{DB994499-146A-4627-BC10-E11F8F3232B7}"/>
    <pc:docChg chg="undo redo custSel addSld delSld modSld sldOrd">
      <pc:chgData name="白石 卓也(ft102209ck)" userId="553a52c3-1fdf-4da3-a984-dc5c159b1850" providerId="ADAL" clId="{DB994499-146A-4627-BC10-E11F8F3232B7}" dt="2023-09-18T09:03:02.058" v="2301" actId="20577"/>
      <pc:docMkLst>
        <pc:docMk/>
      </pc:docMkLst>
      <pc:sldChg chg="modSp mod">
        <pc:chgData name="白石 卓也(ft102209ck)" userId="553a52c3-1fdf-4da3-a984-dc5c159b1850" providerId="ADAL" clId="{DB994499-146A-4627-BC10-E11F8F3232B7}" dt="2023-09-18T07:43:49.841" v="1415" actId="20577"/>
        <pc:sldMkLst>
          <pc:docMk/>
          <pc:sldMk cId="130807435" sldId="256"/>
        </pc:sldMkLst>
        <pc:spChg chg="mod">
          <ac:chgData name="白石 卓也(ft102209ck)" userId="553a52c3-1fdf-4da3-a984-dc5c159b1850" providerId="ADAL" clId="{DB994499-146A-4627-BC10-E11F8F3232B7}" dt="2023-09-18T07:43:49.841" v="1415" actId="20577"/>
          <ac:spMkLst>
            <pc:docMk/>
            <pc:sldMk cId="130807435" sldId="256"/>
            <ac:spMk id="3" creationId="{00000000-0000-0000-0000-000000000000}"/>
          </ac:spMkLst>
        </pc:spChg>
      </pc:sldChg>
      <pc:sldChg chg="addSp delSp modSp mod">
        <pc:chgData name="白石 卓也(ft102209ck)" userId="553a52c3-1fdf-4da3-a984-dc5c159b1850" providerId="ADAL" clId="{DB994499-146A-4627-BC10-E11F8F3232B7}" dt="2023-09-18T08:00:09.360" v="1727" actId="1076"/>
        <pc:sldMkLst>
          <pc:docMk/>
          <pc:sldMk cId="1741185373" sldId="273"/>
        </pc:sldMkLst>
        <pc:spChg chg="mod">
          <ac:chgData name="白石 卓也(ft102209ck)" userId="553a52c3-1fdf-4da3-a984-dc5c159b1850" providerId="ADAL" clId="{DB994499-146A-4627-BC10-E11F8F3232B7}" dt="2023-09-18T07:16:07.741" v="981" actId="20577"/>
          <ac:spMkLst>
            <pc:docMk/>
            <pc:sldMk cId="1741185373" sldId="273"/>
            <ac:spMk id="2" creationId="{BDCB32D0-B24E-F7AC-CD67-098A219897D8}"/>
          </ac:spMkLst>
        </pc:spChg>
        <pc:spChg chg="add del mod">
          <ac:chgData name="白石 卓也(ft102209ck)" userId="553a52c3-1fdf-4da3-a984-dc5c159b1850" providerId="ADAL" clId="{DB994499-146A-4627-BC10-E11F8F3232B7}" dt="2023-09-18T07:13:50.123" v="902" actId="478"/>
          <ac:spMkLst>
            <pc:docMk/>
            <pc:sldMk cId="1741185373" sldId="273"/>
            <ac:spMk id="4" creationId="{DCD21BFA-CAA8-9EA1-55B7-A224D7BBDC4A}"/>
          </ac:spMkLst>
        </pc:spChg>
        <pc:spChg chg="add mod ord">
          <ac:chgData name="白石 卓也(ft102209ck)" userId="553a52c3-1fdf-4da3-a984-dc5c159b1850" providerId="ADAL" clId="{DB994499-146A-4627-BC10-E11F8F3232B7}" dt="2023-09-18T07:59:45.623" v="1719" actId="1076"/>
          <ac:spMkLst>
            <pc:docMk/>
            <pc:sldMk cId="1741185373" sldId="273"/>
            <ac:spMk id="13" creationId="{85196B23-CEFB-2924-F94F-2D1A9E6F9570}"/>
          </ac:spMkLst>
        </pc:spChg>
        <pc:spChg chg="add mod">
          <ac:chgData name="白石 卓也(ft102209ck)" userId="553a52c3-1fdf-4da3-a984-dc5c159b1850" providerId="ADAL" clId="{DB994499-146A-4627-BC10-E11F8F3232B7}" dt="2023-09-18T08:00:05.143" v="1726" actId="1076"/>
          <ac:spMkLst>
            <pc:docMk/>
            <pc:sldMk cId="1741185373" sldId="273"/>
            <ac:spMk id="14" creationId="{6D0F1D4C-8DC7-54D4-2DD9-203398F47F93}"/>
          </ac:spMkLst>
        </pc:spChg>
        <pc:spChg chg="add mod">
          <ac:chgData name="白石 卓也(ft102209ck)" userId="553a52c3-1fdf-4da3-a984-dc5c159b1850" providerId="ADAL" clId="{DB994499-146A-4627-BC10-E11F8F3232B7}" dt="2023-09-18T07:59:57.775" v="1725" actId="14100"/>
          <ac:spMkLst>
            <pc:docMk/>
            <pc:sldMk cId="1741185373" sldId="273"/>
            <ac:spMk id="15" creationId="{3FD31D7A-A696-0731-F1F4-2BCCFBA4B207}"/>
          </ac:spMkLst>
        </pc:spChg>
        <pc:spChg chg="add mod">
          <ac:chgData name="白石 卓也(ft102209ck)" userId="553a52c3-1fdf-4da3-a984-dc5c159b1850" providerId="ADAL" clId="{DB994499-146A-4627-BC10-E11F8F3232B7}" dt="2023-09-18T07:59:53.975" v="1723" actId="1076"/>
          <ac:spMkLst>
            <pc:docMk/>
            <pc:sldMk cId="1741185373" sldId="273"/>
            <ac:spMk id="16" creationId="{658033DC-58D0-F2FC-6A12-42336F5D0F0D}"/>
          </ac:spMkLst>
        </pc:spChg>
        <pc:spChg chg="add mod">
          <ac:chgData name="白石 卓也(ft102209ck)" userId="553a52c3-1fdf-4da3-a984-dc5c159b1850" providerId="ADAL" clId="{DB994499-146A-4627-BC10-E11F8F3232B7}" dt="2023-09-18T07:59:49.584" v="1721" actId="1076"/>
          <ac:spMkLst>
            <pc:docMk/>
            <pc:sldMk cId="1741185373" sldId="273"/>
            <ac:spMk id="17" creationId="{E122BFDB-917C-216E-B9C1-0C9826C127F0}"/>
          </ac:spMkLst>
        </pc:spChg>
        <pc:spChg chg="add mod">
          <ac:chgData name="白石 卓也(ft102209ck)" userId="553a52c3-1fdf-4da3-a984-dc5c159b1850" providerId="ADAL" clId="{DB994499-146A-4627-BC10-E11F8F3232B7}" dt="2023-09-18T07:59:17.983" v="1711" actId="1076"/>
          <ac:spMkLst>
            <pc:docMk/>
            <pc:sldMk cId="1741185373" sldId="273"/>
            <ac:spMk id="18" creationId="{4948639C-8FCA-40D9-A3EA-5B66AFBEFE0A}"/>
          </ac:spMkLst>
        </pc:spChg>
        <pc:spChg chg="add mod">
          <ac:chgData name="白石 卓也(ft102209ck)" userId="553a52c3-1fdf-4da3-a984-dc5c159b1850" providerId="ADAL" clId="{DB994499-146A-4627-BC10-E11F8F3232B7}" dt="2023-09-18T07:59:27.303" v="1714" actId="14100"/>
          <ac:spMkLst>
            <pc:docMk/>
            <pc:sldMk cId="1741185373" sldId="273"/>
            <ac:spMk id="21" creationId="{8B178379-00C1-E926-C767-E2E12821E685}"/>
          </ac:spMkLst>
        </pc:spChg>
        <pc:picChg chg="del">
          <ac:chgData name="白石 卓也(ft102209ck)" userId="553a52c3-1fdf-4da3-a984-dc5c159b1850" providerId="ADAL" clId="{DB994499-146A-4627-BC10-E11F8F3232B7}" dt="2023-09-18T07:13:48.218" v="901" actId="478"/>
          <ac:picMkLst>
            <pc:docMk/>
            <pc:sldMk cId="1741185373" sldId="273"/>
            <ac:picMk id="6" creationId="{A71B4173-AC00-9011-AEEC-AB84A6B3E909}"/>
          </ac:picMkLst>
        </pc:picChg>
        <pc:picChg chg="del">
          <ac:chgData name="白石 卓也(ft102209ck)" userId="553a52c3-1fdf-4da3-a984-dc5c159b1850" providerId="ADAL" clId="{DB994499-146A-4627-BC10-E11F8F3232B7}" dt="2023-09-18T07:14:04.815" v="906" actId="478"/>
          <ac:picMkLst>
            <pc:docMk/>
            <pc:sldMk cId="1741185373" sldId="273"/>
            <ac:picMk id="7" creationId="{B31D867A-43F7-D33E-3547-1D45F4372069}"/>
          </ac:picMkLst>
        </pc:picChg>
        <pc:picChg chg="add del mod modCrop">
          <ac:chgData name="白石 卓也(ft102209ck)" userId="553a52c3-1fdf-4da3-a984-dc5c159b1850" providerId="ADAL" clId="{DB994499-146A-4627-BC10-E11F8F3232B7}" dt="2023-09-18T07:14:20.447" v="911" actId="478"/>
          <ac:picMkLst>
            <pc:docMk/>
            <pc:sldMk cId="1741185373" sldId="273"/>
            <ac:picMk id="8" creationId="{2536E1D6-E341-A00A-D327-5476AB7BEC7E}"/>
          </ac:picMkLst>
        </pc:picChg>
        <pc:picChg chg="add mod ord modCrop">
          <ac:chgData name="白石 卓也(ft102209ck)" userId="553a52c3-1fdf-4da3-a984-dc5c159b1850" providerId="ADAL" clId="{DB994499-146A-4627-BC10-E11F8F3232B7}" dt="2023-09-18T07:59:46.919" v="1720" actId="1076"/>
          <ac:picMkLst>
            <pc:docMk/>
            <pc:sldMk cId="1741185373" sldId="273"/>
            <ac:picMk id="10" creationId="{3521A2CD-9644-62FA-DDA0-956B01344510}"/>
          </ac:picMkLst>
        </pc:picChg>
        <pc:picChg chg="add mod modCrop">
          <ac:chgData name="白石 卓也(ft102209ck)" userId="553a52c3-1fdf-4da3-a984-dc5c159b1850" providerId="ADAL" clId="{DB994499-146A-4627-BC10-E11F8F3232B7}" dt="2023-09-18T07:59:12.991" v="1709" actId="1076"/>
          <ac:picMkLst>
            <pc:docMk/>
            <pc:sldMk cId="1741185373" sldId="273"/>
            <ac:picMk id="12" creationId="{C560B14F-DC95-5DAF-02C4-A9C4204C361B}"/>
          </ac:picMkLst>
        </pc:picChg>
        <pc:picChg chg="add mod modCrop">
          <ac:chgData name="白石 卓也(ft102209ck)" userId="553a52c3-1fdf-4da3-a984-dc5c159b1850" providerId="ADAL" clId="{DB994499-146A-4627-BC10-E11F8F3232B7}" dt="2023-09-18T08:00:09.360" v="1727" actId="1076"/>
          <ac:picMkLst>
            <pc:docMk/>
            <pc:sldMk cId="1741185373" sldId="273"/>
            <ac:picMk id="24" creationId="{58E2EB50-BDB9-A282-2BAD-D7196DDEF942}"/>
          </ac:picMkLst>
        </pc:picChg>
        <pc:cxnChg chg="add mod">
          <ac:chgData name="白石 卓也(ft102209ck)" userId="553a52c3-1fdf-4da3-a984-dc5c159b1850" providerId="ADAL" clId="{DB994499-146A-4627-BC10-E11F8F3232B7}" dt="2023-09-18T07:59:36.823" v="1717" actId="14100"/>
          <ac:cxnSpMkLst>
            <pc:docMk/>
            <pc:sldMk cId="1741185373" sldId="273"/>
            <ac:cxnSpMk id="20" creationId="{7A8B470B-6ABC-C7E6-71FD-6D68418319F9}"/>
          </ac:cxnSpMkLst>
        </pc:cxnChg>
      </pc:sldChg>
      <pc:sldChg chg="addSp delSp modSp mod">
        <pc:chgData name="白石 卓也(ft102209ck)" userId="553a52c3-1fdf-4da3-a984-dc5c159b1850" providerId="ADAL" clId="{DB994499-146A-4627-BC10-E11F8F3232B7}" dt="2023-09-18T08:29:45.213" v="2272" actId="14100"/>
        <pc:sldMkLst>
          <pc:docMk/>
          <pc:sldMk cId="2166330387" sldId="275"/>
        </pc:sldMkLst>
        <pc:spChg chg="mod">
          <ac:chgData name="白石 卓也(ft102209ck)" userId="553a52c3-1fdf-4da3-a984-dc5c159b1850" providerId="ADAL" clId="{DB994499-146A-4627-BC10-E11F8F3232B7}" dt="2023-09-18T07:53:07.270" v="1648" actId="20577"/>
          <ac:spMkLst>
            <pc:docMk/>
            <pc:sldMk cId="2166330387" sldId="275"/>
            <ac:spMk id="2" creationId="{8C9EAE33-9C71-0D18-B1EB-A1ABC193F76D}"/>
          </ac:spMkLst>
        </pc:spChg>
        <pc:spChg chg="add del mod">
          <ac:chgData name="白石 卓也(ft102209ck)" userId="553a52c3-1fdf-4da3-a984-dc5c159b1850" providerId="ADAL" clId="{DB994499-146A-4627-BC10-E11F8F3232B7}" dt="2023-09-18T08:03:01.079" v="1765" actId="478"/>
          <ac:spMkLst>
            <pc:docMk/>
            <pc:sldMk cId="2166330387" sldId="275"/>
            <ac:spMk id="7" creationId="{916465A2-47C4-57D7-2AAE-EBE7B75903B2}"/>
          </ac:spMkLst>
        </pc:spChg>
        <pc:spChg chg="add del mod">
          <ac:chgData name="白石 卓也(ft102209ck)" userId="553a52c3-1fdf-4da3-a984-dc5c159b1850" providerId="ADAL" clId="{DB994499-146A-4627-BC10-E11F8F3232B7}" dt="2023-09-18T08:01:07.375" v="1737" actId="478"/>
          <ac:spMkLst>
            <pc:docMk/>
            <pc:sldMk cId="2166330387" sldId="275"/>
            <ac:spMk id="8" creationId="{1C146F84-28DD-1408-E780-80899B4F7848}"/>
          </ac:spMkLst>
        </pc:spChg>
        <pc:spChg chg="add del mod">
          <ac:chgData name="白石 卓也(ft102209ck)" userId="553a52c3-1fdf-4da3-a984-dc5c159b1850" providerId="ADAL" clId="{DB994499-146A-4627-BC10-E11F8F3232B7}" dt="2023-09-18T08:27:14.600" v="2155" actId="478"/>
          <ac:spMkLst>
            <pc:docMk/>
            <pc:sldMk cId="2166330387" sldId="275"/>
            <ac:spMk id="9" creationId="{B51AC87D-8D60-24B6-389B-5B5C9E45B55B}"/>
          </ac:spMkLst>
        </pc:spChg>
        <pc:spChg chg="add del mod">
          <ac:chgData name="白石 卓也(ft102209ck)" userId="553a52c3-1fdf-4da3-a984-dc5c159b1850" providerId="ADAL" clId="{DB994499-146A-4627-BC10-E11F8F3232B7}" dt="2023-09-18T08:27:14.600" v="2155" actId="478"/>
          <ac:spMkLst>
            <pc:docMk/>
            <pc:sldMk cId="2166330387" sldId="275"/>
            <ac:spMk id="10" creationId="{49636155-1C33-E556-2103-4B1470A0FDE4}"/>
          </ac:spMkLst>
        </pc:spChg>
        <pc:spChg chg="add mod">
          <ac:chgData name="白石 卓也(ft102209ck)" userId="553a52c3-1fdf-4da3-a984-dc5c159b1850" providerId="ADAL" clId="{DB994499-146A-4627-BC10-E11F8F3232B7}" dt="2023-09-18T08:23:20.698" v="2045" actId="1076"/>
          <ac:spMkLst>
            <pc:docMk/>
            <pc:sldMk cId="2166330387" sldId="275"/>
            <ac:spMk id="11" creationId="{67A9DAAD-7395-42D2-7D6C-3540BFC6D2B2}"/>
          </ac:spMkLst>
        </pc:spChg>
        <pc:spChg chg="add del mod">
          <ac:chgData name="白石 卓也(ft102209ck)" userId="553a52c3-1fdf-4da3-a984-dc5c159b1850" providerId="ADAL" clId="{DB994499-146A-4627-BC10-E11F8F3232B7}" dt="2023-09-18T08:27:14.600" v="2155" actId="478"/>
          <ac:spMkLst>
            <pc:docMk/>
            <pc:sldMk cId="2166330387" sldId="275"/>
            <ac:spMk id="16" creationId="{5D05A9D1-2FAC-2EF4-60A2-74C936FFCAF7}"/>
          </ac:spMkLst>
        </pc:spChg>
        <pc:spChg chg="add del mod">
          <ac:chgData name="白石 卓也(ft102209ck)" userId="553a52c3-1fdf-4da3-a984-dc5c159b1850" providerId="ADAL" clId="{DB994499-146A-4627-BC10-E11F8F3232B7}" dt="2023-09-18T08:27:14.600" v="2155" actId="478"/>
          <ac:spMkLst>
            <pc:docMk/>
            <pc:sldMk cId="2166330387" sldId="275"/>
            <ac:spMk id="20" creationId="{EFE73703-484F-CCF8-DD0D-B178A9C31D23}"/>
          </ac:spMkLst>
        </pc:spChg>
        <pc:spChg chg="add del mod">
          <ac:chgData name="白石 卓也(ft102209ck)" userId="553a52c3-1fdf-4da3-a984-dc5c159b1850" providerId="ADAL" clId="{DB994499-146A-4627-BC10-E11F8F3232B7}" dt="2023-09-18T08:27:14.600" v="2155" actId="478"/>
          <ac:spMkLst>
            <pc:docMk/>
            <pc:sldMk cId="2166330387" sldId="275"/>
            <ac:spMk id="21" creationId="{2B7B45CD-409D-E293-93FB-887E3F993429}"/>
          </ac:spMkLst>
        </pc:spChg>
        <pc:spChg chg="add del mod">
          <ac:chgData name="白石 卓也(ft102209ck)" userId="553a52c3-1fdf-4da3-a984-dc5c159b1850" providerId="ADAL" clId="{DB994499-146A-4627-BC10-E11F8F3232B7}" dt="2023-09-18T08:27:14.600" v="2155" actId="478"/>
          <ac:spMkLst>
            <pc:docMk/>
            <pc:sldMk cId="2166330387" sldId="275"/>
            <ac:spMk id="22" creationId="{1839C0F9-F9DD-93E9-B523-5EDD6FE60DE2}"/>
          </ac:spMkLst>
        </pc:spChg>
        <pc:spChg chg="add mod">
          <ac:chgData name="白石 卓也(ft102209ck)" userId="553a52c3-1fdf-4da3-a984-dc5c159b1850" providerId="ADAL" clId="{DB994499-146A-4627-BC10-E11F8F3232B7}" dt="2023-09-18T08:26:15.812" v="2148" actId="14100"/>
          <ac:spMkLst>
            <pc:docMk/>
            <pc:sldMk cId="2166330387" sldId="275"/>
            <ac:spMk id="39" creationId="{DF6F8394-D720-AB19-F77B-015389D94D0B}"/>
          </ac:spMkLst>
        </pc:spChg>
        <pc:spChg chg="add mod">
          <ac:chgData name="白石 卓也(ft102209ck)" userId="553a52c3-1fdf-4da3-a984-dc5c159b1850" providerId="ADAL" clId="{DB994499-146A-4627-BC10-E11F8F3232B7}" dt="2023-09-18T08:26:22.747" v="2149" actId="1076"/>
          <ac:spMkLst>
            <pc:docMk/>
            <pc:sldMk cId="2166330387" sldId="275"/>
            <ac:spMk id="44" creationId="{A45D1DF4-229C-5C12-4174-B10DC2746809}"/>
          </ac:spMkLst>
        </pc:spChg>
        <pc:spChg chg="add mod">
          <ac:chgData name="白石 卓也(ft102209ck)" userId="553a52c3-1fdf-4da3-a984-dc5c159b1850" providerId="ADAL" clId="{DB994499-146A-4627-BC10-E11F8F3232B7}" dt="2023-09-18T08:25:43.347" v="2130" actId="14100"/>
          <ac:spMkLst>
            <pc:docMk/>
            <pc:sldMk cId="2166330387" sldId="275"/>
            <ac:spMk id="54" creationId="{14683891-F9B8-EDD8-07CD-9CB79A2251C6}"/>
          </ac:spMkLst>
        </pc:spChg>
        <pc:spChg chg="add mod">
          <ac:chgData name="白石 卓也(ft102209ck)" userId="553a52c3-1fdf-4da3-a984-dc5c159b1850" providerId="ADAL" clId="{DB994499-146A-4627-BC10-E11F8F3232B7}" dt="2023-09-18T08:27:35.812" v="2159" actId="14100"/>
          <ac:spMkLst>
            <pc:docMk/>
            <pc:sldMk cId="2166330387" sldId="275"/>
            <ac:spMk id="55" creationId="{B12803FF-B25C-AA97-B779-B47A0DCCF82B}"/>
          </ac:spMkLst>
        </pc:spChg>
        <pc:spChg chg="add mod">
          <ac:chgData name="白石 卓也(ft102209ck)" userId="553a52c3-1fdf-4da3-a984-dc5c159b1850" providerId="ADAL" clId="{DB994499-146A-4627-BC10-E11F8F3232B7}" dt="2023-09-18T08:29:45.213" v="2272" actId="14100"/>
          <ac:spMkLst>
            <pc:docMk/>
            <pc:sldMk cId="2166330387" sldId="275"/>
            <ac:spMk id="56" creationId="{2A88B41E-8954-764E-CB10-2466117D1F63}"/>
          </ac:spMkLst>
        </pc:spChg>
        <pc:picChg chg="add del mod modCrop">
          <ac:chgData name="白石 卓也(ft102209ck)" userId="553a52c3-1fdf-4da3-a984-dc5c159b1850" providerId="ADAL" clId="{DB994499-146A-4627-BC10-E11F8F3232B7}" dt="2023-09-18T08:22:38.864" v="1991" actId="478"/>
          <ac:picMkLst>
            <pc:docMk/>
            <pc:sldMk cId="2166330387" sldId="275"/>
            <ac:picMk id="4" creationId="{CB71FDE2-D08C-BEB0-F038-B1473867F26D}"/>
          </ac:picMkLst>
        </pc:picChg>
        <pc:picChg chg="del">
          <ac:chgData name="白石 卓也(ft102209ck)" userId="553a52c3-1fdf-4da3-a984-dc5c159b1850" providerId="ADAL" clId="{DB994499-146A-4627-BC10-E11F8F3232B7}" dt="2023-09-18T07:53:00.327" v="1646" actId="478"/>
          <ac:picMkLst>
            <pc:docMk/>
            <pc:sldMk cId="2166330387" sldId="275"/>
            <ac:picMk id="5" creationId="{77C256AF-564B-4572-3DE0-3EB0546A9D77}"/>
          </ac:picMkLst>
        </pc:picChg>
        <pc:picChg chg="add del mod modCrop">
          <ac:chgData name="白石 卓也(ft102209ck)" userId="553a52c3-1fdf-4da3-a984-dc5c159b1850" providerId="ADAL" clId="{DB994499-146A-4627-BC10-E11F8F3232B7}" dt="2023-09-18T07:57:33.516" v="1664" actId="478"/>
          <ac:picMkLst>
            <pc:docMk/>
            <pc:sldMk cId="2166330387" sldId="275"/>
            <ac:picMk id="6" creationId="{6F698424-1BE7-528B-1E50-A030C321592C}"/>
          </ac:picMkLst>
        </pc:picChg>
        <pc:picChg chg="add del mod ord modCrop">
          <ac:chgData name="白石 卓也(ft102209ck)" userId="553a52c3-1fdf-4da3-a984-dc5c159b1850" providerId="ADAL" clId="{DB994499-146A-4627-BC10-E11F8F3232B7}" dt="2023-09-18T08:27:14.600" v="2155" actId="478"/>
          <ac:picMkLst>
            <pc:docMk/>
            <pc:sldMk cId="2166330387" sldId="275"/>
            <ac:picMk id="13" creationId="{1A7275CF-18AF-77BC-E44D-0351DC354930}"/>
          </ac:picMkLst>
        </pc:picChg>
        <pc:picChg chg="add del mod modCrop">
          <ac:chgData name="白石 卓也(ft102209ck)" userId="553a52c3-1fdf-4da3-a984-dc5c159b1850" providerId="ADAL" clId="{DB994499-146A-4627-BC10-E11F8F3232B7}" dt="2023-09-18T08:22:53.688" v="1996" actId="478"/>
          <ac:picMkLst>
            <pc:docMk/>
            <pc:sldMk cId="2166330387" sldId="275"/>
            <ac:picMk id="15" creationId="{9AF8C499-1D76-0203-1181-0939AEDC29AA}"/>
          </ac:picMkLst>
        </pc:picChg>
        <pc:picChg chg="add del mod modCrop">
          <ac:chgData name="白石 卓也(ft102209ck)" userId="553a52c3-1fdf-4da3-a984-dc5c159b1850" providerId="ADAL" clId="{DB994499-146A-4627-BC10-E11F8F3232B7}" dt="2023-09-18T08:10:18.050" v="1900" actId="478"/>
          <ac:picMkLst>
            <pc:docMk/>
            <pc:sldMk cId="2166330387" sldId="275"/>
            <ac:picMk id="34" creationId="{DC5EB35D-FF8F-4ED3-4640-4FA129E70997}"/>
          </ac:picMkLst>
        </pc:picChg>
        <pc:picChg chg="add del">
          <ac:chgData name="白石 卓也(ft102209ck)" userId="553a52c3-1fdf-4da3-a984-dc5c159b1850" providerId="ADAL" clId="{DB994499-146A-4627-BC10-E11F8F3232B7}" dt="2023-09-18T08:11:54.435" v="1905" actId="22"/>
          <ac:picMkLst>
            <pc:docMk/>
            <pc:sldMk cId="2166330387" sldId="275"/>
            <ac:picMk id="36" creationId="{685B1723-8332-C8B1-78B1-97A149B5BAB9}"/>
          </ac:picMkLst>
        </pc:picChg>
        <pc:picChg chg="add del mod">
          <ac:chgData name="白石 卓也(ft102209ck)" userId="553a52c3-1fdf-4da3-a984-dc5c159b1850" providerId="ADAL" clId="{DB994499-146A-4627-BC10-E11F8F3232B7}" dt="2023-09-18T08:13:49.650" v="1957" actId="478"/>
          <ac:picMkLst>
            <pc:docMk/>
            <pc:sldMk cId="2166330387" sldId="275"/>
            <ac:picMk id="38" creationId="{5638B7EA-ED00-1C5D-A082-9121607E64A2}"/>
          </ac:picMkLst>
        </pc:picChg>
        <pc:picChg chg="add mod">
          <ac:chgData name="白石 卓也(ft102209ck)" userId="553a52c3-1fdf-4da3-a984-dc5c159b1850" providerId="ADAL" clId="{DB994499-146A-4627-BC10-E11F8F3232B7}" dt="2023-09-18T08:26:22.747" v="2149" actId="1076"/>
          <ac:picMkLst>
            <pc:docMk/>
            <pc:sldMk cId="2166330387" sldId="275"/>
            <ac:picMk id="41" creationId="{121B98A6-6AF0-0F18-43FF-760E52CC3EB9}"/>
          </ac:picMkLst>
        </pc:picChg>
        <pc:picChg chg="add mod ord modCrop">
          <ac:chgData name="白石 卓也(ft102209ck)" userId="553a52c3-1fdf-4da3-a984-dc5c159b1850" providerId="ADAL" clId="{DB994499-146A-4627-BC10-E11F8F3232B7}" dt="2023-09-18T08:23:22.385" v="2046" actId="1076"/>
          <ac:picMkLst>
            <pc:docMk/>
            <pc:sldMk cId="2166330387" sldId="275"/>
            <ac:picMk id="46" creationId="{995D5BDC-F122-CFF3-EBC7-96C122AA9E86}"/>
          </ac:picMkLst>
        </pc:picChg>
        <pc:picChg chg="add del mod ord modCrop">
          <ac:chgData name="白石 卓也(ft102209ck)" userId="553a52c3-1fdf-4da3-a984-dc5c159b1850" providerId="ADAL" clId="{DB994499-146A-4627-BC10-E11F8F3232B7}" dt="2023-09-18T08:27:14.600" v="2155" actId="478"/>
          <ac:picMkLst>
            <pc:docMk/>
            <pc:sldMk cId="2166330387" sldId="275"/>
            <ac:picMk id="48" creationId="{1521F27C-5814-D71F-0274-00099E19B538}"/>
          </ac:picMkLst>
        </pc:picChg>
        <pc:cxnChg chg="add del mod">
          <ac:chgData name="白石 卓也(ft102209ck)" userId="553a52c3-1fdf-4da3-a984-dc5c159b1850" providerId="ADAL" clId="{DB994499-146A-4627-BC10-E11F8F3232B7}" dt="2023-09-18T08:27:14.600" v="2155" actId="478"/>
          <ac:cxnSpMkLst>
            <pc:docMk/>
            <pc:sldMk cId="2166330387" sldId="275"/>
            <ac:cxnSpMk id="17" creationId="{DA505BD5-35DE-24FC-990A-15FAF5A4CC4C}"/>
          </ac:cxnSpMkLst>
        </pc:cxnChg>
        <pc:cxnChg chg="add del mod">
          <ac:chgData name="白石 卓也(ft102209ck)" userId="553a52c3-1fdf-4da3-a984-dc5c159b1850" providerId="ADAL" clId="{DB994499-146A-4627-BC10-E11F8F3232B7}" dt="2023-09-18T08:27:14.600" v="2155" actId="478"/>
          <ac:cxnSpMkLst>
            <pc:docMk/>
            <pc:sldMk cId="2166330387" sldId="275"/>
            <ac:cxnSpMk id="24" creationId="{E69764A3-7A58-A1FE-BD0B-7D7684FE21D3}"/>
          </ac:cxnSpMkLst>
        </pc:cxnChg>
        <pc:cxnChg chg="add del mod">
          <ac:chgData name="白石 卓也(ft102209ck)" userId="553a52c3-1fdf-4da3-a984-dc5c159b1850" providerId="ADAL" clId="{DB994499-146A-4627-BC10-E11F8F3232B7}" dt="2023-09-18T08:27:14.600" v="2155" actId="478"/>
          <ac:cxnSpMkLst>
            <pc:docMk/>
            <pc:sldMk cId="2166330387" sldId="275"/>
            <ac:cxnSpMk id="27" creationId="{3869CD27-3838-C209-DEAE-83EC7BA8ED22}"/>
          </ac:cxnSpMkLst>
        </pc:cxnChg>
        <pc:cxnChg chg="add del mod">
          <ac:chgData name="白石 卓也(ft102209ck)" userId="553a52c3-1fdf-4da3-a984-dc5c159b1850" providerId="ADAL" clId="{DB994499-146A-4627-BC10-E11F8F3232B7}" dt="2023-09-18T08:27:14.600" v="2155" actId="478"/>
          <ac:cxnSpMkLst>
            <pc:docMk/>
            <pc:sldMk cId="2166330387" sldId="275"/>
            <ac:cxnSpMk id="31" creationId="{C281C351-20ED-44A2-E1B9-CE1EA4111D61}"/>
          </ac:cxnSpMkLst>
        </pc:cxnChg>
        <pc:cxnChg chg="add mod">
          <ac:chgData name="白石 卓也(ft102209ck)" userId="553a52c3-1fdf-4da3-a984-dc5c159b1850" providerId="ADAL" clId="{DB994499-146A-4627-BC10-E11F8F3232B7}" dt="2023-09-18T08:26:22.747" v="2149" actId="1076"/>
          <ac:cxnSpMkLst>
            <pc:docMk/>
            <pc:sldMk cId="2166330387" sldId="275"/>
            <ac:cxnSpMk id="42" creationId="{7B8657AC-1D93-4461-25E9-EF45A049E781}"/>
          </ac:cxnSpMkLst>
        </pc:cxnChg>
        <pc:cxnChg chg="add mod">
          <ac:chgData name="白石 卓也(ft102209ck)" userId="553a52c3-1fdf-4da3-a984-dc5c159b1850" providerId="ADAL" clId="{DB994499-146A-4627-BC10-E11F8F3232B7}" dt="2023-09-18T08:24:10.186" v="2061" actId="14100"/>
          <ac:cxnSpMkLst>
            <pc:docMk/>
            <pc:sldMk cId="2166330387" sldId="275"/>
            <ac:cxnSpMk id="49" creationId="{B165DA72-AFAE-E786-42A5-AF61163B6040}"/>
          </ac:cxnSpMkLst>
        </pc:cxnChg>
      </pc:sldChg>
      <pc:sldChg chg="addSp delSp modSp mod">
        <pc:chgData name="白石 卓也(ft102209ck)" userId="553a52c3-1fdf-4da3-a984-dc5c159b1850" providerId="ADAL" clId="{DB994499-146A-4627-BC10-E11F8F3232B7}" dt="2023-09-18T07:47:09.481" v="1472" actId="478"/>
        <pc:sldMkLst>
          <pc:docMk/>
          <pc:sldMk cId="3066639750" sldId="276"/>
        </pc:sldMkLst>
        <pc:spChg chg="add mod">
          <ac:chgData name="白石 卓也(ft102209ck)" userId="553a52c3-1fdf-4da3-a984-dc5c159b1850" providerId="ADAL" clId="{DB994499-146A-4627-BC10-E11F8F3232B7}" dt="2023-09-18T07:10:42.553" v="876" actId="14100"/>
          <ac:spMkLst>
            <pc:docMk/>
            <pc:sldMk cId="3066639750" sldId="276"/>
            <ac:spMk id="3" creationId="{7D5C1063-67E9-982D-C7F9-87A9B59B0B3A}"/>
          </ac:spMkLst>
        </pc:spChg>
        <pc:spChg chg="add mod">
          <ac:chgData name="白石 卓也(ft102209ck)" userId="553a52c3-1fdf-4da3-a984-dc5c159b1850" providerId="ADAL" clId="{DB994499-146A-4627-BC10-E11F8F3232B7}" dt="2023-09-18T07:10:47.273" v="878" actId="1076"/>
          <ac:spMkLst>
            <pc:docMk/>
            <pc:sldMk cId="3066639750" sldId="276"/>
            <ac:spMk id="6" creationId="{1CF8B686-7F9D-335D-F512-DA88F572C2D4}"/>
          </ac:spMkLst>
        </pc:spChg>
        <pc:spChg chg="mod">
          <ac:chgData name="白石 卓也(ft102209ck)" userId="553a52c3-1fdf-4da3-a984-dc5c159b1850" providerId="ADAL" clId="{DB994499-146A-4627-BC10-E11F8F3232B7}" dt="2023-09-18T07:44:46.503" v="1428" actId="20577"/>
          <ac:spMkLst>
            <pc:docMk/>
            <pc:sldMk cId="3066639750" sldId="276"/>
            <ac:spMk id="8" creationId="{93114448-114F-921A-78FB-ABAAFCD56DB5}"/>
          </ac:spMkLst>
        </pc:spChg>
        <pc:spChg chg="add mod">
          <ac:chgData name="白石 卓也(ft102209ck)" userId="553a52c3-1fdf-4da3-a984-dc5c159b1850" providerId="ADAL" clId="{DB994499-146A-4627-BC10-E11F8F3232B7}" dt="2023-09-18T07:10:52.066" v="880" actId="1076"/>
          <ac:spMkLst>
            <pc:docMk/>
            <pc:sldMk cId="3066639750" sldId="276"/>
            <ac:spMk id="10" creationId="{8DDCDD20-9DF2-7C82-5BE3-A8F0464FC191}"/>
          </ac:spMkLst>
        </pc:spChg>
        <pc:spChg chg="add mod">
          <ac:chgData name="白石 卓也(ft102209ck)" userId="553a52c3-1fdf-4da3-a984-dc5c159b1850" providerId="ADAL" clId="{DB994499-146A-4627-BC10-E11F8F3232B7}" dt="2023-09-18T07:10:57.729" v="882" actId="1076"/>
          <ac:spMkLst>
            <pc:docMk/>
            <pc:sldMk cId="3066639750" sldId="276"/>
            <ac:spMk id="12" creationId="{53D0F030-730A-0A94-BBC7-2109E7EC2956}"/>
          </ac:spMkLst>
        </pc:spChg>
        <pc:spChg chg="add mod">
          <ac:chgData name="白石 卓也(ft102209ck)" userId="553a52c3-1fdf-4da3-a984-dc5c159b1850" providerId="ADAL" clId="{DB994499-146A-4627-BC10-E11F8F3232B7}" dt="2023-09-18T07:11:11.375" v="885" actId="692"/>
          <ac:spMkLst>
            <pc:docMk/>
            <pc:sldMk cId="3066639750" sldId="276"/>
            <ac:spMk id="13" creationId="{1029BE79-4AE7-2622-0DAF-63DA98B150E6}"/>
          </ac:spMkLst>
        </pc:spChg>
        <pc:spChg chg="add mod">
          <ac:chgData name="白石 卓也(ft102209ck)" userId="553a52c3-1fdf-4da3-a984-dc5c159b1850" providerId="ADAL" clId="{DB994499-146A-4627-BC10-E11F8F3232B7}" dt="2023-09-18T07:11:22.089" v="889" actId="1076"/>
          <ac:spMkLst>
            <pc:docMk/>
            <pc:sldMk cId="3066639750" sldId="276"/>
            <ac:spMk id="16" creationId="{53641B9B-E621-BB7D-E6A1-64BFB031256E}"/>
          </ac:spMkLst>
        </pc:spChg>
        <pc:spChg chg="add mod">
          <ac:chgData name="白石 卓也(ft102209ck)" userId="553a52c3-1fdf-4da3-a984-dc5c159b1850" providerId="ADAL" clId="{DB994499-146A-4627-BC10-E11F8F3232B7}" dt="2023-09-18T07:11:56.886" v="899" actId="692"/>
          <ac:spMkLst>
            <pc:docMk/>
            <pc:sldMk cId="3066639750" sldId="276"/>
            <ac:spMk id="17" creationId="{EEC5FBF3-2EB8-B3E6-51FA-C4DD40284BA4}"/>
          </ac:spMkLst>
        </pc:spChg>
        <pc:spChg chg="add mod">
          <ac:chgData name="白石 卓也(ft102209ck)" userId="553a52c3-1fdf-4da3-a984-dc5c159b1850" providerId="ADAL" clId="{DB994499-146A-4627-BC10-E11F8F3232B7}" dt="2023-09-18T07:11:40.849" v="895" actId="1076"/>
          <ac:spMkLst>
            <pc:docMk/>
            <pc:sldMk cId="3066639750" sldId="276"/>
            <ac:spMk id="19" creationId="{DEFBD672-ED03-27BE-0517-4D86128AB8E4}"/>
          </ac:spMkLst>
        </pc:spChg>
        <pc:spChg chg="add mod">
          <ac:chgData name="白石 卓也(ft102209ck)" userId="553a52c3-1fdf-4da3-a984-dc5c159b1850" providerId="ADAL" clId="{DB994499-146A-4627-BC10-E11F8F3232B7}" dt="2023-09-18T07:11:49.799" v="898" actId="692"/>
          <ac:spMkLst>
            <pc:docMk/>
            <pc:sldMk cId="3066639750" sldId="276"/>
            <ac:spMk id="20" creationId="{B20C731F-A6AB-1C8C-CBF0-EAD25307AA30}"/>
          </ac:spMkLst>
        </pc:spChg>
        <pc:spChg chg="add mod">
          <ac:chgData name="白石 卓也(ft102209ck)" userId="553a52c3-1fdf-4da3-a984-dc5c159b1850" providerId="ADAL" clId="{DB994499-146A-4627-BC10-E11F8F3232B7}" dt="2023-09-18T07:47:00.433" v="1469" actId="1076"/>
          <ac:spMkLst>
            <pc:docMk/>
            <pc:sldMk cId="3066639750" sldId="276"/>
            <ac:spMk id="21" creationId="{CD531B5A-954B-34D0-60D3-39795015DF9A}"/>
          </ac:spMkLst>
        </pc:spChg>
        <pc:spChg chg="add mod">
          <ac:chgData name="白石 卓也(ft102209ck)" userId="553a52c3-1fdf-4da3-a984-dc5c159b1850" providerId="ADAL" clId="{DB994499-146A-4627-BC10-E11F8F3232B7}" dt="2023-09-18T07:46:37.257" v="1468" actId="1076"/>
          <ac:spMkLst>
            <pc:docMk/>
            <pc:sldMk cId="3066639750" sldId="276"/>
            <ac:spMk id="22" creationId="{DFEF2420-D275-41C7-EF45-BCB0ED8EED73}"/>
          </ac:spMkLst>
        </pc:spChg>
        <pc:spChg chg="add del mod">
          <ac:chgData name="白石 卓也(ft102209ck)" userId="553a52c3-1fdf-4da3-a984-dc5c159b1850" providerId="ADAL" clId="{DB994499-146A-4627-BC10-E11F8F3232B7}" dt="2023-09-18T07:47:09.481" v="1472" actId="478"/>
          <ac:spMkLst>
            <pc:docMk/>
            <pc:sldMk cId="3066639750" sldId="276"/>
            <ac:spMk id="23" creationId="{4E1065F8-92D8-8245-8A51-C2742320D1F0}"/>
          </ac:spMkLst>
        </pc:spChg>
      </pc:sldChg>
      <pc:sldChg chg="modSp mod">
        <pc:chgData name="白石 卓也(ft102209ck)" userId="553a52c3-1fdf-4da3-a984-dc5c159b1850" providerId="ADAL" clId="{DB994499-146A-4627-BC10-E11F8F3232B7}" dt="2023-09-18T07:47:57.471" v="1478" actId="20577"/>
        <pc:sldMkLst>
          <pc:docMk/>
          <pc:sldMk cId="2363870102" sldId="277"/>
        </pc:sldMkLst>
        <pc:spChg chg="mod">
          <ac:chgData name="白石 卓也(ft102209ck)" userId="553a52c3-1fdf-4da3-a984-dc5c159b1850" providerId="ADAL" clId="{DB994499-146A-4627-BC10-E11F8F3232B7}" dt="2023-09-18T07:47:57.471" v="1478" actId="20577"/>
          <ac:spMkLst>
            <pc:docMk/>
            <pc:sldMk cId="2363870102" sldId="277"/>
            <ac:spMk id="2" creationId="{9D04A41E-3008-31AD-EA7F-6DFCA00298BD}"/>
          </ac:spMkLst>
        </pc:spChg>
      </pc:sldChg>
      <pc:sldChg chg="addSp delSp modSp new mod">
        <pc:chgData name="白石 卓也(ft102209ck)" userId="553a52c3-1fdf-4da3-a984-dc5c159b1850" providerId="ADAL" clId="{DB994499-146A-4627-BC10-E11F8F3232B7}" dt="2023-09-18T08:43:42.956" v="2280"/>
        <pc:sldMkLst>
          <pc:docMk/>
          <pc:sldMk cId="1756667887" sldId="278"/>
        </pc:sldMkLst>
        <pc:spChg chg="mod">
          <ac:chgData name="白石 卓也(ft102209ck)" userId="553a52c3-1fdf-4da3-a984-dc5c159b1850" providerId="ADAL" clId="{DB994499-146A-4627-BC10-E11F8F3232B7}" dt="2023-09-18T08:43:42.956" v="2280"/>
          <ac:spMkLst>
            <pc:docMk/>
            <pc:sldMk cId="1756667887" sldId="278"/>
            <ac:spMk id="2" creationId="{99354BFF-BB12-F28F-5AF7-6ABE132C9493}"/>
          </ac:spMkLst>
        </pc:spChg>
        <pc:spChg chg="del">
          <ac:chgData name="白石 卓也(ft102209ck)" userId="553a52c3-1fdf-4da3-a984-dc5c159b1850" providerId="ADAL" clId="{DB994499-146A-4627-BC10-E11F8F3232B7}" dt="2023-09-18T05:57:08.274" v="3" actId="478"/>
          <ac:spMkLst>
            <pc:docMk/>
            <pc:sldMk cId="1756667887" sldId="278"/>
            <ac:spMk id="3" creationId="{2F6D17F3-7C0E-A797-5313-B50D106725B7}"/>
          </ac:spMkLst>
        </pc:spChg>
        <pc:spChg chg="add mod">
          <ac:chgData name="白石 卓也(ft102209ck)" userId="553a52c3-1fdf-4da3-a984-dc5c159b1850" providerId="ADAL" clId="{DB994499-146A-4627-BC10-E11F8F3232B7}" dt="2023-09-18T06:59:19.144" v="763" actId="1037"/>
          <ac:spMkLst>
            <pc:docMk/>
            <pc:sldMk cId="1756667887" sldId="278"/>
            <ac:spMk id="9" creationId="{30977311-1E53-F2CD-567C-D285A781B6E2}"/>
          </ac:spMkLst>
        </pc:spChg>
        <pc:spChg chg="add mod ord">
          <ac:chgData name="白石 卓也(ft102209ck)" userId="553a52c3-1fdf-4da3-a984-dc5c159b1850" providerId="ADAL" clId="{DB994499-146A-4627-BC10-E11F8F3232B7}" dt="2023-09-18T06:59:19.144" v="763" actId="1037"/>
          <ac:spMkLst>
            <pc:docMk/>
            <pc:sldMk cId="1756667887" sldId="278"/>
            <ac:spMk id="10" creationId="{2A91A596-8BFD-6078-9D4C-56E5AA7B488C}"/>
          </ac:spMkLst>
        </pc:spChg>
        <pc:spChg chg="add mod">
          <ac:chgData name="白石 卓也(ft102209ck)" userId="553a52c3-1fdf-4da3-a984-dc5c159b1850" providerId="ADAL" clId="{DB994499-146A-4627-BC10-E11F8F3232B7}" dt="2023-09-18T06:59:19.144" v="763" actId="1037"/>
          <ac:spMkLst>
            <pc:docMk/>
            <pc:sldMk cId="1756667887" sldId="278"/>
            <ac:spMk id="17" creationId="{128FC556-DD7B-6B74-6D26-18492C62586D}"/>
          </ac:spMkLst>
        </pc:spChg>
        <pc:spChg chg="add mod">
          <ac:chgData name="白石 卓也(ft102209ck)" userId="553a52c3-1fdf-4da3-a984-dc5c159b1850" providerId="ADAL" clId="{DB994499-146A-4627-BC10-E11F8F3232B7}" dt="2023-09-18T06:59:24.591" v="765" actId="1037"/>
          <ac:spMkLst>
            <pc:docMk/>
            <pc:sldMk cId="1756667887" sldId="278"/>
            <ac:spMk id="24" creationId="{5A917387-10BE-235F-CF0F-704FE810E7D4}"/>
          </ac:spMkLst>
        </pc:spChg>
        <pc:spChg chg="add mod">
          <ac:chgData name="白石 卓也(ft102209ck)" userId="553a52c3-1fdf-4da3-a984-dc5c159b1850" providerId="ADAL" clId="{DB994499-146A-4627-BC10-E11F8F3232B7}" dt="2023-09-18T06:59:24.591" v="765" actId="1037"/>
          <ac:spMkLst>
            <pc:docMk/>
            <pc:sldMk cId="1756667887" sldId="278"/>
            <ac:spMk id="27" creationId="{43F6049E-796F-44A1-6A9D-4847A6ED6001}"/>
          </ac:spMkLst>
        </pc:spChg>
        <pc:spChg chg="add mod ord">
          <ac:chgData name="白石 卓也(ft102209ck)" userId="553a52c3-1fdf-4da3-a984-dc5c159b1850" providerId="ADAL" clId="{DB994499-146A-4627-BC10-E11F8F3232B7}" dt="2023-09-18T06:59:24.591" v="765" actId="1037"/>
          <ac:spMkLst>
            <pc:docMk/>
            <pc:sldMk cId="1756667887" sldId="278"/>
            <ac:spMk id="31" creationId="{F5FC9E90-675A-8CC1-C717-D6C41839C095}"/>
          </ac:spMkLst>
        </pc:spChg>
        <pc:spChg chg="add mod">
          <ac:chgData name="白石 卓也(ft102209ck)" userId="553a52c3-1fdf-4da3-a984-dc5c159b1850" providerId="ADAL" clId="{DB994499-146A-4627-BC10-E11F8F3232B7}" dt="2023-09-18T06:59:24.591" v="765" actId="1037"/>
          <ac:spMkLst>
            <pc:docMk/>
            <pc:sldMk cId="1756667887" sldId="278"/>
            <ac:spMk id="38" creationId="{FB5A38EC-3D2C-64B7-9676-1E79809F3A33}"/>
          </ac:spMkLst>
        </pc:spChg>
        <pc:spChg chg="add mod">
          <ac:chgData name="白石 卓也(ft102209ck)" userId="553a52c3-1fdf-4da3-a984-dc5c159b1850" providerId="ADAL" clId="{DB994499-146A-4627-BC10-E11F8F3232B7}" dt="2023-09-18T06:59:19.144" v="763" actId="1037"/>
          <ac:spMkLst>
            <pc:docMk/>
            <pc:sldMk cId="1756667887" sldId="278"/>
            <ac:spMk id="44" creationId="{E406CF07-1072-7D32-B614-069E66C289B6}"/>
          </ac:spMkLst>
        </pc:spChg>
        <pc:spChg chg="add mod">
          <ac:chgData name="白石 卓也(ft102209ck)" userId="553a52c3-1fdf-4da3-a984-dc5c159b1850" providerId="ADAL" clId="{DB994499-146A-4627-BC10-E11F8F3232B7}" dt="2023-09-18T06:24:59.899" v="385" actId="20577"/>
          <ac:spMkLst>
            <pc:docMk/>
            <pc:sldMk cId="1756667887" sldId="278"/>
            <ac:spMk id="46" creationId="{D9335807-F594-E447-1914-594934CAD1CB}"/>
          </ac:spMkLst>
        </pc:spChg>
        <pc:spChg chg="add mod">
          <ac:chgData name="白石 卓也(ft102209ck)" userId="553a52c3-1fdf-4da3-a984-dc5c159b1850" providerId="ADAL" clId="{DB994499-146A-4627-BC10-E11F8F3232B7}" dt="2023-09-18T06:59:24.591" v="765" actId="1037"/>
          <ac:spMkLst>
            <pc:docMk/>
            <pc:sldMk cId="1756667887" sldId="278"/>
            <ac:spMk id="47" creationId="{8D155C0E-0459-1F55-63AF-C6FB35F9DDF5}"/>
          </ac:spMkLst>
        </pc:spChg>
        <pc:spChg chg="add del mod">
          <ac:chgData name="白石 卓也(ft102209ck)" userId="553a52c3-1fdf-4da3-a984-dc5c159b1850" providerId="ADAL" clId="{DB994499-146A-4627-BC10-E11F8F3232B7}" dt="2023-09-18T06:20:49.139" v="320" actId="478"/>
          <ac:spMkLst>
            <pc:docMk/>
            <pc:sldMk cId="1756667887" sldId="278"/>
            <ac:spMk id="52" creationId="{677B4903-B8EF-1969-1D3D-55C024D169A0}"/>
          </ac:spMkLst>
        </pc:spChg>
        <pc:spChg chg="add mod">
          <ac:chgData name="白石 卓也(ft102209ck)" userId="553a52c3-1fdf-4da3-a984-dc5c159b1850" providerId="ADAL" clId="{DB994499-146A-4627-BC10-E11F8F3232B7}" dt="2023-09-18T06:59:28.519" v="766" actId="1037"/>
          <ac:spMkLst>
            <pc:docMk/>
            <pc:sldMk cId="1756667887" sldId="278"/>
            <ac:spMk id="53" creationId="{E46ED6CF-8CF5-8EA1-2AAF-60F666AE5E09}"/>
          </ac:spMkLst>
        </pc:spChg>
        <pc:spChg chg="add mod">
          <ac:chgData name="白石 卓也(ft102209ck)" userId="553a52c3-1fdf-4da3-a984-dc5c159b1850" providerId="ADAL" clId="{DB994499-146A-4627-BC10-E11F8F3232B7}" dt="2023-09-18T06:59:28.519" v="766" actId="1037"/>
          <ac:spMkLst>
            <pc:docMk/>
            <pc:sldMk cId="1756667887" sldId="278"/>
            <ac:spMk id="54" creationId="{2DD06286-0380-C3E8-FE3A-E7C9CCEEDB34}"/>
          </ac:spMkLst>
        </pc:spChg>
        <pc:spChg chg="add mod">
          <ac:chgData name="白石 卓也(ft102209ck)" userId="553a52c3-1fdf-4da3-a984-dc5c159b1850" providerId="ADAL" clId="{DB994499-146A-4627-BC10-E11F8F3232B7}" dt="2023-09-18T06:59:24.591" v="765" actId="1037"/>
          <ac:spMkLst>
            <pc:docMk/>
            <pc:sldMk cId="1756667887" sldId="278"/>
            <ac:spMk id="57" creationId="{CC16686C-734B-B619-4F54-7428FA4C3FC8}"/>
          </ac:spMkLst>
        </pc:spChg>
        <pc:spChg chg="add mod">
          <ac:chgData name="白石 卓也(ft102209ck)" userId="553a52c3-1fdf-4da3-a984-dc5c159b1850" providerId="ADAL" clId="{DB994499-146A-4627-BC10-E11F8F3232B7}" dt="2023-09-18T06:59:28.519" v="766" actId="1037"/>
          <ac:spMkLst>
            <pc:docMk/>
            <pc:sldMk cId="1756667887" sldId="278"/>
            <ac:spMk id="69" creationId="{E47DB58B-CBA5-217A-F2F9-49A29D146EF8}"/>
          </ac:spMkLst>
        </pc:spChg>
        <pc:spChg chg="add mod">
          <ac:chgData name="白石 卓也(ft102209ck)" userId="553a52c3-1fdf-4da3-a984-dc5c159b1850" providerId="ADAL" clId="{DB994499-146A-4627-BC10-E11F8F3232B7}" dt="2023-09-18T06:59:28.519" v="766" actId="1037"/>
          <ac:spMkLst>
            <pc:docMk/>
            <pc:sldMk cId="1756667887" sldId="278"/>
            <ac:spMk id="72" creationId="{22343C2E-DD38-D4FB-8E73-2032B146F867}"/>
          </ac:spMkLst>
        </pc:spChg>
        <pc:spChg chg="add mod ord">
          <ac:chgData name="白石 卓也(ft102209ck)" userId="553a52c3-1fdf-4da3-a984-dc5c159b1850" providerId="ADAL" clId="{DB994499-146A-4627-BC10-E11F8F3232B7}" dt="2023-09-18T07:23:02.918" v="1138" actId="1076"/>
          <ac:spMkLst>
            <pc:docMk/>
            <pc:sldMk cId="1756667887" sldId="278"/>
            <ac:spMk id="73" creationId="{5D701843-E56F-3EAE-78AE-3B0E167E5049}"/>
          </ac:spMkLst>
        </pc:spChg>
        <pc:spChg chg="add mod">
          <ac:chgData name="白石 卓也(ft102209ck)" userId="553a52c3-1fdf-4da3-a984-dc5c159b1850" providerId="ADAL" clId="{DB994499-146A-4627-BC10-E11F8F3232B7}" dt="2023-09-18T06:59:19.144" v="763" actId="1037"/>
          <ac:spMkLst>
            <pc:docMk/>
            <pc:sldMk cId="1756667887" sldId="278"/>
            <ac:spMk id="80" creationId="{27A64B2D-70DE-287A-D1D6-76F4F2E988FF}"/>
          </ac:spMkLst>
        </pc:spChg>
        <pc:spChg chg="add mod">
          <ac:chgData name="白石 卓也(ft102209ck)" userId="553a52c3-1fdf-4da3-a984-dc5c159b1850" providerId="ADAL" clId="{DB994499-146A-4627-BC10-E11F8F3232B7}" dt="2023-09-18T06:59:19.144" v="763" actId="1037"/>
          <ac:spMkLst>
            <pc:docMk/>
            <pc:sldMk cId="1756667887" sldId="278"/>
            <ac:spMk id="85" creationId="{6225B13E-E705-B708-424B-B1867B3774F8}"/>
          </ac:spMkLst>
        </pc:spChg>
        <pc:spChg chg="add mod">
          <ac:chgData name="白石 卓也(ft102209ck)" userId="553a52c3-1fdf-4da3-a984-dc5c159b1850" providerId="ADAL" clId="{DB994499-146A-4627-BC10-E11F8F3232B7}" dt="2023-09-18T07:22:37.445" v="1123" actId="692"/>
          <ac:spMkLst>
            <pc:docMk/>
            <pc:sldMk cId="1756667887" sldId="278"/>
            <ac:spMk id="86" creationId="{44D6044A-947C-D827-73E3-F61927213EA6}"/>
          </ac:spMkLst>
        </pc:spChg>
        <pc:picChg chg="add mod">
          <ac:chgData name="白石 卓也(ft102209ck)" userId="553a52c3-1fdf-4da3-a984-dc5c159b1850" providerId="ADAL" clId="{DB994499-146A-4627-BC10-E11F8F3232B7}" dt="2023-09-18T06:59:19.144" v="763" actId="1037"/>
          <ac:picMkLst>
            <pc:docMk/>
            <pc:sldMk cId="1756667887" sldId="278"/>
            <ac:picMk id="5" creationId="{C29E9EA4-1209-69C6-CB70-52DDA3B74B7B}"/>
          </ac:picMkLst>
        </pc:picChg>
        <pc:picChg chg="add del">
          <ac:chgData name="白石 卓也(ft102209ck)" userId="553a52c3-1fdf-4da3-a984-dc5c159b1850" providerId="ADAL" clId="{DB994499-146A-4627-BC10-E11F8F3232B7}" dt="2023-09-18T06:00:25.857" v="41" actId="22"/>
          <ac:picMkLst>
            <pc:docMk/>
            <pc:sldMk cId="1756667887" sldId="278"/>
            <ac:picMk id="12" creationId="{859D35EA-B208-668E-1E0F-D637389DD70A}"/>
          </ac:picMkLst>
        </pc:picChg>
        <pc:picChg chg="add mod">
          <ac:chgData name="白石 卓也(ft102209ck)" userId="553a52c3-1fdf-4da3-a984-dc5c159b1850" providerId="ADAL" clId="{DB994499-146A-4627-BC10-E11F8F3232B7}" dt="2023-09-18T06:59:19.144" v="763" actId="1037"/>
          <ac:picMkLst>
            <pc:docMk/>
            <pc:sldMk cId="1756667887" sldId="278"/>
            <ac:picMk id="14" creationId="{A0EDA5C5-53A4-E8BF-8A75-D8BE5583AE1A}"/>
          </ac:picMkLst>
        </pc:picChg>
        <pc:picChg chg="add mod">
          <ac:chgData name="白石 卓也(ft102209ck)" userId="553a52c3-1fdf-4da3-a984-dc5c159b1850" providerId="ADAL" clId="{DB994499-146A-4627-BC10-E11F8F3232B7}" dt="2023-09-18T06:59:24.591" v="765" actId="1037"/>
          <ac:picMkLst>
            <pc:docMk/>
            <pc:sldMk cId="1756667887" sldId="278"/>
            <ac:picMk id="19" creationId="{90AEAC89-2B71-E865-D133-B6E97429B58A}"/>
          </ac:picMkLst>
        </pc:picChg>
        <pc:picChg chg="add del mod">
          <ac:chgData name="白石 卓也(ft102209ck)" userId="553a52c3-1fdf-4da3-a984-dc5c159b1850" providerId="ADAL" clId="{DB994499-146A-4627-BC10-E11F8F3232B7}" dt="2023-09-18T06:28:45.393" v="407" actId="478"/>
          <ac:picMkLst>
            <pc:docMk/>
            <pc:sldMk cId="1756667887" sldId="278"/>
            <ac:picMk id="21" creationId="{DB8A9386-2A89-D000-9D46-33AC62FBF2BD}"/>
          </ac:picMkLst>
        </pc:picChg>
        <pc:picChg chg="add del">
          <ac:chgData name="白石 卓也(ft102209ck)" userId="553a52c3-1fdf-4da3-a984-dc5c159b1850" providerId="ADAL" clId="{DB994499-146A-4627-BC10-E11F8F3232B7}" dt="2023-09-18T06:10:40.765" v="123" actId="22"/>
          <ac:picMkLst>
            <pc:docMk/>
            <pc:sldMk cId="1756667887" sldId="278"/>
            <ac:picMk id="33" creationId="{C9BDBD6C-6D71-2416-28EB-C0B3C0504EBE}"/>
          </ac:picMkLst>
        </pc:picChg>
        <pc:picChg chg="add mod">
          <ac:chgData name="白石 卓也(ft102209ck)" userId="553a52c3-1fdf-4da3-a984-dc5c159b1850" providerId="ADAL" clId="{DB994499-146A-4627-BC10-E11F8F3232B7}" dt="2023-09-18T06:59:24.591" v="765" actId="1037"/>
          <ac:picMkLst>
            <pc:docMk/>
            <pc:sldMk cId="1756667887" sldId="278"/>
            <ac:picMk id="35" creationId="{34A32254-C143-FB8B-9338-4730CFB1492F}"/>
          </ac:picMkLst>
        </pc:picChg>
        <pc:picChg chg="add del">
          <ac:chgData name="白石 卓也(ft102209ck)" userId="553a52c3-1fdf-4da3-a984-dc5c159b1850" providerId="ADAL" clId="{DB994499-146A-4627-BC10-E11F8F3232B7}" dt="2023-09-18T06:16:02.148" v="194" actId="22"/>
          <ac:picMkLst>
            <pc:docMk/>
            <pc:sldMk cId="1756667887" sldId="278"/>
            <ac:picMk id="41" creationId="{B5EB11D3-8FCD-7120-9C63-4ECD04943918}"/>
          </ac:picMkLst>
        </pc:picChg>
        <pc:picChg chg="add mod">
          <ac:chgData name="白石 卓也(ft102209ck)" userId="553a52c3-1fdf-4da3-a984-dc5c159b1850" providerId="ADAL" clId="{DB994499-146A-4627-BC10-E11F8F3232B7}" dt="2023-09-18T06:59:24.591" v="765" actId="1037"/>
          <ac:picMkLst>
            <pc:docMk/>
            <pc:sldMk cId="1756667887" sldId="278"/>
            <ac:picMk id="43" creationId="{9C6AF132-E16F-4A8F-97ED-419DEBEAEFB3}"/>
          </ac:picMkLst>
        </pc:picChg>
        <pc:picChg chg="add mod ord">
          <ac:chgData name="白石 卓也(ft102209ck)" userId="553a52c3-1fdf-4da3-a984-dc5c159b1850" providerId="ADAL" clId="{DB994499-146A-4627-BC10-E11F8F3232B7}" dt="2023-09-18T06:59:24.591" v="765" actId="1037"/>
          <ac:picMkLst>
            <pc:docMk/>
            <pc:sldMk cId="1756667887" sldId="278"/>
            <ac:picMk id="59" creationId="{549DCC78-D69D-552D-FE4D-7F8CB11567EC}"/>
          </ac:picMkLst>
        </pc:picChg>
        <pc:picChg chg="add mod">
          <ac:chgData name="白石 卓也(ft102209ck)" userId="553a52c3-1fdf-4da3-a984-dc5c159b1850" providerId="ADAL" clId="{DB994499-146A-4627-BC10-E11F8F3232B7}" dt="2023-09-18T06:59:28.519" v="766" actId="1037"/>
          <ac:picMkLst>
            <pc:docMk/>
            <pc:sldMk cId="1756667887" sldId="278"/>
            <ac:picMk id="64" creationId="{2ADB6820-2B71-271D-68F6-F1BB958669DF}"/>
          </ac:picMkLst>
        </pc:picChg>
        <pc:picChg chg="add mod">
          <ac:chgData name="白石 卓也(ft102209ck)" userId="553a52c3-1fdf-4da3-a984-dc5c159b1850" providerId="ADAL" clId="{DB994499-146A-4627-BC10-E11F8F3232B7}" dt="2023-09-18T06:59:28.519" v="766" actId="1037"/>
          <ac:picMkLst>
            <pc:docMk/>
            <pc:sldMk cId="1756667887" sldId="278"/>
            <ac:picMk id="66" creationId="{30AC110A-9432-CB60-9CD6-BCE17F7C54C4}"/>
          </ac:picMkLst>
        </pc:picChg>
        <pc:picChg chg="add del mod modCrop">
          <ac:chgData name="白石 卓也(ft102209ck)" userId="553a52c3-1fdf-4da3-a984-dc5c159b1850" providerId="ADAL" clId="{DB994499-146A-4627-BC10-E11F8F3232B7}" dt="2023-09-18T06:56:52.039" v="717" actId="478"/>
          <ac:picMkLst>
            <pc:docMk/>
            <pc:sldMk cId="1756667887" sldId="278"/>
            <ac:picMk id="75" creationId="{6D0FAE08-4078-639C-E6D3-5EF0F8F8B623}"/>
          </ac:picMkLst>
        </pc:picChg>
        <pc:picChg chg="add mod">
          <ac:chgData name="白石 卓也(ft102209ck)" userId="553a52c3-1fdf-4da3-a984-dc5c159b1850" providerId="ADAL" clId="{DB994499-146A-4627-BC10-E11F8F3232B7}" dt="2023-09-18T06:59:19.144" v="763" actId="1037"/>
          <ac:picMkLst>
            <pc:docMk/>
            <pc:sldMk cId="1756667887" sldId="278"/>
            <ac:picMk id="77" creationId="{3D8F0FD7-DEEA-E296-0B48-B6593B0879AB}"/>
          </ac:picMkLst>
        </pc:picChg>
        <pc:picChg chg="add mod">
          <ac:chgData name="白石 卓也(ft102209ck)" userId="553a52c3-1fdf-4da3-a984-dc5c159b1850" providerId="ADAL" clId="{DB994499-146A-4627-BC10-E11F8F3232B7}" dt="2023-09-18T06:59:19.144" v="763" actId="1037"/>
          <ac:picMkLst>
            <pc:docMk/>
            <pc:sldMk cId="1756667887" sldId="278"/>
            <ac:picMk id="83" creationId="{A648A534-30B5-8AFE-4814-139117C55514}"/>
          </ac:picMkLst>
        </pc:picChg>
        <pc:cxnChg chg="add mod">
          <ac:chgData name="白石 卓也(ft102209ck)" userId="553a52c3-1fdf-4da3-a984-dc5c159b1850" providerId="ADAL" clId="{DB994499-146A-4627-BC10-E11F8F3232B7}" dt="2023-09-18T06:59:19.144" v="763" actId="1037"/>
          <ac:cxnSpMkLst>
            <pc:docMk/>
            <pc:sldMk cId="1756667887" sldId="278"/>
            <ac:cxnSpMk id="7" creationId="{A4A4B828-9234-FC72-AF0A-566391E5D25C}"/>
          </ac:cxnSpMkLst>
        </pc:cxnChg>
        <pc:cxnChg chg="add mod">
          <ac:chgData name="白石 卓也(ft102209ck)" userId="553a52c3-1fdf-4da3-a984-dc5c159b1850" providerId="ADAL" clId="{DB994499-146A-4627-BC10-E11F8F3232B7}" dt="2023-09-18T06:59:19.144" v="763" actId="1037"/>
          <ac:cxnSpMkLst>
            <pc:docMk/>
            <pc:sldMk cId="1756667887" sldId="278"/>
            <ac:cxnSpMk id="15" creationId="{61C371B9-A225-02F3-8924-6FEA4ADBE757}"/>
          </ac:cxnSpMkLst>
        </pc:cxnChg>
        <pc:cxnChg chg="add mod">
          <ac:chgData name="白石 卓也(ft102209ck)" userId="553a52c3-1fdf-4da3-a984-dc5c159b1850" providerId="ADAL" clId="{DB994499-146A-4627-BC10-E11F8F3232B7}" dt="2023-09-18T06:59:24.591" v="765" actId="1037"/>
          <ac:cxnSpMkLst>
            <pc:docMk/>
            <pc:sldMk cId="1756667887" sldId="278"/>
            <ac:cxnSpMk id="22" creationId="{37D70BD5-CB7C-2D54-8824-5C92A05B3E9B}"/>
          </ac:cxnSpMkLst>
        </pc:cxnChg>
        <pc:cxnChg chg="add mod">
          <ac:chgData name="白石 卓也(ft102209ck)" userId="553a52c3-1fdf-4da3-a984-dc5c159b1850" providerId="ADAL" clId="{DB994499-146A-4627-BC10-E11F8F3232B7}" dt="2023-09-18T06:59:24.591" v="765" actId="1037"/>
          <ac:cxnSpMkLst>
            <pc:docMk/>
            <pc:sldMk cId="1756667887" sldId="278"/>
            <ac:cxnSpMk id="26" creationId="{169C4E60-47E1-3D3B-6B23-70DB59428E34}"/>
          </ac:cxnSpMkLst>
        </pc:cxnChg>
        <pc:cxnChg chg="add mod">
          <ac:chgData name="白石 卓也(ft102209ck)" userId="553a52c3-1fdf-4da3-a984-dc5c159b1850" providerId="ADAL" clId="{DB994499-146A-4627-BC10-E11F8F3232B7}" dt="2023-09-18T06:59:24.591" v="765" actId="1037"/>
          <ac:cxnSpMkLst>
            <pc:docMk/>
            <pc:sldMk cId="1756667887" sldId="278"/>
            <ac:cxnSpMk id="36" creationId="{D7880410-0AE2-2807-958C-0B42F256B53A}"/>
          </ac:cxnSpMkLst>
        </pc:cxnChg>
        <pc:cxnChg chg="add mod">
          <ac:chgData name="白石 卓也(ft102209ck)" userId="553a52c3-1fdf-4da3-a984-dc5c159b1850" providerId="ADAL" clId="{DB994499-146A-4627-BC10-E11F8F3232B7}" dt="2023-09-18T06:59:24.591" v="765" actId="1037"/>
          <ac:cxnSpMkLst>
            <pc:docMk/>
            <pc:sldMk cId="1756667887" sldId="278"/>
            <ac:cxnSpMk id="55" creationId="{9DC8012B-D7A3-BBDC-F8B5-B745AD20CAEB}"/>
          </ac:cxnSpMkLst>
        </pc:cxnChg>
        <pc:cxnChg chg="add mod">
          <ac:chgData name="白石 卓也(ft102209ck)" userId="553a52c3-1fdf-4da3-a984-dc5c159b1850" providerId="ADAL" clId="{DB994499-146A-4627-BC10-E11F8F3232B7}" dt="2023-09-18T06:59:28.519" v="766" actId="1037"/>
          <ac:cxnSpMkLst>
            <pc:docMk/>
            <pc:sldMk cId="1756667887" sldId="278"/>
            <ac:cxnSpMk id="67" creationId="{9C8E7B17-92EA-8439-24E1-20A9C25135AE}"/>
          </ac:cxnSpMkLst>
        </pc:cxnChg>
        <pc:cxnChg chg="add mod">
          <ac:chgData name="白石 卓也(ft102209ck)" userId="553a52c3-1fdf-4da3-a984-dc5c159b1850" providerId="ADAL" clId="{DB994499-146A-4627-BC10-E11F8F3232B7}" dt="2023-09-18T06:59:28.519" v="766" actId="1037"/>
          <ac:cxnSpMkLst>
            <pc:docMk/>
            <pc:sldMk cId="1756667887" sldId="278"/>
            <ac:cxnSpMk id="70" creationId="{C81A86A5-5F70-28A0-27E3-D997A1E5DE95}"/>
          </ac:cxnSpMkLst>
        </pc:cxnChg>
        <pc:cxnChg chg="add mod">
          <ac:chgData name="白石 卓也(ft102209ck)" userId="553a52c3-1fdf-4da3-a984-dc5c159b1850" providerId="ADAL" clId="{DB994499-146A-4627-BC10-E11F8F3232B7}" dt="2023-09-18T06:59:19.144" v="763" actId="1037"/>
          <ac:cxnSpMkLst>
            <pc:docMk/>
            <pc:sldMk cId="1756667887" sldId="278"/>
            <ac:cxnSpMk id="78" creationId="{D44A2A39-4A14-A217-8FDA-512C0D4C34FD}"/>
          </ac:cxnSpMkLst>
        </pc:cxnChg>
        <pc:cxnChg chg="add mod">
          <ac:chgData name="白石 卓也(ft102209ck)" userId="553a52c3-1fdf-4da3-a984-dc5c159b1850" providerId="ADAL" clId="{DB994499-146A-4627-BC10-E11F8F3232B7}" dt="2023-09-18T06:59:19.144" v="763" actId="1037"/>
          <ac:cxnSpMkLst>
            <pc:docMk/>
            <pc:sldMk cId="1756667887" sldId="278"/>
            <ac:cxnSpMk id="84" creationId="{9FF0978E-FDE5-6CEA-0771-D38863CC6F5B}"/>
          </ac:cxnSpMkLst>
        </pc:cxnChg>
      </pc:sldChg>
      <pc:sldChg chg="new del">
        <pc:chgData name="白石 卓也(ft102209ck)" userId="553a52c3-1fdf-4da3-a984-dc5c159b1850" providerId="ADAL" clId="{DB994499-146A-4627-BC10-E11F8F3232B7}" dt="2023-09-18T06:37:43.298" v="506" actId="47"/>
        <pc:sldMkLst>
          <pc:docMk/>
          <pc:sldMk cId="3970560344" sldId="279"/>
        </pc:sldMkLst>
      </pc:sldChg>
      <pc:sldChg chg="addSp delSp modSp add mod">
        <pc:chgData name="白石 卓也(ft102209ck)" userId="553a52c3-1fdf-4da3-a984-dc5c159b1850" providerId="ADAL" clId="{DB994499-146A-4627-BC10-E11F8F3232B7}" dt="2023-09-18T06:45:58.613" v="626" actId="1076"/>
        <pc:sldMkLst>
          <pc:docMk/>
          <pc:sldMk cId="883263867" sldId="280"/>
        </pc:sldMkLst>
        <pc:spChg chg="mod">
          <ac:chgData name="白石 卓也(ft102209ck)" userId="553a52c3-1fdf-4da3-a984-dc5c159b1850" providerId="ADAL" clId="{DB994499-146A-4627-BC10-E11F8F3232B7}" dt="2023-09-18T06:41:52.512" v="586" actId="20577"/>
          <ac:spMkLst>
            <pc:docMk/>
            <pc:sldMk cId="883263867" sldId="280"/>
            <ac:spMk id="2" creationId="{99354BFF-BB12-F28F-5AF7-6ABE132C9493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9" creationId="{30977311-1E53-F2CD-567C-D285A781B6E2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10" creationId="{2A91A596-8BFD-6078-9D4C-56E5AA7B488C}"/>
          </ac:spMkLst>
        </pc:spChg>
        <pc:spChg chg="add mod">
          <ac:chgData name="白石 卓也(ft102209ck)" userId="553a52c3-1fdf-4da3-a984-dc5c159b1850" providerId="ADAL" clId="{DB994499-146A-4627-BC10-E11F8F3232B7}" dt="2023-09-18T06:42:16.683" v="592" actId="1076"/>
          <ac:spMkLst>
            <pc:docMk/>
            <pc:sldMk cId="883263867" sldId="280"/>
            <ac:spMk id="11" creationId="{51AD9E76-4CB4-8978-BA8D-878788567725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17" creationId="{128FC556-DD7B-6B74-6D26-18492C62586D}"/>
          </ac:spMkLst>
        </pc:spChg>
        <pc:spChg chg="add mod">
          <ac:chgData name="白石 卓也(ft102209ck)" userId="553a52c3-1fdf-4da3-a984-dc5c159b1850" providerId="ADAL" clId="{DB994499-146A-4627-BC10-E11F8F3232B7}" dt="2023-09-18T06:45:00.005" v="621" actId="1076"/>
          <ac:spMkLst>
            <pc:docMk/>
            <pc:sldMk cId="883263867" sldId="280"/>
            <ac:spMk id="18" creationId="{1E2D8803-8A02-23E1-4C5C-D9EAE1714EE6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24" creationId="{5A917387-10BE-235F-CF0F-704FE810E7D4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27" creationId="{43F6049E-796F-44A1-6A9D-4847A6ED6001}"/>
          </ac:spMkLst>
        </pc:spChg>
        <pc:spChg chg="add mod">
          <ac:chgData name="白石 卓也(ft102209ck)" userId="553a52c3-1fdf-4da3-a984-dc5c159b1850" providerId="ADAL" clId="{DB994499-146A-4627-BC10-E11F8F3232B7}" dt="2023-09-18T06:43:22.372" v="604" actId="1076"/>
          <ac:spMkLst>
            <pc:docMk/>
            <pc:sldMk cId="883263867" sldId="280"/>
            <ac:spMk id="30" creationId="{85C95ECD-3814-B9D5-E0E2-3141879532AA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31" creationId="{F5FC9E90-675A-8CC1-C717-D6C41839C095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38" creationId="{FB5A38EC-3D2C-64B7-9676-1E79809F3A33}"/>
          </ac:spMkLst>
        </pc:spChg>
        <pc:spChg chg="add mod">
          <ac:chgData name="白石 卓也(ft102209ck)" userId="553a52c3-1fdf-4da3-a984-dc5c159b1850" providerId="ADAL" clId="{DB994499-146A-4627-BC10-E11F8F3232B7}" dt="2023-09-18T06:43:43.996" v="613" actId="1076"/>
          <ac:spMkLst>
            <pc:docMk/>
            <pc:sldMk cId="883263867" sldId="280"/>
            <ac:spMk id="40" creationId="{9D582C0F-DE42-2AA3-2595-7D92C1CAF414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44" creationId="{E406CF07-1072-7D32-B614-069E66C289B6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47" creationId="{8D155C0E-0459-1F55-63AF-C6FB35F9DDF5}"/>
          </ac:spMkLst>
        </pc:spChg>
        <pc:spChg chg="add mod">
          <ac:chgData name="白石 卓也(ft102209ck)" userId="553a52c3-1fdf-4da3-a984-dc5c159b1850" providerId="ADAL" clId="{DB994499-146A-4627-BC10-E11F8F3232B7}" dt="2023-09-18T06:45:58.613" v="626" actId="1076"/>
          <ac:spMkLst>
            <pc:docMk/>
            <pc:sldMk cId="883263867" sldId="280"/>
            <ac:spMk id="49" creationId="{A7642CEB-ECA2-6935-0F83-710B54729F34}"/>
          </ac:spMkLst>
        </pc:spChg>
        <pc:spChg chg="mod">
          <ac:chgData name="白石 卓也(ft102209ck)" userId="553a52c3-1fdf-4da3-a984-dc5c159b1850" providerId="ADAL" clId="{DB994499-146A-4627-BC10-E11F8F3232B7}" dt="2023-09-18T06:41:14.018" v="544" actId="14100"/>
          <ac:spMkLst>
            <pc:docMk/>
            <pc:sldMk cId="883263867" sldId="280"/>
            <ac:spMk id="53" creationId="{E46ED6CF-8CF5-8EA1-2AAF-60F666AE5E09}"/>
          </ac:spMkLst>
        </pc:spChg>
        <pc:spChg chg="mod">
          <ac:chgData name="白石 卓也(ft102209ck)" userId="553a52c3-1fdf-4da3-a984-dc5c159b1850" providerId="ADAL" clId="{DB994499-146A-4627-BC10-E11F8F3232B7}" dt="2023-09-18T06:41:16.842" v="545" actId="1076"/>
          <ac:spMkLst>
            <pc:docMk/>
            <pc:sldMk cId="883263867" sldId="280"/>
            <ac:spMk id="54" creationId="{2DD06286-0380-C3E8-FE3A-E7C9CCEEDB34}"/>
          </ac:spMkLst>
        </pc:spChg>
        <pc:spChg chg="del">
          <ac:chgData name="白石 卓也(ft102209ck)" userId="553a52c3-1fdf-4da3-a984-dc5c159b1850" providerId="ADAL" clId="{DB994499-146A-4627-BC10-E11F8F3232B7}" dt="2023-09-18T06:37:47.649" v="507" actId="478"/>
          <ac:spMkLst>
            <pc:docMk/>
            <pc:sldMk cId="883263867" sldId="280"/>
            <ac:spMk id="57" creationId="{CC16686C-734B-B619-4F54-7428FA4C3FC8}"/>
          </ac:spMkLst>
        </pc:spChg>
        <pc:spChg chg="mod">
          <ac:chgData name="白石 卓也(ft102209ck)" userId="553a52c3-1fdf-4da3-a984-dc5c159b1850" providerId="ADAL" clId="{DB994499-146A-4627-BC10-E11F8F3232B7}" dt="2023-09-18T06:41:22.648" v="552" actId="1035"/>
          <ac:spMkLst>
            <pc:docMk/>
            <pc:sldMk cId="883263867" sldId="280"/>
            <ac:spMk id="69" creationId="{E47DB58B-CBA5-217A-F2F9-49A29D146EF8}"/>
          </ac:spMkLst>
        </pc:spChg>
        <pc:spChg chg="mod">
          <ac:chgData name="白石 卓也(ft102209ck)" userId="553a52c3-1fdf-4da3-a984-dc5c159b1850" providerId="ADAL" clId="{DB994499-146A-4627-BC10-E11F8F3232B7}" dt="2023-09-18T06:37:51.490" v="508" actId="1076"/>
          <ac:spMkLst>
            <pc:docMk/>
            <pc:sldMk cId="883263867" sldId="280"/>
            <ac:spMk id="72" creationId="{22343C2E-DD38-D4FB-8E73-2032B146F867}"/>
          </ac:spMkLst>
        </pc:spChg>
        <pc:picChg chg="add mod">
          <ac:chgData name="白石 卓也(ft102209ck)" userId="553a52c3-1fdf-4da3-a984-dc5c159b1850" providerId="ADAL" clId="{DB994499-146A-4627-BC10-E11F8F3232B7}" dt="2023-09-18T06:43:16.540" v="601" actId="14100"/>
          <ac:picMkLst>
            <pc:docMk/>
            <pc:sldMk cId="883263867" sldId="280"/>
            <ac:picMk id="4" creationId="{B5485E8F-5F99-8C90-6325-163277BCD083}"/>
          </ac:picMkLst>
        </pc:picChg>
        <pc:picChg chg="del">
          <ac:chgData name="白石 卓也(ft102209ck)" userId="553a52c3-1fdf-4da3-a984-dc5c159b1850" providerId="ADAL" clId="{DB994499-146A-4627-BC10-E11F8F3232B7}" dt="2023-09-18T06:37:47.649" v="507" actId="478"/>
          <ac:picMkLst>
            <pc:docMk/>
            <pc:sldMk cId="883263867" sldId="280"/>
            <ac:picMk id="5" creationId="{C29E9EA4-1209-69C6-CB70-52DDA3B74B7B}"/>
          </ac:picMkLst>
        </pc:picChg>
        <pc:picChg chg="del">
          <ac:chgData name="白石 卓也(ft102209ck)" userId="553a52c3-1fdf-4da3-a984-dc5c159b1850" providerId="ADAL" clId="{DB994499-146A-4627-BC10-E11F8F3232B7}" dt="2023-09-18T06:37:47.649" v="507" actId="478"/>
          <ac:picMkLst>
            <pc:docMk/>
            <pc:sldMk cId="883263867" sldId="280"/>
            <ac:picMk id="14" creationId="{A0EDA5C5-53A4-E8BF-8A75-D8BE5583AE1A}"/>
          </ac:picMkLst>
        </pc:picChg>
        <pc:picChg chg="add mod">
          <ac:chgData name="白石 卓也(ft102209ck)" userId="553a52c3-1fdf-4da3-a984-dc5c159b1850" providerId="ADAL" clId="{DB994499-146A-4627-BC10-E11F8F3232B7}" dt="2023-09-18T06:41:27.128" v="561" actId="1038"/>
          <ac:picMkLst>
            <pc:docMk/>
            <pc:sldMk cId="883263867" sldId="280"/>
            <ac:picMk id="16" creationId="{E849EF1F-7523-2BA6-D0A6-677E0C79F4C3}"/>
          </ac:picMkLst>
        </pc:picChg>
        <pc:picChg chg="del">
          <ac:chgData name="白石 卓也(ft102209ck)" userId="553a52c3-1fdf-4da3-a984-dc5c159b1850" providerId="ADAL" clId="{DB994499-146A-4627-BC10-E11F8F3232B7}" dt="2023-09-18T06:37:47.649" v="507" actId="478"/>
          <ac:picMkLst>
            <pc:docMk/>
            <pc:sldMk cId="883263867" sldId="280"/>
            <ac:picMk id="19" creationId="{90AEAC89-2B71-E865-D133-B6E97429B58A}"/>
          </ac:picMkLst>
        </pc:picChg>
        <pc:picChg chg="add mod">
          <ac:chgData name="白石 卓也(ft102209ck)" userId="553a52c3-1fdf-4da3-a984-dc5c159b1850" providerId="ADAL" clId="{DB994499-146A-4627-BC10-E11F8F3232B7}" dt="2023-09-18T06:43:14.596" v="600" actId="14100"/>
          <ac:picMkLst>
            <pc:docMk/>
            <pc:sldMk cId="883263867" sldId="280"/>
            <ac:picMk id="25" creationId="{1BB04F78-C15F-A09C-8613-7E0A203D542C}"/>
          </ac:picMkLst>
        </pc:picChg>
        <pc:picChg chg="add mod">
          <ac:chgData name="白石 卓也(ft102209ck)" userId="553a52c3-1fdf-4da3-a984-dc5c159b1850" providerId="ADAL" clId="{DB994499-146A-4627-BC10-E11F8F3232B7}" dt="2023-09-18T06:43:38.307" v="610" actId="14100"/>
          <ac:picMkLst>
            <pc:docMk/>
            <pc:sldMk cId="883263867" sldId="280"/>
            <ac:picMk id="33" creationId="{2A8516D8-D2B8-D3AC-7EAC-E9B7AADA0DF5}"/>
          </ac:picMkLst>
        </pc:picChg>
        <pc:picChg chg="del">
          <ac:chgData name="白石 卓也(ft102209ck)" userId="553a52c3-1fdf-4da3-a984-dc5c159b1850" providerId="ADAL" clId="{DB994499-146A-4627-BC10-E11F8F3232B7}" dt="2023-09-18T06:37:47.649" v="507" actId="478"/>
          <ac:picMkLst>
            <pc:docMk/>
            <pc:sldMk cId="883263867" sldId="280"/>
            <ac:picMk id="35" creationId="{34A32254-C143-FB8B-9338-4730CFB1492F}"/>
          </ac:picMkLst>
        </pc:picChg>
        <pc:picChg chg="add mod">
          <ac:chgData name="白石 卓也(ft102209ck)" userId="553a52c3-1fdf-4da3-a984-dc5c159b1850" providerId="ADAL" clId="{DB994499-146A-4627-BC10-E11F8F3232B7}" dt="2023-09-18T06:45:58.613" v="626" actId="1076"/>
          <ac:picMkLst>
            <pc:docMk/>
            <pc:sldMk cId="883263867" sldId="280"/>
            <ac:picMk id="42" creationId="{57AA8D12-1D9F-7C81-8A98-BDED2A17E281}"/>
          </ac:picMkLst>
        </pc:picChg>
        <pc:picChg chg="del">
          <ac:chgData name="白石 卓也(ft102209ck)" userId="553a52c3-1fdf-4da3-a984-dc5c159b1850" providerId="ADAL" clId="{DB994499-146A-4627-BC10-E11F8F3232B7}" dt="2023-09-18T06:37:47.649" v="507" actId="478"/>
          <ac:picMkLst>
            <pc:docMk/>
            <pc:sldMk cId="883263867" sldId="280"/>
            <ac:picMk id="43" creationId="{9C6AF132-E16F-4A8F-97ED-419DEBEAEFB3}"/>
          </ac:picMkLst>
        </pc:picChg>
        <pc:picChg chg="del">
          <ac:chgData name="白石 卓也(ft102209ck)" userId="553a52c3-1fdf-4da3-a984-dc5c159b1850" providerId="ADAL" clId="{DB994499-146A-4627-BC10-E11F8F3232B7}" dt="2023-09-18T06:37:47.649" v="507" actId="478"/>
          <ac:picMkLst>
            <pc:docMk/>
            <pc:sldMk cId="883263867" sldId="280"/>
            <ac:picMk id="59" creationId="{549DCC78-D69D-552D-FE4D-7F8CB11567EC}"/>
          </ac:picMkLst>
        </pc:picChg>
        <pc:picChg chg="mod">
          <ac:chgData name="白石 卓也(ft102209ck)" userId="553a52c3-1fdf-4da3-a984-dc5c159b1850" providerId="ADAL" clId="{DB994499-146A-4627-BC10-E11F8F3232B7}" dt="2023-09-18T06:41:22.648" v="552" actId="1035"/>
          <ac:picMkLst>
            <pc:docMk/>
            <pc:sldMk cId="883263867" sldId="280"/>
            <ac:picMk id="64" creationId="{2ADB6820-2B71-271D-68F6-F1BB958669DF}"/>
          </ac:picMkLst>
        </pc:picChg>
        <pc:picChg chg="mod">
          <ac:chgData name="白石 卓也(ft102209ck)" userId="553a52c3-1fdf-4da3-a984-dc5c159b1850" providerId="ADAL" clId="{DB994499-146A-4627-BC10-E11F8F3232B7}" dt="2023-09-18T06:37:51.490" v="508" actId="1076"/>
          <ac:picMkLst>
            <pc:docMk/>
            <pc:sldMk cId="883263867" sldId="280"/>
            <ac:picMk id="66" creationId="{30AC110A-9432-CB60-9CD6-BCE17F7C54C4}"/>
          </ac:picMkLst>
        </pc:picChg>
        <pc:cxnChg chg="add mod">
          <ac:chgData name="白石 卓也(ft102209ck)" userId="553a52c3-1fdf-4da3-a984-dc5c159b1850" providerId="ADAL" clId="{DB994499-146A-4627-BC10-E11F8F3232B7}" dt="2023-09-18T06:43:18.668" v="602" actId="1076"/>
          <ac:cxnSpMkLst>
            <pc:docMk/>
            <pc:sldMk cId="883263867" sldId="280"/>
            <ac:cxnSpMk id="6" creationId="{3C6B0CC7-F74E-601D-6B2A-A01B2A8EF0F2}"/>
          </ac:cxnSpMkLst>
        </pc:cxnChg>
        <pc:cxnChg chg="del">
          <ac:chgData name="白石 卓也(ft102209ck)" userId="553a52c3-1fdf-4da3-a984-dc5c159b1850" providerId="ADAL" clId="{DB994499-146A-4627-BC10-E11F8F3232B7}" dt="2023-09-18T06:37:47.649" v="507" actId="478"/>
          <ac:cxnSpMkLst>
            <pc:docMk/>
            <pc:sldMk cId="883263867" sldId="280"/>
            <ac:cxnSpMk id="7" creationId="{A4A4B828-9234-FC72-AF0A-566391E5D25C}"/>
          </ac:cxnSpMkLst>
        </pc:cxnChg>
        <pc:cxnChg chg="del">
          <ac:chgData name="白石 卓也(ft102209ck)" userId="553a52c3-1fdf-4da3-a984-dc5c159b1850" providerId="ADAL" clId="{DB994499-146A-4627-BC10-E11F8F3232B7}" dt="2023-09-18T06:37:47.649" v="507" actId="478"/>
          <ac:cxnSpMkLst>
            <pc:docMk/>
            <pc:sldMk cId="883263867" sldId="280"/>
            <ac:cxnSpMk id="15" creationId="{61C371B9-A225-02F3-8924-6FEA4ADBE757}"/>
          </ac:cxnSpMkLst>
        </pc:cxnChg>
        <pc:cxnChg chg="add mod">
          <ac:chgData name="白石 卓也(ft102209ck)" userId="553a52c3-1fdf-4da3-a984-dc5c159b1850" providerId="ADAL" clId="{DB994499-146A-4627-BC10-E11F8F3232B7}" dt="2023-09-18T06:41:27.128" v="561" actId="1038"/>
          <ac:cxnSpMkLst>
            <pc:docMk/>
            <pc:sldMk cId="883263867" sldId="280"/>
            <ac:cxnSpMk id="20" creationId="{FD8F84BB-15E2-65E9-E420-AF47FA0DE801}"/>
          </ac:cxnSpMkLst>
        </pc:cxnChg>
        <pc:cxnChg chg="del">
          <ac:chgData name="白石 卓也(ft102209ck)" userId="553a52c3-1fdf-4da3-a984-dc5c159b1850" providerId="ADAL" clId="{DB994499-146A-4627-BC10-E11F8F3232B7}" dt="2023-09-18T06:37:47.649" v="507" actId="478"/>
          <ac:cxnSpMkLst>
            <pc:docMk/>
            <pc:sldMk cId="883263867" sldId="280"/>
            <ac:cxnSpMk id="22" creationId="{37D70BD5-CB7C-2D54-8824-5C92A05B3E9B}"/>
          </ac:cxnSpMkLst>
        </pc:cxnChg>
        <pc:cxnChg chg="del">
          <ac:chgData name="白石 卓也(ft102209ck)" userId="553a52c3-1fdf-4da3-a984-dc5c159b1850" providerId="ADAL" clId="{DB994499-146A-4627-BC10-E11F8F3232B7}" dt="2023-09-18T06:37:47.649" v="507" actId="478"/>
          <ac:cxnSpMkLst>
            <pc:docMk/>
            <pc:sldMk cId="883263867" sldId="280"/>
            <ac:cxnSpMk id="26" creationId="{169C4E60-47E1-3D3B-6B23-70DB59428E34}"/>
          </ac:cxnSpMkLst>
        </pc:cxnChg>
        <pc:cxnChg chg="add mod">
          <ac:chgData name="白石 卓也(ft102209ck)" userId="553a52c3-1fdf-4da3-a984-dc5c159b1850" providerId="ADAL" clId="{DB994499-146A-4627-BC10-E11F8F3232B7}" dt="2023-09-18T06:43:20.724" v="603" actId="1076"/>
          <ac:cxnSpMkLst>
            <pc:docMk/>
            <pc:sldMk cId="883263867" sldId="280"/>
            <ac:cxnSpMk id="28" creationId="{D4830955-AB97-6DBC-ED6D-EDE891A92AD4}"/>
          </ac:cxnSpMkLst>
        </pc:cxnChg>
        <pc:cxnChg chg="add mod">
          <ac:chgData name="白石 卓也(ft102209ck)" userId="553a52c3-1fdf-4da3-a984-dc5c159b1850" providerId="ADAL" clId="{DB994499-146A-4627-BC10-E11F8F3232B7}" dt="2023-09-18T06:43:40.740" v="611" actId="1076"/>
          <ac:cxnSpMkLst>
            <pc:docMk/>
            <pc:sldMk cId="883263867" sldId="280"/>
            <ac:cxnSpMk id="34" creationId="{89C090B1-02E5-E39C-D4E6-1CC3E5AFE103}"/>
          </ac:cxnSpMkLst>
        </pc:cxnChg>
        <pc:cxnChg chg="del">
          <ac:chgData name="白石 卓也(ft102209ck)" userId="553a52c3-1fdf-4da3-a984-dc5c159b1850" providerId="ADAL" clId="{DB994499-146A-4627-BC10-E11F8F3232B7}" dt="2023-09-18T06:37:47.649" v="507" actId="478"/>
          <ac:cxnSpMkLst>
            <pc:docMk/>
            <pc:sldMk cId="883263867" sldId="280"/>
            <ac:cxnSpMk id="36" creationId="{D7880410-0AE2-2807-958C-0B42F256B53A}"/>
          </ac:cxnSpMkLst>
        </pc:cxnChg>
        <pc:cxnChg chg="add mod">
          <ac:chgData name="白石 卓也(ft102209ck)" userId="553a52c3-1fdf-4da3-a984-dc5c159b1850" providerId="ADAL" clId="{DB994499-146A-4627-BC10-E11F8F3232B7}" dt="2023-09-18T06:45:58.613" v="626" actId="1076"/>
          <ac:cxnSpMkLst>
            <pc:docMk/>
            <pc:sldMk cId="883263867" sldId="280"/>
            <ac:cxnSpMk id="45" creationId="{1E4DC000-02E3-EE08-60B6-6D88A6C7A294}"/>
          </ac:cxnSpMkLst>
        </pc:cxnChg>
        <pc:cxnChg chg="del">
          <ac:chgData name="白石 卓也(ft102209ck)" userId="553a52c3-1fdf-4da3-a984-dc5c159b1850" providerId="ADAL" clId="{DB994499-146A-4627-BC10-E11F8F3232B7}" dt="2023-09-18T06:37:47.649" v="507" actId="478"/>
          <ac:cxnSpMkLst>
            <pc:docMk/>
            <pc:sldMk cId="883263867" sldId="280"/>
            <ac:cxnSpMk id="55" creationId="{9DC8012B-D7A3-BBDC-F8B5-B745AD20CAEB}"/>
          </ac:cxnSpMkLst>
        </pc:cxnChg>
        <pc:cxnChg chg="mod">
          <ac:chgData name="白石 卓也(ft102209ck)" userId="553a52c3-1fdf-4da3-a984-dc5c159b1850" providerId="ADAL" clId="{DB994499-146A-4627-BC10-E11F8F3232B7}" dt="2023-09-18T06:37:51.490" v="508" actId="1076"/>
          <ac:cxnSpMkLst>
            <pc:docMk/>
            <pc:sldMk cId="883263867" sldId="280"/>
            <ac:cxnSpMk id="67" creationId="{9C8E7B17-92EA-8439-24E1-20A9C25135AE}"/>
          </ac:cxnSpMkLst>
        </pc:cxnChg>
        <pc:cxnChg chg="mod">
          <ac:chgData name="白石 卓也(ft102209ck)" userId="553a52c3-1fdf-4da3-a984-dc5c159b1850" providerId="ADAL" clId="{DB994499-146A-4627-BC10-E11F8F3232B7}" dt="2023-09-18T06:41:22.648" v="552" actId="1035"/>
          <ac:cxnSpMkLst>
            <pc:docMk/>
            <pc:sldMk cId="883263867" sldId="280"/>
            <ac:cxnSpMk id="70" creationId="{C81A86A5-5F70-28A0-27E3-D997A1E5DE95}"/>
          </ac:cxnSpMkLst>
        </pc:cxnChg>
      </pc:sldChg>
      <pc:sldChg chg="delSp new del mod">
        <pc:chgData name="白石 卓也(ft102209ck)" userId="553a52c3-1fdf-4da3-a984-dc5c159b1850" providerId="ADAL" clId="{DB994499-146A-4627-BC10-E11F8F3232B7}" dt="2023-09-18T07:12:18.366" v="900" actId="47"/>
        <pc:sldMkLst>
          <pc:docMk/>
          <pc:sldMk cId="2448445094" sldId="281"/>
        </pc:sldMkLst>
        <pc:spChg chg="del">
          <ac:chgData name="白石 卓也(ft102209ck)" userId="553a52c3-1fdf-4da3-a984-dc5c159b1850" providerId="ADAL" clId="{DB994499-146A-4627-BC10-E11F8F3232B7}" dt="2023-09-18T07:04:21.603" v="779" actId="478"/>
          <ac:spMkLst>
            <pc:docMk/>
            <pc:sldMk cId="2448445094" sldId="281"/>
            <ac:spMk id="3" creationId="{709C2B6E-61D6-0FB8-19D2-EC8724DF619D}"/>
          </ac:spMkLst>
        </pc:spChg>
      </pc:sldChg>
      <pc:sldChg chg="addSp delSp modSp new mod">
        <pc:chgData name="白石 卓也(ft102209ck)" userId="553a52c3-1fdf-4da3-a984-dc5c159b1850" providerId="ADAL" clId="{DB994499-146A-4627-BC10-E11F8F3232B7}" dt="2023-09-18T07:09:46.469" v="870" actId="20577"/>
        <pc:sldMkLst>
          <pc:docMk/>
          <pc:sldMk cId="3793423413" sldId="282"/>
        </pc:sldMkLst>
        <pc:spChg chg="mod">
          <ac:chgData name="白石 卓也(ft102209ck)" userId="553a52c3-1fdf-4da3-a984-dc5c159b1850" providerId="ADAL" clId="{DB994499-146A-4627-BC10-E11F8F3232B7}" dt="2023-09-18T07:09:46.469" v="870" actId="20577"/>
          <ac:spMkLst>
            <pc:docMk/>
            <pc:sldMk cId="3793423413" sldId="282"/>
            <ac:spMk id="2" creationId="{56DD58CE-996B-B75D-33E5-F43D6CA09F86}"/>
          </ac:spMkLst>
        </pc:spChg>
        <pc:spChg chg="del">
          <ac:chgData name="白石 卓也(ft102209ck)" userId="553a52c3-1fdf-4da3-a984-dc5c159b1850" providerId="ADAL" clId="{DB994499-146A-4627-BC10-E11F8F3232B7}" dt="2023-09-18T07:05:00.672" v="838" actId="478"/>
          <ac:spMkLst>
            <pc:docMk/>
            <pc:sldMk cId="3793423413" sldId="282"/>
            <ac:spMk id="3" creationId="{74A60468-3946-4342-A291-75D0892D8209}"/>
          </ac:spMkLst>
        </pc:spChg>
        <pc:spChg chg="add mod">
          <ac:chgData name="白石 卓也(ft102209ck)" userId="553a52c3-1fdf-4da3-a984-dc5c159b1850" providerId="ADAL" clId="{DB994499-146A-4627-BC10-E11F8F3232B7}" dt="2023-09-18T07:09:01.264" v="859" actId="1076"/>
          <ac:spMkLst>
            <pc:docMk/>
            <pc:sldMk cId="3793423413" sldId="282"/>
            <ac:spMk id="10" creationId="{959C1E33-7623-3166-6812-B01581473380}"/>
          </ac:spMkLst>
        </pc:spChg>
        <pc:spChg chg="add mod">
          <ac:chgData name="白石 卓也(ft102209ck)" userId="553a52c3-1fdf-4da3-a984-dc5c159b1850" providerId="ADAL" clId="{DB994499-146A-4627-BC10-E11F8F3232B7}" dt="2023-09-18T07:09:38.668" v="869" actId="20577"/>
          <ac:spMkLst>
            <pc:docMk/>
            <pc:sldMk cId="3793423413" sldId="282"/>
            <ac:spMk id="15" creationId="{FA3D45BE-6388-2D92-6CF0-3F40B19C8BDA}"/>
          </ac:spMkLst>
        </pc:spChg>
        <pc:picChg chg="add mod">
          <ac:chgData name="白石 卓也(ft102209ck)" userId="553a52c3-1fdf-4da3-a984-dc5c159b1850" providerId="ADAL" clId="{DB994499-146A-4627-BC10-E11F8F3232B7}" dt="2023-09-18T07:09:03.008" v="860" actId="1076"/>
          <ac:picMkLst>
            <pc:docMk/>
            <pc:sldMk cId="3793423413" sldId="282"/>
            <ac:picMk id="5" creationId="{EECEE3B1-5583-FA6E-4F63-5CD6D5B5E84A}"/>
          </ac:picMkLst>
        </pc:picChg>
        <pc:picChg chg="add mod">
          <ac:chgData name="白石 卓也(ft102209ck)" userId="553a52c3-1fdf-4da3-a984-dc5c159b1850" providerId="ADAL" clId="{DB994499-146A-4627-BC10-E11F8F3232B7}" dt="2023-09-18T07:09:01.264" v="859" actId="1076"/>
          <ac:picMkLst>
            <pc:docMk/>
            <pc:sldMk cId="3793423413" sldId="282"/>
            <ac:picMk id="7" creationId="{C1688EFA-D224-6CF9-7C69-E30E84C86555}"/>
          </ac:picMkLst>
        </pc:picChg>
        <pc:picChg chg="add mod">
          <ac:chgData name="白石 卓也(ft102209ck)" userId="553a52c3-1fdf-4da3-a984-dc5c159b1850" providerId="ADAL" clId="{DB994499-146A-4627-BC10-E11F8F3232B7}" dt="2023-09-18T07:09:05.440" v="861" actId="1076"/>
          <ac:picMkLst>
            <pc:docMk/>
            <pc:sldMk cId="3793423413" sldId="282"/>
            <ac:picMk id="12" creationId="{6AFA4566-7433-2155-1AE2-1C31A03059FB}"/>
          </ac:picMkLst>
        </pc:picChg>
        <pc:cxnChg chg="add mod">
          <ac:chgData name="白石 卓也(ft102209ck)" userId="553a52c3-1fdf-4da3-a984-dc5c159b1850" providerId="ADAL" clId="{DB994499-146A-4627-BC10-E11F8F3232B7}" dt="2023-09-18T07:09:01.264" v="859" actId="1076"/>
          <ac:cxnSpMkLst>
            <pc:docMk/>
            <pc:sldMk cId="3793423413" sldId="282"/>
            <ac:cxnSpMk id="8" creationId="{8AE99EE5-245E-EF42-E614-0A18C07333E0}"/>
          </ac:cxnSpMkLst>
        </pc:cxnChg>
        <pc:cxnChg chg="add mod">
          <ac:chgData name="白石 卓也(ft102209ck)" userId="553a52c3-1fdf-4da3-a984-dc5c159b1850" providerId="ADAL" clId="{DB994499-146A-4627-BC10-E11F8F3232B7}" dt="2023-09-18T07:09:32.792" v="864" actId="14100"/>
          <ac:cxnSpMkLst>
            <pc:docMk/>
            <pc:sldMk cId="3793423413" sldId="282"/>
            <ac:cxnSpMk id="13" creationId="{51561F6D-BB24-4BF9-929F-D2591DBA0461}"/>
          </ac:cxnSpMkLst>
        </pc:cxnChg>
      </pc:sldChg>
      <pc:sldChg chg="new del">
        <pc:chgData name="白石 卓也(ft102209ck)" userId="553a52c3-1fdf-4da3-a984-dc5c159b1850" providerId="ADAL" clId="{DB994499-146A-4627-BC10-E11F8F3232B7}" dt="2023-09-18T07:17:58.439" v="1028" actId="47"/>
        <pc:sldMkLst>
          <pc:docMk/>
          <pc:sldMk cId="1146975061" sldId="283"/>
        </pc:sldMkLst>
      </pc:sldChg>
      <pc:sldChg chg="modSp add mod">
        <pc:chgData name="白石 卓也(ft102209ck)" userId="553a52c3-1fdf-4da3-a984-dc5c159b1850" providerId="ADAL" clId="{DB994499-146A-4627-BC10-E11F8F3232B7}" dt="2023-09-18T07:26:53.253" v="1218" actId="20577"/>
        <pc:sldMkLst>
          <pc:docMk/>
          <pc:sldMk cId="3602711527" sldId="398"/>
        </pc:sldMkLst>
        <pc:spChg chg="mod">
          <ac:chgData name="白石 卓也(ft102209ck)" userId="553a52c3-1fdf-4da3-a984-dc5c159b1850" providerId="ADAL" clId="{DB994499-146A-4627-BC10-E11F8F3232B7}" dt="2023-09-18T07:26:53.253" v="1218" actId="20577"/>
          <ac:spMkLst>
            <pc:docMk/>
            <pc:sldMk cId="3602711527" sldId="398"/>
            <ac:spMk id="5" creationId="{4297F2E4-E188-410C-93F6-35A5B76F0611}"/>
          </ac:spMkLst>
        </pc:spChg>
      </pc:sldChg>
      <pc:sldChg chg="delSp modSp add del mod modNotesTx">
        <pc:chgData name="白石 卓也(ft102209ck)" userId="553a52c3-1fdf-4da3-a984-dc5c159b1850" providerId="ADAL" clId="{DB994499-146A-4627-BC10-E11F8F3232B7}" dt="2023-09-18T09:03:02.058" v="2301" actId="20577"/>
        <pc:sldMkLst>
          <pc:docMk/>
          <pc:sldMk cId="1812794924" sldId="439"/>
        </pc:sldMkLst>
        <pc:spChg chg="mod">
          <ac:chgData name="白石 卓也(ft102209ck)" userId="553a52c3-1fdf-4da3-a984-dc5c159b1850" providerId="ADAL" clId="{DB994499-146A-4627-BC10-E11F8F3232B7}" dt="2023-09-18T07:18:07.132" v="1030" actId="20577"/>
          <ac:spMkLst>
            <pc:docMk/>
            <pc:sldMk cId="1812794924" sldId="439"/>
            <ac:spMk id="2" creationId="{00000000-0000-0000-0000-000000000000}"/>
          </ac:spMkLst>
        </pc:spChg>
        <pc:spChg chg="del">
          <ac:chgData name="白石 卓也(ft102209ck)" userId="553a52c3-1fdf-4da3-a984-dc5c159b1850" providerId="ADAL" clId="{DB994499-146A-4627-BC10-E11F8F3232B7}" dt="2023-09-18T07:19:39.734" v="1073" actId="478"/>
          <ac:spMkLst>
            <pc:docMk/>
            <pc:sldMk cId="1812794924" sldId="439"/>
            <ac:spMk id="5" creationId="{00000000-0000-0000-0000-000000000000}"/>
          </ac:spMkLst>
        </pc:spChg>
        <pc:graphicFrameChg chg="mod modGraphic">
          <ac:chgData name="白石 卓也(ft102209ck)" userId="553a52c3-1fdf-4da3-a984-dc5c159b1850" providerId="ADAL" clId="{DB994499-146A-4627-BC10-E11F8F3232B7}" dt="2023-09-18T09:03:02.058" v="2301" actId="20577"/>
          <ac:graphicFrameMkLst>
            <pc:docMk/>
            <pc:sldMk cId="1812794924" sldId="439"/>
            <ac:graphicFrameMk id="4" creationId="{00000000-0000-0000-0000-000000000000}"/>
          </ac:graphicFrameMkLst>
        </pc:graphicFrameChg>
      </pc:sldChg>
      <pc:sldChg chg="add ord">
        <pc:chgData name="白石 卓也(ft102209ck)" userId="553a52c3-1fdf-4da3-a984-dc5c159b1850" providerId="ADAL" clId="{DB994499-146A-4627-BC10-E11F8F3232B7}" dt="2023-09-18T08:59:01.468" v="2285"/>
        <pc:sldMkLst>
          <pc:docMk/>
          <pc:sldMk cId="1953917693" sldId="463"/>
        </pc:sldMkLst>
      </pc:sldChg>
      <pc:sldChg chg="addSp delSp modSp add mod ord">
        <pc:chgData name="白石 卓也(ft102209ck)" userId="553a52c3-1fdf-4da3-a984-dc5c159b1850" providerId="ADAL" clId="{DB994499-146A-4627-BC10-E11F8F3232B7}" dt="2023-09-18T07:43:37.343" v="1414" actId="1076"/>
        <pc:sldMkLst>
          <pc:docMk/>
          <pc:sldMk cId="1846388753" sldId="465"/>
        </pc:sldMkLst>
        <pc:spChg chg="mod">
          <ac:chgData name="白石 卓也(ft102209ck)" userId="553a52c3-1fdf-4da3-a984-dc5c159b1850" providerId="ADAL" clId="{DB994499-146A-4627-BC10-E11F8F3232B7}" dt="2023-09-18T07:28:53.714" v="1240" actId="20577"/>
          <ac:spMkLst>
            <pc:docMk/>
            <pc:sldMk cId="1846388753" sldId="465"/>
            <ac:spMk id="2" creationId="{00000000-0000-0000-0000-000000000000}"/>
          </ac:spMkLst>
        </pc:spChg>
        <pc:spChg chg="mod">
          <ac:chgData name="白石 卓也(ft102209ck)" userId="553a52c3-1fdf-4da3-a984-dc5c159b1850" providerId="ADAL" clId="{DB994499-146A-4627-BC10-E11F8F3232B7}" dt="2023-09-18T07:40:24.410" v="1341" actId="20577"/>
          <ac:spMkLst>
            <pc:docMk/>
            <pc:sldMk cId="1846388753" sldId="465"/>
            <ac:spMk id="3" creationId="{00000000-0000-0000-0000-000000000000}"/>
          </ac:spMkLst>
        </pc:spChg>
        <pc:spChg chg="mod">
          <ac:chgData name="白石 卓也(ft102209ck)" userId="553a52c3-1fdf-4da3-a984-dc5c159b1850" providerId="ADAL" clId="{DB994499-146A-4627-BC10-E11F8F3232B7}" dt="2023-09-18T07:39:48.902" v="1339" actId="14100"/>
          <ac:spMkLst>
            <pc:docMk/>
            <pc:sldMk cId="1846388753" sldId="465"/>
            <ac:spMk id="5" creationId="{00000000-0000-0000-0000-000000000000}"/>
          </ac:spMkLst>
        </pc:spChg>
        <pc:spChg chg="add del mod">
          <ac:chgData name="白石 卓也(ft102209ck)" userId="553a52c3-1fdf-4da3-a984-dc5c159b1850" providerId="ADAL" clId="{DB994499-146A-4627-BC10-E11F8F3232B7}" dt="2023-09-18T07:39:39.414" v="1337" actId="1076"/>
          <ac:spMkLst>
            <pc:docMk/>
            <pc:sldMk cId="1846388753" sldId="465"/>
            <ac:spMk id="6" creationId="{00000000-0000-0000-0000-000000000000}"/>
          </ac:spMkLst>
        </pc:spChg>
        <pc:spChg chg="add del mod">
          <ac:chgData name="白石 卓也(ft102209ck)" userId="553a52c3-1fdf-4da3-a984-dc5c159b1850" providerId="ADAL" clId="{DB994499-146A-4627-BC10-E11F8F3232B7}" dt="2023-09-18T07:39:44.038" v="1338" actId="1076"/>
          <ac:spMkLst>
            <pc:docMk/>
            <pc:sldMk cId="1846388753" sldId="465"/>
            <ac:spMk id="7" creationId="{00000000-0000-0000-0000-000000000000}"/>
          </ac:spMkLst>
        </pc:spChg>
        <pc:spChg chg="add mod">
          <ac:chgData name="白石 卓也(ft102209ck)" userId="553a52c3-1fdf-4da3-a984-dc5c159b1850" providerId="ADAL" clId="{DB994499-146A-4627-BC10-E11F8F3232B7}" dt="2023-09-18T07:43:35.288" v="1413" actId="1076"/>
          <ac:spMkLst>
            <pc:docMk/>
            <pc:sldMk cId="1846388753" sldId="465"/>
            <ac:spMk id="11" creationId="{E4101A35-583F-0EAA-F8A8-35FBF12CF27A}"/>
          </ac:spMkLst>
        </pc:spChg>
        <pc:spChg chg="add mod">
          <ac:chgData name="白石 卓也(ft102209ck)" userId="553a52c3-1fdf-4da3-a984-dc5c159b1850" providerId="ADAL" clId="{DB994499-146A-4627-BC10-E11F8F3232B7}" dt="2023-09-18T07:43:37.343" v="1414" actId="1076"/>
          <ac:spMkLst>
            <pc:docMk/>
            <pc:sldMk cId="1846388753" sldId="465"/>
            <ac:spMk id="12" creationId="{D1E646E7-BB09-C252-783C-1538DE4AFFC8}"/>
          </ac:spMkLst>
        </pc:spChg>
        <pc:graphicFrameChg chg="mod modGraphic">
          <ac:chgData name="白石 卓也(ft102209ck)" userId="553a52c3-1fdf-4da3-a984-dc5c159b1850" providerId="ADAL" clId="{DB994499-146A-4627-BC10-E11F8F3232B7}" dt="2023-09-18T07:42:43.800" v="1379" actId="20577"/>
          <ac:graphicFrameMkLst>
            <pc:docMk/>
            <pc:sldMk cId="1846388753" sldId="465"/>
            <ac:graphicFrameMk id="4" creationId="{00000000-0000-0000-0000-000000000000}"/>
          </ac:graphicFrameMkLst>
        </pc:graphicFrameChg>
      </pc:sldChg>
      <pc:sldChg chg="delSp modSp add del mod">
        <pc:chgData name="白石 卓也(ft102209ck)" userId="553a52c3-1fdf-4da3-a984-dc5c159b1850" providerId="ADAL" clId="{DB994499-146A-4627-BC10-E11F8F3232B7}" dt="2023-09-18T07:31:16.245" v="1266" actId="47"/>
        <pc:sldMkLst>
          <pc:docMk/>
          <pc:sldMk cId="2446086324" sldId="466"/>
        </pc:sldMkLst>
        <pc:spChg chg="del">
          <ac:chgData name="白石 卓也(ft102209ck)" userId="553a52c3-1fdf-4da3-a984-dc5c159b1850" providerId="ADAL" clId="{DB994499-146A-4627-BC10-E11F8F3232B7}" dt="2023-09-18T07:27:47.450" v="1224" actId="478"/>
          <ac:spMkLst>
            <pc:docMk/>
            <pc:sldMk cId="2446086324" sldId="466"/>
            <ac:spMk id="15" creationId="{00000000-0000-0000-0000-000000000000}"/>
          </ac:spMkLst>
        </pc:spChg>
        <pc:spChg chg="del">
          <ac:chgData name="白石 卓也(ft102209ck)" userId="553a52c3-1fdf-4da3-a984-dc5c159b1850" providerId="ADAL" clId="{DB994499-146A-4627-BC10-E11F8F3232B7}" dt="2023-09-18T07:27:47.450" v="1224" actId="478"/>
          <ac:spMkLst>
            <pc:docMk/>
            <pc:sldMk cId="2446086324" sldId="466"/>
            <ac:spMk id="16" creationId="{00000000-0000-0000-0000-000000000000}"/>
          </ac:spMkLst>
        </pc:spChg>
        <pc:spChg chg="del">
          <ac:chgData name="白石 卓也(ft102209ck)" userId="553a52c3-1fdf-4da3-a984-dc5c159b1850" providerId="ADAL" clId="{DB994499-146A-4627-BC10-E11F8F3232B7}" dt="2023-09-18T07:27:47.450" v="1224" actId="478"/>
          <ac:spMkLst>
            <pc:docMk/>
            <pc:sldMk cId="2446086324" sldId="466"/>
            <ac:spMk id="19" creationId="{00000000-0000-0000-0000-000000000000}"/>
          </ac:spMkLst>
        </pc:spChg>
        <pc:picChg chg="del mod">
          <ac:chgData name="白石 卓也(ft102209ck)" userId="553a52c3-1fdf-4da3-a984-dc5c159b1850" providerId="ADAL" clId="{DB994499-146A-4627-BC10-E11F8F3232B7}" dt="2023-09-18T07:27:43.713" v="1223" actId="478"/>
          <ac:picMkLst>
            <pc:docMk/>
            <pc:sldMk cId="2446086324" sldId="466"/>
            <ac:picMk id="13" creationId="{00000000-0000-0000-0000-000000000000}"/>
          </ac:picMkLst>
        </pc:picChg>
      </pc:sldChg>
      <pc:sldChg chg="addSp delSp modSp add mod">
        <pc:chgData name="白石 卓也(ft102209ck)" userId="553a52c3-1fdf-4da3-a984-dc5c159b1850" providerId="ADAL" clId="{DB994499-146A-4627-BC10-E11F8F3232B7}" dt="2023-09-18T07:26:23.344" v="1213" actId="1076"/>
        <pc:sldMkLst>
          <pc:docMk/>
          <pc:sldMk cId="3512345517" sldId="560"/>
        </pc:sldMkLst>
        <pc:spChg chg="mod">
          <ac:chgData name="白石 卓也(ft102209ck)" userId="553a52c3-1fdf-4da3-a984-dc5c159b1850" providerId="ADAL" clId="{DB994499-146A-4627-BC10-E11F8F3232B7}" dt="2023-09-18T07:25:57.242" v="1210" actId="20577"/>
          <ac:spMkLst>
            <pc:docMk/>
            <pc:sldMk cId="3512345517" sldId="560"/>
            <ac:spMk id="2" creationId="{08D9B9FC-C598-4D8C-AB4E-B51C69FC2BEC}"/>
          </ac:spMkLst>
        </pc:spChg>
        <pc:spChg chg="mod">
          <ac:chgData name="白石 卓也(ft102209ck)" userId="553a52c3-1fdf-4da3-a984-dc5c159b1850" providerId="ADAL" clId="{DB994499-146A-4627-BC10-E11F8F3232B7}" dt="2023-09-18T07:26:23.344" v="1213" actId="1076"/>
          <ac:spMkLst>
            <pc:docMk/>
            <pc:sldMk cId="3512345517" sldId="560"/>
            <ac:spMk id="3" creationId="{1FE1A655-A561-A292-2064-E25256313C75}"/>
          </ac:spMkLst>
        </pc:spChg>
        <pc:spChg chg="add del mod">
          <ac:chgData name="白石 卓也(ft102209ck)" userId="553a52c3-1fdf-4da3-a984-dc5c159b1850" providerId="ADAL" clId="{DB994499-146A-4627-BC10-E11F8F3232B7}" dt="2023-09-18T07:25:50.949" v="1199" actId="478"/>
          <ac:spMkLst>
            <pc:docMk/>
            <pc:sldMk cId="3512345517" sldId="560"/>
            <ac:spMk id="4" creationId="{471D64DD-2426-22ED-A59F-AD579069051B}"/>
          </ac:spMkLst>
        </pc:spChg>
        <pc:spChg chg="mod">
          <ac:chgData name="白石 卓也(ft102209ck)" userId="553a52c3-1fdf-4da3-a984-dc5c159b1850" providerId="ADAL" clId="{DB994499-146A-4627-BC10-E11F8F3232B7}" dt="2023-09-18T07:26:21.304" v="1212" actId="1076"/>
          <ac:spMkLst>
            <pc:docMk/>
            <pc:sldMk cId="3512345517" sldId="560"/>
            <ac:spMk id="6" creationId="{D26B5E10-3298-4656-A4E3-DD403454600C}"/>
          </ac:spMkLst>
        </pc:spChg>
      </pc:sldChg>
      <pc:sldChg chg="modSp add mod">
        <pc:chgData name="白石 卓也(ft102209ck)" userId="553a52c3-1fdf-4da3-a984-dc5c159b1850" providerId="ADAL" clId="{DB994499-146A-4627-BC10-E11F8F3232B7}" dt="2023-09-18T07:31:36.018" v="1269" actId="1076"/>
        <pc:sldMkLst>
          <pc:docMk/>
          <pc:sldMk cId="1370211406" sldId="561"/>
        </pc:sldMkLst>
        <pc:spChg chg="mod">
          <ac:chgData name="白石 卓也(ft102209ck)" userId="553a52c3-1fdf-4da3-a984-dc5c159b1850" providerId="ADAL" clId="{DB994499-146A-4627-BC10-E11F8F3232B7}" dt="2023-09-18T07:31:28.706" v="1268" actId="1076"/>
          <ac:spMkLst>
            <pc:docMk/>
            <pc:sldMk cId="1370211406" sldId="561"/>
            <ac:spMk id="18" creationId="{00000000-0000-0000-0000-000000000000}"/>
          </ac:spMkLst>
        </pc:spChg>
        <pc:spChg chg="mod">
          <ac:chgData name="白石 卓也(ft102209ck)" userId="553a52c3-1fdf-4da3-a984-dc5c159b1850" providerId="ADAL" clId="{DB994499-146A-4627-BC10-E11F8F3232B7}" dt="2023-09-18T07:31:36.018" v="1269" actId="1076"/>
          <ac:spMkLst>
            <pc:docMk/>
            <pc:sldMk cId="1370211406" sldId="561"/>
            <ac:spMk id="19" creationId="{00000000-0000-0000-0000-000000000000}"/>
          </ac:spMkLst>
        </pc:spChg>
        <pc:picChg chg="mod">
          <ac:chgData name="白石 卓也(ft102209ck)" userId="553a52c3-1fdf-4da3-a984-dc5c159b1850" providerId="ADAL" clId="{DB994499-146A-4627-BC10-E11F8F3232B7}" dt="2023-09-18T07:31:24.770" v="1267" actId="1076"/>
          <ac:picMkLst>
            <pc:docMk/>
            <pc:sldMk cId="1370211406" sldId="561"/>
            <ac:picMk id="13" creationId="{00000000-0000-0000-0000-000000000000}"/>
          </ac:picMkLst>
        </pc:picChg>
      </pc:sldChg>
      <pc:sldChg chg="delSp add mod">
        <pc:chgData name="白石 卓也(ft102209ck)" userId="553a52c3-1fdf-4da3-a984-dc5c159b1850" providerId="ADAL" clId="{DB994499-146A-4627-BC10-E11F8F3232B7}" dt="2023-09-18T08:30:02.366" v="2273" actId="478"/>
        <pc:sldMkLst>
          <pc:docMk/>
          <pc:sldMk cId="258851741" sldId="562"/>
        </pc:sldMkLst>
        <pc:spChg chg="del">
          <ac:chgData name="白石 卓也(ft102209ck)" userId="553a52c3-1fdf-4da3-a984-dc5c159b1850" providerId="ADAL" clId="{DB994499-146A-4627-BC10-E11F8F3232B7}" dt="2023-09-18T08:30:02.366" v="2273" actId="478"/>
          <ac:spMkLst>
            <pc:docMk/>
            <pc:sldMk cId="258851741" sldId="562"/>
            <ac:spMk id="39" creationId="{DF6F8394-D720-AB19-F77B-015389D94D0B}"/>
          </ac:spMkLst>
        </pc:spChg>
        <pc:spChg chg="del">
          <ac:chgData name="白石 卓也(ft102209ck)" userId="553a52c3-1fdf-4da3-a984-dc5c159b1850" providerId="ADAL" clId="{DB994499-146A-4627-BC10-E11F8F3232B7}" dt="2023-09-18T08:30:02.366" v="2273" actId="478"/>
          <ac:spMkLst>
            <pc:docMk/>
            <pc:sldMk cId="258851741" sldId="562"/>
            <ac:spMk id="44" creationId="{A45D1DF4-229C-5C12-4174-B10DC2746809}"/>
          </ac:spMkLst>
        </pc:spChg>
        <pc:spChg chg="del">
          <ac:chgData name="白石 卓也(ft102209ck)" userId="553a52c3-1fdf-4da3-a984-dc5c159b1850" providerId="ADAL" clId="{DB994499-146A-4627-BC10-E11F8F3232B7}" dt="2023-09-18T08:30:02.366" v="2273" actId="478"/>
          <ac:spMkLst>
            <pc:docMk/>
            <pc:sldMk cId="258851741" sldId="562"/>
            <ac:spMk id="54" creationId="{14683891-F9B8-EDD8-07CD-9CB79A2251C6}"/>
          </ac:spMkLst>
        </pc:spChg>
        <pc:picChg chg="del">
          <ac:chgData name="白石 卓也(ft102209ck)" userId="553a52c3-1fdf-4da3-a984-dc5c159b1850" providerId="ADAL" clId="{DB994499-146A-4627-BC10-E11F8F3232B7}" dt="2023-09-18T08:30:02.366" v="2273" actId="478"/>
          <ac:picMkLst>
            <pc:docMk/>
            <pc:sldMk cId="258851741" sldId="562"/>
            <ac:picMk id="41" creationId="{121B98A6-6AF0-0F18-43FF-760E52CC3EB9}"/>
          </ac:picMkLst>
        </pc:picChg>
        <pc:cxnChg chg="del">
          <ac:chgData name="白石 卓也(ft102209ck)" userId="553a52c3-1fdf-4da3-a984-dc5c159b1850" providerId="ADAL" clId="{DB994499-146A-4627-BC10-E11F8F3232B7}" dt="2023-09-18T08:30:02.366" v="2273" actId="478"/>
          <ac:cxnSpMkLst>
            <pc:docMk/>
            <pc:sldMk cId="258851741" sldId="562"/>
            <ac:cxnSpMk id="42" creationId="{7B8657AC-1D93-4461-25E9-EF45A049E781}"/>
          </ac:cxnSpMkLst>
        </pc:cxnChg>
        <pc:cxnChg chg="del">
          <ac:chgData name="白石 卓也(ft102209ck)" userId="553a52c3-1fdf-4da3-a984-dc5c159b1850" providerId="ADAL" clId="{DB994499-146A-4627-BC10-E11F8F3232B7}" dt="2023-09-18T08:30:02.366" v="2273" actId="478"/>
          <ac:cxnSpMkLst>
            <pc:docMk/>
            <pc:sldMk cId="258851741" sldId="562"/>
            <ac:cxnSpMk id="49" creationId="{B165DA72-AFAE-E786-42A5-AF61163B6040}"/>
          </ac:cxnSpMkLst>
        </pc:cxnChg>
      </pc:sldChg>
      <pc:sldChg chg="add del modNotesTx">
        <pc:chgData name="白石 卓也(ft102209ck)" userId="553a52c3-1fdf-4da3-a984-dc5c159b1850" providerId="ADAL" clId="{DB994499-146A-4627-BC10-E11F8F3232B7}" dt="2023-09-18T08:43:17.238" v="2279" actId="47"/>
        <pc:sldMkLst>
          <pc:docMk/>
          <pc:sldMk cId="4192636282" sldId="563"/>
        </pc:sldMkLst>
      </pc:sldChg>
    </pc:docChg>
  </pc:docChgLst>
  <pc:docChgLst>
    <pc:chgData name="白石 卓也(ft102209ck)" userId="553a52c3-1fdf-4da3-a984-dc5c159b1850" providerId="ADAL" clId="{C9B9E07E-5665-43AF-BAA1-C3F8BD63CCCC}"/>
    <pc:docChg chg="undo custSel addSld delSld modSld sldOrd">
      <pc:chgData name="白石 卓也(ft102209ck)" userId="553a52c3-1fdf-4da3-a984-dc5c159b1850" providerId="ADAL" clId="{C9B9E07E-5665-43AF-BAA1-C3F8BD63CCCC}" dt="2023-10-17T05:30:00.704" v="937" actId="1076"/>
      <pc:docMkLst>
        <pc:docMk/>
      </pc:docMkLst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825317206" sldId="257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1811055538" sldId="259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1167842904" sldId="260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1218718230" sldId="261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1902054285" sldId="262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4259794128" sldId="264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3551128250" sldId="266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1070876976" sldId="267"/>
        </pc:sldMkLst>
      </pc:sldChg>
      <pc:sldChg chg="modSp mod">
        <pc:chgData name="白石 卓也(ft102209ck)" userId="553a52c3-1fdf-4da3-a984-dc5c159b1850" providerId="ADAL" clId="{C9B9E07E-5665-43AF-BAA1-C3F8BD63CCCC}" dt="2023-10-17T04:16:01.697" v="5" actId="20577"/>
        <pc:sldMkLst>
          <pc:docMk/>
          <pc:sldMk cId="2744665310" sldId="622"/>
        </pc:sldMkLst>
        <pc:spChg chg="mod">
          <ac:chgData name="白石 卓也(ft102209ck)" userId="553a52c3-1fdf-4da3-a984-dc5c159b1850" providerId="ADAL" clId="{C9B9E07E-5665-43AF-BAA1-C3F8BD63CCCC}" dt="2023-10-17T04:16:01.697" v="5" actId="20577"/>
          <ac:spMkLst>
            <pc:docMk/>
            <pc:sldMk cId="2744665310" sldId="622"/>
            <ac:spMk id="20" creationId="{7535135D-8F90-5F89-C87B-57C1B9B8E9BB}"/>
          </ac:spMkLst>
        </pc:spChg>
      </pc:sldChg>
      <pc:sldChg chg="addSp delSp modSp mod">
        <pc:chgData name="白石 卓也(ft102209ck)" userId="553a52c3-1fdf-4da3-a984-dc5c159b1850" providerId="ADAL" clId="{C9B9E07E-5665-43AF-BAA1-C3F8BD63CCCC}" dt="2023-10-17T05:30:00.704" v="937" actId="1076"/>
        <pc:sldMkLst>
          <pc:docMk/>
          <pc:sldMk cId="3346399620" sldId="626"/>
        </pc:sldMkLst>
        <pc:spChg chg="add del mod">
          <ac:chgData name="白石 卓也(ft102209ck)" userId="553a52c3-1fdf-4da3-a984-dc5c159b1850" providerId="ADAL" clId="{C9B9E07E-5665-43AF-BAA1-C3F8BD63CCCC}" dt="2023-10-17T04:17:21.296" v="49"/>
          <ac:spMkLst>
            <pc:docMk/>
            <pc:sldMk cId="3346399620" sldId="626"/>
            <ac:spMk id="3" creationId="{129D6BDF-D17B-FBB1-BE28-D7E6A57F932F}"/>
          </ac:spMkLst>
        </pc:spChg>
        <pc:spChg chg="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6" creationId="{C0DB621C-8B48-E1CB-1ADD-CA5AF4AC26BD}"/>
          </ac:spMkLst>
        </pc:spChg>
        <pc:spChg chg="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8" creationId="{8858ABD1-3BB6-4B5D-B976-29502CB97658}"/>
          </ac:spMkLst>
        </pc:spChg>
        <pc:spChg chg="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9" creationId="{DB79244D-6846-43DC-3632-19A1CD761263}"/>
          </ac:spMkLst>
        </pc:spChg>
        <pc:spChg chg="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10" creationId="{C3AC5E54-71A7-E151-D33F-38544293E9C4}"/>
          </ac:spMkLst>
        </pc:spChg>
        <pc:spChg chg="add mod">
          <ac:chgData name="白石 卓也(ft102209ck)" userId="553a52c3-1fdf-4da3-a984-dc5c159b1850" providerId="ADAL" clId="{C9B9E07E-5665-43AF-BAA1-C3F8BD63CCCC}" dt="2023-10-17T04:25:33.454" v="550" actId="20577"/>
          <ac:spMkLst>
            <pc:docMk/>
            <pc:sldMk cId="3346399620" sldId="626"/>
            <ac:spMk id="11" creationId="{47B3F524-0B2F-2FC6-FA31-A283271EF3D9}"/>
          </ac:spMkLst>
        </pc:spChg>
        <pc:spChg chg="add 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14" creationId="{7CB30477-342F-5C8F-F49B-22C17F31DE40}"/>
          </ac:spMkLst>
        </pc:spChg>
        <pc:spChg chg="add 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16" creationId="{01F988B7-E45B-CDFE-999A-294F202D6991}"/>
          </ac:spMkLst>
        </pc:spChg>
        <pc:spChg chg="add 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17" creationId="{426167D7-1E2F-B802-24A4-F13DBB91BF24}"/>
          </ac:spMkLst>
        </pc:spChg>
        <pc:spChg chg="add 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18" creationId="{6DBC3F18-171F-E302-4413-BDAAC68EC53B}"/>
          </ac:spMkLst>
        </pc:spChg>
        <pc:spChg chg="add 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19" creationId="{CCE06009-7D20-97B8-5CDB-E1D36AD5F434}"/>
          </ac:spMkLst>
        </pc:spChg>
        <pc:spChg chg="add 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20" creationId="{0AE86175-02BC-5E64-6809-07395E337066}"/>
          </ac:spMkLst>
        </pc:spChg>
        <pc:spChg chg="add mod">
          <ac:chgData name="白石 卓也(ft102209ck)" userId="553a52c3-1fdf-4da3-a984-dc5c159b1850" providerId="ADAL" clId="{C9B9E07E-5665-43AF-BAA1-C3F8BD63CCCC}" dt="2023-10-17T05:30:00.704" v="937" actId="1076"/>
          <ac:spMkLst>
            <pc:docMk/>
            <pc:sldMk cId="3346399620" sldId="626"/>
            <ac:spMk id="21" creationId="{239E85B1-9599-AF9A-D286-A21FCFBAED6A}"/>
          </ac:spMkLst>
        </pc:spChg>
        <pc:spChg chg="add mod">
          <ac:chgData name="白石 卓也(ft102209ck)" userId="553a52c3-1fdf-4da3-a984-dc5c159b1850" providerId="ADAL" clId="{C9B9E07E-5665-43AF-BAA1-C3F8BD63CCCC}" dt="2023-10-17T05:29:37.385" v="934" actId="1076"/>
          <ac:spMkLst>
            <pc:docMk/>
            <pc:sldMk cId="3346399620" sldId="626"/>
            <ac:spMk id="22" creationId="{DB728837-9642-610B-D586-2C0D89FFA568}"/>
          </ac:spMkLst>
        </pc:spChg>
        <pc:picChg chg="mod">
          <ac:chgData name="白石 卓也(ft102209ck)" userId="553a52c3-1fdf-4da3-a984-dc5c159b1850" providerId="ADAL" clId="{C9B9E07E-5665-43AF-BAA1-C3F8BD63CCCC}" dt="2023-10-17T05:29:57.096" v="936" actId="1076"/>
          <ac:picMkLst>
            <pc:docMk/>
            <pc:sldMk cId="3346399620" sldId="626"/>
            <ac:picMk id="4" creationId="{A10E17C8-CC43-CFDA-C836-73E7D2689D4C}"/>
          </ac:picMkLst>
        </pc:picChg>
        <pc:cxnChg chg="add del mod">
          <ac:chgData name="白石 卓也(ft102209ck)" userId="553a52c3-1fdf-4da3-a984-dc5c159b1850" providerId="ADAL" clId="{C9B9E07E-5665-43AF-BAA1-C3F8BD63CCCC}" dt="2023-10-17T05:29:37.385" v="934" actId="1076"/>
          <ac:cxnSpMkLst>
            <pc:docMk/>
            <pc:sldMk cId="3346399620" sldId="626"/>
            <ac:cxnSpMk id="5" creationId="{DBA2416D-35B3-B057-8DCE-C6F5045F47FD}"/>
          </ac:cxnSpMkLst>
        </pc:cxnChg>
        <pc:cxnChg chg="add del mod">
          <ac:chgData name="白石 卓也(ft102209ck)" userId="553a52c3-1fdf-4da3-a984-dc5c159b1850" providerId="ADAL" clId="{C9B9E07E-5665-43AF-BAA1-C3F8BD63CCCC}" dt="2023-10-17T05:29:37.385" v="934" actId="1076"/>
          <ac:cxnSpMkLst>
            <pc:docMk/>
            <pc:sldMk cId="3346399620" sldId="626"/>
            <ac:cxnSpMk id="7" creationId="{70E2F1CC-3CA3-3545-86E5-83A91FB643CF}"/>
          </ac:cxnSpMkLst>
        </pc:cxnChg>
        <pc:cxnChg chg="add mod">
          <ac:chgData name="白石 卓也(ft102209ck)" userId="553a52c3-1fdf-4da3-a984-dc5c159b1850" providerId="ADAL" clId="{C9B9E07E-5665-43AF-BAA1-C3F8BD63CCCC}" dt="2023-10-17T05:29:37.385" v="934" actId="1076"/>
          <ac:cxnSpMkLst>
            <pc:docMk/>
            <pc:sldMk cId="3346399620" sldId="626"/>
            <ac:cxnSpMk id="12" creationId="{4F032445-5DDC-78B8-875C-A0473A15B707}"/>
          </ac:cxnSpMkLst>
        </pc:cxnChg>
        <pc:cxnChg chg="add del mod">
          <ac:chgData name="白石 卓也(ft102209ck)" userId="553a52c3-1fdf-4da3-a984-dc5c159b1850" providerId="ADAL" clId="{C9B9E07E-5665-43AF-BAA1-C3F8BD63CCCC}" dt="2023-10-17T04:26:49.693" v="557" actId="478"/>
          <ac:cxnSpMkLst>
            <pc:docMk/>
            <pc:sldMk cId="3346399620" sldId="626"/>
            <ac:cxnSpMk id="23" creationId="{D362E4C0-7D4E-6C49-0BC2-78640C4E5C98}"/>
          </ac:cxnSpMkLst>
        </pc:cxnChg>
      </pc:sldChg>
      <pc:sldChg chg="modSp mod">
        <pc:chgData name="白石 卓也(ft102209ck)" userId="553a52c3-1fdf-4da3-a984-dc5c159b1850" providerId="ADAL" clId="{C9B9E07E-5665-43AF-BAA1-C3F8BD63CCCC}" dt="2023-10-17T04:14:13.120" v="4" actId="20577"/>
        <pc:sldMkLst>
          <pc:docMk/>
          <pc:sldMk cId="1800966036" sldId="1482"/>
        </pc:sldMkLst>
        <pc:spChg chg="mod">
          <ac:chgData name="白石 卓也(ft102209ck)" userId="553a52c3-1fdf-4da3-a984-dc5c159b1850" providerId="ADAL" clId="{C9B9E07E-5665-43AF-BAA1-C3F8BD63CCCC}" dt="2023-10-17T04:14:13.120" v="4" actId="20577"/>
          <ac:spMkLst>
            <pc:docMk/>
            <pc:sldMk cId="1800966036" sldId="1482"/>
            <ac:spMk id="13" creationId="{7F1624FA-4316-5107-8B9B-BE88D69C4AC9}"/>
          </ac:spMkLst>
        </pc:spChg>
      </pc:sldChg>
      <pc:sldChg chg="new del">
        <pc:chgData name="白石 卓也(ft102209ck)" userId="553a52c3-1fdf-4da3-a984-dc5c159b1850" providerId="ADAL" clId="{C9B9E07E-5665-43AF-BAA1-C3F8BD63CCCC}" dt="2023-10-17T04:47:34.076" v="933" actId="47"/>
        <pc:sldMkLst>
          <pc:docMk/>
          <pc:sldMk cId="1621276944" sldId="1483"/>
        </pc:sldMkLst>
      </pc:sldChg>
      <pc:sldChg chg="new del">
        <pc:chgData name="白石 卓也(ft102209ck)" userId="553a52c3-1fdf-4da3-a984-dc5c159b1850" providerId="ADAL" clId="{C9B9E07E-5665-43AF-BAA1-C3F8BD63CCCC}" dt="2023-10-17T04:29:48.139" v="564" actId="47"/>
        <pc:sldMkLst>
          <pc:docMk/>
          <pc:sldMk cId="1233640457" sldId="1484"/>
        </pc:sldMkLst>
      </pc:sldChg>
      <pc:sldChg chg="add">
        <pc:chgData name="白石 卓也(ft102209ck)" userId="553a52c3-1fdf-4da3-a984-dc5c159b1850" providerId="ADAL" clId="{C9B9E07E-5665-43AF-BAA1-C3F8BD63CCCC}" dt="2023-10-17T04:29:39.715" v="560"/>
        <pc:sldMkLst>
          <pc:docMk/>
          <pc:sldMk cId="3054113939" sldId="1485"/>
        </pc:sldMkLst>
      </pc:sldChg>
      <pc:sldChg chg="new del ord">
        <pc:chgData name="白石 卓也(ft102209ck)" userId="553a52c3-1fdf-4da3-a984-dc5c159b1850" providerId="ADAL" clId="{C9B9E07E-5665-43AF-BAA1-C3F8BD63CCCC}" dt="2023-10-17T04:29:51.004" v="565" actId="47"/>
        <pc:sldMkLst>
          <pc:docMk/>
          <pc:sldMk cId="2126110233" sldId="1486"/>
        </pc:sldMkLst>
      </pc:sldChg>
      <pc:sldChg chg="addSp delSp modSp add mod ord">
        <pc:chgData name="白石 卓也(ft102209ck)" userId="553a52c3-1fdf-4da3-a984-dc5c159b1850" providerId="ADAL" clId="{C9B9E07E-5665-43AF-BAA1-C3F8BD63CCCC}" dt="2023-10-17T04:47:22.483" v="932" actId="14100"/>
        <pc:sldMkLst>
          <pc:docMk/>
          <pc:sldMk cId="3801115251" sldId="1486"/>
        </pc:sldMkLst>
        <pc:spChg chg="mod">
          <ac:chgData name="白石 卓也(ft102209ck)" userId="553a52c3-1fdf-4da3-a984-dc5c159b1850" providerId="ADAL" clId="{C9B9E07E-5665-43AF-BAA1-C3F8BD63CCCC}" dt="2023-10-17T04:40:01.856" v="789" actId="20577"/>
          <ac:spMkLst>
            <pc:docMk/>
            <pc:sldMk cId="3801115251" sldId="1486"/>
            <ac:spMk id="2" creationId="{00000000-0000-0000-0000-000000000000}"/>
          </ac:spMkLst>
        </pc:spChg>
        <pc:spChg chg="add mod">
          <ac:chgData name="白石 卓也(ft102209ck)" userId="553a52c3-1fdf-4da3-a984-dc5c159b1850" providerId="ADAL" clId="{C9B9E07E-5665-43AF-BAA1-C3F8BD63CCCC}" dt="2023-10-17T04:47:22.483" v="932" actId="14100"/>
          <ac:spMkLst>
            <pc:docMk/>
            <pc:sldMk cId="3801115251" sldId="1486"/>
            <ac:spMk id="3" creationId="{B8D7A804-E2E8-D347-0768-A326434D58D8}"/>
          </ac:spMkLst>
        </pc:spChg>
        <pc:spChg chg="add del mod">
          <ac:chgData name="白石 卓也(ft102209ck)" userId="553a52c3-1fdf-4da3-a984-dc5c159b1850" providerId="ADAL" clId="{C9B9E07E-5665-43AF-BAA1-C3F8BD63CCCC}" dt="2023-10-17T04:45:58.932" v="884" actId="478"/>
          <ac:spMkLst>
            <pc:docMk/>
            <pc:sldMk cId="3801115251" sldId="1486"/>
            <ac:spMk id="5" creationId="{FCACA66A-792B-DC54-D0BC-1B3FD177CED9}"/>
          </ac:spMkLst>
        </pc:spChg>
        <pc:spChg chg="mod">
          <ac:chgData name="白石 卓也(ft102209ck)" userId="553a52c3-1fdf-4da3-a984-dc5c159b1850" providerId="ADAL" clId="{C9B9E07E-5665-43AF-BAA1-C3F8BD63CCCC}" dt="2023-10-17T04:39:25.843" v="761" actId="1076"/>
          <ac:spMkLst>
            <pc:docMk/>
            <pc:sldMk cId="3801115251" sldId="1486"/>
            <ac:spMk id="7" creationId="{00000000-0000-0000-0000-000000000000}"/>
          </ac:spMkLst>
        </pc:spChg>
        <pc:picChg chg="add del mod">
          <ac:chgData name="白石 卓也(ft102209ck)" userId="553a52c3-1fdf-4da3-a984-dc5c159b1850" providerId="ADAL" clId="{C9B9E07E-5665-43AF-BAA1-C3F8BD63CCCC}" dt="2023-10-17T04:45:58.932" v="884" actId="478"/>
          <ac:picMkLst>
            <pc:docMk/>
            <pc:sldMk cId="3801115251" sldId="1486"/>
            <ac:picMk id="4" creationId="{157AD4AB-FD90-4547-B816-A7C0454C29FD}"/>
          </ac:picMkLst>
        </pc:picChg>
        <pc:picChg chg="mod">
          <ac:chgData name="白石 卓也(ft102209ck)" userId="553a52c3-1fdf-4da3-a984-dc5c159b1850" providerId="ADAL" clId="{C9B9E07E-5665-43AF-BAA1-C3F8BD63CCCC}" dt="2023-10-17T04:39:25.843" v="761" actId="1076"/>
          <ac:picMkLst>
            <pc:docMk/>
            <pc:sldMk cId="3801115251" sldId="1486"/>
            <ac:picMk id="6" creationId="{00000000-0000-0000-0000-000000000000}"/>
          </ac:picMkLst>
        </pc:picChg>
      </pc:sldChg>
      <pc:sldChg chg="addSp modSp add mod">
        <pc:chgData name="白石 卓也(ft102209ck)" userId="553a52c3-1fdf-4da3-a984-dc5c159b1850" providerId="ADAL" clId="{C9B9E07E-5665-43AF-BAA1-C3F8BD63CCCC}" dt="2023-10-17T04:40:22.946" v="793" actId="1076"/>
        <pc:sldMkLst>
          <pc:docMk/>
          <pc:sldMk cId="634241698" sldId="1487"/>
        </pc:sldMkLst>
        <pc:spChg chg="mod">
          <ac:chgData name="白石 卓也(ft102209ck)" userId="553a52c3-1fdf-4da3-a984-dc5c159b1850" providerId="ADAL" clId="{C9B9E07E-5665-43AF-BAA1-C3F8BD63CCCC}" dt="2023-10-17T04:37:48.009" v="753" actId="27636"/>
          <ac:spMkLst>
            <pc:docMk/>
            <pc:sldMk cId="634241698" sldId="1487"/>
            <ac:spMk id="3" creationId="{00000000-0000-0000-0000-000000000000}"/>
          </ac:spMkLst>
        </pc:spChg>
        <pc:spChg chg="add mod">
          <ac:chgData name="白石 卓也(ft102209ck)" userId="553a52c3-1fdf-4da3-a984-dc5c159b1850" providerId="ADAL" clId="{C9B9E07E-5665-43AF-BAA1-C3F8BD63CCCC}" dt="2023-10-17T04:34:54.779" v="695" actId="1076"/>
          <ac:spMkLst>
            <pc:docMk/>
            <pc:sldMk cId="634241698" sldId="1487"/>
            <ac:spMk id="5" creationId="{A1BFB053-414D-4079-EFA1-08AB919A131F}"/>
          </ac:spMkLst>
        </pc:spChg>
        <pc:spChg chg="add mod">
          <ac:chgData name="白石 卓也(ft102209ck)" userId="553a52c3-1fdf-4da3-a984-dc5c159b1850" providerId="ADAL" clId="{C9B9E07E-5665-43AF-BAA1-C3F8BD63CCCC}" dt="2023-10-17T04:37:01.330" v="721" actId="1076"/>
          <ac:spMkLst>
            <pc:docMk/>
            <pc:sldMk cId="634241698" sldId="1487"/>
            <ac:spMk id="7" creationId="{73370DB5-680B-D2B8-7D4F-15F04CF3821A}"/>
          </ac:spMkLst>
        </pc:spChg>
        <pc:spChg chg="add mod">
          <ac:chgData name="白石 卓也(ft102209ck)" userId="553a52c3-1fdf-4da3-a984-dc5c159b1850" providerId="ADAL" clId="{C9B9E07E-5665-43AF-BAA1-C3F8BD63CCCC}" dt="2023-10-17T04:40:22.946" v="793" actId="1076"/>
          <ac:spMkLst>
            <pc:docMk/>
            <pc:sldMk cId="634241698" sldId="1487"/>
            <ac:spMk id="8" creationId="{FD5A7D7C-F26A-A315-1821-7EE2E18044D4}"/>
          </ac:spMkLst>
        </pc:spChg>
        <pc:spChg chg="add mod">
          <ac:chgData name="白石 卓也(ft102209ck)" userId="553a52c3-1fdf-4da3-a984-dc5c159b1850" providerId="ADAL" clId="{C9B9E07E-5665-43AF-BAA1-C3F8BD63CCCC}" dt="2023-10-17T04:40:19.826" v="792" actId="1076"/>
          <ac:spMkLst>
            <pc:docMk/>
            <pc:sldMk cId="634241698" sldId="1487"/>
            <ac:spMk id="9" creationId="{29EAAD36-049E-618B-9680-45C3117312A1}"/>
          </ac:spMkLst>
        </pc:spChg>
        <pc:picChg chg="add mod">
          <ac:chgData name="白石 卓也(ft102209ck)" userId="553a52c3-1fdf-4da3-a984-dc5c159b1850" providerId="ADAL" clId="{C9B9E07E-5665-43AF-BAA1-C3F8BD63CCCC}" dt="2023-10-17T04:37:04.418" v="722" actId="14100"/>
          <ac:picMkLst>
            <pc:docMk/>
            <pc:sldMk cId="634241698" sldId="1487"/>
            <ac:picMk id="4" creationId="{292684C2-020B-1125-FCAE-BE458C6D1333}"/>
          </ac:picMkLst>
        </pc:picChg>
        <pc:picChg chg="add mod">
          <ac:chgData name="白石 卓也(ft102209ck)" userId="553a52c3-1fdf-4da3-a984-dc5c159b1850" providerId="ADAL" clId="{C9B9E07E-5665-43AF-BAA1-C3F8BD63CCCC}" dt="2023-10-17T04:37:01.330" v="721" actId="1076"/>
          <ac:picMkLst>
            <pc:docMk/>
            <pc:sldMk cId="634241698" sldId="1487"/>
            <ac:picMk id="6" creationId="{BD33B634-D556-AE4F-A787-68040CCCA2A6}"/>
          </ac:picMkLst>
        </pc:picChg>
      </pc:sldChg>
      <pc:sldChg chg="add del">
        <pc:chgData name="白石 卓也(ft102209ck)" userId="553a52c3-1fdf-4da3-a984-dc5c159b1850" providerId="ADAL" clId="{C9B9E07E-5665-43AF-BAA1-C3F8BD63CCCC}" dt="2023-10-17T04:38:15.817" v="754" actId="47"/>
        <pc:sldMkLst>
          <pc:docMk/>
          <pc:sldMk cId="482264275" sldId="1488"/>
        </pc:sldMkLst>
      </pc:sldChg>
      <pc:sldChg chg="add del">
        <pc:chgData name="白石 卓也(ft102209ck)" userId="553a52c3-1fdf-4da3-a984-dc5c159b1850" providerId="ADAL" clId="{C9B9E07E-5665-43AF-BAA1-C3F8BD63CCCC}" dt="2023-10-17T04:38:17.096" v="755" actId="47"/>
        <pc:sldMkLst>
          <pc:docMk/>
          <pc:sldMk cId="426911993" sldId="1489"/>
        </pc:sldMkLst>
      </pc:sldChg>
    </pc:docChg>
  </pc:docChgLst>
  <pc:docChgLst>
    <pc:chgData name="白石 卓也(ft102209ck)" userId="553a52c3-1fdf-4da3-a984-dc5c159b1850" providerId="ADAL" clId="{9B215D25-242F-4244-9EDE-608305A3EC02}"/>
    <pc:docChg chg="undo redo custSel addSld delSld modSld sldOrd">
      <pc:chgData name="白石 卓也(ft102209ck)" userId="553a52c3-1fdf-4da3-a984-dc5c159b1850" providerId="ADAL" clId="{9B215D25-242F-4244-9EDE-608305A3EC02}" dt="2023-10-19T05:46:41.604" v="12758" actId="20577"/>
      <pc:docMkLst>
        <pc:docMk/>
      </pc:docMkLst>
      <pc:sldChg chg="modSp mod">
        <pc:chgData name="白石 卓也(ft102209ck)" userId="553a52c3-1fdf-4da3-a984-dc5c159b1850" providerId="ADAL" clId="{9B215D25-242F-4244-9EDE-608305A3EC02}" dt="2023-10-14T09:50:36.256" v="250" actId="20577"/>
        <pc:sldMkLst>
          <pc:docMk/>
          <pc:sldMk cId="130807435" sldId="256"/>
        </pc:sldMkLst>
        <pc:spChg chg="mod">
          <ac:chgData name="白石 卓也(ft102209ck)" userId="553a52c3-1fdf-4da3-a984-dc5c159b1850" providerId="ADAL" clId="{9B215D25-242F-4244-9EDE-608305A3EC02}" dt="2023-10-14T07:04:47.088" v="62" actId="20577"/>
          <ac:spMkLst>
            <pc:docMk/>
            <pc:sldMk cId="130807435" sldId="256"/>
            <ac:spMk id="2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4T09:50:36.256" v="250" actId="20577"/>
          <ac:spMkLst>
            <pc:docMk/>
            <pc:sldMk cId="130807435" sldId="256"/>
            <ac:spMk id="3" creationId="{00000000-0000-0000-0000-000000000000}"/>
          </ac:spMkLst>
        </pc:spChg>
      </pc:sldChg>
      <pc:sldChg chg="addSp delSp modSp mod">
        <pc:chgData name="白石 卓也(ft102209ck)" userId="553a52c3-1fdf-4da3-a984-dc5c159b1850" providerId="ADAL" clId="{9B215D25-242F-4244-9EDE-608305A3EC02}" dt="2023-10-17T06:55:16.611" v="3559" actId="14100"/>
        <pc:sldMkLst>
          <pc:docMk/>
          <pc:sldMk cId="1070876976" sldId="267"/>
        </pc:sldMkLst>
        <pc:spChg chg="mod">
          <ac:chgData name="白石 卓也(ft102209ck)" userId="553a52c3-1fdf-4da3-a984-dc5c159b1850" providerId="ADAL" clId="{9B215D25-242F-4244-9EDE-608305A3EC02}" dt="2023-10-17T06:52:55.579" v="3441" actId="20577"/>
          <ac:spMkLst>
            <pc:docMk/>
            <pc:sldMk cId="1070876976" sldId="267"/>
            <ac:spMk id="2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7T06:53:28.341" v="3484" actId="20577"/>
          <ac:spMkLst>
            <pc:docMk/>
            <pc:sldMk cId="1070876976" sldId="267"/>
            <ac:spMk id="3" creationId="{00000000-0000-0000-0000-000000000000}"/>
          </ac:spMkLst>
        </pc:spChg>
        <pc:spChg chg="del">
          <ac:chgData name="白石 卓也(ft102209ck)" userId="553a52c3-1fdf-4da3-a984-dc5c159b1850" providerId="ADAL" clId="{9B215D25-242F-4244-9EDE-608305A3EC02}" dt="2023-10-17T06:52:41.386" v="3440" actId="478"/>
          <ac:spMkLst>
            <pc:docMk/>
            <pc:sldMk cId="1070876976" sldId="267"/>
            <ac:spMk id="5" creationId="{00000000-0000-0000-0000-000000000000}"/>
          </ac:spMkLst>
        </pc:spChg>
        <pc:spChg chg="add mod">
          <ac:chgData name="白石 卓也(ft102209ck)" userId="553a52c3-1fdf-4da3-a984-dc5c159b1850" providerId="ADAL" clId="{9B215D25-242F-4244-9EDE-608305A3EC02}" dt="2023-10-17T06:55:16.611" v="3559" actId="14100"/>
          <ac:spMkLst>
            <pc:docMk/>
            <pc:sldMk cId="1070876976" sldId="267"/>
            <ac:spMk id="6" creationId="{6B552CA3-0486-BFEB-4AF2-2A6951847DBA}"/>
          </ac:spMkLst>
        </pc:spChg>
        <pc:spChg chg="mod">
          <ac:chgData name="白石 卓也(ft102209ck)" userId="553a52c3-1fdf-4da3-a984-dc5c159b1850" providerId="ADAL" clId="{9B215D25-242F-4244-9EDE-608305A3EC02}" dt="2023-10-17T06:52:31.508" v="3435" actId="20577"/>
          <ac:spMkLst>
            <pc:docMk/>
            <pc:sldMk cId="1070876976" sldId="267"/>
            <ac:spMk id="21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7T06:52:35.899" v="3439" actId="20577"/>
          <ac:spMkLst>
            <pc:docMk/>
            <pc:sldMk cId="1070876976" sldId="267"/>
            <ac:spMk id="25" creationId="{00000000-0000-0000-0000-000000000000}"/>
          </ac:spMkLst>
        </pc:spChg>
        <pc:picChg chg="mod">
          <ac:chgData name="白石 卓也(ft102209ck)" userId="553a52c3-1fdf-4da3-a984-dc5c159b1850" providerId="ADAL" clId="{9B215D25-242F-4244-9EDE-608305A3EC02}" dt="2023-10-17T06:54:37.531" v="3532" actId="1076"/>
          <ac:picMkLst>
            <pc:docMk/>
            <pc:sldMk cId="1070876976" sldId="267"/>
            <ac:picMk id="28" creationId="{00000000-0000-0000-0000-000000000000}"/>
          </ac:picMkLst>
        </pc:picChg>
      </pc:sldChg>
      <pc:sldChg chg="addSp delSp modSp mod">
        <pc:chgData name="白石 卓也(ft102209ck)" userId="553a52c3-1fdf-4da3-a984-dc5c159b1850" providerId="ADAL" clId="{9B215D25-242F-4244-9EDE-608305A3EC02}" dt="2023-10-19T01:30:33.228" v="7137" actId="1076"/>
        <pc:sldMkLst>
          <pc:docMk/>
          <pc:sldMk cId="1741185373" sldId="273"/>
        </pc:sldMkLst>
        <pc:spChg chg="add del">
          <ac:chgData name="白石 卓也(ft102209ck)" userId="553a52c3-1fdf-4da3-a984-dc5c159b1850" providerId="ADAL" clId="{9B215D25-242F-4244-9EDE-608305A3EC02}" dt="2023-10-18T09:43:53.179" v="6130" actId="22"/>
          <ac:spMkLst>
            <pc:docMk/>
            <pc:sldMk cId="1741185373" sldId="273"/>
            <ac:spMk id="4" creationId="{32F05384-9AB6-03FF-14B4-C9F8B2EF3F10}"/>
          </ac:spMkLst>
        </pc:spChg>
        <pc:spChg chg="del mod">
          <ac:chgData name="白石 卓也(ft102209ck)" userId="553a52c3-1fdf-4da3-a984-dc5c159b1850" providerId="ADAL" clId="{9B215D25-242F-4244-9EDE-608305A3EC02}" dt="2023-10-16T12:38:42.800" v="2919" actId="478"/>
          <ac:spMkLst>
            <pc:docMk/>
            <pc:sldMk cId="1741185373" sldId="273"/>
            <ac:spMk id="13" creationId="{85196B23-CEFB-2924-F94F-2D1A9E6F9570}"/>
          </ac:spMkLst>
        </pc:spChg>
        <pc:spChg chg="del mod">
          <ac:chgData name="白石 卓也(ft102209ck)" userId="553a52c3-1fdf-4da3-a984-dc5c159b1850" providerId="ADAL" clId="{9B215D25-242F-4244-9EDE-608305A3EC02}" dt="2023-10-16T12:38:51.172" v="2922" actId="478"/>
          <ac:spMkLst>
            <pc:docMk/>
            <pc:sldMk cId="1741185373" sldId="273"/>
            <ac:spMk id="14" creationId="{6D0F1D4C-8DC7-54D4-2DD9-203398F47F93}"/>
          </ac:spMkLst>
        </pc:spChg>
        <pc:spChg chg="del">
          <ac:chgData name="白石 卓也(ft102209ck)" userId="553a52c3-1fdf-4da3-a984-dc5c159b1850" providerId="ADAL" clId="{9B215D25-242F-4244-9EDE-608305A3EC02}" dt="2023-10-16T11:57:54.149" v="2769" actId="478"/>
          <ac:spMkLst>
            <pc:docMk/>
            <pc:sldMk cId="1741185373" sldId="273"/>
            <ac:spMk id="15" creationId="{3FD31D7A-A696-0731-F1F4-2BCCFBA4B207}"/>
          </ac:spMkLst>
        </pc:spChg>
        <pc:spChg chg="del">
          <ac:chgData name="白石 卓也(ft102209ck)" userId="553a52c3-1fdf-4da3-a984-dc5c159b1850" providerId="ADAL" clId="{9B215D25-242F-4244-9EDE-608305A3EC02}" dt="2023-10-16T11:57:54.149" v="2769" actId="478"/>
          <ac:spMkLst>
            <pc:docMk/>
            <pc:sldMk cId="1741185373" sldId="273"/>
            <ac:spMk id="16" creationId="{658033DC-58D0-F2FC-6A12-42336F5D0F0D}"/>
          </ac:spMkLst>
        </pc:spChg>
        <pc:spChg chg="mod">
          <ac:chgData name="白石 卓也(ft102209ck)" userId="553a52c3-1fdf-4da3-a984-dc5c159b1850" providerId="ADAL" clId="{9B215D25-242F-4244-9EDE-608305A3EC02}" dt="2023-10-18T10:20:47.923" v="6194" actId="1076"/>
          <ac:spMkLst>
            <pc:docMk/>
            <pc:sldMk cId="1741185373" sldId="273"/>
            <ac:spMk id="17" creationId="{E122BFDB-917C-216E-B9C1-0C9826C127F0}"/>
          </ac:spMkLst>
        </pc:spChg>
        <pc:spChg chg="mod ord">
          <ac:chgData name="白石 卓也(ft102209ck)" userId="553a52c3-1fdf-4da3-a984-dc5c159b1850" providerId="ADAL" clId="{9B215D25-242F-4244-9EDE-608305A3EC02}" dt="2023-10-18T15:07:59.415" v="6723" actId="20577"/>
          <ac:spMkLst>
            <pc:docMk/>
            <pc:sldMk cId="1741185373" sldId="273"/>
            <ac:spMk id="18" creationId="{4948639C-8FCA-40D9-A3EA-5B66AFBEFE0A}"/>
          </ac:spMkLst>
        </pc:spChg>
        <pc:spChg chg="mod">
          <ac:chgData name="白石 卓也(ft102209ck)" userId="553a52c3-1fdf-4da3-a984-dc5c159b1850" providerId="ADAL" clId="{9B215D25-242F-4244-9EDE-608305A3EC02}" dt="2023-10-18T10:22:28.066" v="6217" actId="14100"/>
          <ac:spMkLst>
            <pc:docMk/>
            <pc:sldMk cId="1741185373" sldId="273"/>
            <ac:spMk id="21" creationId="{8B178379-00C1-E926-C767-E2E12821E685}"/>
          </ac:spMkLst>
        </pc:spChg>
        <pc:spChg chg="add mod">
          <ac:chgData name="白石 卓也(ft102209ck)" userId="553a52c3-1fdf-4da3-a984-dc5c159b1850" providerId="ADAL" clId="{9B215D25-242F-4244-9EDE-608305A3EC02}" dt="2023-10-18T10:22:30.154" v="6218" actId="1076"/>
          <ac:spMkLst>
            <pc:docMk/>
            <pc:sldMk cId="1741185373" sldId="273"/>
            <ac:spMk id="23" creationId="{81994F6B-02F3-CFD2-2F7A-7915D0830431}"/>
          </ac:spMkLst>
        </pc:spChg>
        <pc:spChg chg="add del mod">
          <ac:chgData name="白石 卓也(ft102209ck)" userId="553a52c3-1fdf-4da3-a984-dc5c159b1850" providerId="ADAL" clId="{9B215D25-242F-4244-9EDE-608305A3EC02}" dt="2023-10-18T14:55:38.789" v="6510" actId="478"/>
          <ac:spMkLst>
            <pc:docMk/>
            <pc:sldMk cId="1741185373" sldId="273"/>
            <ac:spMk id="24" creationId="{C970E838-0624-4304-1686-6C058D3B61AC}"/>
          </ac:spMkLst>
        </pc:spChg>
        <pc:spChg chg="add mod ord">
          <ac:chgData name="白石 卓也(ft102209ck)" userId="553a52c3-1fdf-4da3-a984-dc5c159b1850" providerId="ADAL" clId="{9B215D25-242F-4244-9EDE-608305A3EC02}" dt="2023-10-18T10:20:58.074" v="6196" actId="1076"/>
          <ac:spMkLst>
            <pc:docMk/>
            <pc:sldMk cId="1741185373" sldId="273"/>
            <ac:spMk id="25" creationId="{F05E2451-194D-FF6D-DFB5-706D4032C577}"/>
          </ac:spMkLst>
        </pc:spChg>
        <pc:spChg chg="add mod">
          <ac:chgData name="白石 卓也(ft102209ck)" userId="553a52c3-1fdf-4da3-a984-dc5c159b1850" providerId="ADAL" clId="{9B215D25-242F-4244-9EDE-608305A3EC02}" dt="2023-10-19T01:30:33.228" v="7137" actId="1076"/>
          <ac:spMkLst>
            <pc:docMk/>
            <pc:sldMk cId="1741185373" sldId="273"/>
            <ac:spMk id="26" creationId="{35ADE6DB-734A-5F5D-A149-64386AFA52ED}"/>
          </ac:spMkLst>
        </pc:spChg>
        <pc:picChg chg="add del">
          <ac:chgData name="白石 卓也(ft102209ck)" userId="553a52c3-1fdf-4da3-a984-dc5c159b1850" providerId="ADAL" clId="{9B215D25-242F-4244-9EDE-608305A3EC02}" dt="2023-10-16T11:56:43.100" v="2760" actId="478"/>
          <ac:picMkLst>
            <pc:docMk/>
            <pc:sldMk cId="1741185373" sldId="273"/>
            <ac:picMk id="4" creationId="{5705A2A0-4C58-D531-3E6C-D6E5A1F54555}"/>
          </ac:picMkLst>
        </pc:picChg>
        <pc:picChg chg="add del mod">
          <ac:chgData name="白石 卓也(ft102209ck)" userId="553a52c3-1fdf-4da3-a984-dc5c159b1850" providerId="ADAL" clId="{9B215D25-242F-4244-9EDE-608305A3EC02}" dt="2023-10-16T11:57:06.069" v="2762" actId="478"/>
          <ac:picMkLst>
            <pc:docMk/>
            <pc:sldMk cId="1741185373" sldId="273"/>
            <ac:picMk id="6" creationId="{15A910DF-2989-0B22-4542-086FE5F83523}"/>
          </ac:picMkLst>
        </pc:picChg>
        <pc:picChg chg="add del">
          <ac:chgData name="白石 卓也(ft102209ck)" userId="553a52c3-1fdf-4da3-a984-dc5c159b1850" providerId="ADAL" clId="{9B215D25-242F-4244-9EDE-608305A3EC02}" dt="2023-10-18T09:44:01.724" v="6132" actId="478"/>
          <ac:picMkLst>
            <pc:docMk/>
            <pc:sldMk cId="1741185373" sldId="273"/>
            <ac:picMk id="6" creationId="{CFFA73E7-BEB8-2E77-7BFB-4173271CFD6B}"/>
          </ac:picMkLst>
        </pc:picChg>
        <pc:picChg chg="add del mod ord modCrop">
          <ac:chgData name="白石 卓也(ft102209ck)" userId="553a52c3-1fdf-4da3-a984-dc5c159b1850" providerId="ADAL" clId="{9B215D25-242F-4244-9EDE-608305A3EC02}" dt="2023-10-18T09:43:49.398" v="6128" actId="478"/>
          <ac:picMkLst>
            <pc:docMk/>
            <pc:sldMk cId="1741185373" sldId="273"/>
            <ac:picMk id="8" creationId="{CB358FD9-105F-AB70-D1BB-1136183946EB}"/>
          </ac:picMkLst>
        </pc:picChg>
        <pc:picChg chg="add del mod">
          <ac:chgData name="白石 卓也(ft102209ck)" userId="553a52c3-1fdf-4da3-a984-dc5c159b1850" providerId="ADAL" clId="{9B215D25-242F-4244-9EDE-608305A3EC02}" dt="2023-10-18T09:48:06.028" v="6134" actId="478"/>
          <ac:picMkLst>
            <pc:docMk/>
            <pc:sldMk cId="1741185373" sldId="273"/>
            <ac:picMk id="9" creationId="{7B531B15-8E11-F19E-8D57-C6D1DBEA81A3}"/>
          </ac:picMkLst>
        </pc:picChg>
        <pc:picChg chg="del mod">
          <ac:chgData name="白石 卓也(ft102209ck)" userId="553a52c3-1fdf-4da3-a984-dc5c159b1850" providerId="ADAL" clId="{9B215D25-242F-4244-9EDE-608305A3EC02}" dt="2023-10-18T09:52:39.317" v="6184" actId="478"/>
          <ac:picMkLst>
            <pc:docMk/>
            <pc:sldMk cId="1741185373" sldId="273"/>
            <ac:picMk id="10" creationId="{3521A2CD-9644-62FA-DDA0-956B01344510}"/>
          </ac:picMkLst>
        </pc:picChg>
        <pc:picChg chg="del mod">
          <ac:chgData name="白石 卓也(ft102209ck)" userId="553a52c3-1fdf-4da3-a984-dc5c159b1850" providerId="ADAL" clId="{9B215D25-242F-4244-9EDE-608305A3EC02}" dt="2023-10-18T09:52:08.767" v="6165" actId="478"/>
          <ac:picMkLst>
            <pc:docMk/>
            <pc:sldMk cId="1741185373" sldId="273"/>
            <ac:picMk id="12" creationId="{C560B14F-DC95-5DAF-02C4-A9C4204C361B}"/>
          </ac:picMkLst>
        </pc:picChg>
        <pc:picChg chg="add mod ord modCrop">
          <ac:chgData name="白石 卓也(ft102209ck)" userId="553a52c3-1fdf-4da3-a984-dc5c159b1850" providerId="ADAL" clId="{9B215D25-242F-4244-9EDE-608305A3EC02}" dt="2023-10-18T14:55:55.792" v="6517" actId="1076"/>
          <ac:picMkLst>
            <pc:docMk/>
            <pc:sldMk cId="1741185373" sldId="273"/>
            <ac:picMk id="13" creationId="{686FCB53-E9F6-3BEC-2F16-CDFD757F83A1}"/>
          </ac:picMkLst>
        </pc:picChg>
        <pc:picChg chg="add mod ord modCrop">
          <ac:chgData name="白石 卓也(ft102209ck)" userId="553a52c3-1fdf-4da3-a984-dc5c159b1850" providerId="ADAL" clId="{9B215D25-242F-4244-9EDE-608305A3EC02}" dt="2023-10-18T15:13:05.379" v="6739" actId="1076"/>
          <ac:picMkLst>
            <pc:docMk/>
            <pc:sldMk cId="1741185373" sldId="273"/>
            <ac:picMk id="16" creationId="{E8890D24-8548-D992-D0DD-F2163EEC4D8C}"/>
          </ac:picMkLst>
        </pc:picChg>
        <pc:picChg chg="add mod modCrop">
          <ac:chgData name="白石 卓也(ft102209ck)" userId="553a52c3-1fdf-4da3-a984-dc5c159b1850" providerId="ADAL" clId="{9B215D25-242F-4244-9EDE-608305A3EC02}" dt="2023-10-18T10:20:49.768" v="6195" actId="1076"/>
          <ac:picMkLst>
            <pc:docMk/>
            <pc:sldMk cId="1741185373" sldId="273"/>
            <ac:picMk id="19" creationId="{E2A7F20D-6645-1CA7-8C48-1402FD4F6736}"/>
          </ac:picMkLst>
        </pc:picChg>
        <pc:picChg chg="del">
          <ac:chgData name="白石 卓也(ft102209ck)" userId="553a52c3-1fdf-4da3-a984-dc5c159b1850" providerId="ADAL" clId="{9B215D25-242F-4244-9EDE-608305A3EC02}" dt="2023-10-16T11:57:54.149" v="2769" actId="478"/>
          <ac:picMkLst>
            <pc:docMk/>
            <pc:sldMk cId="1741185373" sldId="273"/>
            <ac:picMk id="24" creationId="{58E2EB50-BDB9-A282-2BAD-D7196DDEF942}"/>
          </ac:picMkLst>
        </pc:picChg>
        <pc:cxnChg chg="mod">
          <ac:chgData name="白石 卓也(ft102209ck)" userId="553a52c3-1fdf-4da3-a984-dc5c159b1850" providerId="ADAL" clId="{9B215D25-242F-4244-9EDE-608305A3EC02}" dt="2023-10-18T10:21:20.528" v="6203" actId="14100"/>
          <ac:cxnSpMkLst>
            <pc:docMk/>
            <pc:sldMk cId="1741185373" sldId="273"/>
            <ac:cxnSpMk id="20" creationId="{7A8B470B-6ABC-C7E6-71FD-6D68418319F9}"/>
          </ac:cxnSpMkLst>
        </pc:cxnChg>
      </pc:sldChg>
      <pc:sldChg chg="del">
        <pc:chgData name="白石 卓也(ft102209ck)" userId="553a52c3-1fdf-4da3-a984-dc5c159b1850" providerId="ADAL" clId="{9B215D25-242F-4244-9EDE-608305A3EC02}" dt="2023-10-18T14:52:10.306" v="6480" actId="47"/>
        <pc:sldMkLst>
          <pc:docMk/>
          <pc:sldMk cId="2166330387" sldId="275"/>
        </pc:sldMkLst>
      </pc:sldChg>
      <pc:sldChg chg="modSp mod">
        <pc:chgData name="白石 卓也(ft102209ck)" userId="553a52c3-1fdf-4da3-a984-dc5c159b1850" providerId="ADAL" clId="{9B215D25-242F-4244-9EDE-608305A3EC02}" dt="2023-10-17T07:58:47.337" v="4917" actId="1076"/>
        <pc:sldMkLst>
          <pc:docMk/>
          <pc:sldMk cId="3066639750" sldId="276"/>
        </pc:sldMkLst>
        <pc:spChg chg="mod">
          <ac:chgData name="白石 卓也(ft102209ck)" userId="553a52c3-1fdf-4da3-a984-dc5c159b1850" providerId="ADAL" clId="{9B215D25-242F-4244-9EDE-608305A3EC02}" dt="2023-10-17T07:58:47.337" v="4917" actId="1076"/>
          <ac:spMkLst>
            <pc:docMk/>
            <pc:sldMk cId="3066639750" sldId="276"/>
            <ac:spMk id="18" creationId="{BFF2FEDD-8C7E-CDC5-C19D-F5FC6F2F6C79}"/>
          </ac:spMkLst>
        </pc:spChg>
      </pc:sldChg>
      <pc:sldChg chg="addSp delSp modSp mod modNotesTx">
        <pc:chgData name="白石 卓也(ft102209ck)" userId="553a52c3-1fdf-4da3-a984-dc5c159b1850" providerId="ADAL" clId="{9B215D25-242F-4244-9EDE-608305A3EC02}" dt="2023-10-19T04:45:31.105" v="8646"/>
        <pc:sldMkLst>
          <pc:docMk/>
          <pc:sldMk cId="1756667887" sldId="278"/>
        </pc:sldMkLst>
        <pc:spChg chg="add mod">
          <ac:chgData name="白石 卓也(ft102209ck)" userId="553a52c3-1fdf-4da3-a984-dc5c159b1850" providerId="ADAL" clId="{9B215D25-242F-4244-9EDE-608305A3EC02}" dt="2023-10-17T10:50:29.481" v="5521" actId="1076"/>
          <ac:spMkLst>
            <pc:docMk/>
            <pc:sldMk cId="1756667887" sldId="278"/>
            <ac:spMk id="8" creationId="{86FE89EF-5F3F-036F-38E5-4792A0E3558E}"/>
          </ac:spMkLst>
        </pc:spChg>
        <pc:spChg chg="add mod">
          <ac:chgData name="白石 卓也(ft102209ck)" userId="553a52c3-1fdf-4da3-a984-dc5c159b1850" providerId="ADAL" clId="{9B215D25-242F-4244-9EDE-608305A3EC02}" dt="2023-10-17T10:50:32.703" v="5522" actId="1076"/>
          <ac:spMkLst>
            <pc:docMk/>
            <pc:sldMk cId="1756667887" sldId="278"/>
            <ac:spMk id="13" creationId="{62D78816-73DB-D331-5457-3E03C1582E68}"/>
          </ac:spMkLst>
        </pc:spChg>
        <pc:spChg chg="add mod">
          <ac:chgData name="白石 卓也(ft102209ck)" userId="553a52c3-1fdf-4da3-a984-dc5c159b1850" providerId="ADAL" clId="{9B215D25-242F-4244-9EDE-608305A3EC02}" dt="2023-10-18T03:59:28.784" v="5967" actId="1076"/>
          <ac:spMkLst>
            <pc:docMk/>
            <pc:sldMk cId="1756667887" sldId="278"/>
            <ac:spMk id="18" creationId="{01235A66-6872-3794-0466-4CE548C24BFD}"/>
          </ac:spMkLst>
        </pc:spChg>
        <pc:spChg chg="add mod">
          <ac:chgData name="白石 卓也(ft102209ck)" userId="553a52c3-1fdf-4da3-a984-dc5c159b1850" providerId="ADAL" clId="{9B215D25-242F-4244-9EDE-608305A3EC02}" dt="2023-10-17T10:53:03.008" v="5590" actId="14100"/>
          <ac:spMkLst>
            <pc:docMk/>
            <pc:sldMk cId="1756667887" sldId="278"/>
            <ac:spMk id="20" creationId="{0CADC0DB-9FC1-E3E1-95EF-69C0E8D4845D}"/>
          </ac:spMkLst>
        </pc:spChg>
        <pc:spChg chg="add mod">
          <ac:chgData name="白石 卓也(ft102209ck)" userId="553a52c3-1fdf-4da3-a984-dc5c159b1850" providerId="ADAL" clId="{9B215D25-242F-4244-9EDE-608305A3EC02}" dt="2023-10-18T03:58:59.256" v="5966" actId="14100"/>
          <ac:spMkLst>
            <pc:docMk/>
            <pc:sldMk cId="1756667887" sldId="278"/>
            <ac:spMk id="21" creationId="{671EDD71-D0DB-8C4D-D842-2CAD13438480}"/>
          </ac:spMkLst>
        </pc:spChg>
        <pc:spChg chg="mod">
          <ac:chgData name="白石 卓也(ft102209ck)" userId="553a52c3-1fdf-4da3-a984-dc5c159b1850" providerId="ADAL" clId="{9B215D25-242F-4244-9EDE-608305A3EC02}" dt="2023-10-17T10:47:30.543" v="5420" actId="1076"/>
          <ac:spMkLst>
            <pc:docMk/>
            <pc:sldMk cId="1756667887" sldId="278"/>
            <ac:spMk id="27" creationId="{43F6049E-796F-44A1-6A9D-4847A6ED6001}"/>
          </ac:spMkLst>
        </pc:spChg>
        <pc:spChg chg="del">
          <ac:chgData name="白石 卓也(ft102209ck)" userId="553a52c3-1fdf-4da3-a984-dc5c159b1850" providerId="ADAL" clId="{9B215D25-242F-4244-9EDE-608305A3EC02}" dt="2023-10-17T10:48:18.001" v="5427" actId="478"/>
          <ac:spMkLst>
            <pc:docMk/>
            <pc:sldMk cId="1756667887" sldId="278"/>
            <ac:spMk id="53" creationId="{E46ED6CF-8CF5-8EA1-2AAF-60F666AE5E09}"/>
          </ac:spMkLst>
        </pc:spChg>
        <pc:spChg chg="del mod">
          <ac:chgData name="白石 卓也(ft102209ck)" userId="553a52c3-1fdf-4da3-a984-dc5c159b1850" providerId="ADAL" clId="{9B215D25-242F-4244-9EDE-608305A3EC02}" dt="2023-10-17T10:48:51.290" v="5461" actId="478"/>
          <ac:spMkLst>
            <pc:docMk/>
            <pc:sldMk cId="1756667887" sldId="278"/>
            <ac:spMk id="54" creationId="{2DD06286-0380-C3E8-FE3A-E7C9CCEEDB34}"/>
          </ac:spMkLst>
        </pc:spChg>
        <pc:spChg chg="del">
          <ac:chgData name="白石 卓也(ft102209ck)" userId="553a52c3-1fdf-4da3-a984-dc5c159b1850" providerId="ADAL" clId="{9B215D25-242F-4244-9EDE-608305A3EC02}" dt="2023-10-17T10:44:33.249" v="5397" actId="478"/>
          <ac:spMkLst>
            <pc:docMk/>
            <pc:sldMk cId="1756667887" sldId="278"/>
            <ac:spMk id="69" creationId="{E47DB58B-CBA5-217A-F2F9-49A29D146EF8}"/>
          </ac:spMkLst>
        </pc:spChg>
        <pc:spChg chg="mod">
          <ac:chgData name="白石 卓也(ft102209ck)" userId="553a52c3-1fdf-4da3-a984-dc5c159b1850" providerId="ADAL" clId="{9B215D25-242F-4244-9EDE-608305A3EC02}" dt="2023-10-18T03:58:55.360" v="5965" actId="1076"/>
          <ac:spMkLst>
            <pc:docMk/>
            <pc:sldMk cId="1756667887" sldId="278"/>
            <ac:spMk id="72" creationId="{22343C2E-DD38-D4FB-8E73-2032B146F867}"/>
          </ac:spMkLst>
        </pc:spChg>
        <pc:spChg chg="mod">
          <ac:chgData name="白石 卓也(ft102209ck)" userId="553a52c3-1fdf-4da3-a984-dc5c159b1850" providerId="ADAL" clId="{9B215D25-242F-4244-9EDE-608305A3EC02}" dt="2023-10-17T10:50:21.623" v="5520" actId="1076"/>
          <ac:spMkLst>
            <pc:docMk/>
            <pc:sldMk cId="1756667887" sldId="278"/>
            <ac:spMk id="73" creationId="{5D701843-E56F-3EAE-78AE-3B0E167E5049}"/>
          </ac:spMkLst>
        </pc:spChg>
        <pc:spChg chg="mod">
          <ac:chgData name="白石 卓也(ft102209ck)" userId="553a52c3-1fdf-4da3-a984-dc5c159b1850" providerId="ADAL" clId="{9B215D25-242F-4244-9EDE-608305A3EC02}" dt="2023-10-17T10:49:35.128" v="5489" actId="1076"/>
          <ac:spMkLst>
            <pc:docMk/>
            <pc:sldMk cId="1756667887" sldId="278"/>
            <ac:spMk id="85" creationId="{6225B13E-E705-B708-424B-B1867B3774F8}"/>
          </ac:spMkLst>
        </pc:spChg>
        <pc:spChg chg="mod">
          <ac:chgData name="白石 卓也(ft102209ck)" userId="553a52c3-1fdf-4da3-a984-dc5c159b1850" providerId="ADAL" clId="{9B215D25-242F-4244-9EDE-608305A3EC02}" dt="2023-10-17T10:49:02.327" v="5463" actId="14100"/>
          <ac:spMkLst>
            <pc:docMk/>
            <pc:sldMk cId="1756667887" sldId="278"/>
            <ac:spMk id="86" creationId="{44D6044A-947C-D827-73E3-F61927213EA6}"/>
          </ac:spMkLst>
        </pc:spChg>
        <pc:picChg chg="add mod">
          <ac:chgData name="白石 卓也(ft102209ck)" userId="553a52c3-1fdf-4da3-a984-dc5c159b1850" providerId="ADAL" clId="{9B215D25-242F-4244-9EDE-608305A3EC02}" dt="2023-10-17T10:50:29.481" v="5521" actId="1076"/>
          <ac:picMkLst>
            <pc:docMk/>
            <pc:sldMk cId="1756667887" sldId="278"/>
            <ac:picMk id="4" creationId="{8379DCB7-2273-3A8C-C2AE-B7CB9C198B30}"/>
          </ac:picMkLst>
        </pc:picChg>
        <pc:picChg chg="add del mod">
          <ac:chgData name="白石 卓也(ft102209ck)" userId="553a52c3-1fdf-4da3-a984-dc5c159b1850" providerId="ADAL" clId="{9B215D25-242F-4244-9EDE-608305A3EC02}" dt="2023-10-17T10:47:22.592" v="5418" actId="478"/>
          <ac:picMkLst>
            <pc:docMk/>
            <pc:sldMk cId="1756667887" sldId="278"/>
            <ac:picMk id="11" creationId="{D85BAEB2-6580-5083-6C35-6489103DBC6C}"/>
          </ac:picMkLst>
        </pc:picChg>
        <pc:picChg chg="add del mod">
          <ac:chgData name="白石 卓也(ft102209ck)" userId="553a52c3-1fdf-4da3-a984-dc5c159b1850" providerId="ADAL" clId="{9B215D25-242F-4244-9EDE-608305A3EC02}" dt="2023-10-18T03:58:08.866" v="5931" actId="478"/>
          <ac:picMkLst>
            <pc:docMk/>
            <pc:sldMk cId="1756667887" sldId="278"/>
            <ac:picMk id="23" creationId="{7AECB5D3-0B58-3D0B-D311-C7A607F3A5B5}"/>
          </ac:picMkLst>
        </pc:picChg>
        <pc:picChg chg="add mod ord">
          <ac:chgData name="白石 卓也(ft102209ck)" userId="553a52c3-1fdf-4da3-a984-dc5c159b1850" providerId="ADAL" clId="{9B215D25-242F-4244-9EDE-608305A3EC02}" dt="2023-10-18T03:58:40.441" v="5959" actId="171"/>
          <ac:picMkLst>
            <pc:docMk/>
            <pc:sldMk cId="1756667887" sldId="278"/>
            <ac:picMk id="25" creationId="{37CACBC6-0AFD-E957-B67F-458B39FD93E5}"/>
          </ac:picMkLst>
        </pc:picChg>
        <pc:picChg chg="del">
          <ac:chgData name="白石 卓也(ft102209ck)" userId="553a52c3-1fdf-4da3-a984-dc5c159b1850" providerId="ADAL" clId="{9B215D25-242F-4244-9EDE-608305A3EC02}" dt="2023-10-17T10:44:31.689" v="5396" actId="478"/>
          <ac:picMkLst>
            <pc:docMk/>
            <pc:sldMk cId="1756667887" sldId="278"/>
            <ac:picMk id="64" creationId="{2ADB6820-2B71-271D-68F6-F1BB958669DF}"/>
          </ac:picMkLst>
        </pc:picChg>
        <pc:picChg chg="add del mod">
          <ac:chgData name="白石 卓也(ft102209ck)" userId="553a52c3-1fdf-4da3-a984-dc5c159b1850" providerId="ADAL" clId="{9B215D25-242F-4244-9EDE-608305A3EC02}" dt="2023-10-18T03:58:05.066" v="5928" actId="478"/>
          <ac:picMkLst>
            <pc:docMk/>
            <pc:sldMk cId="1756667887" sldId="278"/>
            <ac:picMk id="66" creationId="{30AC110A-9432-CB60-9CD6-BCE17F7C54C4}"/>
          </ac:picMkLst>
        </pc:picChg>
        <pc:picChg chg="mod">
          <ac:chgData name="白石 卓也(ft102209ck)" userId="553a52c3-1fdf-4da3-a984-dc5c159b1850" providerId="ADAL" clId="{9B215D25-242F-4244-9EDE-608305A3EC02}" dt="2023-10-17T10:49:35.128" v="5489" actId="1076"/>
          <ac:picMkLst>
            <pc:docMk/>
            <pc:sldMk cId="1756667887" sldId="278"/>
            <ac:picMk id="83" creationId="{A648A534-30B5-8AFE-4814-139117C55514}"/>
          </ac:picMkLst>
        </pc:picChg>
        <pc:cxnChg chg="add mod">
          <ac:chgData name="白石 卓也(ft102209ck)" userId="553a52c3-1fdf-4da3-a984-dc5c159b1850" providerId="ADAL" clId="{9B215D25-242F-4244-9EDE-608305A3EC02}" dt="2023-10-17T10:50:29.481" v="5521" actId="1076"/>
          <ac:cxnSpMkLst>
            <pc:docMk/>
            <pc:sldMk cId="1756667887" sldId="278"/>
            <ac:cxnSpMk id="6" creationId="{42662ABE-2CA1-45F2-A708-7B888B426C26}"/>
          </ac:cxnSpMkLst>
        </pc:cxnChg>
        <pc:cxnChg chg="mod">
          <ac:chgData name="白石 卓也(ft102209ck)" userId="553a52c3-1fdf-4da3-a984-dc5c159b1850" providerId="ADAL" clId="{9B215D25-242F-4244-9EDE-608305A3EC02}" dt="2023-10-17T10:47:46.648" v="5426" actId="1076"/>
          <ac:cxnSpMkLst>
            <pc:docMk/>
            <pc:sldMk cId="1756667887" sldId="278"/>
            <ac:cxnSpMk id="26" creationId="{169C4E60-47E1-3D3B-6B23-70DB59428E34}"/>
          </ac:cxnSpMkLst>
        </pc:cxnChg>
        <pc:cxnChg chg="mod">
          <ac:chgData name="白石 卓也(ft102209ck)" userId="553a52c3-1fdf-4da3-a984-dc5c159b1850" providerId="ADAL" clId="{9B215D25-242F-4244-9EDE-608305A3EC02}" dt="2023-10-18T03:58:53.240" v="5964" actId="14100"/>
          <ac:cxnSpMkLst>
            <pc:docMk/>
            <pc:sldMk cId="1756667887" sldId="278"/>
            <ac:cxnSpMk id="67" creationId="{9C8E7B17-92EA-8439-24E1-20A9C25135AE}"/>
          </ac:cxnSpMkLst>
        </pc:cxnChg>
        <pc:cxnChg chg="del">
          <ac:chgData name="白石 卓也(ft102209ck)" userId="553a52c3-1fdf-4da3-a984-dc5c159b1850" providerId="ADAL" clId="{9B215D25-242F-4244-9EDE-608305A3EC02}" dt="2023-10-17T10:44:33.249" v="5397" actId="478"/>
          <ac:cxnSpMkLst>
            <pc:docMk/>
            <pc:sldMk cId="1756667887" sldId="278"/>
            <ac:cxnSpMk id="70" creationId="{C81A86A5-5F70-28A0-27E3-D997A1E5DE95}"/>
          </ac:cxnSpMkLst>
        </pc:cxnChg>
        <pc:cxnChg chg="mod">
          <ac:chgData name="白石 卓也(ft102209ck)" userId="553a52c3-1fdf-4da3-a984-dc5c159b1850" providerId="ADAL" clId="{9B215D25-242F-4244-9EDE-608305A3EC02}" dt="2023-10-17T10:49:35.128" v="5489" actId="1076"/>
          <ac:cxnSpMkLst>
            <pc:docMk/>
            <pc:sldMk cId="1756667887" sldId="278"/>
            <ac:cxnSpMk id="84" creationId="{9FF0978E-FDE5-6CEA-0771-D38863CC6F5B}"/>
          </ac:cxnSpMkLst>
        </pc:cxnChg>
      </pc:sldChg>
      <pc:sldChg chg="del">
        <pc:chgData name="白石 卓也(ft102209ck)" userId="553a52c3-1fdf-4da3-a984-dc5c159b1850" providerId="ADAL" clId="{9B215D25-242F-4244-9EDE-608305A3EC02}" dt="2023-10-17T09:11:39.179" v="5255" actId="47"/>
        <pc:sldMkLst>
          <pc:docMk/>
          <pc:sldMk cId="883263867" sldId="280"/>
        </pc:sldMkLst>
      </pc:sldChg>
      <pc:sldChg chg="modSp mod">
        <pc:chgData name="白石 卓也(ft102209ck)" userId="553a52c3-1fdf-4da3-a984-dc5c159b1850" providerId="ADAL" clId="{9B215D25-242F-4244-9EDE-608305A3EC02}" dt="2023-10-17T08:41:43.865" v="5148" actId="1076"/>
        <pc:sldMkLst>
          <pc:docMk/>
          <pc:sldMk cId="3793423413" sldId="282"/>
        </pc:sldMkLst>
        <pc:picChg chg="mod">
          <ac:chgData name="白石 卓也(ft102209ck)" userId="553a52c3-1fdf-4da3-a984-dc5c159b1850" providerId="ADAL" clId="{9B215D25-242F-4244-9EDE-608305A3EC02}" dt="2023-10-17T08:41:43.865" v="5148" actId="1076"/>
          <ac:picMkLst>
            <pc:docMk/>
            <pc:sldMk cId="3793423413" sldId="282"/>
            <ac:picMk id="5" creationId="{EECEE3B1-5583-FA6E-4F63-5CD6D5B5E84A}"/>
          </ac:picMkLst>
        </pc:picChg>
        <pc:picChg chg="mod">
          <ac:chgData name="白石 卓也(ft102209ck)" userId="553a52c3-1fdf-4da3-a984-dc5c159b1850" providerId="ADAL" clId="{9B215D25-242F-4244-9EDE-608305A3EC02}" dt="2023-10-17T08:41:37.615" v="5146"/>
          <ac:picMkLst>
            <pc:docMk/>
            <pc:sldMk cId="3793423413" sldId="282"/>
            <ac:picMk id="7" creationId="{C1688EFA-D224-6CF9-7C69-E30E84C86555}"/>
          </ac:picMkLst>
        </pc:picChg>
        <pc:picChg chg="mod">
          <ac:chgData name="白石 卓也(ft102209ck)" userId="553a52c3-1fdf-4da3-a984-dc5c159b1850" providerId="ADAL" clId="{9B215D25-242F-4244-9EDE-608305A3EC02}" dt="2023-10-17T08:41:33.394" v="5145"/>
          <ac:picMkLst>
            <pc:docMk/>
            <pc:sldMk cId="3793423413" sldId="282"/>
            <ac:picMk id="12" creationId="{6AFA4566-7433-2155-1AE2-1C31A03059FB}"/>
          </ac:picMkLst>
        </pc:picChg>
      </pc:sldChg>
      <pc:sldChg chg="addSp delSp modSp add mod modNotesTx">
        <pc:chgData name="白石 卓也(ft102209ck)" userId="553a52c3-1fdf-4da3-a984-dc5c159b1850" providerId="ADAL" clId="{9B215D25-242F-4244-9EDE-608305A3EC02}" dt="2023-10-19T05:38:45.411" v="12049" actId="20577"/>
        <pc:sldMkLst>
          <pc:docMk/>
          <pc:sldMk cId="4253133669" sldId="381"/>
        </pc:sldMkLst>
        <pc:spChg chg="del">
          <ac:chgData name="白石 卓也(ft102209ck)" userId="553a52c3-1fdf-4da3-a984-dc5c159b1850" providerId="ADAL" clId="{9B215D25-242F-4244-9EDE-608305A3EC02}" dt="2023-10-16T03:33:43.321" v="1198" actId="478"/>
          <ac:spMkLst>
            <pc:docMk/>
            <pc:sldMk cId="4253133669" sldId="381"/>
            <ac:spMk id="4" creationId="{00000000-0000-0000-0000-000000000000}"/>
          </ac:spMkLst>
        </pc:spChg>
        <pc:spChg chg="add mod">
          <ac:chgData name="白石 卓也(ft102209ck)" userId="553a52c3-1fdf-4da3-a984-dc5c159b1850" providerId="ADAL" clId="{9B215D25-242F-4244-9EDE-608305A3EC02}" dt="2023-10-16T06:45:08.144" v="1337" actId="1076"/>
          <ac:spMkLst>
            <pc:docMk/>
            <pc:sldMk cId="4253133669" sldId="381"/>
            <ac:spMk id="4" creationId="{B61F47B1-9584-FA1A-580C-6412CF53C48E}"/>
          </ac:spMkLst>
        </pc:spChg>
        <pc:spChg chg="del">
          <ac:chgData name="白石 卓也(ft102209ck)" userId="553a52c3-1fdf-4da3-a984-dc5c159b1850" providerId="ADAL" clId="{9B215D25-242F-4244-9EDE-608305A3EC02}" dt="2023-10-16T03:33:46.848" v="1200" actId="478"/>
          <ac:spMkLst>
            <pc:docMk/>
            <pc:sldMk cId="4253133669" sldId="381"/>
            <ac:spMk id="5" creationId="{00000000-0000-0000-0000-000000000000}"/>
          </ac:spMkLst>
        </pc:spChg>
        <pc:spChg chg="add mod">
          <ac:chgData name="白石 卓也(ft102209ck)" userId="553a52c3-1fdf-4da3-a984-dc5c159b1850" providerId="ADAL" clId="{9B215D25-242F-4244-9EDE-608305A3EC02}" dt="2023-10-19T05:37:16.818" v="11930" actId="1076"/>
          <ac:spMkLst>
            <pc:docMk/>
            <pc:sldMk cId="4253133669" sldId="381"/>
            <ac:spMk id="7" creationId="{4DB984F9-0748-4BC4-CDBD-8AE771F9222E}"/>
          </ac:spMkLst>
        </pc:spChg>
        <pc:spChg chg="add mod">
          <ac:chgData name="白石 卓也(ft102209ck)" userId="553a52c3-1fdf-4da3-a984-dc5c159b1850" providerId="ADAL" clId="{9B215D25-242F-4244-9EDE-608305A3EC02}" dt="2023-10-19T05:37:37.225" v="11935" actId="1076"/>
          <ac:spMkLst>
            <pc:docMk/>
            <pc:sldMk cId="4253133669" sldId="381"/>
            <ac:spMk id="8" creationId="{B75A2B21-BA01-39AD-A801-1C60B9705639}"/>
          </ac:spMkLst>
        </pc:spChg>
        <pc:spChg chg="add mod">
          <ac:chgData name="白石 卓也(ft102209ck)" userId="553a52c3-1fdf-4da3-a984-dc5c159b1850" providerId="ADAL" clId="{9B215D25-242F-4244-9EDE-608305A3EC02}" dt="2023-10-16T07:03:45.023" v="1464" actId="1035"/>
          <ac:spMkLst>
            <pc:docMk/>
            <pc:sldMk cId="4253133669" sldId="381"/>
            <ac:spMk id="9" creationId="{077A20E1-FF23-AE76-8EB9-5017CFA8C857}"/>
          </ac:spMkLst>
        </pc:spChg>
        <pc:spChg chg="add del mod">
          <ac:chgData name="白石 卓也(ft102209ck)" userId="553a52c3-1fdf-4da3-a984-dc5c159b1850" providerId="ADAL" clId="{9B215D25-242F-4244-9EDE-608305A3EC02}" dt="2023-10-16T06:57:11.771" v="1383"/>
          <ac:spMkLst>
            <pc:docMk/>
            <pc:sldMk cId="4253133669" sldId="381"/>
            <ac:spMk id="10" creationId="{0C2D363F-CCCB-8FF0-F656-4C451C979409}"/>
          </ac:spMkLst>
        </pc:spChg>
        <pc:spChg chg="del">
          <ac:chgData name="白石 卓也(ft102209ck)" userId="553a52c3-1fdf-4da3-a984-dc5c159b1850" providerId="ADAL" clId="{9B215D25-242F-4244-9EDE-608305A3EC02}" dt="2023-10-16T03:33:43.321" v="1198" actId="478"/>
          <ac:spMkLst>
            <pc:docMk/>
            <pc:sldMk cId="4253133669" sldId="381"/>
            <ac:spMk id="12" creationId="{A09C35F0-E38C-463A-A8A6-AD00E802B12E}"/>
          </ac:spMkLst>
        </pc:spChg>
        <pc:spChg chg="del">
          <ac:chgData name="白石 卓也(ft102209ck)" userId="553a52c3-1fdf-4da3-a984-dc5c159b1850" providerId="ADAL" clId="{9B215D25-242F-4244-9EDE-608305A3EC02}" dt="2023-10-16T03:33:43.321" v="1198" actId="478"/>
          <ac:spMkLst>
            <pc:docMk/>
            <pc:sldMk cId="4253133669" sldId="381"/>
            <ac:spMk id="13" creationId="{1C2166F6-FA3F-49AA-BBD1-906AF97CF5A0}"/>
          </ac:spMkLst>
        </pc:spChg>
        <pc:spChg chg="add mod">
          <ac:chgData name="白石 卓也(ft102209ck)" userId="553a52c3-1fdf-4da3-a984-dc5c159b1850" providerId="ADAL" clId="{9B215D25-242F-4244-9EDE-608305A3EC02}" dt="2023-10-16T07:03:24.835" v="1460" actId="20577"/>
          <ac:spMkLst>
            <pc:docMk/>
            <pc:sldMk cId="4253133669" sldId="381"/>
            <ac:spMk id="13" creationId="{86C2DEF0-CDBD-37DD-CCA5-2AFDB259EA12}"/>
          </ac:spMkLst>
        </pc:spChg>
        <pc:spChg chg="del">
          <ac:chgData name="白石 卓也(ft102209ck)" userId="553a52c3-1fdf-4da3-a984-dc5c159b1850" providerId="ADAL" clId="{9B215D25-242F-4244-9EDE-608305A3EC02}" dt="2023-10-16T03:33:43.321" v="1198" actId="478"/>
          <ac:spMkLst>
            <pc:docMk/>
            <pc:sldMk cId="4253133669" sldId="381"/>
            <ac:spMk id="15" creationId="{185277F2-1B3D-4ED7-A170-D751E46DAB41}"/>
          </ac:spMkLst>
        </pc:spChg>
        <pc:spChg chg="del">
          <ac:chgData name="白石 卓也(ft102209ck)" userId="553a52c3-1fdf-4da3-a984-dc5c159b1850" providerId="ADAL" clId="{9B215D25-242F-4244-9EDE-608305A3EC02}" dt="2023-10-16T03:33:43.321" v="1198" actId="478"/>
          <ac:spMkLst>
            <pc:docMk/>
            <pc:sldMk cId="4253133669" sldId="381"/>
            <ac:spMk id="16" creationId="{14A92D4D-2931-4B21-8A0F-20FEBC77582D}"/>
          </ac:spMkLst>
        </pc:spChg>
        <pc:spChg chg="del">
          <ac:chgData name="白石 卓也(ft102209ck)" userId="553a52c3-1fdf-4da3-a984-dc5c159b1850" providerId="ADAL" clId="{9B215D25-242F-4244-9EDE-608305A3EC02}" dt="2023-10-16T03:33:43.321" v="1198" actId="478"/>
          <ac:spMkLst>
            <pc:docMk/>
            <pc:sldMk cId="4253133669" sldId="381"/>
            <ac:spMk id="17" creationId="{00000000-0000-0000-0000-000000000000}"/>
          </ac:spMkLst>
        </pc:spChg>
        <pc:spChg chg="add del mod">
          <ac:chgData name="白石 卓也(ft102209ck)" userId="553a52c3-1fdf-4da3-a984-dc5c159b1850" providerId="ADAL" clId="{9B215D25-242F-4244-9EDE-608305A3EC02}" dt="2023-10-16T10:42:10.853" v="2438" actId="478"/>
          <ac:spMkLst>
            <pc:docMk/>
            <pc:sldMk cId="4253133669" sldId="381"/>
            <ac:spMk id="17" creationId="{D0E193F2-E7DD-1209-F17E-C086AC464825}"/>
          </ac:spMkLst>
        </pc:spChg>
        <pc:spChg chg="add mod">
          <ac:chgData name="白石 卓也(ft102209ck)" userId="553a52c3-1fdf-4da3-a984-dc5c159b1850" providerId="ADAL" clId="{9B215D25-242F-4244-9EDE-608305A3EC02}" dt="2023-10-16T10:42:11.251" v="2439"/>
          <ac:spMkLst>
            <pc:docMk/>
            <pc:sldMk cId="4253133669" sldId="381"/>
            <ac:spMk id="18" creationId="{FDE38B6D-C974-4CC0-76DC-18ED7E6D26DB}"/>
          </ac:spMkLst>
        </pc:spChg>
        <pc:spChg chg="del">
          <ac:chgData name="白石 卓也(ft102209ck)" userId="553a52c3-1fdf-4da3-a984-dc5c159b1850" providerId="ADAL" clId="{9B215D25-242F-4244-9EDE-608305A3EC02}" dt="2023-10-16T03:33:43.321" v="1198" actId="478"/>
          <ac:spMkLst>
            <pc:docMk/>
            <pc:sldMk cId="4253133669" sldId="381"/>
            <ac:spMk id="21" creationId="{F53B064A-04BD-4CCA-A9FD-1E9962DCEDC8}"/>
          </ac:spMkLst>
        </pc:spChg>
        <pc:spChg chg="del">
          <ac:chgData name="白石 卓也(ft102209ck)" userId="553a52c3-1fdf-4da3-a984-dc5c159b1850" providerId="ADAL" clId="{9B215D25-242F-4244-9EDE-608305A3EC02}" dt="2023-10-16T03:33:37.800" v="1197" actId="478"/>
          <ac:spMkLst>
            <pc:docMk/>
            <pc:sldMk cId="4253133669" sldId="381"/>
            <ac:spMk id="22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6T03:34:21.612" v="1209" actId="1076"/>
          <ac:spMkLst>
            <pc:docMk/>
            <pc:sldMk cId="4253133669" sldId="381"/>
            <ac:spMk id="41" creationId="{00000000-0000-0000-0000-000000000000}"/>
          </ac:spMkLst>
        </pc:spChg>
        <pc:picChg chg="add del">
          <ac:chgData name="白石 卓也(ft102209ck)" userId="553a52c3-1fdf-4da3-a984-dc5c159b1850" providerId="ADAL" clId="{9B215D25-242F-4244-9EDE-608305A3EC02}" dt="2023-10-16T06:55:54.375" v="1339" actId="22"/>
          <ac:picMkLst>
            <pc:docMk/>
            <pc:sldMk cId="4253133669" sldId="381"/>
            <ac:picMk id="6" creationId="{358AAA12-8FC3-84AA-2D85-BECA4F977CF0}"/>
          </ac:picMkLst>
        </pc:picChg>
        <pc:picChg chg="add del mod">
          <ac:chgData name="白石 卓也(ft102209ck)" userId="553a52c3-1fdf-4da3-a984-dc5c159b1850" providerId="ADAL" clId="{9B215D25-242F-4244-9EDE-608305A3EC02}" dt="2023-10-16T07:02:18.925" v="1396" actId="478"/>
          <ac:picMkLst>
            <pc:docMk/>
            <pc:sldMk cId="4253133669" sldId="381"/>
            <ac:picMk id="8" creationId="{0FAB4CCF-4A84-CE14-985F-CF37CAF38220}"/>
          </ac:picMkLst>
        </pc:picChg>
        <pc:picChg chg="del">
          <ac:chgData name="白石 卓也(ft102209ck)" userId="553a52c3-1fdf-4da3-a984-dc5c159b1850" providerId="ADAL" clId="{9B215D25-242F-4244-9EDE-608305A3EC02}" dt="2023-10-16T03:33:45.312" v="1199" actId="478"/>
          <ac:picMkLst>
            <pc:docMk/>
            <pc:sldMk cId="4253133669" sldId="381"/>
            <ac:picMk id="11" creationId="{00000000-0000-0000-0000-000000000000}"/>
          </ac:picMkLst>
        </pc:picChg>
        <pc:picChg chg="add mod ord">
          <ac:chgData name="白石 卓也(ft102209ck)" userId="553a52c3-1fdf-4da3-a984-dc5c159b1850" providerId="ADAL" clId="{9B215D25-242F-4244-9EDE-608305A3EC02}" dt="2023-10-16T07:02:56.646" v="1433" actId="1076"/>
          <ac:picMkLst>
            <pc:docMk/>
            <pc:sldMk cId="4253133669" sldId="381"/>
            <ac:picMk id="16" creationId="{05AF7089-C9EC-FCB3-8911-E18822FCA555}"/>
          </ac:picMkLst>
        </pc:picChg>
        <pc:picChg chg="mod">
          <ac:chgData name="白石 卓也(ft102209ck)" userId="553a52c3-1fdf-4da3-a984-dc5c159b1850" providerId="ADAL" clId="{9B215D25-242F-4244-9EDE-608305A3EC02}" dt="2023-10-16T06:43:05.073" v="1246" actId="1076"/>
          <ac:picMkLst>
            <pc:docMk/>
            <pc:sldMk cId="4253133669" sldId="381"/>
            <ac:picMk id="34" creationId="{00000000-0000-0000-0000-000000000000}"/>
          </ac:picMkLst>
        </pc:picChg>
        <pc:cxnChg chg="add mod">
          <ac:chgData name="白石 卓也(ft102209ck)" userId="553a52c3-1fdf-4da3-a984-dc5c159b1850" providerId="ADAL" clId="{9B215D25-242F-4244-9EDE-608305A3EC02}" dt="2023-10-19T05:37:07.280" v="11928" actId="14100"/>
          <ac:cxnSpMkLst>
            <pc:docMk/>
            <pc:sldMk cId="4253133669" sldId="381"/>
            <ac:cxnSpMk id="5" creationId="{E3365BBC-591B-C4A2-75A9-ED2622E2B9FF}"/>
          </ac:cxnSpMkLst>
        </pc:cxnChg>
        <pc:cxnChg chg="add mod">
          <ac:chgData name="白石 卓也(ft102209ck)" userId="553a52c3-1fdf-4da3-a984-dc5c159b1850" providerId="ADAL" clId="{9B215D25-242F-4244-9EDE-608305A3EC02}" dt="2023-10-16T07:03:45.023" v="1464" actId="1035"/>
          <ac:cxnSpMkLst>
            <pc:docMk/>
            <pc:sldMk cId="4253133669" sldId="381"/>
            <ac:cxnSpMk id="12" creationId="{ADDF158E-6C16-A6F6-EC29-AB140D7B7213}"/>
          </ac:cxnSpMkLst>
        </pc:cxnChg>
        <pc:cxnChg chg="del">
          <ac:chgData name="白石 卓也(ft102209ck)" userId="553a52c3-1fdf-4da3-a984-dc5c159b1850" providerId="ADAL" clId="{9B215D25-242F-4244-9EDE-608305A3EC02}" dt="2023-10-16T03:33:43.321" v="1198" actId="478"/>
          <ac:cxnSpMkLst>
            <pc:docMk/>
            <pc:sldMk cId="4253133669" sldId="381"/>
            <ac:cxnSpMk id="18" creationId="{00000000-0000-0000-0000-000000000000}"/>
          </ac:cxnSpMkLst>
        </pc:cxnChg>
        <pc:cxnChg chg="del">
          <ac:chgData name="白石 卓也(ft102209ck)" userId="553a52c3-1fdf-4da3-a984-dc5c159b1850" providerId="ADAL" clId="{9B215D25-242F-4244-9EDE-608305A3EC02}" dt="2023-10-16T03:33:43.321" v="1198" actId="478"/>
          <ac:cxnSpMkLst>
            <pc:docMk/>
            <pc:sldMk cId="4253133669" sldId="381"/>
            <ac:cxnSpMk id="19" creationId="{00000000-0000-0000-0000-000000000000}"/>
          </ac:cxnSpMkLst>
        </pc:cxnChg>
      </pc:sldChg>
      <pc:sldChg chg="add del">
        <pc:chgData name="白石 卓也(ft102209ck)" userId="553a52c3-1fdf-4da3-a984-dc5c159b1850" providerId="ADAL" clId="{9B215D25-242F-4244-9EDE-608305A3EC02}" dt="2023-10-14T10:49:49.187" v="487"/>
        <pc:sldMkLst>
          <pc:docMk/>
          <pc:sldMk cId="2548021012" sldId="396"/>
        </pc:sldMkLst>
      </pc:sldChg>
      <pc:sldChg chg="modSp add del mod">
        <pc:chgData name="白石 卓也(ft102209ck)" userId="553a52c3-1fdf-4da3-a984-dc5c159b1850" providerId="ADAL" clId="{9B215D25-242F-4244-9EDE-608305A3EC02}" dt="2023-10-16T11:17:29.997" v="2758" actId="47"/>
        <pc:sldMkLst>
          <pc:docMk/>
          <pc:sldMk cId="2672757411" sldId="422"/>
        </pc:sldMkLst>
        <pc:spChg chg="mod">
          <ac:chgData name="白石 卓也(ft102209ck)" userId="553a52c3-1fdf-4da3-a984-dc5c159b1850" providerId="ADAL" clId="{9B215D25-242F-4244-9EDE-608305A3EC02}" dt="2023-10-16T11:17:25.198" v="2757" actId="20577"/>
          <ac:spMkLst>
            <pc:docMk/>
            <pc:sldMk cId="2672757411" sldId="422"/>
            <ac:spMk id="2" creationId="{00000000-0000-0000-0000-000000000000}"/>
          </ac:spMkLst>
        </pc:spChg>
      </pc:sldChg>
      <pc:sldChg chg="modSp mod modNotesTx">
        <pc:chgData name="白石 卓也(ft102209ck)" userId="553a52c3-1fdf-4da3-a984-dc5c159b1850" providerId="ADAL" clId="{9B215D25-242F-4244-9EDE-608305A3EC02}" dt="2023-10-19T04:45:19.501" v="8645"/>
        <pc:sldMkLst>
          <pc:docMk/>
          <pc:sldMk cId="1812794924" sldId="439"/>
        </pc:sldMkLst>
        <pc:graphicFrameChg chg="mod modGraphic">
          <ac:chgData name="白石 卓也(ft102209ck)" userId="553a52c3-1fdf-4da3-a984-dc5c159b1850" providerId="ADAL" clId="{9B215D25-242F-4244-9EDE-608305A3EC02}" dt="2023-10-17T09:56:38.759" v="5388" actId="20577"/>
          <ac:graphicFrameMkLst>
            <pc:docMk/>
            <pc:sldMk cId="1812794924" sldId="439"/>
            <ac:graphicFrameMk id="4" creationId="{00000000-0000-0000-0000-000000000000}"/>
          </ac:graphicFrameMkLst>
        </pc:graphicFrameChg>
      </pc:sldChg>
      <pc:sldChg chg="addSp delSp modSp add mod modAnim modNotesTx">
        <pc:chgData name="白石 卓也(ft102209ck)" userId="553a52c3-1fdf-4da3-a984-dc5c159b1850" providerId="ADAL" clId="{9B215D25-242F-4244-9EDE-608305A3EC02}" dt="2023-10-19T05:07:45.356" v="9848" actId="20577"/>
        <pc:sldMkLst>
          <pc:docMk/>
          <pc:sldMk cId="1020032896" sldId="446"/>
        </pc:sldMkLst>
        <pc:spChg chg="mod">
          <ac:chgData name="白石 卓也(ft102209ck)" userId="553a52c3-1fdf-4da3-a984-dc5c159b1850" providerId="ADAL" clId="{9B215D25-242F-4244-9EDE-608305A3EC02}" dt="2023-10-19T04:49:25.579" v="8828" actId="20577"/>
          <ac:spMkLst>
            <pc:docMk/>
            <pc:sldMk cId="1020032896" sldId="446"/>
            <ac:spMk id="3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4T07:26:41.945" v="111" actId="1076"/>
          <ac:spMkLst>
            <pc:docMk/>
            <pc:sldMk cId="1020032896" sldId="446"/>
            <ac:spMk id="6" creationId="{00000000-0000-0000-0000-000000000000}"/>
          </ac:spMkLst>
        </pc:spChg>
        <pc:spChg chg="mod topLvl">
          <ac:chgData name="白石 卓也(ft102209ck)" userId="553a52c3-1fdf-4da3-a984-dc5c159b1850" providerId="ADAL" clId="{9B215D25-242F-4244-9EDE-608305A3EC02}" dt="2023-10-18T02:15:11.645" v="5781" actId="164"/>
          <ac:spMkLst>
            <pc:docMk/>
            <pc:sldMk cId="1020032896" sldId="446"/>
            <ac:spMk id="8" creationId="{3AEEC7C2-3C64-4B98-3613-6A3B71CA19FF}"/>
          </ac:spMkLst>
        </pc:spChg>
        <pc:spChg chg="mod topLvl">
          <ac:chgData name="白石 卓也(ft102209ck)" userId="553a52c3-1fdf-4da3-a984-dc5c159b1850" providerId="ADAL" clId="{9B215D25-242F-4244-9EDE-608305A3EC02}" dt="2023-10-18T02:15:11.645" v="5781" actId="164"/>
          <ac:spMkLst>
            <pc:docMk/>
            <pc:sldMk cId="1020032896" sldId="446"/>
            <ac:spMk id="10" creationId="{53E30FA3-AD1D-E1D4-36EF-2B75D660E81A}"/>
          </ac:spMkLst>
        </pc:spChg>
        <pc:spChg chg="mod topLvl">
          <ac:chgData name="白石 卓也(ft102209ck)" userId="553a52c3-1fdf-4da3-a984-dc5c159b1850" providerId="ADAL" clId="{9B215D25-242F-4244-9EDE-608305A3EC02}" dt="2023-10-18T02:15:11.645" v="5781" actId="164"/>
          <ac:spMkLst>
            <pc:docMk/>
            <pc:sldMk cId="1020032896" sldId="446"/>
            <ac:spMk id="11" creationId="{7560D57A-1F81-0976-36AF-92F42AD35EA6}"/>
          </ac:spMkLst>
        </pc:spChg>
        <pc:spChg chg="del mod">
          <ac:chgData name="白石 卓也(ft102209ck)" userId="553a52c3-1fdf-4da3-a984-dc5c159b1850" providerId="ADAL" clId="{9B215D25-242F-4244-9EDE-608305A3EC02}" dt="2023-10-16T02:38:40.709" v="541" actId="478"/>
          <ac:spMkLst>
            <pc:docMk/>
            <pc:sldMk cId="1020032896" sldId="446"/>
            <ac:spMk id="12" creationId="{A74E3106-8BB3-965B-D9A4-124C152F67EF}"/>
          </ac:spMkLst>
        </pc:spChg>
        <pc:spChg chg="mod topLvl">
          <ac:chgData name="白石 卓也(ft102209ck)" userId="553a52c3-1fdf-4da3-a984-dc5c159b1850" providerId="ADAL" clId="{9B215D25-242F-4244-9EDE-608305A3EC02}" dt="2023-10-18T02:15:11.645" v="5781" actId="164"/>
          <ac:spMkLst>
            <pc:docMk/>
            <pc:sldMk cId="1020032896" sldId="446"/>
            <ac:spMk id="13" creationId="{B1F1CE6D-CD94-373E-4D96-7AC7A53F9F11}"/>
          </ac:spMkLst>
        </pc:spChg>
        <pc:spChg chg="mod topLvl">
          <ac:chgData name="白石 卓也(ft102209ck)" userId="553a52c3-1fdf-4da3-a984-dc5c159b1850" providerId="ADAL" clId="{9B215D25-242F-4244-9EDE-608305A3EC02}" dt="2023-10-18T02:15:11.645" v="5781" actId="164"/>
          <ac:spMkLst>
            <pc:docMk/>
            <pc:sldMk cId="1020032896" sldId="446"/>
            <ac:spMk id="14" creationId="{A3750A58-7264-7545-7CEF-56204D8FD1DC}"/>
          </ac:spMkLst>
        </pc:spChg>
        <pc:spChg chg="mod">
          <ac:chgData name="白石 卓也(ft102209ck)" userId="553a52c3-1fdf-4da3-a984-dc5c159b1850" providerId="ADAL" clId="{9B215D25-242F-4244-9EDE-608305A3EC02}" dt="2023-10-14T09:40:51.365" v="152" actId="14100"/>
          <ac:spMkLst>
            <pc:docMk/>
            <pc:sldMk cId="1020032896" sldId="446"/>
            <ac:spMk id="44" creationId="{E4FF1785-0EF8-455A-93CB-B84B7614ACD9}"/>
          </ac:spMkLst>
        </pc:spChg>
        <pc:spChg chg="mod">
          <ac:chgData name="白石 卓也(ft102209ck)" userId="553a52c3-1fdf-4da3-a984-dc5c159b1850" providerId="ADAL" clId="{9B215D25-242F-4244-9EDE-608305A3EC02}" dt="2023-10-14T09:40:46.584" v="151" actId="1076"/>
          <ac:spMkLst>
            <pc:docMk/>
            <pc:sldMk cId="1020032896" sldId="446"/>
            <ac:spMk id="45" creationId="{51FCF8AD-29BE-44F7-92E0-9652544CD231}"/>
          </ac:spMkLst>
        </pc:spChg>
        <pc:spChg chg="mod">
          <ac:chgData name="白石 卓也(ft102209ck)" userId="553a52c3-1fdf-4da3-a984-dc5c159b1850" providerId="ADAL" clId="{9B215D25-242F-4244-9EDE-608305A3EC02}" dt="2023-10-14T07:27:03.217" v="132" actId="14100"/>
          <ac:spMkLst>
            <pc:docMk/>
            <pc:sldMk cId="1020032896" sldId="446"/>
            <ac:spMk id="52" creationId="{12377CFC-41A5-4978-9CB0-2BAF555C4CCE}"/>
          </ac:spMkLst>
        </pc:spChg>
        <pc:spChg chg="mod">
          <ac:chgData name="白石 卓也(ft102209ck)" userId="553a52c3-1fdf-4da3-a984-dc5c159b1850" providerId="ADAL" clId="{9B215D25-242F-4244-9EDE-608305A3EC02}" dt="2023-10-14T07:27:20.890" v="135" actId="1076"/>
          <ac:spMkLst>
            <pc:docMk/>
            <pc:sldMk cId="1020032896" sldId="446"/>
            <ac:spMk id="55" creationId="{CE368B24-2B14-4764-BADF-AFFF52558B59}"/>
          </ac:spMkLst>
        </pc:spChg>
        <pc:spChg chg="ord">
          <ac:chgData name="白石 卓也(ft102209ck)" userId="553a52c3-1fdf-4da3-a984-dc5c159b1850" providerId="ADAL" clId="{9B215D25-242F-4244-9EDE-608305A3EC02}" dt="2023-10-16T02:38:58.637" v="558" actId="170"/>
          <ac:spMkLst>
            <pc:docMk/>
            <pc:sldMk cId="1020032896" sldId="446"/>
            <ac:spMk id="68" creationId="{F1F976AC-2798-4A43-913B-F6738F7F12DC}"/>
          </ac:spMkLst>
        </pc:spChg>
        <pc:spChg chg="mod">
          <ac:chgData name="白石 卓也(ft102209ck)" userId="553a52c3-1fdf-4da3-a984-dc5c159b1850" providerId="ADAL" clId="{9B215D25-242F-4244-9EDE-608305A3EC02}" dt="2023-10-14T07:26:51.368" v="118" actId="20577"/>
          <ac:spMkLst>
            <pc:docMk/>
            <pc:sldMk cId="1020032896" sldId="446"/>
            <ac:spMk id="70" creationId="{00000000-0000-0000-0000-000000000000}"/>
          </ac:spMkLst>
        </pc:spChg>
        <pc:grpChg chg="add mod">
          <ac:chgData name="白石 卓也(ft102209ck)" userId="553a52c3-1fdf-4da3-a984-dc5c159b1850" providerId="ADAL" clId="{9B215D25-242F-4244-9EDE-608305A3EC02}" dt="2023-10-18T02:15:13.280" v="5783" actId="1076"/>
          <ac:grpSpMkLst>
            <pc:docMk/>
            <pc:sldMk cId="1020032896" sldId="446"/>
            <ac:grpSpMk id="12" creationId="{42EDE527-133D-E181-3451-AFC828E3F05F}"/>
          </ac:grpSpMkLst>
        </pc:grpChg>
        <pc:grpChg chg="del mod">
          <ac:chgData name="白石 卓也(ft102209ck)" userId="553a52c3-1fdf-4da3-a984-dc5c159b1850" providerId="ADAL" clId="{9B215D25-242F-4244-9EDE-608305A3EC02}" dt="2023-10-18T02:14:39.738" v="5777" actId="165"/>
          <ac:grpSpMkLst>
            <pc:docMk/>
            <pc:sldMk cId="1020032896" sldId="446"/>
            <ac:grpSpMk id="15" creationId="{DD3B0E88-0D2B-8ADD-1CB5-A52177680D4F}"/>
          </ac:grpSpMkLst>
        </pc:grpChg>
        <pc:grpChg chg="del mod topLvl">
          <ac:chgData name="白石 卓也(ft102209ck)" userId="553a52c3-1fdf-4da3-a984-dc5c159b1850" providerId="ADAL" clId="{9B215D25-242F-4244-9EDE-608305A3EC02}" dt="2023-10-18T02:14:43.080" v="5778" actId="165"/>
          <ac:grpSpMkLst>
            <pc:docMk/>
            <pc:sldMk cId="1020032896" sldId="446"/>
            <ac:grpSpMk id="25" creationId="{6BDFA8AE-09D6-5863-9D1B-488933F3D487}"/>
          </ac:grpSpMkLst>
        </pc:grpChg>
        <pc:picChg chg="mod topLvl">
          <ac:chgData name="白石 卓也(ft102209ck)" userId="553a52c3-1fdf-4da3-a984-dc5c159b1850" providerId="ADAL" clId="{9B215D25-242F-4244-9EDE-608305A3EC02}" dt="2023-10-18T02:15:11.645" v="5781" actId="164"/>
          <ac:picMkLst>
            <pc:docMk/>
            <pc:sldMk cId="1020032896" sldId="446"/>
            <ac:picMk id="4" creationId="{63407C48-7A54-5240-0FAD-514A24FC48EA}"/>
          </ac:picMkLst>
        </pc:picChg>
        <pc:picChg chg="mod topLvl">
          <ac:chgData name="白石 卓也(ft102209ck)" userId="553a52c3-1fdf-4da3-a984-dc5c159b1850" providerId="ADAL" clId="{9B215D25-242F-4244-9EDE-608305A3EC02}" dt="2023-10-18T02:15:11.645" v="5781" actId="164"/>
          <ac:picMkLst>
            <pc:docMk/>
            <pc:sldMk cId="1020032896" sldId="446"/>
            <ac:picMk id="9" creationId="{DE7C5D91-8D2F-5C32-00CF-BFAC8E1B81BF}"/>
          </ac:picMkLst>
        </pc:picChg>
        <pc:cxnChg chg="mod topLvl">
          <ac:chgData name="白石 卓也(ft102209ck)" userId="553a52c3-1fdf-4da3-a984-dc5c159b1850" providerId="ADAL" clId="{9B215D25-242F-4244-9EDE-608305A3EC02}" dt="2023-10-18T02:15:11.645" v="5781" actId="164"/>
          <ac:cxnSpMkLst>
            <pc:docMk/>
            <pc:sldMk cId="1020032896" sldId="446"/>
            <ac:cxnSpMk id="7" creationId="{E9524522-EAC5-B9DD-5F07-0B852CEC430D}"/>
          </ac:cxnSpMkLst>
        </pc:cxnChg>
      </pc:sldChg>
      <pc:sldChg chg="del">
        <pc:chgData name="白石 卓也(ft102209ck)" userId="553a52c3-1fdf-4da3-a984-dc5c159b1850" providerId="ADAL" clId="{9B215D25-242F-4244-9EDE-608305A3EC02}" dt="2023-10-17T09:11:46.647" v="5256" actId="47"/>
        <pc:sldMkLst>
          <pc:docMk/>
          <pc:sldMk cId="1953917693" sldId="463"/>
        </pc:sldMkLst>
      </pc:sldChg>
      <pc:sldChg chg="modSp mod">
        <pc:chgData name="白石 卓也(ft102209ck)" userId="553a52c3-1fdf-4da3-a984-dc5c159b1850" providerId="ADAL" clId="{9B215D25-242F-4244-9EDE-608305A3EC02}" dt="2023-10-17T07:58:15.420" v="4913" actId="20577"/>
        <pc:sldMkLst>
          <pc:docMk/>
          <pc:sldMk cId="1846388753" sldId="465"/>
        </pc:sldMkLst>
        <pc:spChg chg="mod">
          <ac:chgData name="白石 卓也(ft102209ck)" userId="553a52c3-1fdf-4da3-a984-dc5c159b1850" providerId="ADAL" clId="{9B215D25-242F-4244-9EDE-608305A3EC02}" dt="2023-10-17T07:58:15.420" v="4913" actId="20577"/>
          <ac:spMkLst>
            <pc:docMk/>
            <pc:sldMk cId="1846388753" sldId="465"/>
            <ac:spMk id="11" creationId="{E4101A35-583F-0EAA-F8A8-35FBF12CF27A}"/>
          </ac:spMkLst>
        </pc:spChg>
        <pc:graphicFrameChg chg="modGraphic">
          <ac:chgData name="白石 卓也(ft102209ck)" userId="553a52c3-1fdf-4da3-a984-dc5c159b1850" providerId="ADAL" clId="{9B215D25-242F-4244-9EDE-608305A3EC02}" dt="2023-10-16T11:12:25.557" v="2734" actId="20577"/>
          <ac:graphicFrameMkLst>
            <pc:docMk/>
            <pc:sldMk cId="1846388753" sldId="465"/>
            <ac:graphicFrameMk id="4" creationId="{00000000-0000-0000-0000-000000000000}"/>
          </ac:graphicFrameMkLst>
        </pc:graphicFrameChg>
      </pc:sldChg>
      <pc:sldChg chg="modSp">
        <pc:chgData name="白石 卓也(ft102209ck)" userId="553a52c3-1fdf-4da3-a984-dc5c159b1850" providerId="ADAL" clId="{9B215D25-242F-4244-9EDE-608305A3EC02}" dt="2023-10-16T12:03:46.675" v="2836" actId="1076"/>
        <pc:sldMkLst>
          <pc:docMk/>
          <pc:sldMk cId="1370211406" sldId="561"/>
        </pc:sldMkLst>
        <pc:picChg chg="mod">
          <ac:chgData name="白石 卓也(ft102209ck)" userId="553a52c3-1fdf-4da3-a984-dc5c159b1850" providerId="ADAL" clId="{9B215D25-242F-4244-9EDE-608305A3EC02}" dt="2023-10-16T12:03:46.675" v="2836" actId="1076"/>
          <ac:picMkLst>
            <pc:docMk/>
            <pc:sldMk cId="1370211406" sldId="561"/>
            <ac:picMk id="3" creationId="{00000000-0000-0000-0000-000000000000}"/>
          </ac:picMkLst>
        </pc:picChg>
      </pc:sldChg>
      <pc:sldChg chg="modSp del mod">
        <pc:chgData name="白石 卓也(ft102209ck)" userId="553a52c3-1fdf-4da3-a984-dc5c159b1850" providerId="ADAL" clId="{9B215D25-242F-4244-9EDE-608305A3EC02}" dt="2023-10-17T06:59:44.997" v="3604" actId="47"/>
        <pc:sldMkLst>
          <pc:docMk/>
          <pc:sldMk cId="258851741" sldId="562"/>
        </pc:sldMkLst>
        <pc:picChg chg="mod">
          <ac:chgData name="白石 卓也(ft102209ck)" userId="553a52c3-1fdf-4da3-a984-dc5c159b1850" providerId="ADAL" clId="{9B215D25-242F-4244-9EDE-608305A3EC02}" dt="2023-10-17T06:57:19.878" v="3562" actId="1076"/>
          <ac:picMkLst>
            <pc:docMk/>
            <pc:sldMk cId="258851741" sldId="562"/>
            <ac:picMk id="13" creationId="{1A7275CF-18AF-77BC-E44D-0351DC354930}"/>
          </ac:picMkLst>
        </pc:picChg>
      </pc:sldChg>
      <pc:sldChg chg="addSp delSp modSp add mod modNotesTx">
        <pc:chgData name="白石 卓也(ft102209ck)" userId="553a52c3-1fdf-4da3-a984-dc5c159b1850" providerId="ADAL" clId="{9B215D25-242F-4244-9EDE-608305A3EC02}" dt="2023-10-19T05:15:15.375" v="10436" actId="20577"/>
        <pc:sldMkLst>
          <pc:docMk/>
          <pc:sldMk cId="440706681" sldId="617"/>
        </pc:sldMkLst>
        <pc:spChg chg="mod">
          <ac:chgData name="白石 卓也(ft102209ck)" userId="553a52c3-1fdf-4da3-a984-dc5c159b1850" providerId="ADAL" clId="{9B215D25-242F-4244-9EDE-608305A3EC02}" dt="2023-10-16T02:49:19.864" v="742" actId="20577"/>
          <ac:spMkLst>
            <pc:docMk/>
            <pc:sldMk cId="440706681" sldId="617"/>
            <ac:spMk id="2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7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8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9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10" creationId="{00000000-0000-0000-0000-000000000000}"/>
          </ac:spMkLst>
        </pc:spChg>
        <pc:spChg chg="add mod">
          <ac:chgData name="白石 卓也(ft102209ck)" userId="553a52c3-1fdf-4da3-a984-dc5c159b1850" providerId="ADAL" clId="{9B215D25-242F-4244-9EDE-608305A3EC02}" dt="2023-10-18T02:11:55.985" v="5772" actId="1076"/>
          <ac:spMkLst>
            <pc:docMk/>
            <pc:sldMk cId="440706681" sldId="617"/>
            <ac:spMk id="11" creationId="{5B45B5EE-6675-EB91-28D8-0E5A4268461D}"/>
          </ac:spMkLst>
        </pc:spChg>
        <pc:spChg chg="add mod">
          <ac:chgData name="白石 卓也(ft102209ck)" userId="553a52c3-1fdf-4da3-a984-dc5c159b1850" providerId="ADAL" clId="{9B215D25-242F-4244-9EDE-608305A3EC02}" dt="2023-10-18T02:11:55.985" v="5772" actId="1076"/>
          <ac:spMkLst>
            <pc:docMk/>
            <pc:sldMk cId="440706681" sldId="617"/>
            <ac:spMk id="12" creationId="{12A0121F-B592-10C4-4076-3DE0E4577608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13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14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15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6T03:36:48.655" v="1233" actId="1076"/>
          <ac:spMkLst>
            <pc:docMk/>
            <pc:sldMk cId="440706681" sldId="617"/>
            <ac:spMk id="16" creationId="{00000000-0000-0000-0000-000000000000}"/>
          </ac:spMkLst>
        </pc:spChg>
        <pc:spChg chg="del">
          <ac:chgData name="白石 卓也(ft102209ck)" userId="553a52c3-1fdf-4da3-a984-dc5c159b1850" providerId="ADAL" clId="{9B215D25-242F-4244-9EDE-608305A3EC02}" dt="2023-10-16T02:44:26.315" v="578" actId="478"/>
          <ac:spMkLst>
            <pc:docMk/>
            <pc:sldMk cId="440706681" sldId="617"/>
            <ac:spMk id="17" creationId="{00000000-0000-0000-0000-000000000000}"/>
          </ac:spMkLst>
        </pc:spChg>
        <pc:spChg chg="add 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17" creationId="{32A94A07-38BA-9FFF-9C07-DFC5C8D4F1F9}"/>
          </ac:spMkLst>
        </pc:spChg>
        <pc:spChg chg="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18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6T03:09:26.214" v="995" actId="1035"/>
          <ac:spMkLst>
            <pc:docMk/>
            <pc:sldMk cId="440706681" sldId="617"/>
            <ac:spMk id="19" creationId="{00000000-0000-0000-0000-000000000000}"/>
          </ac:spMkLst>
        </pc:spChg>
        <pc:spChg chg="add mo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21" creationId="{BB1D6D54-083B-ACA8-AFF5-CBD5B76E778F}"/>
          </ac:spMkLst>
        </pc:spChg>
        <pc:spChg chg="add mod">
          <ac:chgData name="白石 卓也(ft102209ck)" userId="553a52c3-1fdf-4da3-a984-dc5c159b1850" providerId="ADAL" clId="{9B215D25-242F-4244-9EDE-608305A3EC02}" dt="2023-10-18T02:12:30.840" v="5775" actId="1076"/>
          <ac:spMkLst>
            <pc:docMk/>
            <pc:sldMk cId="440706681" sldId="617"/>
            <ac:spMk id="23" creationId="{90302D80-135F-5D9F-23A4-4D983D8D1532}"/>
          </ac:spMkLst>
        </pc:spChg>
        <pc:spChg chg="add mod ord">
          <ac:chgData name="白石 卓也(ft102209ck)" userId="553a52c3-1fdf-4da3-a984-dc5c159b1850" providerId="ADAL" clId="{9B215D25-242F-4244-9EDE-608305A3EC02}" dt="2023-10-16T03:36:29.303" v="1231" actId="1076"/>
          <ac:spMkLst>
            <pc:docMk/>
            <pc:sldMk cId="440706681" sldId="617"/>
            <ac:spMk id="24" creationId="{597B1041-6CCD-68CB-70D3-04BEF856B16F}"/>
          </ac:spMkLst>
        </pc:spChg>
        <pc:spChg chg="add mod ord">
          <ac:chgData name="白石 卓也(ft102209ck)" userId="553a52c3-1fdf-4da3-a984-dc5c159b1850" providerId="ADAL" clId="{9B215D25-242F-4244-9EDE-608305A3EC02}" dt="2023-10-18T02:15:32.954" v="5784" actId="1076"/>
          <ac:spMkLst>
            <pc:docMk/>
            <pc:sldMk cId="440706681" sldId="617"/>
            <ac:spMk id="25" creationId="{70641BA0-F25D-4F3F-CF6D-1E4CA847D172}"/>
          </ac:spMkLst>
        </pc:spChg>
        <pc:spChg chg="add del mod">
          <ac:chgData name="白石 卓也(ft102209ck)" userId="553a52c3-1fdf-4da3-a984-dc5c159b1850" providerId="ADAL" clId="{9B215D25-242F-4244-9EDE-608305A3EC02}" dt="2023-10-16T03:35:03.472" v="1210" actId="478"/>
          <ac:spMkLst>
            <pc:docMk/>
            <pc:sldMk cId="440706681" sldId="617"/>
            <ac:spMk id="27" creationId="{2A3287F1-CBF7-48CF-7544-5B0B7C7A638C}"/>
          </ac:spMkLst>
        </pc:spChg>
        <pc:spChg chg="add del mod">
          <ac:chgData name="白石 卓也(ft102209ck)" userId="553a52c3-1fdf-4da3-a984-dc5c159b1850" providerId="ADAL" clId="{9B215D25-242F-4244-9EDE-608305A3EC02}" dt="2023-10-18T02:15:54.900" v="5787" actId="767"/>
          <ac:spMkLst>
            <pc:docMk/>
            <pc:sldMk cId="440706681" sldId="617"/>
            <ac:spMk id="27" creationId="{9331A816-5F53-69E8-1AAA-DEBBA0F852EC}"/>
          </ac:spMkLst>
        </pc:spChg>
        <pc:spChg chg="add del mod">
          <ac:chgData name="白石 卓也(ft102209ck)" userId="553a52c3-1fdf-4da3-a984-dc5c159b1850" providerId="ADAL" clId="{9B215D25-242F-4244-9EDE-608305A3EC02}" dt="2023-10-18T02:15:58.777" v="5789" actId="478"/>
          <ac:spMkLst>
            <pc:docMk/>
            <pc:sldMk cId="440706681" sldId="617"/>
            <ac:spMk id="28" creationId="{63BF82F8-3F78-A752-7DE2-096067384505}"/>
          </ac:spMkLst>
        </pc:spChg>
        <pc:spChg chg="add del mod">
          <ac:chgData name="白石 卓也(ft102209ck)" userId="553a52c3-1fdf-4da3-a984-dc5c159b1850" providerId="ADAL" clId="{9B215D25-242F-4244-9EDE-608305A3EC02}" dt="2023-10-16T03:35:07.184" v="1211" actId="478"/>
          <ac:spMkLst>
            <pc:docMk/>
            <pc:sldMk cId="440706681" sldId="617"/>
            <ac:spMk id="28" creationId="{C14C1C40-4DB6-1CE8-0479-F0641FB376C9}"/>
          </ac:spMkLst>
        </pc:spChg>
        <pc:spChg chg="mod">
          <ac:chgData name="白石 卓也(ft102209ck)" userId="553a52c3-1fdf-4da3-a984-dc5c159b1850" providerId="ADAL" clId="{9B215D25-242F-4244-9EDE-608305A3EC02}" dt="2023-10-16T03:09:26.214" v="995" actId="1035"/>
          <ac:spMkLst>
            <pc:docMk/>
            <pc:sldMk cId="440706681" sldId="617"/>
            <ac:spMk id="31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6T03:09:26.214" v="995" actId="1035"/>
          <ac:spMkLst>
            <pc:docMk/>
            <pc:sldMk cId="440706681" sldId="617"/>
            <ac:spMk id="33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6T03:09:26.214" v="995" actId="1035"/>
          <ac:spMkLst>
            <pc:docMk/>
            <pc:sldMk cId="440706681" sldId="617"/>
            <ac:spMk id="42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6T03:09:26.214" v="995" actId="1035"/>
          <ac:spMkLst>
            <pc:docMk/>
            <pc:sldMk cId="440706681" sldId="617"/>
            <ac:spMk id="43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44" creationId="{6E43E735-7D7C-02C7-8E08-0463D1D4A3CF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45" creationId="{08AC27B7-BBF9-31E7-4436-BAAB80E1D8AF}"/>
          </ac:spMkLst>
        </pc:spChg>
        <pc:spChg chg="mod">
          <ac:chgData name="白石 卓也(ft102209ck)" userId="553a52c3-1fdf-4da3-a984-dc5c159b1850" providerId="ADAL" clId="{9B215D25-242F-4244-9EDE-608305A3EC02}" dt="2023-10-16T03:09:26.214" v="995" actId="1035"/>
          <ac:spMkLst>
            <pc:docMk/>
            <pc:sldMk cId="440706681" sldId="617"/>
            <ac:spMk id="46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52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54" creationId="{00000000-0000-0000-0000-000000000000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55" creationId="{00B4417C-C0B5-90F8-C9FA-B486CCC8E168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66" creationId="{07BDC849-8DF6-42B7-9F4B-CC40DE5275BB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68" creationId="{07BDC849-8DF6-42B7-9F4B-CC40DE5275BB}"/>
          </ac:spMkLst>
        </pc:spChg>
        <pc:spChg chg="mod">
          <ac:chgData name="白石 卓也(ft102209ck)" userId="553a52c3-1fdf-4da3-a984-dc5c159b1850" providerId="ADAL" clId="{9B215D25-242F-4244-9EDE-608305A3EC02}" dt="2023-10-18T02:15:42.539" v="5785" actId="1076"/>
          <ac:spMkLst>
            <pc:docMk/>
            <pc:sldMk cId="440706681" sldId="617"/>
            <ac:spMk id="79" creationId="{ECABE695-8C94-4FE6-B8CD-E8F9AB40A96B}"/>
          </ac:spMkLst>
        </pc:spChg>
        <pc:picChg chg="mod">
          <ac:chgData name="白石 卓也(ft102209ck)" userId="553a52c3-1fdf-4da3-a984-dc5c159b1850" providerId="ADAL" clId="{9B215D25-242F-4244-9EDE-608305A3EC02}" dt="2023-10-18T02:15:32.954" v="5784" actId="1076"/>
          <ac:picMkLst>
            <pc:docMk/>
            <pc:sldMk cId="440706681" sldId="617"/>
            <ac:picMk id="6" creationId="{00000000-0000-0000-0000-000000000000}"/>
          </ac:picMkLst>
        </pc:picChg>
        <pc:picChg chg="mod">
          <ac:chgData name="白石 卓也(ft102209ck)" userId="553a52c3-1fdf-4da3-a984-dc5c159b1850" providerId="ADAL" clId="{9B215D25-242F-4244-9EDE-608305A3EC02}" dt="2023-10-18T02:15:42.539" v="5785" actId="1076"/>
          <ac:picMkLst>
            <pc:docMk/>
            <pc:sldMk cId="440706681" sldId="617"/>
            <ac:picMk id="20" creationId="{8AC345BB-5D09-4B46-ABB8-EC07E30B74F8}"/>
          </ac:picMkLst>
        </pc:picChg>
        <pc:picChg chg="add mod modCrop">
          <ac:chgData name="白石 卓也(ft102209ck)" userId="553a52c3-1fdf-4da3-a984-dc5c159b1850" providerId="ADAL" clId="{9B215D25-242F-4244-9EDE-608305A3EC02}" dt="2023-10-18T02:12:38.447" v="5776" actId="732"/>
          <ac:picMkLst>
            <pc:docMk/>
            <pc:sldMk cId="440706681" sldId="617"/>
            <ac:picMk id="22" creationId="{79206853-55FE-D393-DBBB-B8C8DDE9E87E}"/>
          </ac:picMkLst>
        </pc:picChg>
        <pc:picChg chg="mod">
          <ac:chgData name="白石 卓也(ft102209ck)" userId="553a52c3-1fdf-4da3-a984-dc5c159b1850" providerId="ADAL" clId="{9B215D25-242F-4244-9EDE-608305A3EC02}" dt="2023-10-18T02:15:42.539" v="5785" actId="1076"/>
          <ac:picMkLst>
            <pc:docMk/>
            <pc:sldMk cId="440706681" sldId="617"/>
            <ac:picMk id="30" creationId="{00000000-0000-0000-0000-000000000000}"/>
          </ac:picMkLst>
        </pc:picChg>
        <pc:picChg chg="mod">
          <ac:chgData name="白石 卓也(ft102209ck)" userId="553a52c3-1fdf-4da3-a984-dc5c159b1850" providerId="ADAL" clId="{9B215D25-242F-4244-9EDE-608305A3EC02}" dt="2023-10-18T02:15:32.954" v="5784" actId="1076"/>
          <ac:picMkLst>
            <pc:docMk/>
            <pc:sldMk cId="440706681" sldId="617"/>
            <ac:picMk id="82" creationId="{00000000-0000-0000-0000-000000000000}"/>
          </ac:picMkLst>
        </pc:picChg>
        <pc:cxnChg chg="add mod">
          <ac:chgData name="白石 卓也(ft102209ck)" userId="553a52c3-1fdf-4da3-a984-dc5c159b1850" providerId="ADAL" clId="{9B215D25-242F-4244-9EDE-608305A3EC02}" dt="2023-10-18T02:15:32.954" v="5784" actId="1076"/>
          <ac:cxnSpMkLst>
            <pc:docMk/>
            <pc:sldMk cId="440706681" sldId="617"/>
            <ac:cxnSpMk id="3" creationId="{A0981A8E-1B73-D3A6-AA1E-A450DD6B455A}"/>
          </ac:cxnSpMkLst>
        </pc:cxnChg>
        <pc:cxnChg chg="mod">
          <ac:chgData name="白石 卓也(ft102209ck)" userId="553a52c3-1fdf-4da3-a984-dc5c159b1850" providerId="ADAL" clId="{9B215D25-242F-4244-9EDE-608305A3EC02}" dt="2023-10-18T02:15:32.954" v="5784" actId="1076"/>
          <ac:cxnSpMkLst>
            <pc:docMk/>
            <pc:sldMk cId="440706681" sldId="617"/>
            <ac:cxnSpMk id="4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8T02:15:42.539" v="5785" actId="1076"/>
          <ac:cxnSpMkLst>
            <pc:docMk/>
            <pc:sldMk cId="440706681" sldId="617"/>
            <ac:cxnSpMk id="5" creationId="{F581DD47-C4A0-CC62-7F69-0950E7A67F54}"/>
          </ac:cxnSpMkLst>
        </pc:cxnChg>
        <pc:cxnChg chg="mod">
          <ac:chgData name="白石 卓也(ft102209ck)" userId="553a52c3-1fdf-4da3-a984-dc5c159b1850" providerId="ADAL" clId="{9B215D25-242F-4244-9EDE-608305A3EC02}" dt="2023-10-16T03:09:26.214" v="995" actId="1035"/>
          <ac:cxnSpMkLst>
            <pc:docMk/>
            <pc:sldMk cId="440706681" sldId="617"/>
            <ac:cxnSpMk id="26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6T03:09:26.214" v="995" actId="1035"/>
          <ac:cxnSpMkLst>
            <pc:docMk/>
            <pc:sldMk cId="440706681" sldId="617"/>
            <ac:cxnSpMk id="35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6T03:09:26.214" v="995" actId="1035"/>
          <ac:cxnSpMkLst>
            <pc:docMk/>
            <pc:sldMk cId="440706681" sldId="617"/>
            <ac:cxnSpMk id="36" creationId="{DB9540CE-D23F-13AB-004B-6D3189CEA17A}"/>
          </ac:cxnSpMkLst>
        </pc:cxnChg>
        <pc:cxnChg chg="mod">
          <ac:chgData name="白石 卓也(ft102209ck)" userId="553a52c3-1fdf-4da3-a984-dc5c159b1850" providerId="ADAL" clId="{9B215D25-242F-4244-9EDE-608305A3EC02}" dt="2023-10-16T03:09:26.214" v="995" actId="1035"/>
          <ac:cxnSpMkLst>
            <pc:docMk/>
            <pc:sldMk cId="440706681" sldId="617"/>
            <ac:cxnSpMk id="47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6T03:09:26.214" v="995" actId="1035"/>
          <ac:cxnSpMkLst>
            <pc:docMk/>
            <pc:sldMk cId="440706681" sldId="617"/>
            <ac:cxnSpMk id="48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6T03:11:20.125" v="1020" actId="1038"/>
          <ac:cxnSpMkLst>
            <pc:docMk/>
            <pc:sldMk cId="440706681" sldId="617"/>
            <ac:cxnSpMk id="50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8T02:15:42.539" v="5785" actId="1076"/>
          <ac:cxnSpMkLst>
            <pc:docMk/>
            <pc:sldMk cId="440706681" sldId="617"/>
            <ac:cxnSpMk id="51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8T02:15:42.539" v="5785" actId="1076"/>
          <ac:cxnSpMkLst>
            <pc:docMk/>
            <pc:sldMk cId="440706681" sldId="617"/>
            <ac:cxnSpMk id="60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8T02:15:42.539" v="5785" actId="1076"/>
          <ac:cxnSpMkLst>
            <pc:docMk/>
            <pc:sldMk cId="440706681" sldId="617"/>
            <ac:cxnSpMk id="65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8T02:15:42.539" v="5785" actId="1076"/>
          <ac:cxnSpMkLst>
            <pc:docMk/>
            <pc:sldMk cId="440706681" sldId="617"/>
            <ac:cxnSpMk id="67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8T02:15:42.539" v="5785" actId="1076"/>
          <ac:cxnSpMkLst>
            <pc:docMk/>
            <pc:sldMk cId="440706681" sldId="617"/>
            <ac:cxnSpMk id="69" creationId="{00000000-0000-0000-0000-000000000000}"/>
          </ac:cxnSpMkLst>
        </pc:cxnChg>
        <pc:cxnChg chg="mod">
          <ac:chgData name="白石 卓也(ft102209ck)" userId="553a52c3-1fdf-4da3-a984-dc5c159b1850" providerId="ADAL" clId="{9B215D25-242F-4244-9EDE-608305A3EC02}" dt="2023-10-18T02:15:42.539" v="5785" actId="1076"/>
          <ac:cxnSpMkLst>
            <pc:docMk/>
            <pc:sldMk cId="440706681" sldId="617"/>
            <ac:cxnSpMk id="72" creationId="{00000000-0000-0000-0000-000000000000}"/>
          </ac:cxnSpMkLst>
        </pc:cxnChg>
      </pc:sldChg>
      <pc:sldChg chg="addSp delSp modSp add mod modNotesTx">
        <pc:chgData name="白石 卓也(ft102209ck)" userId="553a52c3-1fdf-4da3-a984-dc5c159b1850" providerId="ADAL" clId="{9B215D25-242F-4244-9EDE-608305A3EC02}" dt="2023-10-19T05:20:18.506" v="10810" actId="1076"/>
        <pc:sldMkLst>
          <pc:docMk/>
          <pc:sldMk cId="1524847769" sldId="621"/>
        </pc:sldMkLst>
        <pc:spChg chg="mod">
          <ac:chgData name="白石 卓也(ft102209ck)" userId="553a52c3-1fdf-4da3-a984-dc5c159b1850" providerId="ADAL" clId="{9B215D25-242F-4244-9EDE-608305A3EC02}" dt="2023-10-14T11:41:19.636" v="536" actId="20577"/>
          <ac:spMkLst>
            <pc:docMk/>
            <pc:sldMk cId="1524847769" sldId="621"/>
            <ac:spMk id="2" creationId="{C8A73C3F-FD17-3368-65BF-255EB786F263}"/>
          </ac:spMkLst>
        </pc:spChg>
        <pc:spChg chg="mod">
          <ac:chgData name="白石 卓也(ft102209ck)" userId="553a52c3-1fdf-4da3-a984-dc5c159b1850" providerId="ADAL" clId="{9B215D25-242F-4244-9EDE-608305A3EC02}" dt="2023-10-18T02:26:41.775" v="5870" actId="1076"/>
          <ac:spMkLst>
            <pc:docMk/>
            <pc:sldMk cId="1524847769" sldId="621"/>
            <ac:spMk id="7" creationId="{E7B2562A-4D70-FE72-2157-19626457BEF1}"/>
          </ac:spMkLst>
        </pc:spChg>
        <pc:spChg chg="mod">
          <ac:chgData name="白石 卓也(ft102209ck)" userId="553a52c3-1fdf-4da3-a984-dc5c159b1850" providerId="ADAL" clId="{9B215D25-242F-4244-9EDE-608305A3EC02}" dt="2023-10-14T11:41:29.942" v="537" actId="1076"/>
          <ac:spMkLst>
            <pc:docMk/>
            <pc:sldMk cId="1524847769" sldId="621"/>
            <ac:spMk id="8" creationId="{012E205D-BAA2-29B3-F79B-4EFF06611618}"/>
          </ac:spMkLst>
        </pc:spChg>
        <pc:spChg chg="mod">
          <ac:chgData name="白石 卓也(ft102209ck)" userId="553a52c3-1fdf-4da3-a984-dc5c159b1850" providerId="ADAL" clId="{9B215D25-242F-4244-9EDE-608305A3EC02}" dt="2023-10-18T02:16:35.275" v="5790" actId="1076"/>
          <ac:spMkLst>
            <pc:docMk/>
            <pc:sldMk cId="1524847769" sldId="621"/>
            <ac:spMk id="10" creationId="{FB51BE88-E60C-8636-9586-2E52A8FB673C}"/>
          </ac:spMkLst>
        </pc:spChg>
        <pc:spChg chg="mod">
          <ac:chgData name="白石 卓也(ft102209ck)" userId="553a52c3-1fdf-4da3-a984-dc5c159b1850" providerId="ADAL" clId="{9B215D25-242F-4244-9EDE-608305A3EC02}" dt="2023-10-18T02:16:40.479" v="5791" actId="1076"/>
          <ac:spMkLst>
            <pc:docMk/>
            <pc:sldMk cId="1524847769" sldId="621"/>
            <ac:spMk id="11" creationId="{495B8E7D-C573-E272-62C4-2135DB5DF089}"/>
          </ac:spMkLst>
        </pc:spChg>
        <pc:spChg chg="mod">
          <ac:chgData name="白石 卓也(ft102209ck)" userId="553a52c3-1fdf-4da3-a984-dc5c159b1850" providerId="ADAL" clId="{9B215D25-242F-4244-9EDE-608305A3EC02}" dt="2023-10-14T11:41:29.942" v="537" actId="1076"/>
          <ac:spMkLst>
            <pc:docMk/>
            <pc:sldMk cId="1524847769" sldId="621"/>
            <ac:spMk id="12" creationId="{ABA88C83-943C-F9AE-74A8-0A9A8F361391}"/>
          </ac:spMkLst>
        </pc:spChg>
        <pc:spChg chg="mod">
          <ac:chgData name="白石 卓也(ft102209ck)" userId="553a52c3-1fdf-4da3-a984-dc5c159b1850" providerId="ADAL" clId="{9B215D25-242F-4244-9EDE-608305A3EC02}" dt="2023-10-14T11:41:29.942" v="537" actId="1076"/>
          <ac:spMkLst>
            <pc:docMk/>
            <pc:sldMk cId="1524847769" sldId="621"/>
            <ac:spMk id="13" creationId="{A674513F-7403-6E88-DDA2-19E52CDBE52C}"/>
          </ac:spMkLst>
        </pc:spChg>
        <pc:spChg chg="mod">
          <ac:chgData name="白石 卓也(ft102209ck)" userId="553a52c3-1fdf-4da3-a984-dc5c159b1850" providerId="ADAL" clId="{9B215D25-242F-4244-9EDE-608305A3EC02}" dt="2023-10-14T11:41:29.942" v="537" actId="1076"/>
          <ac:spMkLst>
            <pc:docMk/>
            <pc:sldMk cId="1524847769" sldId="621"/>
            <ac:spMk id="14" creationId="{9B79D013-9378-F133-8D21-60A02EFFD517}"/>
          </ac:spMkLst>
        </pc:spChg>
        <pc:spChg chg="mod">
          <ac:chgData name="白石 卓也(ft102209ck)" userId="553a52c3-1fdf-4da3-a984-dc5c159b1850" providerId="ADAL" clId="{9B215D25-242F-4244-9EDE-608305A3EC02}" dt="2023-10-14T11:41:29.942" v="537" actId="1076"/>
          <ac:spMkLst>
            <pc:docMk/>
            <pc:sldMk cId="1524847769" sldId="621"/>
            <ac:spMk id="15" creationId="{F2BFB203-7897-0C46-7DFC-C0EDE6DD56F0}"/>
          </ac:spMkLst>
        </pc:spChg>
        <pc:spChg chg="mod">
          <ac:chgData name="白石 卓也(ft102209ck)" userId="553a52c3-1fdf-4da3-a984-dc5c159b1850" providerId="ADAL" clId="{9B215D25-242F-4244-9EDE-608305A3EC02}" dt="2023-10-19T05:20:18.506" v="10810" actId="1076"/>
          <ac:spMkLst>
            <pc:docMk/>
            <pc:sldMk cId="1524847769" sldId="621"/>
            <ac:spMk id="16" creationId="{471D0AAC-6851-9FD3-C2F0-870829372440}"/>
          </ac:spMkLst>
        </pc:spChg>
        <pc:spChg chg="del">
          <ac:chgData name="白石 卓也(ft102209ck)" userId="553a52c3-1fdf-4da3-a984-dc5c159b1850" providerId="ADAL" clId="{9B215D25-242F-4244-9EDE-608305A3EC02}" dt="2023-10-14T10:44:18.339" v="442" actId="478"/>
          <ac:spMkLst>
            <pc:docMk/>
            <pc:sldMk cId="1524847769" sldId="621"/>
            <ac:spMk id="17" creationId="{AAA0CFAC-3417-25BC-60C3-48BF3BBE679F}"/>
          </ac:spMkLst>
        </pc:spChg>
        <pc:spChg chg="mod">
          <ac:chgData name="白石 卓也(ft102209ck)" userId="553a52c3-1fdf-4da3-a984-dc5c159b1850" providerId="ADAL" clId="{9B215D25-242F-4244-9EDE-608305A3EC02}" dt="2023-10-18T02:24:38.807" v="5857" actId="1076"/>
          <ac:spMkLst>
            <pc:docMk/>
            <pc:sldMk cId="1524847769" sldId="621"/>
            <ac:spMk id="18" creationId="{7A68C367-870D-8722-C6D6-A58C32AE6003}"/>
          </ac:spMkLst>
        </pc:spChg>
        <pc:picChg chg="add del mod">
          <ac:chgData name="白石 卓也(ft102209ck)" userId="553a52c3-1fdf-4da3-a984-dc5c159b1850" providerId="ADAL" clId="{9B215D25-242F-4244-9EDE-608305A3EC02}" dt="2023-10-18T02:21:41.536" v="5792" actId="478"/>
          <ac:picMkLst>
            <pc:docMk/>
            <pc:sldMk cId="1524847769" sldId="621"/>
            <ac:picMk id="3" creationId="{9BEE05D6-7C9B-26CC-63DF-C0CC49A96ABF}"/>
          </ac:picMkLst>
        </pc:picChg>
        <pc:picChg chg="add mod">
          <ac:chgData name="白石 卓也(ft102209ck)" userId="553a52c3-1fdf-4da3-a984-dc5c159b1850" providerId="ADAL" clId="{9B215D25-242F-4244-9EDE-608305A3EC02}" dt="2023-10-19T05:20:15.203" v="10809" actId="1076"/>
          <ac:picMkLst>
            <pc:docMk/>
            <pc:sldMk cId="1524847769" sldId="621"/>
            <ac:picMk id="6" creationId="{7EDEC839-9C89-FA94-C434-B7B0C45DA1B3}"/>
          </ac:picMkLst>
        </pc:picChg>
        <pc:picChg chg="del">
          <ac:chgData name="白石 卓也(ft102209ck)" userId="553a52c3-1fdf-4da3-a984-dc5c159b1850" providerId="ADAL" clId="{9B215D25-242F-4244-9EDE-608305A3EC02}" dt="2023-10-14T11:35:30.145" v="488" actId="478"/>
          <ac:picMkLst>
            <pc:docMk/>
            <pc:sldMk cId="1524847769" sldId="621"/>
            <ac:picMk id="6" creationId="{BA240CE6-4056-0518-1508-FE9E952A3C69}"/>
          </ac:picMkLst>
        </pc:picChg>
        <pc:picChg chg="mod">
          <ac:chgData name="白石 卓也(ft102209ck)" userId="553a52c3-1fdf-4da3-a984-dc5c159b1850" providerId="ADAL" clId="{9B215D25-242F-4244-9EDE-608305A3EC02}" dt="2023-10-14T11:41:29.942" v="537" actId="1076"/>
          <ac:picMkLst>
            <pc:docMk/>
            <pc:sldMk cId="1524847769" sldId="621"/>
            <ac:picMk id="9" creationId="{0BA0D7F2-1684-781D-E248-348158D6D3A8}"/>
          </ac:picMkLst>
        </pc:picChg>
      </pc:sldChg>
      <pc:sldChg chg="addSp delSp modSp add mod modNotesTx">
        <pc:chgData name="白石 卓也(ft102209ck)" userId="553a52c3-1fdf-4da3-a984-dc5c159b1850" providerId="ADAL" clId="{9B215D25-242F-4244-9EDE-608305A3EC02}" dt="2023-10-19T05:45:30.298" v="12713" actId="20577"/>
        <pc:sldMkLst>
          <pc:docMk/>
          <pc:sldMk cId="2744665310" sldId="622"/>
        </pc:sldMkLst>
        <pc:spChg chg="mod">
          <ac:chgData name="白石 卓也(ft102209ck)" userId="553a52c3-1fdf-4da3-a984-dc5c159b1850" providerId="ADAL" clId="{9B215D25-242F-4244-9EDE-608305A3EC02}" dt="2023-10-16T07:59:13.794" v="1745"/>
          <ac:spMkLst>
            <pc:docMk/>
            <pc:sldMk cId="2744665310" sldId="622"/>
            <ac:spMk id="2" creationId="{4D84DA2C-4F0F-85BC-7403-5572EB5BFB07}"/>
          </ac:spMkLst>
        </pc:spChg>
        <pc:spChg chg="del">
          <ac:chgData name="白石 卓也(ft102209ck)" userId="553a52c3-1fdf-4da3-a984-dc5c159b1850" providerId="ADAL" clId="{9B215D25-242F-4244-9EDE-608305A3EC02}" dt="2023-10-16T03:26:01.876" v="1095" actId="478"/>
          <ac:spMkLst>
            <pc:docMk/>
            <pc:sldMk cId="2744665310" sldId="622"/>
            <ac:spMk id="3" creationId="{6B3432DE-77E5-7CC1-1215-EABCB4038D2A}"/>
          </ac:spMkLst>
        </pc:spChg>
        <pc:spChg chg="mod">
          <ac:chgData name="白石 卓也(ft102209ck)" userId="553a52c3-1fdf-4da3-a984-dc5c159b1850" providerId="ADAL" clId="{9B215D25-242F-4244-9EDE-608305A3EC02}" dt="2023-10-16T07:14:09.417" v="1538" actId="1076"/>
          <ac:spMkLst>
            <pc:docMk/>
            <pc:sldMk cId="2744665310" sldId="622"/>
            <ac:spMk id="5" creationId="{6BCC79C4-0348-7ED2-D873-C7D01E9E2F3E}"/>
          </ac:spMkLst>
        </pc:spChg>
        <pc:spChg chg="add mod">
          <ac:chgData name="白石 卓也(ft102209ck)" userId="553a52c3-1fdf-4da3-a984-dc5c159b1850" providerId="ADAL" clId="{9B215D25-242F-4244-9EDE-608305A3EC02}" dt="2023-10-16T03:33:08.792" v="1193" actId="1076"/>
          <ac:spMkLst>
            <pc:docMk/>
            <pc:sldMk cId="2744665310" sldId="622"/>
            <ac:spMk id="7" creationId="{251D65F2-2047-102B-F4EA-34F17050F880}"/>
          </ac:spMkLst>
        </pc:spChg>
        <pc:spChg chg="add mod">
          <ac:chgData name="白石 卓也(ft102209ck)" userId="553a52c3-1fdf-4da3-a984-dc5c159b1850" providerId="ADAL" clId="{9B215D25-242F-4244-9EDE-608305A3EC02}" dt="2023-10-16T03:33:08.792" v="1193" actId="1076"/>
          <ac:spMkLst>
            <pc:docMk/>
            <pc:sldMk cId="2744665310" sldId="622"/>
            <ac:spMk id="8" creationId="{963335F6-342E-5F91-4941-DE47D78B0E97}"/>
          </ac:spMkLst>
        </pc:spChg>
        <pc:spChg chg="add del mod">
          <ac:chgData name="白石 卓也(ft102209ck)" userId="553a52c3-1fdf-4da3-a984-dc5c159b1850" providerId="ADAL" clId="{9B215D25-242F-4244-9EDE-608305A3EC02}" dt="2023-10-16T10:45:08.749" v="2492" actId="478"/>
          <ac:spMkLst>
            <pc:docMk/>
            <pc:sldMk cId="2744665310" sldId="622"/>
            <ac:spMk id="10" creationId="{D415B82C-B173-091E-EF88-CF940A66F4EA}"/>
          </ac:spMkLst>
        </pc:spChg>
        <pc:spChg chg="add mod">
          <ac:chgData name="白石 卓也(ft102209ck)" userId="553a52c3-1fdf-4da3-a984-dc5c159b1850" providerId="ADAL" clId="{9B215D25-242F-4244-9EDE-608305A3EC02}" dt="2023-10-16T07:13:36.443" v="1530" actId="1076"/>
          <ac:spMkLst>
            <pc:docMk/>
            <pc:sldMk cId="2744665310" sldId="622"/>
            <ac:spMk id="11" creationId="{BC3F7924-4C1B-74C7-F398-7F7AB74D03F8}"/>
          </ac:spMkLst>
        </pc:spChg>
        <pc:spChg chg="add mod">
          <ac:chgData name="白石 卓也(ft102209ck)" userId="553a52c3-1fdf-4da3-a984-dc5c159b1850" providerId="ADAL" clId="{9B215D25-242F-4244-9EDE-608305A3EC02}" dt="2023-10-16T03:37:38.784" v="1238" actId="1035"/>
          <ac:spMkLst>
            <pc:docMk/>
            <pc:sldMk cId="2744665310" sldId="622"/>
            <ac:spMk id="12" creationId="{C8194719-7255-BEBF-89E6-30775DCD5A5E}"/>
          </ac:spMkLst>
        </pc:spChg>
        <pc:spChg chg="add mod">
          <ac:chgData name="白石 卓也(ft102209ck)" userId="553a52c3-1fdf-4da3-a984-dc5c159b1850" providerId="ADAL" clId="{9B215D25-242F-4244-9EDE-608305A3EC02}" dt="2023-10-16T03:37:38.784" v="1238" actId="1035"/>
          <ac:spMkLst>
            <pc:docMk/>
            <pc:sldMk cId="2744665310" sldId="622"/>
            <ac:spMk id="13" creationId="{554DFA20-33DB-180B-EDB4-B76BFE71C242}"/>
          </ac:spMkLst>
        </pc:spChg>
        <pc:spChg chg="add mod">
          <ac:chgData name="白石 卓也(ft102209ck)" userId="553a52c3-1fdf-4da3-a984-dc5c159b1850" providerId="ADAL" clId="{9B215D25-242F-4244-9EDE-608305A3EC02}" dt="2023-10-16T10:44:08.222" v="2483" actId="1076"/>
          <ac:spMkLst>
            <pc:docMk/>
            <pc:sldMk cId="2744665310" sldId="622"/>
            <ac:spMk id="14" creationId="{EA0F0532-1F37-6B1E-7EA2-B8E92554FA36}"/>
          </ac:spMkLst>
        </pc:spChg>
        <pc:spChg chg="add mod">
          <ac:chgData name="白石 卓也(ft102209ck)" userId="553a52c3-1fdf-4da3-a984-dc5c159b1850" providerId="ADAL" clId="{9B215D25-242F-4244-9EDE-608305A3EC02}" dt="2023-10-16T07:14:19" v="1541" actId="1076"/>
          <ac:spMkLst>
            <pc:docMk/>
            <pc:sldMk cId="2744665310" sldId="622"/>
            <ac:spMk id="17" creationId="{4B519652-2AC1-BE4C-16C5-3C748BE93001}"/>
          </ac:spMkLst>
        </pc:spChg>
        <pc:spChg chg="add mod">
          <ac:chgData name="白石 卓也(ft102209ck)" userId="553a52c3-1fdf-4da3-a984-dc5c159b1850" providerId="ADAL" clId="{9B215D25-242F-4244-9EDE-608305A3EC02}" dt="2023-10-16T07:13:18.590" v="1510" actId="1076"/>
          <ac:spMkLst>
            <pc:docMk/>
            <pc:sldMk cId="2744665310" sldId="622"/>
            <ac:spMk id="18" creationId="{C5B9FAE2-26EC-1FD2-39B2-E2FC9416E093}"/>
          </ac:spMkLst>
        </pc:spChg>
        <pc:spChg chg="add mod">
          <ac:chgData name="白石 卓也(ft102209ck)" userId="553a52c3-1fdf-4da3-a984-dc5c159b1850" providerId="ADAL" clId="{9B215D25-242F-4244-9EDE-608305A3EC02}" dt="2023-10-16T07:13:10.623" v="1509" actId="1076"/>
          <ac:spMkLst>
            <pc:docMk/>
            <pc:sldMk cId="2744665310" sldId="622"/>
            <ac:spMk id="19" creationId="{45685FDA-25E9-EC0C-1644-643C447DC843}"/>
          </ac:spMkLst>
        </pc:spChg>
        <pc:spChg chg="add mod">
          <ac:chgData name="白石 卓也(ft102209ck)" userId="553a52c3-1fdf-4da3-a984-dc5c159b1850" providerId="ADAL" clId="{9B215D25-242F-4244-9EDE-608305A3EC02}" dt="2023-10-19T05:44:19.635" v="12585" actId="20577"/>
          <ac:spMkLst>
            <pc:docMk/>
            <pc:sldMk cId="2744665310" sldId="622"/>
            <ac:spMk id="20" creationId="{7535135D-8F90-5F89-C87B-57C1B9B8E9BB}"/>
          </ac:spMkLst>
        </pc:spChg>
        <pc:spChg chg="add del mod">
          <ac:chgData name="白石 卓也(ft102209ck)" userId="553a52c3-1fdf-4da3-a984-dc5c159b1850" providerId="ADAL" clId="{9B215D25-242F-4244-9EDE-608305A3EC02}" dt="2023-10-16T10:42:06.173" v="2436" actId="478"/>
          <ac:spMkLst>
            <pc:docMk/>
            <pc:sldMk cId="2744665310" sldId="622"/>
            <ac:spMk id="30" creationId="{CFC1AD36-E89A-F47E-4DE0-1BB351CBAB05}"/>
          </ac:spMkLst>
        </pc:spChg>
        <pc:spChg chg="add mod">
          <ac:chgData name="白石 卓也(ft102209ck)" userId="553a52c3-1fdf-4da3-a984-dc5c159b1850" providerId="ADAL" clId="{9B215D25-242F-4244-9EDE-608305A3EC02}" dt="2023-10-16T10:42:06.425" v="2437"/>
          <ac:spMkLst>
            <pc:docMk/>
            <pc:sldMk cId="2744665310" sldId="622"/>
            <ac:spMk id="31" creationId="{0BA879F3-3A20-0C0B-8472-33DABBAECF49}"/>
          </ac:spMkLst>
        </pc:spChg>
        <pc:spChg chg="add mod">
          <ac:chgData name="白石 卓也(ft102209ck)" userId="553a52c3-1fdf-4da3-a984-dc5c159b1850" providerId="ADAL" clId="{9B215D25-242F-4244-9EDE-608305A3EC02}" dt="2023-10-16T10:45:09.058" v="2493"/>
          <ac:spMkLst>
            <pc:docMk/>
            <pc:sldMk cId="2744665310" sldId="622"/>
            <ac:spMk id="38" creationId="{965F6A13-D9E4-025A-43A8-06405309ED7F}"/>
          </ac:spMkLst>
        </pc:spChg>
        <pc:spChg chg="add mod">
          <ac:chgData name="白石 卓也(ft102209ck)" userId="553a52c3-1fdf-4da3-a984-dc5c159b1850" providerId="ADAL" clId="{9B215D25-242F-4244-9EDE-608305A3EC02}" dt="2023-10-16T10:45:09.058" v="2493"/>
          <ac:spMkLst>
            <pc:docMk/>
            <pc:sldMk cId="2744665310" sldId="622"/>
            <ac:spMk id="41" creationId="{8A5D60F2-98EC-F594-71DD-80DC4C1339C6}"/>
          </ac:spMkLst>
        </pc:spChg>
        <pc:spChg chg="add mod">
          <ac:chgData name="白石 卓也(ft102209ck)" userId="553a52c3-1fdf-4da3-a984-dc5c159b1850" providerId="ADAL" clId="{9B215D25-242F-4244-9EDE-608305A3EC02}" dt="2023-10-16T10:45:09.058" v="2493"/>
          <ac:spMkLst>
            <pc:docMk/>
            <pc:sldMk cId="2744665310" sldId="622"/>
            <ac:spMk id="42" creationId="{F164FE87-0CFD-C2BC-B1C0-AC6BDB756A00}"/>
          </ac:spMkLst>
        </pc:spChg>
        <pc:spChg chg="add mod">
          <ac:chgData name="白石 卓也(ft102209ck)" userId="553a52c3-1fdf-4da3-a984-dc5c159b1850" providerId="ADAL" clId="{9B215D25-242F-4244-9EDE-608305A3EC02}" dt="2023-10-18T01:47:21.489" v="5627" actId="1076"/>
          <ac:spMkLst>
            <pc:docMk/>
            <pc:sldMk cId="2744665310" sldId="622"/>
            <ac:spMk id="43" creationId="{3AB73E6C-D39C-BCA5-8E04-44D24CCF80E4}"/>
          </ac:spMkLst>
        </pc:spChg>
        <pc:picChg chg="add mod">
          <ac:chgData name="白石 卓也(ft102209ck)" userId="553a52c3-1fdf-4da3-a984-dc5c159b1850" providerId="ADAL" clId="{9B215D25-242F-4244-9EDE-608305A3EC02}" dt="2023-10-16T03:33:08.792" v="1193" actId="1076"/>
          <ac:picMkLst>
            <pc:docMk/>
            <pc:sldMk cId="2744665310" sldId="622"/>
            <ac:picMk id="6" creationId="{CB1F712C-6217-C81C-233A-99ACD25A531F}"/>
          </ac:picMkLst>
        </pc:picChg>
        <pc:picChg chg="add del mod">
          <ac:chgData name="白石 卓也(ft102209ck)" userId="553a52c3-1fdf-4da3-a984-dc5c159b1850" providerId="ADAL" clId="{9B215D25-242F-4244-9EDE-608305A3EC02}" dt="2023-10-16T07:11:43.744" v="1467" actId="478"/>
          <ac:picMkLst>
            <pc:docMk/>
            <pc:sldMk cId="2744665310" sldId="622"/>
            <ac:picMk id="9" creationId="{5A231601-9257-CBD5-B319-A47FB05BE012}"/>
          </ac:picMkLst>
        </pc:picChg>
        <pc:picChg chg="add del mod">
          <ac:chgData name="白石 卓也(ft102209ck)" userId="553a52c3-1fdf-4da3-a984-dc5c159b1850" providerId="ADAL" clId="{9B215D25-242F-4244-9EDE-608305A3EC02}" dt="2023-10-16T07:11:51.449" v="1471" actId="478"/>
          <ac:picMkLst>
            <pc:docMk/>
            <pc:sldMk cId="2744665310" sldId="622"/>
            <ac:picMk id="21" creationId="{FF3DF112-0E2B-CC5B-143E-85FDFBB55707}"/>
          </ac:picMkLst>
        </pc:picChg>
        <pc:picChg chg="add del mod ord modCrop">
          <ac:chgData name="白石 卓也(ft102209ck)" userId="553a52c3-1fdf-4da3-a984-dc5c159b1850" providerId="ADAL" clId="{9B215D25-242F-4244-9EDE-608305A3EC02}" dt="2023-10-16T10:42:47.815" v="2441" actId="478"/>
          <ac:picMkLst>
            <pc:docMk/>
            <pc:sldMk cId="2744665310" sldId="622"/>
            <ac:picMk id="23" creationId="{AD463FB6-7392-E9C3-732F-6FA6C4F2196C}"/>
          </ac:picMkLst>
        </pc:picChg>
        <pc:picChg chg="add del mod ord modCrop">
          <ac:chgData name="白石 卓也(ft102209ck)" userId="553a52c3-1fdf-4da3-a984-dc5c159b1850" providerId="ADAL" clId="{9B215D25-242F-4244-9EDE-608305A3EC02}" dt="2023-10-16T10:43:58.214" v="2464" actId="478"/>
          <ac:picMkLst>
            <pc:docMk/>
            <pc:sldMk cId="2744665310" sldId="622"/>
            <ac:picMk id="25" creationId="{E903A16D-43E2-D922-D5B4-EF933489BB4E}"/>
          </ac:picMkLst>
        </pc:picChg>
        <pc:picChg chg="add del mod ord modCrop">
          <ac:chgData name="白石 卓也(ft102209ck)" userId="553a52c3-1fdf-4da3-a984-dc5c159b1850" providerId="ADAL" clId="{9B215D25-242F-4244-9EDE-608305A3EC02}" dt="2023-10-16T10:46:47.189" v="2534" actId="478"/>
          <ac:picMkLst>
            <pc:docMk/>
            <pc:sldMk cId="2744665310" sldId="622"/>
            <ac:picMk id="27" creationId="{54BF1465-5006-8B1F-D85B-2F0678B0C9CC}"/>
          </ac:picMkLst>
        </pc:picChg>
        <pc:picChg chg="add del mod ord modCrop">
          <ac:chgData name="白石 卓也(ft102209ck)" userId="553a52c3-1fdf-4da3-a984-dc5c159b1850" providerId="ADAL" clId="{9B215D25-242F-4244-9EDE-608305A3EC02}" dt="2023-10-16T10:45:08.749" v="2492" actId="478"/>
          <ac:picMkLst>
            <pc:docMk/>
            <pc:sldMk cId="2744665310" sldId="622"/>
            <ac:picMk id="29" creationId="{22AB2D46-87DF-55F6-8161-79AC36D381E6}"/>
          </ac:picMkLst>
        </pc:picChg>
        <pc:picChg chg="add del">
          <ac:chgData name="白石 卓也(ft102209ck)" userId="553a52c3-1fdf-4da3-a984-dc5c159b1850" providerId="ADAL" clId="{9B215D25-242F-4244-9EDE-608305A3EC02}" dt="2023-10-16T10:42:50.174" v="2443" actId="478"/>
          <ac:picMkLst>
            <pc:docMk/>
            <pc:sldMk cId="2744665310" sldId="622"/>
            <ac:picMk id="33" creationId="{1B6BB0EA-A553-80F8-450F-A2193E84145D}"/>
          </ac:picMkLst>
        </pc:picChg>
        <pc:picChg chg="add mod modCrop">
          <ac:chgData name="白石 卓也(ft102209ck)" userId="553a52c3-1fdf-4da3-a984-dc5c159b1850" providerId="ADAL" clId="{9B215D25-242F-4244-9EDE-608305A3EC02}" dt="2023-10-16T10:43:31.373" v="2460" actId="1038"/>
          <ac:picMkLst>
            <pc:docMk/>
            <pc:sldMk cId="2744665310" sldId="622"/>
            <ac:picMk id="35" creationId="{C7C4FD42-900A-7136-ADC3-A07DBC61B0E3}"/>
          </ac:picMkLst>
        </pc:picChg>
        <pc:picChg chg="add mod ord modCrop">
          <ac:chgData name="白石 卓也(ft102209ck)" userId="553a52c3-1fdf-4da3-a984-dc5c159b1850" providerId="ADAL" clId="{9B215D25-242F-4244-9EDE-608305A3EC02}" dt="2023-10-16T10:45:28.814" v="2497" actId="1036"/>
          <ac:picMkLst>
            <pc:docMk/>
            <pc:sldMk cId="2744665310" sldId="622"/>
            <ac:picMk id="37" creationId="{F0535E8C-877C-7056-8602-A936AD8F2586}"/>
          </ac:picMkLst>
        </pc:picChg>
        <pc:picChg chg="add mod">
          <ac:chgData name="白石 卓也(ft102209ck)" userId="553a52c3-1fdf-4da3-a984-dc5c159b1850" providerId="ADAL" clId="{9B215D25-242F-4244-9EDE-608305A3EC02}" dt="2023-10-16T10:45:09.058" v="2493"/>
          <ac:picMkLst>
            <pc:docMk/>
            <pc:sldMk cId="2744665310" sldId="622"/>
            <ac:picMk id="39" creationId="{DA55B0D4-20B4-2C84-E8A4-CCE4B2F251DF}"/>
          </ac:picMkLst>
        </pc:picChg>
        <pc:picChg chg="add mod ord modCrop">
          <ac:chgData name="白石 卓也(ft102209ck)" userId="553a52c3-1fdf-4da3-a984-dc5c159b1850" providerId="ADAL" clId="{9B215D25-242F-4244-9EDE-608305A3EC02}" dt="2023-10-16T10:47:24.678" v="2569" actId="171"/>
          <ac:picMkLst>
            <pc:docMk/>
            <pc:sldMk cId="2744665310" sldId="622"/>
            <ac:picMk id="45" creationId="{0E4EC50C-F4AF-B861-B816-60A9510212C8}"/>
          </ac:picMkLst>
        </pc:picChg>
        <pc:cxnChg chg="add mod">
          <ac:chgData name="白石 卓也(ft102209ck)" userId="553a52c3-1fdf-4da3-a984-dc5c159b1850" providerId="ADAL" clId="{9B215D25-242F-4244-9EDE-608305A3EC02}" dt="2023-10-16T07:13:10.623" v="1509" actId="1076"/>
          <ac:cxnSpMkLst>
            <pc:docMk/>
            <pc:sldMk cId="2744665310" sldId="622"/>
            <ac:cxnSpMk id="15" creationId="{03F639E6-1A1D-F9A2-A2AD-172530335D35}"/>
          </ac:cxnSpMkLst>
        </pc:cxnChg>
        <pc:cxnChg chg="add mod">
          <ac:chgData name="白石 卓也(ft102209ck)" userId="553a52c3-1fdf-4da3-a984-dc5c159b1850" providerId="ADAL" clId="{9B215D25-242F-4244-9EDE-608305A3EC02}" dt="2023-10-16T07:13:10.623" v="1509" actId="1076"/>
          <ac:cxnSpMkLst>
            <pc:docMk/>
            <pc:sldMk cId="2744665310" sldId="622"/>
            <ac:cxnSpMk id="16" creationId="{BEC8B87E-1B43-FB3B-C416-4D997859638A}"/>
          </ac:cxnSpMkLst>
        </pc:cxnChg>
        <pc:cxnChg chg="add mod">
          <ac:chgData name="白石 卓也(ft102209ck)" userId="553a52c3-1fdf-4da3-a984-dc5c159b1850" providerId="ADAL" clId="{9B215D25-242F-4244-9EDE-608305A3EC02}" dt="2023-10-16T10:45:09.058" v="2493"/>
          <ac:cxnSpMkLst>
            <pc:docMk/>
            <pc:sldMk cId="2744665310" sldId="622"/>
            <ac:cxnSpMk id="40" creationId="{A8AE3A8A-D05E-B206-FE6B-7F1C37FD5F93}"/>
          </ac:cxnSpMkLst>
        </pc:cxnChg>
      </pc:sldChg>
      <pc:sldChg chg="addSp delSp modSp add mod ord modNotesTx">
        <pc:chgData name="白石 卓也(ft102209ck)" userId="553a52c3-1fdf-4da3-a984-dc5c159b1850" providerId="ADAL" clId="{9B215D25-242F-4244-9EDE-608305A3EC02}" dt="2023-10-19T05:42:37.914" v="12467" actId="20577"/>
        <pc:sldMkLst>
          <pc:docMk/>
          <pc:sldMk cId="2099028892" sldId="623"/>
        </pc:sldMkLst>
        <pc:spChg chg="mod">
          <ac:chgData name="白石 卓也(ft102209ck)" userId="553a52c3-1fdf-4da3-a984-dc5c159b1850" providerId="ADAL" clId="{9B215D25-242F-4244-9EDE-608305A3EC02}" dt="2023-10-16T07:59:07.016" v="1744" actId="5793"/>
          <ac:spMkLst>
            <pc:docMk/>
            <pc:sldMk cId="2099028892" sldId="623"/>
            <ac:spMk id="2" creationId="{4D84DA2C-4F0F-85BC-7403-5572EB5BFB07}"/>
          </ac:spMkLst>
        </pc:spChg>
        <pc:spChg chg="add mod">
          <ac:chgData name="白石 卓也(ft102209ck)" userId="553a52c3-1fdf-4da3-a984-dc5c159b1850" providerId="ADAL" clId="{9B215D25-242F-4244-9EDE-608305A3EC02}" dt="2023-10-18T01:47:36.298" v="5630" actId="20577"/>
          <ac:spMkLst>
            <pc:docMk/>
            <pc:sldMk cId="2099028892" sldId="623"/>
            <ac:spMk id="3" creationId="{424CD0E5-7E3E-32B5-2825-0436F5AEA0A8}"/>
          </ac:spMkLst>
        </pc:spChg>
        <pc:spChg chg="del">
          <ac:chgData name="白石 卓也(ft102209ck)" userId="553a52c3-1fdf-4da3-a984-dc5c159b1850" providerId="ADAL" clId="{9B215D25-242F-4244-9EDE-608305A3EC02}" dt="2023-10-16T10:44:41.197" v="2487" actId="478"/>
          <ac:spMkLst>
            <pc:docMk/>
            <pc:sldMk cId="2099028892" sldId="623"/>
            <ac:spMk id="10" creationId="{D415B82C-B173-091E-EF88-CF940A66F4EA}"/>
          </ac:spMkLst>
        </pc:spChg>
        <pc:spChg chg="add del mod">
          <ac:chgData name="白石 卓也(ft102209ck)" userId="553a52c3-1fdf-4da3-a984-dc5c159b1850" providerId="ADAL" clId="{9B215D25-242F-4244-9EDE-608305A3EC02}" dt="2023-10-16T10:44:41.197" v="2487" actId="478"/>
          <ac:spMkLst>
            <pc:docMk/>
            <pc:sldMk cId="2099028892" sldId="623"/>
            <ac:spMk id="28" creationId="{32E0EE93-7CC0-52D4-E092-2AB000E56C47}"/>
          </ac:spMkLst>
        </pc:spChg>
        <pc:spChg chg="add del mod">
          <ac:chgData name="白石 卓也(ft102209ck)" userId="553a52c3-1fdf-4da3-a984-dc5c159b1850" providerId="ADAL" clId="{9B215D25-242F-4244-9EDE-608305A3EC02}" dt="2023-10-16T10:44:41.197" v="2487" actId="478"/>
          <ac:spMkLst>
            <pc:docMk/>
            <pc:sldMk cId="2099028892" sldId="623"/>
            <ac:spMk id="30" creationId="{7F95459E-05C6-E1D8-AB56-2573C8CBAC92}"/>
          </ac:spMkLst>
        </pc:spChg>
        <pc:spChg chg="add del mod">
          <ac:chgData name="白石 卓也(ft102209ck)" userId="553a52c3-1fdf-4da3-a984-dc5c159b1850" providerId="ADAL" clId="{9B215D25-242F-4244-9EDE-608305A3EC02}" dt="2023-10-16T10:42:02.014" v="2434" actId="478"/>
          <ac:spMkLst>
            <pc:docMk/>
            <pc:sldMk cId="2099028892" sldId="623"/>
            <ac:spMk id="31" creationId="{121D0351-FC4C-E37E-6F6B-02BA074FE50E}"/>
          </ac:spMkLst>
        </pc:spChg>
        <pc:spChg chg="add mod">
          <ac:chgData name="白石 卓也(ft102209ck)" userId="553a52c3-1fdf-4da3-a984-dc5c159b1850" providerId="ADAL" clId="{9B215D25-242F-4244-9EDE-608305A3EC02}" dt="2023-10-16T10:42:02.299" v="2435"/>
          <ac:spMkLst>
            <pc:docMk/>
            <pc:sldMk cId="2099028892" sldId="623"/>
            <ac:spMk id="32" creationId="{153FB4E5-EFAC-222B-52FF-87D8AC154FC9}"/>
          </ac:spMkLst>
        </pc:spChg>
        <pc:spChg chg="add mod">
          <ac:chgData name="白石 卓也(ft102209ck)" userId="553a52c3-1fdf-4da3-a984-dc5c159b1850" providerId="ADAL" clId="{9B215D25-242F-4244-9EDE-608305A3EC02}" dt="2023-10-16T10:44:48.963" v="2489"/>
          <ac:spMkLst>
            <pc:docMk/>
            <pc:sldMk cId="2099028892" sldId="623"/>
            <ac:spMk id="34" creationId="{013CAE26-62C4-4D0F-5B9F-AE13A35F123B}"/>
          </ac:spMkLst>
        </pc:spChg>
        <pc:spChg chg="add del mod">
          <ac:chgData name="白石 卓也(ft102209ck)" userId="553a52c3-1fdf-4da3-a984-dc5c159b1850" providerId="ADAL" clId="{9B215D25-242F-4244-9EDE-608305A3EC02}" dt="2023-10-18T01:47:31.109" v="5628" actId="478"/>
          <ac:spMkLst>
            <pc:docMk/>
            <pc:sldMk cId="2099028892" sldId="623"/>
            <ac:spMk id="35" creationId="{2C2E611F-5D10-4A49-4195-887F6D0D50B7}"/>
          </ac:spMkLst>
        </pc:spChg>
        <pc:picChg chg="add del">
          <ac:chgData name="白石 卓也(ft102209ck)" userId="553a52c3-1fdf-4da3-a984-dc5c159b1850" providerId="ADAL" clId="{9B215D25-242F-4244-9EDE-608305A3EC02}" dt="2023-10-16T10:36:56.734" v="2279" actId="22"/>
          <ac:picMkLst>
            <pc:docMk/>
            <pc:sldMk cId="2099028892" sldId="623"/>
            <ac:picMk id="9" creationId="{6AADBF94-EA30-1BFA-48CE-2AC27C30228F}"/>
          </ac:picMkLst>
        </pc:picChg>
        <pc:picChg chg="add del mod modCrop">
          <ac:chgData name="白石 卓也(ft102209ck)" userId="553a52c3-1fdf-4da3-a984-dc5c159b1850" providerId="ADAL" clId="{9B215D25-242F-4244-9EDE-608305A3EC02}" dt="2023-10-16T10:44:41.197" v="2487" actId="478"/>
          <ac:picMkLst>
            <pc:docMk/>
            <pc:sldMk cId="2099028892" sldId="623"/>
            <ac:picMk id="22" creationId="{206DB0E8-FCF9-317B-1FE7-519B779E0819}"/>
          </ac:picMkLst>
        </pc:picChg>
        <pc:picChg chg="del">
          <ac:chgData name="白石 卓也(ft102209ck)" userId="553a52c3-1fdf-4da3-a984-dc5c159b1850" providerId="ADAL" clId="{9B215D25-242F-4244-9EDE-608305A3EC02}" dt="2023-10-16T10:36:55.109" v="2277" actId="478"/>
          <ac:picMkLst>
            <pc:docMk/>
            <pc:sldMk cId="2099028892" sldId="623"/>
            <ac:picMk id="29" creationId="{22AB2D46-87DF-55F6-8161-79AC36D381E6}"/>
          </ac:picMkLst>
        </pc:picChg>
        <pc:picChg chg="add mod">
          <ac:chgData name="白石 卓也(ft102209ck)" userId="553a52c3-1fdf-4da3-a984-dc5c159b1850" providerId="ADAL" clId="{9B215D25-242F-4244-9EDE-608305A3EC02}" dt="2023-10-16T10:44:41.537" v="2488"/>
          <ac:picMkLst>
            <pc:docMk/>
            <pc:sldMk cId="2099028892" sldId="623"/>
            <ac:picMk id="33" creationId="{C7AB4785-4A93-23D9-3E8C-7937E825F47F}"/>
          </ac:picMkLst>
        </pc:picChg>
        <pc:cxnChg chg="add del mod">
          <ac:chgData name="白石 卓也(ft102209ck)" userId="553a52c3-1fdf-4da3-a984-dc5c159b1850" providerId="ADAL" clId="{9B215D25-242F-4244-9EDE-608305A3EC02}" dt="2023-10-16T10:44:41.197" v="2487" actId="478"/>
          <ac:cxnSpMkLst>
            <pc:docMk/>
            <pc:sldMk cId="2099028892" sldId="623"/>
            <ac:cxnSpMk id="26" creationId="{3E2D71B8-AC48-59D8-083B-06C0007FCA42}"/>
          </ac:cxnSpMkLst>
        </pc:cxnChg>
      </pc:sldChg>
      <pc:sldChg chg="addSp delSp modSp new mod modNotesTx">
        <pc:chgData name="白石 卓也(ft102209ck)" userId="553a52c3-1fdf-4da3-a984-dc5c159b1850" providerId="ADAL" clId="{9B215D25-242F-4244-9EDE-608305A3EC02}" dt="2023-10-19T05:46:23.352" v="12757" actId="20577"/>
        <pc:sldMkLst>
          <pc:docMk/>
          <pc:sldMk cId="1837044651" sldId="624"/>
        </pc:sldMkLst>
        <pc:spChg chg="mod">
          <ac:chgData name="白石 卓也(ft102209ck)" userId="553a52c3-1fdf-4da3-a984-dc5c159b1850" providerId="ADAL" clId="{9B215D25-242F-4244-9EDE-608305A3EC02}" dt="2023-10-19T02:11:03.446" v="7847" actId="20577"/>
          <ac:spMkLst>
            <pc:docMk/>
            <pc:sldMk cId="1837044651" sldId="624"/>
            <ac:spMk id="2" creationId="{F5922124-102B-ADDD-8A98-13211458E5FC}"/>
          </ac:spMkLst>
        </pc:spChg>
        <pc:spChg chg="add mod">
          <ac:chgData name="白石 卓也(ft102209ck)" userId="553a52c3-1fdf-4da3-a984-dc5c159b1850" providerId="ADAL" clId="{9B215D25-242F-4244-9EDE-608305A3EC02}" dt="2023-10-19T02:04:54.205" v="7568" actId="1076"/>
          <ac:spMkLst>
            <pc:docMk/>
            <pc:sldMk cId="1837044651" sldId="624"/>
            <ac:spMk id="3" creationId="{A4B613ED-FD85-F831-1345-4A5E201DE76B}"/>
          </ac:spMkLst>
        </pc:spChg>
        <pc:spChg chg="del">
          <ac:chgData name="白石 卓也(ft102209ck)" userId="553a52c3-1fdf-4da3-a984-dc5c159b1850" providerId="ADAL" clId="{9B215D25-242F-4244-9EDE-608305A3EC02}" dt="2023-10-16T07:51:06.328" v="1584" actId="478"/>
          <ac:spMkLst>
            <pc:docMk/>
            <pc:sldMk cId="1837044651" sldId="624"/>
            <ac:spMk id="3" creationId="{CAF74CA3-9610-6FB7-1722-421F5AF268BA}"/>
          </ac:spMkLst>
        </pc:spChg>
        <pc:spChg chg="add mod">
          <ac:chgData name="白石 卓也(ft102209ck)" userId="553a52c3-1fdf-4da3-a984-dc5c159b1850" providerId="ADAL" clId="{9B215D25-242F-4244-9EDE-608305A3EC02}" dt="2023-10-19T01:55:22.861" v="7357" actId="1076"/>
          <ac:spMkLst>
            <pc:docMk/>
            <pc:sldMk cId="1837044651" sldId="624"/>
            <ac:spMk id="4" creationId="{0694A599-42B9-43F9-C775-043EE14ACECF}"/>
          </ac:spMkLst>
        </pc:spChg>
        <pc:spChg chg="add mod">
          <ac:chgData name="白石 卓也(ft102209ck)" userId="553a52c3-1fdf-4da3-a984-dc5c159b1850" providerId="ADAL" clId="{9B215D25-242F-4244-9EDE-608305A3EC02}" dt="2023-10-19T01:55:22.861" v="7357" actId="1076"/>
          <ac:spMkLst>
            <pc:docMk/>
            <pc:sldMk cId="1837044651" sldId="624"/>
            <ac:spMk id="5" creationId="{7185F8FF-2506-0FAD-5FFC-03D9C9799FC1}"/>
          </ac:spMkLst>
        </pc:spChg>
        <pc:spChg chg="add mod">
          <ac:chgData name="白石 卓也(ft102209ck)" userId="553a52c3-1fdf-4da3-a984-dc5c159b1850" providerId="ADAL" clId="{9B215D25-242F-4244-9EDE-608305A3EC02}" dt="2023-10-19T04:38:26.716" v="8516" actId="1076"/>
          <ac:spMkLst>
            <pc:docMk/>
            <pc:sldMk cId="1837044651" sldId="624"/>
            <ac:spMk id="9" creationId="{376482C4-7CD6-07A1-B013-1EC2336156D5}"/>
          </ac:spMkLst>
        </pc:spChg>
        <pc:spChg chg="add mod">
          <ac:chgData name="白石 卓也(ft102209ck)" userId="553a52c3-1fdf-4da3-a984-dc5c159b1850" providerId="ADAL" clId="{9B215D25-242F-4244-9EDE-608305A3EC02}" dt="2023-10-19T04:38:30.714" v="8517" actId="1076"/>
          <ac:spMkLst>
            <pc:docMk/>
            <pc:sldMk cId="1837044651" sldId="624"/>
            <ac:spMk id="10" creationId="{A033674E-7C4E-D465-58FA-FB8749DEF8E7}"/>
          </ac:spMkLst>
        </pc:spChg>
        <pc:spChg chg="add mod">
          <ac:chgData name="白石 卓也(ft102209ck)" userId="553a52c3-1fdf-4da3-a984-dc5c159b1850" providerId="ADAL" clId="{9B215D25-242F-4244-9EDE-608305A3EC02}" dt="2023-10-19T04:38:39.910" v="8520" actId="1036"/>
          <ac:spMkLst>
            <pc:docMk/>
            <pc:sldMk cId="1837044651" sldId="624"/>
            <ac:spMk id="11" creationId="{F79B7072-3EBE-C145-FD78-C417720322A2}"/>
          </ac:spMkLst>
        </pc:spChg>
        <pc:spChg chg="add del mod">
          <ac:chgData name="白石 卓也(ft102209ck)" userId="553a52c3-1fdf-4da3-a984-dc5c159b1850" providerId="ADAL" clId="{9B215D25-242F-4244-9EDE-608305A3EC02}" dt="2023-10-16T12:35:33.273" v="2894" actId="478"/>
          <ac:spMkLst>
            <pc:docMk/>
            <pc:sldMk cId="1837044651" sldId="624"/>
            <ac:spMk id="14" creationId="{D0C50E63-85EA-1E75-0902-D5B24888D3A7}"/>
          </ac:spMkLst>
        </pc:spChg>
        <pc:spChg chg="add mod">
          <ac:chgData name="白石 卓也(ft102209ck)" userId="553a52c3-1fdf-4da3-a984-dc5c159b1850" providerId="ADAL" clId="{9B215D25-242F-4244-9EDE-608305A3EC02}" dt="2023-10-19T01:55:22.861" v="7357" actId="1076"/>
          <ac:spMkLst>
            <pc:docMk/>
            <pc:sldMk cId="1837044651" sldId="624"/>
            <ac:spMk id="21" creationId="{83CCE5F7-AEA0-5AED-D7E8-CA2468745DBC}"/>
          </ac:spMkLst>
        </pc:spChg>
        <pc:spChg chg="add del mod">
          <ac:chgData name="白石 卓也(ft102209ck)" userId="553a52c3-1fdf-4da3-a984-dc5c159b1850" providerId="ADAL" clId="{9B215D25-242F-4244-9EDE-608305A3EC02}" dt="2023-10-18T01:49:29.020" v="5689" actId="478"/>
          <ac:spMkLst>
            <pc:docMk/>
            <pc:sldMk cId="1837044651" sldId="624"/>
            <ac:spMk id="22" creationId="{356B0B6B-E184-3440-8F0D-5A77A8A117EE}"/>
          </ac:spMkLst>
        </pc:spChg>
        <pc:spChg chg="add mod">
          <ac:chgData name="白石 卓也(ft102209ck)" userId="553a52c3-1fdf-4da3-a984-dc5c159b1850" providerId="ADAL" clId="{9B215D25-242F-4244-9EDE-608305A3EC02}" dt="2023-10-16T10:41:57.406" v="2433" actId="1076"/>
          <ac:spMkLst>
            <pc:docMk/>
            <pc:sldMk cId="1837044651" sldId="624"/>
            <ac:spMk id="23" creationId="{5AC67294-029C-5B79-4986-06AD98389212}"/>
          </ac:spMkLst>
        </pc:spChg>
        <pc:spChg chg="add mod">
          <ac:chgData name="白石 卓也(ft102209ck)" userId="553a52c3-1fdf-4da3-a984-dc5c159b1850" providerId="ADAL" clId="{9B215D25-242F-4244-9EDE-608305A3EC02}" dt="2023-10-19T01:55:22.861" v="7357" actId="1076"/>
          <ac:spMkLst>
            <pc:docMk/>
            <pc:sldMk cId="1837044651" sldId="624"/>
            <ac:spMk id="24" creationId="{65DB665E-7C78-853A-8C54-53E2C090CB82}"/>
          </ac:spMkLst>
        </pc:spChg>
        <pc:spChg chg="add mod">
          <ac:chgData name="白石 卓也(ft102209ck)" userId="553a52c3-1fdf-4da3-a984-dc5c159b1850" providerId="ADAL" clId="{9B215D25-242F-4244-9EDE-608305A3EC02}" dt="2023-10-19T01:55:22.861" v="7357" actId="1076"/>
          <ac:spMkLst>
            <pc:docMk/>
            <pc:sldMk cId="1837044651" sldId="624"/>
            <ac:spMk id="27" creationId="{8974AA6D-2396-6237-BB49-5BE670849311}"/>
          </ac:spMkLst>
        </pc:spChg>
        <pc:spChg chg="add mod">
          <ac:chgData name="白石 卓也(ft102209ck)" userId="553a52c3-1fdf-4da3-a984-dc5c159b1850" providerId="ADAL" clId="{9B215D25-242F-4244-9EDE-608305A3EC02}" dt="2023-10-19T01:55:22.861" v="7357" actId="1076"/>
          <ac:spMkLst>
            <pc:docMk/>
            <pc:sldMk cId="1837044651" sldId="624"/>
            <ac:spMk id="29" creationId="{DBE029FF-F6BC-0BA9-54A2-020FBCC1F019}"/>
          </ac:spMkLst>
        </pc:spChg>
        <pc:spChg chg="add mod">
          <ac:chgData name="白石 卓也(ft102209ck)" userId="553a52c3-1fdf-4da3-a984-dc5c159b1850" providerId="ADAL" clId="{9B215D25-242F-4244-9EDE-608305A3EC02}" dt="2023-10-19T04:43:54.971" v="8639" actId="113"/>
          <ac:spMkLst>
            <pc:docMk/>
            <pc:sldMk cId="1837044651" sldId="624"/>
            <ac:spMk id="32" creationId="{BD770ECB-530F-DC4E-78F1-9AB301FC3771}"/>
          </ac:spMkLst>
        </pc:spChg>
        <pc:picChg chg="add del">
          <ac:chgData name="白石 卓也(ft102209ck)" userId="553a52c3-1fdf-4da3-a984-dc5c159b1850" providerId="ADAL" clId="{9B215D25-242F-4244-9EDE-608305A3EC02}" dt="2023-10-16T07:51:09.743" v="1586" actId="478"/>
          <ac:picMkLst>
            <pc:docMk/>
            <pc:sldMk cId="1837044651" sldId="624"/>
            <ac:picMk id="5" creationId="{8650E7EA-8197-B585-DB59-9A0317AEDFE0}"/>
          </ac:picMkLst>
        </pc:picChg>
        <pc:picChg chg="add mod">
          <ac:chgData name="白石 卓也(ft102209ck)" userId="553a52c3-1fdf-4da3-a984-dc5c159b1850" providerId="ADAL" clId="{9B215D25-242F-4244-9EDE-608305A3EC02}" dt="2023-10-16T12:31:12.255" v="2893" actId="1076"/>
          <ac:picMkLst>
            <pc:docMk/>
            <pc:sldMk cId="1837044651" sldId="624"/>
            <ac:picMk id="7" creationId="{07EADF6A-1ADF-7827-79D7-7206B38688C6}"/>
          </ac:picMkLst>
        </pc:picChg>
        <pc:picChg chg="add del mod ord">
          <ac:chgData name="白石 卓也(ft102209ck)" userId="553a52c3-1fdf-4da3-a984-dc5c159b1850" providerId="ADAL" clId="{9B215D25-242F-4244-9EDE-608305A3EC02}" dt="2023-10-16T10:19:19.567" v="1792" actId="478"/>
          <ac:picMkLst>
            <pc:docMk/>
            <pc:sldMk cId="1837044651" sldId="624"/>
            <ac:picMk id="9" creationId="{DEBE7A66-9FE2-6338-E036-F56F68F51E27}"/>
          </ac:picMkLst>
        </pc:picChg>
        <pc:picChg chg="add mod ord">
          <ac:chgData name="白石 卓也(ft102209ck)" userId="553a52c3-1fdf-4da3-a984-dc5c159b1850" providerId="ADAL" clId="{9B215D25-242F-4244-9EDE-608305A3EC02}" dt="2023-10-19T03:50:27.332" v="8467" actId="1076"/>
          <ac:picMkLst>
            <pc:docMk/>
            <pc:sldMk cId="1837044651" sldId="624"/>
            <ac:picMk id="13" creationId="{9EBE5BAF-C806-093D-5758-DBC762733ED6}"/>
          </ac:picMkLst>
        </pc:picChg>
        <pc:cxnChg chg="add mod">
          <ac:chgData name="白石 卓也(ft102209ck)" userId="553a52c3-1fdf-4da3-a984-dc5c159b1850" providerId="ADAL" clId="{9B215D25-242F-4244-9EDE-608305A3EC02}" dt="2023-10-19T01:55:22.861" v="7357" actId="1076"/>
          <ac:cxnSpMkLst>
            <pc:docMk/>
            <pc:sldMk cId="1837044651" sldId="624"/>
            <ac:cxnSpMk id="8" creationId="{4FE204B3-1623-8426-472B-14104D80FB5A}"/>
          </ac:cxnSpMkLst>
        </pc:cxnChg>
        <pc:cxnChg chg="add mod">
          <ac:chgData name="白石 卓也(ft102209ck)" userId="553a52c3-1fdf-4da3-a984-dc5c159b1850" providerId="ADAL" clId="{9B215D25-242F-4244-9EDE-608305A3EC02}" dt="2023-10-19T01:55:22.861" v="7357" actId="1076"/>
          <ac:cxnSpMkLst>
            <pc:docMk/>
            <pc:sldMk cId="1837044651" sldId="624"/>
            <ac:cxnSpMk id="14" creationId="{602174D5-CBAA-6EC1-B081-759A567C2CC9}"/>
          </ac:cxnSpMkLst>
        </pc:cxnChg>
        <pc:cxnChg chg="add mod">
          <ac:chgData name="白石 卓也(ft102209ck)" userId="553a52c3-1fdf-4da3-a984-dc5c159b1850" providerId="ADAL" clId="{9B215D25-242F-4244-9EDE-608305A3EC02}" dt="2023-10-19T04:38:33.117" v="8518" actId="14100"/>
          <ac:cxnSpMkLst>
            <pc:docMk/>
            <pc:sldMk cId="1837044651" sldId="624"/>
            <ac:cxnSpMk id="16" creationId="{E5FC7B89-B5AF-7117-BD05-F154A000DB9A}"/>
          </ac:cxnSpMkLst>
        </pc:cxnChg>
        <pc:cxnChg chg="add mod">
          <ac:chgData name="白石 卓也(ft102209ck)" userId="553a52c3-1fdf-4da3-a984-dc5c159b1850" providerId="ADAL" clId="{9B215D25-242F-4244-9EDE-608305A3EC02}" dt="2023-10-19T01:55:22.861" v="7357" actId="1076"/>
          <ac:cxnSpMkLst>
            <pc:docMk/>
            <pc:sldMk cId="1837044651" sldId="624"/>
            <ac:cxnSpMk id="26" creationId="{DE309531-DBB4-BF05-45A1-F3FCA595559D}"/>
          </ac:cxnSpMkLst>
        </pc:cxnChg>
        <pc:cxnChg chg="add mod">
          <ac:chgData name="白石 卓也(ft102209ck)" userId="553a52c3-1fdf-4da3-a984-dc5c159b1850" providerId="ADAL" clId="{9B215D25-242F-4244-9EDE-608305A3EC02}" dt="2023-10-19T04:44:24.930" v="8644" actId="1076"/>
          <ac:cxnSpMkLst>
            <pc:docMk/>
            <pc:sldMk cId="1837044651" sldId="624"/>
            <ac:cxnSpMk id="34" creationId="{957E26D5-AE68-7856-AA8C-22BCDEC46ECE}"/>
          </ac:cxnSpMkLst>
        </pc:cxnChg>
      </pc:sldChg>
      <pc:sldChg chg="addSp delSp modSp new mod">
        <pc:chgData name="白石 卓也(ft102209ck)" userId="553a52c3-1fdf-4da3-a984-dc5c159b1850" providerId="ADAL" clId="{9B215D25-242F-4244-9EDE-608305A3EC02}" dt="2023-10-18T15:27:59.835" v="6894" actId="20577"/>
        <pc:sldMkLst>
          <pc:docMk/>
          <pc:sldMk cId="1953417231" sldId="625"/>
        </pc:sldMkLst>
        <pc:spChg chg="mod">
          <ac:chgData name="白石 卓也(ft102209ck)" userId="553a52c3-1fdf-4da3-a984-dc5c159b1850" providerId="ADAL" clId="{9B215D25-242F-4244-9EDE-608305A3EC02}" dt="2023-10-18T15:27:46.764" v="6881" actId="20577"/>
          <ac:spMkLst>
            <pc:docMk/>
            <pc:sldMk cId="1953417231" sldId="625"/>
            <ac:spMk id="2" creationId="{FFFFA4B2-50D4-1D84-0CBC-98E0A0223FA6}"/>
          </ac:spMkLst>
        </pc:spChg>
        <pc:spChg chg="del">
          <ac:chgData name="白石 卓也(ft102209ck)" userId="553a52c3-1fdf-4da3-a984-dc5c159b1850" providerId="ADAL" clId="{9B215D25-242F-4244-9EDE-608305A3EC02}" dt="2023-10-16T07:54:47.951" v="1605" actId="478"/>
          <ac:spMkLst>
            <pc:docMk/>
            <pc:sldMk cId="1953417231" sldId="625"/>
            <ac:spMk id="3" creationId="{A002E09F-B112-24E4-2A8E-A591E78ACAFA}"/>
          </ac:spMkLst>
        </pc:spChg>
        <pc:spChg chg="add mod">
          <ac:chgData name="白石 卓也(ft102209ck)" userId="553a52c3-1fdf-4da3-a984-dc5c159b1850" providerId="ADAL" clId="{9B215D25-242F-4244-9EDE-608305A3EC02}" dt="2023-10-18T15:27:59.835" v="6894" actId="20577"/>
          <ac:spMkLst>
            <pc:docMk/>
            <pc:sldMk cId="1953417231" sldId="625"/>
            <ac:spMk id="4" creationId="{039991E1-4993-6EDD-FCD4-B25D57A938C1}"/>
          </ac:spMkLst>
        </pc:spChg>
        <pc:spChg chg="add mod">
          <ac:chgData name="白石 卓也(ft102209ck)" userId="553a52c3-1fdf-4da3-a984-dc5c159b1850" providerId="ADAL" clId="{9B215D25-242F-4244-9EDE-608305A3EC02}" dt="2023-10-16T07:57:41.343" v="1692" actId="1036"/>
          <ac:spMkLst>
            <pc:docMk/>
            <pc:sldMk cId="1953417231" sldId="625"/>
            <ac:spMk id="6" creationId="{5FD4358B-EA1E-CE3C-9188-EB932A68ACC0}"/>
          </ac:spMkLst>
        </pc:spChg>
        <pc:spChg chg="add mod">
          <ac:chgData name="白石 卓也(ft102209ck)" userId="553a52c3-1fdf-4da3-a984-dc5c159b1850" providerId="ADAL" clId="{9B215D25-242F-4244-9EDE-608305A3EC02}" dt="2023-10-16T07:57:41.343" v="1692" actId="1036"/>
          <ac:spMkLst>
            <pc:docMk/>
            <pc:sldMk cId="1953417231" sldId="625"/>
            <ac:spMk id="7" creationId="{7C25341B-FE6C-C4AC-7AAB-399FD995DAF0}"/>
          </ac:spMkLst>
        </pc:spChg>
        <pc:spChg chg="add mod">
          <ac:chgData name="白石 卓也(ft102209ck)" userId="553a52c3-1fdf-4da3-a984-dc5c159b1850" providerId="ADAL" clId="{9B215D25-242F-4244-9EDE-608305A3EC02}" dt="2023-10-16T07:57:41.343" v="1692" actId="1036"/>
          <ac:spMkLst>
            <pc:docMk/>
            <pc:sldMk cId="1953417231" sldId="625"/>
            <ac:spMk id="8" creationId="{E7B5FE4C-88C4-94FD-851D-DCCA2363F3CB}"/>
          </ac:spMkLst>
        </pc:spChg>
        <pc:spChg chg="add mod">
          <ac:chgData name="白石 卓也(ft102209ck)" userId="553a52c3-1fdf-4da3-a984-dc5c159b1850" providerId="ADAL" clId="{9B215D25-242F-4244-9EDE-608305A3EC02}" dt="2023-10-16T07:57:41.343" v="1692" actId="1036"/>
          <ac:spMkLst>
            <pc:docMk/>
            <pc:sldMk cId="1953417231" sldId="625"/>
            <ac:spMk id="9" creationId="{CEDC01A6-6BDC-E169-7578-AD3380813971}"/>
          </ac:spMkLst>
        </pc:spChg>
        <pc:spChg chg="add mod">
          <ac:chgData name="白石 卓也(ft102209ck)" userId="553a52c3-1fdf-4da3-a984-dc5c159b1850" providerId="ADAL" clId="{9B215D25-242F-4244-9EDE-608305A3EC02}" dt="2023-10-16T07:57:41.343" v="1692" actId="1036"/>
          <ac:spMkLst>
            <pc:docMk/>
            <pc:sldMk cId="1953417231" sldId="625"/>
            <ac:spMk id="10" creationId="{12A08C0A-3BF3-DF47-A05C-A9BA5EA82A90}"/>
          </ac:spMkLst>
        </pc:spChg>
        <pc:spChg chg="add mod">
          <ac:chgData name="白石 卓也(ft102209ck)" userId="553a52c3-1fdf-4da3-a984-dc5c159b1850" providerId="ADAL" clId="{9B215D25-242F-4244-9EDE-608305A3EC02}" dt="2023-10-16T07:56:48.355" v="1660" actId="20577"/>
          <ac:spMkLst>
            <pc:docMk/>
            <pc:sldMk cId="1953417231" sldId="625"/>
            <ac:spMk id="11" creationId="{4E5B6C73-E414-9883-8C86-E74419642796}"/>
          </ac:spMkLst>
        </pc:spChg>
        <pc:spChg chg="add mod">
          <ac:chgData name="白石 卓也(ft102209ck)" userId="553a52c3-1fdf-4da3-a984-dc5c159b1850" providerId="ADAL" clId="{9B215D25-242F-4244-9EDE-608305A3EC02}" dt="2023-10-16T07:56:57.764" v="1664" actId="20577"/>
          <ac:spMkLst>
            <pc:docMk/>
            <pc:sldMk cId="1953417231" sldId="625"/>
            <ac:spMk id="12" creationId="{2777BF76-2E69-A9C9-A3D3-AF6F537DDFD5}"/>
          </ac:spMkLst>
        </pc:spChg>
        <pc:spChg chg="add mod">
          <ac:chgData name="白石 卓也(ft102209ck)" userId="553a52c3-1fdf-4da3-a984-dc5c159b1850" providerId="ADAL" clId="{9B215D25-242F-4244-9EDE-608305A3EC02}" dt="2023-10-16T07:57:10.179" v="1668" actId="20577"/>
          <ac:spMkLst>
            <pc:docMk/>
            <pc:sldMk cId="1953417231" sldId="625"/>
            <ac:spMk id="13" creationId="{FCE7BF7E-40EC-87FA-5CE4-924F8A560FDB}"/>
          </ac:spMkLst>
        </pc:spChg>
        <pc:spChg chg="add mod">
          <ac:chgData name="白石 卓也(ft102209ck)" userId="553a52c3-1fdf-4da3-a984-dc5c159b1850" providerId="ADAL" clId="{9B215D25-242F-4244-9EDE-608305A3EC02}" dt="2023-10-16T07:57:22.744" v="1675" actId="20577"/>
          <ac:spMkLst>
            <pc:docMk/>
            <pc:sldMk cId="1953417231" sldId="625"/>
            <ac:spMk id="14" creationId="{592A2C4E-BC8E-33EE-01B5-81169C4E33C8}"/>
          </ac:spMkLst>
        </pc:spChg>
        <pc:spChg chg="add mod">
          <ac:chgData name="白石 卓也(ft102209ck)" userId="553a52c3-1fdf-4da3-a984-dc5c159b1850" providerId="ADAL" clId="{9B215D25-242F-4244-9EDE-608305A3EC02}" dt="2023-10-16T07:57:36.272" v="1687" actId="20577"/>
          <ac:spMkLst>
            <pc:docMk/>
            <pc:sldMk cId="1953417231" sldId="625"/>
            <ac:spMk id="15" creationId="{5F8937C5-5E8B-5D0A-D956-615B9693361E}"/>
          </ac:spMkLst>
        </pc:spChg>
        <pc:spChg chg="add mod">
          <ac:chgData name="白石 卓也(ft102209ck)" userId="553a52c3-1fdf-4da3-a984-dc5c159b1850" providerId="ADAL" clId="{9B215D25-242F-4244-9EDE-608305A3EC02}" dt="2023-10-16T07:58:18.463" v="1732" actId="1076"/>
          <ac:spMkLst>
            <pc:docMk/>
            <pc:sldMk cId="1953417231" sldId="625"/>
            <ac:spMk id="16" creationId="{994E243E-D05C-BDDF-9343-7A54907A36FD}"/>
          </ac:spMkLst>
        </pc:spChg>
        <pc:picChg chg="add">
          <ac:chgData name="白石 卓也(ft102209ck)" userId="553a52c3-1fdf-4da3-a984-dc5c159b1850" providerId="ADAL" clId="{9B215D25-242F-4244-9EDE-608305A3EC02}" dt="2023-10-16T07:54:48.247" v="1606" actId="22"/>
          <ac:picMkLst>
            <pc:docMk/>
            <pc:sldMk cId="1953417231" sldId="625"/>
            <ac:picMk id="5" creationId="{EDD5C2AB-03F7-266B-5647-655D9E65AB5D}"/>
          </ac:picMkLst>
        </pc:picChg>
      </pc:sldChg>
      <pc:sldChg chg="add del">
        <pc:chgData name="白石 卓也(ft102209ck)" userId="553a52c3-1fdf-4da3-a984-dc5c159b1850" providerId="ADAL" clId="{9B215D25-242F-4244-9EDE-608305A3EC02}" dt="2023-10-16T10:45:42.020" v="2498" actId="47"/>
        <pc:sldMkLst>
          <pc:docMk/>
          <pc:sldMk cId="140404554" sldId="626"/>
        </pc:sldMkLst>
      </pc:sldChg>
      <pc:sldChg chg="addSp delSp modSp new mod">
        <pc:chgData name="白石 卓也(ft102209ck)" userId="553a52c3-1fdf-4da3-a984-dc5c159b1850" providerId="ADAL" clId="{9B215D25-242F-4244-9EDE-608305A3EC02}" dt="2023-10-19T05:46:41.604" v="12758" actId="20577"/>
        <pc:sldMkLst>
          <pc:docMk/>
          <pc:sldMk cId="3346399620" sldId="626"/>
        </pc:sldMkLst>
        <pc:spChg chg="mod">
          <ac:chgData name="白石 卓也(ft102209ck)" userId="553a52c3-1fdf-4da3-a984-dc5c159b1850" providerId="ADAL" clId="{9B215D25-242F-4244-9EDE-608305A3EC02}" dt="2023-10-19T05:46:41.604" v="12758" actId="20577"/>
          <ac:spMkLst>
            <pc:docMk/>
            <pc:sldMk cId="3346399620" sldId="626"/>
            <ac:spMk id="2" creationId="{4E7E7933-7C98-0D13-EEE6-A20DF2A4DB8F}"/>
          </ac:spMkLst>
        </pc:spChg>
        <pc:spChg chg="del">
          <ac:chgData name="白石 卓也(ft102209ck)" userId="553a52c3-1fdf-4da3-a984-dc5c159b1850" providerId="ADAL" clId="{9B215D25-242F-4244-9EDE-608305A3EC02}" dt="2023-10-16T11:09:29.141" v="2659" actId="478"/>
          <ac:spMkLst>
            <pc:docMk/>
            <pc:sldMk cId="3346399620" sldId="626"/>
            <ac:spMk id="3" creationId="{B74C1DFE-4872-EE4C-6A94-A4EB1662DBE4}"/>
          </ac:spMkLst>
        </pc:spChg>
        <pc:spChg chg="add mod">
          <ac:chgData name="白石 卓也(ft102209ck)" userId="553a52c3-1fdf-4da3-a984-dc5c159b1850" providerId="ADAL" clId="{9B215D25-242F-4244-9EDE-608305A3EC02}" dt="2023-10-16T11:10:56.092" v="2728" actId="1076"/>
          <ac:spMkLst>
            <pc:docMk/>
            <pc:sldMk cId="3346399620" sldId="626"/>
            <ac:spMk id="6" creationId="{C0DB621C-8B48-E1CB-1ADD-CA5AF4AC26BD}"/>
          </ac:spMkLst>
        </pc:spChg>
        <pc:spChg chg="add mod">
          <ac:chgData name="白石 卓也(ft102209ck)" userId="553a52c3-1fdf-4da3-a984-dc5c159b1850" providerId="ADAL" clId="{9B215D25-242F-4244-9EDE-608305A3EC02}" dt="2023-10-16T11:10:56.092" v="2728" actId="1076"/>
          <ac:spMkLst>
            <pc:docMk/>
            <pc:sldMk cId="3346399620" sldId="626"/>
            <ac:spMk id="8" creationId="{8858ABD1-3BB6-4B5D-B976-29502CB97658}"/>
          </ac:spMkLst>
        </pc:spChg>
        <pc:spChg chg="add mod">
          <ac:chgData name="白石 卓也(ft102209ck)" userId="553a52c3-1fdf-4da3-a984-dc5c159b1850" providerId="ADAL" clId="{9B215D25-242F-4244-9EDE-608305A3EC02}" dt="2023-10-16T11:10:56.092" v="2728" actId="1076"/>
          <ac:spMkLst>
            <pc:docMk/>
            <pc:sldMk cId="3346399620" sldId="626"/>
            <ac:spMk id="9" creationId="{DB79244D-6846-43DC-3632-19A1CD761263}"/>
          </ac:spMkLst>
        </pc:spChg>
        <pc:spChg chg="add mod">
          <ac:chgData name="白石 卓也(ft102209ck)" userId="553a52c3-1fdf-4da3-a984-dc5c159b1850" providerId="ADAL" clId="{9B215D25-242F-4244-9EDE-608305A3EC02}" dt="2023-10-16T11:10:56.092" v="2728" actId="1076"/>
          <ac:spMkLst>
            <pc:docMk/>
            <pc:sldMk cId="3346399620" sldId="626"/>
            <ac:spMk id="10" creationId="{C3AC5E54-71A7-E151-D33F-38544293E9C4}"/>
          </ac:spMkLst>
        </pc:spChg>
        <pc:spChg chg="mod">
          <ac:chgData name="白石 卓也(ft102209ck)" userId="553a52c3-1fdf-4da3-a984-dc5c159b1850" providerId="ADAL" clId="{9B215D25-242F-4244-9EDE-608305A3EC02}" dt="2023-10-18T02:29:54.958" v="5898" actId="20577"/>
          <ac:spMkLst>
            <pc:docMk/>
            <pc:sldMk cId="3346399620" sldId="626"/>
            <ac:spMk id="11" creationId="{47B3F524-0B2F-2FC6-FA31-A283271EF3D9}"/>
          </ac:spMkLst>
        </pc:spChg>
        <pc:spChg chg="add del mod">
          <ac:chgData name="白石 卓也(ft102209ck)" userId="553a52c3-1fdf-4da3-a984-dc5c159b1850" providerId="ADAL" clId="{9B215D25-242F-4244-9EDE-608305A3EC02}" dt="2023-10-16T11:10:50.389" v="2727" actId="478"/>
          <ac:spMkLst>
            <pc:docMk/>
            <pc:sldMk cId="3346399620" sldId="626"/>
            <ac:spMk id="11" creationId="{C64618B5-4ABD-B79E-FEEE-F317DA6EC0A7}"/>
          </ac:spMkLst>
        </pc:spChg>
        <pc:spChg chg="mod">
          <ac:chgData name="白石 卓也(ft102209ck)" userId="553a52c3-1fdf-4da3-a984-dc5c159b1850" providerId="ADAL" clId="{9B215D25-242F-4244-9EDE-608305A3EC02}" dt="2023-10-18T02:30:06.638" v="5899" actId="1076"/>
          <ac:spMkLst>
            <pc:docMk/>
            <pc:sldMk cId="3346399620" sldId="626"/>
            <ac:spMk id="21" creationId="{239E85B1-9599-AF9A-D286-A21FCFBAED6A}"/>
          </ac:spMkLst>
        </pc:spChg>
        <pc:picChg chg="add mod">
          <ac:chgData name="白石 卓也(ft102209ck)" userId="553a52c3-1fdf-4da3-a984-dc5c159b1850" providerId="ADAL" clId="{9B215D25-242F-4244-9EDE-608305A3EC02}" dt="2023-10-16T11:11:18.756" v="2730" actId="1076"/>
          <ac:picMkLst>
            <pc:docMk/>
            <pc:sldMk cId="3346399620" sldId="626"/>
            <ac:picMk id="4" creationId="{A10E17C8-CC43-CFDA-C836-73E7D2689D4C}"/>
          </ac:picMkLst>
        </pc:picChg>
        <pc:cxnChg chg="add mod">
          <ac:chgData name="白石 卓也(ft102209ck)" userId="553a52c3-1fdf-4da3-a984-dc5c159b1850" providerId="ADAL" clId="{9B215D25-242F-4244-9EDE-608305A3EC02}" dt="2023-10-16T11:10:56.092" v="2728" actId="1076"/>
          <ac:cxnSpMkLst>
            <pc:docMk/>
            <pc:sldMk cId="3346399620" sldId="626"/>
            <ac:cxnSpMk id="5" creationId="{DBA2416D-35B3-B057-8DCE-C6F5045F47FD}"/>
          </ac:cxnSpMkLst>
        </pc:cxnChg>
        <pc:cxnChg chg="add mod">
          <ac:chgData name="白石 卓也(ft102209ck)" userId="553a52c3-1fdf-4da3-a984-dc5c159b1850" providerId="ADAL" clId="{9B215D25-242F-4244-9EDE-608305A3EC02}" dt="2023-10-16T11:10:56.092" v="2728" actId="1076"/>
          <ac:cxnSpMkLst>
            <pc:docMk/>
            <pc:sldMk cId="3346399620" sldId="626"/>
            <ac:cxnSpMk id="7" creationId="{70E2F1CC-3CA3-3545-86E5-83A91FB643CF}"/>
          </ac:cxnSpMkLst>
        </pc:cxnChg>
      </pc:sldChg>
      <pc:sldChg chg="modSp new mod">
        <pc:chgData name="白石 卓也(ft102209ck)" userId="553a52c3-1fdf-4da3-a984-dc5c159b1850" providerId="ADAL" clId="{9B215D25-242F-4244-9EDE-608305A3EC02}" dt="2023-10-19T01:46:36.972" v="7226"/>
        <pc:sldMkLst>
          <pc:docMk/>
          <pc:sldMk cId="2369563889" sldId="627"/>
        </pc:sldMkLst>
        <pc:spChg chg="mod">
          <ac:chgData name="白石 卓也(ft102209ck)" userId="553a52c3-1fdf-4da3-a984-dc5c159b1850" providerId="ADAL" clId="{9B215D25-242F-4244-9EDE-608305A3EC02}" dt="2023-10-17T07:24:49.091" v="4562" actId="20577"/>
          <ac:spMkLst>
            <pc:docMk/>
            <pc:sldMk cId="2369563889" sldId="627"/>
            <ac:spMk id="2" creationId="{0AA04EC3-E27D-18AE-A8F1-13A8495A6619}"/>
          </ac:spMkLst>
        </pc:spChg>
        <pc:spChg chg="mod">
          <ac:chgData name="白石 卓也(ft102209ck)" userId="553a52c3-1fdf-4da3-a984-dc5c159b1850" providerId="ADAL" clId="{9B215D25-242F-4244-9EDE-608305A3EC02}" dt="2023-10-19T01:46:36.972" v="7226"/>
          <ac:spMkLst>
            <pc:docMk/>
            <pc:sldMk cId="2369563889" sldId="627"/>
            <ac:spMk id="3" creationId="{73AF5D1E-5BAD-0719-0C8D-8D3836E87E18}"/>
          </ac:spMkLst>
        </pc:spChg>
      </pc:sldChg>
      <pc:sldChg chg="modSp new mod">
        <pc:chgData name="白石 卓也(ft102209ck)" userId="553a52c3-1fdf-4da3-a984-dc5c159b1850" providerId="ADAL" clId="{9B215D25-242F-4244-9EDE-608305A3EC02}" dt="2023-10-17T07:55:48.467" v="4856" actId="20577"/>
        <pc:sldMkLst>
          <pc:docMk/>
          <pc:sldMk cId="2024301578" sldId="628"/>
        </pc:sldMkLst>
        <pc:spChg chg="mod">
          <ac:chgData name="白石 卓也(ft102209ck)" userId="553a52c3-1fdf-4da3-a984-dc5c159b1850" providerId="ADAL" clId="{9B215D25-242F-4244-9EDE-608305A3EC02}" dt="2023-10-17T07:55:48.467" v="4856" actId="20577"/>
          <ac:spMkLst>
            <pc:docMk/>
            <pc:sldMk cId="2024301578" sldId="628"/>
            <ac:spMk id="2" creationId="{9F2CCB46-0AF0-FFBA-1642-98B261683BC2}"/>
          </ac:spMkLst>
        </pc:spChg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1987658962" sldId="1436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1578825140" sldId="1442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435886539" sldId="1450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803172679" sldId="1455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3432272527" sldId="1460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1738816495" sldId="1465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3250595962" sldId="1466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600127649" sldId="1467"/>
        </pc:sldMkLst>
      </pc:sldChg>
      <pc:sldChg chg="add">
        <pc:chgData name="白石 卓也(ft102209ck)" userId="553a52c3-1fdf-4da3-a984-dc5c159b1850" providerId="ADAL" clId="{9B215D25-242F-4244-9EDE-608305A3EC02}" dt="2023-10-16T12:29:39.292" v="2853"/>
        <pc:sldMkLst>
          <pc:docMk/>
          <pc:sldMk cId="4084599270" sldId="1481"/>
        </pc:sldMkLst>
      </pc:sldChg>
      <pc:sldChg chg="addSp delSp modSp new mod ord modNotesTx">
        <pc:chgData name="白石 卓也(ft102209ck)" userId="553a52c3-1fdf-4da3-a984-dc5c159b1850" providerId="ADAL" clId="{9B215D25-242F-4244-9EDE-608305A3EC02}" dt="2023-10-19T05:36:59.118" v="11921" actId="20577"/>
        <pc:sldMkLst>
          <pc:docMk/>
          <pc:sldMk cId="1800966036" sldId="1482"/>
        </pc:sldMkLst>
        <pc:spChg chg="mod">
          <ac:chgData name="白石 卓也(ft102209ck)" userId="553a52c3-1fdf-4da3-a984-dc5c159b1850" providerId="ADAL" clId="{9B215D25-242F-4244-9EDE-608305A3EC02}" dt="2023-10-16T12:58:45.401" v="3355"/>
          <ac:spMkLst>
            <pc:docMk/>
            <pc:sldMk cId="1800966036" sldId="1482"/>
            <ac:spMk id="2" creationId="{B39B64DF-FF68-F04D-96B3-BB6845520B80}"/>
          </ac:spMkLst>
        </pc:spChg>
        <pc:spChg chg="del">
          <ac:chgData name="白石 卓也(ft102209ck)" userId="553a52c3-1fdf-4da3-a984-dc5c159b1850" providerId="ADAL" clId="{9B215D25-242F-4244-9EDE-608305A3EC02}" dt="2023-10-16T12:43:39.891" v="2932" actId="478"/>
          <ac:spMkLst>
            <pc:docMk/>
            <pc:sldMk cId="1800966036" sldId="1482"/>
            <ac:spMk id="3" creationId="{B53EDD74-46F1-231E-B016-32DFB1C36205}"/>
          </ac:spMkLst>
        </pc:spChg>
        <pc:spChg chg="add mod">
          <ac:chgData name="白石 卓也(ft102209ck)" userId="553a52c3-1fdf-4da3-a984-dc5c159b1850" providerId="ADAL" clId="{9B215D25-242F-4244-9EDE-608305A3EC02}" dt="2023-10-18T02:27:28.634" v="5875" actId="1076"/>
          <ac:spMkLst>
            <pc:docMk/>
            <pc:sldMk cId="1800966036" sldId="1482"/>
            <ac:spMk id="7" creationId="{571073C0-AE29-0484-0AA2-D405A70DEEC4}"/>
          </ac:spMkLst>
        </pc:spChg>
        <pc:spChg chg="add del mod">
          <ac:chgData name="白石 卓也(ft102209ck)" userId="553a52c3-1fdf-4da3-a984-dc5c159b1850" providerId="ADAL" clId="{9B215D25-242F-4244-9EDE-608305A3EC02}" dt="2023-10-16T12:59:35.727" v="3370" actId="478"/>
          <ac:spMkLst>
            <pc:docMk/>
            <pc:sldMk cId="1800966036" sldId="1482"/>
            <ac:spMk id="8" creationId="{B5D10F19-BDBA-A4FF-6EA1-519F3B3E9E29}"/>
          </ac:spMkLst>
        </pc:spChg>
        <pc:spChg chg="add del mod">
          <ac:chgData name="白石 卓也(ft102209ck)" userId="553a52c3-1fdf-4da3-a984-dc5c159b1850" providerId="ADAL" clId="{9B215D25-242F-4244-9EDE-608305A3EC02}" dt="2023-10-16T12:53:17.931" v="3166" actId="478"/>
          <ac:spMkLst>
            <pc:docMk/>
            <pc:sldMk cId="1800966036" sldId="1482"/>
            <ac:spMk id="9" creationId="{6A9D8EB2-151D-0A23-735F-C996F9FD0C29}"/>
          </ac:spMkLst>
        </pc:spChg>
        <pc:spChg chg="add mod">
          <ac:chgData name="白石 卓也(ft102209ck)" userId="553a52c3-1fdf-4da3-a984-dc5c159b1850" providerId="ADAL" clId="{9B215D25-242F-4244-9EDE-608305A3EC02}" dt="2023-10-18T02:27:28.634" v="5875" actId="1076"/>
          <ac:spMkLst>
            <pc:docMk/>
            <pc:sldMk cId="1800966036" sldId="1482"/>
            <ac:spMk id="10" creationId="{7C0DBA8F-0724-8550-10E2-6E9BE6B1F56B}"/>
          </ac:spMkLst>
        </pc:spChg>
        <pc:spChg chg="add mod">
          <ac:chgData name="白石 卓也(ft102209ck)" userId="553a52c3-1fdf-4da3-a984-dc5c159b1850" providerId="ADAL" clId="{9B215D25-242F-4244-9EDE-608305A3EC02}" dt="2023-10-18T02:27:28.634" v="5875" actId="1076"/>
          <ac:spMkLst>
            <pc:docMk/>
            <pc:sldMk cId="1800966036" sldId="1482"/>
            <ac:spMk id="12" creationId="{685FA0E3-C25E-2560-BDE6-EF09613959B2}"/>
          </ac:spMkLst>
        </pc:spChg>
        <pc:spChg chg="add mod">
          <ac:chgData name="白石 卓也(ft102209ck)" userId="553a52c3-1fdf-4da3-a984-dc5c159b1850" providerId="ADAL" clId="{9B215D25-242F-4244-9EDE-608305A3EC02}" dt="2023-10-16T16:08:07.280" v="3418" actId="1076"/>
          <ac:spMkLst>
            <pc:docMk/>
            <pc:sldMk cId="1800966036" sldId="1482"/>
            <ac:spMk id="13" creationId="{7F1624FA-4316-5107-8B9B-BE88D69C4AC9}"/>
          </ac:spMkLst>
        </pc:spChg>
        <pc:spChg chg="add mod">
          <ac:chgData name="白石 卓也(ft102209ck)" userId="553a52c3-1fdf-4da3-a984-dc5c159b1850" providerId="ADAL" clId="{9B215D25-242F-4244-9EDE-608305A3EC02}" dt="2023-10-18T02:27:18.514" v="5874" actId="1076"/>
          <ac:spMkLst>
            <pc:docMk/>
            <pc:sldMk cId="1800966036" sldId="1482"/>
            <ac:spMk id="14" creationId="{F1900A08-7A5C-58B6-9CD7-E89B94EC717E}"/>
          </ac:spMkLst>
        </pc:spChg>
        <pc:picChg chg="add mod">
          <ac:chgData name="白石 卓也(ft102209ck)" userId="553a52c3-1fdf-4da3-a984-dc5c159b1850" providerId="ADAL" clId="{9B215D25-242F-4244-9EDE-608305A3EC02}" dt="2023-10-18T02:27:28.634" v="5875" actId="1076"/>
          <ac:picMkLst>
            <pc:docMk/>
            <pc:sldMk cId="1800966036" sldId="1482"/>
            <ac:picMk id="5" creationId="{DD9C3C12-0F1D-D6E3-83DD-E775F39B0FC2}"/>
          </ac:picMkLst>
        </pc:picChg>
        <pc:picChg chg="add mod ord">
          <ac:chgData name="白石 卓也(ft102209ck)" userId="553a52c3-1fdf-4da3-a984-dc5c159b1850" providerId="ADAL" clId="{9B215D25-242F-4244-9EDE-608305A3EC02}" dt="2023-10-18T02:27:28.634" v="5875" actId="1076"/>
          <ac:picMkLst>
            <pc:docMk/>
            <pc:sldMk cId="1800966036" sldId="1482"/>
            <ac:picMk id="11" creationId="{AFD77F93-EB5A-BBE7-95DD-B6AE041A8CA0}"/>
          </ac:picMkLst>
        </pc:picChg>
      </pc:sldChg>
      <pc:sldChg chg="addSp delSp modSp mod">
        <pc:chgData name="白石 卓也(ft102209ck)" userId="553a52c3-1fdf-4da3-a984-dc5c159b1850" providerId="ADAL" clId="{9B215D25-242F-4244-9EDE-608305A3EC02}" dt="2023-10-17T07:48:23.401" v="4850" actId="1076"/>
        <pc:sldMkLst>
          <pc:docMk/>
          <pc:sldMk cId="3801115251" sldId="1486"/>
        </pc:sldMkLst>
        <pc:spChg chg="mod">
          <ac:chgData name="白石 卓也(ft102209ck)" userId="553a52c3-1fdf-4da3-a984-dc5c159b1850" providerId="ADAL" clId="{9B215D25-242F-4244-9EDE-608305A3EC02}" dt="2023-10-17T07:45:12.178" v="4778" actId="1076"/>
          <ac:spMkLst>
            <pc:docMk/>
            <pc:sldMk cId="3801115251" sldId="1486"/>
            <ac:spMk id="3" creationId="{B8D7A804-E2E8-D347-0768-A326434D58D8}"/>
          </ac:spMkLst>
        </pc:spChg>
        <pc:spChg chg="del">
          <ac:chgData name="白石 卓也(ft102209ck)" userId="553a52c3-1fdf-4da3-a984-dc5c159b1850" providerId="ADAL" clId="{9B215D25-242F-4244-9EDE-608305A3EC02}" dt="2023-10-17T07:34:30.548" v="4717" actId="478"/>
          <ac:spMkLst>
            <pc:docMk/>
            <pc:sldMk cId="3801115251" sldId="1486"/>
            <ac:spMk id="7" creationId="{00000000-0000-0000-0000-000000000000}"/>
          </ac:spMkLst>
        </pc:spChg>
        <pc:spChg chg="add del mod">
          <ac:chgData name="白石 卓也(ft102209ck)" userId="553a52c3-1fdf-4da3-a984-dc5c159b1850" providerId="ADAL" clId="{9B215D25-242F-4244-9EDE-608305A3EC02}" dt="2023-10-17T07:31:39.140" v="4678"/>
          <ac:spMkLst>
            <pc:docMk/>
            <pc:sldMk cId="3801115251" sldId="1486"/>
            <ac:spMk id="10" creationId="{16232C9E-A76E-1985-F412-BB500F3EAB61}"/>
          </ac:spMkLst>
        </pc:spChg>
        <pc:spChg chg="add mod">
          <ac:chgData name="白石 卓也(ft102209ck)" userId="553a52c3-1fdf-4da3-a984-dc5c159b1850" providerId="ADAL" clId="{9B215D25-242F-4244-9EDE-608305A3EC02}" dt="2023-10-17T07:45:12.178" v="4778" actId="1076"/>
          <ac:spMkLst>
            <pc:docMk/>
            <pc:sldMk cId="3801115251" sldId="1486"/>
            <ac:spMk id="11" creationId="{C71A81F5-F4B9-32AC-2BC2-F37698BF4CBB}"/>
          </ac:spMkLst>
        </pc:spChg>
        <pc:spChg chg="add mod">
          <ac:chgData name="白石 卓也(ft102209ck)" userId="553a52c3-1fdf-4da3-a984-dc5c159b1850" providerId="ADAL" clId="{9B215D25-242F-4244-9EDE-608305A3EC02}" dt="2023-10-17T07:47:07.234" v="4824" actId="1076"/>
          <ac:spMkLst>
            <pc:docMk/>
            <pc:sldMk cId="3801115251" sldId="1486"/>
            <ac:spMk id="12" creationId="{DA94F43C-32CA-540F-9C15-84853D6D69C4}"/>
          </ac:spMkLst>
        </pc:spChg>
        <pc:spChg chg="add mod">
          <ac:chgData name="白石 卓也(ft102209ck)" userId="553a52c3-1fdf-4da3-a984-dc5c159b1850" providerId="ADAL" clId="{9B215D25-242F-4244-9EDE-608305A3EC02}" dt="2023-10-17T07:45:44.794" v="4811" actId="14100"/>
          <ac:spMkLst>
            <pc:docMk/>
            <pc:sldMk cId="3801115251" sldId="1486"/>
            <ac:spMk id="13" creationId="{AA71115A-617A-0AAB-5ECC-73F3635519BD}"/>
          </ac:spMkLst>
        </pc:spChg>
        <pc:spChg chg="add mod">
          <ac:chgData name="白石 卓也(ft102209ck)" userId="553a52c3-1fdf-4da3-a984-dc5c159b1850" providerId="ADAL" clId="{9B215D25-242F-4244-9EDE-608305A3EC02}" dt="2023-10-17T07:45:55.602" v="4816" actId="14100"/>
          <ac:spMkLst>
            <pc:docMk/>
            <pc:sldMk cId="3801115251" sldId="1486"/>
            <ac:spMk id="16" creationId="{5491E343-167F-2A5D-1123-6FFA689CEA72}"/>
          </ac:spMkLst>
        </pc:spChg>
        <pc:spChg chg="add mod">
          <ac:chgData name="白石 卓也(ft102209ck)" userId="553a52c3-1fdf-4da3-a984-dc5c159b1850" providerId="ADAL" clId="{9B215D25-242F-4244-9EDE-608305A3EC02}" dt="2023-10-17T07:48:23.401" v="4850" actId="1076"/>
          <ac:spMkLst>
            <pc:docMk/>
            <pc:sldMk cId="3801115251" sldId="1486"/>
            <ac:spMk id="32" creationId="{192F106B-23E7-90E4-F9E1-D97C97B59870}"/>
          </ac:spMkLst>
        </pc:spChg>
        <pc:picChg chg="add del">
          <ac:chgData name="白石 卓也(ft102209ck)" userId="553a52c3-1fdf-4da3-a984-dc5c159b1850" providerId="ADAL" clId="{9B215D25-242F-4244-9EDE-608305A3EC02}" dt="2023-10-17T07:27:45.378" v="4623" actId="478"/>
          <ac:picMkLst>
            <pc:docMk/>
            <pc:sldMk cId="3801115251" sldId="1486"/>
            <ac:picMk id="5" creationId="{2A46BA70-AB1E-EC2A-9EA9-C99D7128F449}"/>
          </ac:picMkLst>
        </pc:picChg>
        <pc:picChg chg="mod">
          <ac:chgData name="白石 卓也(ft102209ck)" userId="553a52c3-1fdf-4da3-a984-dc5c159b1850" providerId="ADAL" clId="{9B215D25-242F-4244-9EDE-608305A3EC02}" dt="2023-10-17T07:36:38.910" v="4769" actId="1076"/>
          <ac:picMkLst>
            <pc:docMk/>
            <pc:sldMk cId="3801115251" sldId="1486"/>
            <ac:picMk id="6" creationId="{00000000-0000-0000-0000-000000000000}"/>
          </ac:picMkLst>
        </pc:picChg>
        <pc:picChg chg="add mod modCrop">
          <ac:chgData name="白石 卓也(ft102209ck)" userId="553a52c3-1fdf-4da3-a984-dc5c159b1850" providerId="ADAL" clId="{9B215D25-242F-4244-9EDE-608305A3EC02}" dt="2023-10-17T07:45:12.178" v="4778" actId="1076"/>
          <ac:picMkLst>
            <pc:docMk/>
            <pc:sldMk cId="3801115251" sldId="1486"/>
            <ac:picMk id="9" creationId="{CA41C72C-AA7A-677F-930F-7095FBDB5328}"/>
          </ac:picMkLst>
        </pc:picChg>
        <pc:picChg chg="add mod">
          <ac:chgData name="白石 卓也(ft102209ck)" userId="553a52c3-1fdf-4da3-a984-dc5c159b1850" providerId="ADAL" clId="{9B215D25-242F-4244-9EDE-608305A3EC02}" dt="2023-10-17T07:46:54.617" v="4817" actId="1076"/>
          <ac:picMkLst>
            <pc:docMk/>
            <pc:sldMk cId="3801115251" sldId="1486"/>
            <ac:picMk id="15" creationId="{982739DC-73DE-C07D-119B-A7554D21C71A}"/>
          </ac:picMkLst>
        </pc:picChg>
        <pc:cxnChg chg="add mod">
          <ac:chgData name="白石 卓也(ft102209ck)" userId="553a52c3-1fdf-4da3-a984-dc5c159b1850" providerId="ADAL" clId="{9B215D25-242F-4244-9EDE-608305A3EC02}" dt="2023-10-17T07:47:28.330" v="4826" actId="1076"/>
          <ac:cxnSpMkLst>
            <pc:docMk/>
            <pc:sldMk cId="3801115251" sldId="1486"/>
            <ac:cxnSpMk id="18" creationId="{F1CDCEA4-BF8F-9799-CDF2-76C9EA9DB207}"/>
          </ac:cxnSpMkLst>
        </pc:cxnChg>
        <pc:cxnChg chg="add mod">
          <ac:chgData name="白石 卓也(ft102209ck)" userId="553a52c3-1fdf-4da3-a984-dc5c159b1850" providerId="ADAL" clId="{9B215D25-242F-4244-9EDE-608305A3EC02}" dt="2023-10-17T07:47:34.330" v="4830" actId="1076"/>
          <ac:cxnSpMkLst>
            <pc:docMk/>
            <pc:sldMk cId="3801115251" sldId="1486"/>
            <ac:cxnSpMk id="19" creationId="{DDB667F6-9152-B872-FA96-D0759DD3AD62}"/>
          </ac:cxnSpMkLst>
        </pc:cxnChg>
        <pc:cxnChg chg="add mod">
          <ac:chgData name="白石 卓也(ft102209ck)" userId="553a52c3-1fdf-4da3-a984-dc5c159b1850" providerId="ADAL" clId="{9B215D25-242F-4244-9EDE-608305A3EC02}" dt="2023-10-17T07:47:39.977" v="4833" actId="14100"/>
          <ac:cxnSpMkLst>
            <pc:docMk/>
            <pc:sldMk cId="3801115251" sldId="1486"/>
            <ac:cxnSpMk id="21" creationId="{A042365F-4AFA-63BA-E94F-9CA5B931A56A}"/>
          </ac:cxnSpMkLst>
        </pc:cxnChg>
        <pc:cxnChg chg="add mod">
          <ac:chgData name="白石 卓也(ft102209ck)" userId="553a52c3-1fdf-4da3-a984-dc5c159b1850" providerId="ADAL" clId="{9B215D25-242F-4244-9EDE-608305A3EC02}" dt="2023-10-17T07:47:49.296" v="4839" actId="14100"/>
          <ac:cxnSpMkLst>
            <pc:docMk/>
            <pc:sldMk cId="3801115251" sldId="1486"/>
            <ac:cxnSpMk id="23" creationId="{E5EA5956-3D37-8346-F764-B4B7DEEE5E02}"/>
          </ac:cxnSpMkLst>
        </pc:cxnChg>
        <pc:cxnChg chg="add mod">
          <ac:chgData name="白石 卓也(ft102209ck)" userId="553a52c3-1fdf-4da3-a984-dc5c159b1850" providerId="ADAL" clId="{9B215D25-242F-4244-9EDE-608305A3EC02}" dt="2023-10-17T07:47:56.990" v="4842" actId="14100"/>
          <ac:cxnSpMkLst>
            <pc:docMk/>
            <pc:sldMk cId="3801115251" sldId="1486"/>
            <ac:cxnSpMk id="27" creationId="{52A9ABFB-3FD9-CF66-0784-EA26934F7AB8}"/>
          </ac:cxnSpMkLst>
        </pc:cxnChg>
        <pc:cxnChg chg="add mod">
          <ac:chgData name="白石 卓也(ft102209ck)" userId="553a52c3-1fdf-4da3-a984-dc5c159b1850" providerId="ADAL" clId="{9B215D25-242F-4244-9EDE-608305A3EC02}" dt="2023-10-17T07:48:04.112" v="4846" actId="14100"/>
          <ac:cxnSpMkLst>
            <pc:docMk/>
            <pc:sldMk cId="3801115251" sldId="1486"/>
            <ac:cxnSpMk id="29" creationId="{2B778851-3786-379F-D5B9-B17E2DDC8780}"/>
          </ac:cxnSpMkLst>
        </pc:cxnChg>
      </pc:sldChg>
      <pc:sldChg chg="addSp delSp modSp add mod">
        <pc:chgData name="白石 卓也(ft102209ck)" userId="553a52c3-1fdf-4da3-a984-dc5c159b1850" providerId="ADAL" clId="{9B215D25-242F-4244-9EDE-608305A3EC02}" dt="2023-10-18T15:17:51.238" v="6804" actId="1076"/>
        <pc:sldMkLst>
          <pc:docMk/>
          <pc:sldMk cId="2446297287" sldId="1488"/>
        </pc:sldMkLst>
        <pc:spChg chg="mod">
          <ac:chgData name="白石 卓也(ft102209ck)" userId="553a52c3-1fdf-4da3-a984-dc5c159b1850" providerId="ADAL" clId="{9B215D25-242F-4244-9EDE-608305A3EC02}" dt="2023-10-17T07:00:05.322" v="3641" actId="20577"/>
          <ac:spMkLst>
            <pc:docMk/>
            <pc:sldMk cId="2446297287" sldId="1488"/>
            <ac:spMk id="2" creationId="{BDCB32D0-B24E-F7AC-CD67-098A219897D8}"/>
          </ac:spMkLst>
        </pc:spChg>
        <pc:spChg chg="add mod">
          <ac:chgData name="白石 卓也(ft102209ck)" userId="553a52c3-1fdf-4da3-a984-dc5c159b1850" providerId="ADAL" clId="{9B215D25-242F-4244-9EDE-608305A3EC02}" dt="2023-10-17T07:00:41.138" v="3651" actId="14100"/>
          <ac:spMkLst>
            <pc:docMk/>
            <pc:sldMk cId="2446297287" sldId="1488"/>
            <ac:spMk id="5" creationId="{6F7542EF-4957-D0AB-97F8-9AD66F4305C8}"/>
          </ac:spMkLst>
        </pc:spChg>
        <pc:spChg chg="add mod">
          <ac:chgData name="白石 卓也(ft102209ck)" userId="553a52c3-1fdf-4da3-a984-dc5c159b1850" providerId="ADAL" clId="{9B215D25-242F-4244-9EDE-608305A3EC02}" dt="2023-10-18T15:17:51.238" v="6804" actId="1076"/>
          <ac:spMkLst>
            <pc:docMk/>
            <pc:sldMk cId="2446297287" sldId="1488"/>
            <ac:spMk id="7" creationId="{47C11D99-35B3-B211-819D-B05EE5D04C97}"/>
          </ac:spMkLst>
        </pc:spChg>
        <pc:spChg chg="add mod">
          <ac:chgData name="白石 卓也(ft102209ck)" userId="553a52c3-1fdf-4da3-a984-dc5c159b1850" providerId="ADAL" clId="{9B215D25-242F-4244-9EDE-608305A3EC02}" dt="2023-10-18T15:17:40.270" v="6800" actId="1076"/>
          <ac:spMkLst>
            <pc:docMk/>
            <pc:sldMk cId="2446297287" sldId="1488"/>
            <ac:spMk id="9" creationId="{D7A680E9-0403-E118-28E6-98EE01A754CD}"/>
          </ac:spMkLst>
        </pc:spChg>
        <pc:spChg chg="add mod">
          <ac:chgData name="白石 卓也(ft102209ck)" userId="553a52c3-1fdf-4da3-a984-dc5c159b1850" providerId="ADAL" clId="{9B215D25-242F-4244-9EDE-608305A3EC02}" dt="2023-10-18T15:17:38.358" v="6799" actId="1076"/>
          <ac:spMkLst>
            <pc:docMk/>
            <pc:sldMk cId="2446297287" sldId="1488"/>
            <ac:spMk id="11" creationId="{92DA0946-B3D2-F858-6504-F499F379D69F}"/>
          </ac:spMkLst>
        </pc:spChg>
        <pc:spChg chg="add del mod">
          <ac:chgData name="白石 卓也(ft102209ck)" userId="553a52c3-1fdf-4da3-a984-dc5c159b1850" providerId="ADAL" clId="{9B215D25-242F-4244-9EDE-608305A3EC02}" dt="2023-10-17T06:58:54.052" v="3574"/>
          <ac:spMkLst>
            <pc:docMk/>
            <pc:sldMk cId="2446297287" sldId="1488"/>
            <ac:spMk id="16" creationId="{37BDB68D-042D-3FD5-253D-7FBF2B4DDE56}"/>
          </ac:spMkLst>
        </pc:spChg>
        <pc:spChg chg="del">
          <ac:chgData name="白石 卓也(ft102209ck)" userId="553a52c3-1fdf-4da3-a984-dc5c159b1850" providerId="ADAL" clId="{9B215D25-242F-4244-9EDE-608305A3EC02}" dt="2023-10-18T15:11:08.253" v="6726" actId="478"/>
          <ac:spMkLst>
            <pc:docMk/>
            <pc:sldMk cId="2446297287" sldId="1488"/>
            <ac:spMk id="17" creationId="{E122BFDB-917C-216E-B9C1-0C9826C127F0}"/>
          </ac:spMkLst>
        </pc:spChg>
        <pc:spChg chg="del">
          <ac:chgData name="白石 卓也(ft102209ck)" userId="553a52c3-1fdf-4da3-a984-dc5c159b1850" providerId="ADAL" clId="{9B215D25-242F-4244-9EDE-608305A3EC02}" dt="2023-10-17T06:58:06.276" v="3568" actId="478"/>
          <ac:spMkLst>
            <pc:docMk/>
            <pc:sldMk cId="2446297287" sldId="1488"/>
            <ac:spMk id="18" creationId="{4948639C-8FCA-40D9-A3EA-5B66AFBEFE0A}"/>
          </ac:spMkLst>
        </pc:spChg>
        <pc:spChg chg="add mod">
          <ac:chgData name="白石 卓也(ft102209ck)" userId="553a52c3-1fdf-4da3-a984-dc5c159b1850" providerId="ADAL" clId="{9B215D25-242F-4244-9EDE-608305A3EC02}" dt="2023-10-17T07:00:24.679" v="3644" actId="1076"/>
          <ac:spMkLst>
            <pc:docMk/>
            <pc:sldMk cId="2446297287" sldId="1488"/>
            <ac:spMk id="19" creationId="{6C242717-F9DC-D8F5-6D12-F7F01957545F}"/>
          </ac:spMkLst>
        </pc:spChg>
        <pc:spChg chg="del">
          <ac:chgData name="白石 卓也(ft102209ck)" userId="553a52c3-1fdf-4da3-a984-dc5c159b1850" providerId="ADAL" clId="{9B215D25-242F-4244-9EDE-608305A3EC02}" dt="2023-10-17T06:58:06.276" v="3568" actId="478"/>
          <ac:spMkLst>
            <pc:docMk/>
            <pc:sldMk cId="2446297287" sldId="1488"/>
            <ac:spMk id="21" creationId="{8B178379-00C1-E926-C767-E2E12821E685}"/>
          </ac:spMkLst>
        </pc:spChg>
        <pc:spChg chg="del">
          <ac:chgData name="白石 卓也(ft102209ck)" userId="553a52c3-1fdf-4da3-a984-dc5c159b1850" providerId="ADAL" clId="{9B215D25-242F-4244-9EDE-608305A3EC02}" dt="2023-10-17T06:58:06.276" v="3568" actId="478"/>
          <ac:spMkLst>
            <pc:docMk/>
            <pc:sldMk cId="2446297287" sldId="1488"/>
            <ac:spMk id="23" creationId="{81994F6B-02F3-CFD2-2F7A-7915D0830431}"/>
          </ac:spMkLst>
        </pc:spChg>
        <pc:spChg chg="del mod">
          <ac:chgData name="白石 卓也(ft102209ck)" userId="553a52c3-1fdf-4da3-a984-dc5c159b1850" providerId="ADAL" clId="{9B215D25-242F-4244-9EDE-608305A3EC02}" dt="2023-10-18T15:11:08.253" v="6726" actId="478"/>
          <ac:spMkLst>
            <pc:docMk/>
            <pc:sldMk cId="2446297287" sldId="1488"/>
            <ac:spMk id="25" creationId="{F05E2451-194D-FF6D-DFB5-706D4032C577}"/>
          </ac:spMkLst>
        </pc:spChg>
        <pc:spChg chg="add mod">
          <ac:chgData name="白石 卓也(ft102209ck)" userId="553a52c3-1fdf-4da3-a984-dc5c159b1850" providerId="ADAL" clId="{9B215D25-242F-4244-9EDE-608305A3EC02}" dt="2023-10-18T15:11:08.651" v="6727"/>
          <ac:spMkLst>
            <pc:docMk/>
            <pc:sldMk cId="2446297287" sldId="1488"/>
            <ac:spMk id="36" creationId="{46FBF0B0-ABB3-527D-6007-90E50FE1ABF6}"/>
          </ac:spMkLst>
        </pc:spChg>
        <pc:spChg chg="add mod">
          <ac:chgData name="白石 卓也(ft102209ck)" userId="553a52c3-1fdf-4da3-a984-dc5c159b1850" providerId="ADAL" clId="{9B215D25-242F-4244-9EDE-608305A3EC02}" dt="2023-10-18T15:13:07.780" v="6741" actId="14100"/>
          <ac:spMkLst>
            <pc:docMk/>
            <pc:sldMk cId="2446297287" sldId="1488"/>
            <ac:spMk id="38" creationId="{BFC2A7C1-A67E-0E0B-2732-AA95B5A918C7}"/>
          </ac:spMkLst>
        </pc:spChg>
        <pc:picChg chg="add del mod">
          <ac:chgData name="白石 卓也(ft102209ck)" userId="553a52c3-1fdf-4da3-a984-dc5c159b1850" providerId="ADAL" clId="{9B215D25-242F-4244-9EDE-608305A3EC02}" dt="2023-10-18T15:13:09.999" v="6742" actId="478"/>
          <ac:picMkLst>
            <pc:docMk/>
            <pc:sldMk cId="2446297287" sldId="1488"/>
            <ac:picMk id="3" creationId="{C8CFFF03-CC98-A230-3615-F5E8DD5119DB}"/>
          </ac:picMkLst>
        </pc:picChg>
        <pc:picChg chg="add del mod">
          <ac:chgData name="白石 卓也(ft102209ck)" userId="553a52c3-1fdf-4da3-a984-dc5c159b1850" providerId="ADAL" clId="{9B215D25-242F-4244-9EDE-608305A3EC02}" dt="2023-10-18T15:17:08.975" v="6777" actId="478"/>
          <ac:picMkLst>
            <pc:docMk/>
            <pc:sldMk cId="2446297287" sldId="1488"/>
            <ac:picMk id="4" creationId="{EC4FB1C7-3F99-80BD-3BCC-890259B8957C}"/>
          </ac:picMkLst>
        </pc:picChg>
        <pc:picChg chg="del">
          <ac:chgData name="白石 卓也(ft102209ck)" userId="553a52c3-1fdf-4da3-a984-dc5c159b1850" providerId="ADAL" clId="{9B215D25-242F-4244-9EDE-608305A3EC02}" dt="2023-10-17T06:58:06.276" v="3568" actId="478"/>
          <ac:picMkLst>
            <pc:docMk/>
            <pc:sldMk cId="2446297287" sldId="1488"/>
            <ac:picMk id="8" creationId="{CB358FD9-105F-AB70-D1BB-1136183946EB}"/>
          </ac:picMkLst>
        </pc:picChg>
        <pc:picChg chg="del">
          <ac:chgData name="白石 卓也(ft102209ck)" userId="553a52c3-1fdf-4da3-a984-dc5c159b1850" providerId="ADAL" clId="{9B215D25-242F-4244-9EDE-608305A3EC02}" dt="2023-10-18T15:11:08.253" v="6726" actId="478"/>
          <ac:picMkLst>
            <pc:docMk/>
            <pc:sldMk cId="2446297287" sldId="1488"/>
            <ac:picMk id="10" creationId="{3521A2CD-9644-62FA-DDA0-956B01344510}"/>
          </ac:picMkLst>
        </pc:picChg>
        <pc:picChg chg="del">
          <ac:chgData name="白石 卓也(ft102209ck)" userId="553a52c3-1fdf-4da3-a984-dc5c159b1850" providerId="ADAL" clId="{9B215D25-242F-4244-9EDE-608305A3EC02}" dt="2023-10-17T06:58:06.276" v="3568" actId="478"/>
          <ac:picMkLst>
            <pc:docMk/>
            <pc:sldMk cId="2446297287" sldId="1488"/>
            <ac:picMk id="12" creationId="{C560B14F-DC95-5DAF-02C4-A9C4204C361B}"/>
          </ac:picMkLst>
        </pc:picChg>
        <pc:picChg chg="add mod">
          <ac:chgData name="白石 卓也(ft102209ck)" userId="553a52c3-1fdf-4da3-a984-dc5c159b1850" providerId="ADAL" clId="{9B215D25-242F-4244-9EDE-608305A3EC02}" dt="2023-10-18T15:11:08.651" v="6727"/>
          <ac:picMkLst>
            <pc:docMk/>
            <pc:sldMk cId="2446297287" sldId="1488"/>
            <ac:picMk id="37" creationId="{75CF409E-0B5A-1E7F-63CF-2617DE62E8B7}"/>
          </ac:picMkLst>
        </pc:picChg>
        <pc:picChg chg="add mod ord modCrop">
          <ac:chgData name="白石 卓也(ft102209ck)" userId="553a52c3-1fdf-4da3-a984-dc5c159b1850" providerId="ADAL" clId="{9B215D25-242F-4244-9EDE-608305A3EC02}" dt="2023-10-18T15:13:32.692" v="6772" actId="1076"/>
          <ac:picMkLst>
            <pc:docMk/>
            <pc:sldMk cId="2446297287" sldId="1488"/>
            <ac:picMk id="40" creationId="{386E08B0-A80E-0803-499C-824F21E6899E}"/>
          </ac:picMkLst>
        </pc:picChg>
        <pc:picChg chg="add mod ord modCrop">
          <ac:chgData name="白石 卓也(ft102209ck)" userId="553a52c3-1fdf-4da3-a984-dc5c159b1850" providerId="ADAL" clId="{9B215D25-242F-4244-9EDE-608305A3EC02}" dt="2023-10-18T15:17:26.031" v="6797" actId="1076"/>
          <ac:picMkLst>
            <pc:docMk/>
            <pc:sldMk cId="2446297287" sldId="1488"/>
            <ac:picMk id="42" creationId="{F2AA2BBB-4293-9E60-DC20-DFB9C92518A6}"/>
          </ac:picMkLst>
        </pc:picChg>
        <pc:cxnChg chg="add mod">
          <ac:chgData name="白石 卓也(ft102209ck)" userId="553a52c3-1fdf-4da3-a984-dc5c159b1850" providerId="ADAL" clId="{9B215D25-242F-4244-9EDE-608305A3EC02}" dt="2023-10-17T07:00:46.818" v="3654" actId="14100"/>
          <ac:cxnSpMkLst>
            <pc:docMk/>
            <pc:sldMk cId="2446297287" sldId="1488"/>
            <ac:cxnSpMk id="6" creationId="{5CED93B9-2EAC-7F71-36FF-66759B901CCB}"/>
          </ac:cxnSpMkLst>
        </pc:cxnChg>
        <pc:cxnChg chg="add mod">
          <ac:chgData name="白石 卓也(ft102209ck)" userId="553a52c3-1fdf-4da3-a984-dc5c159b1850" providerId="ADAL" clId="{9B215D25-242F-4244-9EDE-608305A3EC02}" dt="2023-10-18T15:17:45.879" v="6802" actId="14100"/>
          <ac:cxnSpMkLst>
            <pc:docMk/>
            <pc:sldMk cId="2446297287" sldId="1488"/>
            <ac:cxnSpMk id="13" creationId="{7088B50A-4E06-943F-7E81-9A48352E6C1D}"/>
          </ac:cxnSpMkLst>
        </pc:cxnChg>
        <pc:cxnChg chg="add mod">
          <ac:chgData name="白石 卓也(ft102209ck)" userId="553a52c3-1fdf-4da3-a984-dc5c159b1850" providerId="ADAL" clId="{9B215D25-242F-4244-9EDE-608305A3EC02}" dt="2023-10-18T15:17:36.406" v="6798" actId="1076"/>
          <ac:cxnSpMkLst>
            <pc:docMk/>
            <pc:sldMk cId="2446297287" sldId="1488"/>
            <ac:cxnSpMk id="14" creationId="{B3BAA1F3-0C79-0DEC-ABC7-0E8E5FFF3EE4}"/>
          </ac:cxnSpMkLst>
        </pc:cxnChg>
        <pc:cxnChg chg="add mod">
          <ac:chgData name="白石 卓也(ft102209ck)" userId="553a52c3-1fdf-4da3-a984-dc5c159b1850" providerId="ADAL" clId="{9B215D25-242F-4244-9EDE-608305A3EC02}" dt="2023-10-18T15:17:48.230" v="6803" actId="1076"/>
          <ac:cxnSpMkLst>
            <pc:docMk/>
            <pc:sldMk cId="2446297287" sldId="1488"/>
            <ac:cxnSpMk id="15" creationId="{8528E8D7-D13F-54AC-920A-945B9BCEEFDE}"/>
          </ac:cxnSpMkLst>
        </pc:cxnChg>
        <pc:cxnChg chg="del">
          <ac:chgData name="白石 卓也(ft102209ck)" userId="553a52c3-1fdf-4da3-a984-dc5c159b1850" providerId="ADAL" clId="{9B215D25-242F-4244-9EDE-608305A3EC02}" dt="2023-10-17T06:58:06.276" v="3568" actId="478"/>
          <ac:cxnSpMkLst>
            <pc:docMk/>
            <pc:sldMk cId="2446297287" sldId="1488"/>
            <ac:cxnSpMk id="20" creationId="{7A8B470B-6ABC-C7E6-71FD-6D68418319F9}"/>
          </ac:cxnSpMkLst>
        </pc:cxnChg>
      </pc:sldChg>
      <pc:sldChg chg="addSp delSp modSp new mod">
        <pc:chgData name="白石 卓也(ft102209ck)" userId="553a52c3-1fdf-4da3-a984-dc5c159b1850" providerId="ADAL" clId="{9B215D25-242F-4244-9EDE-608305A3EC02}" dt="2023-10-17T09:45:34.201" v="5295" actId="1076"/>
        <pc:sldMkLst>
          <pc:docMk/>
          <pc:sldMk cId="2212847320" sldId="1489"/>
        </pc:sldMkLst>
        <pc:spChg chg="mod">
          <ac:chgData name="白石 卓也(ft102209ck)" userId="553a52c3-1fdf-4da3-a984-dc5c159b1850" providerId="ADAL" clId="{9B215D25-242F-4244-9EDE-608305A3EC02}" dt="2023-10-17T08:56:25.818" v="5188" actId="20577"/>
          <ac:spMkLst>
            <pc:docMk/>
            <pc:sldMk cId="2212847320" sldId="1489"/>
            <ac:spMk id="2" creationId="{3A3E9142-E3C1-8BAE-ED10-C1AACECC49C3}"/>
          </ac:spMkLst>
        </pc:spChg>
        <pc:spChg chg="del">
          <ac:chgData name="白石 卓也(ft102209ck)" userId="553a52c3-1fdf-4da3-a984-dc5c159b1850" providerId="ADAL" clId="{9B215D25-242F-4244-9EDE-608305A3EC02}" dt="2023-10-17T08:12:25.739" v="4925" actId="478"/>
          <ac:spMkLst>
            <pc:docMk/>
            <pc:sldMk cId="2212847320" sldId="1489"/>
            <ac:spMk id="3" creationId="{A83AF8D0-9DA3-A96E-0ACB-7E10D9D67F72}"/>
          </ac:spMkLst>
        </pc:spChg>
        <pc:spChg chg="add del">
          <ac:chgData name="白石 卓也(ft102209ck)" userId="553a52c3-1fdf-4da3-a984-dc5c159b1850" providerId="ADAL" clId="{9B215D25-242F-4244-9EDE-608305A3EC02}" dt="2023-10-17T08:12:00.277" v="4921" actId="22"/>
          <ac:spMkLst>
            <pc:docMk/>
            <pc:sldMk cId="2212847320" sldId="1489"/>
            <ac:spMk id="5" creationId="{CF33F4D3-588D-9CF6-5118-9722652A858D}"/>
          </ac:spMkLst>
        </pc:spChg>
        <pc:spChg chg="add mod">
          <ac:chgData name="白石 卓也(ft102209ck)" userId="553a52c3-1fdf-4da3-a984-dc5c159b1850" providerId="ADAL" clId="{9B215D25-242F-4244-9EDE-608305A3EC02}" dt="2023-10-17T08:57:18.313" v="5200"/>
          <ac:spMkLst>
            <pc:docMk/>
            <pc:sldMk cId="2212847320" sldId="1489"/>
            <ac:spMk id="46" creationId="{4E8886B3-F0A3-29DC-1698-115B026E2BFA}"/>
          </ac:spMkLst>
        </pc:sp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7" creationId="{9C1D70F0-9171-1F64-7B96-3FFB4822910B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9" creationId="{30F56154-BC4B-6AF7-A43C-4AEA55D02D0D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11" creationId="{E2184875-C1AB-2BCE-0765-08B9A45C1ED3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13" creationId="{65ED5674-6C94-83DB-33FB-D5916A51EABC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15" creationId="{83E40473-73E2-5A7D-7094-A083CECFB7AF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17" creationId="{AFAECBF5-0C34-45F9-501B-147E7E9E94AC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19" creationId="{F714F890-D53B-9824-A20D-95F70FD74328}"/>
          </ac:picMkLst>
        </pc:picChg>
        <pc:picChg chg="add del mod modCrop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21" creationId="{FACDC0CC-CFEE-F7EF-72D3-0B4DFC78D1E0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23" creationId="{FD30F29C-4D34-C42D-ED0C-123A28D5B3DE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25" creationId="{E6DB5EBA-2CDD-6172-5192-4ECC842322EC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27" creationId="{4D511615-5D24-EC20-F193-6B56D5F06544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29" creationId="{ABAB5F13-1BF3-7A00-7FC0-19CA1F06F6AB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31" creationId="{6F9F8B9B-61D1-59AA-CEAD-4C1B4E73841A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33" creationId="{530CAD03-B4A4-E877-A0D8-337B35CD4117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35" creationId="{AA6DD88A-B225-5E8B-9B0C-8161246F25CC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37" creationId="{00C81755-DEBF-2B0A-02EE-34D90AE65C5D}"/>
          </ac:picMkLst>
        </pc:picChg>
        <pc:picChg chg="add del mod">
          <ac:chgData name="白石 卓也(ft102209ck)" userId="553a52c3-1fdf-4da3-a984-dc5c159b1850" providerId="ADAL" clId="{9B215D25-242F-4244-9EDE-608305A3EC02}" dt="2023-10-17T08:50:21.403" v="5161" actId="478"/>
          <ac:picMkLst>
            <pc:docMk/>
            <pc:sldMk cId="2212847320" sldId="1489"/>
            <ac:picMk id="39" creationId="{889E8D8A-CF8E-A959-B409-4239AC55B0D9}"/>
          </ac:picMkLst>
        </pc:picChg>
        <pc:picChg chg="add del mod">
          <ac:chgData name="白石 卓也(ft102209ck)" userId="553a52c3-1fdf-4da3-a984-dc5c159b1850" providerId="ADAL" clId="{9B215D25-242F-4244-9EDE-608305A3EC02}" dt="2023-10-17T08:50:22.875" v="5162" actId="478"/>
          <ac:picMkLst>
            <pc:docMk/>
            <pc:sldMk cId="2212847320" sldId="1489"/>
            <ac:picMk id="41" creationId="{86F6B941-C52C-BFD0-724D-C322D8CD16D1}"/>
          </ac:picMkLst>
        </pc:picChg>
        <pc:picChg chg="add del mod">
          <ac:chgData name="白石 卓也(ft102209ck)" userId="553a52c3-1fdf-4da3-a984-dc5c159b1850" providerId="ADAL" clId="{9B215D25-242F-4244-9EDE-608305A3EC02}" dt="2023-10-17T08:57:21.498" v="5201" actId="478"/>
          <ac:picMkLst>
            <pc:docMk/>
            <pc:sldMk cId="2212847320" sldId="1489"/>
            <ac:picMk id="43" creationId="{9E10D9CD-0D8F-BE23-9C54-60A51D64D96F}"/>
          </ac:picMkLst>
        </pc:picChg>
        <pc:picChg chg="add del mod">
          <ac:chgData name="白石 卓也(ft102209ck)" userId="553a52c3-1fdf-4da3-a984-dc5c159b1850" providerId="ADAL" clId="{9B215D25-242F-4244-9EDE-608305A3EC02}" dt="2023-10-17T08:57:21.498" v="5201" actId="478"/>
          <ac:picMkLst>
            <pc:docMk/>
            <pc:sldMk cId="2212847320" sldId="1489"/>
            <ac:picMk id="45" creationId="{C2CA1CC1-22A6-B944-95FC-32BF1562E202}"/>
          </ac:picMkLst>
        </pc:picChg>
        <pc:picChg chg="add mod">
          <ac:chgData name="白石 卓也(ft102209ck)" userId="553a52c3-1fdf-4da3-a984-dc5c159b1850" providerId="ADAL" clId="{9B215D25-242F-4244-9EDE-608305A3EC02}" dt="2023-10-17T09:07:26.347" v="5235"/>
          <ac:picMkLst>
            <pc:docMk/>
            <pc:sldMk cId="2212847320" sldId="1489"/>
            <ac:picMk id="48" creationId="{5622C7DB-B578-53A5-8960-65133127D2CA}"/>
          </ac:picMkLst>
        </pc:picChg>
        <pc:picChg chg="add del mod">
          <ac:chgData name="白石 卓也(ft102209ck)" userId="553a52c3-1fdf-4da3-a984-dc5c159b1850" providerId="ADAL" clId="{9B215D25-242F-4244-9EDE-608305A3EC02}" dt="2023-10-17T09:02:12.347" v="5220" actId="478"/>
          <ac:picMkLst>
            <pc:docMk/>
            <pc:sldMk cId="2212847320" sldId="1489"/>
            <ac:picMk id="50" creationId="{1FE759B3-72C3-900D-46D6-B170DFE40C47}"/>
          </ac:picMkLst>
        </pc:picChg>
        <pc:picChg chg="add mod">
          <ac:chgData name="白石 卓也(ft102209ck)" userId="553a52c3-1fdf-4da3-a984-dc5c159b1850" providerId="ADAL" clId="{9B215D25-242F-4244-9EDE-608305A3EC02}" dt="2023-10-17T09:07:45.249" v="5239" actId="1076"/>
          <ac:picMkLst>
            <pc:docMk/>
            <pc:sldMk cId="2212847320" sldId="1489"/>
            <ac:picMk id="52" creationId="{1324D4BA-80BC-6642-28D4-3B509B53164D}"/>
          </ac:picMkLst>
        </pc:picChg>
        <pc:picChg chg="add mod">
          <ac:chgData name="白石 卓也(ft102209ck)" userId="553a52c3-1fdf-4da3-a984-dc5c159b1850" providerId="ADAL" clId="{9B215D25-242F-4244-9EDE-608305A3EC02}" dt="2023-10-17T09:07:44.208" v="5238" actId="1076"/>
          <ac:picMkLst>
            <pc:docMk/>
            <pc:sldMk cId="2212847320" sldId="1489"/>
            <ac:picMk id="54" creationId="{53C90E72-0ACA-E22A-54F3-9FC46CB67281}"/>
          </ac:picMkLst>
        </pc:picChg>
        <pc:picChg chg="add mod">
          <ac:chgData name="白石 卓也(ft102209ck)" userId="553a52c3-1fdf-4da3-a984-dc5c159b1850" providerId="ADAL" clId="{9B215D25-242F-4244-9EDE-608305A3EC02}" dt="2023-10-17T09:09:40.833" v="5248"/>
          <ac:picMkLst>
            <pc:docMk/>
            <pc:sldMk cId="2212847320" sldId="1489"/>
            <ac:picMk id="55" creationId="{569A00F2-E7C0-F1DB-3B3E-D952BF16E100}"/>
          </ac:picMkLst>
        </pc:picChg>
        <pc:picChg chg="add mod">
          <ac:chgData name="白石 卓也(ft102209ck)" userId="553a52c3-1fdf-4da3-a984-dc5c159b1850" providerId="ADAL" clId="{9B215D25-242F-4244-9EDE-608305A3EC02}" dt="2023-10-17T09:10:56.646" v="5254"/>
          <ac:picMkLst>
            <pc:docMk/>
            <pc:sldMk cId="2212847320" sldId="1489"/>
            <ac:picMk id="57" creationId="{E93034FF-E028-CE81-D81C-7582150FB5E7}"/>
          </ac:picMkLst>
        </pc:picChg>
        <pc:picChg chg="add del mod">
          <ac:chgData name="白石 卓也(ft102209ck)" userId="553a52c3-1fdf-4da3-a984-dc5c159b1850" providerId="ADAL" clId="{9B215D25-242F-4244-9EDE-608305A3EC02}" dt="2023-10-17T09:38:59.665" v="5286" actId="478"/>
          <ac:picMkLst>
            <pc:docMk/>
            <pc:sldMk cId="2212847320" sldId="1489"/>
            <ac:picMk id="59" creationId="{B1E67569-80FE-7B4F-8AAA-95CD5494E11F}"/>
          </ac:picMkLst>
        </pc:picChg>
        <pc:picChg chg="add mod">
          <ac:chgData name="白石 卓也(ft102209ck)" userId="553a52c3-1fdf-4da3-a984-dc5c159b1850" providerId="ADAL" clId="{9B215D25-242F-4244-9EDE-608305A3EC02}" dt="2023-10-17T09:24:48.328" v="5266"/>
          <ac:picMkLst>
            <pc:docMk/>
            <pc:sldMk cId="2212847320" sldId="1489"/>
            <ac:picMk id="61" creationId="{07ADEA79-DA3B-ABED-78A3-54B15C1E3B02}"/>
          </ac:picMkLst>
        </pc:picChg>
        <pc:picChg chg="add del">
          <ac:chgData name="白石 卓也(ft102209ck)" userId="553a52c3-1fdf-4da3-a984-dc5c159b1850" providerId="ADAL" clId="{9B215D25-242F-4244-9EDE-608305A3EC02}" dt="2023-10-17T09:26:59.883" v="5268" actId="22"/>
          <ac:picMkLst>
            <pc:docMk/>
            <pc:sldMk cId="2212847320" sldId="1489"/>
            <ac:picMk id="63" creationId="{78B6BD77-51EE-2377-6A81-B0296D4536B2}"/>
          </ac:picMkLst>
        </pc:picChg>
        <pc:picChg chg="add mod">
          <ac:chgData name="白石 卓也(ft102209ck)" userId="553a52c3-1fdf-4da3-a984-dc5c159b1850" providerId="ADAL" clId="{9B215D25-242F-4244-9EDE-608305A3EC02}" dt="2023-10-17T09:39:10.968" v="5289" actId="1076"/>
          <ac:picMkLst>
            <pc:docMk/>
            <pc:sldMk cId="2212847320" sldId="1489"/>
            <ac:picMk id="65" creationId="{7F9D7609-440E-96AA-ADFE-C7F1FD693768}"/>
          </ac:picMkLst>
        </pc:picChg>
        <pc:picChg chg="add mod">
          <ac:chgData name="白石 卓也(ft102209ck)" userId="553a52c3-1fdf-4da3-a984-dc5c159b1850" providerId="ADAL" clId="{9B215D25-242F-4244-9EDE-608305A3EC02}" dt="2023-10-17T09:39:11.633" v="5290" actId="1076"/>
          <ac:picMkLst>
            <pc:docMk/>
            <pc:sldMk cId="2212847320" sldId="1489"/>
            <ac:picMk id="67" creationId="{74648AA7-F69D-5C22-ED3A-798672324254}"/>
          </ac:picMkLst>
        </pc:picChg>
        <pc:picChg chg="add mod">
          <ac:chgData name="白石 卓也(ft102209ck)" userId="553a52c3-1fdf-4da3-a984-dc5c159b1850" providerId="ADAL" clId="{9B215D25-242F-4244-9EDE-608305A3EC02}" dt="2023-10-17T09:34:19.481" v="5285"/>
          <ac:picMkLst>
            <pc:docMk/>
            <pc:sldMk cId="2212847320" sldId="1489"/>
            <ac:picMk id="69" creationId="{97FB0023-2125-FD5A-BEA2-944F2C17FE9B}"/>
          </ac:picMkLst>
        </pc:picChg>
        <pc:picChg chg="add mod">
          <ac:chgData name="白石 卓也(ft102209ck)" userId="553a52c3-1fdf-4da3-a984-dc5c159b1850" providerId="ADAL" clId="{9B215D25-242F-4244-9EDE-608305A3EC02}" dt="2023-10-17T09:45:34.201" v="5295" actId="1076"/>
          <ac:picMkLst>
            <pc:docMk/>
            <pc:sldMk cId="2212847320" sldId="1489"/>
            <ac:picMk id="71" creationId="{B7497986-52E9-9CED-8224-337A34235DC5}"/>
          </ac:picMkLst>
        </pc:picChg>
      </pc:sldChg>
      <pc:sldChg chg="addSp delSp modSp add mod ord">
        <pc:chgData name="白石 卓也(ft102209ck)" userId="553a52c3-1fdf-4da3-a984-dc5c159b1850" providerId="ADAL" clId="{9B215D25-242F-4244-9EDE-608305A3EC02}" dt="2023-10-18T14:33:04.182" v="6286"/>
        <pc:sldMkLst>
          <pc:docMk/>
          <pc:sldMk cId="380932495" sldId="1490"/>
        </pc:sldMkLst>
        <pc:spChg chg="add mod">
          <ac:chgData name="白石 卓也(ft102209ck)" userId="553a52c3-1fdf-4da3-a984-dc5c159b1850" providerId="ADAL" clId="{9B215D25-242F-4244-9EDE-608305A3EC02}" dt="2023-10-17T08:57:08.978" v="5198" actId="1076"/>
          <ac:spMkLst>
            <pc:docMk/>
            <pc:sldMk cId="380932495" sldId="1490"/>
            <ac:spMk id="5" creationId="{1C0B29C2-B71F-AC09-CAE1-C3F4FFD8C1E8}"/>
          </ac:spMkLst>
        </pc:spChg>
        <pc:picChg chg="add del mod">
          <ac:chgData name="白石 卓也(ft102209ck)" userId="553a52c3-1fdf-4da3-a984-dc5c159b1850" providerId="ADAL" clId="{9B215D25-242F-4244-9EDE-608305A3EC02}" dt="2023-10-18T09:10:24.160" v="6115" actId="21"/>
          <ac:picMkLst>
            <pc:docMk/>
            <pc:sldMk cId="380932495" sldId="1490"/>
            <ac:picMk id="4" creationId="{1C2B97A4-E6BC-B199-A0EC-D835DEAA07C0}"/>
          </ac:picMkLst>
        </pc:picChg>
        <pc:picChg chg="add mod">
          <ac:chgData name="白石 卓也(ft102209ck)" userId="553a52c3-1fdf-4da3-a984-dc5c159b1850" providerId="ADAL" clId="{9B215D25-242F-4244-9EDE-608305A3EC02}" dt="2023-10-18T05:27:13.167" v="6003" actId="1076"/>
          <ac:picMkLst>
            <pc:docMk/>
            <pc:sldMk cId="380932495" sldId="1490"/>
            <ac:picMk id="8" creationId="{E51F3C26-17BB-3C13-F7D0-B70AEA617134}"/>
          </ac:picMkLst>
        </pc:picChg>
        <pc:picChg chg="add del mod">
          <ac:chgData name="白石 卓也(ft102209ck)" userId="553a52c3-1fdf-4da3-a984-dc5c159b1850" providerId="ADAL" clId="{9B215D25-242F-4244-9EDE-608305A3EC02}" dt="2023-10-18T05:57:46.480" v="6018" actId="478"/>
          <ac:picMkLst>
            <pc:docMk/>
            <pc:sldMk cId="380932495" sldId="1490"/>
            <ac:picMk id="12" creationId="{34564358-0A4B-9DCC-31AB-F4ADBEE0B12B}"/>
          </ac:picMkLst>
        </pc:picChg>
        <pc:picChg chg="add mod">
          <ac:chgData name="白石 卓也(ft102209ck)" userId="553a52c3-1fdf-4da3-a984-dc5c159b1850" providerId="ADAL" clId="{9B215D25-242F-4244-9EDE-608305A3EC02}" dt="2023-10-18T09:10:38.884" v="6122" actId="1076"/>
          <ac:picMkLst>
            <pc:docMk/>
            <pc:sldMk cId="380932495" sldId="1490"/>
            <ac:picMk id="16" creationId="{56E633E0-7F0C-CFA2-72FA-8BCE9C0F5567}"/>
          </ac:picMkLst>
        </pc:picChg>
        <pc:picChg chg="add mod">
          <ac:chgData name="白石 卓也(ft102209ck)" userId="553a52c3-1fdf-4da3-a984-dc5c159b1850" providerId="ADAL" clId="{9B215D25-242F-4244-9EDE-608305A3EC02}" dt="2023-10-18T06:12:30.669" v="6047"/>
          <ac:picMkLst>
            <pc:docMk/>
            <pc:sldMk cId="380932495" sldId="1490"/>
            <ac:picMk id="20" creationId="{01949F68-4A1A-31CB-975C-76B81589D516}"/>
          </ac:picMkLst>
        </pc:picChg>
        <pc:picChg chg="del mod">
          <ac:chgData name="白石 卓也(ft102209ck)" userId="553a52c3-1fdf-4da3-a984-dc5c159b1850" providerId="ADAL" clId="{9B215D25-242F-4244-9EDE-608305A3EC02}" dt="2023-10-18T05:27:49.577" v="6004" actId="21"/>
          <ac:picMkLst>
            <pc:docMk/>
            <pc:sldMk cId="380932495" sldId="1490"/>
            <ac:picMk id="23" creationId="{FD30F29C-4D34-C42D-ED0C-123A28D5B3DE}"/>
          </ac:picMkLst>
        </pc:picChg>
        <pc:picChg chg="mod">
          <ac:chgData name="白石 卓也(ft102209ck)" userId="553a52c3-1fdf-4da3-a984-dc5c159b1850" providerId="ADAL" clId="{9B215D25-242F-4244-9EDE-608305A3EC02}" dt="2023-10-18T09:10:34.996" v="6119" actId="1076"/>
          <ac:picMkLst>
            <pc:docMk/>
            <pc:sldMk cId="380932495" sldId="1490"/>
            <ac:picMk id="27" creationId="{4D511615-5D24-EC20-F193-6B56D5F06544}"/>
          </ac:picMkLst>
        </pc:picChg>
        <pc:picChg chg="mod">
          <ac:chgData name="白石 卓也(ft102209ck)" userId="553a52c3-1fdf-4da3-a984-dc5c159b1850" providerId="ADAL" clId="{9B215D25-242F-4244-9EDE-608305A3EC02}" dt="2023-10-17T08:53:16.425" v="5178" actId="1076"/>
          <ac:picMkLst>
            <pc:docMk/>
            <pc:sldMk cId="380932495" sldId="1490"/>
            <ac:picMk id="33" creationId="{530CAD03-B4A4-E877-A0D8-337B35CD4117}"/>
          </ac:picMkLst>
        </pc:picChg>
        <pc:picChg chg="mod">
          <ac:chgData name="白石 卓也(ft102209ck)" userId="553a52c3-1fdf-4da3-a984-dc5c159b1850" providerId="ADAL" clId="{9B215D25-242F-4244-9EDE-608305A3EC02}" dt="2023-10-18T09:10:43.307" v="6124" actId="1076"/>
          <ac:picMkLst>
            <pc:docMk/>
            <pc:sldMk cId="380932495" sldId="1490"/>
            <ac:picMk id="35" creationId="{AA6DD88A-B225-5E8B-9B0C-8161246F25CC}"/>
          </ac:picMkLst>
        </pc:picChg>
        <pc:picChg chg="mod">
          <ac:chgData name="白石 卓也(ft102209ck)" userId="553a52c3-1fdf-4da3-a984-dc5c159b1850" providerId="ADAL" clId="{9B215D25-242F-4244-9EDE-608305A3EC02}" dt="2023-10-18T09:10:42.123" v="6123" actId="14100"/>
          <ac:picMkLst>
            <pc:docMk/>
            <pc:sldMk cId="380932495" sldId="1490"/>
            <ac:picMk id="37" creationId="{00C81755-DEBF-2B0A-02EE-34D90AE65C5D}"/>
          </ac:picMkLst>
        </pc:picChg>
        <pc:picChg chg="mod">
          <ac:chgData name="白石 卓也(ft102209ck)" userId="553a52c3-1fdf-4da3-a984-dc5c159b1850" providerId="ADAL" clId="{9B215D25-242F-4244-9EDE-608305A3EC02}" dt="2023-10-18T09:10:44.179" v="6125" actId="1076"/>
          <ac:picMkLst>
            <pc:docMk/>
            <pc:sldMk cId="380932495" sldId="1490"/>
            <ac:picMk id="39" creationId="{889E8D8A-CF8E-A959-B409-4239AC55B0D9}"/>
          </ac:picMkLst>
        </pc:picChg>
        <pc:picChg chg="mod">
          <ac:chgData name="白石 卓也(ft102209ck)" userId="553a52c3-1fdf-4da3-a984-dc5c159b1850" providerId="ADAL" clId="{9B215D25-242F-4244-9EDE-608305A3EC02}" dt="2023-10-17T08:53:06.929" v="5172" actId="1076"/>
          <ac:picMkLst>
            <pc:docMk/>
            <pc:sldMk cId="380932495" sldId="1490"/>
            <ac:picMk id="41" creationId="{86F6B941-C52C-BFD0-724D-C322D8CD16D1}"/>
          </ac:picMkLst>
        </pc:picChg>
      </pc:sldChg>
      <pc:sldChg chg="addSp delSp modSp add mod ord">
        <pc:chgData name="白石 卓也(ft102209ck)" userId="553a52c3-1fdf-4da3-a984-dc5c159b1850" providerId="ADAL" clId="{9B215D25-242F-4244-9EDE-608305A3EC02}" dt="2023-10-18T14:42:39.254" v="6348" actId="1076"/>
        <pc:sldMkLst>
          <pc:docMk/>
          <pc:sldMk cId="3495310255" sldId="1491"/>
        </pc:sldMkLst>
        <pc:spChg chg="add mod">
          <ac:chgData name="白石 卓也(ft102209ck)" userId="553a52c3-1fdf-4da3-a984-dc5c159b1850" providerId="ADAL" clId="{9B215D25-242F-4244-9EDE-608305A3EC02}" dt="2023-10-17T08:57:15.008" v="5199"/>
          <ac:spMkLst>
            <pc:docMk/>
            <pc:sldMk cId="3495310255" sldId="1491"/>
            <ac:spMk id="3" creationId="{1E577D2F-3794-DF4E-3263-8563C65B6C57}"/>
          </ac:spMkLst>
        </pc:spChg>
        <pc:picChg chg="add del mod">
          <ac:chgData name="白石 卓也(ft102209ck)" userId="553a52c3-1fdf-4da3-a984-dc5c159b1850" providerId="ADAL" clId="{9B215D25-242F-4244-9EDE-608305A3EC02}" dt="2023-10-18T03:57:39.634" v="5922" actId="478"/>
          <ac:picMkLst>
            <pc:docMk/>
            <pc:sldMk cId="3495310255" sldId="1491"/>
            <ac:picMk id="5" creationId="{92A1E45B-65E8-52D3-D5FD-C4968A5C3A35}"/>
          </ac:picMkLst>
        </pc:picChg>
        <pc:picChg chg="add del mod">
          <ac:chgData name="白石 卓也(ft102209ck)" userId="553a52c3-1fdf-4da3-a984-dc5c159b1850" providerId="ADAL" clId="{9B215D25-242F-4244-9EDE-608305A3EC02}" dt="2023-10-18T03:57:37.502" v="5921" actId="478"/>
          <ac:picMkLst>
            <pc:docMk/>
            <pc:sldMk cId="3495310255" sldId="1491"/>
            <ac:picMk id="6" creationId="{CADBFF7D-A88E-4BD5-DA1B-277C72571869}"/>
          </ac:picMkLst>
        </pc:picChg>
        <pc:picChg chg="add mod">
          <ac:chgData name="白石 卓也(ft102209ck)" userId="553a52c3-1fdf-4da3-a984-dc5c159b1850" providerId="ADAL" clId="{9B215D25-242F-4244-9EDE-608305A3EC02}" dt="2023-10-18T06:54:57.998" v="6106" actId="1076"/>
          <ac:picMkLst>
            <pc:docMk/>
            <pc:sldMk cId="3495310255" sldId="1491"/>
            <ac:picMk id="8" creationId="{A329A2DA-D24A-9CBE-0D87-201C1FA24168}"/>
          </ac:picMkLst>
        </pc:picChg>
        <pc:picChg chg="add mod">
          <ac:chgData name="白石 卓也(ft102209ck)" userId="553a52c3-1fdf-4da3-a984-dc5c159b1850" providerId="ADAL" clId="{9B215D25-242F-4244-9EDE-608305A3EC02}" dt="2023-10-18T04:01:26.689" v="5971"/>
          <ac:picMkLst>
            <pc:docMk/>
            <pc:sldMk cId="3495310255" sldId="1491"/>
            <ac:picMk id="10" creationId="{DCC66441-7105-36CA-91C8-C2F0FDD2CD2D}"/>
          </ac:picMkLst>
        </pc:picChg>
        <pc:picChg chg="add mod">
          <ac:chgData name="白石 卓也(ft102209ck)" userId="553a52c3-1fdf-4da3-a984-dc5c159b1850" providerId="ADAL" clId="{9B215D25-242F-4244-9EDE-608305A3EC02}" dt="2023-10-18T06:55:03.005" v="6110" actId="1076"/>
          <ac:picMkLst>
            <pc:docMk/>
            <pc:sldMk cId="3495310255" sldId="1491"/>
            <ac:picMk id="12" creationId="{7FAE2365-A6F2-EAD2-FB98-E48065EA60DA}"/>
          </ac:picMkLst>
        </pc:picChg>
        <pc:picChg chg="add mod">
          <ac:chgData name="白石 卓也(ft102209ck)" userId="553a52c3-1fdf-4da3-a984-dc5c159b1850" providerId="ADAL" clId="{9B215D25-242F-4244-9EDE-608305A3EC02}" dt="2023-10-18T06:54:56.310" v="6105" actId="1076"/>
          <ac:picMkLst>
            <pc:docMk/>
            <pc:sldMk cId="3495310255" sldId="1491"/>
            <ac:picMk id="14" creationId="{BABA499B-B603-4417-A8D4-1B749B0D6EF8}"/>
          </ac:picMkLst>
        </pc:picChg>
        <pc:picChg chg="add mod">
          <ac:chgData name="白石 卓也(ft102209ck)" userId="553a52c3-1fdf-4da3-a984-dc5c159b1850" providerId="ADAL" clId="{9B215D25-242F-4244-9EDE-608305A3EC02}" dt="2023-10-18T06:55:07.181" v="6113" actId="1076"/>
          <ac:picMkLst>
            <pc:docMk/>
            <pc:sldMk cId="3495310255" sldId="1491"/>
            <ac:picMk id="16" creationId="{0524BB5B-A2EC-B585-CE97-325848036124}"/>
          </ac:picMkLst>
        </pc:picChg>
        <pc:picChg chg="add mod">
          <ac:chgData name="白石 卓也(ft102209ck)" userId="553a52c3-1fdf-4da3-a984-dc5c159b1850" providerId="ADAL" clId="{9B215D25-242F-4244-9EDE-608305A3EC02}" dt="2023-10-18T06:54:38.294" v="6094" actId="1076"/>
          <ac:picMkLst>
            <pc:docMk/>
            <pc:sldMk cId="3495310255" sldId="1491"/>
            <ac:picMk id="17" creationId="{4D56990F-0ED7-4292-B55F-08EC2B4252AE}"/>
          </ac:picMkLst>
        </pc:picChg>
        <pc:picChg chg="add mod">
          <ac:chgData name="白石 卓也(ft102209ck)" userId="553a52c3-1fdf-4da3-a984-dc5c159b1850" providerId="ADAL" clId="{9B215D25-242F-4244-9EDE-608305A3EC02}" dt="2023-10-18T06:55:06.246" v="6112" actId="1076"/>
          <ac:picMkLst>
            <pc:docMk/>
            <pc:sldMk cId="3495310255" sldId="1491"/>
            <ac:picMk id="19" creationId="{06481E95-22B2-0EE8-70F0-F59C0B4E2564}"/>
          </ac:picMkLst>
        </pc:picChg>
        <pc:picChg chg="add mod">
          <ac:chgData name="白石 卓也(ft102209ck)" userId="553a52c3-1fdf-4da3-a984-dc5c159b1850" providerId="ADAL" clId="{9B215D25-242F-4244-9EDE-608305A3EC02}" dt="2023-10-18T06:55:00.302" v="6108" actId="1076"/>
          <ac:picMkLst>
            <pc:docMk/>
            <pc:sldMk cId="3495310255" sldId="1491"/>
            <ac:picMk id="21" creationId="{3DFD5786-FAC8-C384-E675-F4B31DC49577}"/>
          </ac:picMkLst>
        </pc:picChg>
        <pc:picChg chg="add mod">
          <ac:chgData name="白石 卓也(ft102209ck)" userId="553a52c3-1fdf-4da3-a984-dc5c159b1850" providerId="ADAL" clId="{9B215D25-242F-4244-9EDE-608305A3EC02}" dt="2023-10-18T06:00:00.974" v="6023" actId="14100"/>
          <ac:picMkLst>
            <pc:docMk/>
            <pc:sldMk cId="3495310255" sldId="1491"/>
            <ac:picMk id="23" creationId="{AA4BE0E2-67EC-D19A-DD90-29DD9955345D}"/>
          </ac:picMkLst>
        </pc:picChg>
        <pc:picChg chg="add mod">
          <ac:chgData name="白石 卓也(ft102209ck)" userId="553a52c3-1fdf-4da3-a984-dc5c159b1850" providerId="ADAL" clId="{9B215D25-242F-4244-9EDE-608305A3EC02}" dt="2023-10-18T06:55:03.998" v="6111" actId="1076"/>
          <ac:picMkLst>
            <pc:docMk/>
            <pc:sldMk cId="3495310255" sldId="1491"/>
            <ac:picMk id="25" creationId="{FE748F33-C6CE-2EB9-F2F1-A023B04F573F}"/>
          </ac:picMkLst>
        </pc:picChg>
        <pc:picChg chg="add mod">
          <ac:chgData name="白石 卓也(ft102209ck)" userId="553a52c3-1fdf-4da3-a984-dc5c159b1850" providerId="ADAL" clId="{9B215D25-242F-4244-9EDE-608305A3EC02}" dt="2023-10-18T06:55:07.950" v="6114" actId="1076"/>
          <ac:picMkLst>
            <pc:docMk/>
            <pc:sldMk cId="3495310255" sldId="1491"/>
            <ac:picMk id="27" creationId="{6E08D5C3-A55B-B830-3485-1D80925C9EB5}"/>
          </ac:picMkLst>
        </pc:picChg>
        <pc:picChg chg="add mod">
          <ac:chgData name="白石 卓也(ft102209ck)" userId="553a52c3-1fdf-4da3-a984-dc5c159b1850" providerId="ADAL" clId="{9B215D25-242F-4244-9EDE-608305A3EC02}" dt="2023-10-18T14:42:39.254" v="6348" actId="1076"/>
          <ac:picMkLst>
            <pc:docMk/>
            <pc:sldMk cId="3495310255" sldId="1491"/>
            <ac:picMk id="29" creationId="{FF2DC1DF-3C2C-7E5F-A07D-BFBA073C7E1F}"/>
          </ac:picMkLst>
        </pc:picChg>
        <pc:picChg chg="add mod">
          <ac:chgData name="白石 卓也(ft102209ck)" userId="553a52c3-1fdf-4da3-a984-dc5c159b1850" providerId="ADAL" clId="{9B215D25-242F-4244-9EDE-608305A3EC02}" dt="2023-10-18T14:42:38.278" v="6347" actId="1076"/>
          <ac:picMkLst>
            <pc:docMk/>
            <pc:sldMk cId="3495310255" sldId="1491"/>
            <ac:picMk id="31" creationId="{952CB01D-5FC9-DDD0-3FFF-25DCDB17C041}"/>
          </ac:picMkLst>
        </pc:picChg>
        <pc:picChg chg="add mod">
          <ac:chgData name="白石 卓也(ft102209ck)" userId="553a52c3-1fdf-4da3-a984-dc5c159b1850" providerId="ADAL" clId="{9B215D25-242F-4244-9EDE-608305A3EC02}" dt="2023-10-18T14:42:32.751" v="6343" actId="1076"/>
          <ac:picMkLst>
            <pc:docMk/>
            <pc:sldMk cId="3495310255" sldId="1491"/>
            <ac:picMk id="33" creationId="{DD84C13F-21E1-93FA-97AE-F62E74D8FE4B}"/>
          </ac:picMkLst>
        </pc:picChg>
        <pc:picChg chg="add mod">
          <ac:chgData name="白石 卓也(ft102209ck)" userId="553a52c3-1fdf-4da3-a984-dc5c159b1850" providerId="ADAL" clId="{9B215D25-242F-4244-9EDE-608305A3EC02}" dt="2023-10-18T14:42:35.079" v="6345" actId="1076"/>
          <ac:picMkLst>
            <pc:docMk/>
            <pc:sldMk cId="3495310255" sldId="1491"/>
            <ac:picMk id="34" creationId="{0D64986A-4E50-16C2-1102-D1F023E03FBA}"/>
          </ac:picMkLst>
        </pc:picChg>
        <pc:picChg chg="add mod">
          <ac:chgData name="白石 卓也(ft102209ck)" userId="553a52c3-1fdf-4da3-a984-dc5c159b1850" providerId="ADAL" clId="{9B215D25-242F-4244-9EDE-608305A3EC02}" dt="2023-10-18T14:42:36.207" v="6346" actId="1076"/>
          <ac:picMkLst>
            <pc:docMk/>
            <pc:sldMk cId="3495310255" sldId="1491"/>
            <ac:picMk id="35" creationId="{B1449C27-A334-2391-B5D1-D531D6A12CC5}"/>
          </ac:picMkLst>
        </pc:picChg>
        <pc:picChg chg="mod">
          <ac:chgData name="白石 卓也(ft102209ck)" userId="553a52c3-1fdf-4da3-a984-dc5c159b1850" providerId="ADAL" clId="{9B215D25-242F-4244-9EDE-608305A3EC02}" dt="2023-10-18T03:56:04.832" v="5906" actId="14100"/>
          <ac:picMkLst>
            <pc:docMk/>
            <pc:sldMk cId="3495310255" sldId="1491"/>
            <ac:picMk id="43" creationId="{9E10D9CD-0D8F-BE23-9C54-60A51D64D96F}"/>
          </ac:picMkLst>
        </pc:picChg>
        <pc:picChg chg="mod">
          <ac:chgData name="白石 卓也(ft102209ck)" userId="553a52c3-1fdf-4da3-a984-dc5c159b1850" providerId="ADAL" clId="{9B215D25-242F-4244-9EDE-608305A3EC02}" dt="2023-10-18T06:54:07.934" v="6077" actId="1076"/>
          <ac:picMkLst>
            <pc:docMk/>
            <pc:sldMk cId="3495310255" sldId="1491"/>
            <ac:picMk id="45" creationId="{C2CA1CC1-22A6-B944-95FC-32BF1562E202}"/>
          </ac:picMkLst>
        </pc:picChg>
      </pc:sldChg>
      <pc:sldChg chg="addSp delSp modSp add mod">
        <pc:chgData name="白石 卓也(ft102209ck)" userId="553a52c3-1fdf-4da3-a984-dc5c159b1850" providerId="ADAL" clId="{9B215D25-242F-4244-9EDE-608305A3EC02}" dt="2023-10-17T09:45:50.096" v="5297" actId="1076"/>
        <pc:sldMkLst>
          <pc:docMk/>
          <pc:sldMk cId="2615121103" sldId="1492"/>
        </pc:sldMkLst>
        <pc:spChg chg="mod">
          <ac:chgData name="白石 卓也(ft102209ck)" userId="553a52c3-1fdf-4da3-a984-dc5c159b1850" providerId="ADAL" clId="{9B215D25-242F-4244-9EDE-608305A3EC02}" dt="2023-10-17T09:02:03.770" v="5217" actId="20577"/>
          <ac:spMkLst>
            <pc:docMk/>
            <pc:sldMk cId="2615121103" sldId="1492"/>
            <ac:spMk id="2" creationId="{3A3E9142-E3C1-8BAE-ED10-C1AACECC49C3}"/>
          </ac:spMkLst>
        </pc:spChg>
        <pc:picChg chg="add mod">
          <ac:chgData name="白石 卓也(ft102209ck)" userId="553a52c3-1fdf-4da3-a984-dc5c159b1850" providerId="ADAL" clId="{9B215D25-242F-4244-9EDE-608305A3EC02}" dt="2023-10-17T09:07:31.825" v="5237"/>
          <ac:picMkLst>
            <pc:docMk/>
            <pc:sldMk cId="2615121103" sldId="1492"/>
            <ac:picMk id="4" creationId="{2346C384-27D7-7A45-92EA-24108EE2D7C7}"/>
          </ac:picMkLst>
        </pc:picChg>
        <pc:picChg chg="add mod">
          <ac:chgData name="白石 卓也(ft102209ck)" userId="553a52c3-1fdf-4da3-a984-dc5c159b1850" providerId="ADAL" clId="{9B215D25-242F-4244-9EDE-608305A3EC02}" dt="2023-10-17T09:45:49.193" v="5296" actId="1076"/>
          <ac:picMkLst>
            <pc:docMk/>
            <pc:sldMk cId="2615121103" sldId="1492"/>
            <ac:picMk id="6" creationId="{D7A1EFE0-B255-FBBC-66CE-C47E89968DEF}"/>
          </ac:picMkLst>
        </pc:picChg>
        <pc:picChg chg="add del mod">
          <ac:chgData name="白石 卓也(ft102209ck)" userId="553a52c3-1fdf-4da3-a984-dc5c159b1850" providerId="ADAL" clId="{9B215D25-242F-4244-9EDE-608305A3EC02}" dt="2023-10-17T09:09:31.372" v="5245" actId="21"/>
          <ac:picMkLst>
            <pc:docMk/>
            <pc:sldMk cId="2615121103" sldId="1492"/>
            <ac:picMk id="8" creationId="{8B144380-BDAE-BA63-23EF-EE9518FB8AE0}"/>
          </ac:picMkLst>
        </pc:picChg>
        <pc:picChg chg="add mod">
          <ac:chgData name="白石 卓也(ft102209ck)" userId="553a52c3-1fdf-4da3-a984-dc5c159b1850" providerId="ADAL" clId="{9B215D25-242F-4244-9EDE-608305A3EC02}" dt="2023-10-17T09:45:50.096" v="5297" actId="1076"/>
          <ac:picMkLst>
            <pc:docMk/>
            <pc:sldMk cId="2615121103" sldId="1492"/>
            <ac:picMk id="9" creationId="{2E64A781-D5C0-2C99-ACCA-2D8393ADD346}"/>
          </ac:picMkLst>
        </pc:picChg>
        <pc:picChg chg="del">
          <ac:chgData name="白石 卓也(ft102209ck)" userId="553a52c3-1fdf-4da3-a984-dc5c159b1850" providerId="ADAL" clId="{9B215D25-242F-4244-9EDE-608305A3EC02}" dt="2023-10-17T09:02:08.225" v="5218" actId="478"/>
          <ac:picMkLst>
            <pc:docMk/>
            <pc:sldMk cId="2615121103" sldId="1492"/>
            <ac:picMk id="48" creationId="{5622C7DB-B578-53A5-8960-65133127D2CA}"/>
          </ac:picMkLst>
        </pc:picChg>
        <pc:picChg chg="mod">
          <ac:chgData name="白石 卓也(ft102209ck)" userId="553a52c3-1fdf-4da3-a984-dc5c159b1850" providerId="ADAL" clId="{9B215D25-242F-4244-9EDE-608305A3EC02}" dt="2023-10-17T09:07:29.826" v="5236"/>
          <ac:picMkLst>
            <pc:docMk/>
            <pc:sldMk cId="2615121103" sldId="1492"/>
            <ac:picMk id="50" creationId="{1FE759B3-72C3-900D-46D6-B170DFE40C47}"/>
          </ac:picMkLst>
        </pc:picChg>
      </pc:sldChg>
      <pc:sldChg chg="addSp delSp modSp new mod">
        <pc:chgData name="白石 卓也(ft102209ck)" userId="553a52c3-1fdf-4da3-a984-dc5c159b1850" providerId="ADAL" clId="{9B215D25-242F-4244-9EDE-608305A3EC02}" dt="2023-10-19T01:30:23.935" v="7135"/>
        <pc:sldMkLst>
          <pc:docMk/>
          <pc:sldMk cId="1182209140" sldId="1493"/>
        </pc:sldMkLst>
        <pc:spChg chg="mod">
          <ac:chgData name="白石 卓也(ft102209ck)" userId="553a52c3-1fdf-4da3-a984-dc5c159b1850" providerId="ADAL" clId="{9B215D25-242F-4244-9EDE-608305A3EC02}" dt="2023-10-18T14:32:07.629" v="6279" actId="20577"/>
          <ac:spMkLst>
            <pc:docMk/>
            <pc:sldMk cId="1182209140" sldId="1493"/>
            <ac:spMk id="2" creationId="{BE8011D8-63FC-BBC7-80E3-99684D7BF8CB}"/>
          </ac:spMkLst>
        </pc:spChg>
        <pc:spChg chg="del">
          <ac:chgData name="白石 卓也(ft102209ck)" userId="553a52c3-1fdf-4da3-a984-dc5c159b1850" providerId="ADAL" clId="{9B215D25-242F-4244-9EDE-608305A3EC02}" dt="2023-10-18T14:28:55.253" v="6219" actId="478"/>
          <ac:spMkLst>
            <pc:docMk/>
            <pc:sldMk cId="1182209140" sldId="1493"/>
            <ac:spMk id="3" creationId="{E2AD5D70-7964-87A6-55A1-91A1E630907C}"/>
          </ac:spMkLst>
        </pc:spChg>
        <pc:spChg chg="add mod">
          <ac:chgData name="白石 卓也(ft102209ck)" userId="553a52c3-1fdf-4da3-a984-dc5c159b1850" providerId="ADAL" clId="{9B215D25-242F-4244-9EDE-608305A3EC02}" dt="2023-10-18T14:43:51.023" v="6408" actId="1076"/>
          <ac:spMkLst>
            <pc:docMk/>
            <pc:sldMk cId="1182209140" sldId="1493"/>
            <ac:spMk id="6" creationId="{D326959F-698B-6883-200B-5A85AF27941E}"/>
          </ac:spMkLst>
        </pc:spChg>
        <pc:spChg chg="add mod">
          <ac:chgData name="白石 卓也(ft102209ck)" userId="553a52c3-1fdf-4da3-a984-dc5c159b1850" providerId="ADAL" clId="{9B215D25-242F-4244-9EDE-608305A3EC02}" dt="2023-10-18T15:02:54.584" v="6593" actId="1076"/>
          <ac:spMkLst>
            <pc:docMk/>
            <pc:sldMk cId="1182209140" sldId="1493"/>
            <ac:spMk id="9" creationId="{4EB10E00-7826-BBE1-5A23-7ED5B18ABD54}"/>
          </ac:spMkLst>
        </pc:spChg>
        <pc:spChg chg="add mod">
          <ac:chgData name="白石 卓也(ft102209ck)" userId="553a52c3-1fdf-4da3-a984-dc5c159b1850" providerId="ADAL" clId="{9B215D25-242F-4244-9EDE-608305A3EC02}" dt="2023-10-18T15:08:50.920" v="6725" actId="403"/>
          <ac:spMkLst>
            <pc:docMk/>
            <pc:sldMk cId="1182209140" sldId="1493"/>
            <ac:spMk id="10" creationId="{0525682C-591F-74BE-6CB0-E785DA434CA9}"/>
          </ac:spMkLst>
        </pc:spChg>
        <pc:spChg chg="add mod">
          <ac:chgData name="白石 卓也(ft102209ck)" userId="553a52c3-1fdf-4da3-a984-dc5c159b1850" providerId="ADAL" clId="{9B215D25-242F-4244-9EDE-608305A3EC02}" dt="2023-10-18T15:02:54.584" v="6593" actId="1076"/>
          <ac:spMkLst>
            <pc:docMk/>
            <pc:sldMk cId="1182209140" sldId="1493"/>
            <ac:spMk id="20" creationId="{A2DB1CD5-2CDC-C3B2-E678-36108283C8F7}"/>
          </ac:spMkLst>
        </pc:spChg>
        <pc:spChg chg="add mod">
          <ac:chgData name="白石 卓也(ft102209ck)" userId="553a52c3-1fdf-4da3-a984-dc5c159b1850" providerId="ADAL" clId="{9B215D25-242F-4244-9EDE-608305A3EC02}" dt="2023-10-18T15:03:12.121" v="6598" actId="113"/>
          <ac:spMkLst>
            <pc:docMk/>
            <pc:sldMk cId="1182209140" sldId="1493"/>
            <ac:spMk id="21" creationId="{698E3425-E695-6D14-58FB-09CA277B4F0F}"/>
          </ac:spMkLst>
        </pc:spChg>
        <pc:spChg chg="add mod">
          <ac:chgData name="白石 卓也(ft102209ck)" userId="553a52c3-1fdf-4da3-a984-dc5c159b1850" providerId="ADAL" clId="{9B215D25-242F-4244-9EDE-608305A3EC02}" dt="2023-10-18T15:02:54.584" v="6593" actId="1076"/>
          <ac:spMkLst>
            <pc:docMk/>
            <pc:sldMk cId="1182209140" sldId="1493"/>
            <ac:spMk id="25" creationId="{D8D72A59-7B16-B284-7FD3-6623E1ABD6A5}"/>
          </ac:spMkLst>
        </pc:spChg>
        <pc:spChg chg="add mod">
          <ac:chgData name="白石 卓也(ft102209ck)" userId="553a52c3-1fdf-4da3-a984-dc5c159b1850" providerId="ADAL" clId="{9B215D25-242F-4244-9EDE-608305A3EC02}" dt="2023-10-18T15:05:22.382" v="6648" actId="1076"/>
          <ac:spMkLst>
            <pc:docMk/>
            <pc:sldMk cId="1182209140" sldId="1493"/>
            <ac:spMk id="26" creationId="{6B876F53-9F90-CA22-A322-23712CD408BD}"/>
          </ac:spMkLst>
        </pc:spChg>
        <pc:spChg chg="add mod">
          <ac:chgData name="白石 卓也(ft102209ck)" userId="553a52c3-1fdf-4da3-a984-dc5c159b1850" providerId="ADAL" clId="{9B215D25-242F-4244-9EDE-608305A3EC02}" dt="2023-10-18T15:05:15.919" v="6646" actId="14100"/>
          <ac:spMkLst>
            <pc:docMk/>
            <pc:sldMk cId="1182209140" sldId="1493"/>
            <ac:spMk id="27" creationId="{0E3B2302-B48B-F24E-DC1B-90E35E0FEED4}"/>
          </ac:spMkLst>
        </pc:spChg>
        <pc:spChg chg="add mod">
          <ac:chgData name="白石 卓也(ft102209ck)" userId="553a52c3-1fdf-4da3-a984-dc5c159b1850" providerId="ADAL" clId="{9B215D25-242F-4244-9EDE-608305A3EC02}" dt="2023-10-18T15:05:32.274" v="6651" actId="14100"/>
          <ac:spMkLst>
            <pc:docMk/>
            <pc:sldMk cId="1182209140" sldId="1493"/>
            <ac:spMk id="28" creationId="{5A4A5EB0-6146-5D79-E7A1-F545070B08C2}"/>
          </ac:spMkLst>
        </pc:spChg>
        <pc:spChg chg="add del mod">
          <ac:chgData name="白石 卓也(ft102209ck)" userId="553a52c3-1fdf-4da3-a984-dc5c159b1850" providerId="ADAL" clId="{9B215D25-242F-4244-9EDE-608305A3EC02}" dt="2023-10-19T01:30:18.689" v="7134"/>
          <ac:spMkLst>
            <pc:docMk/>
            <pc:sldMk cId="1182209140" sldId="1493"/>
            <ac:spMk id="29" creationId="{3F1563B0-8346-EA79-F99F-4DE4F213F26F}"/>
          </ac:spMkLst>
        </pc:spChg>
        <pc:spChg chg="add mod">
          <ac:chgData name="白石 卓也(ft102209ck)" userId="553a52c3-1fdf-4da3-a984-dc5c159b1850" providerId="ADAL" clId="{9B215D25-242F-4244-9EDE-608305A3EC02}" dt="2023-10-19T01:30:23.935" v="7135"/>
          <ac:spMkLst>
            <pc:docMk/>
            <pc:sldMk cId="1182209140" sldId="1493"/>
            <ac:spMk id="30" creationId="{FA488CA7-71DC-2340-9F9D-047C5673D39A}"/>
          </ac:spMkLst>
        </pc:spChg>
        <pc:picChg chg="add mod">
          <ac:chgData name="白石 卓也(ft102209ck)" userId="553a52c3-1fdf-4da3-a984-dc5c159b1850" providerId="ADAL" clId="{9B215D25-242F-4244-9EDE-608305A3EC02}" dt="2023-10-18T14:43:51.023" v="6408" actId="1076"/>
          <ac:picMkLst>
            <pc:docMk/>
            <pc:sldMk cId="1182209140" sldId="1493"/>
            <ac:picMk id="5" creationId="{DD0B8042-0191-32FF-C783-AA6E404D8B1A}"/>
          </ac:picMkLst>
        </pc:picChg>
        <pc:picChg chg="add mod">
          <ac:chgData name="白石 卓也(ft102209ck)" userId="553a52c3-1fdf-4da3-a984-dc5c159b1850" providerId="ADAL" clId="{9B215D25-242F-4244-9EDE-608305A3EC02}" dt="2023-10-18T15:02:54.584" v="6593" actId="1076"/>
          <ac:picMkLst>
            <pc:docMk/>
            <pc:sldMk cId="1182209140" sldId="1493"/>
            <ac:picMk id="7" creationId="{D517A827-778F-ACE4-4027-C40488D8DDA9}"/>
          </ac:picMkLst>
        </pc:picChg>
        <pc:picChg chg="add mod">
          <ac:chgData name="白石 卓也(ft102209ck)" userId="553a52c3-1fdf-4da3-a984-dc5c159b1850" providerId="ADAL" clId="{9B215D25-242F-4244-9EDE-608305A3EC02}" dt="2023-10-18T15:04:09.615" v="6624" actId="1076"/>
          <ac:picMkLst>
            <pc:docMk/>
            <pc:sldMk cId="1182209140" sldId="1493"/>
            <ac:picMk id="11" creationId="{C952987F-257D-A050-2559-4A42C9EB800E}"/>
          </ac:picMkLst>
        </pc:picChg>
        <pc:picChg chg="add del mod">
          <ac:chgData name="白石 卓也(ft102209ck)" userId="553a52c3-1fdf-4da3-a984-dc5c159b1850" providerId="ADAL" clId="{9B215D25-242F-4244-9EDE-608305A3EC02}" dt="2023-10-18T14:34:45.185" v="6298" actId="478"/>
          <ac:picMkLst>
            <pc:docMk/>
            <pc:sldMk cId="1182209140" sldId="1493"/>
            <ac:picMk id="12" creationId="{4820C741-2D1A-697E-F3EA-4A00496FA17D}"/>
          </ac:picMkLst>
        </pc:picChg>
        <pc:picChg chg="add mod">
          <ac:chgData name="白石 卓也(ft102209ck)" userId="553a52c3-1fdf-4da3-a984-dc5c159b1850" providerId="ADAL" clId="{9B215D25-242F-4244-9EDE-608305A3EC02}" dt="2023-10-18T15:04:09.615" v="6624" actId="1076"/>
          <ac:picMkLst>
            <pc:docMk/>
            <pc:sldMk cId="1182209140" sldId="1493"/>
            <ac:picMk id="13" creationId="{3904E501-B793-DC06-1D7D-3771143D0FE8}"/>
          </ac:picMkLst>
        </pc:picChg>
        <pc:picChg chg="add mod">
          <ac:chgData name="白石 卓也(ft102209ck)" userId="553a52c3-1fdf-4da3-a984-dc5c159b1850" providerId="ADAL" clId="{9B215D25-242F-4244-9EDE-608305A3EC02}" dt="2023-10-18T15:04:14.382" v="6626" actId="1076"/>
          <ac:picMkLst>
            <pc:docMk/>
            <pc:sldMk cId="1182209140" sldId="1493"/>
            <ac:picMk id="14" creationId="{1BA58763-E168-A561-76BC-B0017B04C5A5}"/>
          </ac:picMkLst>
        </pc:picChg>
        <pc:picChg chg="add mod">
          <ac:chgData name="白石 卓也(ft102209ck)" userId="553a52c3-1fdf-4da3-a984-dc5c159b1850" providerId="ADAL" clId="{9B215D25-242F-4244-9EDE-608305A3EC02}" dt="2023-10-18T15:04:11.607" v="6625" actId="1076"/>
          <ac:picMkLst>
            <pc:docMk/>
            <pc:sldMk cId="1182209140" sldId="1493"/>
            <ac:picMk id="15" creationId="{8319ABF1-6A60-87E5-FF83-4C03AD2C2618}"/>
          </ac:picMkLst>
        </pc:picChg>
        <pc:picChg chg="add mod">
          <ac:chgData name="白石 卓也(ft102209ck)" userId="553a52c3-1fdf-4da3-a984-dc5c159b1850" providerId="ADAL" clId="{9B215D25-242F-4244-9EDE-608305A3EC02}" dt="2023-10-18T15:05:18.258" v="6647" actId="1076"/>
          <ac:picMkLst>
            <pc:docMk/>
            <pc:sldMk cId="1182209140" sldId="1493"/>
            <ac:picMk id="16" creationId="{C127F7A1-496A-B2E1-E171-3A96FDE068E2}"/>
          </ac:picMkLst>
        </pc:picChg>
        <pc:picChg chg="add mod">
          <ac:chgData name="白石 卓也(ft102209ck)" userId="553a52c3-1fdf-4da3-a984-dc5c159b1850" providerId="ADAL" clId="{9B215D25-242F-4244-9EDE-608305A3EC02}" dt="2023-10-18T15:02:54.584" v="6593" actId="1076"/>
          <ac:picMkLst>
            <pc:docMk/>
            <pc:sldMk cId="1182209140" sldId="1493"/>
            <ac:picMk id="17" creationId="{88F82578-2E2F-689E-8E91-92DA75A43896}"/>
          </ac:picMkLst>
        </pc:picChg>
        <pc:picChg chg="add mod">
          <ac:chgData name="白石 卓也(ft102209ck)" userId="553a52c3-1fdf-4da3-a984-dc5c159b1850" providerId="ADAL" clId="{9B215D25-242F-4244-9EDE-608305A3EC02}" dt="2023-10-18T15:02:54.584" v="6593" actId="1076"/>
          <ac:picMkLst>
            <pc:docMk/>
            <pc:sldMk cId="1182209140" sldId="1493"/>
            <ac:picMk id="22" creationId="{73FB31E6-3067-8194-2042-481AC8A713A5}"/>
          </ac:picMkLst>
        </pc:picChg>
        <pc:cxnChg chg="add mod">
          <ac:chgData name="白石 卓也(ft102209ck)" userId="553a52c3-1fdf-4da3-a984-dc5c159b1850" providerId="ADAL" clId="{9B215D25-242F-4244-9EDE-608305A3EC02}" dt="2023-10-18T15:02:54.584" v="6593" actId="1076"/>
          <ac:cxnSpMkLst>
            <pc:docMk/>
            <pc:sldMk cId="1182209140" sldId="1493"/>
            <ac:cxnSpMk id="8" creationId="{1D22EBFE-E22B-F256-D454-BC541FCBBFA8}"/>
          </ac:cxnSpMkLst>
        </pc:cxnChg>
        <pc:cxnChg chg="add mod">
          <ac:chgData name="白石 卓也(ft102209ck)" userId="553a52c3-1fdf-4da3-a984-dc5c159b1850" providerId="ADAL" clId="{9B215D25-242F-4244-9EDE-608305A3EC02}" dt="2023-10-18T15:02:54.584" v="6593" actId="1076"/>
          <ac:cxnSpMkLst>
            <pc:docMk/>
            <pc:sldMk cId="1182209140" sldId="1493"/>
            <ac:cxnSpMk id="18" creationId="{C2A6681A-0174-3C47-A7FD-A4F7EE274F04}"/>
          </ac:cxnSpMkLst>
        </pc:cxnChg>
        <pc:cxnChg chg="add mod">
          <ac:chgData name="白石 卓也(ft102209ck)" userId="553a52c3-1fdf-4da3-a984-dc5c159b1850" providerId="ADAL" clId="{9B215D25-242F-4244-9EDE-608305A3EC02}" dt="2023-10-18T15:02:54.584" v="6593" actId="1076"/>
          <ac:cxnSpMkLst>
            <pc:docMk/>
            <pc:sldMk cId="1182209140" sldId="1493"/>
            <ac:cxnSpMk id="23" creationId="{49D55A27-95DF-E9F3-6715-72AA327579DC}"/>
          </ac:cxnSpMkLst>
        </pc:cxnChg>
      </pc:sldChg>
      <pc:sldChg chg="addSp delSp modSp new mod">
        <pc:chgData name="白石 卓也(ft102209ck)" userId="553a52c3-1fdf-4da3-a984-dc5c159b1850" providerId="ADAL" clId="{9B215D25-242F-4244-9EDE-608305A3EC02}" dt="2023-10-19T01:30:13.501" v="7132" actId="478"/>
        <pc:sldMkLst>
          <pc:docMk/>
          <pc:sldMk cId="2519250094" sldId="1494"/>
        </pc:sldMkLst>
        <pc:spChg chg="mod">
          <ac:chgData name="白石 卓也(ft102209ck)" userId="553a52c3-1fdf-4da3-a984-dc5c159b1850" providerId="ADAL" clId="{9B215D25-242F-4244-9EDE-608305A3EC02}" dt="2023-10-18T15:21:06.652" v="6841" actId="20577"/>
          <ac:spMkLst>
            <pc:docMk/>
            <pc:sldMk cId="2519250094" sldId="1494"/>
            <ac:spMk id="2" creationId="{7BB84810-4200-185B-EA60-05A97F49BA67}"/>
          </ac:spMkLst>
        </pc:spChg>
        <pc:spChg chg="del">
          <ac:chgData name="白石 卓也(ft102209ck)" userId="553a52c3-1fdf-4da3-a984-dc5c159b1850" providerId="ADAL" clId="{9B215D25-242F-4244-9EDE-608305A3EC02}" dt="2023-10-18T15:33:34.895" v="6896" actId="478"/>
          <ac:spMkLst>
            <pc:docMk/>
            <pc:sldMk cId="2519250094" sldId="1494"/>
            <ac:spMk id="3" creationId="{7C535A5F-7E18-1A5E-A21C-EECD450660B5}"/>
          </ac:spMkLst>
        </pc:spChg>
        <pc:spChg chg="add mod">
          <ac:chgData name="白石 卓也(ft102209ck)" userId="553a52c3-1fdf-4da3-a984-dc5c159b1850" providerId="ADAL" clId="{9B215D25-242F-4244-9EDE-608305A3EC02}" dt="2023-10-18T15:33:32.566" v="6895"/>
          <ac:spMkLst>
            <pc:docMk/>
            <pc:sldMk cId="2519250094" sldId="1494"/>
            <ac:spMk id="5" creationId="{F1F9E1D7-FF45-CC3E-8855-E45E26BB81A2}"/>
          </ac:spMkLst>
        </pc:spChg>
        <pc:spChg chg="add mod">
          <ac:chgData name="白石 卓也(ft102209ck)" userId="553a52c3-1fdf-4da3-a984-dc5c159b1850" providerId="ADAL" clId="{9B215D25-242F-4244-9EDE-608305A3EC02}" dt="2023-10-18T15:36:05.342" v="6926" actId="1037"/>
          <ac:spMkLst>
            <pc:docMk/>
            <pc:sldMk cId="2519250094" sldId="1494"/>
            <ac:spMk id="13" creationId="{E43B091E-4B4A-09CB-0A00-4984807FB7F1}"/>
          </ac:spMkLst>
        </pc:spChg>
        <pc:spChg chg="add mod">
          <ac:chgData name="白石 卓也(ft102209ck)" userId="553a52c3-1fdf-4da3-a984-dc5c159b1850" providerId="ADAL" clId="{9B215D25-242F-4244-9EDE-608305A3EC02}" dt="2023-10-18T15:36:05.342" v="6926" actId="1037"/>
          <ac:spMkLst>
            <pc:docMk/>
            <pc:sldMk cId="2519250094" sldId="1494"/>
            <ac:spMk id="14" creationId="{08BE53C0-39E8-3564-F03D-76B85405EDE2}"/>
          </ac:spMkLst>
        </pc:spChg>
        <pc:spChg chg="add mod">
          <ac:chgData name="白石 卓也(ft102209ck)" userId="553a52c3-1fdf-4da3-a984-dc5c159b1850" providerId="ADAL" clId="{9B215D25-242F-4244-9EDE-608305A3EC02}" dt="2023-10-18T15:39:03.798" v="7005" actId="1076"/>
          <ac:spMkLst>
            <pc:docMk/>
            <pc:sldMk cId="2519250094" sldId="1494"/>
            <ac:spMk id="16" creationId="{73FEC7D8-9621-D306-A96C-20D8C8875CE4}"/>
          </ac:spMkLst>
        </pc:spChg>
        <pc:spChg chg="add del mod">
          <ac:chgData name="白石 卓也(ft102209ck)" userId="553a52c3-1fdf-4da3-a984-dc5c159b1850" providerId="ADAL" clId="{9B215D25-242F-4244-9EDE-608305A3EC02}" dt="2023-10-18T15:39:54.775" v="7010" actId="478"/>
          <ac:spMkLst>
            <pc:docMk/>
            <pc:sldMk cId="2519250094" sldId="1494"/>
            <ac:spMk id="17" creationId="{B4E18E79-9141-77D4-41D7-8B4EBBCF6839}"/>
          </ac:spMkLst>
        </pc:spChg>
        <pc:spChg chg="add mod">
          <ac:chgData name="白石 卓也(ft102209ck)" userId="553a52c3-1fdf-4da3-a984-dc5c159b1850" providerId="ADAL" clId="{9B215D25-242F-4244-9EDE-608305A3EC02}" dt="2023-10-18T15:50:24.309" v="7126" actId="1076"/>
          <ac:spMkLst>
            <pc:docMk/>
            <pc:sldMk cId="2519250094" sldId="1494"/>
            <ac:spMk id="20" creationId="{4AFA90ED-9D52-F7C9-3302-083DDB25CA57}"/>
          </ac:spMkLst>
        </pc:spChg>
        <pc:spChg chg="add mod">
          <ac:chgData name="白石 卓也(ft102209ck)" userId="553a52c3-1fdf-4da3-a984-dc5c159b1850" providerId="ADAL" clId="{9B215D25-242F-4244-9EDE-608305A3EC02}" dt="2023-10-18T15:40:23.834" v="7029" actId="14100"/>
          <ac:spMkLst>
            <pc:docMk/>
            <pc:sldMk cId="2519250094" sldId="1494"/>
            <ac:spMk id="21" creationId="{4F838A90-B119-BC5F-4CA8-477195544EC5}"/>
          </ac:spMkLst>
        </pc:spChg>
        <pc:spChg chg="add mod">
          <ac:chgData name="白石 卓也(ft102209ck)" userId="553a52c3-1fdf-4da3-a984-dc5c159b1850" providerId="ADAL" clId="{9B215D25-242F-4244-9EDE-608305A3EC02}" dt="2023-10-18T15:41:30.848" v="7120" actId="20577"/>
          <ac:spMkLst>
            <pc:docMk/>
            <pc:sldMk cId="2519250094" sldId="1494"/>
            <ac:spMk id="22" creationId="{FFBCFE2B-508F-E6F4-2400-420DA872DBDC}"/>
          </ac:spMkLst>
        </pc:spChg>
        <pc:spChg chg="add mod">
          <ac:chgData name="白石 卓也(ft102209ck)" userId="553a52c3-1fdf-4da3-a984-dc5c159b1850" providerId="ADAL" clId="{9B215D25-242F-4244-9EDE-608305A3EC02}" dt="2023-10-19T01:30:08.721" v="7129" actId="1076"/>
          <ac:spMkLst>
            <pc:docMk/>
            <pc:sldMk cId="2519250094" sldId="1494"/>
            <ac:spMk id="24" creationId="{3F17518D-ADF9-0054-4C67-1427014953BD}"/>
          </ac:spMkLst>
        </pc:spChg>
        <pc:spChg chg="add del mod">
          <ac:chgData name="白石 卓也(ft102209ck)" userId="553a52c3-1fdf-4da3-a984-dc5c159b1850" providerId="ADAL" clId="{9B215D25-242F-4244-9EDE-608305A3EC02}" dt="2023-10-19T01:30:13.501" v="7132" actId="478"/>
          <ac:spMkLst>
            <pc:docMk/>
            <pc:sldMk cId="2519250094" sldId="1494"/>
            <ac:spMk id="25" creationId="{900F1EAC-4CFD-D8B8-5C2F-4EC96DBF8A4B}"/>
          </ac:spMkLst>
        </pc:spChg>
        <pc:picChg chg="add mod">
          <ac:chgData name="白石 卓也(ft102209ck)" userId="553a52c3-1fdf-4da3-a984-dc5c159b1850" providerId="ADAL" clId="{9B215D25-242F-4244-9EDE-608305A3EC02}" dt="2023-10-18T15:33:32.566" v="6895"/>
          <ac:picMkLst>
            <pc:docMk/>
            <pc:sldMk cId="2519250094" sldId="1494"/>
            <ac:picMk id="4" creationId="{A0DE98DF-0164-26C6-3738-4752B6B1C958}"/>
          </ac:picMkLst>
        </pc:picChg>
        <pc:picChg chg="add mod modCrop">
          <ac:chgData name="白石 卓也(ft102209ck)" userId="553a52c3-1fdf-4da3-a984-dc5c159b1850" providerId="ADAL" clId="{9B215D25-242F-4244-9EDE-608305A3EC02}" dt="2023-10-18T15:35:31.767" v="6913" actId="14100"/>
          <ac:picMkLst>
            <pc:docMk/>
            <pc:sldMk cId="2519250094" sldId="1494"/>
            <ac:picMk id="7" creationId="{A9DE0AD4-81EF-6096-3942-CD93EED66844}"/>
          </ac:picMkLst>
        </pc:picChg>
        <pc:picChg chg="add del">
          <ac:chgData name="白石 卓也(ft102209ck)" userId="553a52c3-1fdf-4da3-a984-dc5c159b1850" providerId="ADAL" clId="{9B215D25-242F-4244-9EDE-608305A3EC02}" dt="2023-10-18T15:35:07.143" v="6902" actId="478"/>
          <ac:picMkLst>
            <pc:docMk/>
            <pc:sldMk cId="2519250094" sldId="1494"/>
            <ac:picMk id="9" creationId="{C6E6CF9C-6536-B09C-8CB9-E35E263AAF0A}"/>
          </ac:picMkLst>
        </pc:picChg>
        <pc:picChg chg="add mod modCrop">
          <ac:chgData name="白石 卓也(ft102209ck)" userId="553a52c3-1fdf-4da3-a984-dc5c159b1850" providerId="ADAL" clId="{9B215D25-242F-4244-9EDE-608305A3EC02}" dt="2023-10-18T15:35:38.280" v="6916" actId="1076"/>
          <ac:picMkLst>
            <pc:docMk/>
            <pc:sldMk cId="2519250094" sldId="1494"/>
            <ac:picMk id="11" creationId="{BD0A2E21-E869-5301-E54C-1418A0354A59}"/>
          </ac:picMkLst>
        </pc:picChg>
        <pc:cxnChg chg="add mod">
          <ac:chgData name="白石 卓也(ft102209ck)" userId="553a52c3-1fdf-4da3-a984-dc5c159b1850" providerId="ADAL" clId="{9B215D25-242F-4244-9EDE-608305A3EC02}" dt="2023-10-18T15:36:12.852" v="6929" actId="1076"/>
          <ac:cxnSpMkLst>
            <pc:docMk/>
            <pc:sldMk cId="2519250094" sldId="1494"/>
            <ac:cxnSpMk id="12" creationId="{E33F28D2-EC5E-0C2C-9C31-171B28F5FCB9}"/>
          </ac:cxnSpMkLst>
        </pc:cxnChg>
        <pc:cxnChg chg="add mod">
          <ac:chgData name="白石 卓也(ft102209ck)" userId="553a52c3-1fdf-4da3-a984-dc5c159b1850" providerId="ADAL" clId="{9B215D25-242F-4244-9EDE-608305A3EC02}" dt="2023-10-18T15:40:28.164" v="7030" actId="1076"/>
          <ac:cxnSpMkLst>
            <pc:docMk/>
            <pc:sldMk cId="2519250094" sldId="1494"/>
            <ac:cxnSpMk id="19" creationId="{CD0E5B63-8622-09C7-37E8-9D7B54C5B2C5}"/>
          </ac:cxnSpMkLst>
        </pc:cxnChg>
      </pc:sldChg>
    </pc:docChg>
  </pc:docChgLst>
  <pc:docChgLst>
    <pc:chgData name="白石 卓也(ft102209ck)" userId="553a52c3-1fdf-4da3-a984-dc5c159b1850" providerId="ADAL" clId="{9BBA9DFD-0A25-4E9C-A492-5F18A8ECC97E}"/>
    <pc:docChg chg="modSld">
      <pc:chgData name="白石 卓也(ft102209ck)" userId="553a52c3-1fdf-4da3-a984-dc5c159b1850" providerId="ADAL" clId="{9BBA9DFD-0A25-4E9C-A492-5F18A8ECC97E}" dt="2023-10-19T05:49:19.164" v="11" actId="20577"/>
      <pc:docMkLst>
        <pc:docMk/>
      </pc:docMkLst>
      <pc:sldChg chg="modSp mod">
        <pc:chgData name="白石 卓也(ft102209ck)" userId="553a52c3-1fdf-4da3-a984-dc5c159b1850" providerId="ADAL" clId="{9BBA9DFD-0A25-4E9C-A492-5F18A8ECC97E}" dt="2023-10-19T05:48:32.203" v="1" actId="20577"/>
        <pc:sldMkLst>
          <pc:docMk/>
          <pc:sldMk cId="130807435" sldId="256"/>
        </pc:sldMkLst>
        <pc:spChg chg="mod">
          <ac:chgData name="白石 卓也(ft102209ck)" userId="553a52c3-1fdf-4da3-a984-dc5c159b1850" providerId="ADAL" clId="{9BBA9DFD-0A25-4E9C-A492-5F18A8ECC97E}" dt="2023-10-19T05:48:32.203" v="1" actId="20577"/>
          <ac:spMkLst>
            <pc:docMk/>
            <pc:sldMk cId="130807435" sldId="256"/>
            <ac:spMk id="3" creationId="{00000000-0000-0000-0000-000000000000}"/>
          </ac:spMkLst>
        </pc:spChg>
      </pc:sldChg>
      <pc:sldChg chg="modNotesTx">
        <pc:chgData name="白石 卓也(ft102209ck)" userId="553a52c3-1fdf-4da3-a984-dc5c159b1850" providerId="ADAL" clId="{9BBA9DFD-0A25-4E9C-A492-5F18A8ECC97E}" dt="2023-10-19T05:49:19.164" v="11" actId="20577"/>
        <pc:sldMkLst>
          <pc:docMk/>
          <pc:sldMk cId="1756667887" sldId="278"/>
        </pc:sldMkLst>
      </pc:sldChg>
      <pc:sldChg chg="modNotesTx">
        <pc:chgData name="白石 卓也(ft102209ck)" userId="553a52c3-1fdf-4da3-a984-dc5c159b1850" providerId="ADAL" clId="{9BBA9DFD-0A25-4E9C-A492-5F18A8ECC97E}" dt="2023-10-19T05:48:55.537" v="6" actId="20577"/>
        <pc:sldMkLst>
          <pc:docMk/>
          <pc:sldMk cId="4253133669" sldId="381"/>
        </pc:sldMkLst>
      </pc:sldChg>
      <pc:sldChg chg="modNotesTx">
        <pc:chgData name="白石 卓也(ft102209ck)" userId="553a52c3-1fdf-4da3-a984-dc5c159b1850" providerId="ADAL" clId="{9BBA9DFD-0A25-4E9C-A492-5F18A8ECC97E}" dt="2023-10-19T05:49:16.843" v="10" actId="20577"/>
        <pc:sldMkLst>
          <pc:docMk/>
          <pc:sldMk cId="1812794924" sldId="439"/>
        </pc:sldMkLst>
      </pc:sldChg>
      <pc:sldChg chg="modNotesTx">
        <pc:chgData name="白石 卓也(ft102209ck)" userId="553a52c3-1fdf-4da3-a984-dc5c159b1850" providerId="ADAL" clId="{9BBA9DFD-0A25-4E9C-A492-5F18A8ECC97E}" dt="2023-10-19T05:48:38.628" v="2" actId="20577"/>
        <pc:sldMkLst>
          <pc:docMk/>
          <pc:sldMk cId="1020032896" sldId="446"/>
        </pc:sldMkLst>
      </pc:sldChg>
      <pc:sldChg chg="modNotesTx">
        <pc:chgData name="白石 卓也(ft102209ck)" userId="553a52c3-1fdf-4da3-a984-dc5c159b1850" providerId="ADAL" clId="{9BBA9DFD-0A25-4E9C-A492-5F18A8ECC97E}" dt="2023-10-19T05:48:45.690" v="3" actId="20577"/>
        <pc:sldMkLst>
          <pc:docMk/>
          <pc:sldMk cId="440706681" sldId="617"/>
        </pc:sldMkLst>
      </pc:sldChg>
      <pc:sldChg chg="modNotesTx">
        <pc:chgData name="白石 卓也(ft102209ck)" userId="553a52c3-1fdf-4da3-a984-dc5c159b1850" providerId="ADAL" clId="{9BBA9DFD-0A25-4E9C-A492-5F18A8ECC97E}" dt="2023-10-19T05:48:48.701" v="4" actId="20577"/>
        <pc:sldMkLst>
          <pc:docMk/>
          <pc:sldMk cId="1524847769" sldId="621"/>
        </pc:sldMkLst>
      </pc:sldChg>
      <pc:sldChg chg="modNotesTx">
        <pc:chgData name="白石 卓也(ft102209ck)" userId="553a52c3-1fdf-4da3-a984-dc5c159b1850" providerId="ADAL" clId="{9BBA9DFD-0A25-4E9C-A492-5F18A8ECC97E}" dt="2023-10-19T05:49:01.250" v="8" actId="20577"/>
        <pc:sldMkLst>
          <pc:docMk/>
          <pc:sldMk cId="2744665310" sldId="622"/>
        </pc:sldMkLst>
      </pc:sldChg>
      <pc:sldChg chg="modNotesTx">
        <pc:chgData name="白石 卓也(ft102209ck)" userId="553a52c3-1fdf-4da3-a984-dc5c159b1850" providerId="ADAL" clId="{9BBA9DFD-0A25-4E9C-A492-5F18A8ECC97E}" dt="2023-10-19T05:48:58.219" v="7" actId="20577"/>
        <pc:sldMkLst>
          <pc:docMk/>
          <pc:sldMk cId="2099028892" sldId="623"/>
        </pc:sldMkLst>
      </pc:sldChg>
      <pc:sldChg chg="modNotesTx">
        <pc:chgData name="白石 卓也(ft102209ck)" userId="553a52c3-1fdf-4da3-a984-dc5c159b1850" providerId="ADAL" clId="{9BBA9DFD-0A25-4E9C-A492-5F18A8ECC97E}" dt="2023-10-19T05:49:07.228" v="9" actId="20577"/>
        <pc:sldMkLst>
          <pc:docMk/>
          <pc:sldMk cId="1837044651" sldId="624"/>
        </pc:sldMkLst>
      </pc:sldChg>
      <pc:sldChg chg="modNotesTx">
        <pc:chgData name="白石 卓也(ft102209ck)" userId="553a52c3-1fdf-4da3-a984-dc5c159b1850" providerId="ADAL" clId="{9BBA9DFD-0A25-4E9C-A492-5F18A8ECC97E}" dt="2023-10-19T05:48:51.168" v="5" actId="20577"/>
        <pc:sldMkLst>
          <pc:docMk/>
          <pc:sldMk cId="1800966036" sldId="1482"/>
        </pc:sldMkLst>
      </pc:sldChg>
    </pc:docChg>
  </pc:docChgLst>
  <pc:docChgLst>
    <pc:chgData name="白石 卓也(ft102209ck)" userId="553a52c3-1fdf-4da3-a984-dc5c159b1850" providerId="ADAL" clId="{5315CAAB-8AAA-4A20-8517-E63207E0B148}"/>
    <pc:docChg chg="undo custSel addSld modSld">
      <pc:chgData name="白石 卓也(ft102209ck)" userId="553a52c3-1fdf-4da3-a984-dc5c159b1850" providerId="ADAL" clId="{5315CAAB-8AAA-4A20-8517-E63207E0B148}" dt="2023-12-04T05:42:12.256" v="87" actId="1076"/>
      <pc:docMkLst>
        <pc:docMk/>
      </pc:docMkLst>
      <pc:sldChg chg="delSp modSp add mod">
        <pc:chgData name="白石 卓也(ft102209ck)" userId="553a52c3-1fdf-4da3-a984-dc5c159b1850" providerId="ADAL" clId="{5315CAAB-8AAA-4A20-8517-E63207E0B148}" dt="2023-12-04T05:42:12.256" v="87" actId="1076"/>
        <pc:sldMkLst>
          <pc:docMk/>
          <pc:sldMk cId="1953917693" sldId="463"/>
        </pc:sldMkLst>
        <pc:spChg chg="mod">
          <ac:chgData name="白石 卓也(ft102209ck)" userId="553a52c3-1fdf-4da3-a984-dc5c159b1850" providerId="ADAL" clId="{5315CAAB-8AAA-4A20-8517-E63207E0B148}" dt="2023-12-04T05:42:12.256" v="87" actId="1076"/>
          <ac:spMkLst>
            <pc:docMk/>
            <pc:sldMk cId="1953917693" sldId="463"/>
            <ac:spMk id="3" creationId="{00000000-0000-0000-0000-000000000000}"/>
          </ac:spMkLst>
        </pc:spChg>
        <pc:spChg chg="mod">
          <ac:chgData name="白石 卓也(ft102209ck)" userId="553a52c3-1fdf-4da3-a984-dc5c159b1850" providerId="ADAL" clId="{5315CAAB-8AAA-4A20-8517-E63207E0B148}" dt="2023-12-04T05:42:05.042" v="86" actId="1038"/>
          <ac:spMkLst>
            <pc:docMk/>
            <pc:sldMk cId="1953917693" sldId="463"/>
            <ac:spMk id="20" creationId="{CADDC412-E72B-4687-84E8-82A086B8B538}"/>
          </ac:spMkLst>
        </pc:spChg>
        <pc:spChg chg="mod">
          <ac:chgData name="白石 卓也(ft102209ck)" userId="553a52c3-1fdf-4da3-a984-dc5c159b1850" providerId="ADAL" clId="{5315CAAB-8AAA-4A20-8517-E63207E0B148}" dt="2023-12-04T05:42:05.042" v="86" actId="1038"/>
          <ac:spMkLst>
            <pc:docMk/>
            <pc:sldMk cId="1953917693" sldId="463"/>
            <ac:spMk id="21" creationId="{45356D9A-A17B-4727-B019-BECA819829F0}"/>
          </ac:spMkLst>
        </pc:spChg>
        <pc:spChg chg="mod">
          <ac:chgData name="白石 卓也(ft102209ck)" userId="553a52c3-1fdf-4da3-a984-dc5c159b1850" providerId="ADAL" clId="{5315CAAB-8AAA-4A20-8517-E63207E0B148}" dt="2023-12-04T05:42:05.042" v="86" actId="1038"/>
          <ac:spMkLst>
            <pc:docMk/>
            <pc:sldMk cId="1953917693" sldId="463"/>
            <ac:spMk id="24" creationId="{F477F172-12AE-40B2-84E9-9C62087DAA6F}"/>
          </ac:spMkLst>
        </pc:spChg>
        <pc:spChg chg="del">
          <ac:chgData name="白石 卓也(ft102209ck)" userId="553a52c3-1fdf-4da3-a984-dc5c159b1850" providerId="ADAL" clId="{5315CAAB-8AAA-4A20-8517-E63207E0B148}" dt="2023-12-04T05:40:06.459" v="1" actId="478"/>
          <ac:spMkLst>
            <pc:docMk/>
            <pc:sldMk cId="1953917693" sldId="463"/>
            <ac:spMk id="25" creationId="{00000000-0000-0000-0000-000000000000}"/>
          </ac:spMkLst>
        </pc:spChg>
        <pc:spChg chg="del">
          <ac:chgData name="白石 卓也(ft102209ck)" userId="553a52c3-1fdf-4da3-a984-dc5c159b1850" providerId="ADAL" clId="{5315CAAB-8AAA-4A20-8517-E63207E0B148}" dt="2023-12-04T05:40:06.459" v="1" actId="478"/>
          <ac:spMkLst>
            <pc:docMk/>
            <pc:sldMk cId="1953917693" sldId="463"/>
            <ac:spMk id="29" creationId="{27755398-057D-400D-A7C3-ADBA9CB26807}"/>
          </ac:spMkLst>
        </pc:spChg>
        <pc:spChg chg="del">
          <ac:chgData name="白石 卓也(ft102209ck)" userId="553a52c3-1fdf-4da3-a984-dc5c159b1850" providerId="ADAL" clId="{5315CAAB-8AAA-4A20-8517-E63207E0B148}" dt="2023-12-04T05:40:06.459" v="1" actId="478"/>
          <ac:spMkLst>
            <pc:docMk/>
            <pc:sldMk cId="1953917693" sldId="463"/>
            <ac:spMk id="31" creationId="{389E5D3B-3E8A-4091-94D2-5EE6E490396D}"/>
          </ac:spMkLst>
        </pc:spChg>
        <pc:spChg chg="del">
          <ac:chgData name="白石 卓也(ft102209ck)" userId="553a52c3-1fdf-4da3-a984-dc5c159b1850" providerId="ADAL" clId="{5315CAAB-8AAA-4A20-8517-E63207E0B148}" dt="2023-12-04T05:40:06.459" v="1" actId="478"/>
          <ac:spMkLst>
            <pc:docMk/>
            <pc:sldMk cId="1953917693" sldId="463"/>
            <ac:spMk id="32" creationId="{389E5D3B-3E8A-4091-94D2-5EE6E490396D}"/>
          </ac:spMkLst>
        </pc:spChg>
        <pc:spChg chg="del">
          <ac:chgData name="白石 卓也(ft102209ck)" userId="553a52c3-1fdf-4da3-a984-dc5c159b1850" providerId="ADAL" clId="{5315CAAB-8AAA-4A20-8517-E63207E0B148}" dt="2023-12-04T05:40:06.459" v="1" actId="478"/>
          <ac:spMkLst>
            <pc:docMk/>
            <pc:sldMk cId="1953917693" sldId="463"/>
            <ac:spMk id="33" creationId="{27755398-057D-400D-A7C3-ADBA9CB26807}"/>
          </ac:spMkLst>
        </pc:spChg>
        <pc:grpChg chg="mod">
          <ac:chgData name="白石 卓也(ft102209ck)" userId="553a52c3-1fdf-4da3-a984-dc5c159b1850" providerId="ADAL" clId="{5315CAAB-8AAA-4A20-8517-E63207E0B148}" dt="2023-12-04T05:42:05.042" v="86" actId="1038"/>
          <ac:grpSpMkLst>
            <pc:docMk/>
            <pc:sldMk cId="1953917693" sldId="463"/>
            <ac:grpSpMk id="62" creationId="{255EE71B-EC6F-4073-B0F4-F46265E3BD69}"/>
          </ac:grpSpMkLst>
        </pc:grpChg>
        <pc:graphicFrameChg chg="mod modGraphic">
          <ac:chgData name="白石 卓也(ft102209ck)" userId="553a52c3-1fdf-4da3-a984-dc5c159b1850" providerId="ADAL" clId="{5315CAAB-8AAA-4A20-8517-E63207E0B148}" dt="2023-12-04T05:41:38.504" v="49" actId="1076"/>
          <ac:graphicFrameMkLst>
            <pc:docMk/>
            <pc:sldMk cId="1953917693" sldId="463"/>
            <ac:graphicFrameMk id="23" creationId="{FCB00D47-ACCC-40F4-B47A-72BA77629C55}"/>
          </ac:graphicFrameMkLst>
        </pc:graphicFrameChg>
        <pc:graphicFrameChg chg="mod">
          <ac:chgData name="白石 卓也(ft102209ck)" userId="553a52c3-1fdf-4da3-a984-dc5c159b1850" providerId="ADAL" clId="{5315CAAB-8AAA-4A20-8517-E63207E0B148}" dt="2023-12-04T05:41:52.847" v="53"/>
          <ac:graphicFrameMkLst>
            <pc:docMk/>
            <pc:sldMk cId="1953917693" sldId="463"/>
            <ac:graphicFrameMk id="63" creationId="{4281371B-E7D0-4BBB-9F21-5B3E094D2C9F}"/>
          </ac:graphicFrameMkLst>
        </pc:graphicFrameChg>
        <pc:picChg chg="del">
          <ac:chgData name="白石 卓也(ft102209ck)" userId="553a52c3-1fdf-4da3-a984-dc5c159b1850" providerId="ADAL" clId="{5315CAAB-8AAA-4A20-8517-E63207E0B148}" dt="2023-12-04T05:40:06.459" v="1" actId="478"/>
          <ac:picMkLst>
            <pc:docMk/>
            <pc:sldMk cId="1953917693" sldId="463"/>
            <ac:picMk id="27" creationId="{00000000-0000-0000-0000-000000000000}"/>
          </ac:picMkLst>
        </pc:picChg>
        <pc:cxnChg chg="mod">
          <ac:chgData name="白石 卓也(ft102209ck)" userId="553a52c3-1fdf-4da3-a984-dc5c159b1850" providerId="ADAL" clId="{5315CAAB-8AAA-4A20-8517-E63207E0B148}" dt="2023-12-04T05:42:05.042" v="86" actId="1038"/>
          <ac:cxnSpMkLst>
            <pc:docMk/>
            <pc:sldMk cId="1953917693" sldId="463"/>
            <ac:cxnSpMk id="19" creationId="{1AFECAD3-BB06-4B77-A793-190E4E34A783}"/>
          </ac:cxnSpMkLst>
        </pc:cxnChg>
        <pc:cxnChg chg="del">
          <ac:chgData name="白石 卓也(ft102209ck)" userId="553a52c3-1fdf-4da3-a984-dc5c159b1850" providerId="ADAL" clId="{5315CAAB-8AAA-4A20-8517-E63207E0B148}" dt="2023-12-04T05:40:06.459" v="1" actId="478"/>
          <ac:cxnSpMkLst>
            <pc:docMk/>
            <pc:sldMk cId="1953917693" sldId="463"/>
            <ac:cxnSpMk id="28" creationId="{AC5FD6CB-3E0B-4F93-BF61-A911C5B40322}"/>
          </ac:cxnSpMkLst>
        </pc:cxnChg>
        <pc:cxnChg chg="del">
          <ac:chgData name="白石 卓也(ft102209ck)" userId="553a52c3-1fdf-4da3-a984-dc5c159b1850" providerId="ADAL" clId="{5315CAAB-8AAA-4A20-8517-E63207E0B148}" dt="2023-12-04T05:40:06.459" v="1" actId="478"/>
          <ac:cxnSpMkLst>
            <pc:docMk/>
            <pc:sldMk cId="1953917693" sldId="463"/>
            <ac:cxnSpMk id="30" creationId="{AC5FD6CB-3E0B-4F93-BF61-A911C5B40322}"/>
          </ac:cxnSpMkLst>
        </pc:cxnChg>
      </pc:sldChg>
    </pc:docChg>
  </pc:docChgLst>
  <pc:docChgLst>
    <pc:chgData name="白石 卓也(ft102209ck)" userId="S::ft102209ck@jindai.jp::553a52c3-1fdf-4da3-a984-dc5c159b1850" providerId="AD" clId="Web-{837B1CAF-DAA2-F742-39FF-D2FC316671D6}"/>
    <pc:docChg chg="sldOrd">
      <pc:chgData name="白石 卓也(ft102209ck)" userId="S::ft102209ck@jindai.jp::553a52c3-1fdf-4da3-a984-dc5c159b1850" providerId="AD" clId="Web-{837B1CAF-DAA2-F742-39FF-D2FC316671D6}" dt="2023-10-13T06:52:02.698" v="1"/>
      <pc:docMkLst>
        <pc:docMk/>
      </pc:docMkLst>
      <pc:sldChg chg="ord">
        <pc:chgData name="白石 卓也(ft102209ck)" userId="S::ft102209ck@jindai.jp::553a52c3-1fdf-4da3-a984-dc5c159b1850" providerId="AD" clId="Web-{837B1CAF-DAA2-F742-39FF-D2FC316671D6}" dt="2023-10-13T06:52:02.698" v="1"/>
        <pc:sldMkLst>
          <pc:docMk/>
          <pc:sldMk cId="2166330387" sldId="275"/>
        </pc:sldMkLst>
      </pc:sldChg>
    </pc:docChg>
  </pc:docChgLst>
  <pc:docChgLst>
    <pc:chgData name="白石 卓也(ft102209ck)" userId="553a52c3-1fdf-4da3-a984-dc5c159b1850" providerId="ADAL" clId="{40F76321-8361-4E88-8D07-6CA7CDA4DE9D}"/>
    <pc:docChg chg="undo redo custSel addSld delSld modSld sldOrd">
      <pc:chgData name="白石 卓也(ft102209ck)" userId="553a52c3-1fdf-4da3-a984-dc5c159b1850" providerId="ADAL" clId="{40F76321-8361-4E88-8D07-6CA7CDA4DE9D}" dt="2023-12-04T07:17:10.559" v="358" actId="20577"/>
      <pc:docMkLst>
        <pc:docMk/>
      </pc:docMkLst>
      <pc:sldChg chg="modSp mod">
        <pc:chgData name="白石 卓也(ft102209ck)" userId="553a52c3-1fdf-4da3-a984-dc5c159b1850" providerId="ADAL" clId="{40F76321-8361-4E88-8D07-6CA7CDA4DE9D}" dt="2023-12-04T05:49:10.405" v="16" actId="1076"/>
        <pc:sldMkLst>
          <pc:docMk/>
          <pc:sldMk cId="130807435" sldId="256"/>
        </pc:sldMkLst>
        <pc:spChg chg="mod">
          <ac:chgData name="白石 卓也(ft102209ck)" userId="553a52c3-1fdf-4da3-a984-dc5c159b1850" providerId="ADAL" clId="{40F76321-8361-4E88-8D07-6CA7CDA4DE9D}" dt="2023-12-04T05:49:10.405" v="16" actId="1076"/>
          <ac:spMkLst>
            <pc:docMk/>
            <pc:sldMk cId="130807435" sldId="256"/>
            <ac:spMk id="2" creationId="{00000000-0000-0000-0000-000000000000}"/>
          </ac:spMkLst>
        </pc:spChg>
        <pc:spChg chg="mod">
          <ac:chgData name="白石 卓也(ft102209ck)" userId="553a52c3-1fdf-4da3-a984-dc5c159b1850" providerId="ADAL" clId="{40F76321-8361-4E88-8D07-6CA7CDA4DE9D}" dt="2023-12-04T05:49:00.312" v="13" actId="403"/>
          <ac:spMkLst>
            <pc:docMk/>
            <pc:sldMk cId="130807435" sldId="256"/>
            <ac:spMk id="3" creationId="{00000000-0000-0000-0000-000000000000}"/>
          </ac:spMkLst>
        </pc:spChg>
      </pc:sldChg>
      <pc:sldChg chg="add">
        <pc:chgData name="白石 卓也(ft102209ck)" userId="553a52c3-1fdf-4da3-a984-dc5c159b1850" providerId="ADAL" clId="{40F76321-8361-4E88-8D07-6CA7CDA4DE9D}" dt="2023-12-04T06:17:46.728" v="101"/>
        <pc:sldMkLst>
          <pc:docMk/>
          <pc:sldMk cId="3899705002" sldId="284"/>
        </pc:sldMkLst>
      </pc:sldChg>
      <pc:sldChg chg="add">
        <pc:chgData name="白石 卓也(ft102209ck)" userId="553a52c3-1fdf-4da3-a984-dc5c159b1850" providerId="ADAL" clId="{40F76321-8361-4E88-8D07-6CA7CDA4DE9D}" dt="2023-12-04T06:17:46.728" v="101"/>
        <pc:sldMkLst>
          <pc:docMk/>
          <pc:sldMk cId="3225685929" sldId="298"/>
        </pc:sldMkLst>
      </pc:sldChg>
      <pc:sldChg chg="modSp add mod ord">
        <pc:chgData name="白石 卓也(ft102209ck)" userId="553a52c3-1fdf-4da3-a984-dc5c159b1850" providerId="ADAL" clId="{40F76321-8361-4E88-8D07-6CA7CDA4DE9D}" dt="2023-12-04T05:52:31.444" v="33" actId="20577"/>
        <pc:sldMkLst>
          <pc:docMk/>
          <pc:sldMk cId="482002381" sldId="360"/>
        </pc:sldMkLst>
        <pc:spChg chg="mod">
          <ac:chgData name="白石 卓也(ft102209ck)" userId="553a52c3-1fdf-4da3-a984-dc5c159b1850" providerId="ADAL" clId="{40F76321-8361-4E88-8D07-6CA7CDA4DE9D}" dt="2023-12-04T05:52:31.444" v="33" actId="20577"/>
          <ac:spMkLst>
            <pc:docMk/>
            <pc:sldMk cId="482002381" sldId="360"/>
            <ac:spMk id="15" creationId="{00000000-0000-0000-0000-000000000000}"/>
          </ac:spMkLst>
        </pc:spChg>
      </pc:sldChg>
      <pc:sldChg chg="add">
        <pc:chgData name="白石 卓也(ft102209ck)" userId="553a52c3-1fdf-4da3-a984-dc5c159b1850" providerId="ADAL" clId="{40F76321-8361-4E88-8D07-6CA7CDA4DE9D}" dt="2023-12-04T06:17:46.728" v="101"/>
        <pc:sldMkLst>
          <pc:docMk/>
          <pc:sldMk cId="4268110603" sldId="361"/>
        </pc:sldMkLst>
      </pc:sldChg>
      <pc:sldChg chg="modSp add mod">
        <pc:chgData name="白石 卓也(ft102209ck)" userId="553a52c3-1fdf-4da3-a984-dc5c159b1850" providerId="ADAL" clId="{40F76321-8361-4E88-8D07-6CA7CDA4DE9D}" dt="2023-12-04T07:17:10.559" v="358" actId="20577"/>
        <pc:sldMkLst>
          <pc:docMk/>
          <pc:sldMk cId="160540479" sldId="372"/>
        </pc:sldMkLst>
        <pc:spChg chg="mod">
          <ac:chgData name="白石 卓也(ft102209ck)" userId="553a52c3-1fdf-4da3-a984-dc5c159b1850" providerId="ADAL" clId="{40F76321-8361-4E88-8D07-6CA7CDA4DE9D}" dt="2023-12-04T07:17:03.426" v="357" actId="20577"/>
          <ac:spMkLst>
            <pc:docMk/>
            <pc:sldMk cId="160540479" sldId="372"/>
            <ac:spMk id="16" creationId="{00000000-0000-0000-0000-000000000000}"/>
          </ac:spMkLst>
        </pc:spChg>
        <pc:spChg chg="mod">
          <ac:chgData name="白石 卓也(ft102209ck)" userId="553a52c3-1fdf-4da3-a984-dc5c159b1850" providerId="ADAL" clId="{40F76321-8361-4E88-8D07-6CA7CDA4DE9D}" dt="2023-12-04T07:17:10.559" v="358" actId="20577"/>
          <ac:spMkLst>
            <pc:docMk/>
            <pc:sldMk cId="160540479" sldId="372"/>
            <ac:spMk id="29" creationId="{00000000-0000-0000-0000-000000000000}"/>
          </ac:spMkLst>
        </pc:spChg>
      </pc:sldChg>
      <pc:sldChg chg="addSp delSp modSp mod">
        <pc:chgData name="白石 卓也(ft102209ck)" userId="553a52c3-1fdf-4da3-a984-dc5c159b1850" providerId="ADAL" clId="{40F76321-8361-4E88-8D07-6CA7CDA4DE9D}" dt="2023-12-04T07:06:09.007" v="347" actId="1036"/>
        <pc:sldMkLst>
          <pc:docMk/>
          <pc:sldMk cId="4253133669" sldId="381"/>
        </pc:sldMkLst>
        <pc:spChg chg="add mod">
          <ac:chgData name="白石 卓也(ft102209ck)" userId="553a52c3-1fdf-4da3-a984-dc5c159b1850" providerId="ADAL" clId="{40F76321-8361-4E88-8D07-6CA7CDA4DE9D}" dt="2023-12-04T07:06:08.953" v="346" actId="14100"/>
          <ac:spMkLst>
            <pc:docMk/>
            <pc:sldMk cId="4253133669" sldId="381"/>
            <ac:spMk id="6" creationId="{3BCBE17C-F4B7-C414-7D07-8CEF561E0985}"/>
          </ac:spMkLst>
        </pc:spChg>
        <pc:spChg chg="mod ord">
          <ac:chgData name="白石 卓也(ft102209ck)" userId="553a52c3-1fdf-4da3-a984-dc5c159b1850" providerId="ADAL" clId="{40F76321-8361-4E88-8D07-6CA7CDA4DE9D}" dt="2023-12-04T07:06:09.007" v="347" actId="1036"/>
          <ac:spMkLst>
            <pc:docMk/>
            <pc:sldMk cId="4253133669" sldId="381"/>
            <ac:spMk id="7" creationId="{4DB984F9-0748-4BC4-CDBD-8AE771F9222E}"/>
          </ac:spMkLst>
        </pc:spChg>
        <pc:spChg chg="del mod">
          <ac:chgData name="白石 卓也(ft102209ck)" userId="553a52c3-1fdf-4da3-a984-dc5c159b1850" providerId="ADAL" clId="{40F76321-8361-4E88-8D07-6CA7CDA4DE9D}" dt="2023-12-04T06:35:46.790" v="163" actId="478"/>
          <ac:spMkLst>
            <pc:docMk/>
            <pc:sldMk cId="4253133669" sldId="381"/>
            <ac:spMk id="8" creationId="{B75A2B21-BA01-39AD-A801-1C60B9705639}"/>
          </ac:spMkLst>
        </pc:spChg>
        <pc:spChg chg="mod">
          <ac:chgData name="白石 卓也(ft102209ck)" userId="553a52c3-1fdf-4da3-a984-dc5c159b1850" providerId="ADAL" clId="{40F76321-8361-4E88-8D07-6CA7CDA4DE9D}" dt="2023-12-04T06:41:43.944" v="275" actId="1076"/>
          <ac:spMkLst>
            <pc:docMk/>
            <pc:sldMk cId="4253133669" sldId="381"/>
            <ac:spMk id="9" creationId="{077A20E1-FF23-AE76-8EB9-5017CFA8C857}"/>
          </ac:spMkLst>
        </pc:spChg>
        <pc:spChg chg="add del mod">
          <ac:chgData name="白石 卓也(ft102209ck)" userId="553a52c3-1fdf-4da3-a984-dc5c159b1850" providerId="ADAL" clId="{40F76321-8361-4E88-8D07-6CA7CDA4DE9D}" dt="2023-12-04T06:42:39.582" v="284" actId="478"/>
          <ac:spMkLst>
            <pc:docMk/>
            <pc:sldMk cId="4253133669" sldId="381"/>
            <ac:spMk id="11" creationId="{4B3E1898-20D8-7F77-38AD-46A45BA9F015}"/>
          </ac:spMkLst>
        </pc:spChg>
        <pc:spChg chg="mod">
          <ac:chgData name="白石 卓也(ft102209ck)" userId="553a52c3-1fdf-4da3-a984-dc5c159b1850" providerId="ADAL" clId="{40F76321-8361-4E88-8D07-6CA7CDA4DE9D}" dt="2023-12-04T06:42:01.341" v="279" actId="1076"/>
          <ac:spMkLst>
            <pc:docMk/>
            <pc:sldMk cId="4253133669" sldId="381"/>
            <ac:spMk id="13" creationId="{86C2DEF0-CDBD-37DD-CCA5-2AFDB259EA12}"/>
          </ac:spMkLst>
        </pc:spChg>
        <pc:spChg chg="add del mod">
          <ac:chgData name="白石 卓也(ft102209ck)" userId="553a52c3-1fdf-4da3-a984-dc5c159b1850" providerId="ADAL" clId="{40F76321-8361-4E88-8D07-6CA7CDA4DE9D}" dt="2023-12-04T07:06:08.407" v="331" actId="478"/>
          <ac:spMkLst>
            <pc:docMk/>
            <pc:sldMk cId="4253133669" sldId="381"/>
            <ac:spMk id="15" creationId="{DD0D3354-E386-35FB-7A71-C2CD400203D3}"/>
          </ac:spMkLst>
        </pc:spChg>
        <pc:picChg chg="mod">
          <ac:chgData name="白石 卓也(ft102209ck)" userId="553a52c3-1fdf-4da3-a984-dc5c159b1850" providerId="ADAL" clId="{40F76321-8361-4E88-8D07-6CA7CDA4DE9D}" dt="2023-12-04T06:43:19.766" v="291" actId="1076"/>
          <ac:picMkLst>
            <pc:docMk/>
            <pc:sldMk cId="4253133669" sldId="381"/>
            <ac:picMk id="16" creationId="{05AF7089-C9EC-FCB3-8911-E18822FCA555}"/>
          </ac:picMkLst>
        </pc:picChg>
        <pc:cxnChg chg="del mod">
          <ac:chgData name="白石 卓也(ft102209ck)" userId="553a52c3-1fdf-4da3-a984-dc5c159b1850" providerId="ADAL" clId="{40F76321-8361-4E88-8D07-6CA7CDA4DE9D}" dt="2023-12-04T06:36:32.715" v="179" actId="478"/>
          <ac:cxnSpMkLst>
            <pc:docMk/>
            <pc:sldMk cId="4253133669" sldId="381"/>
            <ac:cxnSpMk id="5" creationId="{E3365BBC-591B-C4A2-75A9-ED2622E2B9FF}"/>
          </ac:cxnSpMkLst>
        </pc:cxnChg>
        <pc:cxnChg chg="mod">
          <ac:chgData name="白石 卓也(ft102209ck)" userId="553a52c3-1fdf-4da3-a984-dc5c159b1850" providerId="ADAL" clId="{40F76321-8361-4E88-8D07-6CA7CDA4DE9D}" dt="2023-12-04T06:41:45.942" v="276" actId="1076"/>
          <ac:cxnSpMkLst>
            <pc:docMk/>
            <pc:sldMk cId="4253133669" sldId="381"/>
            <ac:cxnSpMk id="12" creationId="{ADDF158E-6C16-A6F6-EC29-AB140D7B7213}"/>
          </ac:cxnSpMkLst>
        </pc:cxnChg>
        <pc:cxnChg chg="add del mod">
          <ac:chgData name="白石 卓也(ft102209ck)" userId="553a52c3-1fdf-4da3-a984-dc5c159b1850" providerId="ADAL" clId="{40F76321-8361-4E88-8D07-6CA7CDA4DE9D}" dt="2023-12-04T07:06:08.760" v="341" actId="1035"/>
          <ac:cxnSpMkLst>
            <pc:docMk/>
            <pc:sldMk cId="4253133669" sldId="381"/>
            <ac:cxnSpMk id="19" creationId="{FB744361-0D19-B232-D6B6-0AA82F5C73D3}"/>
          </ac:cxnSpMkLst>
        </pc:cxnChg>
      </pc:sldChg>
      <pc:sldChg chg="add">
        <pc:chgData name="白石 卓也(ft102209ck)" userId="553a52c3-1fdf-4da3-a984-dc5c159b1850" providerId="ADAL" clId="{40F76321-8361-4E88-8D07-6CA7CDA4DE9D}" dt="2023-12-04T06:18:34.587" v="104"/>
        <pc:sldMkLst>
          <pc:docMk/>
          <pc:sldMk cId="3880459240" sldId="421"/>
        </pc:sldMkLst>
      </pc:sldChg>
      <pc:sldChg chg="modSp mod">
        <pc:chgData name="白石 卓也(ft102209ck)" userId="553a52c3-1fdf-4da3-a984-dc5c159b1850" providerId="ADAL" clId="{40F76321-8361-4E88-8D07-6CA7CDA4DE9D}" dt="2023-12-04T06:24:58.625" v="111" actId="1076"/>
        <pc:sldMkLst>
          <pc:docMk/>
          <pc:sldMk cId="1020032896" sldId="446"/>
        </pc:sldMkLst>
        <pc:spChg chg="mod">
          <ac:chgData name="白石 卓也(ft102209ck)" userId="553a52c3-1fdf-4da3-a984-dc5c159b1850" providerId="ADAL" clId="{40F76321-8361-4E88-8D07-6CA7CDA4DE9D}" dt="2023-12-04T06:24:58.625" v="111" actId="1076"/>
          <ac:spMkLst>
            <pc:docMk/>
            <pc:sldMk cId="1020032896" sldId="446"/>
            <ac:spMk id="3" creationId="{00000000-0000-0000-0000-000000000000}"/>
          </ac:spMkLst>
        </pc:spChg>
        <pc:spChg chg="mod">
          <ac:chgData name="白石 卓也(ft102209ck)" userId="553a52c3-1fdf-4da3-a984-dc5c159b1850" providerId="ADAL" clId="{40F76321-8361-4E88-8D07-6CA7CDA4DE9D}" dt="2023-12-04T06:24:35.532" v="108" actId="14100"/>
          <ac:spMkLst>
            <pc:docMk/>
            <pc:sldMk cId="1020032896" sldId="446"/>
            <ac:spMk id="44" creationId="{E4FF1785-0EF8-455A-93CB-B84B7614ACD9}"/>
          </ac:spMkLst>
        </pc:spChg>
        <pc:spChg chg="mod">
          <ac:chgData name="白石 卓也(ft102209ck)" userId="553a52c3-1fdf-4da3-a984-dc5c159b1850" providerId="ADAL" clId="{40F76321-8361-4E88-8D07-6CA7CDA4DE9D}" dt="2023-12-04T06:24:30.708" v="106" actId="1076"/>
          <ac:spMkLst>
            <pc:docMk/>
            <pc:sldMk cId="1020032896" sldId="446"/>
            <ac:spMk id="45" creationId="{51FCF8AD-29BE-44F7-92E0-9652544CD231}"/>
          </ac:spMkLst>
        </pc:spChg>
        <pc:picChg chg="mod">
          <ac:chgData name="白石 卓也(ft102209ck)" userId="553a52c3-1fdf-4da3-a984-dc5c159b1850" providerId="ADAL" clId="{40F76321-8361-4E88-8D07-6CA7CDA4DE9D}" dt="2023-12-04T06:24:53.241" v="110" actId="14100"/>
          <ac:picMkLst>
            <pc:docMk/>
            <pc:sldMk cId="1020032896" sldId="446"/>
            <ac:picMk id="39" creationId="{89C98EDC-0DD5-4DBB-918A-210E16C0A28E}"/>
          </ac:picMkLst>
        </pc:picChg>
      </pc:sldChg>
      <pc:sldChg chg="modSp mod">
        <pc:chgData name="白石 卓也(ft102209ck)" userId="553a52c3-1fdf-4da3-a984-dc5c159b1850" providerId="ADAL" clId="{40F76321-8361-4E88-8D07-6CA7CDA4DE9D}" dt="2023-12-04T07:06:08.930" v="345" actId="1076"/>
        <pc:sldMkLst>
          <pc:docMk/>
          <pc:sldMk cId="1953917693" sldId="463"/>
        </pc:sldMkLst>
        <pc:spChg chg="mod">
          <ac:chgData name="白石 卓也(ft102209ck)" userId="553a52c3-1fdf-4da3-a984-dc5c159b1850" providerId="ADAL" clId="{40F76321-8361-4E88-8D07-6CA7CDA4DE9D}" dt="2023-12-04T06:33:55.845" v="131" actId="1076"/>
          <ac:spMkLst>
            <pc:docMk/>
            <pc:sldMk cId="1953917693" sldId="463"/>
            <ac:spMk id="20" creationId="{CADDC412-E72B-4687-84E8-82A086B8B538}"/>
          </ac:spMkLst>
        </pc:spChg>
        <pc:spChg chg="mod">
          <ac:chgData name="白石 卓也(ft102209ck)" userId="553a52c3-1fdf-4da3-a984-dc5c159b1850" providerId="ADAL" clId="{40F76321-8361-4E88-8D07-6CA7CDA4DE9D}" dt="2023-12-04T06:33:52.198" v="130" actId="1076"/>
          <ac:spMkLst>
            <pc:docMk/>
            <pc:sldMk cId="1953917693" sldId="463"/>
            <ac:spMk id="21" creationId="{45356D9A-A17B-4727-B019-BECA819829F0}"/>
          </ac:spMkLst>
        </pc:spChg>
        <pc:spChg chg="mod">
          <ac:chgData name="白石 卓也(ft102209ck)" userId="553a52c3-1fdf-4da3-a984-dc5c159b1850" providerId="ADAL" clId="{40F76321-8361-4E88-8D07-6CA7CDA4DE9D}" dt="2023-12-04T05:55:37.337" v="96" actId="1038"/>
          <ac:spMkLst>
            <pc:docMk/>
            <pc:sldMk cId="1953917693" sldId="463"/>
            <ac:spMk id="22" creationId="{00000000-0000-0000-0000-000000000000}"/>
          </ac:spMkLst>
        </pc:spChg>
        <pc:spChg chg="mod">
          <ac:chgData name="白石 卓也(ft102209ck)" userId="553a52c3-1fdf-4da3-a984-dc5c159b1850" providerId="ADAL" clId="{40F76321-8361-4E88-8D07-6CA7CDA4DE9D}" dt="2023-12-04T07:06:08.917" v="344" actId="1076"/>
          <ac:spMkLst>
            <pc:docMk/>
            <pc:sldMk cId="1953917693" sldId="463"/>
            <ac:spMk id="24" creationId="{F477F172-12AE-40B2-84E9-9C62087DAA6F}"/>
          </ac:spMkLst>
        </pc:spChg>
        <pc:spChg chg="mod">
          <ac:chgData name="白石 卓也(ft102209ck)" userId="553a52c3-1fdf-4da3-a984-dc5c159b1850" providerId="ADAL" clId="{40F76321-8361-4E88-8D07-6CA7CDA4DE9D}" dt="2023-12-04T07:06:08.930" v="345" actId="1076"/>
          <ac:spMkLst>
            <pc:docMk/>
            <pc:sldMk cId="1953917693" sldId="463"/>
            <ac:spMk id="65" creationId="{F477F172-12AE-40B2-84E9-9C62087DAA6F}"/>
          </ac:spMkLst>
        </pc:spChg>
        <pc:spChg chg="mod">
          <ac:chgData name="白石 卓也(ft102209ck)" userId="553a52c3-1fdf-4da3-a984-dc5c159b1850" providerId="ADAL" clId="{40F76321-8361-4E88-8D07-6CA7CDA4DE9D}" dt="2023-12-04T05:55:09.099" v="74" actId="1035"/>
          <ac:spMkLst>
            <pc:docMk/>
            <pc:sldMk cId="1953917693" sldId="463"/>
            <ac:spMk id="66" creationId="{4A26A9A5-67D6-41DD-B6F3-E8788D39C220}"/>
          </ac:spMkLst>
        </pc:spChg>
        <pc:spChg chg="mod">
          <ac:chgData name="白石 卓也(ft102209ck)" userId="553a52c3-1fdf-4da3-a984-dc5c159b1850" providerId="ADAL" clId="{40F76321-8361-4E88-8D07-6CA7CDA4DE9D}" dt="2023-12-04T05:55:00.507" v="69" actId="1076"/>
          <ac:spMkLst>
            <pc:docMk/>
            <pc:sldMk cId="1953917693" sldId="463"/>
            <ac:spMk id="67" creationId="{BD15AB05-3D22-47F6-A492-EEA813C4008C}"/>
          </ac:spMkLst>
        </pc:spChg>
        <pc:grpChg chg="mod">
          <ac:chgData name="白石 卓也(ft102209ck)" userId="553a52c3-1fdf-4da3-a984-dc5c159b1850" providerId="ADAL" clId="{40F76321-8361-4E88-8D07-6CA7CDA4DE9D}" dt="2023-12-04T06:33:39.215" v="125" actId="1038"/>
          <ac:grpSpMkLst>
            <pc:docMk/>
            <pc:sldMk cId="1953917693" sldId="463"/>
            <ac:grpSpMk id="62" creationId="{255EE71B-EC6F-4073-B0F4-F46265E3BD69}"/>
          </ac:grpSpMkLst>
        </pc:grpChg>
        <pc:graphicFrameChg chg="mod">
          <ac:chgData name="白石 卓也(ft102209ck)" userId="553a52c3-1fdf-4da3-a984-dc5c159b1850" providerId="ADAL" clId="{40F76321-8361-4E88-8D07-6CA7CDA4DE9D}" dt="2023-12-04T06:34:12.458" v="133"/>
          <ac:graphicFrameMkLst>
            <pc:docMk/>
            <pc:sldMk cId="1953917693" sldId="463"/>
            <ac:graphicFrameMk id="63" creationId="{4281371B-E7D0-4BBB-9F21-5B3E094D2C9F}"/>
          </ac:graphicFrameMkLst>
        </pc:graphicFrameChg>
        <pc:cxnChg chg="mod">
          <ac:chgData name="白石 卓也(ft102209ck)" userId="553a52c3-1fdf-4da3-a984-dc5c159b1850" providerId="ADAL" clId="{40F76321-8361-4E88-8D07-6CA7CDA4DE9D}" dt="2023-12-04T06:33:49.302" v="129" actId="1037"/>
          <ac:cxnSpMkLst>
            <pc:docMk/>
            <pc:sldMk cId="1953917693" sldId="463"/>
            <ac:cxnSpMk id="19" creationId="{1AFECAD3-BB06-4B77-A793-190E4E34A783}"/>
          </ac:cxnSpMkLst>
        </pc:cxnChg>
      </pc:sldChg>
      <pc:sldChg chg="delSp modSp mod">
        <pc:chgData name="白石 卓也(ft102209ck)" userId="553a52c3-1fdf-4da3-a984-dc5c159b1850" providerId="ADAL" clId="{40F76321-8361-4E88-8D07-6CA7CDA4DE9D}" dt="2023-12-04T07:15:02.103" v="356" actId="1076"/>
        <pc:sldMkLst>
          <pc:docMk/>
          <pc:sldMk cId="2744665310" sldId="622"/>
        </pc:sldMkLst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11" creationId="{BC3F7924-4C1B-74C7-F398-7F7AB74D03F8}"/>
          </ac:spMkLst>
        </pc:spChg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12" creationId="{C8194719-7255-BEBF-89E6-30775DCD5A5E}"/>
          </ac:spMkLst>
        </pc:spChg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13" creationId="{554DFA20-33DB-180B-EDB4-B76BFE71C242}"/>
          </ac:spMkLst>
        </pc:spChg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14" creationId="{EA0F0532-1F37-6B1E-7EA2-B8E92554FA36}"/>
          </ac:spMkLst>
        </pc:spChg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17" creationId="{4B519652-2AC1-BE4C-16C5-3C748BE93001}"/>
          </ac:spMkLst>
        </pc:spChg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18" creationId="{C5B9FAE2-26EC-1FD2-39B2-E2FC9416E093}"/>
          </ac:spMkLst>
        </pc:spChg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19" creationId="{45685FDA-25E9-EC0C-1644-643C447DC843}"/>
          </ac:spMkLst>
        </pc:spChg>
        <pc:spChg chg="mod">
          <ac:chgData name="白石 卓也(ft102209ck)" userId="553a52c3-1fdf-4da3-a984-dc5c159b1850" providerId="ADAL" clId="{40F76321-8361-4E88-8D07-6CA7CDA4DE9D}" dt="2023-12-04T07:06:24.999" v="351" actId="20577"/>
          <ac:spMkLst>
            <pc:docMk/>
            <pc:sldMk cId="2744665310" sldId="622"/>
            <ac:spMk id="20" creationId="{7535135D-8F90-5F89-C87B-57C1B9B8E9BB}"/>
          </ac:spMkLst>
        </pc:spChg>
        <pc:spChg chg="del">
          <ac:chgData name="白石 卓也(ft102209ck)" userId="553a52c3-1fdf-4da3-a984-dc5c159b1850" providerId="ADAL" clId="{40F76321-8361-4E88-8D07-6CA7CDA4DE9D}" dt="2023-12-04T07:06:29.547" v="352" actId="478"/>
          <ac:spMkLst>
            <pc:docMk/>
            <pc:sldMk cId="2744665310" sldId="622"/>
            <ac:spMk id="31" creationId="{0BA879F3-3A20-0C0B-8472-33DABBAECF49}"/>
          </ac:spMkLst>
        </pc:spChg>
        <pc:spChg chg="mod">
          <ac:chgData name="白石 卓也(ft102209ck)" userId="553a52c3-1fdf-4da3-a984-dc5c159b1850" providerId="ADAL" clId="{40F76321-8361-4E88-8D07-6CA7CDA4DE9D}" dt="2023-12-04T07:15:02.103" v="356" actId="1076"/>
          <ac:spMkLst>
            <pc:docMk/>
            <pc:sldMk cId="2744665310" sldId="622"/>
            <ac:spMk id="38" creationId="{965F6A13-D9E4-025A-43A8-06405309ED7F}"/>
          </ac:spMkLst>
        </pc:spChg>
        <pc:spChg chg="del">
          <ac:chgData name="白石 卓也(ft102209ck)" userId="553a52c3-1fdf-4da3-a984-dc5c159b1850" providerId="ADAL" clId="{40F76321-8361-4E88-8D07-6CA7CDA4DE9D}" dt="2023-12-04T07:06:38.260" v="354" actId="478"/>
          <ac:spMkLst>
            <pc:docMk/>
            <pc:sldMk cId="2744665310" sldId="622"/>
            <ac:spMk id="41" creationId="{8A5D60F2-98EC-F594-71DD-80DC4C1339C6}"/>
          </ac:spMkLst>
        </pc:spChg>
        <pc:spChg chg="del">
          <ac:chgData name="白石 卓也(ft102209ck)" userId="553a52c3-1fdf-4da3-a984-dc5c159b1850" providerId="ADAL" clId="{40F76321-8361-4E88-8D07-6CA7CDA4DE9D}" dt="2023-12-04T07:06:38.260" v="354" actId="478"/>
          <ac:spMkLst>
            <pc:docMk/>
            <pc:sldMk cId="2744665310" sldId="622"/>
            <ac:spMk id="42" creationId="{F164FE87-0CFD-C2BC-B1C0-AC6BDB756A00}"/>
          </ac:spMkLst>
        </pc:spChg>
        <pc:spChg chg="del">
          <ac:chgData name="白石 卓也(ft102209ck)" userId="553a52c3-1fdf-4da3-a984-dc5c159b1850" providerId="ADAL" clId="{40F76321-8361-4E88-8D07-6CA7CDA4DE9D}" dt="2023-12-04T07:06:32.514" v="353" actId="478"/>
          <ac:spMkLst>
            <pc:docMk/>
            <pc:sldMk cId="2744665310" sldId="622"/>
            <ac:spMk id="43" creationId="{3AB73E6C-D39C-BCA5-8E04-44D24CCF80E4}"/>
          </ac:spMkLst>
        </pc:spChg>
        <pc:picChg chg="mod">
          <ac:chgData name="白石 卓也(ft102209ck)" userId="553a52c3-1fdf-4da3-a984-dc5c159b1850" providerId="ADAL" clId="{40F76321-8361-4E88-8D07-6CA7CDA4DE9D}" dt="2023-12-04T07:15:02.103" v="356" actId="1076"/>
          <ac:picMkLst>
            <pc:docMk/>
            <pc:sldMk cId="2744665310" sldId="622"/>
            <ac:picMk id="35" creationId="{C7C4FD42-900A-7136-ADC3-A07DBC61B0E3}"/>
          </ac:picMkLst>
        </pc:picChg>
        <pc:picChg chg="mod">
          <ac:chgData name="白石 卓也(ft102209ck)" userId="553a52c3-1fdf-4da3-a984-dc5c159b1850" providerId="ADAL" clId="{40F76321-8361-4E88-8D07-6CA7CDA4DE9D}" dt="2023-12-04T07:15:02.103" v="356" actId="1076"/>
          <ac:picMkLst>
            <pc:docMk/>
            <pc:sldMk cId="2744665310" sldId="622"/>
            <ac:picMk id="37" creationId="{F0535E8C-877C-7056-8602-A936AD8F2586}"/>
          </ac:picMkLst>
        </pc:picChg>
        <pc:picChg chg="mod">
          <ac:chgData name="白石 卓也(ft102209ck)" userId="553a52c3-1fdf-4da3-a984-dc5c159b1850" providerId="ADAL" clId="{40F76321-8361-4E88-8D07-6CA7CDA4DE9D}" dt="2023-12-04T07:15:02.103" v="356" actId="1076"/>
          <ac:picMkLst>
            <pc:docMk/>
            <pc:sldMk cId="2744665310" sldId="622"/>
            <ac:picMk id="39" creationId="{DA55B0D4-20B4-2C84-E8A4-CCE4B2F251DF}"/>
          </ac:picMkLst>
        </pc:picChg>
        <pc:picChg chg="mod">
          <ac:chgData name="白石 卓也(ft102209ck)" userId="553a52c3-1fdf-4da3-a984-dc5c159b1850" providerId="ADAL" clId="{40F76321-8361-4E88-8D07-6CA7CDA4DE9D}" dt="2023-12-04T07:15:02.103" v="356" actId="1076"/>
          <ac:picMkLst>
            <pc:docMk/>
            <pc:sldMk cId="2744665310" sldId="622"/>
            <ac:picMk id="45" creationId="{0E4EC50C-F4AF-B861-B816-60A9510212C8}"/>
          </ac:picMkLst>
        </pc:picChg>
        <pc:cxnChg chg="mod">
          <ac:chgData name="白石 卓也(ft102209ck)" userId="553a52c3-1fdf-4da3-a984-dc5c159b1850" providerId="ADAL" clId="{40F76321-8361-4E88-8D07-6CA7CDA4DE9D}" dt="2023-12-04T07:15:02.103" v="356" actId="1076"/>
          <ac:cxnSpMkLst>
            <pc:docMk/>
            <pc:sldMk cId="2744665310" sldId="622"/>
            <ac:cxnSpMk id="15" creationId="{03F639E6-1A1D-F9A2-A2AD-172530335D35}"/>
          </ac:cxnSpMkLst>
        </pc:cxnChg>
        <pc:cxnChg chg="mod">
          <ac:chgData name="白石 卓也(ft102209ck)" userId="553a52c3-1fdf-4da3-a984-dc5c159b1850" providerId="ADAL" clId="{40F76321-8361-4E88-8D07-6CA7CDA4DE9D}" dt="2023-12-04T07:15:02.103" v="356" actId="1076"/>
          <ac:cxnSpMkLst>
            <pc:docMk/>
            <pc:sldMk cId="2744665310" sldId="622"/>
            <ac:cxnSpMk id="16" creationId="{BEC8B87E-1B43-FB3B-C416-4D997859638A}"/>
          </ac:cxnSpMkLst>
        </pc:cxnChg>
        <pc:cxnChg chg="del">
          <ac:chgData name="白石 卓也(ft102209ck)" userId="553a52c3-1fdf-4da3-a984-dc5c159b1850" providerId="ADAL" clId="{40F76321-8361-4E88-8D07-6CA7CDA4DE9D}" dt="2023-12-04T07:06:38.260" v="354" actId="478"/>
          <ac:cxnSpMkLst>
            <pc:docMk/>
            <pc:sldMk cId="2744665310" sldId="622"/>
            <ac:cxnSpMk id="40" creationId="{A8AE3A8A-D05E-B206-FE6B-7F1C37FD5F93}"/>
          </ac:cxnSpMkLst>
        </pc:cxnChg>
      </pc:sldChg>
      <pc:sldChg chg="del">
        <pc:chgData name="白石 卓也(ft102209ck)" userId="553a52c3-1fdf-4da3-a984-dc5c159b1850" providerId="ADAL" clId="{40F76321-8361-4E88-8D07-6CA7CDA4DE9D}" dt="2023-12-04T07:14:52.964" v="355" actId="47"/>
        <pc:sldMkLst>
          <pc:docMk/>
          <pc:sldMk cId="2099028892" sldId="623"/>
        </pc:sldMkLst>
      </pc:sldChg>
      <pc:sldChg chg="modSp mod">
        <pc:chgData name="白石 卓也(ft102209ck)" userId="553a52c3-1fdf-4da3-a984-dc5c159b1850" providerId="ADAL" clId="{40F76321-8361-4E88-8D07-6CA7CDA4DE9D}" dt="2023-12-04T06:07:59.100" v="99" actId="1076"/>
        <pc:sldMkLst>
          <pc:docMk/>
          <pc:sldMk cId="1837044651" sldId="624"/>
        </pc:sldMkLst>
        <pc:spChg chg="mod">
          <ac:chgData name="白石 卓也(ft102209ck)" userId="553a52c3-1fdf-4da3-a984-dc5c159b1850" providerId="ADAL" clId="{40F76321-8361-4E88-8D07-6CA7CDA4DE9D}" dt="2023-12-04T06:07:59.100" v="99" actId="1076"/>
          <ac:spMkLst>
            <pc:docMk/>
            <pc:sldMk cId="1837044651" sldId="624"/>
            <ac:spMk id="9" creationId="{376482C4-7CD6-07A1-B013-1EC2336156D5}"/>
          </ac:spMkLst>
        </pc:spChg>
      </pc:sldChg>
      <pc:sldChg chg="modSp mod ord">
        <pc:chgData name="白石 卓也(ft102209ck)" userId="553a52c3-1fdf-4da3-a984-dc5c159b1850" providerId="ADAL" clId="{40F76321-8361-4E88-8D07-6CA7CDA4DE9D}" dt="2023-12-04T06:30:24.044" v="117" actId="1076"/>
        <pc:sldMkLst>
          <pc:docMk/>
          <pc:sldMk cId="1800966036" sldId="1482"/>
        </pc:sldMkLst>
        <pc:spChg chg="mod">
          <ac:chgData name="白石 卓也(ft102209ck)" userId="553a52c3-1fdf-4da3-a984-dc5c159b1850" providerId="ADAL" clId="{40F76321-8361-4E88-8D07-6CA7CDA4DE9D}" dt="2023-12-04T06:30:24.044" v="117" actId="1076"/>
          <ac:spMkLst>
            <pc:docMk/>
            <pc:sldMk cId="1800966036" sldId="1482"/>
            <ac:spMk id="7" creationId="{571073C0-AE29-0484-0AA2-D405A70DEEC4}"/>
          </ac:spMkLst>
        </pc:spChg>
        <pc:spChg chg="mod">
          <ac:chgData name="白石 卓也(ft102209ck)" userId="553a52c3-1fdf-4da3-a984-dc5c159b1850" providerId="ADAL" clId="{40F76321-8361-4E88-8D07-6CA7CDA4DE9D}" dt="2023-12-04T06:30:12.878" v="113" actId="14100"/>
          <ac:spMkLst>
            <pc:docMk/>
            <pc:sldMk cId="1800966036" sldId="1482"/>
            <ac:spMk id="12" creationId="{685FA0E3-C25E-2560-BDE6-EF09613959B2}"/>
          </ac:spMkLst>
        </pc:spChg>
      </pc:sldChg>
      <pc:sldChg chg="new del">
        <pc:chgData name="白石 卓也(ft102209ck)" userId="553a52c3-1fdf-4da3-a984-dc5c159b1850" providerId="ADAL" clId="{40F76321-8361-4E88-8D07-6CA7CDA4DE9D}" dt="2023-12-04T06:17:51.086" v="102" actId="47"/>
        <pc:sldMkLst>
          <pc:docMk/>
          <pc:sldMk cId="2648025732" sldId="1495"/>
        </pc:sldMkLst>
      </pc:sldChg>
      <pc:sldChg chg="new">
        <pc:chgData name="白石 卓也(ft102209ck)" userId="553a52c3-1fdf-4da3-a984-dc5c159b1850" providerId="ADAL" clId="{40F76321-8361-4E88-8D07-6CA7CDA4DE9D}" dt="2023-12-04T06:17:55.548" v="103" actId="680"/>
        <pc:sldMkLst>
          <pc:docMk/>
          <pc:sldMk cId="3435590498" sldId="149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dor\work\132pc\chain\&#37325;&#35201;\LNGS_neutron_mesur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13957906666285"/>
          <c:y val="4.7958871737165995E-2"/>
          <c:w val="0.57889717376160255"/>
          <c:h val="0.68165488713098277"/>
        </c:manualLayout>
      </c:layout>
      <c:scatterChart>
        <c:scatterStyle val="lineMarker"/>
        <c:varyColors val="0"/>
        <c:ser>
          <c:idx val="0"/>
          <c:order val="0"/>
          <c:tx>
            <c:v>⁶Li液体シンチレーター</c:v>
          </c:tx>
          <c:spPr>
            <a:ln w="19050" cap="rnd">
              <a:noFill/>
              <a:round/>
            </a:ln>
            <a:effectLst/>
          </c:spPr>
          <c:marker>
            <c:symbol val="star"/>
            <c:size val="5"/>
            <c:spPr>
              <a:noFill/>
              <a:ln w="12700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Sheet1!$H$3:$H$27</c:f>
                <c:numCache>
                  <c:formatCode>General</c:formatCode>
                  <c:ptCount val="25"/>
                  <c:pt idx="24">
                    <c:v>0.3</c:v>
                  </c:pt>
                </c:numCache>
              </c:numRef>
            </c:plus>
            <c:minus>
              <c:numRef>
                <c:f>Sheet1!$I$3:$I$27</c:f>
                <c:numCache>
                  <c:formatCode>General</c:formatCode>
                  <c:ptCount val="25"/>
                  <c:pt idx="24">
                    <c:v>0.3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alpha val="90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Sheet1!$A$3:$A$38</c:f>
              <c:numCache>
                <c:formatCode>General</c:formatCode>
                <c:ptCount val="36"/>
                <c:pt idx="0" formatCode="0.00E+00">
                  <c:v>1E-3</c:v>
                </c:pt>
                <c:pt idx="2">
                  <c:v>1.2504999999999999</c:v>
                </c:pt>
                <c:pt idx="3">
                  <c:v>0.1</c:v>
                </c:pt>
                <c:pt idx="4">
                  <c:v>1.75</c:v>
                </c:pt>
                <c:pt idx="5">
                  <c:v>1</c:v>
                </c:pt>
                <c:pt idx="6">
                  <c:v>2</c:v>
                </c:pt>
                <c:pt idx="7">
                  <c:v>2.75</c:v>
                </c:pt>
                <c:pt idx="8">
                  <c:v>3</c:v>
                </c:pt>
                <c:pt idx="9">
                  <c:v>3.75</c:v>
                </c:pt>
                <c:pt idx="10">
                  <c:v>4</c:v>
                </c:pt>
                <c:pt idx="11">
                  <c:v>5</c:v>
                </c:pt>
                <c:pt idx="12">
                  <c:v>5.25</c:v>
                </c:pt>
                <c:pt idx="13">
                  <c:v>6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11</c:v>
                </c:pt>
                <c:pt idx="20">
                  <c:v>12</c:v>
                </c:pt>
                <c:pt idx="21">
                  <c:v>12.5</c:v>
                </c:pt>
                <c:pt idx="22">
                  <c:v>13</c:v>
                </c:pt>
                <c:pt idx="23">
                  <c:v>13.75</c:v>
                </c:pt>
                <c:pt idx="24">
                  <c:v>14</c:v>
                </c:pt>
                <c:pt idx="25">
                  <c:v>15</c:v>
                </c:pt>
                <c:pt idx="26">
                  <c:v>16</c:v>
                </c:pt>
                <c:pt idx="27">
                  <c:v>17</c:v>
                </c:pt>
                <c:pt idx="28">
                  <c:v>18</c:v>
                </c:pt>
                <c:pt idx="29">
                  <c:v>19</c:v>
                </c:pt>
                <c:pt idx="30">
                  <c:v>20</c:v>
                </c:pt>
                <c:pt idx="31">
                  <c:v>21</c:v>
                </c:pt>
                <c:pt idx="32">
                  <c:v>22</c:v>
                </c:pt>
                <c:pt idx="33">
                  <c:v>23</c:v>
                </c:pt>
                <c:pt idx="34">
                  <c:v>24</c:v>
                </c:pt>
                <c:pt idx="35">
                  <c:v>25</c:v>
                </c:pt>
              </c:numCache>
            </c:numRef>
          </c:xVal>
          <c:yVal>
            <c:numRef>
              <c:f>Sheet1!$B$3:$B$38</c:f>
              <c:numCache>
                <c:formatCode>General</c:formatCode>
                <c:ptCount val="36"/>
                <c:pt idx="24">
                  <c:v>0.78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A58-4594-BFDF-681D94BB9B46}"/>
            </c:ext>
          </c:extLst>
        </c:ser>
        <c:ser>
          <c:idx val="1"/>
          <c:order val="1"/>
          <c:tx>
            <c:v>プラスチックシンチレーター</c:v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6">
                  <a:lumMod val="75000"/>
                </a:schemeClr>
              </a:solidFill>
              <a:ln w="1587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Sheet1!$J$3:$J$24</c:f>
                <c:numCache>
                  <c:formatCode>General</c:formatCode>
                  <c:ptCount val="22"/>
                  <c:pt idx="4">
                    <c:v>0.12</c:v>
                  </c:pt>
                  <c:pt idx="9">
                    <c:v>0.04</c:v>
                  </c:pt>
                  <c:pt idx="15">
                    <c:v>0.04</c:v>
                  </c:pt>
                  <c:pt idx="21">
                    <c:v>4.0000000000000002E-4</c:v>
                  </c:pt>
                </c:numCache>
              </c:numRef>
            </c:plus>
            <c:minus>
              <c:numRef>
                <c:f>Sheet1!$K$3:$K$24</c:f>
                <c:numCache>
                  <c:formatCode>General</c:formatCode>
                  <c:ptCount val="22"/>
                  <c:pt idx="4">
                    <c:v>0.12</c:v>
                  </c:pt>
                  <c:pt idx="9">
                    <c:v>0.04</c:v>
                  </c:pt>
                  <c:pt idx="15">
                    <c:v>0.04</c:v>
                  </c:pt>
                  <c:pt idx="21">
                    <c:v>4.0000000000000002E-4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Sheet1!$V$3:$V$24</c:f>
                <c:numCache>
                  <c:formatCode>General</c:formatCode>
                  <c:ptCount val="22"/>
                  <c:pt idx="4">
                    <c:v>0.75</c:v>
                  </c:pt>
                  <c:pt idx="9">
                    <c:v>1.25</c:v>
                  </c:pt>
                  <c:pt idx="15">
                    <c:v>2.5</c:v>
                  </c:pt>
                  <c:pt idx="21">
                    <c:v>2.5</c:v>
                  </c:pt>
                </c:numCache>
              </c:numRef>
            </c:plus>
            <c:minus>
              <c:numRef>
                <c:f>Sheet1!$V$3:$V$24</c:f>
                <c:numCache>
                  <c:formatCode>General</c:formatCode>
                  <c:ptCount val="22"/>
                  <c:pt idx="4">
                    <c:v>0.75</c:v>
                  </c:pt>
                  <c:pt idx="9">
                    <c:v>1.25</c:v>
                  </c:pt>
                  <c:pt idx="15">
                    <c:v>2.5</c:v>
                  </c:pt>
                  <c:pt idx="21">
                    <c:v>2.5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Sheet1!$A$3:$A$38</c:f>
              <c:numCache>
                <c:formatCode>General</c:formatCode>
                <c:ptCount val="36"/>
                <c:pt idx="0" formatCode="0.00E+00">
                  <c:v>1E-3</c:v>
                </c:pt>
                <c:pt idx="2">
                  <c:v>1.2504999999999999</c:v>
                </c:pt>
                <c:pt idx="3">
                  <c:v>0.1</c:v>
                </c:pt>
                <c:pt idx="4">
                  <c:v>1.75</c:v>
                </c:pt>
                <c:pt idx="5">
                  <c:v>1</c:v>
                </c:pt>
                <c:pt idx="6">
                  <c:v>2</c:v>
                </c:pt>
                <c:pt idx="7">
                  <c:v>2.75</c:v>
                </c:pt>
                <c:pt idx="8">
                  <c:v>3</c:v>
                </c:pt>
                <c:pt idx="9">
                  <c:v>3.75</c:v>
                </c:pt>
                <c:pt idx="10">
                  <c:v>4</c:v>
                </c:pt>
                <c:pt idx="11">
                  <c:v>5</c:v>
                </c:pt>
                <c:pt idx="12">
                  <c:v>5.25</c:v>
                </c:pt>
                <c:pt idx="13">
                  <c:v>6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11</c:v>
                </c:pt>
                <c:pt idx="20">
                  <c:v>12</c:v>
                </c:pt>
                <c:pt idx="21">
                  <c:v>12.5</c:v>
                </c:pt>
                <c:pt idx="22">
                  <c:v>13</c:v>
                </c:pt>
                <c:pt idx="23">
                  <c:v>13.75</c:v>
                </c:pt>
                <c:pt idx="24">
                  <c:v>14</c:v>
                </c:pt>
                <c:pt idx="25">
                  <c:v>15</c:v>
                </c:pt>
                <c:pt idx="26">
                  <c:v>16</c:v>
                </c:pt>
                <c:pt idx="27">
                  <c:v>17</c:v>
                </c:pt>
                <c:pt idx="28">
                  <c:v>18</c:v>
                </c:pt>
                <c:pt idx="29">
                  <c:v>19</c:v>
                </c:pt>
                <c:pt idx="30">
                  <c:v>20</c:v>
                </c:pt>
                <c:pt idx="31">
                  <c:v>21</c:v>
                </c:pt>
                <c:pt idx="32">
                  <c:v>22</c:v>
                </c:pt>
                <c:pt idx="33">
                  <c:v>23</c:v>
                </c:pt>
                <c:pt idx="34">
                  <c:v>24</c:v>
                </c:pt>
                <c:pt idx="35">
                  <c:v>25</c:v>
                </c:pt>
              </c:numCache>
            </c:numRef>
          </c:xVal>
          <c:yVal>
            <c:numRef>
              <c:f>Sheet1!$C$3:$C$38</c:f>
              <c:numCache>
                <c:formatCode>General</c:formatCode>
                <c:ptCount val="36"/>
                <c:pt idx="4">
                  <c:v>0.14000000000000001</c:v>
                </c:pt>
                <c:pt idx="9">
                  <c:v>0.13</c:v>
                </c:pt>
                <c:pt idx="15">
                  <c:v>0.15</c:v>
                </c:pt>
                <c:pt idx="21">
                  <c:v>4.0000000000000001E-3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A58-4594-BFDF-681D94BB9B46}"/>
            </c:ext>
          </c:extLst>
        </c:ser>
        <c:ser>
          <c:idx val="2"/>
          <c:order val="2"/>
          <c:tx>
            <c:v>BF₃比例計数管</c:v>
          </c:tx>
          <c:spPr>
            <a:ln w="1905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1587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Sheet1!$L$3:$L$33</c:f>
                <c:numCache>
                  <c:formatCode>General</c:formatCode>
                  <c:ptCount val="31"/>
                  <c:pt idx="2">
                    <c:v>0.01</c:v>
                  </c:pt>
                  <c:pt idx="9">
                    <c:v>0.14000000000000001</c:v>
                  </c:pt>
                  <c:pt idx="15">
                    <c:v>0.01</c:v>
                  </c:pt>
                  <c:pt idx="21">
                    <c:v>2.0000000000000001E-4</c:v>
                  </c:pt>
                  <c:pt idx="30">
                    <c:v>2.9999999999999999E-7</c:v>
                  </c:pt>
                </c:numCache>
              </c:numRef>
            </c:plus>
            <c:minus>
              <c:numRef>
                <c:f>Sheet1!$M$3:$M$33</c:f>
                <c:numCache>
                  <c:formatCode>General</c:formatCode>
                  <c:ptCount val="31"/>
                  <c:pt idx="2">
                    <c:v>0.01</c:v>
                  </c:pt>
                  <c:pt idx="9">
                    <c:v>0.14000000000000001</c:v>
                  </c:pt>
                  <c:pt idx="15">
                    <c:v>0.01</c:v>
                  </c:pt>
                  <c:pt idx="21">
                    <c:v>2.0000000000000001E-4</c:v>
                  </c:pt>
                  <c:pt idx="30">
                    <c:v>2.9999999999999999E-7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Sheet1!$Y$3:$Y$33</c:f>
                <c:numCache>
                  <c:formatCode>General</c:formatCode>
                  <c:ptCount val="31"/>
                  <c:pt idx="2">
                    <c:v>1.2495000000000001</c:v>
                  </c:pt>
                  <c:pt idx="9">
                    <c:v>1.25</c:v>
                  </c:pt>
                  <c:pt idx="15">
                    <c:v>2.5</c:v>
                  </c:pt>
                  <c:pt idx="21">
                    <c:v>2.5</c:v>
                  </c:pt>
                  <c:pt idx="30">
                    <c:v>5</c:v>
                  </c:pt>
                </c:numCache>
              </c:numRef>
            </c:plus>
            <c:minus>
              <c:numRef>
                <c:f>Sheet1!$X$3:$X$33</c:f>
                <c:numCache>
                  <c:formatCode>General</c:formatCode>
                  <c:ptCount val="31"/>
                  <c:pt idx="2">
                    <c:v>1.2495000000000001</c:v>
                  </c:pt>
                  <c:pt idx="9">
                    <c:v>1.25</c:v>
                  </c:pt>
                  <c:pt idx="15">
                    <c:v>2.5</c:v>
                  </c:pt>
                  <c:pt idx="21">
                    <c:v>2.5</c:v>
                  </c:pt>
                  <c:pt idx="30">
                    <c:v>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Sheet1!$A$3:$A$38</c:f>
              <c:numCache>
                <c:formatCode>General</c:formatCode>
                <c:ptCount val="36"/>
                <c:pt idx="0" formatCode="0.00E+00">
                  <c:v>1E-3</c:v>
                </c:pt>
                <c:pt idx="2">
                  <c:v>1.2504999999999999</c:v>
                </c:pt>
                <c:pt idx="3">
                  <c:v>0.1</c:v>
                </c:pt>
                <c:pt idx="4">
                  <c:v>1.75</c:v>
                </c:pt>
                <c:pt idx="5">
                  <c:v>1</c:v>
                </c:pt>
                <c:pt idx="6">
                  <c:v>2</c:v>
                </c:pt>
                <c:pt idx="7">
                  <c:v>2.75</c:v>
                </c:pt>
                <c:pt idx="8">
                  <c:v>3</c:v>
                </c:pt>
                <c:pt idx="9">
                  <c:v>3.75</c:v>
                </c:pt>
                <c:pt idx="10">
                  <c:v>4</c:v>
                </c:pt>
                <c:pt idx="11">
                  <c:v>5</c:v>
                </c:pt>
                <c:pt idx="12">
                  <c:v>5.25</c:v>
                </c:pt>
                <c:pt idx="13">
                  <c:v>6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11</c:v>
                </c:pt>
                <c:pt idx="20">
                  <c:v>12</c:v>
                </c:pt>
                <c:pt idx="21">
                  <c:v>12.5</c:v>
                </c:pt>
                <c:pt idx="22">
                  <c:v>13</c:v>
                </c:pt>
                <c:pt idx="23">
                  <c:v>13.75</c:v>
                </c:pt>
                <c:pt idx="24">
                  <c:v>14</c:v>
                </c:pt>
                <c:pt idx="25">
                  <c:v>15</c:v>
                </c:pt>
                <c:pt idx="26">
                  <c:v>16</c:v>
                </c:pt>
                <c:pt idx="27">
                  <c:v>17</c:v>
                </c:pt>
                <c:pt idx="28">
                  <c:v>18</c:v>
                </c:pt>
                <c:pt idx="29">
                  <c:v>19</c:v>
                </c:pt>
                <c:pt idx="30">
                  <c:v>20</c:v>
                </c:pt>
                <c:pt idx="31">
                  <c:v>21</c:v>
                </c:pt>
                <c:pt idx="32">
                  <c:v>22</c:v>
                </c:pt>
                <c:pt idx="33">
                  <c:v>23</c:v>
                </c:pt>
                <c:pt idx="34">
                  <c:v>24</c:v>
                </c:pt>
                <c:pt idx="35">
                  <c:v>25</c:v>
                </c:pt>
              </c:numCache>
            </c:numRef>
          </c:xVal>
          <c:yVal>
            <c:numRef>
              <c:f>Sheet1!$D$3:$D$38</c:f>
              <c:numCache>
                <c:formatCode>General</c:formatCode>
                <c:ptCount val="36"/>
                <c:pt idx="2">
                  <c:v>0.54</c:v>
                </c:pt>
                <c:pt idx="9">
                  <c:v>0.27</c:v>
                </c:pt>
                <c:pt idx="15">
                  <c:v>0.05</c:v>
                </c:pt>
                <c:pt idx="21">
                  <c:v>6.0000000000000001E-3</c:v>
                </c:pt>
                <c:pt idx="30" formatCode="0.00E+00">
                  <c:v>5.0000000000000004E-6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A58-4594-BFDF-681D94BB9B46}"/>
            </c:ext>
          </c:extLst>
        </c:ser>
        <c:ser>
          <c:idx val="5"/>
          <c:order val="3"/>
          <c:tx>
            <c:v>³He比例計数管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Sheet1!$R$3:$R$15</c:f>
                <c:numCache>
                  <c:formatCode>General</c:formatCode>
                  <c:ptCount val="13"/>
                  <c:pt idx="12">
                    <c:v>0.27</c:v>
                  </c:pt>
                </c:numCache>
              </c:numRef>
            </c:plus>
            <c:minus>
              <c:numRef>
                <c:f>Sheet1!$S$3:$S$15</c:f>
                <c:numCache>
                  <c:formatCode>General</c:formatCode>
                  <c:ptCount val="13"/>
                  <c:pt idx="12">
                    <c:v>0.27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Sheet1!$AD$3:$AD$15</c:f>
                <c:numCache>
                  <c:formatCode>General</c:formatCode>
                  <c:ptCount val="13"/>
                  <c:pt idx="12">
                    <c:v>4.75</c:v>
                  </c:pt>
                </c:numCache>
              </c:numRef>
            </c:plus>
            <c:minus>
              <c:numRef>
                <c:f>Sheet1!$AE$3:$AE$15</c:f>
                <c:numCache>
                  <c:formatCode>General</c:formatCode>
                  <c:ptCount val="13"/>
                  <c:pt idx="12">
                    <c:v>4.75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Sheet1!$A$3:$A$38</c:f>
              <c:numCache>
                <c:formatCode>General</c:formatCode>
                <c:ptCount val="36"/>
                <c:pt idx="0" formatCode="0.00E+00">
                  <c:v>1E-3</c:v>
                </c:pt>
                <c:pt idx="2">
                  <c:v>1.2504999999999999</c:v>
                </c:pt>
                <c:pt idx="3">
                  <c:v>0.1</c:v>
                </c:pt>
                <c:pt idx="4">
                  <c:v>1.75</c:v>
                </c:pt>
                <c:pt idx="5">
                  <c:v>1</c:v>
                </c:pt>
                <c:pt idx="6">
                  <c:v>2</c:v>
                </c:pt>
                <c:pt idx="7">
                  <c:v>2.75</c:v>
                </c:pt>
                <c:pt idx="8">
                  <c:v>3</c:v>
                </c:pt>
                <c:pt idx="9">
                  <c:v>3.75</c:v>
                </c:pt>
                <c:pt idx="10">
                  <c:v>4</c:v>
                </c:pt>
                <c:pt idx="11">
                  <c:v>5</c:v>
                </c:pt>
                <c:pt idx="12">
                  <c:v>5.25</c:v>
                </c:pt>
                <c:pt idx="13">
                  <c:v>6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11</c:v>
                </c:pt>
                <c:pt idx="20">
                  <c:v>12</c:v>
                </c:pt>
                <c:pt idx="21">
                  <c:v>12.5</c:v>
                </c:pt>
                <c:pt idx="22">
                  <c:v>13</c:v>
                </c:pt>
                <c:pt idx="23">
                  <c:v>13.75</c:v>
                </c:pt>
                <c:pt idx="24">
                  <c:v>14</c:v>
                </c:pt>
                <c:pt idx="25">
                  <c:v>15</c:v>
                </c:pt>
                <c:pt idx="26">
                  <c:v>16</c:v>
                </c:pt>
                <c:pt idx="27">
                  <c:v>17</c:v>
                </c:pt>
                <c:pt idx="28">
                  <c:v>18</c:v>
                </c:pt>
                <c:pt idx="29">
                  <c:v>19</c:v>
                </c:pt>
                <c:pt idx="30">
                  <c:v>20</c:v>
                </c:pt>
                <c:pt idx="31">
                  <c:v>21</c:v>
                </c:pt>
                <c:pt idx="32">
                  <c:v>22</c:v>
                </c:pt>
                <c:pt idx="33">
                  <c:v>23</c:v>
                </c:pt>
                <c:pt idx="34">
                  <c:v>24</c:v>
                </c:pt>
                <c:pt idx="35">
                  <c:v>25</c:v>
                </c:pt>
              </c:numCache>
            </c:numRef>
          </c:xVal>
          <c:yVal>
            <c:numRef>
              <c:f>Sheet1!$G$3:$G$38</c:f>
              <c:numCache>
                <c:formatCode>General</c:formatCode>
                <c:ptCount val="36"/>
                <c:pt idx="12">
                  <c:v>2.56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A58-4594-BFDF-681D94BB9B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0745872"/>
        <c:axId val="300746656"/>
      </c:scatterChart>
      <c:valAx>
        <c:axId val="300745872"/>
        <c:scaling>
          <c:logBase val="10"/>
          <c:orientation val="minMax"/>
          <c:min val="1.0000000000000002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 b="1" dirty="0"/>
                  <a:t>Neutron</a:t>
                </a:r>
                <a:r>
                  <a:rPr lang="en-US" altLang="ja-JP" sz="1600" b="1" baseline="0" dirty="0"/>
                  <a:t> Energy (MeV)</a:t>
                </a:r>
                <a:endParaRPr lang="ja-JP" altLang="en-US" sz="1600" b="1" dirty="0"/>
              </a:p>
            </c:rich>
          </c:tx>
          <c:layout>
            <c:manualLayout>
              <c:xMode val="edge"/>
              <c:yMode val="edge"/>
              <c:x val="0.73751121717618795"/>
              <c:y val="0.659390683185321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0746656"/>
        <c:crossesAt val="1.0000000000000004E-6"/>
        <c:crossBetween val="midCat"/>
      </c:valAx>
      <c:valAx>
        <c:axId val="30074665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 b="1" dirty="0"/>
                  <a:t>Neutron</a:t>
                </a:r>
                <a:r>
                  <a:rPr lang="en-US" altLang="ja-JP" sz="1600" b="1" baseline="0" dirty="0"/>
                  <a:t> flux</a:t>
                </a:r>
              </a:p>
              <a:p>
                <a:pPr>
                  <a:defRPr sz="1200" b="1"/>
                </a:pPr>
                <a:r>
                  <a:rPr lang="en-US" altLang="ja-JP" sz="1600" b="1" baseline="0" dirty="0"/>
                  <a:t>(10</a:t>
                </a:r>
                <a:r>
                  <a:rPr lang="en-US" altLang="ja-JP" sz="1600" b="1" baseline="30000" dirty="0"/>
                  <a:t>-6</a:t>
                </a:r>
                <a:r>
                  <a:rPr lang="en-US" altLang="ja-JP" sz="1600" b="1" baseline="0" dirty="0"/>
                  <a:t> neutron/cm</a:t>
                </a:r>
                <a:r>
                  <a:rPr lang="en-US" altLang="ja-JP" sz="1600" b="1" baseline="30000" dirty="0"/>
                  <a:t>2</a:t>
                </a:r>
                <a:r>
                  <a:rPr lang="en-US" altLang="ja-JP" sz="1600" b="1" baseline="0" dirty="0"/>
                  <a:t>/s)</a:t>
                </a:r>
                <a:endParaRPr lang="ja-JP" altLang="en-US" sz="1600" b="1" dirty="0"/>
              </a:p>
            </c:rich>
          </c:tx>
          <c:layout>
            <c:manualLayout>
              <c:xMode val="edge"/>
              <c:yMode val="edge"/>
              <c:x val="1.4544702052509847E-2"/>
              <c:y val="4.978599488082669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0745872"/>
        <c:crossesAt val="1.0000000000000002E-3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026233569589915E-3"/>
          <c:y val="0.80480553901141638"/>
          <c:w val="0.80366612236906343"/>
          <c:h val="0.15786395736678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2909995471548"/>
          <c:y val="0.11256612142191247"/>
          <c:w val="0.76185179838182571"/>
          <c:h val="0.70854291800727287"/>
        </c:manualLayout>
      </c:layout>
      <c:scatterChart>
        <c:scatterStyle val="lineMarker"/>
        <c:varyColors val="0"/>
        <c:ser>
          <c:idx val="0"/>
          <c:order val="0"/>
          <c:tx>
            <c:v>0.2umCut</c:v>
          </c:tx>
          <c:spPr>
            <a:ln w="25400" cap="rnd">
              <a:noFill/>
              <a:round/>
            </a:ln>
            <a:effectLst/>
          </c:spPr>
          <c:marker>
            <c:symbol val="x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data!$R$4:$R$11</c:f>
                <c:numCache>
                  <c:formatCode>General</c:formatCode>
                  <c:ptCount val="8"/>
                  <c:pt idx="0">
                    <c:v>0.49669862494258898</c:v>
                  </c:pt>
                  <c:pt idx="1">
                    <c:v>0.16641314222685041</c:v>
                  </c:pt>
                  <c:pt idx="2">
                    <c:v>6.4011672516566573E-2</c:v>
                  </c:pt>
                  <c:pt idx="3">
                    <c:v>4.8467578179943224E-2</c:v>
                  </c:pt>
                  <c:pt idx="4">
                    <c:v>1.8337262994085612E-2</c:v>
                  </c:pt>
                  <c:pt idx="5">
                    <c:v>1.8942136279295928E-2</c:v>
                  </c:pt>
                  <c:pt idx="6">
                    <c:v>1.7977231599840524E-2</c:v>
                  </c:pt>
                  <c:pt idx="7">
                    <c:v>2.5158336438595604E-2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data!$R$4:$R$11</c:f>
                <c:numCache>
                  <c:formatCode>General</c:formatCode>
                  <c:ptCount val="8"/>
                  <c:pt idx="0">
                    <c:v>0.49669862494258898</c:v>
                  </c:pt>
                  <c:pt idx="1">
                    <c:v>0.16641314222685041</c:v>
                  </c:pt>
                  <c:pt idx="2">
                    <c:v>6.4011672516566573E-2</c:v>
                  </c:pt>
                  <c:pt idx="3">
                    <c:v>4.8467578179943224E-2</c:v>
                  </c:pt>
                  <c:pt idx="4">
                    <c:v>1.8337262994085612E-2</c:v>
                  </c:pt>
                  <c:pt idx="5">
                    <c:v>1.8942136279295928E-2</c:v>
                  </c:pt>
                  <c:pt idx="6">
                    <c:v>1.7977231599840524E-2</c:v>
                  </c:pt>
                  <c:pt idx="7">
                    <c:v>2.5158336438595604E-2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prstDash val="dashDot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data!$G$4:$G$11</c:f>
              <c:numCache>
                <c:formatCode>General</c:formatCode>
                <c:ptCount val="8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data!$M$4:$M$11</c:f>
              <c:numCache>
                <c:formatCode>General</c:formatCode>
                <c:ptCount val="8"/>
                <c:pt idx="0">
                  <c:v>1</c:v>
                </c:pt>
                <c:pt idx="1">
                  <c:v>0.96464950980853226</c:v>
                </c:pt>
                <c:pt idx="2">
                  <c:v>0.34636574188934788</c:v>
                </c:pt>
                <c:pt idx="3">
                  <c:v>0.50339940712046727</c:v>
                </c:pt>
                <c:pt idx="4">
                  <c:v>0.16359351329337593</c:v>
                </c:pt>
                <c:pt idx="5">
                  <c:v>0.10159578982327933</c:v>
                </c:pt>
                <c:pt idx="6">
                  <c:v>9.6344681562192211E-2</c:v>
                </c:pt>
                <c:pt idx="7">
                  <c:v>8.9151204484010274E-2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3BA0-4419-8064-313340D99A86}"/>
            </c:ext>
          </c:extLst>
        </c:ser>
        <c:ser>
          <c:idx val="1"/>
          <c:order val="1"/>
          <c:tx>
            <c:v>0.2umcut_3sigmaPhi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rnd" cmpd="sng" algn="ctr">
                <a:solidFill>
                  <a:schemeClr val="tx1"/>
                </a:solidFill>
                <a:prstDash val="dash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noFill/>
                <a:round/>
              </a:ln>
              <a:effectLst/>
            </c:spPr>
          </c:errBars>
          <c:xVal>
            <c:numRef>
              <c:f>data!$G$4:$G$11</c:f>
              <c:numCache>
                <c:formatCode>General</c:formatCode>
                <c:ptCount val="8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data!$L$4:$L$11</c:f>
              <c:numCache>
                <c:formatCode>General</c:formatCode>
                <c:ptCount val="8"/>
                <c:pt idx="0">
                  <c:v>0.70225709326709096</c:v>
                </c:pt>
                <c:pt idx="1">
                  <c:v>0.64712731404765</c:v>
                </c:pt>
                <c:pt idx="2">
                  <c:v>0.23478626359669066</c:v>
                </c:pt>
                <c:pt idx="3">
                  <c:v>0.33416040093472393</c:v>
                </c:pt>
                <c:pt idx="4">
                  <c:v>9.0891130345728835E-2</c:v>
                </c:pt>
                <c:pt idx="5">
                  <c:v>5.1440906239635098E-2</c:v>
                </c:pt>
                <c:pt idx="6">
                  <c:v>4.749317384158417E-2</c:v>
                </c:pt>
                <c:pt idx="7">
                  <c:v>3.616865048021916E-2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3BA0-4419-8064-313340D99A86}"/>
            </c:ext>
          </c:extLst>
        </c:ser>
        <c:ser>
          <c:idx val="3"/>
          <c:order val="3"/>
          <c:tx>
            <c:v>0.7umCut</c:v>
          </c:tx>
          <c:spPr>
            <a:ln w="25400" cap="rnd">
              <a:noFill/>
              <a:round/>
            </a:ln>
            <a:effectLst/>
          </c:spPr>
          <c:marker>
            <c:symbol val="x"/>
            <c:size val="9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data!$S$4:$S$11</c:f>
                <c:numCache>
                  <c:formatCode>General</c:formatCode>
                  <c:ptCount val="8"/>
                  <c:pt idx="0">
                    <c:v>0.37348218073071687</c:v>
                  </c:pt>
                  <c:pt idx="1">
                    <c:v>0.12736055882334138</c:v>
                  </c:pt>
                  <c:pt idx="2">
                    <c:v>2.2912904595254368E-2</c:v>
                  </c:pt>
                  <c:pt idx="3">
                    <c:v>2.4504696621931419E-2</c:v>
                  </c:pt>
                  <c:pt idx="4">
                    <c:v>9.5919288154076281E-3</c:v>
                  </c:pt>
                  <c:pt idx="5">
                    <c:v>1.1761931025351067E-2</c:v>
                  </c:pt>
                  <c:pt idx="6">
                    <c:v>1.2356304707081371E-2</c:v>
                  </c:pt>
                  <c:pt idx="7">
                    <c:v>1.0813320793350883E-2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data!$S$4:$S$11</c:f>
                <c:numCache>
                  <c:formatCode>General</c:formatCode>
                  <c:ptCount val="8"/>
                  <c:pt idx="0">
                    <c:v>0.37348218073071687</c:v>
                  </c:pt>
                  <c:pt idx="1">
                    <c:v>0.12736055882334138</c:v>
                  </c:pt>
                  <c:pt idx="2">
                    <c:v>2.2912904595254368E-2</c:v>
                  </c:pt>
                  <c:pt idx="3">
                    <c:v>2.4504696621931419E-2</c:v>
                  </c:pt>
                  <c:pt idx="4">
                    <c:v>9.5919288154076281E-3</c:v>
                  </c:pt>
                  <c:pt idx="5">
                    <c:v>1.1761931025351067E-2</c:v>
                  </c:pt>
                  <c:pt idx="6">
                    <c:v>1.2356304707081371E-2</c:v>
                  </c:pt>
                  <c:pt idx="7">
                    <c:v>1.0813320793350883E-2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rgbClr val="7030A0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data!$G$4:$G$12</c:f>
              <c:numCache>
                <c:formatCode>General</c:formatCode>
                <c:ptCount val="9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data!$N$4:$N$11</c:f>
              <c:numCache>
                <c:formatCode>General</c:formatCode>
                <c:ptCount val="8"/>
                <c:pt idx="0">
                  <c:v>1</c:v>
                </c:pt>
                <c:pt idx="1">
                  <c:v>0.74364895909314077</c:v>
                </c:pt>
                <c:pt idx="2">
                  <c:v>0.11704644603883185</c:v>
                </c:pt>
                <c:pt idx="3">
                  <c:v>0.25282644865009063</c:v>
                </c:pt>
                <c:pt idx="4">
                  <c:v>7.1702856698728654E-2</c:v>
                </c:pt>
                <c:pt idx="5">
                  <c:v>6.3235942316803961E-2</c:v>
                </c:pt>
                <c:pt idx="6">
                  <c:v>6.8486709061140405E-2</c:v>
                </c:pt>
                <c:pt idx="7">
                  <c:v>7.9567620528384064E-2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3BA0-4419-8064-313340D99A86}"/>
            </c:ext>
          </c:extLst>
        </c:ser>
        <c:ser>
          <c:idx val="4"/>
          <c:order val="4"/>
          <c:tx>
            <c:v>phi3sigma_0.7umCut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rgbClr val="C00000"/>
                </a:solidFill>
                <a:prstDash val="dash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noFill/>
                <a:round/>
              </a:ln>
              <a:effectLst/>
            </c:spPr>
          </c:errBars>
          <c:xVal>
            <c:numRef>
              <c:f>data!$G$4:$G$11</c:f>
              <c:numCache>
                <c:formatCode>General</c:formatCode>
                <c:ptCount val="8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data!$O$4:$O$11</c:f>
              <c:numCache>
                <c:formatCode>General</c:formatCode>
                <c:ptCount val="8"/>
                <c:pt idx="0">
                  <c:v>0.42662222571792602</c:v>
                </c:pt>
                <c:pt idx="1">
                  <c:v>0.47576950368054527</c:v>
                </c:pt>
                <c:pt idx="2">
                  <c:v>4.3309051803842077E-2</c:v>
                </c:pt>
                <c:pt idx="3">
                  <c:v>0.1296230275642177</c:v>
                </c:pt>
                <c:pt idx="4">
                  <c:v>1.8767420489560857E-2</c:v>
                </c:pt>
                <c:pt idx="5">
                  <c:v>1.5653104045141492E-2</c:v>
                </c:pt>
                <c:pt idx="6">
                  <c:v>1.740365282499318E-2</c:v>
                </c:pt>
                <c:pt idx="7">
                  <c:v>2.4470539103778638E-2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3BA0-4419-8064-313340D99A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701856"/>
        <c:axId val="71363820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1umCut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data!$R$12</c15:sqref>
                          </c15:formulaRef>
                        </c:ext>
                      </c:extLst>
                      <c:numCache>
                        <c:formatCode>General</c:formatCode>
                        <c:ptCount val="1"/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data!$R$12</c15:sqref>
                          </c15:formulaRef>
                        </c:ext>
                      </c:extLst>
                      <c:numCache>
                        <c:formatCode>General</c:formatCode>
                        <c:ptCount val="1"/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errBars>
                  <c:errDir val="x"/>
                  <c:errBarType val="both"/>
                  <c:errValType val="fixedVal"/>
                  <c:noEndCap val="0"/>
                  <c:val val="1"/>
                  <c:spPr>
                    <a:noFill/>
                    <a:ln w="9525" cap="flat" cmpd="sng" algn="ctr">
                      <a:noFill/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data!$G$5:$G$12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150</c:v>
                      </c:pt>
                      <c:pt idx="1">
                        <c:v>80</c:v>
                      </c:pt>
                      <c:pt idx="2">
                        <c:v>100</c:v>
                      </c:pt>
                      <c:pt idx="3">
                        <c:v>60</c:v>
                      </c:pt>
                      <c:pt idx="4">
                        <c:v>50</c:v>
                      </c:pt>
                      <c:pt idx="5">
                        <c:v>40</c:v>
                      </c:pt>
                      <c:pt idx="6">
                        <c:v>30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data!$N$12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3BA0-4419-8064-313340D99A86}"/>
                  </c:ext>
                </c:extLst>
              </c15:ser>
            </c15:filteredScatterSeries>
          </c:ext>
        </c:extLst>
      </c:scatterChart>
      <c:valAx>
        <c:axId val="585701856"/>
        <c:scaling>
          <c:orientation val="minMax"/>
          <c:max val="15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/>
                  <a:t>Proton</a:t>
                </a:r>
                <a:r>
                  <a:rPr lang="en-US" altLang="ja-JP" sz="1600" baseline="0"/>
                  <a:t> Energy (keV)</a:t>
                </a:r>
                <a:endParaRPr lang="ja-JP" altLang="en-US" sz="1600"/>
              </a:p>
            </c:rich>
          </c:tx>
          <c:layout>
            <c:manualLayout>
              <c:xMode val="edge"/>
              <c:yMode val="edge"/>
              <c:x val="0.70593035433019802"/>
              <c:y val="0.899000528884814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13638208"/>
        <c:crosses val="autoZero"/>
        <c:crossBetween val="midCat"/>
      </c:valAx>
      <c:valAx>
        <c:axId val="713638208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/>
                  <a:t>Effeciency</a:t>
                </a:r>
                <a:r>
                  <a:rPr lang="en-US" altLang="ja-JP" sz="1800" baseline="0"/>
                  <a:t> </a:t>
                </a:r>
                <a:endParaRPr lang="ja-JP" altLang="en-US" sz="1800"/>
              </a:p>
            </c:rich>
          </c:tx>
          <c:layout>
            <c:manualLayout>
              <c:xMode val="edge"/>
              <c:yMode val="edge"/>
              <c:x val="3.4862028847872782E-2"/>
              <c:y val="0.352128220376174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85701856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2909995471548"/>
          <c:y val="0.11256612142191247"/>
          <c:w val="0.76185179838182571"/>
          <c:h val="0.70854291800727287"/>
        </c:manualLayout>
      </c:layout>
      <c:scatterChart>
        <c:scatterStyle val="lineMarker"/>
        <c:varyColors val="0"/>
        <c:ser>
          <c:idx val="0"/>
          <c:order val="0"/>
          <c:tx>
            <c:v>0.2umCut</c:v>
          </c:tx>
          <c:spPr>
            <a:ln w="25400" cap="rnd">
              <a:noFill/>
              <a:round/>
            </a:ln>
            <a:effectLst/>
          </c:spPr>
          <c:marker>
            <c:symbol val="x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data!$R$4:$R$11</c:f>
                <c:numCache>
                  <c:formatCode>General</c:formatCode>
                  <c:ptCount val="8"/>
                  <c:pt idx="0">
                    <c:v>0.49669862494258898</c:v>
                  </c:pt>
                  <c:pt idx="1">
                    <c:v>0.16641314222685041</c:v>
                  </c:pt>
                  <c:pt idx="2">
                    <c:v>6.4011672516566573E-2</c:v>
                  </c:pt>
                  <c:pt idx="3">
                    <c:v>4.8467578179943224E-2</c:v>
                  </c:pt>
                  <c:pt idx="4">
                    <c:v>1.8337262994085612E-2</c:v>
                  </c:pt>
                  <c:pt idx="5">
                    <c:v>1.8942136279295928E-2</c:v>
                  </c:pt>
                  <c:pt idx="6">
                    <c:v>1.7977231599840524E-2</c:v>
                  </c:pt>
                  <c:pt idx="7">
                    <c:v>2.5158336438595604E-2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data!$R$4:$R$11</c:f>
                <c:numCache>
                  <c:formatCode>General</c:formatCode>
                  <c:ptCount val="8"/>
                  <c:pt idx="0">
                    <c:v>0.49669862494258898</c:v>
                  </c:pt>
                  <c:pt idx="1">
                    <c:v>0.16641314222685041</c:v>
                  </c:pt>
                  <c:pt idx="2">
                    <c:v>6.4011672516566573E-2</c:v>
                  </c:pt>
                  <c:pt idx="3">
                    <c:v>4.8467578179943224E-2</c:v>
                  </c:pt>
                  <c:pt idx="4">
                    <c:v>1.8337262994085612E-2</c:v>
                  </c:pt>
                  <c:pt idx="5">
                    <c:v>1.8942136279295928E-2</c:v>
                  </c:pt>
                  <c:pt idx="6">
                    <c:v>1.7977231599840524E-2</c:v>
                  </c:pt>
                  <c:pt idx="7">
                    <c:v>2.5158336438595604E-2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prstDash val="dashDot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data!$G$4:$G$11</c:f>
              <c:numCache>
                <c:formatCode>General</c:formatCode>
                <c:ptCount val="8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data!$M$4:$M$11</c:f>
              <c:numCache>
                <c:formatCode>General</c:formatCode>
                <c:ptCount val="8"/>
                <c:pt idx="0">
                  <c:v>1</c:v>
                </c:pt>
                <c:pt idx="1">
                  <c:v>0.96464950980853226</c:v>
                </c:pt>
                <c:pt idx="2">
                  <c:v>0.34636574188934788</c:v>
                </c:pt>
                <c:pt idx="3">
                  <c:v>0.50339940712046727</c:v>
                </c:pt>
                <c:pt idx="4">
                  <c:v>0.16359351329337593</c:v>
                </c:pt>
                <c:pt idx="5">
                  <c:v>0.10159578982327933</c:v>
                </c:pt>
                <c:pt idx="6">
                  <c:v>9.6344681562192211E-2</c:v>
                </c:pt>
                <c:pt idx="7">
                  <c:v>8.9151204484010274E-2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3BA0-4419-8064-313340D99A86}"/>
            </c:ext>
          </c:extLst>
        </c:ser>
        <c:ser>
          <c:idx val="1"/>
          <c:order val="1"/>
          <c:tx>
            <c:v>0.2umcut_3sigmaPhi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rnd" cmpd="sng" algn="ctr">
                <a:solidFill>
                  <a:schemeClr val="tx1"/>
                </a:solidFill>
                <a:prstDash val="dash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noFill/>
                <a:round/>
              </a:ln>
              <a:effectLst/>
            </c:spPr>
          </c:errBars>
          <c:xVal>
            <c:numRef>
              <c:f>data!$G$4:$G$11</c:f>
              <c:numCache>
                <c:formatCode>General</c:formatCode>
                <c:ptCount val="8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data!$L$4:$L$11</c:f>
              <c:numCache>
                <c:formatCode>General</c:formatCode>
                <c:ptCount val="8"/>
                <c:pt idx="0">
                  <c:v>0.70225709326709096</c:v>
                </c:pt>
                <c:pt idx="1">
                  <c:v>0.64712731404765</c:v>
                </c:pt>
                <c:pt idx="2">
                  <c:v>0.23478626359669066</c:v>
                </c:pt>
                <c:pt idx="3">
                  <c:v>0.33416040093472393</c:v>
                </c:pt>
                <c:pt idx="4">
                  <c:v>9.0891130345728835E-2</c:v>
                </c:pt>
                <c:pt idx="5">
                  <c:v>5.1440906239635098E-2</c:v>
                </c:pt>
                <c:pt idx="6">
                  <c:v>4.749317384158417E-2</c:v>
                </c:pt>
                <c:pt idx="7">
                  <c:v>3.616865048021916E-2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3BA0-4419-8064-313340D99A86}"/>
            </c:ext>
          </c:extLst>
        </c:ser>
        <c:ser>
          <c:idx val="3"/>
          <c:order val="3"/>
          <c:tx>
            <c:v>0.7umCut</c:v>
          </c:tx>
          <c:spPr>
            <a:ln w="25400" cap="rnd">
              <a:noFill/>
              <a:round/>
            </a:ln>
            <a:effectLst/>
          </c:spPr>
          <c:marker>
            <c:symbol val="x"/>
            <c:size val="9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data!$S$4:$S$11</c:f>
                <c:numCache>
                  <c:formatCode>General</c:formatCode>
                  <c:ptCount val="8"/>
                  <c:pt idx="0">
                    <c:v>0.37348218073071687</c:v>
                  </c:pt>
                  <c:pt idx="1">
                    <c:v>0.12736055882334138</c:v>
                  </c:pt>
                  <c:pt idx="2">
                    <c:v>2.2912904595254368E-2</c:v>
                  </c:pt>
                  <c:pt idx="3">
                    <c:v>2.4504696621931419E-2</c:v>
                  </c:pt>
                  <c:pt idx="4">
                    <c:v>9.5919288154076281E-3</c:v>
                  </c:pt>
                  <c:pt idx="5">
                    <c:v>1.1761931025351067E-2</c:v>
                  </c:pt>
                  <c:pt idx="6">
                    <c:v>1.2356304707081371E-2</c:v>
                  </c:pt>
                  <c:pt idx="7">
                    <c:v>1.0813320793350883E-2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data!$S$4:$S$11</c:f>
                <c:numCache>
                  <c:formatCode>General</c:formatCode>
                  <c:ptCount val="8"/>
                  <c:pt idx="0">
                    <c:v>0.37348218073071687</c:v>
                  </c:pt>
                  <c:pt idx="1">
                    <c:v>0.12736055882334138</c:v>
                  </c:pt>
                  <c:pt idx="2">
                    <c:v>2.2912904595254368E-2</c:v>
                  </c:pt>
                  <c:pt idx="3">
                    <c:v>2.4504696621931419E-2</c:v>
                  </c:pt>
                  <c:pt idx="4">
                    <c:v>9.5919288154076281E-3</c:v>
                  </c:pt>
                  <c:pt idx="5">
                    <c:v>1.1761931025351067E-2</c:v>
                  </c:pt>
                  <c:pt idx="6">
                    <c:v>1.2356304707081371E-2</c:v>
                  </c:pt>
                  <c:pt idx="7">
                    <c:v>1.0813320793350883E-2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rgbClr val="7030A0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data!$G$4:$G$12</c:f>
              <c:numCache>
                <c:formatCode>General</c:formatCode>
                <c:ptCount val="9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data!$N$4:$N$11</c:f>
              <c:numCache>
                <c:formatCode>General</c:formatCode>
                <c:ptCount val="8"/>
                <c:pt idx="0">
                  <c:v>1</c:v>
                </c:pt>
                <c:pt idx="1">
                  <c:v>0.74364895909314077</c:v>
                </c:pt>
                <c:pt idx="2">
                  <c:v>0.11704644603883185</c:v>
                </c:pt>
                <c:pt idx="3">
                  <c:v>0.25282644865009063</c:v>
                </c:pt>
                <c:pt idx="4">
                  <c:v>7.1702856698728654E-2</c:v>
                </c:pt>
                <c:pt idx="5">
                  <c:v>6.3235942316803961E-2</c:v>
                </c:pt>
                <c:pt idx="6">
                  <c:v>6.8486709061140405E-2</c:v>
                </c:pt>
                <c:pt idx="7">
                  <c:v>7.9567620528384064E-2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3BA0-4419-8064-313340D99A86}"/>
            </c:ext>
          </c:extLst>
        </c:ser>
        <c:ser>
          <c:idx val="4"/>
          <c:order val="4"/>
          <c:tx>
            <c:v>phi3sigma_0.7umCut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plus>
            <c:minus>
              <c:numRef>
                <c:f>data!$T$4:$T$11</c:f>
                <c:numCache>
                  <c:formatCode>General</c:formatCode>
                  <c:ptCount val="8"/>
                  <c:pt idx="0">
                    <c:v>0.19429026783200884</c:v>
                  </c:pt>
                  <c:pt idx="1">
                    <c:v>8.144648092678021E-2</c:v>
                  </c:pt>
                  <c:pt idx="2">
                    <c:v>8.4880590942925313E-3</c:v>
                  </c:pt>
                  <c:pt idx="3">
                    <c:v>1.2601336350220779E-2</c:v>
                  </c:pt>
                  <c:pt idx="4">
                    <c:v>2.8774897576513345E-3</c:v>
                  </c:pt>
                  <c:pt idx="5">
                    <c:v>3.7471322906794356E-3</c:v>
                  </c:pt>
                  <c:pt idx="6">
                    <c:v>4.1757265978866875E-3</c:v>
                  </c:pt>
                  <c:pt idx="7">
                    <c:v>5.3070262099768895E-3</c:v>
                  </c:pt>
                </c:numCache>
                <c:extLst xmlns:c15="http://schemas.microsoft.com/office/drawing/2012/chart"/>
              </c:numRef>
            </c:minus>
            <c:spPr>
              <a:noFill/>
              <a:ln w="9525" cap="flat" cmpd="sng" algn="ctr">
                <a:solidFill>
                  <a:srgbClr val="C00000"/>
                </a:solidFill>
                <a:prstDash val="dash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noFill/>
                <a:round/>
              </a:ln>
              <a:effectLst/>
            </c:spPr>
          </c:errBars>
          <c:xVal>
            <c:numRef>
              <c:f>data!$G$4:$G$11</c:f>
              <c:numCache>
                <c:formatCode>General</c:formatCode>
                <c:ptCount val="8"/>
                <c:pt idx="0">
                  <c:v>195</c:v>
                </c:pt>
                <c:pt idx="1">
                  <c:v>150</c:v>
                </c:pt>
                <c:pt idx="2">
                  <c:v>80</c:v>
                </c:pt>
                <c:pt idx="3">
                  <c:v>100</c:v>
                </c:pt>
                <c:pt idx="4">
                  <c:v>60</c:v>
                </c:pt>
                <c:pt idx="5">
                  <c:v>50</c:v>
                </c:pt>
                <c:pt idx="6">
                  <c:v>40</c:v>
                </c:pt>
                <c:pt idx="7">
                  <c:v>30</c:v>
                </c:pt>
              </c:numCache>
              <c:extLst xmlns:c15="http://schemas.microsoft.com/office/drawing/2012/chart"/>
            </c:numRef>
          </c:xVal>
          <c:yVal>
            <c:numRef>
              <c:f>data!$O$4:$O$11</c:f>
              <c:numCache>
                <c:formatCode>General</c:formatCode>
                <c:ptCount val="8"/>
                <c:pt idx="0">
                  <c:v>0.42662222571792602</c:v>
                </c:pt>
                <c:pt idx="1">
                  <c:v>0.47576950368054527</c:v>
                </c:pt>
                <c:pt idx="2">
                  <c:v>4.3309051803842077E-2</c:v>
                </c:pt>
                <c:pt idx="3">
                  <c:v>0.1296230275642177</c:v>
                </c:pt>
                <c:pt idx="4">
                  <c:v>1.8767420489560857E-2</c:v>
                </c:pt>
                <c:pt idx="5">
                  <c:v>1.5653104045141492E-2</c:v>
                </c:pt>
                <c:pt idx="6">
                  <c:v>1.740365282499318E-2</c:v>
                </c:pt>
                <c:pt idx="7">
                  <c:v>2.4470539103778638E-2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3BA0-4419-8064-313340D99A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701856"/>
        <c:axId val="71363820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1umCut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data!$R$12</c15:sqref>
                          </c15:formulaRef>
                        </c:ext>
                      </c:extLst>
                      <c:numCache>
                        <c:formatCode>General</c:formatCode>
                        <c:ptCount val="1"/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data!$R$12</c15:sqref>
                          </c15:formulaRef>
                        </c:ext>
                      </c:extLst>
                      <c:numCache>
                        <c:formatCode>General</c:formatCode>
                        <c:ptCount val="1"/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errBars>
                  <c:errDir val="x"/>
                  <c:errBarType val="both"/>
                  <c:errValType val="fixedVal"/>
                  <c:noEndCap val="0"/>
                  <c:val val="1"/>
                  <c:spPr>
                    <a:noFill/>
                    <a:ln w="9525" cap="flat" cmpd="sng" algn="ctr">
                      <a:noFill/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data!$G$5:$G$12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150</c:v>
                      </c:pt>
                      <c:pt idx="1">
                        <c:v>80</c:v>
                      </c:pt>
                      <c:pt idx="2">
                        <c:v>100</c:v>
                      </c:pt>
                      <c:pt idx="3">
                        <c:v>60</c:v>
                      </c:pt>
                      <c:pt idx="4">
                        <c:v>50</c:v>
                      </c:pt>
                      <c:pt idx="5">
                        <c:v>40</c:v>
                      </c:pt>
                      <c:pt idx="6">
                        <c:v>30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data!$N$12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3BA0-4419-8064-313340D99A86}"/>
                  </c:ext>
                </c:extLst>
              </c15:ser>
            </c15:filteredScatterSeries>
          </c:ext>
        </c:extLst>
      </c:scatterChart>
      <c:valAx>
        <c:axId val="585701856"/>
        <c:scaling>
          <c:orientation val="minMax"/>
          <c:max val="15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/>
                  <a:t>Proton</a:t>
                </a:r>
                <a:r>
                  <a:rPr lang="en-US" altLang="ja-JP" sz="1600" baseline="0"/>
                  <a:t> Energy (keV)</a:t>
                </a:r>
                <a:endParaRPr lang="ja-JP" altLang="en-US" sz="1600"/>
              </a:p>
            </c:rich>
          </c:tx>
          <c:layout>
            <c:manualLayout>
              <c:xMode val="edge"/>
              <c:yMode val="edge"/>
              <c:x val="0.70593035433019802"/>
              <c:y val="0.899000528884814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13638208"/>
        <c:crosses val="autoZero"/>
        <c:crossBetween val="midCat"/>
      </c:valAx>
      <c:valAx>
        <c:axId val="713638208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/>
                  <a:t>Effeciency</a:t>
                </a:r>
                <a:r>
                  <a:rPr lang="en-US" altLang="ja-JP" sz="1800" baseline="0"/>
                  <a:t> </a:t>
                </a:r>
                <a:endParaRPr lang="ja-JP" altLang="en-US" sz="1800"/>
              </a:p>
            </c:rich>
          </c:tx>
          <c:layout>
            <c:manualLayout>
              <c:xMode val="edge"/>
              <c:yMode val="edge"/>
              <c:x val="3.4862028847872782E-2"/>
              <c:y val="0.352128220376174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85701856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0.15701</cdr:x>
      <cdr:y>0.14566</cdr:y>
    </cdr:from>
    <cdr:to>
      <cdr:x>0.73585</cdr:x>
      <cdr:y>0.25889</cdr:y>
    </cdr:to>
    <cdr:sp macro="" textlink="">
      <cdr:nvSpPr>
        <cdr:cNvPr id="3" name="正方形/長方形 2">
          <a:extLst xmlns:a="http://schemas.openxmlformats.org/drawingml/2006/main">
            <a:ext uri="{FF2B5EF4-FFF2-40B4-BE49-F238E27FC236}">
              <a16:creationId xmlns:a16="http://schemas.microsoft.com/office/drawing/2014/main" id="{E73F7D30-E8E5-4F0D-815F-3E772159244C}"/>
            </a:ext>
          </a:extLst>
        </cdr:cNvPr>
        <cdr:cNvSpPr/>
      </cdr:nvSpPr>
      <cdr:spPr>
        <a:xfrm xmlns:a="http://schemas.openxmlformats.org/drawingml/2006/main">
          <a:off x="1113661" y="673101"/>
          <a:ext cx="4105700" cy="523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4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○</a:t>
          </a:r>
          <a:r>
            <a:rPr lang="en-US" altLang="ja-JP" sz="14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:0.7μmCut</a:t>
          </a:r>
          <a:r>
            <a:rPr lang="en-US" altLang="ja-JP" sz="12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(</a:t>
          </a:r>
          <a:r>
            <a:rPr lang="en-US" altLang="ja-JP" sz="1200">
              <a:latin typeface="メイリオ" panose="020B0604030504040204" pitchFamily="50" charset="-128"/>
              <a:ea typeface="メイリオ" panose="020B0604030504040204" pitchFamily="50" charset="-128"/>
            </a:rPr>
            <a:t>*With angle information</a:t>
          </a:r>
          <a:r>
            <a:rPr lang="en-US" altLang="ja-JP" sz="12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)</a:t>
          </a:r>
        </a:p>
        <a:p xmlns:a="http://schemas.openxmlformats.org/drawingml/2006/main">
          <a:r>
            <a:rPr lang="ja-JP" altLang="en-US" sz="1400">
              <a:latin typeface="メイリオ" panose="020B0604030504040204" pitchFamily="50" charset="-128"/>
              <a:ea typeface="メイリオ" panose="020B0604030504040204" pitchFamily="50" charset="-128"/>
            </a:rPr>
            <a:t>○</a:t>
          </a:r>
          <a:r>
            <a:rPr lang="en-US" altLang="ja-JP" sz="1400">
              <a:latin typeface="メイリオ" panose="020B0604030504040204" pitchFamily="50" charset="-128"/>
              <a:ea typeface="メイリオ" panose="020B0604030504040204" pitchFamily="50" charset="-128"/>
            </a:rPr>
            <a:t>:0.2μmCut</a:t>
          </a:r>
          <a:r>
            <a:rPr lang="en-US" altLang="ja-JP" sz="1200">
              <a:latin typeface="メイリオ" panose="020B0604030504040204" pitchFamily="50" charset="-128"/>
              <a:ea typeface="メイリオ" panose="020B0604030504040204" pitchFamily="50" charset="-128"/>
            </a:rPr>
            <a:t>(*With angle information)</a:t>
          </a:r>
          <a:endParaRPr lang="en-US" altLang="ja-JP" sz="140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0.15701</cdr:x>
      <cdr:y>0.14566</cdr:y>
    </cdr:from>
    <cdr:to>
      <cdr:x>0.73585</cdr:x>
      <cdr:y>0.25889</cdr:y>
    </cdr:to>
    <cdr:sp macro="" textlink="">
      <cdr:nvSpPr>
        <cdr:cNvPr id="3" name="正方形/長方形 2">
          <a:extLst xmlns:a="http://schemas.openxmlformats.org/drawingml/2006/main">
            <a:ext uri="{FF2B5EF4-FFF2-40B4-BE49-F238E27FC236}">
              <a16:creationId xmlns:a16="http://schemas.microsoft.com/office/drawing/2014/main" id="{E73F7D30-E8E5-4F0D-815F-3E772159244C}"/>
            </a:ext>
          </a:extLst>
        </cdr:cNvPr>
        <cdr:cNvSpPr/>
      </cdr:nvSpPr>
      <cdr:spPr>
        <a:xfrm xmlns:a="http://schemas.openxmlformats.org/drawingml/2006/main">
          <a:off x="1113661" y="673101"/>
          <a:ext cx="4105700" cy="523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ja-JP" altLang="en-US" sz="14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○</a:t>
          </a:r>
          <a:r>
            <a:rPr lang="en-US" altLang="ja-JP" sz="14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:0.7μmCut</a:t>
          </a:r>
          <a:r>
            <a:rPr lang="en-US" altLang="ja-JP" sz="12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(</a:t>
          </a:r>
          <a:r>
            <a:rPr lang="en-US" altLang="ja-JP" sz="1200">
              <a:latin typeface="メイリオ" panose="020B0604030504040204" pitchFamily="50" charset="-128"/>
              <a:ea typeface="メイリオ" panose="020B0604030504040204" pitchFamily="50" charset="-128"/>
            </a:rPr>
            <a:t>*With angle information</a:t>
          </a:r>
          <a:r>
            <a:rPr lang="en-US" altLang="ja-JP" sz="120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rPr>
            <a:t>)</a:t>
          </a:r>
        </a:p>
        <a:p xmlns:a="http://schemas.openxmlformats.org/drawingml/2006/main">
          <a:r>
            <a:rPr lang="ja-JP" altLang="en-US" sz="1400">
              <a:latin typeface="メイリオ" panose="020B0604030504040204" pitchFamily="50" charset="-128"/>
              <a:ea typeface="メイリオ" panose="020B0604030504040204" pitchFamily="50" charset="-128"/>
            </a:rPr>
            <a:t>○</a:t>
          </a:r>
          <a:r>
            <a:rPr lang="en-US" altLang="ja-JP" sz="1400">
              <a:latin typeface="メイリオ" panose="020B0604030504040204" pitchFamily="50" charset="-128"/>
              <a:ea typeface="メイリオ" panose="020B0604030504040204" pitchFamily="50" charset="-128"/>
            </a:rPr>
            <a:t>:0.2μmCut</a:t>
          </a:r>
          <a:r>
            <a:rPr lang="en-US" altLang="ja-JP" sz="1200">
              <a:latin typeface="メイリオ" panose="020B0604030504040204" pitchFamily="50" charset="-128"/>
              <a:ea typeface="メイリオ" panose="020B0604030504040204" pitchFamily="50" charset="-128"/>
            </a:rPr>
            <a:t>(*With angle information)</a:t>
          </a:r>
          <a:endParaRPr lang="en-US" altLang="ja-JP" sz="140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D5961-47BD-4BE5-B8F0-27DEB69AE582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366F4-61FF-468F-8500-B8E19B78CB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72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490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968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126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9B2AB-A25E-43F3-B700-720F2EAD292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671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C5F80-47B7-40E8-8124-D2BCE0DB5ED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162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1CBA8-B2A8-40F2-9DBA-DD4C2EF181D3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04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822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432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1CBA8-B2A8-40F2-9DBA-DD4C2EF181D3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1370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077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693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37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958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929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0094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745CD-CB78-4D1F-84F8-C7C6128AF942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0355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23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CACFF-CFE0-4369-B3F4-E200A3D25F34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9320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9B2AB-A25E-43F3-B700-720F2EAD292C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671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2073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6546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07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2734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97543-A377-4346-8725-2228CB176447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7214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97543-A377-4346-8725-2228CB176447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3794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97543-A377-4346-8725-2228CB176447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9547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97543-A377-4346-8725-2228CB176447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73879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97543-A377-4346-8725-2228CB176447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0047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97543-A377-4346-8725-2228CB176447}" type="slidenum">
              <a:rPr kumimoji="1" lang="ja-JP" altLang="en-US" smtClean="0"/>
              <a:t>49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7720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b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97543-A377-4346-8725-2228CB176447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2330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C5F80-47B7-40E8-8124-D2BCE0DB5ED2}" type="slidenum">
              <a:rPr kumimoji="1" lang="ja-JP" altLang="en-US" smtClean="0"/>
              <a:t>52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9485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55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6647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63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923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6923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66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9070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67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00140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1CBA8-B2A8-40F2-9DBA-DD4C2EF181D3}" type="slidenum">
              <a:rPr kumimoji="1" lang="ja-JP" altLang="en-US" smtClean="0"/>
              <a:t>70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7638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1CBA8-B2A8-40F2-9DBA-DD4C2EF181D3}" type="slidenum">
              <a:rPr kumimoji="1" lang="ja-JP" altLang="en-US" smtClean="0"/>
              <a:t>72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40597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73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65062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75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8391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76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36991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5591B-A5D0-40E1-AD79-32AA67BE25E5}" type="slidenum">
              <a:rPr kumimoji="1" lang="ja-JP" altLang="en-US" smtClean="0"/>
              <a:t>78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71763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80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957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A578E-11B1-4D4B-88C9-B4B89F8CBF4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681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366F4-61FF-468F-8500-B8E19B78CB6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88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80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C0A41-3B6F-4494-88F6-694E4715D7E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725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C5F80-47B7-40E8-8124-D2BCE0DB5ED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47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66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801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latin typeface="Algerian" panose="04020705040A02060702" pitchFamily="82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1</a:t>
            </a:r>
            <a:endParaRPr 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487890-DC6E-4C47-A77A-D3370CDBD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CA955-DC26-43A8-9838-374559EC90B9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281A5-5853-46DF-8BD7-76A7169B5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31284"/>
            <a:ext cx="4114800" cy="290197"/>
          </a:xfrm>
        </p:spPr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63D48E8-1A0F-4C54-8299-53BC1008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 i="1">
                <a:solidFill>
                  <a:srgbClr val="002060"/>
                </a:solidFill>
                <a:latin typeface="Pristina" panose="03060402040406080204" pitchFamily="66" charset="0"/>
              </a:defRPr>
            </a:lvl1pPr>
          </a:lstStyle>
          <a:p>
            <a:fld id="{C0A7E321-E7ED-45D3-B57C-3020B7E362F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107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91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76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72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59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50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65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2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88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7187E-BF4B-4798-82C8-FE170CFC695D}" type="datetimeFigureOut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64801-B9FA-4E32-A988-D7E688D8F3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64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7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39.png"/><Relationship Id="rId10" Type="http://schemas.openxmlformats.org/officeDocument/2006/relationships/image" Target="../media/image41.png"/><Relationship Id="rId4" Type="http://schemas.openxmlformats.org/officeDocument/2006/relationships/image" Target="../media/image38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4.jpeg"/><Relationship Id="rId7" Type="http://schemas.openxmlformats.org/officeDocument/2006/relationships/image" Target="../media/image77.pn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0.tiff"/><Relationship Id="rId5" Type="http://schemas.microsoft.com/office/2007/relationships/hdphoto" Target="../media/hdphoto6.wdp"/><Relationship Id="rId10" Type="http://schemas.microsoft.com/office/2007/relationships/hdphoto" Target="../media/hdphoto7.wdp"/><Relationship Id="rId4" Type="http://schemas.openxmlformats.org/officeDocument/2006/relationships/image" Target="../media/image75.png"/><Relationship Id="rId9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33.png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0.png"/><Relationship Id="rId5" Type="http://schemas.openxmlformats.org/officeDocument/2006/relationships/image" Target="../media/image760.png"/><Relationship Id="rId4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0.emf"/><Relationship Id="rId5" Type="http://schemas.openxmlformats.org/officeDocument/2006/relationships/image" Target="../media/image119.png"/><Relationship Id="rId4" Type="http://schemas.microsoft.com/office/2007/relationships/hdphoto" Target="../media/hdphoto8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image" Target="../media/image1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10.png"/><Relationship Id="rId9" Type="http://schemas.microsoft.com/office/2007/relationships/hdphoto" Target="../media/hdphoto3.wdp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microsoft.com/office/2007/relationships/hdphoto" Target="../media/hdphoto13.wdp"/><Relationship Id="rId3" Type="http://schemas.openxmlformats.org/officeDocument/2006/relationships/image" Target="../media/image126.png"/><Relationship Id="rId7" Type="http://schemas.microsoft.com/office/2007/relationships/hdphoto" Target="../media/hdphoto10.wdp"/><Relationship Id="rId12" Type="http://schemas.openxmlformats.org/officeDocument/2006/relationships/image" Target="../media/image1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8.png"/><Relationship Id="rId11" Type="http://schemas.microsoft.com/office/2007/relationships/hdphoto" Target="../media/hdphoto12.wdp"/><Relationship Id="rId5" Type="http://schemas.microsoft.com/office/2007/relationships/hdphoto" Target="../media/hdphoto9.wdp"/><Relationship Id="rId15" Type="http://schemas.microsoft.com/office/2007/relationships/hdphoto" Target="../media/hdphoto14.wdp"/><Relationship Id="rId10" Type="http://schemas.openxmlformats.org/officeDocument/2006/relationships/image" Target="../media/image130.png"/><Relationship Id="rId4" Type="http://schemas.openxmlformats.org/officeDocument/2006/relationships/image" Target="../media/image127.png"/><Relationship Id="rId9" Type="http://schemas.microsoft.com/office/2007/relationships/hdphoto" Target="../media/hdphoto11.wdp"/><Relationship Id="rId14" Type="http://schemas.openxmlformats.org/officeDocument/2006/relationships/image" Target="../media/image13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gif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gi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6.gi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8.gi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5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5.wdp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7" Type="http://schemas.microsoft.com/office/2007/relationships/hdphoto" Target="../media/hdphoto18.wdp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png"/><Relationship Id="rId5" Type="http://schemas.microsoft.com/office/2007/relationships/hdphoto" Target="../media/hdphoto17.wdp"/><Relationship Id="rId4" Type="http://schemas.openxmlformats.org/officeDocument/2006/relationships/image" Target="../media/image16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3" Type="http://schemas.openxmlformats.org/officeDocument/2006/relationships/image" Target="../media/image350.png"/><Relationship Id="rId7" Type="http://schemas.openxmlformats.org/officeDocument/2006/relationships/image" Target="../media/image390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0.png"/><Relationship Id="rId11" Type="http://schemas.openxmlformats.org/officeDocument/2006/relationships/image" Target="../media/image430.png"/><Relationship Id="rId5" Type="http://schemas.openxmlformats.org/officeDocument/2006/relationships/image" Target="../media/image370.png"/><Relationship Id="rId10" Type="http://schemas.openxmlformats.org/officeDocument/2006/relationships/image" Target="../media/image420.png"/><Relationship Id="rId4" Type="http://schemas.openxmlformats.org/officeDocument/2006/relationships/image" Target="../media/image360.png"/><Relationship Id="rId9" Type="http://schemas.openxmlformats.org/officeDocument/2006/relationships/image" Target="../media/image410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7568" y="1495342"/>
            <a:ext cx="10996863" cy="2387600"/>
          </a:xfrm>
        </p:spPr>
        <p:txBody>
          <a:bodyPr>
            <a:normAutofit fontScale="90000"/>
          </a:bodyPr>
          <a:lstStyle/>
          <a:p>
            <a:r>
              <a:rPr lang="en-US" altLang="ja-JP" sz="6000" b="1" i="0" dirty="0">
                <a:solidFill>
                  <a:srgbClr val="CB6D04"/>
                </a:solidFill>
                <a:effectLst/>
                <a:latin typeface="+mn-lt"/>
              </a:rPr>
              <a:t>Environmental neutron measurement at the Gran Sasso laboratory</a:t>
            </a:r>
            <a:br>
              <a:rPr lang="en-US" altLang="ja-JP" sz="6000" b="1" i="0" dirty="0">
                <a:solidFill>
                  <a:srgbClr val="CB6D04"/>
                </a:solidFill>
                <a:effectLst/>
                <a:latin typeface="+mn-lt"/>
              </a:rPr>
            </a:br>
            <a:r>
              <a:rPr lang="en-US" altLang="ja-JP" sz="6000" b="1" i="0" dirty="0">
                <a:solidFill>
                  <a:srgbClr val="CB6D04"/>
                </a:solidFill>
                <a:effectLst/>
                <a:latin typeface="+mn-lt"/>
              </a:rPr>
              <a:t>in the </a:t>
            </a:r>
            <a:r>
              <a:rPr lang="en-US" altLang="ja-JP" sz="6000" b="1" i="0" dirty="0" err="1">
                <a:solidFill>
                  <a:srgbClr val="CB6D04"/>
                </a:solidFill>
                <a:effectLst/>
                <a:latin typeface="+mn-lt"/>
              </a:rPr>
              <a:t>NEWSdm</a:t>
            </a:r>
            <a:r>
              <a:rPr lang="en-US" altLang="ja-JP" sz="6000" b="1" i="0" dirty="0">
                <a:solidFill>
                  <a:srgbClr val="CB6D04"/>
                </a:solidFill>
                <a:effectLst/>
                <a:latin typeface="+mn-lt"/>
              </a:rPr>
              <a:t> experiment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540501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3000" b="1" u="sng" dirty="0"/>
              <a:t>T. </a:t>
            </a:r>
            <a:r>
              <a:rPr kumimoji="1" lang="en-US" altLang="ja-JP" sz="3000" b="1" u="sng" dirty="0" err="1"/>
              <a:t>Shiraishi</a:t>
            </a:r>
            <a:r>
              <a:rPr kumimoji="1" lang="en-US" altLang="ja-JP" dirty="0"/>
              <a:t> - Kanagawa Univ.</a:t>
            </a:r>
          </a:p>
          <a:p>
            <a:r>
              <a:rPr kumimoji="1" lang="en-US" altLang="ja-JP" dirty="0"/>
              <a:t>On the behalf of the </a:t>
            </a:r>
            <a:r>
              <a:rPr kumimoji="1" lang="en-US" altLang="ja-JP" dirty="0" err="1"/>
              <a:t>NEWSdm</a:t>
            </a:r>
            <a:r>
              <a:rPr kumimoji="1" lang="en-US" altLang="ja-JP" dirty="0"/>
              <a:t> collaboration </a:t>
            </a:r>
          </a:p>
          <a:p>
            <a:endParaRPr lang="en-US" altLang="ja-JP" dirty="0"/>
          </a:p>
          <a:p>
            <a:r>
              <a:rPr kumimoji="1" lang="en-US" altLang="ja-JP" dirty="0"/>
              <a:t>14 Dec. 2023   CYGNUS 2023 (Sydney)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807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 descr="グラフ, ヒストグラム&#10;&#10;自動的に生成された説明">
            <a:extLst>
              <a:ext uri="{FF2B5EF4-FFF2-40B4-BE49-F238E27FC236}">
                <a16:creationId xmlns:a16="http://schemas.microsoft.com/office/drawing/2014/main" id="{0E4EC50C-F4AF-B861-B816-60A9510212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8" r="8105"/>
          <a:stretch/>
        </p:blipFill>
        <p:spPr>
          <a:xfrm>
            <a:off x="8736331" y="4164523"/>
            <a:ext cx="3011369" cy="217425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D84DA2C-4F0F-85BC-7403-5572EB5BF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400" dirty="0"/>
              <a:t>Calibration – Comparison with Simulation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B94B8E-A77E-0BCB-4EF1-6C7B27692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251A-26D9-49C6-ADA7-B516DABE3FDF}" type="datetime1">
              <a:rPr kumimoji="1" lang="ja-JP" altLang="en-US" smtClean="0"/>
              <a:t>2023/12/14</a:t>
            </a:fld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BCC79C4-0348-7ED2-D873-C7D01E9E2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B1F712C-6217-C81C-233A-99ACD25A5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088" y="1594232"/>
            <a:ext cx="3996127" cy="308898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1D65F2-2047-102B-F4EA-34F17050F880}"/>
              </a:ext>
            </a:extLst>
          </p:cNvPr>
          <p:cNvSpPr txBox="1"/>
          <p:nvPr/>
        </p:nvSpPr>
        <p:spPr>
          <a:xfrm>
            <a:off x="1812845" y="1292005"/>
            <a:ext cx="216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GEANT4 simulation</a:t>
            </a:r>
          </a:p>
        </p:txBody>
      </p:sp>
      <p:pic>
        <p:nvPicPr>
          <p:cNvPr id="37" name="図 36" descr="グラフ, ヒストグラム&#10;&#10;自動的に生成された説明">
            <a:extLst>
              <a:ext uri="{FF2B5EF4-FFF2-40B4-BE49-F238E27FC236}">
                <a16:creationId xmlns:a16="http://schemas.microsoft.com/office/drawing/2014/main" id="{F0535E8C-877C-7056-8602-A936AD8F25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2" r="8188"/>
          <a:stretch/>
        </p:blipFill>
        <p:spPr>
          <a:xfrm>
            <a:off x="5428081" y="4164524"/>
            <a:ext cx="3061730" cy="220937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3335F6-342E-5F91-4941-DE47D78B0E97}"/>
              </a:ext>
            </a:extLst>
          </p:cNvPr>
          <p:cNvSpPr txBox="1"/>
          <p:nvPr/>
        </p:nvSpPr>
        <p:spPr>
          <a:xfrm>
            <a:off x="821999" y="4646894"/>
            <a:ext cx="39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*Color corresponding to neutron energy</a:t>
            </a:r>
            <a:endParaRPr kumimoji="1" lang="ja-JP" altLang="en-US" sz="16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C3F7924-4C1B-74C7-F398-7F7AB74D03F8}"/>
              </a:ext>
            </a:extLst>
          </p:cNvPr>
          <p:cNvSpPr txBox="1"/>
          <p:nvPr/>
        </p:nvSpPr>
        <p:spPr>
          <a:xfrm>
            <a:off x="9533939" y="1322279"/>
            <a:ext cx="2018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Scattering Angle</a:t>
            </a:r>
            <a:endParaRPr kumimoji="1" lang="ja-JP" altLang="en-US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8194719-7255-BEBF-89E6-30775DCD5A5E}"/>
              </a:ext>
            </a:extLst>
          </p:cNvPr>
          <p:cNvSpPr txBox="1"/>
          <p:nvPr/>
        </p:nvSpPr>
        <p:spPr>
          <a:xfrm>
            <a:off x="6204122" y="3813892"/>
            <a:ext cx="207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/>
              <a:t>Neutron Energy</a:t>
            </a:r>
            <a:endParaRPr kumimoji="1" lang="ja-JP" alt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54DFA20-33DB-180B-EDB4-B76BFE71C242}"/>
                  </a:ext>
                </a:extLst>
              </p:cNvPr>
              <p:cNvSpPr txBox="1"/>
              <p:nvPr/>
            </p:nvSpPr>
            <p:spPr>
              <a:xfrm>
                <a:off x="8946054" y="4826076"/>
                <a:ext cx="235364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kumimoji="1" lang="en-US" altLang="ja-JP" b="1" i="0" smtClean="0">
                              <a:latin typeface="Cambria Math" panose="02040503050406030204" pitchFamily="18" charset="0"/>
                            </a:rPr>
                            <m:t>𝐜𝐨𝐬</m:t>
                          </m:r>
                        </m:fName>
                        <m:e>
                          <m:sSub>
                            <m:sSubPr>
                              <m:ctrlP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kumimoji="1" lang="en-US" altLang="ja-JP" b="1" i="0" smtClean="0">
                                  <a:latin typeface="Cambria Math" panose="02040503050406030204" pitchFamily="18" charset="0"/>
                                </a:rPr>
                                <m:t>𝐒𝐜𝐚𝐭</m:t>
                              </m:r>
                            </m:sub>
                          </m:sSub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𝟗𝟖</m:t>
                          </m:r>
                        </m:e>
                      </m:func>
                    </m:oMath>
                  </m:oMathPara>
                </a14:m>
                <a:endParaRPr lang="ja-JP" altLang="en-US" sz="140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54DFA20-33DB-180B-EDB4-B76BFE71C2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6054" y="4826076"/>
                <a:ext cx="235364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A0F0532-1F37-6B1E-7EA2-B8E92554FA36}"/>
              </a:ext>
            </a:extLst>
          </p:cNvPr>
          <p:cNvSpPr txBox="1"/>
          <p:nvPr/>
        </p:nvSpPr>
        <p:spPr>
          <a:xfrm>
            <a:off x="6977947" y="4312465"/>
            <a:ext cx="1320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0.88 MeV</a:t>
            </a:r>
            <a:endParaRPr kumimoji="1" lang="ja-JP" altLang="en-US" b="1" dirty="0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3F639E6-1A1D-F9A2-A2AD-172530335D35}"/>
              </a:ext>
            </a:extLst>
          </p:cNvPr>
          <p:cNvCxnSpPr/>
          <p:nvPr/>
        </p:nvCxnSpPr>
        <p:spPr>
          <a:xfrm flipV="1">
            <a:off x="6547200" y="4128163"/>
            <a:ext cx="0" cy="2016000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EC8B87E-1B43-FB3B-C416-4D997859638A}"/>
              </a:ext>
            </a:extLst>
          </p:cNvPr>
          <p:cNvCxnSpPr/>
          <p:nvPr/>
        </p:nvCxnSpPr>
        <p:spPr>
          <a:xfrm flipH="1" flipV="1">
            <a:off x="6615939" y="4362308"/>
            <a:ext cx="435311" cy="94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B519652-2AC1-BE4C-16C5-3C748BE93001}"/>
              </a:ext>
            </a:extLst>
          </p:cNvPr>
          <p:cNvSpPr txBox="1"/>
          <p:nvPr/>
        </p:nvSpPr>
        <p:spPr>
          <a:xfrm>
            <a:off x="8589376" y="3820586"/>
            <a:ext cx="3602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Proton Energy of Head-on Collision</a:t>
            </a:r>
            <a:endParaRPr kumimoji="1" lang="ja-JP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C5B9FAE2-26EC-1FD2-39B2-E2FC9416E093}"/>
                  </a:ext>
                </a:extLst>
              </p:cNvPr>
              <p:cNvSpPr/>
              <p:nvPr/>
            </p:nvSpPr>
            <p:spPr>
              <a:xfrm>
                <a:off x="6635601" y="4872396"/>
                <a:ext cx="1817742" cy="595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1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1600" b="1"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ja-JP" sz="1600" b="1">
                                  <a:latin typeface="Cambria Math" panose="02040503050406030204" pitchFamily="18" charset="0"/>
                                </a:rPr>
                                <m:t>𝐅𝐖𝐇𝐌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altLang="ja-JP" sz="16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den>
                      </m:f>
                      <m:r>
                        <a:rPr lang="en-US" altLang="ja-JP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altLang="ja-JP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altLang="ja-JP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altLang="ja-JP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𝟑𝟏</m:t>
                      </m:r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C5B9FAE2-26EC-1FD2-39B2-E2FC9416E0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601" y="4872396"/>
                <a:ext cx="1817742" cy="59567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45685FDA-25E9-EC0C-1644-643C447DC843}"/>
                  </a:ext>
                </a:extLst>
              </p:cNvPr>
              <p:cNvSpPr/>
              <p:nvPr/>
            </p:nvSpPr>
            <p:spPr>
              <a:xfrm>
                <a:off x="5938155" y="6254347"/>
                <a:ext cx="1952586" cy="4067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altLang="ja-JP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 /</m:t>
                      </m:r>
                      <m:func>
                        <m:func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1" i="0">
                                  <a:latin typeface="Cambria Math" panose="02040503050406030204" pitchFamily="18" charset="0"/>
                                </a:rPr>
                                <m:t>𝐜𝐨𝐬</m:t>
                              </m:r>
                            </m:e>
                            <m:sup>
                              <m:r>
                                <a:rPr lang="en-US" altLang="ja-JP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fName>
                        <m:e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</m:func>
                    </m:oMath>
                  </m:oMathPara>
                </a14:m>
                <a:endParaRPr lang="en-US" altLang="ja-JP" b="1" dirty="0">
                  <a:latin typeface="+mj-ea"/>
                </a:endParaRPr>
              </a:p>
            </p:txBody>
          </p:sp>
        </mc:Choice>
        <mc:Fallback xmlns=""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45685FDA-25E9-EC0C-1644-643C447DC8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8155" y="6254347"/>
                <a:ext cx="1952586" cy="406778"/>
              </a:xfrm>
              <a:prstGeom prst="rect">
                <a:avLst/>
              </a:prstGeom>
              <a:blipFill>
                <a:blip r:embed="rId8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535135D-8F90-5F89-C87B-57C1B9B8E9BB}"/>
              </a:ext>
            </a:extLst>
          </p:cNvPr>
          <p:cNvSpPr txBox="1"/>
          <p:nvPr/>
        </p:nvSpPr>
        <p:spPr>
          <a:xfrm>
            <a:off x="397393" y="5278874"/>
            <a:ext cx="4889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000" b="1" dirty="0"/>
              <a:t>Detected recoil protons are almost good agreement with kinematical expectation</a:t>
            </a:r>
          </a:p>
        </p:txBody>
      </p:sp>
      <p:pic>
        <p:nvPicPr>
          <p:cNvPr id="35" name="図 34" descr="グラフ, ヒストグラム&#10;&#10;自動的に生成された説明">
            <a:extLst>
              <a:ext uri="{FF2B5EF4-FFF2-40B4-BE49-F238E27FC236}">
                <a16:creationId xmlns:a16="http://schemas.microsoft.com/office/drawing/2014/main" id="{C7C4FD42-900A-7136-ADC3-A07DBC61B0E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7" r="6420"/>
          <a:stretch/>
        </p:blipFill>
        <p:spPr>
          <a:xfrm>
            <a:off x="8760373" y="1630389"/>
            <a:ext cx="3051520" cy="2168046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65F6A13-D9E4-025A-43A8-06405309ED7F}"/>
              </a:ext>
            </a:extLst>
          </p:cNvPr>
          <p:cNvSpPr txBox="1"/>
          <p:nvPr/>
        </p:nvSpPr>
        <p:spPr>
          <a:xfrm>
            <a:off x="6282033" y="1322279"/>
            <a:ext cx="207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/>
              <a:t>Proton Range</a:t>
            </a:r>
            <a:endParaRPr kumimoji="1" lang="ja-JP" altLang="en-US" b="1"/>
          </a:p>
        </p:txBody>
      </p:sp>
      <p:pic>
        <p:nvPicPr>
          <p:cNvPr id="39" name="図 38" descr="グラフ, ヒストグラム&#10;&#10;自動的に生成された説明">
            <a:extLst>
              <a:ext uri="{FF2B5EF4-FFF2-40B4-BE49-F238E27FC236}">
                <a16:creationId xmlns:a16="http://schemas.microsoft.com/office/drawing/2014/main" id="{DA55B0D4-20B4-2C84-E8A4-CCE4B2F251D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4" r="8569"/>
          <a:stretch/>
        </p:blipFill>
        <p:spPr>
          <a:xfrm>
            <a:off x="5396542" y="1617570"/>
            <a:ext cx="3095101" cy="224687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84B8AD4-1BFC-DDE3-C10B-61FA76614A7A}"/>
              </a:ext>
            </a:extLst>
          </p:cNvPr>
          <p:cNvSpPr txBox="1"/>
          <p:nvPr/>
        </p:nvSpPr>
        <p:spPr>
          <a:xfrm>
            <a:off x="397393" y="5977944"/>
            <a:ext cx="49098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1800" b="1" dirty="0"/>
              <a:t>Detection efficiency for R &lt; 1.5 </a:t>
            </a:r>
            <a:r>
              <a:rPr lang="en-US" altLang="ja-JP" sz="1800" b="1" dirty="0" err="1"/>
              <a:t>μm</a:t>
            </a:r>
            <a:r>
              <a:rPr lang="en-US" altLang="ja-JP" sz="1800" b="1" dirty="0"/>
              <a:t> (&lt; 200 keV) is not 100%</a:t>
            </a:r>
          </a:p>
        </p:txBody>
      </p:sp>
    </p:spTree>
    <p:extLst>
      <p:ext uri="{BB962C8B-B14F-4D97-AF65-F5344CB8AC3E}">
        <p14:creationId xmlns:p14="http://schemas.microsoft.com/office/powerpoint/2010/main" val="3470518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9EBE5BAF-C806-093D-5758-DBC762733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090" y="1819931"/>
            <a:ext cx="6604000" cy="475024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5922124-102B-ADDD-8A98-13211458E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400" dirty="0"/>
              <a:t>Calibration – </a:t>
            </a:r>
            <a:r>
              <a:rPr lang="en-US" dirty="0"/>
              <a:t>Angular and Range Dependency of Detection Efficiency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7EADF6A-1ADF-7827-79D7-7206B3868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6141" y="2715045"/>
            <a:ext cx="2046835" cy="1136413"/>
          </a:xfrm>
          <a:prstGeom prst="rect">
            <a:avLst/>
          </a:prstGeom>
        </p:spPr>
      </p:pic>
      <p:sp>
        <p:nvSpPr>
          <p:cNvPr id="3" name="矢印: 左右 2">
            <a:extLst>
              <a:ext uri="{FF2B5EF4-FFF2-40B4-BE49-F238E27FC236}">
                <a16:creationId xmlns:a16="http://schemas.microsoft.com/office/drawing/2014/main" id="{A4B613ED-FD85-F831-1345-4A5E201DE76B}"/>
              </a:ext>
            </a:extLst>
          </p:cNvPr>
          <p:cNvSpPr/>
          <p:nvPr/>
        </p:nvSpPr>
        <p:spPr>
          <a:xfrm>
            <a:off x="4471777" y="1653991"/>
            <a:ext cx="5264127" cy="47024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Horizontal                                                           Vertical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94A599-42B9-43F9-C775-043EE14ACECF}"/>
              </a:ext>
            </a:extLst>
          </p:cNvPr>
          <p:cNvSpPr/>
          <p:nvPr/>
        </p:nvSpPr>
        <p:spPr>
          <a:xfrm>
            <a:off x="467001" y="2862404"/>
            <a:ext cx="2885704" cy="8817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185F8FF-2506-0FAD-5FFC-03D9C9799FC1}"/>
              </a:ext>
            </a:extLst>
          </p:cNvPr>
          <p:cNvSpPr/>
          <p:nvPr/>
        </p:nvSpPr>
        <p:spPr>
          <a:xfrm>
            <a:off x="467001" y="2173587"/>
            <a:ext cx="2885704" cy="6888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4FE204B3-1623-8426-472B-14104D80FB5A}"/>
              </a:ext>
            </a:extLst>
          </p:cNvPr>
          <p:cNvCxnSpPr/>
          <p:nvPr/>
        </p:nvCxnSpPr>
        <p:spPr>
          <a:xfrm>
            <a:off x="777827" y="2084960"/>
            <a:ext cx="0" cy="19202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76482C4-7CD6-07A1-B013-1EC2336156D5}"/>
              </a:ext>
            </a:extLst>
          </p:cNvPr>
          <p:cNvSpPr txBox="1"/>
          <p:nvPr/>
        </p:nvSpPr>
        <p:spPr>
          <a:xfrm>
            <a:off x="921735" y="3883737"/>
            <a:ext cx="36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02174D5-CBAA-6EC1-B081-759A567C2CC9}"/>
              </a:ext>
            </a:extLst>
          </p:cNvPr>
          <p:cNvCxnSpPr>
            <a:cxnSpLocks/>
          </p:cNvCxnSpPr>
          <p:nvPr/>
        </p:nvCxnSpPr>
        <p:spPr>
          <a:xfrm flipV="1">
            <a:off x="1562379" y="2342410"/>
            <a:ext cx="457005" cy="3755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3CCE5F7-AEA0-5AED-D7E8-CA2468745DBC}"/>
              </a:ext>
            </a:extLst>
          </p:cNvPr>
          <p:cNvSpPr txBox="1"/>
          <p:nvPr/>
        </p:nvSpPr>
        <p:spPr>
          <a:xfrm>
            <a:off x="2637811" y="2348581"/>
            <a:ext cx="7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NIT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5DB665E-7C78-853A-8C54-53E2C090CB82}"/>
              </a:ext>
            </a:extLst>
          </p:cNvPr>
          <p:cNvSpPr txBox="1"/>
          <p:nvPr/>
        </p:nvSpPr>
        <p:spPr>
          <a:xfrm>
            <a:off x="2637668" y="3181891"/>
            <a:ext cx="7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Base</a:t>
            </a: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DE309531-DBB4-BF05-45A1-F3FCA595559D}"/>
              </a:ext>
            </a:extLst>
          </p:cNvPr>
          <p:cNvCxnSpPr/>
          <p:nvPr/>
        </p:nvCxnSpPr>
        <p:spPr>
          <a:xfrm>
            <a:off x="2019384" y="2065667"/>
            <a:ext cx="0" cy="10972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円弧 26">
            <a:extLst>
              <a:ext uri="{FF2B5EF4-FFF2-40B4-BE49-F238E27FC236}">
                <a16:creationId xmlns:a16="http://schemas.microsoft.com/office/drawing/2014/main" id="{8974AA6D-2396-6237-BB49-5BE670849311}"/>
              </a:ext>
            </a:extLst>
          </p:cNvPr>
          <p:cNvSpPr/>
          <p:nvPr/>
        </p:nvSpPr>
        <p:spPr>
          <a:xfrm>
            <a:off x="1801910" y="2258848"/>
            <a:ext cx="404133" cy="374130"/>
          </a:xfrm>
          <a:prstGeom prst="arc">
            <a:avLst>
              <a:gd name="adj1" fmla="val 5039067"/>
              <a:gd name="adj2" fmla="val 970999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BE029FF-F6BC-0BA9-54A2-020FBCC1F019}"/>
              </a:ext>
            </a:extLst>
          </p:cNvPr>
          <p:cNvSpPr txBox="1"/>
          <p:nvPr/>
        </p:nvSpPr>
        <p:spPr>
          <a:xfrm>
            <a:off x="1618880" y="2541845"/>
            <a:ext cx="40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/>
              <a:t>θz</a:t>
            </a:r>
            <a:endParaRPr 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D770ECB-530F-DC4E-78F1-9AB301FC3771}"/>
              </a:ext>
            </a:extLst>
          </p:cNvPr>
          <p:cNvSpPr txBox="1"/>
          <p:nvPr/>
        </p:nvSpPr>
        <p:spPr>
          <a:xfrm>
            <a:off x="5734850" y="5693443"/>
            <a:ext cx="2706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Almost same efficiency</a:t>
            </a: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957E26D5-AE68-7856-AA8C-22BCDEC46ECE}"/>
              </a:ext>
            </a:extLst>
          </p:cNvPr>
          <p:cNvCxnSpPr/>
          <p:nvPr/>
        </p:nvCxnSpPr>
        <p:spPr>
          <a:xfrm>
            <a:off x="4634485" y="5650329"/>
            <a:ext cx="4297680" cy="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044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dirty="0"/>
              <a:t>Environmental Neutron Measurement</a:t>
            </a:r>
            <a:r>
              <a:rPr lang="ja-JP" altLang="en-US" sz="4000" dirty="0"/>
              <a:t> </a:t>
            </a:r>
            <a:r>
              <a:rPr lang="en-US" altLang="ja-JP" sz="4000" dirty="0"/>
              <a:t>by</a:t>
            </a:r>
            <a:r>
              <a:rPr lang="ja-JP" altLang="en-US" sz="4000" dirty="0"/>
              <a:t> </a:t>
            </a:r>
            <a:r>
              <a:rPr lang="en-US" altLang="ja-JP" sz="4000" dirty="0"/>
              <a:t>NIT</a:t>
            </a:r>
            <a:r>
              <a:rPr lang="ja-JP" altLang="en-US" sz="4000" dirty="0"/>
              <a:t> </a:t>
            </a:r>
            <a:r>
              <a:rPr lang="en-US" altLang="ja-JP" sz="4000" dirty="0"/>
              <a:t>@ LNGS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599862" y="5693794"/>
            <a:ext cx="55509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altLang="ja-JP" sz="2800" b="1" dirty="0"/>
              <a:t>Without shielding!</a:t>
            </a:r>
          </a:p>
          <a:p>
            <a:r>
              <a:rPr lang="en-US" altLang="ja-JP" b="1" dirty="0"/>
              <a:t>because there is no sensitivity for muon and gamma</a:t>
            </a:r>
            <a:endParaRPr kumimoji="1" lang="ja-JP" altLang="en-US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3E1EAEE-6E5C-45AB-9C19-4788E1334244}"/>
              </a:ext>
            </a:extLst>
          </p:cNvPr>
          <p:cNvSpPr/>
          <p:nvPr/>
        </p:nvSpPr>
        <p:spPr>
          <a:xfrm>
            <a:off x="9709218" y="3175435"/>
            <a:ext cx="193585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ea typeface="HG明朝E" panose="02020909000000000000" pitchFamily="17" charset="-128"/>
              </a:rPr>
              <a:t>Refrigerator Box</a:t>
            </a:r>
            <a:endParaRPr kumimoji="1" lang="en-US" altLang="ja-JP" sz="2000" dirty="0">
              <a:ea typeface="HG明朝E" panose="02020909000000000000" pitchFamily="17" charset="-128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7D5F2-244C-4397-B401-C20AB853EDC4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1A3ACE3-CAF7-FB7C-6A8B-B622C313A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5" y="1208605"/>
            <a:ext cx="6722603" cy="4574837"/>
          </a:xfrm>
          <a:prstGeom prst="rect">
            <a:avLst/>
          </a:prstGeom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D68450E-9376-13C6-CE68-F2D864DBCD76}"/>
              </a:ext>
            </a:extLst>
          </p:cNvPr>
          <p:cNvCxnSpPr>
            <a:cxnSpLocks/>
          </p:cNvCxnSpPr>
          <p:nvPr/>
        </p:nvCxnSpPr>
        <p:spPr>
          <a:xfrm>
            <a:off x="2870131" y="2534794"/>
            <a:ext cx="0" cy="280800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6F6452E-E482-709F-B6E9-F572017EA750}"/>
              </a:ext>
            </a:extLst>
          </p:cNvPr>
          <p:cNvSpPr txBox="1"/>
          <p:nvPr/>
        </p:nvSpPr>
        <p:spPr>
          <a:xfrm>
            <a:off x="1910346" y="1847560"/>
            <a:ext cx="166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n-Run1</a:t>
            </a:r>
          </a:p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(Nov. 2021)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5ABA224-6367-3D56-4514-0574003B293D}"/>
              </a:ext>
            </a:extLst>
          </p:cNvPr>
          <p:cNvCxnSpPr>
            <a:cxnSpLocks/>
          </p:cNvCxnSpPr>
          <p:nvPr/>
        </p:nvCxnSpPr>
        <p:spPr>
          <a:xfrm>
            <a:off x="4887854" y="1931944"/>
            <a:ext cx="0" cy="345600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30B08C8-C5C8-9112-063D-984383E1A4AE}"/>
              </a:ext>
            </a:extLst>
          </p:cNvPr>
          <p:cNvSpPr/>
          <p:nvPr/>
        </p:nvSpPr>
        <p:spPr>
          <a:xfrm>
            <a:off x="1081607" y="2585236"/>
            <a:ext cx="1607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ea typeface="+mj-ea"/>
              </a:rPr>
              <a:t>Surface ground</a:t>
            </a:r>
            <a:endParaRPr lang="ja-JP" altLang="en-US" dirty="0">
              <a:solidFill>
                <a:srgbClr val="FF0000"/>
              </a:solidFill>
              <a:ea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536561" y="1310946"/>
            <a:ext cx="545871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/>
              <a:t>Motivation of Surface Run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Demonstration of spectrum measurement for environmental neutron and CR-DM search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There is no detailed data in the sub-MeV region even on the surface ground</a:t>
            </a:r>
            <a:endParaRPr kumimoji="1" lang="ja-JP" altLang="en-US" sz="20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E9CDC41-B83E-CE0B-9969-B62005CADD16}"/>
              </a:ext>
            </a:extLst>
          </p:cNvPr>
          <p:cNvSpPr/>
          <p:nvPr/>
        </p:nvSpPr>
        <p:spPr>
          <a:xfrm>
            <a:off x="1155130" y="4170301"/>
            <a:ext cx="144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  <a:ea typeface="+mj-ea"/>
              </a:rPr>
              <a:t>Underground</a:t>
            </a:r>
            <a:endParaRPr lang="ja-JP" altLang="en-US" dirty="0">
              <a:solidFill>
                <a:srgbClr val="0070C0"/>
              </a:solidFill>
              <a:ea typeface="+mj-ea"/>
            </a:endParaRPr>
          </a:p>
        </p:txBody>
      </p:sp>
      <p:pic>
        <p:nvPicPr>
          <p:cNvPr id="9" name="図 8" descr="芝生の上にある消火栓&#10;&#10;低い精度で自動的に生成された説明">
            <a:extLst>
              <a:ext uri="{FF2B5EF4-FFF2-40B4-BE49-F238E27FC236}">
                <a16:creationId xmlns:a16="http://schemas.microsoft.com/office/drawing/2014/main" id="{4DA3260C-884A-444B-85B0-0204CCF1A1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3541" r="5940" b="6850"/>
          <a:stretch/>
        </p:blipFill>
        <p:spPr>
          <a:xfrm>
            <a:off x="6593586" y="3238525"/>
            <a:ext cx="2999148" cy="2233932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B0AE7BB-D06A-4424-7603-1AD6D0EB01A9}"/>
              </a:ext>
            </a:extLst>
          </p:cNvPr>
          <p:cNvSpPr txBox="1"/>
          <p:nvPr/>
        </p:nvSpPr>
        <p:spPr>
          <a:xfrm>
            <a:off x="3848372" y="1369623"/>
            <a:ext cx="140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n-Run2</a:t>
            </a:r>
          </a:p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(May 2022)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30E71B6-16D6-EE87-4D36-CCF32368A31C}"/>
              </a:ext>
            </a:extLst>
          </p:cNvPr>
          <p:cNvCxnSpPr>
            <a:cxnSpLocks/>
          </p:cNvCxnSpPr>
          <p:nvPr/>
        </p:nvCxnSpPr>
        <p:spPr>
          <a:xfrm flipH="1">
            <a:off x="728572" y="3390310"/>
            <a:ext cx="5336764" cy="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>
            <a:cxnSpLocks/>
          </p:cNvCxnSpPr>
          <p:nvPr/>
        </p:nvCxnSpPr>
        <p:spPr>
          <a:xfrm flipH="1">
            <a:off x="8206895" y="4344243"/>
            <a:ext cx="956641" cy="400757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楕円 27">
            <a:extLst>
              <a:ext uri="{FF2B5EF4-FFF2-40B4-BE49-F238E27FC236}">
                <a16:creationId xmlns:a16="http://schemas.microsoft.com/office/drawing/2014/main" id="{FAD1121B-16B8-0AE5-60F7-EE66EE852E7B}"/>
              </a:ext>
            </a:extLst>
          </p:cNvPr>
          <p:cNvSpPr/>
          <p:nvPr/>
        </p:nvSpPr>
        <p:spPr>
          <a:xfrm>
            <a:off x="2817932" y="2734646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F6D6E29B-1555-2884-A23A-83441D9CB6F2}"/>
              </a:ext>
            </a:extLst>
          </p:cNvPr>
          <p:cNvSpPr/>
          <p:nvPr/>
        </p:nvSpPr>
        <p:spPr>
          <a:xfrm>
            <a:off x="4833854" y="2099964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F855F6C0-B1DB-3EC0-80FA-C9D69CDAC2D5}"/>
              </a:ext>
            </a:extLst>
          </p:cNvPr>
          <p:cNvSpPr/>
          <p:nvPr/>
        </p:nvSpPr>
        <p:spPr>
          <a:xfrm>
            <a:off x="5100554" y="3662064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C2051AF8-36F1-F5A4-4AD1-51E5B1943573}"/>
              </a:ext>
            </a:extLst>
          </p:cNvPr>
          <p:cNvSpPr/>
          <p:nvPr/>
        </p:nvSpPr>
        <p:spPr>
          <a:xfrm>
            <a:off x="6024479" y="3357264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118F8FC-FAEA-F5EB-4942-CDE6E0FDA081}"/>
              </a:ext>
            </a:extLst>
          </p:cNvPr>
          <p:cNvSpPr txBox="1"/>
          <p:nvPr/>
        </p:nvSpPr>
        <p:spPr>
          <a:xfrm>
            <a:off x="4695265" y="3817993"/>
            <a:ext cx="140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n-Run3</a:t>
            </a:r>
          </a:p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(Jan. 2023)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511B7EF-277B-2440-4278-2D3B9B5B7058}"/>
              </a:ext>
            </a:extLst>
          </p:cNvPr>
          <p:cNvSpPr txBox="1"/>
          <p:nvPr/>
        </p:nvSpPr>
        <p:spPr>
          <a:xfrm>
            <a:off x="5145301" y="2666500"/>
            <a:ext cx="140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n-Run4</a:t>
            </a:r>
          </a:p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(Oct. 2023)</a:t>
            </a:r>
          </a:p>
        </p:txBody>
      </p:sp>
      <p:sp>
        <p:nvSpPr>
          <p:cNvPr id="48" name="四角形: 角を丸くする 29">
            <a:extLst>
              <a:ext uri="{FF2B5EF4-FFF2-40B4-BE49-F238E27FC236}">
                <a16:creationId xmlns:a16="http://schemas.microsoft.com/office/drawing/2014/main" id="{5F8A3DF4-F8E3-626F-0997-D067E192C775}"/>
              </a:ext>
            </a:extLst>
          </p:cNvPr>
          <p:cNvSpPr/>
          <p:nvPr/>
        </p:nvSpPr>
        <p:spPr>
          <a:xfrm>
            <a:off x="9045259" y="3585690"/>
            <a:ext cx="2950019" cy="169088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350" b="1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AF6F64D-BEBA-ED14-04E2-1C770B435504}"/>
              </a:ext>
            </a:extLst>
          </p:cNvPr>
          <p:cNvSpPr/>
          <p:nvPr/>
        </p:nvSpPr>
        <p:spPr>
          <a:xfrm rot="16200000">
            <a:off x="10027582" y="3900273"/>
            <a:ext cx="832619" cy="1992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30BD10F-185D-25DC-1E3B-A8EF9B25079C}"/>
              </a:ext>
            </a:extLst>
          </p:cNvPr>
          <p:cNvSpPr/>
          <p:nvPr/>
        </p:nvSpPr>
        <p:spPr>
          <a:xfrm>
            <a:off x="9138650" y="3697390"/>
            <a:ext cx="1059396" cy="6896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Sample2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50" name="角丸四角形 16">
            <a:extLst>
              <a:ext uri="{FF2B5EF4-FFF2-40B4-BE49-F238E27FC236}">
                <a16:creationId xmlns:a16="http://schemas.microsoft.com/office/drawing/2014/main" id="{FD3259A3-5147-AFFC-28ED-62AC875FBBE6}"/>
              </a:ext>
            </a:extLst>
          </p:cNvPr>
          <p:cNvSpPr/>
          <p:nvPr/>
        </p:nvSpPr>
        <p:spPr>
          <a:xfrm rot="16200000">
            <a:off x="10925860" y="4082218"/>
            <a:ext cx="1423262" cy="59783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b="1" dirty="0"/>
              <a:t>Compressor</a:t>
            </a:r>
            <a:endParaRPr kumimoji="1" lang="ja-JP" altLang="en-US" b="1" dirty="0"/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7A323EF5-DA46-0957-1905-837683BAEE23}"/>
              </a:ext>
            </a:extLst>
          </p:cNvPr>
          <p:cNvCxnSpPr/>
          <p:nvPr/>
        </p:nvCxnSpPr>
        <p:spPr>
          <a:xfrm>
            <a:off x="11287046" y="3555258"/>
            <a:ext cx="0" cy="160648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8AA97E1-91FA-A110-3D36-DCA2886F9A42}"/>
              </a:ext>
            </a:extLst>
          </p:cNvPr>
          <p:cNvSpPr/>
          <p:nvPr/>
        </p:nvSpPr>
        <p:spPr>
          <a:xfrm>
            <a:off x="9472448" y="3535086"/>
            <a:ext cx="64321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ea typeface="HG丸ｺﾞｼｯｸM-PRO" panose="020F0600000000000000" pitchFamily="50" charset="-128"/>
              </a:rPr>
              <a:t>12cm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EF6D6C4C-339F-A5E3-A4AD-F184ABCBEEC7}"/>
              </a:ext>
            </a:extLst>
          </p:cNvPr>
          <p:cNvCxnSpPr>
            <a:cxnSpLocks/>
          </p:cNvCxnSpPr>
          <p:nvPr/>
        </p:nvCxnSpPr>
        <p:spPr>
          <a:xfrm>
            <a:off x="9162542" y="3762357"/>
            <a:ext cx="1044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四角形: 角を丸くする 29">
            <a:extLst>
              <a:ext uri="{FF2B5EF4-FFF2-40B4-BE49-F238E27FC236}">
                <a16:creationId xmlns:a16="http://schemas.microsoft.com/office/drawing/2014/main" id="{EEF031B0-C59F-ED8A-E245-B9CC5E103AC3}"/>
              </a:ext>
            </a:extLst>
          </p:cNvPr>
          <p:cNvSpPr/>
          <p:nvPr/>
        </p:nvSpPr>
        <p:spPr>
          <a:xfrm>
            <a:off x="10594339" y="3629083"/>
            <a:ext cx="655897" cy="78712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2532A35-7FDC-57FF-A84C-71686D83D2A7}"/>
              </a:ext>
            </a:extLst>
          </p:cNvPr>
          <p:cNvSpPr/>
          <p:nvPr/>
        </p:nvSpPr>
        <p:spPr>
          <a:xfrm>
            <a:off x="10511779" y="3764582"/>
            <a:ext cx="832087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400" dirty="0"/>
              <a:t>Thermal</a:t>
            </a:r>
          </a:p>
          <a:p>
            <a:pPr algn="ctr"/>
            <a:r>
              <a:rPr lang="en-US" altLang="ja-JP" sz="1400" dirty="0"/>
              <a:t>Insulator</a:t>
            </a:r>
            <a:endParaRPr lang="ja-JP" altLang="en-US" sz="1400" dirty="0"/>
          </a:p>
        </p:txBody>
      </p: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B048ED6A-A205-C1CB-F6D9-DDCE7A271FE5}"/>
              </a:ext>
            </a:extLst>
          </p:cNvPr>
          <p:cNvCxnSpPr>
            <a:cxnSpLocks/>
          </p:cNvCxnSpPr>
          <p:nvPr/>
        </p:nvCxnSpPr>
        <p:spPr>
          <a:xfrm>
            <a:off x="10141135" y="3697390"/>
            <a:ext cx="0" cy="684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EA4BB56-CE9A-61A5-4C05-E0D2E443B0DE}"/>
              </a:ext>
            </a:extLst>
          </p:cNvPr>
          <p:cNvSpPr/>
          <p:nvPr/>
        </p:nvSpPr>
        <p:spPr>
          <a:xfrm rot="5400000">
            <a:off x="9939962" y="3981205"/>
            <a:ext cx="64321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ea typeface="HG丸ｺﾞｼｯｸM-PRO" panose="020F0600000000000000" pitchFamily="50" charset="-128"/>
              </a:rPr>
              <a:t>10cm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75F8DE-DF6E-438D-AE32-79BD53768089}"/>
              </a:ext>
            </a:extLst>
          </p:cNvPr>
          <p:cNvSpPr/>
          <p:nvPr/>
        </p:nvSpPr>
        <p:spPr>
          <a:xfrm>
            <a:off x="10205758" y="4448569"/>
            <a:ext cx="1060839" cy="6896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altLang="ja-JP" sz="2000" b="1" dirty="0">
              <a:solidFill>
                <a:schemeClr val="tx1"/>
              </a:solidFill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A8F230A-9396-D895-AF3D-57F75BA90363}"/>
              </a:ext>
            </a:extLst>
          </p:cNvPr>
          <p:cNvSpPr/>
          <p:nvPr/>
        </p:nvSpPr>
        <p:spPr>
          <a:xfrm>
            <a:off x="9127763" y="4448569"/>
            <a:ext cx="1060839" cy="6896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600" b="1" dirty="0">
                <a:solidFill>
                  <a:schemeClr val="tx1"/>
                </a:solidFill>
              </a:rPr>
              <a:t>Sample1</a:t>
            </a:r>
            <a:endParaRPr kumimoji="1" lang="en-US" altLang="ja-JP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85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Event Classification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65438" y="4303455"/>
            <a:ext cx="6220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dirty="0"/>
              <a:t>External </a:t>
            </a:r>
            <a:r>
              <a:rPr lang="en-US" altLang="ja-JP" sz="2000" dirty="0">
                <a:latin typeface="Symbol" panose="05050102010706020507" pitchFamily="18" charset="2"/>
              </a:rPr>
              <a:t>a</a:t>
            </a:r>
            <a:r>
              <a:rPr lang="en-US" altLang="ja-JP" sz="2000" dirty="0"/>
              <a:t>-rays are excluded by fiducial volume cut, then events are topologically classified to </a:t>
            </a:r>
            <a:r>
              <a:rPr lang="en-US" altLang="ja-JP" sz="2000" b="1" dirty="0"/>
              <a:t>Single-prong</a:t>
            </a:r>
            <a:r>
              <a:rPr lang="en-US" altLang="ja-JP" sz="2000" dirty="0"/>
              <a:t> and </a:t>
            </a:r>
            <a:r>
              <a:rPr lang="en-US" altLang="ja-JP" sz="2000" b="1" dirty="0"/>
              <a:t>Multi-prong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ja-JP" sz="20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/>
              <a:t>Unfortunately, n-Run1 samples accumulated a lot of Radon, we focused on sub-MeV region (2~14</a:t>
            </a:r>
            <a:r>
              <a:rPr lang="en-US" altLang="ja-JP" sz="2000" b="1" dirty="0">
                <a:latin typeface="Symbol" panose="05050102010706020507" pitchFamily="18" charset="2"/>
              </a:rPr>
              <a:t>m</a:t>
            </a:r>
            <a:r>
              <a:rPr lang="en-US" altLang="ja-JP" sz="2000" b="1" dirty="0"/>
              <a:t>m </a:t>
            </a:r>
            <a:r>
              <a:rPr lang="en-US" altLang="ja-JP" sz="2000" b="1" dirty="0">
                <a:sym typeface="Wingdings" panose="05000000000000000000" pitchFamily="2" charset="2"/>
              </a:rPr>
              <a:t> 0.25~1MeV</a:t>
            </a:r>
            <a:r>
              <a:rPr lang="en-US" altLang="ja-JP" sz="2000" b="1" dirty="0"/>
              <a:t>) of Single-prong event to analyze with background free</a:t>
            </a:r>
          </a:p>
        </p:txBody>
      </p:sp>
      <p:pic>
        <p:nvPicPr>
          <p:cNvPr id="130" name="図 1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444" y="326139"/>
            <a:ext cx="5570855" cy="2604936"/>
          </a:xfrm>
          <a:prstGeom prst="rect">
            <a:avLst/>
          </a:prstGeom>
        </p:spPr>
      </p:pic>
      <p:pic>
        <p:nvPicPr>
          <p:cNvPr id="133" name="図 1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27" y="1027905"/>
            <a:ext cx="4702233" cy="3221289"/>
          </a:xfrm>
          <a:prstGeom prst="rect">
            <a:avLst/>
          </a:prstGeom>
        </p:spPr>
      </p:pic>
      <p:pic>
        <p:nvPicPr>
          <p:cNvPr id="134" name="図 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822" y="3195308"/>
            <a:ext cx="5573477" cy="337889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E99D-754C-49BE-B45B-55DFFFA494BD}" type="datetime1">
              <a:rPr kumimoji="1" lang="ja-JP" altLang="en-US" smtClean="0"/>
              <a:t>2023/12/10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8110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4" r="7493"/>
          <a:stretch/>
        </p:blipFill>
        <p:spPr>
          <a:xfrm>
            <a:off x="791519" y="4060930"/>
            <a:ext cx="3443276" cy="249842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Data/MC Comparison (n-Run1)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48395" y="1015021"/>
            <a:ext cx="1983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Proton Energy</a:t>
            </a:r>
            <a:endParaRPr kumimoji="1" lang="ja-JP" altLang="en-US" sz="20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27457" y="1064075"/>
            <a:ext cx="1694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Plane Angle</a:t>
            </a:r>
            <a:endParaRPr kumimoji="1" lang="ja-JP" altLang="en-US" sz="2000" b="1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8" r="8430"/>
          <a:stretch/>
        </p:blipFill>
        <p:spPr>
          <a:xfrm>
            <a:off x="765082" y="1363085"/>
            <a:ext cx="3512041" cy="251796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741466" y="3839721"/>
            <a:ext cx="1960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Zenith Angle</a:t>
            </a:r>
            <a:endParaRPr kumimoji="1" lang="ja-JP" altLang="en-US" sz="2000" b="1" dirty="0"/>
          </a:p>
        </p:txBody>
      </p:sp>
      <p:sp>
        <p:nvSpPr>
          <p:cNvPr id="7" name="円/楕円 6"/>
          <p:cNvSpPr/>
          <p:nvPr/>
        </p:nvSpPr>
        <p:spPr>
          <a:xfrm>
            <a:off x="3461764" y="4943614"/>
            <a:ext cx="896236" cy="130065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77123" y="5977145"/>
            <a:ext cx="254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kumimoji="1" lang="en-US" altLang="ja-JP" b="1" dirty="0">
                <a:solidFill>
                  <a:srgbClr val="FF0000"/>
                </a:solidFill>
              </a:rPr>
              <a:t>Due to low efficiency for vertical</a:t>
            </a:r>
            <a:endParaRPr lang="en-US" altLang="ja-JP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832830" y="3982146"/>
            <a:ext cx="56807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u="sng" dirty="0"/>
              <a:t>Number of Events</a:t>
            </a:r>
          </a:p>
          <a:p>
            <a:r>
              <a:rPr lang="en-US" altLang="ja-JP" sz="2000" dirty="0">
                <a:solidFill>
                  <a:srgbClr val="0070C0"/>
                </a:solidFill>
              </a:rPr>
              <a:t>MC : 11.9±0.5 event/g/day</a:t>
            </a:r>
          </a:p>
          <a:p>
            <a:r>
              <a:rPr lang="en-US" altLang="ja-JP" sz="2000" b="1" dirty="0">
                <a:solidFill>
                  <a:srgbClr val="FF0000"/>
                </a:solidFill>
              </a:rPr>
              <a:t>Data : 11.1 ± 0.6(stat.) ± 2.4(sys.) event/g/day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94DC-CC19-44AA-91A4-FD4C8499D91C}" type="datetime1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27" name="直方体 26"/>
          <p:cNvSpPr/>
          <p:nvPr/>
        </p:nvSpPr>
        <p:spPr>
          <a:xfrm>
            <a:off x="8557937" y="3021245"/>
            <a:ext cx="2657827" cy="631678"/>
          </a:xfrm>
          <a:prstGeom prst="cube">
            <a:avLst>
              <a:gd name="adj" fmla="val 75000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785978" y="1890251"/>
            <a:ext cx="1692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Zenith (= Z)</a:t>
            </a:r>
            <a:endParaRPr kumimoji="1" lang="ja-JP" altLang="en-US" dirty="0"/>
          </a:p>
        </p:txBody>
      </p:sp>
      <p:cxnSp>
        <p:nvCxnSpPr>
          <p:cNvPr id="30" name="直線コネクタ 29"/>
          <p:cNvCxnSpPr>
            <a:endCxn id="32" idx="3"/>
          </p:cNvCxnSpPr>
          <p:nvPr/>
        </p:nvCxnSpPr>
        <p:spPr>
          <a:xfrm flipV="1">
            <a:off x="9859844" y="2552785"/>
            <a:ext cx="672118" cy="6816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円弧 30"/>
          <p:cNvSpPr/>
          <p:nvPr/>
        </p:nvSpPr>
        <p:spPr>
          <a:xfrm>
            <a:off x="9723104" y="2809068"/>
            <a:ext cx="382728" cy="385564"/>
          </a:xfrm>
          <a:prstGeom prst="arc">
            <a:avLst>
              <a:gd name="adj1" fmla="val 15536872"/>
              <a:gd name="adj2" fmla="val 2104293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 flipV="1">
            <a:off x="9848162" y="2174221"/>
            <a:ext cx="0" cy="187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9785131" y="2368119"/>
            <a:ext cx="74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>
                <a:latin typeface="Symbol" panose="05050102010706020507" pitchFamily="18" charset="2"/>
              </a:rPr>
              <a:t>q</a:t>
            </a:r>
            <a:r>
              <a:rPr kumimoji="1" lang="en-US" altLang="ja-JP" baseline="-25000" dirty="0" err="1"/>
              <a:t>Zenith</a:t>
            </a:r>
            <a:endParaRPr kumimoji="1" lang="ja-JP" altLang="en-US" baseline="-25000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10511642" y="2605716"/>
            <a:ext cx="0" cy="42702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8557937" y="3234411"/>
            <a:ext cx="284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flipV="1">
            <a:off x="9848162" y="3022579"/>
            <a:ext cx="683800" cy="2094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円弧 43"/>
          <p:cNvSpPr/>
          <p:nvPr/>
        </p:nvSpPr>
        <p:spPr>
          <a:xfrm>
            <a:off x="10105832" y="3092912"/>
            <a:ext cx="234766" cy="244956"/>
          </a:xfrm>
          <a:prstGeom prst="arc">
            <a:avLst>
              <a:gd name="adj1" fmla="val 18471653"/>
              <a:gd name="adj2" fmla="val 85516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308583" y="3020922"/>
            <a:ext cx="74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f</a:t>
            </a:r>
            <a:endParaRPr kumimoji="1" lang="ja-JP" altLang="en-US" baseline="-250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1330468" y="2908246"/>
            <a:ext cx="418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9953010" y="3647240"/>
            <a:ext cx="186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Horizontal sample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7210554" y="5209604"/>
            <a:ext cx="46258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u="sng" dirty="0"/>
              <a:t>Neutron Flux [0.25 ~ 10 MeV]</a:t>
            </a:r>
          </a:p>
          <a:p>
            <a:r>
              <a:rPr lang="en-US" altLang="ja-JP" sz="2000" dirty="0">
                <a:solidFill>
                  <a:srgbClr val="0070C0"/>
                </a:solidFill>
              </a:rPr>
              <a:t>PARMA model : 9.0 x 10</a:t>
            </a:r>
            <a:r>
              <a:rPr lang="en-US" altLang="ja-JP" sz="2000" baseline="30000" dirty="0">
                <a:solidFill>
                  <a:srgbClr val="0070C0"/>
                </a:solidFill>
              </a:rPr>
              <a:t>-3</a:t>
            </a:r>
            <a:r>
              <a:rPr lang="en-US" altLang="ja-JP" sz="2000" dirty="0">
                <a:solidFill>
                  <a:srgbClr val="0070C0"/>
                </a:solidFill>
              </a:rPr>
              <a:t> cm</a:t>
            </a:r>
            <a:r>
              <a:rPr lang="en-US" altLang="ja-JP" sz="2000" baseline="30000" dirty="0">
                <a:solidFill>
                  <a:srgbClr val="0070C0"/>
                </a:solidFill>
              </a:rPr>
              <a:t>-2</a:t>
            </a:r>
            <a:r>
              <a:rPr lang="en-US" altLang="ja-JP" sz="2000" dirty="0">
                <a:solidFill>
                  <a:srgbClr val="0070C0"/>
                </a:solidFill>
              </a:rPr>
              <a:t> s</a:t>
            </a:r>
            <a:r>
              <a:rPr lang="en-US" altLang="ja-JP" sz="2000" baseline="30000" dirty="0">
                <a:solidFill>
                  <a:srgbClr val="0070C0"/>
                </a:solidFill>
              </a:rPr>
              <a:t>-1</a:t>
            </a:r>
            <a:endParaRPr lang="en-US" altLang="ja-JP" sz="2000" dirty="0">
              <a:solidFill>
                <a:srgbClr val="0070C0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Data </a:t>
            </a:r>
            <a:r>
              <a:rPr lang="en-US" altLang="ja-JP" sz="2000" b="1">
                <a:solidFill>
                  <a:srgbClr val="FF0000"/>
                </a:solidFill>
              </a:rPr>
              <a:t>: (</a:t>
            </a:r>
            <a:r>
              <a:rPr lang="en-US" altLang="ja-JP" sz="2000" b="1" dirty="0">
                <a:solidFill>
                  <a:srgbClr val="FF0000"/>
                </a:solidFill>
              </a:rPr>
              <a:t>8.4±1.8) x 10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-3</a:t>
            </a:r>
            <a:r>
              <a:rPr lang="en-US" altLang="ja-JP" sz="2000" b="1" dirty="0">
                <a:solidFill>
                  <a:srgbClr val="FF0000"/>
                </a:solidFill>
              </a:rPr>
              <a:t> cm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-2</a:t>
            </a:r>
            <a:r>
              <a:rPr lang="en-US" altLang="ja-JP" sz="2000" b="1" dirty="0">
                <a:solidFill>
                  <a:srgbClr val="FF0000"/>
                </a:solidFill>
              </a:rPr>
              <a:t> s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-1</a:t>
            </a:r>
            <a:endParaRPr lang="en-US" altLang="ja-JP" sz="2000" b="1" dirty="0">
              <a:solidFill>
                <a:srgbClr val="FF0000"/>
              </a:solidFill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6165113" y="5245839"/>
            <a:ext cx="825237" cy="548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8" r="6692"/>
          <a:stretch/>
        </p:blipFill>
        <p:spPr>
          <a:xfrm>
            <a:off x="4603022" y="1380550"/>
            <a:ext cx="3320852" cy="2350820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6577732" y="6371078"/>
            <a:ext cx="43092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u="sng" dirty="0"/>
              <a:t>T. Shiraishi, </a:t>
            </a:r>
            <a:r>
              <a:rPr lang="fr-FR" altLang="ja-JP" sz="1600" i="1" u="sng" dirty="0"/>
              <a:t>et al.</a:t>
            </a:r>
            <a:r>
              <a:rPr lang="fr-FR" altLang="ja-JP" sz="1600" u="sng" dirty="0"/>
              <a:t>, </a:t>
            </a:r>
            <a:r>
              <a:rPr lang="en-US" altLang="ja-JP" sz="1600" u="sng" dirty="0"/>
              <a:t>Phys. Rev. C </a:t>
            </a:r>
            <a:r>
              <a:rPr lang="en-US" altLang="ja-JP" sz="1600" b="1" u="sng" dirty="0"/>
              <a:t>107</a:t>
            </a:r>
            <a:r>
              <a:rPr lang="en-US" altLang="ja-JP" sz="1600" u="sng" dirty="0"/>
              <a:t>, 014608 (2023)</a:t>
            </a:r>
            <a:endParaRPr lang="ja-JP" altLang="en-US" sz="1600" u="sng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EFFB4BA-C2F8-D613-9395-00E3B3D83E67}"/>
              </a:ext>
            </a:extLst>
          </p:cNvPr>
          <p:cNvSpPr txBox="1"/>
          <p:nvPr/>
        </p:nvSpPr>
        <p:spPr>
          <a:xfrm>
            <a:off x="8364068" y="415734"/>
            <a:ext cx="304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MC : Geant4 + PARMA model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99AF0F-B24F-5BDC-146E-911A1B15405E}"/>
              </a:ext>
            </a:extLst>
          </p:cNvPr>
          <p:cNvSpPr/>
          <p:nvPr/>
        </p:nvSpPr>
        <p:spPr>
          <a:xfrm>
            <a:off x="9094801" y="776910"/>
            <a:ext cx="3020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/>
              <a:t>T. Sato, PLOS ONE </a:t>
            </a:r>
            <a:r>
              <a:rPr lang="en-US" altLang="ja-JP" sz="1400" b="1" u="sng" dirty="0"/>
              <a:t>10</a:t>
            </a:r>
            <a:r>
              <a:rPr lang="en-US" altLang="ja-JP" sz="1400" u="sng" dirty="0"/>
              <a:t>, e0144679 (2015)</a:t>
            </a:r>
          </a:p>
          <a:p>
            <a:r>
              <a:rPr lang="en-US" altLang="ja-JP" sz="1400" u="sng" dirty="0"/>
              <a:t>T. Sato, PLOS ONE </a:t>
            </a:r>
            <a:r>
              <a:rPr lang="en-US" altLang="ja-JP" sz="1400" b="1" u="sng" dirty="0"/>
              <a:t>11</a:t>
            </a:r>
            <a:r>
              <a:rPr lang="en-US" altLang="ja-JP" sz="1400" u="sng" dirty="0"/>
              <a:t>, e0160390 (2016)</a:t>
            </a:r>
            <a:endParaRPr lang="ja-JP" altLang="en-US" sz="1400" u="sng" dirty="0"/>
          </a:p>
        </p:txBody>
      </p:sp>
    </p:spTree>
    <p:extLst>
      <p:ext uri="{BB962C8B-B14F-4D97-AF65-F5344CB8AC3E}">
        <p14:creationId xmlns:p14="http://schemas.microsoft.com/office/powerpoint/2010/main" val="160540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72" y="1478291"/>
            <a:ext cx="6037408" cy="4320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MeV Region (n-Run1)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FAFCA-F4EB-4F46-91F5-C95E58B2D136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090651" y="1951621"/>
            <a:ext cx="97631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600" b="1" dirty="0"/>
              <a:t>n-Run1</a:t>
            </a:r>
            <a:endParaRPr lang="ja-JP" altLang="en-US" sz="1600" b="1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5E5DA-AD01-4283-AB63-59281CD1A7B1}" type="datetime1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889607" y="2138233"/>
            <a:ext cx="825858" cy="36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  <a:endParaRPr kumimoji="1" lang="ja-JP" altLang="en-US" dirty="0"/>
          </a:p>
        </p:txBody>
      </p:sp>
      <p:pic>
        <p:nvPicPr>
          <p:cNvPr id="50" name="図 49" descr="グラフ, ヒストグラム&#10;&#10;自動的に生成された説明">
            <a:extLst>
              <a:ext uri="{FF2B5EF4-FFF2-40B4-BE49-F238E27FC236}">
                <a16:creationId xmlns:a16="http://schemas.microsoft.com/office/drawing/2014/main" id="{FF3039B2-370F-4F8C-47FB-519C58A75E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371" y="1478291"/>
            <a:ext cx="6239459" cy="4488032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2595713" y="1805640"/>
            <a:ext cx="911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214</a:t>
            </a:r>
            <a:r>
              <a:rPr kumimoji="1" lang="en-US" altLang="ja-JP" dirty="0"/>
              <a:t>Po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2908931" y="2086771"/>
            <a:ext cx="35177" cy="2429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264036" y="2506321"/>
            <a:ext cx="0" cy="2073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H="1">
            <a:off x="1870356" y="1973053"/>
            <a:ext cx="36000" cy="33424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914326" y="2514997"/>
            <a:ext cx="118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sub-MeV</a:t>
            </a:r>
            <a:endParaRPr kumimoji="1" lang="ja-JP" altLang="en-US" b="1" dirty="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19D337C-8510-9D12-18EA-1866C05EA7D2}"/>
              </a:ext>
            </a:extLst>
          </p:cNvPr>
          <p:cNvCxnSpPr>
            <a:cxnSpLocks/>
          </p:cNvCxnSpPr>
          <p:nvPr/>
        </p:nvCxnSpPr>
        <p:spPr>
          <a:xfrm flipH="1">
            <a:off x="7698444" y="1995008"/>
            <a:ext cx="0" cy="34920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92DEA5B-08CA-42F0-79FC-242828A67440}"/>
              </a:ext>
            </a:extLst>
          </p:cNvPr>
          <p:cNvSpPr txBox="1"/>
          <p:nvPr/>
        </p:nvSpPr>
        <p:spPr>
          <a:xfrm>
            <a:off x="6682071" y="3371676"/>
            <a:ext cx="118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S</a:t>
            </a:r>
            <a:r>
              <a:rPr kumimoji="1" lang="en-US" altLang="ja-JP" b="1" dirty="0"/>
              <a:t>ub-MeV</a:t>
            </a:r>
            <a:endParaRPr kumimoji="1" lang="ja-JP" altLang="en-US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4FBB82-ECEA-003F-6DCF-78C68F597799}"/>
              </a:ext>
            </a:extLst>
          </p:cNvPr>
          <p:cNvSpPr txBox="1"/>
          <p:nvPr/>
        </p:nvSpPr>
        <p:spPr>
          <a:xfrm>
            <a:off x="2302536" y="1466721"/>
            <a:ext cx="1983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Proton Energy</a:t>
            </a:r>
            <a:endParaRPr kumimoji="1" lang="ja-JP" altLang="en-US" sz="2000" b="1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FBF00CA-7199-4C64-ED6F-756BFDDFC030}"/>
              </a:ext>
            </a:extLst>
          </p:cNvPr>
          <p:cNvSpPr txBox="1"/>
          <p:nvPr/>
        </p:nvSpPr>
        <p:spPr>
          <a:xfrm>
            <a:off x="8387940" y="1466721"/>
            <a:ext cx="1983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Track Range</a:t>
            </a:r>
            <a:endParaRPr kumimoji="1" lang="ja-JP" altLang="en-US" sz="2000" b="1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49D5912-4152-0277-252B-3EF7DA74F49C}"/>
              </a:ext>
            </a:extLst>
          </p:cNvPr>
          <p:cNvSpPr txBox="1"/>
          <p:nvPr/>
        </p:nvSpPr>
        <p:spPr>
          <a:xfrm>
            <a:off x="10301106" y="3094677"/>
            <a:ext cx="1839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 dirty="0"/>
              <a:t>214</a:t>
            </a:r>
            <a:r>
              <a:rPr kumimoji="1" lang="en-US" altLang="ja-JP" dirty="0"/>
              <a:t>Po</a:t>
            </a:r>
            <a:endParaRPr kumimoji="1" lang="en-US" altLang="ja-JP" sz="2000" dirty="0"/>
          </a:p>
          <a:p>
            <a:pPr algn="ctr"/>
            <a:r>
              <a:rPr lang="en-US" altLang="ja-JP" dirty="0"/>
              <a:t>(short life-time)</a:t>
            </a:r>
            <a:endParaRPr kumimoji="1" lang="ja-JP" altLang="en-US" sz="2800" dirty="0"/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798C06B4-04A0-B1F6-F421-7642EED32769}"/>
              </a:ext>
            </a:extLst>
          </p:cNvPr>
          <p:cNvCxnSpPr>
            <a:cxnSpLocks/>
          </p:cNvCxnSpPr>
          <p:nvPr/>
        </p:nvCxnSpPr>
        <p:spPr>
          <a:xfrm flipH="1">
            <a:off x="9851366" y="3304866"/>
            <a:ext cx="877474" cy="1241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6233A49-A0C5-3957-A161-4C4396463E86}"/>
              </a:ext>
            </a:extLst>
          </p:cNvPr>
          <p:cNvSpPr txBox="1"/>
          <p:nvPr/>
        </p:nvSpPr>
        <p:spPr>
          <a:xfrm>
            <a:off x="7650427" y="2748554"/>
            <a:ext cx="1799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</a:p>
          <a:p>
            <a:pPr algn="ctr"/>
            <a:r>
              <a:rPr lang="en-US" altLang="ja-JP" dirty="0"/>
              <a:t>(Long life-time)</a:t>
            </a:r>
            <a:endParaRPr kumimoji="1" lang="ja-JP" altLang="en-US" sz="2400" dirty="0"/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A1EEEE97-522E-4C33-DCD8-E3961DAE8B29}"/>
              </a:ext>
            </a:extLst>
          </p:cNvPr>
          <p:cNvCxnSpPr>
            <a:cxnSpLocks/>
          </p:cNvCxnSpPr>
          <p:nvPr/>
        </p:nvCxnSpPr>
        <p:spPr>
          <a:xfrm flipH="1">
            <a:off x="8257069" y="3463115"/>
            <a:ext cx="147637" cy="5557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59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Reduction of </a:t>
            </a:r>
            <a:r>
              <a:rPr lang="en-US" altLang="ja-JP" baseline="30000" dirty="0"/>
              <a:t>214</a:t>
            </a:r>
            <a:r>
              <a:rPr lang="en-US" altLang="ja-JP" dirty="0"/>
              <a:t>Po Contamination at Drying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8B3A-CE28-43E5-A0C1-7681D28ED349}" type="datetime1">
              <a:rPr kumimoji="1" lang="ja-JP" altLang="en-US" smtClean="0"/>
              <a:t>2023/12/11</a:t>
            </a:fld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7" name="コンテンツ プレースホルダー 5">
            <a:extLst>
              <a:ext uri="{FF2B5EF4-FFF2-40B4-BE49-F238E27FC236}">
                <a16:creationId xmlns:a16="http://schemas.microsoft.com/office/drawing/2014/main" id="{8E23A7D8-3D96-400C-B2B5-0EB3B7479C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7331" r="10566" b="7714"/>
          <a:stretch/>
        </p:blipFill>
        <p:spPr>
          <a:xfrm>
            <a:off x="7442049" y="1797286"/>
            <a:ext cx="3944013" cy="255589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2" y="1715295"/>
            <a:ext cx="6037408" cy="432000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3974661" y="2182346"/>
            <a:ext cx="8280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600" b="1" dirty="0"/>
              <a:t>n-Run1</a:t>
            </a:r>
            <a:endParaRPr lang="ja-JP" altLang="en-US" sz="1600" b="1" dirty="0"/>
          </a:p>
        </p:txBody>
      </p:sp>
      <p:cxnSp>
        <p:nvCxnSpPr>
          <p:cNvPr id="11" name="直線コネクタ 10"/>
          <p:cNvCxnSpPr/>
          <p:nvPr/>
        </p:nvCxnSpPr>
        <p:spPr>
          <a:xfrm flipV="1">
            <a:off x="1870822" y="3894545"/>
            <a:ext cx="31680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1846519" y="5504690"/>
            <a:ext cx="37080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059488" y="5251145"/>
            <a:ext cx="22188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n-Run4</a:t>
            </a:r>
          </a:p>
          <a:p>
            <a:pPr algn="ctr"/>
            <a:r>
              <a:rPr lang="en-US" altLang="ja-JP" sz="2000" b="1" dirty="0"/>
              <a:t>(Radon free room, CR1 @ Hall C)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86702" y="2362175"/>
            <a:ext cx="825858" cy="36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86145" y="2040695"/>
            <a:ext cx="911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214</a:t>
            </a:r>
            <a:r>
              <a:rPr kumimoji="1" lang="en-US" altLang="ja-JP" dirty="0"/>
              <a:t>Po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2779611" y="2323775"/>
            <a:ext cx="35177" cy="2429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134716" y="2743325"/>
            <a:ext cx="0" cy="2073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H="1">
            <a:off x="1741036" y="2210057"/>
            <a:ext cx="36000" cy="33424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67753" y="2821013"/>
            <a:ext cx="118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sub-MeV</a:t>
            </a:r>
            <a:endParaRPr kumimoji="1" lang="ja-JP" altLang="en-US" b="1" dirty="0"/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5387771" y="5147157"/>
            <a:ext cx="2644102" cy="26840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4793074" y="2591260"/>
            <a:ext cx="1484222" cy="11983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8303426" y="1407128"/>
            <a:ext cx="2694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Hall F (</a:t>
            </a:r>
            <a:r>
              <a:rPr kumimoji="1" lang="en-US" altLang="ja-JP" dirty="0" err="1"/>
              <a:t>NEWSdm</a:t>
            </a:r>
            <a:r>
              <a:rPr kumimoji="1" lang="en-US" altLang="ja-JP" dirty="0"/>
              <a:t> facility)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160734" y="3301538"/>
            <a:ext cx="1635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n-Run1</a:t>
            </a:r>
          </a:p>
          <a:p>
            <a:pPr algn="ctr"/>
            <a:r>
              <a:rPr lang="en-US" altLang="ja-JP" b="1" dirty="0"/>
              <a:t>(granite table)</a:t>
            </a:r>
            <a:endParaRPr kumimoji="1" lang="ja-JP" altLang="en-US" b="1" dirty="0"/>
          </a:p>
        </p:txBody>
      </p:sp>
      <p:sp>
        <p:nvSpPr>
          <p:cNvPr id="26" name="円/楕円 25"/>
          <p:cNvSpPr/>
          <p:nvPr/>
        </p:nvSpPr>
        <p:spPr>
          <a:xfrm>
            <a:off x="7912335" y="3483519"/>
            <a:ext cx="346756" cy="323589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8303426" y="2581685"/>
            <a:ext cx="346756" cy="323589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6291336" y="2068750"/>
            <a:ext cx="196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/>
              <a:t>n-Run2, n-Run3</a:t>
            </a:r>
          </a:p>
          <a:p>
            <a:pPr algn="ctr"/>
            <a:r>
              <a:rPr lang="en-US" altLang="ja-JP" b="1" dirty="0"/>
              <a:t>(</a:t>
            </a:r>
            <a:r>
              <a:rPr lang="ja-JP" altLang="en-US" b="1" dirty="0"/>
              <a:t>climatic chamber</a:t>
            </a:r>
            <a:r>
              <a:rPr lang="en-US" altLang="ja-JP" b="1" dirty="0"/>
              <a:t>)</a:t>
            </a:r>
            <a:endParaRPr lang="ja-JP" altLang="en-US" b="1" dirty="0"/>
          </a:p>
        </p:txBody>
      </p:sp>
      <p:pic>
        <p:nvPicPr>
          <p:cNvPr id="30" name="図 29" descr="屋内, 天井, 建物, 金属 が含まれている画像&#10;&#10;自動的に生成された説明">
            <a:extLst>
              <a:ext uri="{FF2B5EF4-FFF2-40B4-BE49-F238E27FC236}">
                <a16:creationId xmlns:a16="http://schemas.microsoft.com/office/drawing/2014/main" id="{0B82F5AE-7C79-D41F-1A2B-66FEDD240D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903" y="4600256"/>
            <a:ext cx="3010325" cy="2257744"/>
          </a:xfrm>
          <a:prstGeom prst="rect">
            <a:avLst/>
          </a:prstGeom>
        </p:spPr>
      </p:pic>
      <p:sp>
        <p:nvSpPr>
          <p:cNvPr id="36" name="下矢印 35"/>
          <p:cNvSpPr/>
          <p:nvPr/>
        </p:nvSpPr>
        <p:spPr>
          <a:xfrm>
            <a:off x="2559198" y="3208458"/>
            <a:ext cx="357612" cy="469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051920" y="3174199"/>
            <a:ext cx="1530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1 order</a:t>
            </a:r>
            <a:endParaRPr kumimoji="1" lang="ja-JP" altLang="en-US" sz="2000" b="1" dirty="0"/>
          </a:p>
        </p:txBody>
      </p:sp>
      <p:sp>
        <p:nvSpPr>
          <p:cNvPr id="37" name="下矢印 36"/>
          <p:cNvSpPr/>
          <p:nvPr/>
        </p:nvSpPr>
        <p:spPr>
          <a:xfrm>
            <a:off x="2552047" y="4056868"/>
            <a:ext cx="455127" cy="1250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22126" y="4682365"/>
            <a:ext cx="1809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more 2 order</a:t>
            </a:r>
            <a:endParaRPr kumimoji="1" lang="ja-JP" altLang="en-US" sz="20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53208" y="1687461"/>
            <a:ext cx="195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Proton Energy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58272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95" y="1038102"/>
            <a:ext cx="7166539" cy="5154879"/>
          </a:xfrm>
          <a:prstGeom prst="rect">
            <a:avLst/>
          </a:prstGeom>
        </p:spPr>
      </p:pic>
      <p:pic>
        <p:nvPicPr>
          <p:cNvPr id="27" name="図 26" descr="グラフ, ヒストグラム&#10;&#10;自動的に生成された説明">
            <a:extLst>
              <a:ext uri="{FF2B5EF4-FFF2-40B4-BE49-F238E27FC236}">
                <a16:creationId xmlns:a16="http://schemas.microsoft.com/office/drawing/2014/main" id="{00322A90-6B70-EE18-4C5A-FD9F8ED023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804" y="648003"/>
            <a:ext cx="4970933" cy="357558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n-Run1 and n-Run2 Results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81998" y="1723315"/>
            <a:ext cx="1799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</a:p>
          <a:p>
            <a:pPr algn="ctr"/>
            <a:r>
              <a:rPr lang="en-US" altLang="ja-JP" dirty="0"/>
              <a:t>(Long life-time)</a:t>
            </a:r>
            <a:endParaRPr kumimoji="1" lang="ja-JP" altLang="en-US" sz="2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34483" y="3133933"/>
            <a:ext cx="1839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 dirty="0"/>
              <a:t>214</a:t>
            </a:r>
            <a:r>
              <a:rPr kumimoji="1" lang="en-US" altLang="ja-JP" dirty="0"/>
              <a:t>Po</a:t>
            </a:r>
            <a:endParaRPr kumimoji="1" lang="en-US" altLang="ja-JP" sz="2000" dirty="0"/>
          </a:p>
          <a:p>
            <a:pPr algn="ctr"/>
            <a:r>
              <a:rPr lang="en-US" altLang="ja-JP" dirty="0"/>
              <a:t>(short life-time)</a:t>
            </a:r>
            <a:endParaRPr kumimoji="1" lang="ja-JP" altLang="en-US" sz="2800" dirty="0"/>
          </a:p>
        </p:txBody>
      </p:sp>
      <p:sp>
        <p:nvSpPr>
          <p:cNvPr id="22" name="日付プレースホルダー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C811-2B6E-4F7B-9DFC-2C0075BD5AB1}" type="datetime1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27A332-28A6-CC26-6106-AFB120150FDB}"/>
              </a:ext>
            </a:extLst>
          </p:cNvPr>
          <p:cNvSpPr/>
          <p:nvPr/>
        </p:nvSpPr>
        <p:spPr>
          <a:xfrm>
            <a:off x="9861997" y="1013481"/>
            <a:ext cx="1641074" cy="931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D6017E-058D-A7B5-4186-5C50A96FC68D}"/>
              </a:ext>
            </a:extLst>
          </p:cNvPr>
          <p:cNvSpPr txBox="1"/>
          <p:nvPr/>
        </p:nvSpPr>
        <p:spPr>
          <a:xfrm>
            <a:off x="8504527" y="1055046"/>
            <a:ext cx="2943007" cy="5799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aseline="30000" dirty="0"/>
              <a:t>14</a:t>
            </a:r>
            <a:r>
              <a:rPr lang="en-US" altLang="ja-JP" sz="1600" dirty="0"/>
              <a:t>N + n  </a:t>
            </a:r>
            <a:r>
              <a:rPr lang="en-US" altLang="ja-JP" sz="1600" dirty="0">
                <a:sym typeface="Wingdings" panose="05000000000000000000" pitchFamily="2" charset="2"/>
              </a:rPr>
              <a:t> p 584keV + </a:t>
            </a:r>
            <a:r>
              <a:rPr lang="en-US" altLang="ja-JP" sz="1600" baseline="30000" dirty="0">
                <a:sym typeface="Wingdings" panose="05000000000000000000" pitchFamily="2" charset="2"/>
              </a:rPr>
              <a:t>14</a:t>
            </a:r>
            <a:r>
              <a:rPr lang="en-US" altLang="ja-JP" sz="1600" dirty="0">
                <a:sym typeface="Wingdings" panose="05000000000000000000" pitchFamily="2" charset="2"/>
              </a:rPr>
              <a:t>C 42keV</a:t>
            </a:r>
            <a:endParaRPr lang="en-US" altLang="ja-JP" sz="1600" dirty="0"/>
          </a:p>
          <a:p>
            <a:r>
              <a:rPr lang="en-US" altLang="ja-JP" sz="1600" dirty="0">
                <a:sym typeface="Wingdings" panose="05000000000000000000" pitchFamily="2" charset="2"/>
              </a:rPr>
              <a:t>                       track range ~ 6.5</a:t>
            </a:r>
            <a:r>
              <a:rPr lang="en-US" altLang="ja-JP" sz="1600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ja-JP" sz="1600" dirty="0">
                <a:sym typeface="Wingdings" panose="05000000000000000000" pitchFamily="2" charset="2"/>
              </a:rPr>
              <a:t>m</a:t>
            </a:r>
            <a:endParaRPr lang="en-US" altLang="ja-JP" sz="1600" dirty="0"/>
          </a:p>
        </p:txBody>
      </p:sp>
      <p:cxnSp>
        <p:nvCxnSpPr>
          <p:cNvPr id="7" name="直線矢印コネクタ 6"/>
          <p:cNvCxnSpPr>
            <a:cxnSpLocks/>
          </p:cNvCxnSpPr>
          <p:nvPr/>
        </p:nvCxnSpPr>
        <p:spPr>
          <a:xfrm flipH="1">
            <a:off x="9393106" y="1662787"/>
            <a:ext cx="197697" cy="519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B26076-F89A-E439-639F-A886EBF7EE89}"/>
              </a:ext>
            </a:extLst>
          </p:cNvPr>
          <p:cNvSpPr txBox="1"/>
          <p:nvPr/>
        </p:nvSpPr>
        <p:spPr>
          <a:xfrm>
            <a:off x="6962043" y="4221536"/>
            <a:ext cx="52299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/>
              <a:t>As expected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 dirty="0">
                <a:solidFill>
                  <a:srgbClr val="FF0000"/>
                </a:solidFill>
              </a:rPr>
              <a:t>sub-MeV signal increase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 baseline="30000" dirty="0">
                <a:solidFill>
                  <a:srgbClr val="FF0000"/>
                </a:solidFill>
              </a:rPr>
              <a:t>210</a:t>
            </a:r>
            <a:r>
              <a:rPr lang="en-US" altLang="ja-JP" b="1" dirty="0">
                <a:solidFill>
                  <a:srgbClr val="FF0000"/>
                </a:solidFill>
              </a:rPr>
              <a:t>Po-alpha increase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b="1" dirty="0">
                <a:solidFill>
                  <a:srgbClr val="FF0000"/>
                </a:solidFill>
              </a:rPr>
              <a:t>Offset </a:t>
            </a:r>
            <a:r>
              <a:rPr kumimoji="1" lang="en-US" altLang="ja-JP" b="1" dirty="0">
                <a:solidFill>
                  <a:srgbClr val="FF0000"/>
                </a:solidFill>
              </a:rPr>
              <a:t>background in MeV decrease</a:t>
            </a:r>
          </a:p>
          <a:p>
            <a:endParaRPr lang="en-US" altLang="ja-JP" b="1" dirty="0"/>
          </a:p>
          <a:p>
            <a:r>
              <a:rPr kumimoji="1" lang="en-US" altLang="ja-JP" b="1" dirty="0"/>
              <a:t>Thermal neutron signal can be seen significantly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ja-JP" dirty="0">
                <a:sym typeface="Wingdings" panose="05000000000000000000" pitchFamily="2" charset="2"/>
              </a:rPr>
              <a:t>Thermalized due to surrounding materials?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or attenuation by water contained in rock was suppressed?</a:t>
            </a:r>
            <a:endParaRPr lang="ja-JP" altLang="en-US" dirty="0"/>
          </a:p>
          <a:p>
            <a:endParaRPr kumimoji="1" lang="en-US" altLang="ja-JP" b="1" dirty="0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6F0B203-B19E-34F6-F35A-E829C1D6A4C6}"/>
              </a:ext>
            </a:extLst>
          </p:cNvPr>
          <p:cNvCxnSpPr>
            <a:cxnSpLocks/>
          </p:cNvCxnSpPr>
          <p:nvPr/>
        </p:nvCxnSpPr>
        <p:spPr>
          <a:xfrm flipH="1">
            <a:off x="4583419" y="3332965"/>
            <a:ext cx="651163" cy="34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4E8771E-EDF7-90FD-DE42-7FB60A6378FD}"/>
              </a:ext>
            </a:extLst>
          </p:cNvPr>
          <p:cNvSpPr txBox="1"/>
          <p:nvPr/>
        </p:nvSpPr>
        <p:spPr>
          <a:xfrm>
            <a:off x="969316" y="2181765"/>
            <a:ext cx="14670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baseline="30000" dirty="0"/>
              <a:t>14</a:t>
            </a:r>
            <a:r>
              <a:rPr lang="en-US" altLang="ja-JP" dirty="0"/>
              <a:t>N(n p)</a:t>
            </a:r>
            <a:r>
              <a:rPr lang="en-US" altLang="ja-JP" baseline="30000" dirty="0"/>
              <a:t>14</a:t>
            </a:r>
            <a:r>
              <a:rPr lang="en-US" altLang="ja-JP" dirty="0"/>
              <a:t>C</a:t>
            </a:r>
          </a:p>
          <a:p>
            <a:pPr algn="ctr"/>
            <a:r>
              <a:rPr lang="en-US" altLang="ja-JP" dirty="0"/>
              <a:t>Q=626keV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047BED3-EB1F-FB55-2654-C6A43C9F96CC}"/>
              </a:ext>
            </a:extLst>
          </p:cNvPr>
          <p:cNvSpPr txBox="1"/>
          <p:nvPr/>
        </p:nvSpPr>
        <p:spPr>
          <a:xfrm>
            <a:off x="8701215" y="606775"/>
            <a:ext cx="177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Sub-MeV region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3CDF887-3FE7-9A08-2C29-98ADC51E03B9}"/>
              </a:ext>
            </a:extLst>
          </p:cNvPr>
          <p:cNvSpPr txBox="1"/>
          <p:nvPr/>
        </p:nvSpPr>
        <p:spPr>
          <a:xfrm>
            <a:off x="2533258" y="1144954"/>
            <a:ext cx="195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Track Range</a:t>
            </a:r>
            <a:endParaRPr kumimoji="1" lang="ja-JP" altLang="en-US" sz="2000" b="1" dirty="0"/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58D2FC17-91D8-12B3-23F7-C8D1A3A68E4B}"/>
              </a:ext>
            </a:extLst>
          </p:cNvPr>
          <p:cNvCxnSpPr/>
          <p:nvPr/>
        </p:nvCxnSpPr>
        <p:spPr>
          <a:xfrm flipH="1">
            <a:off x="2127635" y="1549101"/>
            <a:ext cx="0" cy="414000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29A04B6-0DC6-67C7-58A8-94E572717494}"/>
              </a:ext>
            </a:extLst>
          </p:cNvPr>
          <p:cNvSpPr txBox="1"/>
          <p:nvPr/>
        </p:nvSpPr>
        <p:spPr>
          <a:xfrm>
            <a:off x="1073664" y="1680767"/>
            <a:ext cx="1136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Sub-MeV</a:t>
            </a:r>
            <a:endParaRPr lang="ja-JP" altLang="en-US" dirty="0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D509CA15-129E-652A-3F64-1B4C5392536E}"/>
              </a:ext>
            </a:extLst>
          </p:cNvPr>
          <p:cNvCxnSpPr>
            <a:cxnSpLocks/>
          </p:cNvCxnSpPr>
          <p:nvPr/>
        </p:nvCxnSpPr>
        <p:spPr>
          <a:xfrm flipH="1">
            <a:off x="2878029" y="2363665"/>
            <a:ext cx="197697" cy="519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EFAA3622-AD3E-6C23-83CA-F692164EBC07}"/>
              </a:ext>
            </a:extLst>
          </p:cNvPr>
          <p:cNvCxnSpPr>
            <a:cxnSpLocks/>
          </p:cNvCxnSpPr>
          <p:nvPr/>
        </p:nvCxnSpPr>
        <p:spPr>
          <a:xfrm flipH="1">
            <a:off x="1477656" y="2828096"/>
            <a:ext cx="36923" cy="414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701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94" y="1366679"/>
            <a:ext cx="5614769" cy="401758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88" y="1366312"/>
            <a:ext cx="5723257" cy="409521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n-Run1 and n-Run2 Results </a:t>
            </a:r>
            <a:r>
              <a:rPr lang="en-US" altLang="ja-JP" sz="3100" dirty="0"/>
              <a:t>(*after reference subtraction)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FAFCA-F4EB-4F46-91F5-C95E58B2D136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1B31-D025-476F-9595-2F6D82056187}" type="datetime1">
              <a:rPr kumimoji="1" lang="ja-JP" altLang="en-US" smtClean="0"/>
              <a:t>2023/12/14</a:t>
            </a:fld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61439" y="1356519"/>
            <a:ext cx="389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Proton energy spectrum (linear scale)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618528" y="1380783"/>
            <a:ext cx="1427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(log scale)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4058920" y="5561687"/>
            <a:ext cx="8000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rgbClr val="FF0000"/>
                </a:solidFill>
              </a:rPr>
              <a:t>Thanks to r</a:t>
            </a:r>
            <a:r>
              <a:rPr lang="ja-JP" altLang="en-US" dirty="0">
                <a:solidFill>
                  <a:srgbClr val="FF0000"/>
                </a:solidFill>
              </a:rPr>
              <a:t>educed </a:t>
            </a:r>
            <a:r>
              <a:rPr lang="en-US" altLang="ja-JP" baseline="30000" dirty="0">
                <a:solidFill>
                  <a:srgbClr val="FF0000"/>
                </a:solidFill>
              </a:rPr>
              <a:t>214</a:t>
            </a:r>
            <a:r>
              <a:rPr lang="en-US" altLang="ja-JP" dirty="0">
                <a:solidFill>
                  <a:srgbClr val="FF0000"/>
                </a:solidFill>
              </a:rPr>
              <a:t>Po contamination,</a:t>
            </a:r>
            <a:r>
              <a:rPr lang="ja-JP" altLang="en-US" dirty="0">
                <a:solidFill>
                  <a:srgbClr val="FF0000"/>
                </a:solidFill>
              </a:rPr>
              <a:t> MeV spectrum </a:t>
            </a:r>
            <a:r>
              <a:rPr lang="en-US" altLang="ja-JP" dirty="0">
                <a:solidFill>
                  <a:srgbClr val="FF0000"/>
                </a:solidFill>
              </a:rPr>
              <a:t>close</a:t>
            </a:r>
            <a:r>
              <a:rPr lang="ja-JP" altLang="en-US" dirty="0">
                <a:solidFill>
                  <a:srgbClr val="FF0000"/>
                </a:solidFill>
              </a:rPr>
              <a:t> to the simulation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348338" y="1809542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aseline="30000" dirty="0"/>
              <a:t>14</a:t>
            </a:r>
            <a:r>
              <a:rPr lang="en-US" altLang="ja-JP" dirty="0"/>
              <a:t>N(n p)</a:t>
            </a:r>
            <a:r>
              <a:rPr lang="en-US" altLang="ja-JP" baseline="30000" dirty="0"/>
              <a:t>14</a:t>
            </a:r>
            <a:r>
              <a:rPr lang="en-US" altLang="ja-JP" dirty="0"/>
              <a:t>C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1542957" y="2175451"/>
            <a:ext cx="78469" cy="318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266197" y="2381975"/>
            <a:ext cx="79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048000" y="3477757"/>
            <a:ext cx="79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214</a:t>
            </a:r>
            <a:r>
              <a:rPr kumimoji="1" lang="en-US" altLang="ja-JP" dirty="0"/>
              <a:t>Po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8548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Neutron Run Go to Underground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363810"/>
              </p:ext>
            </p:extLst>
          </p:nvPr>
        </p:nvGraphicFramePr>
        <p:xfrm>
          <a:off x="212766" y="1544527"/>
          <a:ext cx="11766468" cy="4098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9745">
                  <a:extLst>
                    <a:ext uri="{9D8B030D-6E8A-4147-A177-3AD203B41FA5}">
                      <a16:colId xmlns:a16="http://schemas.microsoft.com/office/drawing/2014/main" val="4231762535"/>
                    </a:ext>
                  </a:extLst>
                </a:gridCol>
                <a:gridCol w="1648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2546">
                  <a:extLst>
                    <a:ext uri="{9D8B030D-6E8A-4147-A177-3AD203B41FA5}">
                      <a16:colId xmlns:a16="http://schemas.microsoft.com/office/drawing/2014/main" val="1937902621"/>
                    </a:ext>
                  </a:extLst>
                </a:gridCol>
                <a:gridCol w="1547066">
                  <a:extLst>
                    <a:ext uri="{9D8B030D-6E8A-4147-A177-3AD203B41FA5}">
                      <a16:colId xmlns:a16="http://schemas.microsoft.com/office/drawing/2014/main" val="2544410305"/>
                    </a:ext>
                  </a:extLst>
                </a:gridCol>
                <a:gridCol w="1731513">
                  <a:extLst>
                    <a:ext uri="{9D8B030D-6E8A-4147-A177-3AD203B41FA5}">
                      <a16:colId xmlns:a16="http://schemas.microsoft.com/office/drawing/2014/main" val="765444060"/>
                    </a:ext>
                  </a:extLst>
                </a:gridCol>
              </a:tblGrid>
              <a:tr h="107863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Installed Place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 dirty="0"/>
                        <a:t>214</a:t>
                      </a:r>
                      <a:r>
                        <a:rPr kumimoji="1" lang="en-US" altLang="ja-JP" dirty="0"/>
                        <a:t>Po contamination (/g)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Exposure Time</a:t>
                      </a:r>
                    </a:p>
                    <a:p>
                      <a:pPr algn="ctr"/>
                      <a:r>
                        <a:rPr kumimoji="1" lang="en-US" altLang="ja-JP" dirty="0"/>
                        <a:t>(days)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Experimental Scale (g*month)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Analyzed Scale (g*month)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Proton Energy Threshold (keV)</a:t>
                      </a:r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04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n-Run1</a:t>
                      </a:r>
                    </a:p>
                    <a:p>
                      <a:pPr algn="ctr"/>
                      <a:r>
                        <a:rPr kumimoji="1" lang="en-US" altLang="ja-JP" dirty="0"/>
                        <a:t>(Nov. 2021 - 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Surface ground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O(1000)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250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04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(</a:t>
                      </a:r>
                      <a:r>
                        <a:rPr kumimoji="1" lang="en-US" altLang="ja-JP" baseline="0" dirty="0"/>
                        <a:t>May</a:t>
                      </a:r>
                      <a:r>
                        <a:rPr kumimoji="1" lang="en-US" altLang="ja-JP" dirty="0"/>
                        <a:t> 2022 - 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Surface ground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O(100)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2.1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250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04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(</a:t>
                      </a:r>
                      <a:r>
                        <a:rPr kumimoji="1" lang="en-US" altLang="ja-JP" baseline="0" dirty="0"/>
                        <a:t>Jan.</a:t>
                      </a:r>
                      <a:r>
                        <a:rPr kumimoji="1" lang="en-US" altLang="ja-JP" dirty="0"/>
                        <a:t> 2023 - 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Underground</a:t>
                      </a:r>
                    </a:p>
                    <a:p>
                      <a:pPr algn="ctr"/>
                      <a:r>
                        <a:rPr kumimoji="1" lang="en-US" altLang="ja-JP" baseline="0" dirty="0"/>
                        <a:t>Hall C &amp; 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O(100)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3950563"/>
                  </a:ext>
                </a:extLst>
              </a:tr>
              <a:tr h="75504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(</a:t>
                      </a:r>
                      <a:r>
                        <a:rPr kumimoji="1" lang="en-US" altLang="ja-JP" baseline="0" dirty="0"/>
                        <a:t>Nov.</a:t>
                      </a:r>
                      <a:r>
                        <a:rPr kumimoji="1" lang="en-US" altLang="ja-JP" dirty="0"/>
                        <a:t> 2023 - 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Underground</a:t>
                      </a:r>
                    </a:p>
                    <a:p>
                      <a:pPr algn="ctr"/>
                      <a:r>
                        <a:rPr kumimoji="1" lang="en-US" altLang="ja-JP" dirty="0"/>
                        <a:t>Hall 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O(1)</a:t>
                      </a:r>
                    </a:p>
                    <a:p>
                      <a:pPr algn="ctr"/>
                      <a:r>
                        <a:rPr kumimoji="1" lang="en-US" altLang="ja-JP" dirty="0"/>
                        <a:t>(using CR1)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---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9131435"/>
                  </a:ext>
                </a:extLst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F8F-9FF9-4616-A8B2-DA8B29E1DA99}" type="datetime1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B1809C3-F34C-2BE2-9065-DA1D540E9883}"/>
              </a:ext>
            </a:extLst>
          </p:cNvPr>
          <p:cNvSpPr txBox="1"/>
          <p:nvPr/>
        </p:nvSpPr>
        <p:spPr>
          <a:xfrm>
            <a:off x="3144982" y="5924128"/>
            <a:ext cx="8617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At least </a:t>
            </a:r>
            <a:r>
              <a:rPr kumimoji="1" lang="en-US" altLang="ja-JP" sz="2000" dirty="0">
                <a:solidFill>
                  <a:srgbClr val="FF0000"/>
                </a:solidFill>
              </a:rPr>
              <a:t>10 g*month scale is needed for underground neutron measurement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B4AC5D-1CD4-056F-3325-CDB1F8E2690C}"/>
              </a:ext>
            </a:extLst>
          </p:cNvPr>
          <p:cNvSpPr txBox="1"/>
          <p:nvPr/>
        </p:nvSpPr>
        <p:spPr>
          <a:xfrm>
            <a:off x="8610600" y="4536675"/>
            <a:ext cx="189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Analysis ongoing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20181FC-D1A0-74AD-C1AE-431C6E1FFB75}"/>
              </a:ext>
            </a:extLst>
          </p:cNvPr>
          <p:cNvSpPr txBox="1"/>
          <p:nvPr/>
        </p:nvSpPr>
        <p:spPr>
          <a:xfrm>
            <a:off x="8596745" y="5306117"/>
            <a:ext cx="189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Exposure ongoing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9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AFD77F93-EB5A-BBE7-95DD-B6AE041A8C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12196" r="3144"/>
          <a:stretch/>
        </p:blipFill>
        <p:spPr>
          <a:xfrm>
            <a:off x="524546" y="2167877"/>
            <a:ext cx="6423090" cy="161484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39B64DF-FF68-F04D-96B3-BB6845520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the Verification of DAMA Signal</a:t>
            </a:r>
            <a:br>
              <a:rPr lang="en-US" dirty="0"/>
            </a:br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D9C3C12-0F1D-D6E3-83DD-E775F39B0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3090" y="1963493"/>
            <a:ext cx="3972478" cy="216527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71073C0-AE29-0484-0AA2-D405A70DEEC4}"/>
              </a:ext>
            </a:extLst>
          </p:cNvPr>
          <p:cNvSpPr txBox="1"/>
          <p:nvPr/>
        </p:nvSpPr>
        <p:spPr>
          <a:xfrm>
            <a:off x="7463090" y="4112486"/>
            <a:ext cx="44164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u="sng" dirty="0"/>
              <a:t>D. Cintas et al, J. Phys.: Conf. Ser. </a:t>
            </a:r>
            <a:r>
              <a:rPr lang="en-US" sz="1400" b="1" u="sng" dirty="0"/>
              <a:t>2156</a:t>
            </a:r>
            <a:r>
              <a:rPr lang="en-US" sz="1400" u="sng" dirty="0"/>
              <a:t>, 012065 (2021)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C0DBA8F-0724-8550-10E2-6E9BE6B1F56B}"/>
              </a:ext>
            </a:extLst>
          </p:cNvPr>
          <p:cNvSpPr txBox="1"/>
          <p:nvPr/>
        </p:nvSpPr>
        <p:spPr>
          <a:xfrm>
            <a:off x="838199" y="1264614"/>
            <a:ext cx="471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DAMA claims signal around 2 – 6 </a:t>
            </a:r>
            <a:r>
              <a:rPr lang="en-US" dirty="0" err="1"/>
              <a:t>keVee</a:t>
            </a:r>
            <a:endParaRPr 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85FA0E3-C25E-2560-BDE6-EF09613959B2}"/>
              </a:ext>
            </a:extLst>
          </p:cNvPr>
          <p:cNvSpPr/>
          <p:nvPr/>
        </p:nvSpPr>
        <p:spPr>
          <a:xfrm>
            <a:off x="1873816" y="3911189"/>
            <a:ext cx="42221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u="sng" dirty="0"/>
              <a:t>R. </a:t>
            </a:r>
            <a:r>
              <a:rPr lang="en-US" altLang="ja-JP" sz="1400" u="sng" dirty="0" err="1"/>
              <a:t>Bernabei</a:t>
            </a:r>
            <a:r>
              <a:rPr lang="en-US" altLang="ja-JP" sz="1400" u="sng" dirty="0"/>
              <a:t> et al.,</a:t>
            </a:r>
            <a:r>
              <a:rPr lang="ja-JP" altLang="en-US" sz="1400" u="sng" dirty="0"/>
              <a:t> </a:t>
            </a:r>
            <a:r>
              <a:rPr lang="en-US" altLang="ja-JP" sz="1400" i="1" u="sng" dirty="0" err="1"/>
              <a:t>Nucl</a:t>
            </a:r>
            <a:r>
              <a:rPr lang="en-US" altLang="ja-JP" sz="1400" i="1" u="sng" dirty="0"/>
              <a:t>. Phys. At. Energy </a:t>
            </a:r>
            <a:r>
              <a:rPr lang="en-US" altLang="ja-JP" sz="1400" b="1" u="sng" dirty="0"/>
              <a:t>19</a:t>
            </a:r>
            <a:r>
              <a:rPr lang="en-US" altLang="ja-JP" sz="1400" u="sng" dirty="0"/>
              <a:t>,</a:t>
            </a:r>
            <a:r>
              <a:rPr lang="en-US" altLang="ja-JP" sz="1400" b="1" u="sng" dirty="0"/>
              <a:t> </a:t>
            </a:r>
            <a:r>
              <a:rPr lang="en-US" altLang="ja-JP" sz="1400" u="sng" dirty="0"/>
              <a:t>307 (2018)</a:t>
            </a:r>
            <a:endParaRPr lang="ja-JP" altLang="en-US" sz="1400" u="sng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F1624FA-4316-5107-8B9B-BE88D69C4AC9}"/>
              </a:ext>
            </a:extLst>
          </p:cNvPr>
          <p:cNvSpPr txBox="1"/>
          <p:nvPr/>
        </p:nvSpPr>
        <p:spPr>
          <a:xfrm>
            <a:off x="1611515" y="5131721"/>
            <a:ext cx="92504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Assuming DAMA signal as neutron background, its energy corresponding to 80 – 250 keV</a:t>
            </a:r>
          </a:p>
          <a:p>
            <a:endParaRPr lang="en-US" dirty="0"/>
          </a:p>
          <a:p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FF0000"/>
                </a:solidFill>
              </a:rPr>
              <a:t>Neutron spectrum measurement including sub-MeV region is needed to verify the DAMA signal!</a:t>
            </a:r>
          </a:p>
        </p:txBody>
      </p:sp>
      <p:sp>
        <p:nvSpPr>
          <p:cNvPr id="14" name="右中かっこ 13">
            <a:extLst>
              <a:ext uri="{FF2B5EF4-FFF2-40B4-BE49-F238E27FC236}">
                <a16:creationId xmlns:a16="http://schemas.microsoft.com/office/drawing/2014/main" id="{F1900A08-7A5C-58B6-9CD7-E89B94EC717E}"/>
              </a:ext>
            </a:extLst>
          </p:cNvPr>
          <p:cNvSpPr/>
          <p:nvPr/>
        </p:nvSpPr>
        <p:spPr>
          <a:xfrm rot="5400000">
            <a:off x="5292354" y="1183466"/>
            <a:ext cx="512152" cy="7094849"/>
          </a:xfrm>
          <a:prstGeom prst="rightBrace">
            <a:avLst>
              <a:gd name="adj1" fmla="val 69203"/>
              <a:gd name="adj2" fmla="val 386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6D9191-EF44-C1B0-3ECD-B34391C21CEA}"/>
              </a:ext>
            </a:extLst>
          </p:cNvPr>
          <p:cNvSpPr txBox="1"/>
          <p:nvPr/>
        </p:nvSpPr>
        <p:spPr>
          <a:xfrm>
            <a:off x="7134570" y="1300205"/>
            <a:ext cx="43812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Many experiments agree that quenching factor of Na is ~20%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98F6669-F826-BC17-8234-B60FC6112340}"/>
              </a:ext>
            </a:extLst>
          </p:cNvPr>
          <p:cNvSpPr txBox="1"/>
          <p:nvPr/>
        </p:nvSpPr>
        <p:spPr>
          <a:xfrm>
            <a:off x="2537394" y="1738667"/>
            <a:ext cx="3047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22 years annual modulation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0966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グラフ&#10;&#10;自動的に生成された説明">
            <a:extLst>
              <a:ext uri="{FF2B5EF4-FFF2-40B4-BE49-F238E27FC236}">
                <a16:creationId xmlns:a16="http://schemas.microsoft.com/office/drawing/2014/main" id="{686FCB53-E9F6-3BEC-2F16-CDFD757F83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8" t="7030" r="36811"/>
          <a:stretch/>
        </p:blipFill>
        <p:spPr>
          <a:xfrm>
            <a:off x="6547694" y="1331869"/>
            <a:ext cx="5191177" cy="394109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DCB32D0-B24E-F7AC-CD67-098A2198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n-Run3 (Underground) Result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948639C-8FCA-40D9-A3EA-5B66AFBEFE0A}"/>
              </a:ext>
            </a:extLst>
          </p:cNvPr>
          <p:cNvSpPr txBox="1"/>
          <p:nvPr/>
        </p:nvSpPr>
        <p:spPr>
          <a:xfrm>
            <a:off x="5095569" y="5268668"/>
            <a:ext cx="7096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Sub-MeV neutron signal clearly decreased because of underground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There are time-independent signal-like tracks below 300 keV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b="1" dirty="0">
                <a:sym typeface="Wingdings" panose="05000000000000000000" pitchFamily="2" charset="2"/>
              </a:rPr>
              <a:t>Non-physical events</a:t>
            </a:r>
            <a:endParaRPr kumimoji="1" lang="ja-JP" altLang="en-US" b="1" dirty="0"/>
          </a:p>
        </p:txBody>
      </p:sp>
      <p:pic>
        <p:nvPicPr>
          <p:cNvPr id="19" name="図 18" descr="グラフ&#10;&#10;自動的に生成された説明">
            <a:extLst>
              <a:ext uri="{FF2B5EF4-FFF2-40B4-BE49-F238E27FC236}">
                <a16:creationId xmlns:a16="http://schemas.microsoft.com/office/drawing/2014/main" id="{E2A7F20D-6645-1CA7-8C48-1402FD4F67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2" r="70025"/>
          <a:stretch/>
        </p:blipFill>
        <p:spPr>
          <a:xfrm>
            <a:off x="483694" y="1415896"/>
            <a:ext cx="4749620" cy="3496274"/>
          </a:xfrm>
          <a:prstGeom prst="rect">
            <a:avLst/>
          </a:prstGeom>
        </p:spPr>
      </p:pic>
      <p:sp>
        <p:nvSpPr>
          <p:cNvPr id="25" name="矢印: 右 24">
            <a:extLst>
              <a:ext uri="{FF2B5EF4-FFF2-40B4-BE49-F238E27FC236}">
                <a16:creationId xmlns:a16="http://schemas.microsoft.com/office/drawing/2014/main" id="{F05E2451-194D-FF6D-DFB5-706D4032C577}"/>
              </a:ext>
            </a:extLst>
          </p:cNvPr>
          <p:cNvSpPr/>
          <p:nvPr/>
        </p:nvSpPr>
        <p:spPr>
          <a:xfrm>
            <a:off x="4878807" y="1615926"/>
            <a:ext cx="1934982" cy="10341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Proton energy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5ADE6DB-734A-5F5D-A149-64386AFA52ED}"/>
              </a:ext>
            </a:extLst>
          </p:cNvPr>
          <p:cNvSpPr txBox="1"/>
          <p:nvPr/>
        </p:nvSpPr>
        <p:spPr>
          <a:xfrm>
            <a:off x="1633665" y="1651357"/>
            <a:ext cx="798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78A0633-4380-D289-8B41-3C60067AD8F8}"/>
              </a:ext>
            </a:extLst>
          </p:cNvPr>
          <p:cNvSpPr txBox="1"/>
          <p:nvPr/>
        </p:nvSpPr>
        <p:spPr>
          <a:xfrm>
            <a:off x="1741952" y="1131814"/>
            <a:ext cx="195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Track Range</a:t>
            </a:r>
            <a:endParaRPr kumimoji="1" lang="ja-JP" altLang="en-US" sz="20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6A5741D-A724-58F0-BB01-25C2B76F46F7}"/>
              </a:ext>
            </a:extLst>
          </p:cNvPr>
          <p:cNvSpPr txBox="1"/>
          <p:nvPr/>
        </p:nvSpPr>
        <p:spPr>
          <a:xfrm>
            <a:off x="7977670" y="1070967"/>
            <a:ext cx="3223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Proton Energy in sub-MeV</a:t>
            </a:r>
            <a:endParaRPr kumimoji="1" lang="ja-JP" altLang="en-US" sz="20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5818961-7CCA-E8A1-1F6F-C25DA37D6A7C}"/>
              </a:ext>
            </a:extLst>
          </p:cNvPr>
          <p:cNvSpPr txBox="1"/>
          <p:nvPr/>
        </p:nvSpPr>
        <p:spPr>
          <a:xfrm rot="1071649">
            <a:off x="10190367" y="937542"/>
            <a:ext cx="247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solidFill>
                  <a:srgbClr val="FF0000"/>
                </a:solidFill>
              </a:rPr>
              <a:t>Preliminary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85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84810-4200-185B-EA60-05A97F49B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n-Run3 (Underground) Result</a:t>
            </a:r>
            <a:br>
              <a:rPr kumimoji="1" lang="en-US" altLang="ja-JP" dirty="0"/>
            </a:br>
            <a:endParaRPr 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0DE98DF-0164-26C6-3738-4752B6B1C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000" y="1038689"/>
            <a:ext cx="4768516" cy="3429985"/>
          </a:xfrm>
          <a:prstGeom prst="rect">
            <a:avLst/>
          </a:prstGeom>
        </p:spPr>
      </p:pic>
      <p:sp>
        <p:nvSpPr>
          <p:cNvPr id="5" name="矢印: 左右 4">
            <a:extLst>
              <a:ext uri="{FF2B5EF4-FFF2-40B4-BE49-F238E27FC236}">
                <a16:creationId xmlns:a16="http://schemas.microsoft.com/office/drawing/2014/main" id="{F1F9E1D7-FF45-CC3E-8855-E45E26BB81A2}"/>
              </a:ext>
            </a:extLst>
          </p:cNvPr>
          <p:cNvSpPr/>
          <p:nvPr/>
        </p:nvSpPr>
        <p:spPr>
          <a:xfrm rot="16200000">
            <a:off x="-791136" y="2504554"/>
            <a:ext cx="2998428" cy="49825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Horizontal               Vertical</a:t>
            </a:r>
          </a:p>
        </p:txBody>
      </p:sp>
      <p:pic>
        <p:nvPicPr>
          <p:cNvPr id="11" name="図 10" descr="グラフ&#10;&#10;自動的に生成された説明">
            <a:extLst>
              <a:ext uri="{FF2B5EF4-FFF2-40B4-BE49-F238E27FC236}">
                <a16:creationId xmlns:a16="http://schemas.microsoft.com/office/drawing/2014/main" id="{BD0A2E21-E869-5301-E54C-1418A0354A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0" t="8065" r="36379"/>
          <a:stretch/>
        </p:blipFill>
        <p:spPr>
          <a:xfrm>
            <a:off x="6355049" y="1408021"/>
            <a:ext cx="5452494" cy="3998497"/>
          </a:xfrm>
          <a:prstGeom prst="rect">
            <a:avLst/>
          </a:prstGeom>
        </p:spPr>
      </p:pic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CD0E5B63-8622-09C7-37E8-9D7B54C5B2C5}"/>
              </a:ext>
            </a:extLst>
          </p:cNvPr>
          <p:cNvCxnSpPr/>
          <p:nvPr/>
        </p:nvCxnSpPr>
        <p:spPr>
          <a:xfrm flipH="1" flipV="1">
            <a:off x="1611738" y="4187741"/>
            <a:ext cx="133090" cy="4507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矢印: 右 19">
            <a:extLst>
              <a:ext uri="{FF2B5EF4-FFF2-40B4-BE49-F238E27FC236}">
                <a16:creationId xmlns:a16="http://schemas.microsoft.com/office/drawing/2014/main" id="{4AFA90ED-9D52-F7C9-3302-083DDB25CA57}"/>
              </a:ext>
            </a:extLst>
          </p:cNvPr>
          <p:cNvSpPr/>
          <p:nvPr/>
        </p:nvSpPr>
        <p:spPr>
          <a:xfrm>
            <a:off x="4175186" y="2273998"/>
            <a:ext cx="3226278" cy="115500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Mask</a:t>
            </a:r>
          </a:p>
          <a:p>
            <a:pPr algn="ctr"/>
            <a:r>
              <a:rPr lang="en-US" altLang="ja-JP" dirty="0" err="1">
                <a:solidFill>
                  <a:schemeClr val="bg1"/>
                </a:solidFill>
              </a:rPr>
              <a:t>cosθz</a:t>
            </a:r>
            <a:r>
              <a:rPr lang="en-US" altLang="ja-JP" dirty="0">
                <a:solidFill>
                  <a:schemeClr val="bg1"/>
                </a:solidFill>
              </a:rPr>
              <a:t> &lt; 0.05 &amp;&amp; range &lt; 3μm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4F838A90-B119-BC5F-4CA8-477195544EC5}"/>
              </a:ext>
            </a:extLst>
          </p:cNvPr>
          <p:cNvSpPr/>
          <p:nvPr/>
        </p:nvSpPr>
        <p:spPr>
          <a:xfrm>
            <a:off x="1403963" y="3946101"/>
            <a:ext cx="274320" cy="1828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FBCFE2B-508F-E6F4-2400-420DA872DBDC}"/>
              </a:ext>
            </a:extLst>
          </p:cNvPr>
          <p:cNvSpPr txBox="1"/>
          <p:nvPr/>
        </p:nvSpPr>
        <p:spPr>
          <a:xfrm>
            <a:off x="6262819" y="5641464"/>
            <a:ext cx="559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If we avoid low energy &amp; horizontal angle region, there is no excess in sub-MeV region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F17518D-ADF9-0054-4C67-1427014953BD}"/>
              </a:ext>
            </a:extLst>
          </p:cNvPr>
          <p:cNvSpPr txBox="1"/>
          <p:nvPr/>
        </p:nvSpPr>
        <p:spPr>
          <a:xfrm>
            <a:off x="2183664" y="1038689"/>
            <a:ext cx="798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  <a:endParaRPr lang="en-US" dirty="0"/>
          </a:p>
        </p:txBody>
      </p:sp>
      <p:pic>
        <p:nvPicPr>
          <p:cNvPr id="3" name="図 2" descr="グラフ&#10;&#10;自動的に生成された説明">
            <a:extLst>
              <a:ext uri="{FF2B5EF4-FFF2-40B4-BE49-F238E27FC236}">
                <a16:creationId xmlns:a16="http://schemas.microsoft.com/office/drawing/2014/main" id="{D7677239-84A2-92D5-387A-6CD8B68CAF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2" t="9647" r="70812" b="49263"/>
          <a:stretch/>
        </p:blipFill>
        <p:spPr>
          <a:xfrm>
            <a:off x="10010774" y="1560257"/>
            <a:ext cx="1722276" cy="132556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239E69-9461-3202-A2FF-570B3D3FEA87}"/>
              </a:ext>
            </a:extLst>
          </p:cNvPr>
          <p:cNvSpPr txBox="1"/>
          <p:nvPr/>
        </p:nvSpPr>
        <p:spPr>
          <a:xfrm>
            <a:off x="7977670" y="1070967"/>
            <a:ext cx="3223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Proton Energy in sub-MeV</a:t>
            </a:r>
            <a:endParaRPr kumimoji="1" lang="ja-JP" altLang="en-US" sz="20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B9848F-4437-AE98-58C0-E455903B4E0E}"/>
              </a:ext>
            </a:extLst>
          </p:cNvPr>
          <p:cNvSpPr txBox="1"/>
          <p:nvPr/>
        </p:nvSpPr>
        <p:spPr>
          <a:xfrm rot="1071649">
            <a:off x="10190367" y="937542"/>
            <a:ext cx="247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solidFill>
                  <a:srgbClr val="FF0000"/>
                </a:solidFill>
              </a:rPr>
              <a:t>Preliminary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6E75AAC-5E62-F55A-37B5-06FE5AB79FD9}"/>
              </a:ext>
            </a:extLst>
          </p:cNvPr>
          <p:cNvSpPr txBox="1"/>
          <p:nvPr/>
        </p:nvSpPr>
        <p:spPr>
          <a:xfrm>
            <a:off x="481528" y="4617003"/>
            <a:ext cx="589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Signal-like tracks found below 300 keV</a:t>
            </a:r>
            <a:r>
              <a:rPr lang="en-US" altLang="ja-JP" b="1" dirty="0"/>
              <a:t> </a:t>
            </a:r>
            <a:r>
              <a:rPr lang="en-US" altLang="ja-JP" b="1" dirty="0">
                <a:sym typeface="Wingdings" panose="05000000000000000000" pitchFamily="2" charset="2"/>
              </a:rPr>
              <a:t>are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all </a:t>
            </a:r>
            <a:r>
              <a:rPr lang="en-US" b="1" dirty="0">
                <a:solidFill>
                  <a:srgbClr val="FF0000"/>
                </a:solidFill>
              </a:rPr>
              <a:t>horizontal!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5F577B84-7F63-6FA3-87C9-78AFA821C6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710" y="5098413"/>
            <a:ext cx="1247775" cy="1476375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BAA1FC1-55ED-9681-207C-588EC9578586}"/>
              </a:ext>
            </a:extLst>
          </p:cNvPr>
          <p:cNvSpPr txBox="1"/>
          <p:nvPr/>
        </p:nvSpPr>
        <p:spPr>
          <a:xfrm>
            <a:off x="907285" y="5103619"/>
            <a:ext cx="124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~ 150 keV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2EE5DEE4-1D04-ECD0-3773-61E5C4D67D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5747" y="5098412"/>
            <a:ext cx="1341341" cy="1476375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DF31280-A1D9-FFFC-4C45-96578103C31A}"/>
              </a:ext>
            </a:extLst>
          </p:cNvPr>
          <p:cNvSpPr txBox="1"/>
          <p:nvPr/>
        </p:nvSpPr>
        <p:spPr>
          <a:xfrm>
            <a:off x="2584101" y="5090124"/>
            <a:ext cx="124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~ 150 keV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50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8011D8-63FC-BBC7-80E3-99684D7BF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n-Run3 (Underground) Result</a:t>
            </a:r>
            <a:br>
              <a:rPr kumimoji="1" lang="en-US" altLang="ja-JP" dirty="0"/>
            </a:br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D0B8042-0191-32FF-C783-AA6E404D8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000" y="1038689"/>
            <a:ext cx="4768516" cy="3429985"/>
          </a:xfrm>
          <a:prstGeom prst="rect">
            <a:avLst/>
          </a:prstGeom>
        </p:spPr>
      </p:pic>
      <p:sp>
        <p:nvSpPr>
          <p:cNvPr id="6" name="矢印: 左右 5">
            <a:extLst>
              <a:ext uri="{FF2B5EF4-FFF2-40B4-BE49-F238E27FC236}">
                <a16:creationId xmlns:a16="http://schemas.microsoft.com/office/drawing/2014/main" id="{D326959F-698B-6883-200B-5A85AF27941E}"/>
              </a:ext>
            </a:extLst>
          </p:cNvPr>
          <p:cNvSpPr/>
          <p:nvPr/>
        </p:nvSpPr>
        <p:spPr>
          <a:xfrm rot="16200000">
            <a:off x="-791136" y="2504554"/>
            <a:ext cx="2998428" cy="49825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Horizontal               Vertical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525682C-591F-74BE-6CB0-E785DA434CA9}"/>
              </a:ext>
            </a:extLst>
          </p:cNvPr>
          <p:cNvSpPr txBox="1"/>
          <p:nvPr/>
        </p:nvSpPr>
        <p:spPr>
          <a:xfrm>
            <a:off x="4655620" y="5408228"/>
            <a:ext cx="71965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Mis-reconstruction of α-track</a:t>
            </a:r>
            <a:r>
              <a:rPr lang="en-US" altLang="ja-JP" sz="2000" dirty="0"/>
              <a:t> from </a:t>
            </a:r>
            <a:r>
              <a:rPr lang="en-US" altLang="ja-JP" sz="2000" baseline="30000" dirty="0"/>
              <a:t>214</a:t>
            </a:r>
            <a:r>
              <a:rPr lang="en-US" altLang="ja-JP" sz="2000" dirty="0"/>
              <a:t>Po accumulated at wet condition?</a:t>
            </a:r>
            <a:endParaRPr kumimoji="1" lang="en-US" altLang="ja-JP" sz="2000" dirty="0"/>
          </a:p>
          <a:p>
            <a:r>
              <a:rPr lang="en-US" altLang="ja-JP" sz="2000" dirty="0">
                <a:sym typeface="Wingdings" panose="05000000000000000000" pitchFamily="2" charset="2"/>
              </a:rPr>
              <a:t> Should be checked by next n-Run4 (low </a:t>
            </a:r>
            <a:r>
              <a:rPr lang="en-US" altLang="ja-JP" sz="2000" baseline="30000" dirty="0">
                <a:sym typeface="Wingdings" panose="05000000000000000000" pitchFamily="2" charset="2"/>
              </a:rPr>
              <a:t>214</a:t>
            </a:r>
            <a:r>
              <a:rPr lang="en-US" altLang="ja-JP" sz="2000" dirty="0">
                <a:sym typeface="Wingdings" panose="05000000000000000000" pitchFamily="2" charset="2"/>
              </a:rPr>
              <a:t>Po contamination)</a:t>
            </a:r>
            <a:endParaRPr kumimoji="1" lang="en-US" altLang="ja-JP" sz="2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98E3425-E695-6D14-58FB-09CA277B4F0F}"/>
              </a:ext>
            </a:extLst>
          </p:cNvPr>
          <p:cNvSpPr txBox="1"/>
          <p:nvPr/>
        </p:nvSpPr>
        <p:spPr>
          <a:xfrm>
            <a:off x="481528" y="4617003"/>
            <a:ext cx="589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Signal-like tracks found below 300 keV</a:t>
            </a:r>
            <a:r>
              <a:rPr lang="en-US" altLang="ja-JP" b="1" dirty="0"/>
              <a:t> </a:t>
            </a:r>
            <a:r>
              <a:rPr lang="en-US" altLang="ja-JP" b="1" dirty="0">
                <a:sym typeface="Wingdings" panose="05000000000000000000" pitchFamily="2" charset="2"/>
              </a:rPr>
              <a:t>are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all </a:t>
            </a:r>
            <a:r>
              <a:rPr lang="en-US" b="1" dirty="0">
                <a:solidFill>
                  <a:srgbClr val="FF0000"/>
                </a:solidFill>
              </a:rPr>
              <a:t>horizontal!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A488CA7-71DC-2340-9F9D-047C5673D39A}"/>
              </a:ext>
            </a:extLst>
          </p:cNvPr>
          <p:cNvSpPr txBox="1"/>
          <p:nvPr/>
        </p:nvSpPr>
        <p:spPr>
          <a:xfrm>
            <a:off x="2183664" y="1038689"/>
            <a:ext cx="798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aseline="30000" dirty="0"/>
              <a:t>210</a:t>
            </a:r>
            <a:r>
              <a:rPr kumimoji="1" lang="en-US" altLang="ja-JP" dirty="0"/>
              <a:t>Po</a:t>
            </a:r>
            <a:endParaRPr 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C9D5DDF7-C712-58AA-F748-7CFFEC304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710" y="5098413"/>
            <a:ext cx="1247775" cy="1476375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8D72A59-7B16-B284-7FD3-6623E1ABD6A5}"/>
              </a:ext>
            </a:extLst>
          </p:cNvPr>
          <p:cNvSpPr txBox="1"/>
          <p:nvPr/>
        </p:nvSpPr>
        <p:spPr>
          <a:xfrm>
            <a:off x="907285" y="5103619"/>
            <a:ext cx="124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~ 150 keV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E30B1CE5-3629-B56D-819E-6F479F0C93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5747" y="5098412"/>
            <a:ext cx="1341341" cy="1476375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B30792C-E7CE-8F8B-AF3E-E7D0236CA214}"/>
              </a:ext>
            </a:extLst>
          </p:cNvPr>
          <p:cNvSpPr txBox="1"/>
          <p:nvPr/>
        </p:nvSpPr>
        <p:spPr>
          <a:xfrm>
            <a:off x="2584101" y="5090124"/>
            <a:ext cx="124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~ 150 keV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0BB6EE1-5229-1BE1-BE2E-7C6DE3682E4F}"/>
              </a:ext>
            </a:extLst>
          </p:cNvPr>
          <p:cNvSpPr txBox="1"/>
          <p:nvPr/>
        </p:nvSpPr>
        <p:spPr>
          <a:xfrm>
            <a:off x="6278870" y="1299032"/>
            <a:ext cx="2146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W</a:t>
            </a:r>
            <a:r>
              <a:rPr kumimoji="1" lang="en-US" altLang="ja-JP" dirty="0"/>
              <a:t>et condition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627DD65B-7F1B-9683-99CF-2C0D96AC7CB1}"/>
              </a:ext>
            </a:extLst>
          </p:cNvPr>
          <p:cNvSpPr/>
          <p:nvPr/>
        </p:nvSpPr>
        <p:spPr>
          <a:xfrm>
            <a:off x="6377589" y="1748620"/>
            <a:ext cx="1800000" cy="1080000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316835B-627E-CE1F-5B3B-849830CF4F58}"/>
              </a:ext>
            </a:extLst>
          </p:cNvPr>
          <p:cNvSpPr txBox="1"/>
          <p:nvPr/>
        </p:nvSpPr>
        <p:spPr>
          <a:xfrm>
            <a:off x="8069467" y="1282964"/>
            <a:ext cx="146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ρ ~ 1 g/cm</a:t>
            </a:r>
            <a:r>
              <a:rPr lang="en-US" altLang="ja-JP" baseline="30000" dirty="0"/>
              <a:t>3</a:t>
            </a:r>
            <a:endParaRPr kumimoji="1" lang="ja-JP" altLang="en-US" baseline="30000" dirty="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D267C1F-1153-62A0-7D2B-8CAB0E348C20}"/>
              </a:ext>
            </a:extLst>
          </p:cNvPr>
          <p:cNvSpPr/>
          <p:nvPr/>
        </p:nvSpPr>
        <p:spPr>
          <a:xfrm>
            <a:off x="9553485" y="2154073"/>
            <a:ext cx="1800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2CB5214-B40F-78F7-CAA9-4E0376644C19}"/>
              </a:ext>
            </a:extLst>
          </p:cNvPr>
          <p:cNvSpPr txBox="1"/>
          <p:nvPr/>
        </p:nvSpPr>
        <p:spPr>
          <a:xfrm>
            <a:off x="9406211" y="1774679"/>
            <a:ext cx="151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Dry</a:t>
            </a:r>
            <a:endParaRPr kumimoji="1" lang="ja-JP" altLang="en-US" dirty="0"/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946DD5-17C2-0122-04E6-67BF6FB9CFC4}"/>
              </a:ext>
            </a:extLst>
          </p:cNvPr>
          <p:cNvCxnSpPr/>
          <p:nvPr/>
        </p:nvCxnSpPr>
        <p:spPr>
          <a:xfrm>
            <a:off x="6826835" y="2180620"/>
            <a:ext cx="900000" cy="216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B51AE60-4AE0-9E5A-E781-CF0E5675184D}"/>
              </a:ext>
            </a:extLst>
          </p:cNvPr>
          <p:cNvSpPr txBox="1"/>
          <p:nvPr/>
        </p:nvSpPr>
        <p:spPr>
          <a:xfrm>
            <a:off x="8432816" y="2090257"/>
            <a:ext cx="91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～</a:t>
            </a:r>
            <a:r>
              <a:rPr kumimoji="1" lang="en-US" altLang="ja-JP" dirty="0"/>
              <a:t>1mm</a:t>
            </a:r>
            <a:endParaRPr kumimoji="1" lang="ja-JP" altLang="en-US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57974AE-6800-C30A-2893-05E1FAE4377B}"/>
              </a:ext>
            </a:extLst>
          </p:cNvPr>
          <p:cNvSpPr txBox="1"/>
          <p:nvPr/>
        </p:nvSpPr>
        <p:spPr>
          <a:xfrm>
            <a:off x="11495731" y="2133997"/>
            <a:ext cx="91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50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</a:t>
            </a:r>
            <a:endParaRPr kumimoji="1" lang="ja-JP" altLang="en-US" dirty="0"/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4C2A7BE3-9CEC-8385-F76A-39EB1B8B07E5}"/>
              </a:ext>
            </a:extLst>
          </p:cNvPr>
          <p:cNvCxnSpPr/>
          <p:nvPr/>
        </p:nvCxnSpPr>
        <p:spPr>
          <a:xfrm>
            <a:off x="8321978" y="1757123"/>
            <a:ext cx="0" cy="10065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D3BD96FA-A90F-B57D-868B-FE236E64404A}"/>
              </a:ext>
            </a:extLst>
          </p:cNvPr>
          <p:cNvCxnSpPr/>
          <p:nvPr/>
        </p:nvCxnSpPr>
        <p:spPr>
          <a:xfrm>
            <a:off x="11440312" y="2144011"/>
            <a:ext cx="0" cy="288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右矢印 269">
            <a:extLst>
              <a:ext uri="{FF2B5EF4-FFF2-40B4-BE49-F238E27FC236}">
                <a16:creationId xmlns:a16="http://schemas.microsoft.com/office/drawing/2014/main" id="{77BEC1E1-C774-CBAD-4375-CF691C000D17}"/>
              </a:ext>
            </a:extLst>
          </p:cNvPr>
          <p:cNvSpPr/>
          <p:nvPr/>
        </p:nvSpPr>
        <p:spPr>
          <a:xfrm>
            <a:off x="8906849" y="3227775"/>
            <a:ext cx="443944" cy="699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BF26DE2E-508B-C499-A7FA-AD62B1E9D3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6838" y="3063543"/>
            <a:ext cx="2729316" cy="1265816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287A842D-96AC-F92D-1F2B-D4FAEE03CA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53485" y="3227775"/>
            <a:ext cx="2476737" cy="1265816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44A5653-C679-6C98-5864-14D85D0AFAC1}"/>
              </a:ext>
            </a:extLst>
          </p:cNvPr>
          <p:cNvSpPr txBox="1"/>
          <p:nvPr/>
        </p:nvSpPr>
        <p:spPr>
          <a:xfrm>
            <a:off x="10478502" y="1746045"/>
            <a:ext cx="146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ρ = 3.1 g/cm</a:t>
            </a:r>
            <a:r>
              <a:rPr lang="en-US" altLang="ja-JP" baseline="30000" dirty="0"/>
              <a:t>3</a:t>
            </a:r>
            <a:endParaRPr kumimoji="1" lang="ja-JP" altLang="en-US" baseline="30000" dirty="0"/>
          </a:p>
        </p:txBody>
      </p:sp>
      <p:sp>
        <p:nvSpPr>
          <p:cNvPr id="45" name="楕円 44">
            <a:extLst>
              <a:ext uri="{FF2B5EF4-FFF2-40B4-BE49-F238E27FC236}">
                <a16:creationId xmlns:a16="http://schemas.microsoft.com/office/drawing/2014/main" id="{DA421AE3-7F30-90BE-E3D6-18C830F1736F}"/>
              </a:ext>
            </a:extLst>
          </p:cNvPr>
          <p:cNvSpPr/>
          <p:nvPr/>
        </p:nvSpPr>
        <p:spPr>
          <a:xfrm>
            <a:off x="11076317" y="3563967"/>
            <a:ext cx="953905" cy="5076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B22BB87F-8C3F-565C-0B70-15224BBE6442}"/>
              </a:ext>
            </a:extLst>
          </p:cNvPr>
          <p:cNvCxnSpPr/>
          <p:nvPr/>
        </p:nvCxnSpPr>
        <p:spPr>
          <a:xfrm rot="5400000" flipH="1" flipV="1">
            <a:off x="3831875" y="-793630"/>
            <a:ext cx="12700" cy="12700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B805CCD-9D11-1EBB-698F-5ED51EEE5DF3}"/>
              </a:ext>
            </a:extLst>
          </p:cNvPr>
          <p:cNvSpPr txBox="1"/>
          <p:nvPr/>
        </p:nvSpPr>
        <p:spPr>
          <a:xfrm>
            <a:off x="10166076" y="4099342"/>
            <a:ext cx="21878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Mis-reconstruction</a:t>
            </a: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8B50CDC2-A523-D728-0975-D546AA869619}"/>
              </a:ext>
            </a:extLst>
          </p:cNvPr>
          <p:cNvSpPr/>
          <p:nvPr/>
        </p:nvSpPr>
        <p:spPr>
          <a:xfrm>
            <a:off x="1403963" y="3946101"/>
            <a:ext cx="274320" cy="1828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7B3C4001-115A-53A8-7D5E-E21CE2051447}"/>
              </a:ext>
            </a:extLst>
          </p:cNvPr>
          <p:cNvCxnSpPr/>
          <p:nvPr/>
        </p:nvCxnSpPr>
        <p:spPr>
          <a:xfrm flipH="1" flipV="1">
            <a:off x="1611738" y="4187741"/>
            <a:ext cx="133090" cy="4507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209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 descr="グラフ, 散布図&#10;&#10;自動的に生成された説明">
            <a:extLst>
              <a:ext uri="{FF2B5EF4-FFF2-40B4-BE49-F238E27FC236}">
                <a16:creationId xmlns:a16="http://schemas.microsoft.com/office/drawing/2014/main" id="{F2AA2BBB-4293-9E60-DC20-DFB9C92518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47" t="8012" r="3644"/>
          <a:stretch/>
        </p:blipFill>
        <p:spPr>
          <a:xfrm>
            <a:off x="6628831" y="3465005"/>
            <a:ext cx="4454000" cy="3350633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386E08B0-A80E-0803-499C-824F21E689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347" t="6243" r="3644"/>
          <a:stretch/>
        </p:blipFill>
        <p:spPr>
          <a:xfrm>
            <a:off x="6442494" y="628020"/>
            <a:ext cx="3536822" cy="271182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DCB32D0-B24E-F7AC-CD67-098A2198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n-Run3 </a:t>
            </a:r>
            <a:r>
              <a:rPr lang="en-US" altLang="ja-JP" dirty="0"/>
              <a:t>α-ray Analysis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6F7542EF-4957-D0AB-97F8-9AD66F4305C8}"/>
              </a:ext>
            </a:extLst>
          </p:cNvPr>
          <p:cNvSpPr/>
          <p:nvPr/>
        </p:nvSpPr>
        <p:spPr>
          <a:xfrm>
            <a:off x="7658165" y="837814"/>
            <a:ext cx="1285426" cy="2317869"/>
          </a:xfrm>
          <a:prstGeom prst="ellipse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CED93B9-2EAC-7F71-36FF-66759B901CCB}"/>
              </a:ext>
            </a:extLst>
          </p:cNvPr>
          <p:cNvCxnSpPr>
            <a:cxnSpLocks/>
          </p:cNvCxnSpPr>
          <p:nvPr/>
        </p:nvCxnSpPr>
        <p:spPr>
          <a:xfrm>
            <a:off x="8466566" y="3149464"/>
            <a:ext cx="160198" cy="31554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C11D99-35B3-B211-819D-B05EE5D04C97}"/>
              </a:ext>
            </a:extLst>
          </p:cNvPr>
          <p:cNvSpPr txBox="1"/>
          <p:nvPr/>
        </p:nvSpPr>
        <p:spPr>
          <a:xfrm>
            <a:off x="9979316" y="3791851"/>
            <a:ext cx="1538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210</a:t>
            </a:r>
            <a:r>
              <a:rPr kumimoji="1" lang="en-US" altLang="ja-JP" dirty="0"/>
              <a:t>Po 5.3 MeV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A680E9-0403-E118-28E6-98EE01A754CD}"/>
              </a:ext>
            </a:extLst>
          </p:cNvPr>
          <p:cNvSpPr txBox="1"/>
          <p:nvPr/>
        </p:nvSpPr>
        <p:spPr>
          <a:xfrm>
            <a:off x="7743238" y="4507834"/>
            <a:ext cx="1902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234</a:t>
            </a:r>
            <a:r>
              <a:rPr kumimoji="1" lang="en-US" altLang="ja-JP" dirty="0"/>
              <a:t>U, </a:t>
            </a:r>
            <a:r>
              <a:rPr kumimoji="1" lang="en-US" altLang="ja-JP" baseline="30000" dirty="0"/>
              <a:t>230</a:t>
            </a:r>
            <a:r>
              <a:rPr kumimoji="1" lang="en-US" altLang="ja-JP" dirty="0"/>
              <a:t>Th, </a:t>
            </a:r>
            <a:r>
              <a:rPr kumimoji="1" lang="en-US" altLang="ja-JP" baseline="30000" dirty="0"/>
              <a:t>226</a:t>
            </a:r>
            <a:r>
              <a:rPr kumimoji="1" lang="en-US" altLang="ja-JP" dirty="0"/>
              <a:t>Ra</a:t>
            </a:r>
            <a:endParaRPr lang="en-US" altLang="ja-JP" dirty="0"/>
          </a:p>
          <a:p>
            <a:r>
              <a:rPr lang="en-US" altLang="ja-JP" dirty="0"/>
              <a:t>~ 4.7 MeV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2DA0946-B3D2-F858-6504-F499F379D69F}"/>
              </a:ext>
            </a:extLst>
          </p:cNvPr>
          <p:cNvSpPr txBox="1"/>
          <p:nvPr/>
        </p:nvSpPr>
        <p:spPr>
          <a:xfrm>
            <a:off x="7143805" y="5593771"/>
            <a:ext cx="1463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/>
              <a:t>238</a:t>
            </a:r>
            <a:r>
              <a:rPr kumimoji="1" lang="en-US" altLang="ja-JP" dirty="0"/>
              <a:t>U 4.2 MeV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7088B50A-4E06-943F-7E81-9A48352E6C1D}"/>
              </a:ext>
            </a:extLst>
          </p:cNvPr>
          <p:cNvCxnSpPr>
            <a:cxnSpLocks/>
          </p:cNvCxnSpPr>
          <p:nvPr/>
        </p:nvCxnSpPr>
        <p:spPr>
          <a:xfrm>
            <a:off x="8677155" y="5178245"/>
            <a:ext cx="266436" cy="760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3BAA1F3-0C79-0DEC-ABC7-0E8E5FFF3EE4}"/>
              </a:ext>
            </a:extLst>
          </p:cNvPr>
          <p:cNvCxnSpPr>
            <a:cxnSpLocks/>
          </p:cNvCxnSpPr>
          <p:nvPr/>
        </p:nvCxnSpPr>
        <p:spPr>
          <a:xfrm>
            <a:off x="8033932" y="6025685"/>
            <a:ext cx="210259" cy="2153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528E8D7-D13F-54AC-920A-945B9BCEEFDE}"/>
              </a:ext>
            </a:extLst>
          </p:cNvPr>
          <p:cNvCxnSpPr>
            <a:cxnSpLocks/>
          </p:cNvCxnSpPr>
          <p:nvPr/>
        </p:nvCxnSpPr>
        <p:spPr>
          <a:xfrm flipH="1">
            <a:off x="10053983" y="4161183"/>
            <a:ext cx="311248" cy="3377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C242717-F9DC-D8F5-6D12-F7F01957545F}"/>
              </a:ext>
            </a:extLst>
          </p:cNvPr>
          <p:cNvSpPr txBox="1"/>
          <p:nvPr/>
        </p:nvSpPr>
        <p:spPr>
          <a:xfrm>
            <a:off x="7875309" y="258688"/>
            <a:ext cx="177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n-Run3 4 month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6FBF0B0-ABB3-527D-6007-90E50FE1ABF6}"/>
              </a:ext>
            </a:extLst>
          </p:cNvPr>
          <p:cNvSpPr txBox="1"/>
          <p:nvPr/>
        </p:nvSpPr>
        <p:spPr>
          <a:xfrm>
            <a:off x="1642427" y="1050362"/>
            <a:ext cx="207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Range distribution</a:t>
            </a:r>
            <a:endParaRPr kumimoji="1" lang="ja-JP" altLang="en-US" dirty="0"/>
          </a:p>
        </p:txBody>
      </p:sp>
      <p:pic>
        <p:nvPicPr>
          <p:cNvPr id="37" name="図 36" descr="グラフ&#10;&#10;自動的に生成された説明">
            <a:extLst>
              <a:ext uri="{FF2B5EF4-FFF2-40B4-BE49-F238E27FC236}">
                <a16:creationId xmlns:a16="http://schemas.microsoft.com/office/drawing/2014/main" id="{75CF409E-0B5A-1E7F-63CF-2617DE62E8B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2" r="70025"/>
          <a:stretch/>
        </p:blipFill>
        <p:spPr>
          <a:xfrm>
            <a:off x="345949" y="1395261"/>
            <a:ext cx="4749620" cy="3496274"/>
          </a:xfrm>
          <a:prstGeom prst="rect">
            <a:avLst/>
          </a:prstGeom>
        </p:spPr>
      </p:pic>
      <p:sp>
        <p:nvSpPr>
          <p:cNvPr id="38" name="矢印: 右 37">
            <a:extLst>
              <a:ext uri="{FF2B5EF4-FFF2-40B4-BE49-F238E27FC236}">
                <a16:creationId xmlns:a16="http://schemas.microsoft.com/office/drawing/2014/main" id="{BFC2A7C1-A67E-0E0B-2732-AA95B5A918C7}"/>
              </a:ext>
            </a:extLst>
          </p:cNvPr>
          <p:cNvSpPr/>
          <p:nvPr/>
        </p:nvSpPr>
        <p:spPr>
          <a:xfrm>
            <a:off x="4825487" y="1690688"/>
            <a:ext cx="1344085" cy="62390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α</a:t>
            </a:r>
            <a:r>
              <a:rPr kumimoji="1" lang="en-US" altLang="ja-JP" dirty="0">
                <a:solidFill>
                  <a:schemeClr val="bg1"/>
                </a:solidFill>
              </a:rPr>
              <a:t> energy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297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Intrinsic α Activity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052882"/>
              </p:ext>
            </p:extLst>
          </p:nvPr>
        </p:nvGraphicFramePr>
        <p:xfrm>
          <a:off x="523237" y="1307132"/>
          <a:ext cx="8722250" cy="4532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3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63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10104">
                  <a:extLst>
                    <a:ext uri="{9D8B030D-6E8A-4147-A177-3AD203B41FA5}">
                      <a16:colId xmlns:a16="http://schemas.microsoft.com/office/drawing/2014/main" val="311461067"/>
                    </a:ext>
                  </a:extLst>
                </a:gridCol>
              </a:tblGrid>
              <a:tr h="1165278">
                <a:tc>
                  <a:txBody>
                    <a:bodyPr/>
                    <a:lstStyle/>
                    <a:p>
                      <a:pPr marL="0" indent="0" algn="ctr">
                        <a:buFont typeface="Symbol" panose="05050102010706020507" pitchFamily="18" charset="2"/>
                        <a:buNone/>
                      </a:pPr>
                      <a:r>
                        <a:rPr kumimoji="1" lang="el-GR" altLang="ja-JP" dirty="0"/>
                        <a:t>α</a:t>
                      </a:r>
                      <a:r>
                        <a:rPr kumimoji="1" lang="en-US" altLang="ja-JP" dirty="0"/>
                        <a:t> Multiplicity</a:t>
                      </a:r>
                      <a:endParaRPr kumimoji="1" lang="ja-JP" altLang="en-US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Expected # of event</a:t>
                      </a:r>
                    </a:p>
                    <a:p>
                      <a:pPr algn="ctr"/>
                      <a:r>
                        <a:rPr kumimoji="1" lang="en-US" altLang="ja-JP" dirty="0"/>
                        <a:t>by Ge detector</a:t>
                      </a:r>
                    </a:p>
                    <a:p>
                      <a:pPr algn="ctr"/>
                      <a:r>
                        <a:rPr kumimoji="1" lang="en-US" altLang="ja-JP" dirty="0"/>
                        <a:t>(g</a:t>
                      </a:r>
                      <a:r>
                        <a:rPr kumimoji="1" lang="en-US" altLang="ja-JP" baseline="30000" dirty="0"/>
                        <a:t>-1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month</a:t>
                      </a:r>
                      <a:r>
                        <a:rPr kumimoji="1" lang="en-US" altLang="ja-JP" baseline="30000" dirty="0"/>
                        <a:t>-1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kumimoji="1" lang="en-US" altLang="ja-JP" b="1" baseline="0" dirty="0">
                          <a:solidFill>
                            <a:schemeClr val="bg1"/>
                          </a:solidFill>
                        </a:rPr>
                        <a:t> of event from</a:t>
                      </a:r>
                    </a:p>
                    <a:p>
                      <a:pPr algn="ctr"/>
                      <a:r>
                        <a:rPr kumimoji="1" lang="en-US" altLang="ja-JP" b="1" baseline="0" dirty="0">
                          <a:solidFill>
                            <a:schemeClr val="bg1"/>
                          </a:solidFill>
                        </a:rPr>
                        <a:t>n-Run1</a:t>
                      </a:r>
                    </a:p>
                    <a:p>
                      <a:pPr algn="ctr"/>
                      <a:r>
                        <a:rPr kumimoji="1" lang="en-US" altLang="ja-JP" dirty="0"/>
                        <a:t>(g</a:t>
                      </a:r>
                      <a:r>
                        <a:rPr kumimoji="1" lang="en-US" altLang="ja-JP" baseline="30000" dirty="0"/>
                        <a:t>-1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month</a:t>
                      </a:r>
                      <a:r>
                        <a:rPr kumimoji="1" lang="en-US" altLang="ja-JP" baseline="30000" dirty="0"/>
                        <a:t>-1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kumimoji="1" lang="en-US" altLang="ja-JP" b="1" baseline="0" dirty="0">
                          <a:solidFill>
                            <a:schemeClr val="bg1"/>
                          </a:solidFill>
                        </a:rPr>
                        <a:t> of event from</a:t>
                      </a:r>
                    </a:p>
                    <a:p>
                      <a:pPr algn="ctr"/>
                      <a:r>
                        <a:rPr kumimoji="1" lang="en-US" altLang="ja-JP" b="1" baseline="0" dirty="0">
                          <a:solidFill>
                            <a:schemeClr val="bg1"/>
                          </a:solidFill>
                        </a:rPr>
                        <a:t>n-Run3</a:t>
                      </a:r>
                    </a:p>
                    <a:p>
                      <a:pPr algn="ctr"/>
                      <a:r>
                        <a:rPr kumimoji="1" lang="en-US" altLang="ja-JP" dirty="0"/>
                        <a:t>(g</a:t>
                      </a:r>
                      <a:r>
                        <a:rPr kumimoji="1" lang="en-US" altLang="ja-JP" baseline="30000" dirty="0"/>
                        <a:t>-1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month</a:t>
                      </a:r>
                      <a:r>
                        <a:rPr kumimoji="1" lang="en-US" altLang="ja-JP" baseline="30000" dirty="0"/>
                        <a:t>-1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17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5 (</a:t>
                      </a:r>
                      <a:r>
                        <a:rPr kumimoji="1" lang="en-US" altLang="ja-JP" baseline="30000" dirty="0"/>
                        <a:t>228</a:t>
                      </a:r>
                      <a:r>
                        <a:rPr kumimoji="1" lang="en-US" altLang="ja-JP" dirty="0"/>
                        <a:t>Th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to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Pb)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B050"/>
                          </a:solidFill>
                        </a:rPr>
                        <a:t>16±2 (Th)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15±5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15±3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7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1 (</a:t>
                      </a:r>
                      <a:r>
                        <a:rPr kumimoji="1" lang="en-US" altLang="ja-JP" baseline="30000" dirty="0"/>
                        <a:t>238</a:t>
                      </a:r>
                      <a:r>
                        <a:rPr kumimoji="1" lang="en-US" altLang="ja-JP" dirty="0"/>
                        <a:t>U)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baseline="0" dirty="0">
                          <a:solidFill>
                            <a:srgbClr val="0070C0"/>
                          </a:solidFill>
                        </a:rPr>
                        <a:t>2.1±0.5</a:t>
                      </a: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 (U)</a:t>
                      </a:r>
                      <a:endParaRPr kumimoji="1" lang="ja-JP" altLang="en-US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8.4±1.4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551478"/>
                  </a:ext>
                </a:extLst>
              </a:tr>
              <a:tr h="8417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1 (</a:t>
                      </a:r>
                      <a:r>
                        <a:rPr kumimoji="1" lang="en-US" altLang="ja-JP" baseline="30000" dirty="0"/>
                        <a:t>234</a:t>
                      </a:r>
                      <a:r>
                        <a:rPr kumimoji="1" lang="en-US" altLang="ja-JP" dirty="0"/>
                        <a:t>U, </a:t>
                      </a:r>
                      <a:r>
                        <a:rPr kumimoji="1" lang="en-US" altLang="ja-JP" baseline="30000" dirty="0"/>
                        <a:t>230</a:t>
                      </a:r>
                      <a:r>
                        <a:rPr kumimoji="1" lang="en-US" altLang="ja-JP" dirty="0"/>
                        <a:t>Th, </a:t>
                      </a:r>
                      <a:r>
                        <a:rPr kumimoji="1" lang="en-US" altLang="ja-JP" baseline="30000" dirty="0"/>
                        <a:t>226</a:t>
                      </a:r>
                      <a:r>
                        <a:rPr kumimoji="1" lang="en-US" altLang="ja-JP" dirty="0"/>
                        <a:t>Ra)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baseline="0" dirty="0">
                          <a:solidFill>
                            <a:srgbClr val="0070C0"/>
                          </a:solidFill>
                        </a:rPr>
                        <a:t>6.3±1.5</a:t>
                      </a: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 (U)</a:t>
                      </a:r>
                      <a:endParaRPr kumimoji="1" lang="ja-JP" altLang="en-US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26±3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735658"/>
                  </a:ext>
                </a:extLst>
              </a:tr>
              <a:tr h="8417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(</a:t>
                      </a:r>
                      <a:r>
                        <a:rPr kumimoji="1" lang="en-US" altLang="ja-JP" baseline="30000" dirty="0"/>
                        <a:t>210</a:t>
                      </a:r>
                      <a:r>
                        <a:rPr kumimoji="1" lang="en-US" altLang="ja-JP" dirty="0"/>
                        <a:t>Po)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baseline="0" dirty="0">
                          <a:solidFill>
                            <a:srgbClr val="0070C0"/>
                          </a:solidFill>
                        </a:rPr>
                        <a:t>2.1±0.5</a:t>
                      </a: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 (U)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+</a:t>
                      </a:r>
                      <a:r>
                        <a:rPr kumimoji="1" lang="en-US" altLang="ja-JP" b="1" baseline="30000" dirty="0">
                          <a:solidFill>
                            <a:srgbClr val="FFC000"/>
                          </a:solidFill>
                        </a:rPr>
                        <a:t>222</a:t>
                      </a: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Rn</a:t>
                      </a:r>
                      <a:r>
                        <a:rPr kumimoji="1" lang="ja-JP" altLang="en-US" b="1" baseline="0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kumimoji="1" lang="en-US" altLang="ja-JP" b="1" baseline="0" dirty="0">
                          <a:solidFill>
                            <a:srgbClr val="FFC000"/>
                          </a:solidFill>
                        </a:rPr>
                        <a:t>contaminated</a:t>
                      </a:r>
                      <a:endParaRPr kumimoji="1" lang="ja-JP" altLang="en-US" b="1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165±16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790±23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9578159" y="3518329"/>
            <a:ext cx="2572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γ-ray measurement by </a:t>
            </a:r>
            <a:r>
              <a:rPr kumimoji="1" lang="en-US" altLang="ja-JP" b="1" dirty="0"/>
              <a:t>Ge detector</a:t>
            </a:r>
          </a:p>
          <a:p>
            <a:r>
              <a:rPr lang="en-US" altLang="ja-JP" b="1" dirty="0"/>
              <a:t>(</a:t>
            </a:r>
            <a:r>
              <a:rPr lang="en-US" altLang="ja-JP" b="1" baseline="30000" dirty="0">
                <a:solidFill>
                  <a:srgbClr val="00B050"/>
                </a:solidFill>
              </a:rPr>
              <a:t>228</a:t>
            </a:r>
            <a:r>
              <a:rPr lang="en-US" altLang="ja-JP" b="1" dirty="0">
                <a:solidFill>
                  <a:srgbClr val="00B050"/>
                </a:solidFill>
              </a:rPr>
              <a:t>Th: 6.0±0.6 </a:t>
            </a:r>
            <a:r>
              <a:rPr lang="en-US" altLang="ja-JP" b="1" dirty="0" err="1">
                <a:solidFill>
                  <a:srgbClr val="00B050"/>
                </a:solidFill>
              </a:rPr>
              <a:t>mBq</a:t>
            </a:r>
            <a:r>
              <a:rPr lang="en-US" altLang="ja-JP" b="1" dirty="0">
                <a:solidFill>
                  <a:srgbClr val="00B050"/>
                </a:solidFill>
              </a:rPr>
              <a:t>/kg</a:t>
            </a:r>
            <a:r>
              <a:rPr lang="en-US" altLang="ja-JP" b="1" dirty="0"/>
              <a:t>)</a:t>
            </a:r>
          </a:p>
          <a:p>
            <a:r>
              <a:rPr lang="en-US" altLang="ja-JP" b="1" dirty="0"/>
              <a:t>(</a:t>
            </a:r>
            <a:r>
              <a:rPr lang="en-US" altLang="ja-JP" b="1" baseline="30000" dirty="0">
                <a:solidFill>
                  <a:srgbClr val="0070C0"/>
                </a:solidFill>
              </a:rPr>
              <a:t>226</a:t>
            </a:r>
            <a:r>
              <a:rPr lang="en-US" altLang="ja-JP" b="1" dirty="0">
                <a:solidFill>
                  <a:srgbClr val="0070C0"/>
                </a:solidFill>
              </a:rPr>
              <a:t>Ra: 0.8±0.2 </a:t>
            </a:r>
            <a:r>
              <a:rPr lang="en-US" altLang="ja-JP" b="1" dirty="0" err="1">
                <a:solidFill>
                  <a:srgbClr val="0070C0"/>
                </a:solidFill>
              </a:rPr>
              <a:t>mBq</a:t>
            </a:r>
            <a:r>
              <a:rPr lang="en-US" altLang="ja-JP" b="1" dirty="0">
                <a:solidFill>
                  <a:srgbClr val="0070C0"/>
                </a:solidFill>
              </a:rPr>
              <a:t>/kg</a:t>
            </a:r>
            <a:r>
              <a:rPr lang="en-US" altLang="ja-JP" b="1" dirty="0"/>
              <a:t>)</a:t>
            </a:r>
            <a:endParaRPr kumimoji="1" lang="ja-JP" altLang="en-US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ADB0-3E6E-47D6-88B2-FD59EAB4EC3F}" type="datetime1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4101A35-583F-0EAA-F8A8-35FBF12CF27A}"/>
              </a:ext>
            </a:extLst>
          </p:cNvPr>
          <p:cNvSpPr txBox="1"/>
          <p:nvPr/>
        </p:nvSpPr>
        <p:spPr>
          <a:xfrm>
            <a:off x="5832764" y="6138802"/>
            <a:ext cx="47223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b="1" baseline="30000" dirty="0">
                <a:solidFill>
                  <a:srgbClr val="FF0000"/>
                </a:solidFill>
              </a:rPr>
              <a:t>210</a:t>
            </a:r>
            <a:r>
              <a:rPr kumimoji="1" lang="en-US" altLang="ja-JP" sz="2000" b="1" dirty="0">
                <a:solidFill>
                  <a:srgbClr val="FF0000"/>
                </a:solidFill>
              </a:rPr>
              <a:t>Po seems to be increased from n-Run1</a:t>
            </a:r>
          </a:p>
        </p:txBody>
      </p:sp>
      <p:sp>
        <p:nvSpPr>
          <p:cNvPr id="12" name="矢印: 上カーブ 11">
            <a:extLst>
              <a:ext uri="{FF2B5EF4-FFF2-40B4-BE49-F238E27FC236}">
                <a16:creationId xmlns:a16="http://schemas.microsoft.com/office/drawing/2014/main" id="{D1E646E7-BB09-C252-783C-1538DE4AFFC8}"/>
              </a:ext>
            </a:extLst>
          </p:cNvPr>
          <p:cNvSpPr/>
          <p:nvPr/>
        </p:nvSpPr>
        <p:spPr>
          <a:xfrm>
            <a:off x="6700774" y="5729268"/>
            <a:ext cx="1127343" cy="337669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8075413-09C6-7C3D-49E0-C251F7E0F7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0" t="11631" r="54322" b="2407"/>
          <a:stretch/>
        </p:blipFill>
        <p:spPr>
          <a:xfrm>
            <a:off x="9578159" y="490664"/>
            <a:ext cx="2176441" cy="2582612"/>
          </a:xfrm>
          <a:prstGeom prst="rect">
            <a:avLst/>
          </a:prstGeom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362B780A-D282-1908-B742-62050A861998}"/>
              </a:ext>
            </a:extLst>
          </p:cNvPr>
          <p:cNvCxnSpPr>
            <a:cxnSpLocks/>
          </p:cNvCxnSpPr>
          <p:nvPr/>
        </p:nvCxnSpPr>
        <p:spPr>
          <a:xfrm flipH="1">
            <a:off x="8797636" y="2435314"/>
            <a:ext cx="983673" cy="445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388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A04EC3-E27D-18AE-A8F1-13A8495A6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br>
              <a:rPr lang="en-US" dirty="0"/>
            </a:br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AF5D1E-5BAD-0719-0C8D-8D3836E87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2772"/>
            <a:ext cx="10515600" cy="488419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3-dimensional sub-micrometric tracking technique has been developed for NIT analysis</a:t>
            </a:r>
          </a:p>
          <a:p>
            <a:pPr lvl="1"/>
            <a:r>
              <a:rPr lang="en-US" dirty="0"/>
              <a:t>Achieved 100 keV threshold analysis for recoil proton with 0.5 kg/year/machine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altLang="ja-JP" dirty="0">
                <a:sym typeface="Wingdings" panose="05000000000000000000" pitchFamily="2" charset="2"/>
              </a:rPr>
              <a:t>Analysis speed will be further upgraded to 1.5 kg/year/machine</a:t>
            </a:r>
          </a:p>
          <a:p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Neutron run in Gran Sasso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Surface run (n-Run1, nRun2)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Succeeded to measure neutron spectrum and direction</a:t>
            </a:r>
          </a:p>
          <a:p>
            <a:pPr lvl="2"/>
            <a:r>
              <a:rPr lang="en-US" altLang="ja-JP" baseline="30000" dirty="0">
                <a:sym typeface="Wingdings" panose="05000000000000000000" pitchFamily="2" charset="2"/>
              </a:rPr>
              <a:t>214</a:t>
            </a:r>
            <a:r>
              <a:rPr lang="en-US" altLang="ja-JP" dirty="0">
                <a:sym typeface="Wingdings" panose="05000000000000000000" pitchFamily="2" charset="2"/>
              </a:rPr>
              <a:t>Po contamination problem was found</a:t>
            </a:r>
          </a:p>
          <a:p>
            <a:pPr marL="1371600" lvl="3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b="1" dirty="0">
                <a:sym typeface="Wingdings" panose="05000000000000000000" pitchFamily="2" charset="2"/>
              </a:rPr>
              <a:t>Solved by using radon free room at the sample preparation in current experimental scale</a:t>
            </a:r>
          </a:p>
          <a:p>
            <a:pPr lvl="1"/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Underground run (n-Run3, nRun4) </a:t>
            </a:r>
            <a:r>
              <a:rPr kumimoji="1" lang="en-US" altLang="ja-JP" sz="2400" dirty="0">
                <a:solidFill>
                  <a:srgbClr val="FF0000"/>
                </a:solidFill>
              </a:rPr>
              <a:t>Preliminary</a:t>
            </a:r>
            <a:endParaRPr lang="en-US" altLang="ja-JP" dirty="0">
              <a:sym typeface="Wingdings" panose="05000000000000000000" pitchFamily="2" charset="2"/>
            </a:endParaRP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Aiming 100 g*month scale to measure neutron spectrum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Unknown horizontal background were found in &lt; 300 keV</a:t>
            </a:r>
          </a:p>
          <a:p>
            <a:pPr lvl="3"/>
            <a:r>
              <a:rPr lang="en-US" altLang="ja-JP" dirty="0">
                <a:sym typeface="Wingdings" panose="05000000000000000000" pitchFamily="2" charset="2"/>
              </a:rPr>
              <a:t>Maybe mis-reconstruction of alpha accumulated at the begging of  sample preparation?</a:t>
            </a:r>
          </a:p>
          <a:p>
            <a:pPr lvl="3"/>
            <a:r>
              <a:rPr lang="en-US" altLang="ja-JP" dirty="0">
                <a:sym typeface="Wingdings" panose="05000000000000000000" pitchFamily="2" charset="2"/>
              </a:rPr>
              <a:t>If we avoid </a:t>
            </a:r>
            <a:r>
              <a:rPr lang="en-US" dirty="0"/>
              <a:t>this region</a:t>
            </a:r>
            <a:r>
              <a:rPr lang="en-US" altLang="ja-JP" dirty="0">
                <a:sym typeface="Wingdings" panose="05000000000000000000" pitchFamily="2" charset="2"/>
              </a:rPr>
              <a:t>, there is no signal in sub-MeV region as expected</a:t>
            </a:r>
          </a:p>
          <a:p>
            <a:pPr lvl="2"/>
            <a:r>
              <a:rPr lang="en-US" altLang="ja-JP" dirty="0"/>
              <a:t>n-Run4 with further 2 orders </a:t>
            </a:r>
            <a:r>
              <a:rPr lang="en-US" altLang="ja-JP" sz="2000" dirty="0">
                <a:sym typeface="Wingdings" panose="05000000000000000000" pitchFamily="2" charset="2"/>
              </a:rPr>
              <a:t>lower </a:t>
            </a:r>
            <a:r>
              <a:rPr lang="en-US" altLang="ja-JP" sz="2000" baseline="30000" dirty="0">
                <a:sym typeface="Wingdings" panose="05000000000000000000" pitchFamily="2" charset="2"/>
              </a:rPr>
              <a:t>214</a:t>
            </a:r>
            <a:r>
              <a:rPr lang="en-US" altLang="ja-JP" sz="2000" dirty="0">
                <a:sym typeface="Wingdings" panose="05000000000000000000" pitchFamily="2" charset="2"/>
              </a:rPr>
              <a:t>Po contamination</a:t>
            </a:r>
            <a:r>
              <a:rPr lang="en-US" altLang="ja-JP" dirty="0"/>
              <a:t> is now ongoing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C750378-B9A6-EB21-B21B-A95236C36514}"/>
              </a:ext>
            </a:extLst>
          </p:cNvPr>
          <p:cNvSpPr/>
          <p:nvPr/>
        </p:nvSpPr>
        <p:spPr>
          <a:xfrm>
            <a:off x="7022946" y="3425994"/>
            <a:ext cx="4536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ja-JP" sz="1600" dirty="0">
                <a:sym typeface="Wingdings" panose="05000000000000000000" pitchFamily="2" charset="2"/>
              </a:rPr>
              <a:t> </a:t>
            </a:r>
            <a:r>
              <a:rPr lang="fr-FR" altLang="ja-JP" sz="1600" u="sng" dirty="0"/>
              <a:t>T. Shiraishi, </a:t>
            </a:r>
            <a:r>
              <a:rPr lang="fr-FR" altLang="ja-JP" sz="1600" i="1" u="sng" dirty="0"/>
              <a:t>et al.</a:t>
            </a:r>
            <a:r>
              <a:rPr lang="fr-FR" altLang="ja-JP" sz="1600" u="sng" dirty="0"/>
              <a:t>, </a:t>
            </a:r>
            <a:r>
              <a:rPr lang="en-US" altLang="ja-JP" sz="1600" u="sng" dirty="0"/>
              <a:t>Phys. Rev. C </a:t>
            </a:r>
            <a:r>
              <a:rPr lang="en-US" altLang="ja-JP" sz="1600" b="1" u="sng" dirty="0"/>
              <a:t>107</a:t>
            </a:r>
            <a:r>
              <a:rPr lang="en-US" altLang="ja-JP" sz="1600" u="sng" dirty="0"/>
              <a:t>, 014608 (2023)</a:t>
            </a:r>
            <a:endParaRPr lang="ja-JP" altLang="en-US" sz="1600" u="sng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B23DBA1-62D1-9D10-1356-69C60668A0E5}"/>
              </a:ext>
            </a:extLst>
          </p:cNvPr>
          <p:cNvSpPr/>
          <p:nvPr/>
        </p:nvSpPr>
        <p:spPr>
          <a:xfrm>
            <a:off x="7786255" y="954218"/>
            <a:ext cx="440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ym typeface="Wingdings" panose="05000000000000000000" pitchFamily="2" charset="2"/>
              </a:rPr>
              <a:t> </a:t>
            </a:r>
            <a:r>
              <a:rPr lang="en-US" altLang="ja-JP" sz="1600" u="sng" dirty="0"/>
              <a:t>T. </a:t>
            </a:r>
            <a:r>
              <a:rPr lang="en-US" altLang="ja-JP" sz="1600" u="sng" dirty="0" err="1"/>
              <a:t>Shiraishi</a:t>
            </a:r>
            <a:r>
              <a:rPr lang="en-US" altLang="ja-JP" sz="1600" u="sng" dirty="0"/>
              <a:t>, </a:t>
            </a:r>
            <a:r>
              <a:rPr lang="en-US" altLang="ja-JP" sz="1600" i="1" u="sng" dirty="0"/>
              <a:t>et al.</a:t>
            </a:r>
            <a:r>
              <a:rPr lang="en-US" altLang="ja-JP" sz="1600" u="sng" dirty="0"/>
              <a:t>, </a:t>
            </a:r>
            <a:r>
              <a:rPr lang="pt-BR" altLang="ja-JP" sz="1600" u="sng" dirty="0"/>
              <a:t>PTEP </a:t>
            </a:r>
            <a:r>
              <a:rPr lang="pt-BR" altLang="ja-JP" sz="1600" b="1" u="sng" dirty="0"/>
              <a:t>2021</a:t>
            </a:r>
            <a:r>
              <a:rPr lang="pt-BR" altLang="ja-JP" sz="1600" u="sng" dirty="0"/>
              <a:t> 4, 043H01 (2021)</a:t>
            </a:r>
            <a:endParaRPr lang="ja-JP" alt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15275349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04A41E-3008-31AD-EA7F-6DFCA0029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Backup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47D94B-778D-BC3E-AE71-03D117CBA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8701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α-ray accumulation in drying condition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AF87-4B76-4205-9CB5-C31D1E560365}" type="datetime1">
              <a:rPr kumimoji="1" lang="ja-JP" altLang="en-US" smtClean="0"/>
              <a:t>2023/12/13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15" name="円/楕円 13">
            <a:extLst>
              <a:ext uri="{FF2B5EF4-FFF2-40B4-BE49-F238E27FC236}">
                <a16:creationId xmlns:a16="http://schemas.microsoft.com/office/drawing/2014/main" id="{A0594D22-1365-4187-895D-5555B8C4B2C1}"/>
              </a:ext>
            </a:extLst>
          </p:cNvPr>
          <p:cNvSpPr/>
          <p:nvPr/>
        </p:nvSpPr>
        <p:spPr>
          <a:xfrm>
            <a:off x="-3652319" y="3076194"/>
            <a:ext cx="352058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円/楕円 14">
            <a:extLst>
              <a:ext uri="{FF2B5EF4-FFF2-40B4-BE49-F238E27FC236}">
                <a16:creationId xmlns:a16="http://schemas.microsoft.com/office/drawing/2014/main" id="{21F2C5BD-34A0-49CC-A07A-E7F7742AFDD6}"/>
              </a:ext>
            </a:extLst>
          </p:cNvPr>
          <p:cNvSpPr/>
          <p:nvPr/>
        </p:nvSpPr>
        <p:spPr>
          <a:xfrm>
            <a:off x="-4425638" y="3334343"/>
            <a:ext cx="352058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円/楕円 15">
            <a:extLst>
              <a:ext uri="{FF2B5EF4-FFF2-40B4-BE49-F238E27FC236}">
                <a16:creationId xmlns:a16="http://schemas.microsoft.com/office/drawing/2014/main" id="{6142A4AB-A0C0-475B-BD97-D80868B53384}"/>
              </a:ext>
            </a:extLst>
          </p:cNvPr>
          <p:cNvSpPr/>
          <p:nvPr/>
        </p:nvSpPr>
        <p:spPr>
          <a:xfrm>
            <a:off x="-4832881" y="3649921"/>
            <a:ext cx="352058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円/楕円 17">
            <a:extLst>
              <a:ext uri="{FF2B5EF4-FFF2-40B4-BE49-F238E27FC236}">
                <a16:creationId xmlns:a16="http://schemas.microsoft.com/office/drawing/2014/main" id="{BBD9C249-5588-46B6-A15C-8608C97287A1}"/>
              </a:ext>
            </a:extLst>
          </p:cNvPr>
          <p:cNvSpPr/>
          <p:nvPr/>
        </p:nvSpPr>
        <p:spPr>
          <a:xfrm>
            <a:off x="-3968893" y="3460802"/>
            <a:ext cx="352058" cy="378237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F4815AF6-3051-4103-8FDB-7F99575AA7DE}"/>
              </a:ext>
            </a:extLst>
          </p:cNvPr>
          <p:cNvSpPr/>
          <p:nvPr/>
        </p:nvSpPr>
        <p:spPr>
          <a:xfrm>
            <a:off x="-2911339" y="4658785"/>
            <a:ext cx="352057" cy="378237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A4611F7B-5C59-4B69-A218-D4EE5C96E622}"/>
              </a:ext>
            </a:extLst>
          </p:cNvPr>
          <p:cNvSpPr/>
          <p:nvPr/>
        </p:nvSpPr>
        <p:spPr>
          <a:xfrm>
            <a:off x="-4431625" y="4714661"/>
            <a:ext cx="350506" cy="37657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円/楕円 20">
            <a:extLst>
              <a:ext uri="{FF2B5EF4-FFF2-40B4-BE49-F238E27FC236}">
                <a16:creationId xmlns:a16="http://schemas.microsoft.com/office/drawing/2014/main" id="{4B3E9A4B-8188-4248-899A-479FA28D28A5}"/>
              </a:ext>
            </a:extLst>
          </p:cNvPr>
          <p:cNvSpPr/>
          <p:nvPr/>
        </p:nvSpPr>
        <p:spPr>
          <a:xfrm>
            <a:off x="-4846689" y="4349152"/>
            <a:ext cx="352058" cy="378237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円/楕円 21">
            <a:extLst>
              <a:ext uri="{FF2B5EF4-FFF2-40B4-BE49-F238E27FC236}">
                <a16:creationId xmlns:a16="http://schemas.microsoft.com/office/drawing/2014/main" id="{0DAD9FA6-6528-4F2E-8DB2-65EBBC7E0A19}"/>
              </a:ext>
            </a:extLst>
          </p:cNvPr>
          <p:cNvSpPr/>
          <p:nvPr/>
        </p:nvSpPr>
        <p:spPr>
          <a:xfrm>
            <a:off x="-4460630" y="3882125"/>
            <a:ext cx="350506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円/楕円 23">
            <a:extLst>
              <a:ext uri="{FF2B5EF4-FFF2-40B4-BE49-F238E27FC236}">
                <a16:creationId xmlns:a16="http://schemas.microsoft.com/office/drawing/2014/main" id="{C0B1FA49-E51B-46C4-8406-A887B917D536}"/>
              </a:ext>
            </a:extLst>
          </p:cNvPr>
          <p:cNvSpPr/>
          <p:nvPr/>
        </p:nvSpPr>
        <p:spPr>
          <a:xfrm>
            <a:off x="-3336218" y="3433732"/>
            <a:ext cx="352058" cy="378237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円/楕円 24">
            <a:extLst>
              <a:ext uri="{FF2B5EF4-FFF2-40B4-BE49-F238E27FC236}">
                <a16:creationId xmlns:a16="http://schemas.microsoft.com/office/drawing/2014/main" id="{DD596F37-8467-461C-BEBC-9446777F4D9C}"/>
              </a:ext>
            </a:extLst>
          </p:cNvPr>
          <p:cNvSpPr/>
          <p:nvPr/>
        </p:nvSpPr>
        <p:spPr>
          <a:xfrm>
            <a:off x="-4004377" y="4968317"/>
            <a:ext cx="352058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円/楕円 25">
            <a:extLst>
              <a:ext uri="{FF2B5EF4-FFF2-40B4-BE49-F238E27FC236}">
                <a16:creationId xmlns:a16="http://schemas.microsoft.com/office/drawing/2014/main" id="{F3636D14-6CB7-4F6D-9A54-06133F4B5927}"/>
              </a:ext>
            </a:extLst>
          </p:cNvPr>
          <p:cNvSpPr/>
          <p:nvPr/>
        </p:nvSpPr>
        <p:spPr>
          <a:xfrm>
            <a:off x="-3841903" y="3946034"/>
            <a:ext cx="352058" cy="378236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円/楕円 26">
            <a:extLst>
              <a:ext uri="{FF2B5EF4-FFF2-40B4-BE49-F238E27FC236}">
                <a16:creationId xmlns:a16="http://schemas.microsoft.com/office/drawing/2014/main" id="{9EEF6683-9F62-408B-8C57-751BF2D072C6}"/>
              </a:ext>
            </a:extLst>
          </p:cNvPr>
          <p:cNvSpPr/>
          <p:nvPr/>
        </p:nvSpPr>
        <p:spPr>
          <a:xfrm>
            <a:off x="-4173388" y="4348915"/>
            <a:ext cx="352057" cy="37657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7" name="円/楕円 27">
            <a:extLst>
              <a:ext uri="{FF2B5EF4-FFF2-40B4-BE49-F238E27FC236}">
                <a16:creationId xmlns:a16="http://schemas.microsoft.com/office/drawing/2014/main" id="{F9AF99FC-D076-4289-AD70-8338362BB9DF}"/>
              </a:ext>
            </a:extLst>
          </p:cNvPr>
          <p:cNvSpPr/>
          <p:nvPr/>
        </p:nvSpPr>
        <p:spPr>
          <a:xfrm>
            <a:off x="-2858594" y="3202995"/>
            <a:ext cx="350506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" name="円/楕円 28">
            <a:extLst>
              <a:ext uri="{FF2B5EF4-FFF2-40B4-BE49-F238E27FC236}">
                <a16:creationId xmlns:a16="http://schemas.microsoft.com/office/drawing/2014/main" id="{5D1147C3-447E-4EEE-BFA4-A08E1A053B40}"/>
              </a:ext>
            </a:extLst>
          </p:cNvPr>
          <p:cNvSpPr/>
          <p:nvPr/>
        </p:nvSpPr>
        <p:spPr>
          <a:xfrm>
            <a:off x="-2788559" y="3696046"/>
            <a:ext cx="352057" cy="378237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9" name="円/楕円 29">
            <a:extLst>
              <a:ext uri="{FF2B5EF4-FFF2-40B4-BE49-F238E27FC236}">
                <a16:creationId xmlns:a16="http://schemas.microsoft.com/office/drawing/2014/main" id="{5BC89C9B-8755-469B-A78A-D61B8367EB4F}"/>
              </a:ext>
            </a:extLst>
          </p:cNvPr>
          <p:cNvSpPr/>
          <p:nvPr/>
        </p:nvSpPr>
        <p:spPr>
          <a:xfrm>
            <a:off x="-3375407" y="4117541"/>
            <a:ext cx="352058" cy="378237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" name="円/楕円 30">
            <a:extLst>
              <a:ext uri="{FF2B5EF4-FFF2-40B4-BE49-F238E27FC236}">
                <a16:creationId xmlns:a16="http://schemas.microsoft.com/office/drawing/2014/main" id="{78CE5242-E364-4A38-BC0E-D6330B4C806C}"/>
              </a:ext>
            </a:extLst>
          </p:cNvPr>
          <p:cNvSpPr/>
          <p:nvPr/>
        </p:nvSpPr>
        <p:spPr>
          <a:xfrm>
            <a:off x="-3628895" y="4520122"/>
            <a:ext cx="350506" cy="378237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2" name="円/楕円 32">
            <a:extLst>
              <a:ext uri="{FF2B5EF4-FFF2-40B4-BE49-F238E27FC236}">
                <a16:creationId xmlns:a16="http://schemas.microsoft.com/office/drawing/2014/main" id="{380813C8-A69E-48EE-9585-F6420DDD8D6D}"/>
              </a:ext>
            </a:extLst>
          </p:cNvPr>
          <p:cNvSpPr/>
          <p:nvPr/>
        </p:nvSpPr>
        <p:spPr>
          <a:xfrm>
            <a:off x="-2190487" y="3996017"/>
            <a:ext cx="352058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3" name="円/楕円 33">
            <a:extLst>
              <a:ext uri="{FF2B5EF4-FFF2-40B4-BE49-F238E27FC236}">
                <a16:creationId xmlns:a16="http://schemas.microsoft.com/office/drawing/2014/main" id="{B5374951-0635-4863-AB67-79B37812CCA1}"/>
              </a:ext>
            </a:extLst>
          </p:cNvPr>
          <p:cNvSpPr/>
          <p:nvPr/>
        </p:nvSpPr>
        <p:spPr>
          <a:xfrm>
            <a:off x="-2885089" y="4249636"/>
            <a:ext cx="352058" cy="378237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4" name="円/楕円 34">
            <a:extLst>
              <a:ext uri="{FF2B5EF4-FFF2-40B4-BE49-F238E27FC236}">
                <a16:creationId xmlns:a16="http://schemas.microsoft.com/office/drawing/2014/main" id="{F521D238-0421-4840-9636-030CA646459C}"/>
              </a:ext>
            </a:extLst>
          </p:cNvPr>
          <p:cNvSpPr/>
          <p:nvPr/>
        </p:nvSpPr>
        <p:spPr>
          <a:xfrm>
            <a:off x="-2421644" y="4993567"/>
            <a:ext cx="350506" cy="37657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5" name="円/楕円 35">
            <a:extLst>
              <a:ext uri="{FF2B5EF4-FFF2-40B4-BE49-F238E27FC236}">
                <a16:creationId xmlns:a16="http://schemas.microsoft.com/office/drawing/2014/main" id="{61475B31-552A-4845-8370-1F6B9DC5AC34}"/>
              </a:ext>
            </a:extLst>
          </p:cNvPr>
          <p:cNvSpPr/>
          <p:nvPr/>
        </p:nvSpPr>
        <p:spPr>
          <a:xfrm>
            <a:off x="-3232830" y="4923484"/>
            <a:ext cx="352057" cy="37657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6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2152957" y="3446099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7" name="円/楕円 37">
            <a:extLst>
              <a:ext uri="{FF2B5EF4-FFF2-40B4-BE49-F238E27FC236}">
                <a16:creationId xmlns:a16="http://schemas.microsoft.com/office/drawing/2014/main" id="{FDB17FA9-6959-4766-88E8-B38C01DE579D}"/>
              </a:ext>
            </a:extLst>
          </p:cNvPr>
          <p:cNvSpPr/>
          <p:nvPr/>
        </p:nvSpPr>
        <p:spPr>
          <a:xfrm>
            <a:off x="-2375841" y="4357082"/>
            <a:ext cx="350506" cy="376570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8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1559028" y="3334343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9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1608523" y="3872820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0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1139583" y="4166879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1444394" y="4572774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2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1539686" y="5054087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3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1001776" y="4860966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4" name="円/楕円 36">
            <a:extLst>
              <a:ext uri="{FF2B5EF4-FFF2-40B4-BE49-F238E27FC236}">
                <a16:creationId xmlns:a16="http://schemas.microsoft.com/office/drawing/2014/main" id="{D4658F65-9B8C-4C56-8EF6-F8A9E72B8660}"/>
              </a:ext>
            </a:extLst>
          </p:cNvPr>
          <p:cNvSpPr/>
          <p:nvPr/>
        </p:nvSpPr>
        <p:spPr>
          <a:xfrm>
            <a:off x="-1072228" y="3600246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A8C1D7C-AECF-4E77-A7DA-091E623004F9}"/>
              </a:ext>
            </a:extLst>
          </p:cNvPr>
          <p:cNvSpPr txBox="1"/>
          <p:nvPr/>
        </p:nvSpPr>
        <p:spPr>
          <a:xfrm>
            <a:off x="-3173744" y="3734519"/>
            <a:ext cx="741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Track</a:t>
            </a:r>
            <a:endParaRPr kumimoji="1" lang="ja-JP" altLang="en-US" sz="20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-4634186" y="4964406"/>
            <a:ext cx="1473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Silver</a:t>
            </a:r>
            <a:r>
              <a:rPr kumimoji="1" lang="ja-JP" altLang="en-US" sz="2000" b="1" dirty="0"/>
              <a:t> </a:t>
            </a:r>
            <a:r>
              <a:rPr kumimoji="1" lang="en-US" altLang="ja-JP" sz="2000" b="1" dirty="0"/>
              <a:t>Grain</a:t>
            </a:r>
            <a:endParaRPr kumimoji="1" lang="ja-JP" altLang="en-US" sz="2000" b="1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5903645-5535-4615-8E17-CA46126375B5}"/>
              </a:ext>
            </a:extLst>
          </p:cNvPr>
          <p:cNvCxnSpPr/>
          <p:nvPr/>
        </p:nvCxnSpPr>
        <p:spPr>
          <a:xfrm flipV="1">
            <a:off x="-3915494" y="4279651"/>
            <a:ext cx="207015" cy="7332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91"/>
          <p:cNvSpPr txBox="1"/>
          <p:nvPr/>
        </p:nvSpPr>
        <p:spPr>
          <a:xfrm>
            <a:off x="5398646" y="1302129"/>
            <a:ext cx="2146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W</a:t>
            </a:r>
            <a:r>
              <a:rPr kumimoji="1" lang="en-US" altLang="ja-JP" dirty="0"/>
              <a:t>et condition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5497365" y="1751717"/>
            <a:ext cx="1800000" cy="1080000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/>
          <p:cNvSpPr/>
          <p:nvPr/>
        </p:nvSpPr>
        <p:spPr>
          <a:xfrm>
            <a:off x="1116621" y="2365430"/>
            <a:ext cx="1800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1301953" y="1849225"/>
            <a:ext cx="151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After</a:t>
            </a:r>
            <a:r>
              <a:rPr kumimoji="1" lang="ja-JP" altLang="en-US" dirty="0"/>
              <a:t> </a:t>
            </a:r>
            <a:r>
              <a:rPr kumimoji="1" lang="en-US" altLang="ja-JP" dirty="0"/>
              <a:t>dry</a:t>
            </a:r>
            <a:endParaRPr kumimoji="1" lang="ja-JP" altLang="en-US" dirty="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2623815" y="1825418"/>
            <a:ext cx="146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ρ = 3.1 g/cm</a:t>
            </a:r>
            <a:r>
              <a:rPr lang="en-US" altLang="ja-JP" baseline="30000" dirty="0"/>
              <a:t>3</a:t>
            </a:r>
            <a:endParaRPr kumimoji="1" lang="ja-JP" altLang="en-US" baseline="30000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7224003" y="1251563"/>
            <a:ext cx="146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ρ ~ 1 g/cm</a:t>
            </a:r>
            <a:r>
              <a:rPr lang="en-US" altLang="ja-JP" baseline="30000" dirty="0"/>
              <a:t>3</a:t>
            </a:r>
            <a:endParaRPr kumimoji="1" lang="ja-JP" altLang="en-US" baseline="30000" dirty="0"/>
          </a:p>
        </p:txBody>
      </p:sp>
      <p:sp>
        <p:nvSpPr>
          <p:cNvPr id="170" name="正方形/長方形 169"/>
          <p:cNvSpPr/>
          <p:nvPr/>
        </p:nvSpPr>
        <p:spPr>
          <a:xfrm>
            <a:off x="9182915" y="2113430"/>
            <a:ext cx="1800000" cy="2520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9376451" y="1731733"/>
            <a:ext cx="151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Dry</a:t>
            </a:r>
            <a:endParaRPr kumimoji="1" lang="ja-JP" altLang="en-US" dirty="0"/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5835316" y="5091231"/>
            <a:ext cx="56876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If α-ray create tracks at wet condition, tracks become </a:t>
            </a:r>
            <a:r>
              <a:rPr lang="en-US" altLang="ja-JP" b="1" dirty="0"/>
              <a:t>longer &amp; darker &amp; horizontal</a:t>
            </a:r>
            <a:r>
              <a:rPr lang="en-US" altLang="ja-JP" dirty="0"/>
              <a:t> because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Low mass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Low crystal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Shrink less than 1/10 thickness</a:t>
            </a:r>
            <a:endParaRPr kumimoji="1" lang="en-US" altLang="ja-JP" dirty="0"/>
          </a:p>
        </p:txBody>
      </p:sp>
      <p:cxnSp>
        <p:nvCxnSpPr>
          <p:cNvPr id="263" name="直線コネクタ 262"/>
          <p:cNvCxnSpPr/>
          <p:nvPr/>
        </p:nvCxnSpPr>
        <p:spPr>
          <a:xfrm>
            <a:off x="1690079" y="2422155"/>
            <a:ext cx="612000" cy="108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直線コネクタ 263"/>
          <p:cNvCxnSpPr/>
          <p:nvPr/>
        </p:nvCxnSpPr>
        <p:spPr>
          <a:xfrm>
            <a:off x="5946611" y="2183717"/>
            <a:ext cx="900000" cy="216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テキスト ボックス 264"/>
          <p:cNvSpPr txBox="1"/>
          <p:nvPr/>
        </p:nvSpPr>
        <p:spPr>
          <a:xfrm>
            <a:off x="7552592" y="2093354"/>
            <a:ext cx="91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～</a:t>
            </a:r>
            <a:r>
              <a:rPr kumimoji="1" lang="en-US" altLang="ja-JP" dirty="0"/>
              <a:t>1mm</a:t>
            </a:r>
            <a:endParaRPr kumimoji="1" lang="ja-JP" altLang="en-US" dirty="0"/>
          </a:p>
        </p:txBody>
      </p:sp>
      <p:sp>
        <p:nvSpPr>
          <p:cNvPr id="266" name="テキスト ボックス 265"/>
          <p:cNvSpPr txBox="1"/>
          <p:nvPr/>
        </p:nvSpPr>
        <p:spPr>
          <a:xfrm>
            <a:off x="11125161" y="2093354"/>
            <a:ext cx="91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50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</a:t>
            </a:r>
            <a:endParaRPr kumimoji="1" lang="ja-JP" altLang="en-US" dirty="0"/>
          </a:p>
        </p:txBody>
      </p:sp>
      <p:cxnSp>
        <p:nvCxnSpPr>
          <p:cNvPr id="268" name="直線矢印コネクタ 267"/>
          <p:cNvCxnSpPr/>
          <p:nvPr/>
        </p:nvCxnSpPr>
        <p:spPr>
          <a:xfrm>
            <a:off x="7441754" y="1760220"/>
            <a:ext cx="0" cy="10065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直線矢印コネクタ 268"/>
          <p:cNvCxnSpPr/>
          <p:nvPr/>
        </p:nvCxnSpPr>
        <p:spPr>
          <a:xfrm>
            <a:off x="11069742" y="2103368"/>
            <a:ext cx="0" cy="288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右矢印 269"/>
          <p:cNvSpPr/>
          <p:nvPr/>
        </p:nvSpPr>
        <p:spPr>
          <a:xfrm>
            <a:off x="8183560" y="3706600"/>
            <a:ext cx="443944" cy="699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41F9473E-A330-1E4E-9684-75DEE6057A3A}"/>
              </a:ext>
            </a:extLst>
          </p:cNvPr>
          <p:cNvGrpSpPr/>
          <p:nvPr/>
        </p:nvGrpSpPr>
        <p:grpSpPr>
          <a:xfrm>
            <a:off x="-5753411" y="-28937"/>
            <a:ext cx="5186862" cy="2390860"/>
            <a:chOff x="-5753411" y="-28937"/>
            <a:chExt cx="5186862" cy="2390860"/>
          </a:xfrm>
        </p:grpSpPr>
        <p:sp>
          <p:nvSpPr>
            <p:cNvPr id="137" name="円/楕円 13">
              <a:extLst>
                <a:ext uri="{FF2B5EF4-FFF2-40B4-BE49-F238E27FC236}">
                  <a16:creationId xmlns:a16="http://schemas.microsoft.com/office/drawing/2014/main" id="{A0594D22-1365-4187-895D-5555B8C4B2C1}"/>
                </a:ext>
              </a:extLst>
            </p:cNvPr>
            <p:cNvSpPr/>
            <p:nvPr/>
          </p:nvSpPr>
          <p:spPr>
            <a:xfrm>
              <a:off x="-4559041" y="-28937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8" name="円/楕円 14">
              <a:extLst>
                <a:ext uri="{FF2B5EF4-FFF2-40B4-BE49-F238E27FC236}">
                  <a16:creationId xmlns:a16="http://schemas.microsoft.com/office/drawing/2014/main" id="{21F2C5BD-34A0-49CC-A07A-E7F7742AFDD6}"/>
                </a:ext>
              </a:extLst>
            </p:cNvPr>
            <p:cNvSpPr/>
            <p:nvPr/>
          </p:nvSpPr>
          <p:spPr>
            <a:xfrm>
              <a:off x="-5537241" y="208543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3" name="円/楕円 142">
              <a:extLst>
                <a:ext uri="{FF2B5EF4-FFF2-40B4-BE49-F238E27FC236}">
                  <a16:creationId xmlns:a16="http://schemas.microsoft.com/office/drawing/2014/main" id="{4B3E9A4B-8188-4248-899A-479FA28D28A5}"/>
                </a:ext>
              </a:extLst>
            </p:cNvPr>
            <p:cNvSpPr/>
            <p:nvPr/>
          </p:nvSpPr>
          <p:spPr>
            <a:xfrm>
              <a:off x="-5753411" y="1244021"/>
              <a:ext cx="352058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7" name="円/楕円 25">
              <a:extLst>
                <a:ext uri="{FF2B5EF4-FFF2-40B4-BE49-F238E27FC236}">
                  <a16:creationId xmlns:a16="http://schemas.microsoft.com/office/drawing/2014/main" id="{F3636D14-6CB7-4F6D-9A54-06133F4B5927}"/>
                </a:ext>
              </a:extLst>
            </p:cNvPr>
            <p:cNvSpPr/>
            <p:nvPr/>
          </p:nvSpPr>
          <p:spPr>
            <a:xfrm>
              <a:off x="-4996983" y="663156"/>
              <a:ext cx="352058" cy="378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9" name="円/楕円 27">
              <a:extLst>
                <a:ext uri="{FF2B5EF4-FFF2-40B4-BE49-F238E27FC236}">
                  <a16:creationId xmlns:a16="http://schemas.microsoft.com/office/drawing/2014/main" id="{F9AF99FC-D076-4289-AD70-8338362BB9DF}"/>
                </a:ext>
              </a:extLst>
            </p:cNvPr>
            <p:cNvSpPr/>
            <p:nvPr/>
          </p:nvSpPr>
          <p:spPr>
            <a:xfrm>
              <a:off x="-3765316" y="97864"/>
              <a:ext cx="350506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2" name="円/楕円 30">
              <a:extLst>
                <a:ext uri="{FF2B5EF4-FFF2-40B4-BE49-F238E27FC236}">
                  <a16:creationId xmlns:a16="http://schemas.microsoft.com/office/drawing/2014/main" id="{78CE5242-E364-4A38-BC0E-D6330B4C806C}"/>
                </a:ext>
              </a:extLst>
            </p:cNvPr>
            <p:cNvSpPr/>
            <p:nvPr/>
          </p:nvSpPr>
          <p:spPr>
            <a:xfrm>
              <a:off x="-4535617" y="1414991"/>
              <a:ext cx="350506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3" name="円/楕円 31">
              <a:extLst>
                <a:ext uri="{FF2B5EF4-FFF2-40B4-BE49-F238E27FC236}">
                  <a16:creationId xmlns:a16="http://schemas.microsoft.com/office/drawing/2014/main" id="{F9DE38DD-246E-4AF6-A367-C6469C395A44}"/>
                </a:ext>
              </a:extLst>
            </p:cNvPr>
            <p:cNvSpPr/>
            <p:nvPr/>
          </p:nvSpPr>
          <p:spPr>
            <a:xfrm>
              <a:off x="-3853501" y="1000256"/>
              <a:ext cx="352057" cy="378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4" name="円/楕円 32">
              <a:extLst>
                <a:ext uri="{FF2B5EF4-FFF2-40B4-BE49-F238E27FC236}">
                  <a16:creationId xmlns:a16="http://schemas.microsoft.com/office/drawing/2014/main" id="{380813C8-A69E-48EE-9585-F6420DDD8D6D}"/>
                </a:ext>
              </a:extLst>
            </p:cNvPr>
            <p:cNvSpPr/>
            <p:nvPr/>
          </p:nvSpPr>
          <p:spPr>
            <a:xfrm>
              <a:off x="-3097209" y="890886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6" name="円/楕円 34">
              <a:extLst>
                <a:ext uri="{FF2B5EF4-FFF2-40B4-BE49-F238E27FC236}">
                  <a16:creationId xmlns:a16="http://schemas.microsoft.com/office/drawing/2014/main" id="{F521D238-0421-4840-9636-030CA646459C}"/>
                </a:ext>
              </a:extLst>
            </p:cNvPr>
            <p:cNvSpPr/>
            <p:nvPr/>
          </p:nvSpPr>
          <p:spPr>
            <a:xfrm>
              <a:off x="-3328366" y="1888436"/>
              <a:ext cx="350506" cy="37657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9" name="円/楕円 37">
              <a:extLst>
                <a:ext uri="{FF2B5EF4-FFF2-40B4-BE49-F238E27FC236}">
                  <a16:creationId xmlns:a16="http://schemas.microsoft.com/office/drawing/2014/main" id="{FDB17FA9-6959-4766-88E8-B38C01DE579D}"/>
                </a:ext>
              </a:extLst>
            </p:cNvPr>
            <p:cNvSpPr/>
            <p:nvPr/>
          </p:nvSpPr>
          <p:spPr>
            <a:xfrm>
              <a:off x="-2271912" y="1368072"/>
              <a:ext cx="350506" cy="376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0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-2465750" y="229212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4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-2446408" y="1948956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5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-1777698" y="916356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" name="円/楕円 36">
              <a:extLst>
                <a:ext uri="{FF2B5EF4-FFF2-40B4-BE49-F238E27FC236}">
                  <a16:creationId xmlns:a16="http://schemas.microsoft.com/office/drawing/2014/main" id="{839B4300-7784-B173-0193-B68720B58B8F}"/>
                </a:ext>
              </a:extLst>
            </p:cNvPr>
            <p:cNvSpPr/>
            <p:nvPr/>
          </p:nvSpPr>
          <p:spPr>
            <a:xfrm>
              <a:off x="-994425" y="418330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" name="円/楕円 37">
              <a:extLst>
                <a:ext uri="{FF2B5EF4-FFF2-40B4-BE49-F238E27FC236}">
                  <a16:creationId xmlns:a16="http://schemas.microsoft.com/office/drawing/2014/main" id="{98AE2778-44AE-94B9-045C-1DED32E50490}"/>
                </a:ext>
              </a:extLst>
            </p:cNvPr>
            <p:cNvSpPr/>
            <p:nvPr/>
          </p:nvSpPr>
          <p:spPr>
            <a:xfrm>
              <a:off x="-1629910" y="1564481"/>
              <a:ext cx="350506" cy="376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" name="円/楕円 36">
              <a:extLst>
                <a:ext uri="{FF2B5EF4-FFF2-40B4-BE49-F238E27FC236}">
                  <a16:creationId xmlns:a16="http://schemas.microsoft.com/office/drawing/2014/main" id="{D3CE83B7-34D1-8519-1C33-4C549BCEF279}"/>
                </a:ext>
              </a:extLst>
            </p:cNvPr>
            <p:cNvSpPr/>
            <p:nvPr/>
          </p:nvSpPr>
          <p:spPr>
            <a:xfrm>
              <a:off x="-918606" y="1983687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77" name="円/楕円 36">
            <a:extLst>
              <a:ext uri="{FF2B5EF4-FFF2-40B4-BE49-F238E27FC236}">
                <a16:creationId xmlns:a16="http://schemas.microsoft.com/office/drawing/2014/main" id="{FA7E2CED-02E1-8F72-20E9-7C555D6C445F}"/>
              </a:ext>
            </a:extLst>
          </p:cNvPr>
          <p:cNvSpPr/>
          <p:nvPr/>
        </p:nvSpPr>
        <p:spPr>
          <a:xfrm>
            <a:off x="-1943585" y="4734366"/>
            <a:ext cx="352057" cy="378236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80000" h="18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78" name="図 77">
            <a:extLst>
              <a:ext uri="{FF2B5EF4-FFF2-40B4-BE49-F238E27FC236}">
                <a16:creationId xmlns:a16="http://schemas.microsoft.com/office/drawing/2014/main" id="{FF2FB54C-873F-BE56-8BA8-CD0DAA462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34" y="2993710"/>
            <a:ext cx="3225657" cy="1835929"/>
          </a:xfrm>
          <a:prstGeom prst="rect">
            <a:avLst/>
          </a:prstGeom>
        </p:spPr>
      </p:pic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123E275D-8C81-6756-0AF9-6689618AB8C9}"/>
              </a:ext>
            </a:extLst>
          </p:cNvPr>
          <p:cNvGrpSpPr/>
          <p:nvPr/>
        </p:nvGrpSpPr>
        <p:grpSpPr>
          <a:xfrm>
            <a:off x="13137093" y="2554367"/>
            <a:ext cx="4645563" cy="2360304"/>
            <a:chOff x="9944653" y="2435979"/>
            <a:chExt cx="4645563" cy="2360304"/>
          </a:xfrm>
        </p:grpSpPr>
        <p:sp>
          <p:nvSpPr>
            <p:cNvPr id="196" name="円/楕円 13">
              <a:extLst>
                <a:ext uri="{FF2B5EF4-FFF2-40B4-BE49-F238E27FC236}">
                  <a16:creationId xmlns:a16="http://schemas.microsoft.com/office/drawing/2014/main" id="{A0594D22-1365-4187-895D-5555B8C4B2C1}"/>
                </a:ext>
              </a:extLst>
            </p:cNvPr>
            <p:cNvSpPr/>
            <p:nvPr/>
          </p:nvSpPr>
          <p:spPr>
            <a:xfrm>
              <a:off x="11139023" y="2440154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7" name="円/楕円 14">
              <a:extLst>
                <a:ext uri="{FF2B5EF4-FFF2-40B4-BE49-F238E27FC236}">
                  <a16:creationId xmlns:a16="http://schemas.microsoft.com/office/drawing/2014/main" id="{21F2C5BD-34A0-49CC-A07A-E7F7742AFDD6}"/>
                </a:ext>
              </a:extLst>
            </p:cNvPr>
            <p:cNvSpPr/>
            <p:nvPr/>
          </p:nvSpPr>
          <p:spPr>
            <a:xfrm>
              <a:off x="10365704" y="2698303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8" name="円/楕円 15">
              <a:extLst>
                <a:ext uri="{FF2B5EF4-FFF2-40B4-BE49-F238E27FC236}">
                  <a16:creationId xmlns:a16="http://schemas.microsoft.com/office/drawing/2014/main" id="{6142A4AB-A0C0-475B-BD97-D80868B53384}"/>
                </a:ext>
              </a:extLst>
            </p:cNvPr>
            <p:cNvSpPr/>
            <p:nvPr/>
          </p:nvSpPr>
          <p:spPr>
            <a:xfrm>
              <a:off x="9958461" y="3013881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9" name="円/楕円 198">
              <a:extLst>
                <a:ext uri="{FF2B5EF4-FFF2-40B4-BE49-F238E27FC236}">
                  <a16:creationId xmlns:a16="http://schemas.microsoft.com/office/drawing/2014/main" id="{BBD9C249-5588-46B6-A15C-8608C97287A1}"/>
                </a:ext>
              </a:extLst>
            </p:cNvPr>
            <p:cNvSpPr/>
            <p:nvPr/>
          </p:nvSpPr>
          <p:spPr>
            <a:xfrm>
              <a:off x="10822449" y="2824762"/>
              <a:ext cx="352058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0" name="円/楕円 199">
              <a:extLst>
                <a:ext uri="{FF2B5EF4-FFF2-40B4-BE49-F238E27FC236}">
                  <a16:creationId xmlns:a16="http://schemas.microsoft.com/office/drawing/2014/main" id="{F4815AF6-3051-4103-8FDB-7F99575AA7DE}"/>
                </a:ext>
              </a:extLst>
            </p:cNvPr>
            <p:cNvSpPr/>
            <p:nvPr/>
          </p:nvSpPr>
          <p:spPr>
            <a:xfrm>
              <a:off x="11963131" y="3953470"/>
              <a:ext cx="352057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1" name="円/楕円 200">
              <a:extLst>
                <a:ext uri="{FF2B5EF4-FFF2-40B4-BE49-F238E27FC236}">
                  <a16:creationId xmlns:a16="http://schemas.microsoft.com/office/drawing/2014/main" id="{A4611F7B-5C59-4B69-A218-D4EE5C96E622}"/>
                </a:ext>
              </a:extLst>
            </p:cNvPr>
            <p:cNvSpPr/>
            <p:nvPr/>
          </p:nvSpPr>
          <p:spPr>
            <a:xfrm>
              <a:off x="10359717" y="4078621"/>
              <a:ext cx="350506" cy="37657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2" name="円/楕円 201">
              <a:extLst>
                <a:ext uri="{FF2B5EF4-FFF2-40B4-BE49-F238E27FC236}">
                  <a16:creationId xmlns:a16="http://schemas.microsoft.com/office/drawing/2014/main" id="{4B3E9A4B-8188-4248-899A-479FA28D28A5}"/>
                </a:ext>
              </a:extLst>
            </p:cNvPr>
            <p:cNvSpPr/>
            <p:nvPr/>
          </p:nvSpPr>
          <p:spPr>
            <a:xfrm>
              <a:off x="9944653" y="3713112"/>
              <a:ext cx="352058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4" name="円/楕円 23">
              <a:extLst>
                <a:ext uri="{FF2B5EF4-FFF2-40B4-BE49-F238E27FC236}">
                  <a16:creationId xmlns:a16="http://schemas.microsoft.com/office/drawing/2014/main" id="{C0B1FA49-E51B-46C4-8406-A887B917D536}"/>
                </a:ext>
              </a:extLst>
            </p:cNvPr>
            <p:cNvSpPr/>
            <p:nvPr/>
          </p:nvSpPr>
          <p:spPr>
            <a:xfrm>
              <a:off x="11455124" y="2797692"/>
              <a:ext cx="352058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5" name="円/楕円 24">
              <a:extLst>
                <a:ext uri="{FF2B5EF4-FFF2-40B4-BE49-F238E27FC236}">
                  <a16:creationId xmlns:a16="http://schemas.microsoft.com/office/drawing/2014/main" id="{DD596F37-8467-461C-BEBC-9446777F4D9C}"/>
                </a:ext>
              </a:extLst>
            </p:cNvPr>
            <p:cNvSpPr/>
            <p:nvPr/>
          </p:nvSpPr>
          <p:spPr>
            <a:xfrm>
              <a:off x="10786965" y="4332277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6" name="円/楕円 25">
              <a:extLst>
                <a:ext uri="{FF2B5EF4-FFF2-40B4-BE49-F238E27FC236}">
                  <a16:creationId xmlns:a16="http://schemas.microsoft.com/office/drawing/2014/main" id="{F3636D14-6CB7-4F6D-9A54-06133F4B5927}"/>
                </a:ext>
              </a:extLst>
            </p:cNvPr>
            <p:cNvSpPr/>
            <p:nvPr/>
          </p:nvSpPr>
          <p:spPr>
            <a:xfrm>
              <a:off x="10325979" y="3309994"/>
              <a:ext cx="352058" cy="378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7" name="円/楕円 26">
              <a:extLst>
                <a:ext uri="{FF2B5EF4-FFF2-40B4-BE49-F238E27FC236}">
                  <a16:creationId xmlns:a16="http://schemas.microsoft.com/office/drawing/2014/main" id="{9EEF6683-9F62-408B-8C57-751BF2D072C6}"/>
                </a:ext>
              </a:extLst>
            </p:cNvPr>
            <p:cNvSpPr/>
            <p:nvPr/>
          </p:nvSpPr>
          <p:spPr>
            <a:xfrm>
              <a:off x="10617954" y="3712875"/>
              <a:ext cx="352057" cy="37657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08" name="円/楕円 27">
              <a:extLst>
                <a:ext uri="{FF2B5EF4-FFF2-40B4-BE49-F238E27FC236}">
                  <a16:creationId xmlns:a16="http://schemas.microsoft.com/office/drawing/2014/main" id="{F9AF99FC-D076-4289-AD70-8338362BB9DF}"/>
                </a:ext>
              </a:extLst>
            </p:cNvPr>
            <p:cNvSpPr/>
            <p:nvPr/>
          </p:nvSpPr>
          <p:spPr>
            <a:xfrm>
              <a:off x="11932748" y="2511535"/>
              <a:ext cx="350506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9" name="円/楕円 28">
              <a:extLst>
                <a:ext uri="{FF2B5EF4-FFF2-40B4-BE49-F238E27FC236}">
                  <a16:creationId xmlns:a16="http://schemas.microsoft.com/office/drawing/2014/main" id="{5D1147C3-447E-4EEE-BFA4-A08E1A053B40}"/>
                </a:ext>
              </a:extLst>
            </p:cNvPr>
            <p:cNvSpPr/>
            <p:nvPr/>
          </p:nvSpPr>
          <p:spPr>
            <a:xfrm>
              <a:off x="12002783" y="2949166"/>
              <a:ext cx="352057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1" name="円/楕円 30">
              <a:extLst>
                <a:ext uri="{FF2B5EF4-FFF2-40B4-BE49-F238E27FC236}">
                  <a16:creationId xmlns:a16="http://schemas.microsoft.com/office/drawing/2014/main" id="{78CE5242-E364-4A38-BC0E-D6330B4C806C}"/>
                </a:ext>
              </a:extLst>
            </p:cNvPr>
            <p:cNvSpPr/>
            <p:nvPr/>
          </p:nvSpPr>
          <p:spPr>
            <a:xfrm>
              <a:off x="11162447" y="3884082"/>
              <a:ext cx="350506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2" name="円/楕円 31">
              <a:extLst>
                <a:ext uri="{FF2B5EF4-FFF2-40B4-BE49-F238E27FC236}">
                  <a16:creationId xmlns:a16="http://schemas.microsoft.com/office/drawing/2014/main" id="{F9DE38DD-246E-4AF6-A367-C6469C395A44}"/>
                </a:ext>
              </a:extLst>
            </p:cNvPr>
            <p:cNvSpPr/>
            <p:nvPr/>
          </p:nvSpPr>
          <p:spPr>
            <a:xfrm>
              <a:off x="13856721" y="3392057"/>
              <a:ext cx="352057" cy="378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3" name="円/楕円 32">
              <a:extLst>
                <a:ext uri="{FF2B5EF4-FFF2-40B4-BE49-F238E27FC236}">
                  <a16:creationId xmlns:a16="http://schemas.microsoft.com/office/drawing/2014/main" id="{380813C8-A69E-48EE-9585-F6420DDD8D6D}"/>
                </a:ext>
              </a:extLst>
            </p:cNvPr>
            <p:cNvSpPr/>
            <p:nvPr/>
          </p:nvSpPr>
          <p:spPr>
            <a:xfrm>
              <a:off x="12600855" y="2861210"/>
              <a:ext cx="352058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5" name="円/楕円 34">
              <a:extLst>
                <a:ext uri="{FF2B5EF4-FFF2-40B4-BE49-F238E27FC236}">
                  <a16:creationId xmlns:a16="http://schemas.microsoft.com/office/drawing/2014/main" id="{F521D238-0421-4840-9636-030CA646459C}"/>
                </a:ext>
              </a:extLst>
            </p:cNvPr>
            <p:cNvSpPr/>
            <p:nvPr/>
          </p:nvSpPr>
          <p:spPr>
            <a:xfrm>
              <a:off x="12369698" y="4357527"/>
              <a:ext cx="350506" cy="37657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6" name="円/楕円 35">
              <a:extLst>
                <a:ext uri="{FF2B5EF4-FFF2-40B4-BE49-F238E27FC236}">
                  <a16:creationId xmlns:a16="http://schemas.microsoft.com/office/drawing/2014/main" id="{61475B31-552A-4845-8370-1F6B9DC5AC34}"/>
                </a:ext>
              </a:extLst>
            </p:cNvPr>
            <p:cNvSpPr/>
            <p:nvPr/>
          </p:nvSpPr>
          <p:spPr>
            <a:xfrm>
              <a:off x="11558512" y="4287444"/>
              <a:ext cx="352057" cy="37657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7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2638385" y="2435979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8" name="円/楕円 37">
              <a:extLst>
                <a:ext uri="{FF2B5EF4-FFF2-40B4-BE49-F238E27FC236}">
                  <a16:creationId xmlns:a16="http://schemas.microsoft.com/office/drawing/2014/main" id="{FDB17FA9-6959-4766-88E8-B38C01DE579D}"/>
                </a:ext>
              </a:extLst>
            </p:cNvPr>
            <p:cNvSpPr/>
            <p:nvPr/>
          </p:nvSpPr>
          <p:spPr>
            <a:xfrm>
              <a:off x="13237314" y="3398214"/>
              <a:ext cx="350506" cy="376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9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3232314" y="2698303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0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2699736" y="3392057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1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4238159" y="3793286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2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3346948" y="3936734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3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3251656" y="4418047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4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3789566" y="4224926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5" name="円/楕円 36">
              <a:extLst>
                <a:ext uri="{FF2B5EF4-FFF2-40B4-BE49-F238E27FC236}">
                  <a16:creationId xmlns:a16="http://schemas.microsoft.com/office/drawing/2014/main" id="{D4658F65-9B8C-4C56-8EF6-F8A9E72B8660}"/>
                </a:ext>
              </a:extLst>
            </p:cNvPr>
            <p:cNvSpPr/>
            <p:nvPr/>
          </p:nvSpPr>
          <p:spPr>
            <a:xfrm>
              <a:off x="13719114" y="2964206"/>
              <a:ext cx="352057" cy="378236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6" name="円/楕円 30">
              <a:extLst>
                <a:ext uri="{FF2B5EF4-FFF2-40B4-BE49-F238E27FC236}">
                  <a16:creationId xmlns:a16="http://schemas.microsoft.com/office/drawing/2014/main" id="{78CE5242-E364-4A38-BC0E-D6330B4C806C}"/>
                </a:ext>
              </a:extLst>
            </p:cNvPr>
            <p:cNvSpPr/>
            <p:nvPr/>
          </p:nvSpPr>
          <p:spPr>
            <a:xfrm>
              <a:off x="11935857" y="3425898"/>
              <a:ext cx="350506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7" name="円/楕円 30">
              <a:extLst>
                <a:ext uri="{FF2B5EF4-FFF2-40B4-BE49-F238E27FC236}">
                  <a16:creationId xmlns:a16="http://schemas.microsoft.com/office/drawing/2014/main" id="{78CE5242-E364-4A38-BC0E-D6330B4C806C}"/>
                </a:ext>
              </a:extLst>
            </p:cNvPr>
            <p:cNvSpPr/>
            <p:nvPr/>
          </p:nvSpPr>
          <p:spPr>
            <a:xfrm>
              <a:off x="12700303" y="3911793"/>
              <a:ext cx="350506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円/楕円 25">
              <a:extLst>
                <a:ext uri="{FF2B5EF4-FFF2-40B4-BE49-F238E27FC236}">
                  <a16:creationId xmlns:a16="http://schemas.microsoft.com/office/drawing/2014/main" id="{2CC8FD4C-6889-C0C9-48C2-979CDF3C365A}"/>
                </a:ext>
              </a:extLst>
            </p:cNvPr>
            <p:cNvSpPr/>
            <p:nvPr/>
          </p:nvSpPr>
          <p:spPr>
            <a:xfrm>
              <a:off x="11416255" y="3294528"/>
              <a:ext cx="352058" cy="3782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1" name="円/楕円 30">
              <a:extLst>
                <a:ext uri="{FF2B5EF4-FFF2-40B4-BE49-F238E27FC236}">
                  <a16:creationId xmlns:a16="http://schemas.microsoft.com/office/drawing/2014/main" id="{16925E77-78B6-B179-324B-692017CD969E}"/>
                </a:ext>
              </a:extLst>
            </p:cNvPr>
            <p:cNvSpPr/>
            <p:nvPr/>
          </p:nvSpPr>
          <p:spPr>
            <a:xfrm>
              <a:off x="10924889" y="3328963"/>
              <a:ext cx="350506" cy="378237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80000" h="18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108" name="図 107">
            <a:extLst>
              <a:ext uri="{FF2B5EF4-FFF2-40B4-BE49-F238E27FC236}">
                <a16:creationId xmlns:a16="http://schemas.microsoft.com/office/drawing/2014/main" id="{ECE614DB-B7F9-F8EF-7BC0-29946731C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059" y="3219097"/>
            <a:ext cx="3274726" cy="1518769"/>
          </a:xfrm>
          <a:prstGeom prst="rect">
            <a:avLst/>
          </a:prstGeom>
        </p:spPr>
      </p:pic>
      <p:pic>
        <p:nvPicPr>
          <p:cNvPr id="110" name="図 109">
            <a:extLst>
              <a:ext uri="{FF2B5EF4-FFF2-40B4-BE49-F238E27FC236}">
                <a16:creationId xmlns:a16="http://schemas.microsoft.com/office/drawing/2014/main" id="{0A355338-C780-2605-6D97-A37BB4BAC4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431" y="3376682"/>
            <a:ext cx="3189720" cy="163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824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角丸四角形 31"/>
          <p:cNvSpPr/>
          <p:nvPr/>
        </p:nvSpPr>
        <p:spPr>
          <a:xfrm>
            <a:off x="5925732" y="1203158"/>
            <a:ext cx="6104685" cy="5538822"/>
          </a:xfrm>
          <a:prstGeom prst="roundRect">
            <a:avLst>
              <a:gd name="adj" fmla="val 9225"/>
            </a:avLst>
          </a:prstGeom>
          <a:solidFill>
            <a:srgbClr val="FF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161583" y="1203158"/>
            <a:ext cx="5692151" cy="5538822"/>
          </a:xfrm>
          <a:prstGeom prst="roundRect">
            <a:avLst>
              <a:gd name="adj" fmla="val 9445"/>
            </a:avLst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Comparison of Nuclear Emulsion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5" name="Picture 2" descr="F:\naka\power point\学会meeting\IDM2012\120718_Emulsion_Detector.jpg"/>
          <p:cNvPicPr>
            <a:picLocks noChangeAspect="1" noChangeArrowheads="1"/>
          </p:cNvPicPr>
          <p:nvPr/>
        </p:nvPicPr>
        <p:blipFill>
          <a:blip r:embed="rId3" cstate="print"/>
          <a:srcRect l="-2762" t="17450" b="6950"/>
          <a:stretch>
            <a:fillRect/>
          </a:stretch>
        </p:blipFill>
        <p:spPr bwMode="auto">
          <a:xfrm>
            <a:off x="6321198" y="1833944"/>
            <a:ext cx="2685804" cy="144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9425928" y="6331351"/>
            <a:ext cx="1927872" cy="371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60keV</a:t>
            </a:r>
            <a:r>
              <a:rPr lang="ja-JP" altLang="en-US" dirty="0"/>
              <a:t> </a:t>
            </a:r>
            <a:r>
              <a:rPr lang="en-US" altLang="ja-JP" dirty="0"/>
              <a:t>C ion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06CF41A7-0403-4D7E-95A0-76A10EC4FB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6" r="8294"/>
          <a:stretch/>
        </p:blipFill>
        <p:spPr>
          <a:xfrm>
            <a:off x="515158" y="4104700"/>
            <a:ext cx="2428481" cy="2289327"/>
          </a:xfrm>
          <a:prstGeom prst="rect">
            <a:avLst/>
          </a:prstGeom>
        </p:spPr>
      </p:pic>
      <p:pic>
        <p:nvPicPr>
          <p:cNvPr id="17" name="コンテンツ プレースホルダー 5">
            <a:extLst>
              <a:ext uri="{FF2B5EF4-FFF2-40B4-BE49-F238E27FC236}">
                <a16:creationId xmlns:a16="http://schemas.microsoft.com/office/drawing/2014/main" id="{F0092B1F-8FCF-4820-91DC-A79D01E7D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" t="1793" r="9962" b="9918"/>
          <a:stretch/>
        </p:blipFill>
        <p:spPr>
          <a:xfrm>
            <a:off x="6142933" y="4070254"/>
            <a:ext cx="2440125" cy="2301930"/>
          </a:xfrm>
        </p:spPr>
      </p:pic>
      <p:pic>
        <p:nvPicPr>
          <p:cNvPr id="18" name="コンテンツ プレースホルダー 6">
            <a:extLst>
              <a:ext uri="{FF2B5EF4-FFF2-40B4-BE49-F238E27FC236}">
                <a16:creationId xmlns:a16="http://schemas.microsoft.com/office/drawing/2014/main" id="{A83B4D03-C240-4466-A359-52AB705907A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" t="16777" r="51175" b="11029"/>
          <a:stretch/>
        </p:blipFill>
        <p:spPr>
          <a:xfrm>
            <a:off x="883808" y="1688193"/>
            <a:ext cx="1563095" cy="1979917"/>
          </a:xfrm>
          <a:prstGeom prst="rect">
            <a:avLst/>
          </a:prstGeom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 cstate="print"/>
          <a:srcRect l="15575" t="10753" r="40532" b="46236"/>
          <a:stretch>
            <a:fillRect/>
          </a:stretch>
        </p:blipFill>
        <p:spPr bwMode="auto">
          <a:xfrm>
            <a:off x="3075262" y="1700442"/>
            <a:ext cx="1793230" cy="197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テキスト ボックス 11"/>
          <p:cNvSpPr txBox="1">
            <a:spLocks noChangeArrowheads="1"/>
          </p:cNvSpPr>
          <p:nvPr/>
        </p:nvSpPr>
        <p:spPr bwMode="auto">
          <a:xfrm>
            <a:off x="3100952" y="1727557"/>
            <a:ext cx="1704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>
                <a:solidFill>
                  <a:srgbClr val="FFFF00"/>
                </a:solidFill>
                <a:latin typeface="Calibri" pitchFamily="34" charset="0"/>
              </a:rPr>
              <a:t>200nm crystal</a:t>
            </a:r>
            <a:endParaRPr lang="ja-JP" altLang="en-US" sz="2000" b="1">
              <a:solidFill>
                <a:srgbClr val="FFFF00"/>
              </a:solidFill>
              <a:latin typeface="Calibri" pitchFamily="34" charset="0"/>
            </a:endParaRPr>
          </a:p>
        </p:txBody>
      </p:sp>
      <p:cxnSp>
        <p:nvCxnSpPr>
          <p:cNvPr id="24" name="直線コネクタ 23"/>
          <p:cNvCxnSpPr/>
          <p:nvPr/>
        </p:nvCxnSpPr>
        <p:spPr bwMode="auto">
          <a:xfrm>
            <a:off x="3861658" y="3313262"/>
            <a:ext cx="6096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18"/>
          <p:cNvSpPr txBox="1">
            <a:spLocks noChangeArrowheads="1"/>
          </p:cNvSpPr>
          <p:nvPr/>
        </p:nvSpPr>
        <p:spPr bwMode="auto">
          <a:xfrm>
            <a:off x="3961817" y="3319347"/>
            <a:ext cx="906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FFFF00"/>
                </a:solidFill>
                <a:latin typeface="Calibri" pitchFamily="34" charset="0"/>
              </a:rPr>
              <a:t>500nm</a:t>
            </a:r>
            <a:endParaRPr lang="ja-JP" altLang="en-US">
              <a:solidFill>
                <a:srgbClr val="FFFF00"/>
              </a:solidFill>
              <a:latin typeface="Calibri" pitchFamily="34" charset="0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9690129" y="1702906"/>
            <a:ext cx="1803289" cy="2003218"/>
            <a:chOff x="9157238" y="1378593"/>
            <a:chExt cx="1803289" cy="2003218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8855" b="10353"/>
            <a:stretch>
              <a:fillRect/>
            </a:stretch>
          </p:blipFill>
          <p:spPr bwMode="auto">
            <a:xfrm>
              <a:off x="9157238" y="1378593"/>
              <a:ext cx="1798686" cy="1989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テキスト ボックス 8"/>
            <p:cNvSpPr txBox="1">
              <a:spLocks noChangeArrowheads="1"/>
            </p:cNvSpPr>
            <p:nvPr/>
          </p:nvSpPr>
          <p:spPr bwMode="auto">
            <a:xfrm>
              <a:off x="9242022" y="1404566"/>
              <a:ext cx="163156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2000" b="1">
                  <a:solidFill>
                    <a:srgbClr val="FFFF00"/>
                  </a:solidFill>
                  <a:latin typeface="Calibri" pitchFamily="34" charset="0"/>
                </a:rPr>
                <a:t>44nm crystal</a:t>
              </a:r>
              <a:endParaRPr lang="ja-JP" altLang="en-US" sz="2000" b="1">
                <a:solidFill>
                  <a:srgbClr val="FFFF00"/>
                </a:solidFill>
                <a:latin typeface="Calibri" pitchFamily="34" charset="0"/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 bwMode="auto">
            <a:xfrm>
              <a:off x="9953693" y="3006394"/>
              <a:ext cx="609600" cy="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18"/>
            <p:cNvSpPr txBox="1">
              <a:spLocks noChangeArrowheads="1"/>
            </p:cNvSpPr>
            <p:nvPr/>
          </p:nvSpPr>
          <p:spPr bwMode="auto">
            <a:xfrm>
              <a:off x="10053852" y="3012479"/>
              <a:ext cx="9066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>
                  <a:solidFill>
                    <a:srgbClr val="FFFF00"/>
                  </a:solidFill>
                  <a:latin typeface="Calibri" pitchFamily="34" charset="0"/>
                </a:rPr>
                <a:t>500nm</a:t>
              </a:r>
              <a:endParaRPr lang="ja-JP" altLang="en-US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2294929" y="998795"/>
            <a:ext cx="13807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OPERA type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84401" y="960001"/>
            <a:ext cx="34021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Nano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Imaging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Tracker</a:t>
            </a:r>
            <a:r>
              <a:rPr kumimoji="1" lang="ja-JP" altLang="en-US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(NIT) type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808320" y="1383434"/>
            <a:ext cx="235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AgBr:I</a:t>
            </a:r>
            <a:r>
              <a:rPr kumimoji="1" lang="en-US" altLang="ja-JP" dirty="0"/>
              <a:t> crystal (SEM)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456090" y="1356634"/>
            <a:ext cx="2352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AgBr:I</a:t>
            </a:r>
            <a:r>
              <a:rPr lang="ja-JP" altLang="en-US" dirty="0"/>
              <a:t> </a:t>
            </a:r>
            <a:r>
              <a:rPr lang="en-US" altLang="ja-JP" dirty="0"/>
              <a:t>crystal</a:t>
            </a:r>
            <a:r>
              <a:rPr lang="ja-JP" altLang="en-US" dirty="0"/>
              <a:t> </a:t>
            </a:r>
            <a:r>
              <a:rPr lang="en-US" altLang="ja-JP" dirty="0"/>
              <a:t>(SEM)</a:t>
            </a:r>
            <a:endParaRPr kumimoji="1" lang="ja-JP" altLang="en-US" dirty="0"/>
          </a:p>
        </p:txBody>
      </p:sp>
      <p:cxnSp>
        <p:nvCxnSpPr>
          <p:cNvPr id="41" name="直線コネクタ 40"/>
          <p:cNvCxnSpPr/>
          <p:nvPr/>
        </p:nvCxnSpPr>
        <p:spPr>
          <a:xfrm flipH="1">
            <a:off x="1778151" y="1684298"/>
            <a:ext cx="1302303" cy="843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H="1" flipV="1">
            <a:off x="1807566" y="2606403"/>
            <a:ext cx="1293386" cy="1072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1736475" y="2492946"/>
            <a:ext cx="108000" cy="10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コネクタ 50"/>
          <p:cNvCxnSpPr>
            <a:endCxn id="53" idx="0"/>
          </p:cNvCxnSpPr>
          <p:nvPr/>
        </p:nvCxnSpPr>
        <p:spPr>
          <a:xfrm flipH="1">
            <a:off x="8500335" y="1722043"/>
            <a:ext cx="1221898" cy="6196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endCxn id="53" idx="2"/>
          </p:cNvCxnSpPr>
          <p:nvPr/>
        </p:nvCxnSpPr>
        <p:spPr>
          <a:xfrm flipH="1" flipV="1">
            <a:off x="8500335" y="2449726"/>
            <a:ext cx="1189794" cy="12288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8446335" y="2341726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1777246" y="3770162"/>
            <a:ext cx="2601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Optical microscope image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7301097" y="3729385"/>
            <a:ext cx="2601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Optical microscope image</a:t>
            </a:r>
            <a:endParaRPr lang="ja-JP" altLang="en-US" dirty="0"/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3" t="44081" r="55966" b="50137"/>
          <a:stretch/>
        </p:blipFill>
        <p:spPr>
          <a:xfrm rot="5400000">
            <a:off x="3320802" y="4109070"/>
            <a:ext cx="2306832" cy="2330824"/>
          </a:xfrm>
          <a:prstGeom prst="rect">
            <a:avLst/>
          </a:prstGeom>
        </p:spPr>
      </p:pic>
      <p:sp>
        <p:nvSpPr>
          <p:cNvPr id="49" name="Line 10">
            <a:extLst>
              <a:ext uri="{FF2B5EF4-FFF2-40B4-BE49-F238E27FC236}">
                <a16:creationId xmlns:a16="http://schemas.microsoft.com/office/drawing/2014/main" id="{C63B48DB-8AD8-46BD-9B21-A0BFAD7439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42428" y="6208710"/>
            <a:ext cx="360000" cy="0"/>
          </a:xfrm>
          <a:prstGeom prst="line">
            <a:avLst/>
          </a:prstGeom>
          <a:noFill/>
          <a:ln w="36000" cap="flat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" name="Text Box 11">
            <a:extLst>
              <a:ext uri="{FF2B5EF4-FFF2-40B4-BE49-F238E27FC236}">
                <a16:creationId xmlns:a16="http://schemas.microsoft.com/office/drawing/2014/main" id="{D31DEF04-0DE4-4F57-916C-92FB14314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1652" y="5693560"/>
            <a:ext cx="583848" cy="56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9404" rIns="0" bIns="0" anchor="ctr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>
                <a:solidFill>
                  <a:srgbClr val="FFFF00"/>
                </a:solidFill>
              </a:rPr>
              <a:t>1 µm</a:t>
            </a: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675669" y="4977190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>
            <a:off x="4563176" y="4824794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>
            <a:off x="4491454" y="5936413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5477573" y="4394487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5352067" y="4986155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/>
          <p:cNvCxnSpPr/>
          <p:nvPr/>
        </p:nvCxnSpPr>
        <p:spPr>
          <a:xfrm>
            <a:off x="5356484" y="4986155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下矢印 78"/>
          <p:cNvSpPr/>
          <p:nvPr/>
        </p:nvSpPr>
        <p:spPr>
          <a:xfrm>
            <a:off x="3469831" y="4260071"/>
            <a:ext cx="321989" cy="54864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713178" y="5880973"/>
            <a:ext cx="8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>
                <a:solidFill>
                  <a:srgbClr val="FFFF00"/>
                </a:solidFill>
              </a:rPr>
              <a:t>100</a:t>
            </a:r>
            <a:r>
              <a:rPr kumimoji="1" lang="en-US" altLang="ja-JP" b="1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>
                <a:solidFill>
                  <a:srgbClr val="FFFF00"/>
                </a:solidFill>
              </a:rPr>
              <a:t>m</a:t>
            </a:r>
            <a:endParaRPr kumimoji="1" lang="ja-JP" altLang="en-US" b="1">
              <a:solidFill>
                <a:srgbClr val="FFFF00"/>
              </a:solidFill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3542304" y="6337889"/>
            <a:ext cx="19179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60keV</a:t>
            </a:r>
            <a:r>
              <a:rPr lang="ja-JP" altLang="en-US" dirty="0"/>
              <a:t> </a:t>
            </a:r>
            <a:r>
              <a:rPr lang="en-US" altLang="ja-JP" dirty="0"/>
              <a:t>C ion</a:t>
            </a:r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4330092" y="4067079"/>
            <a:ext cx="0" cy="216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3460516" y="5538911"/>
            <a:ext cx="1697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Range</a:t>
            </a:r>
            <a:r>
              <a:rPr lang="ja-JP" altLang="en-US" b="1" dirty="0"/>
              <a:t> </a:t>
            </a:r>
            <a:r>
              <a:rPr lang="en-US" altLang="ja-JP" b="1" dirty="0"/>
              <a:t>~</a:t>
            </a:r>
            <a:r>
              <a:rPr lang="ja-JP" altLang="en-US" b="1" dirty="0"/>
              <a:t> </a:t>
            </a:r>
            <a:r>
              <a:rPr lang="en-US" altLang="ja-JP" b="1" dirty="0"/>
              <a:t>20</a:t>
            </a:r>
            <a:r>
              <a:rPr kumimoji="1" lang="en-US" altLang="ja-JP" b="1" dirty="0"/>
              <a:t>0nm</a:t>
            </a:r>
            <a:endParaRPr kumimoji="1" lang="ja-JP" altLang="en-US" b="1" dirty="0"/>
          </a:p>
        </p:txBody>
      </p:sp>
      <p:grpSp>
        <p:nvGrpSpPr>
          <p:cNvPr id="40" name="グループ化 39"/>
          <p:cNvGrpSpPr/>
          <p:nvPr/>
        </p:nvGrpSpPr>
        <p:grpSpPr>
          <a:xfrm>
            <a:off x="8878956" y="4032629"/>
            <a:ext cx="2885943" cy="2293751"/>
            <a:chOff x="8878956" y="3995051"/>
            <a:chExt cx="2885943" cy="2293751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39" t="43993" r="-16"/>
            <a:stretch/>
          </p:blipFill>
          <p:spPr>
            <a:xfrm>
              <a:off x="8878956" y="4070959"/>
              <a:ext cx="2885943" cy="2217843"/>
            </a:xfrm>
            <a:prstGeom prst="rect">
              <a:avLst/>
            </a:prstGeom>
          </p:spPr>
        </p:pic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D31DEF04-0DE4-4F57-916C-92FB14314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70020" y="5461408"/>
              <a:ext cx="583848" cy="560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19404" rIns="0" bIns="0" anchor="ctr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600">
                  <a:solidFill>
                    <a:srgbClr val="FFFF00"/>
                  </a:solidFill>
                </a:rPr>
                <a:t>1 µm</a:t>
              </a:r>
            </a:p>
          </p:txBody>
        </p:sp>
        <p:sp>
          <p:nvSpPr>
            <p:cNvPr id="9" name="Line 10">
              <a:extLst>
                <a:ext uri="{FF2B5EF4-FFF2-40B4-BE49-F238E27FC236}">
                  <a16:creationId xmlns:a16="http://schemas.microsoft.com/office/drawing/2014/main" id="{C63B48DB-8AD8-46BD-9B21-A0BFAD7439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92084" y="5960552"/>
              <a:ext cx="360000" cy="0"/>
            </a:xfrm>
            <a:prstGeom prst="line">
              <a:avLst/>
            </a:prstGeom>
            <a:noFill/>
            <a:ln w="36000" cap="flat">
              <a:solidFill>
                <a:srgbClr val="FFFF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下矢印 68"/>
            <p:cNvSpPr/>
            <p:nvPr/>
          </p:nvSpPr>
          <p:spPr>
            <a:xfrm>
              <a:off x="9520982" y="4171805"/>
              <a:ext cx="321989" cy="548640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1" name="直線矢印コネクタ 80"/>
            <p:cNvCxnSpPr/>
            <p:nvPr/>
          </p:nvCxnSpPr>
          <p:spPr>
            <a:xfrm>
              <a:off x="11353800" y="4912257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矢印コネクタ 81"/>
            <p:cNvCxnSpPr/>
            <p:nvPr/>
          </p:nvCxnSpPr>
          <p:spPr>
            <a:xfrm>
              <a:off x="11596937" y="4614761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矢印コネクタ 82"/>
            <p:cNvCxnSpPr/>
            <p:nvPr/>
          </p:nvCxnSpPr>
          <p:spPr>
            <a:xfrm>
              <a:off x="10476645" y="4413997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矢印コネクタ 83"/>
            <p:cNvCxnSpPr/>
            <p:nvPr/>
          </p:nvCxnSpPr>
          <p:spPr>
            <a:xfrm>
              <a:off x="10563552" y="4017246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/>
            <p:cNvCxnSpPr/>
            <p:nvPr/>
          </p:nvCxnSpPr>
          <p:spPr>
            <a:xfrm>
              <a:off x="10167731" y="4481565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/>
            <p:cNvCxnSpPr/>
            <p:nvPr/>
          </p:nvCxnSpPr>
          <p:spPr>
            <a:xfrm>
              <a:off x="10298736" y="4697565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矢印コネクタ 90"/>
            <p:cNvCxnSpPr/>
            <p:nvPr/>
          </p:nvCxnSpPr>
          <p:spPr>
            <a:xfrm>
              <a:off x="10090625" y="5331213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矢印コネクタ 91"/>
            <p:cNvCxnSpPr/>
            <p:nvPr/>
          </p:nvCxnSpPr>
          <p:spPr>
            <a:xfrm>
              <a:off x="10632492" y="5245408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矢印コネクタ 92"/>
            <p:cNvCxnSpPr/>
            <p:nvPr/>
          </p:nvCxnSpPr>
          <p:spPr>
            <a:xfrm>
              <a:off x="10874209" y="5829147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矢印コネクタ 93"/>
            <p:cNvCxnSpPr/>
            <p:nvPr/>
          </p:nvCxnSpPr>
          <p:spPr>
            <a:xfrm>
              <a:off x="10167731" y="5789390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94"/>
            <p:cNvCxnSpPr/>
            <p:nvPr/>
          </p:nvCxnSpPr>
          <p:spPr>
            <a:xfrm>
              <a:off x="9603807" y="4817156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/>
            <p:nvPr/>
          </p:nvCxnSpPr>
          <p:spPr>
            <a:xfrm>
              <a:off x="9306339" y="3995051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矢印コネクタ 96"/>
            <p:cNvCxnSpPr/>
            <p:nvPr/>
          </p:nvCxnSpPr>
          <p:spPr>
            <a:xfrm>
              <a:off x="9349409" y="5391939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矢印コネクタ 97"/>
            <p:cNvCxnSpPr/>
            <p:nvPr/>
          </p:nvCxnSpPr>
          <p:spPr>
            <a:xfrm>
              <a:off x="9547486" y="5664532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矢印コネクタ 98"/>
            <p:cNvCxnSpPr/>
            <p:nvPr/>
          </p:nvCxnSpPr>
          <p:spPr>
            <a:xfrm>
              <a:off x="9446151" y="5897391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矢印コネクタ 99"/>
            <p:cNvCxnSpPr/>
            <p:nvPr/>
          </p:nvCxnSpPr>
          <p:spPr>
            <a:xfrm>
              <a:off x="9007002" y="5223213"/>
              <a:ext cx="0" cy="216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直線矢印コネクタ 34"/>
          <p:cNvCxnSpPr/>
          <p:nvPr/>
        </p:nvCxnSpPr>
        <p:spPr>
          <a:xfrm>
            <a:off x="6142932" y="6263557"/>
            <a:ext cx="2391467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2139073" y="5900294"/>
            <a:ext cx="8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>
                <a:solidFill>
                  <a:srgbClr val="FFFF00"/>
                </a:solidFill>
              </a:rPr>
              <a:t>100</a:t>
            </a:r>
            <a:r>
              <a:rPr kumimoji="1" lang="en-US" altLang="ja-JP" b="1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>
                <a:solidFill>
                  <a:srgbClr val="FFFF00"/>
                </a:solidFill>
              </a:rPr>
              <a:t>m</a:t>
            </a:r>
            <a:endParaRPr kumimoji="1" lang="ja-JP" altLang="en-US" b="1">
              <a:solidFill>
                <a:srgbClr val="FFFF00"/>
              </a:solidFill>
            </a:endParaRPr>
          </a:p>
        </p:txBody>
      </p:sp>
      <p:cxnSp>
        <p:nvCxnSpPr>
          <p:cNvPr id="102" name="直線矢印コネクタ 101"/>
          <p:cNvCxnSpPr/>
          <p:nvPr/>
        </p:nvCxnSpPr>
        <p:spPr>
          <a:xfrm>
            <a:off x="518047" y="6249305"/>
            <a:ext cx="2391467" cy="0"/>
          </a:xfrm>
          <a:prstGeom prst="straightConnector1">
            <a:avLst/>
          </a:prstGeom>
          <a:ln w="254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644034" y="6330601"/>
            <a:ext cx="2139492" cy="375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500MeV/n Fe ion</a:t>
            </a:r>
            <a:endParaRPr lang="ja-JP" altLang="en-US" dirty="0"/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FA85E168-6CED-4936-BC09-CA587F3915B9}"/>
              </a:ext>
            </a:extLst>
          </p:cNvPr>
          <p:cNvSpPr/>
          <p:nvPr/>
        </p:nvSpPr>
        <p:spPr>
          <a:xfrm>
            <a:off x="6288869" y="6333662"/>
            <a:ext cx="212464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ja-JP" dirty="0"/>
              <a:t>500MeV/n Fe ion</a:t>
            </a:r>
            <a:endParaRPr lang="ja-JP" altLang="en-US" dirty="0"/>
          </a:p>
        </p:txBody>
      </p:sp>
      <p:sp>
        <p:nvSpPr>
          <p:cNvPr id="109" name="日付プレースホルダー 10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2023/06/07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85262" y="4214504"/>
            <a:ext cx="1621218" cy="37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</a:rPr>
              <a:t>Ion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3778793" y="4403892"/>
            <a:ext cx="1621218" cy="37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</a:rPr>
              <a:t>Ion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28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3699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High Energy Ion Track in NIT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2023/11/14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29</a:t>
            </a:fld>
            <a:endParaRPr kumimoji="1" lang="ja-JP" altLang="en-US"/>
          </a:p>
        </p:txBody>
      </p:sp>
      <p:pic>
        <p:nvPicPr>
          <p:cNvPr id="6" name="00000003 - コピー">
            <a:hlinkClick r:id="" action="ppaction://media"/>
            <a:extLst>
              <a:ext uri="{FF2B5EF4-FFF2-40B4-BE49-F238E27FC236}">
                <a16:creationId xmlns:a16="http://schemas.microsoft.com/office/drawing/2014/main" id="{6F077A1F-BE78-4CCF-8332-95AB783BEEA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49922" r="50735" b="1"/>
          <a:stretch/>
        </p:blipFill>
        <p:spPr>
          <a:xfrm>
            <a:off x="7146480" y="1557696"/>
            <a:ext cx="4532806" cy="4607446"/>
          </a:xfr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8A72C573-4BEC-4D56-9E5C-2432930D440E}"/>
              </a:ext>
            </a:extLst>
          </p:cNvPr>
          <p:cNvCxnSpPr/>
          <p:nvPr/>
        </p:nvCxnSpPr>
        <p:spPr>
          <a:xfrm>
            <a:off x="7160726" y="5957276"/>
            <a:ext cx="448056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BDC728-49BF-47E6-9C31-518813EB4292}"/>
              </a:ext>
            </a:extLst>
          </p:cNvPr>
          <p:cNvSpPr txBox="1"/>
          <p:nvPr/>
        </p:nvSpPr>
        <p:spPr>
          <a:xfrm>
            <a:off x="10779469" y="5569627"/>
            <a:ext cx="96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chemeClr val="bg1"/>
                </a:solidFill>
              </a:rPr>
              <a:t>50</a:t>
            </a:r>
            <a:r>
              <a:rPr lang="ja-JP" altLang="en-US">
                <a:solidFill>
                  <a:schemeClr val="bg1"/>
                </a:solidFill>
              </a:rPr>
              <a:t> </a:t>
            </a:r>
            <a:r>
              <a:rPr kumimoji="1" lang="en-US" altLang="ja-JP" err="1">
                <a:solidFill>
                  <a:schemeClr val="bg1"/>
                </a:solidFill>
              </a:rPr>
              <a:t>μm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7003844" y="1318965"/>
            <a:ext cx="4837636" cy="4943430"/>
          </a:xfrm>
          <a:prstGeom prst="roundRect">
            <a:avLst>
              <a:gd name="adj" fmla="val 5922"/>
            </a:avLst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571" y="1690688"/>
            <a:ext cx="6694438" cy="4451562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735330" y="1462549"/>
            <a:ext cx="1452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/>
              <a:t>C</a:t>
            </a:r>
            <a:r>
              <a:rPr kumimoji="1" lang="ja-JP" altLang="en-US"/>
              <a:t> </a:t>
            </a:r>
            <a:r>
              <a:rPr kumimoji="1" lang="en-US" altLang="ja-JP"/>
              <a:t>290 MeV/n</a:t>
            </a:r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838648" y="1449591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err="1"/>
              <a:t>Ar</a:t>
            </a:r>
            <a:r>
              <a:rPr kumimoji="1" lang="ja-JP" altLang="en-US"/>
              <a:t> </a:t>
            </a:r>
            <a:r>
              <a:rPr lang="en-US" altLang="ja-JP"/>
              <a:t>50</a:t>
            </a:r>
            <a:r>
              <a:rPr kumimoji="1" lang="en-US" altLang="ja-JP"/>
              <a:t>0 MeV/n</a:t>
            </a:r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67472" y="1430366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Fe</a:t>
            </a:r>
            <a:r>
              <a:rPr kumimoji="1" lang="ja-JP" altLang="en-US"/>
              <a:t> </a:t>
            </a:r>
            <a:r>
              <a:rPr lang="en-US" altLang="ja-JP"/>
              <a:t>50</a:t>
            </a:r>
            <a:r>
              <a:rPr kumimoji="1" lang="en-US" altLang="ja-JP"/>
              <a:t>0 MeV/n</a:t>
            </a:r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9202" y="3656286"/>
            <a:ext cx="635487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sz="120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35330" y="5789873"/>
            <a:ext cx="542533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sz="120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372371" y="3652068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Xe</a:t>
            </a:r>
            <a:r>
              <a:rPr kumimoji="1" lang="ja-JP" altLang="en-US" dirty="0"/>
              <a:t> </a:t>
            </a:r>
            <a:r>
              <a:rPr kumimoji="1" lang="en-US" altLang="ja-JP" dirty="0"/>
              <a:t>15</a:t>
            </a:r>
            <a:r>
              <a:rPr lang="en-US" altLang="ja-JP" dirty="0"/>
              <a:t>0</a:t>
            </a:r>
            <a:r>
              <a:rPr kumimoji="1" lang="en-US" altLang="ja-JP" dirty="0"/>
              <a:t> </a:t>
            </a:r>
            <a:r>
              <a:rPr lang="en-US" altLang="ja-JP" dirty="0"/>
              <a:t>G</a:t>
            </a:r>
            <a:r>
              <a:rPr kumimoji="1" lang="en-US" altLang="ja-JP" dirty="0"/>
              <a:t>eV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79143" y="3652068"/>
            <a:ext cx="163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Pb</a:t>
            </a:r>
            <a:r>
              <a:rPr kumimoji="1" lang="ja-JP" altLang="en-US" dirty="0"/>
              <a:t> </a:t>
            </a:r>
            <a:r>
              <a:rPr kumimoji="1" lang="en-US" altLang="ja-JP" dirty="0"/>
              <a:t>15</a:t>
            </a:r>
            <a:r>
              <a:rPr lang="en-US" altLang="ja-JP" dirty="0"/>
              <a:t>0</a:t>
            </a:r>
            <a:r>
              <a:rPr kumimoji="1" lang="en-US" altLang="ja-JP" dirty="0"/>
              <a:t> </a:t>
            </a:r>
            <a:r>
              <a:rPr lang="en-US" altLang="ja-JP" dirty="0"/>
              <a:t>G</a:t>
            </a:r>
            <a:r>
              <a:rPr kumimoji="1" lang="en-US" altLang="ja-JP" dirty="0"/>
              <a:t>eV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CB4C101-5E8B-D23F-6CF5-1F6DE72F5602}"/>
              </a:ext>
            </a:extLst>
          </p:cNvPr>
          <p:cNvSpPr txBox="1"/>
          <p:nvPr/>
        </p:nvSpPr>
        <p:spPr>
          <a:xfrm>
            <a:off x="7786545" y="1150289"/>
            <a:ext cx="34747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Spallation of 150</a:t>
            </a:r>
            <a:r>
              <a:rPr lang="ja-JP" altLang="en-US" dirty="0"/>
              <a:t> </a:t>
            </a:r>
            <a:r>
              <a:rPr lang="en-US" altLang="ja-JP" dirty="0"/>
              <a:t>GeV Lead Beam</a:t>
            </a:r>
            <a:endParaRPr lang="en-US" dirty="0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2F52561-30A7-4B8E-816C-9A8430D0490E}"/>
              </a:ext>
            </a:extLst>
          </p:cNvPr>
          <p:cNvGrpSpPr/>
          <p:nvPr/>
        </p:nvGrpSpPr>
        <p:grpSpPr>
          <a:xfrm>
            <a:off x="9401007" y="1567686"/>
            <a:ext cx="705048" cy="760060"/>
            <a:chOff x="2661158" y="2244510"/>
            <a:chExt cx="481099" cy="564046"/>
          </a:xfrm>
        </p:grpSpPr>
        <p:sp>
          <p:nvSpPr>
            <p:cNvPr id="28" name="下矢印 13">
              <a:extLst>
                <a:ext uri="{FF2B5EF4-FFF2-40B4-BE49-F238E27FC236}">
                  <a16:creationId xmlns:a16="http://schemas.microsoft.com/office/drawing/2014/main" id="{4937BE00-C311-BF03-CDAD-87908E33D17F}"/>
                </a:ext>
              </a:extLst>
            </p:cNvPr>
            <p:cNvSpPr/>
            <p:nvPr/>
          </p:nvSpPr>
          <p:spPr>
            <a:xfrm>
              <a:off x="2661158" y="2244510"/>
              <a:ext cx="481099" cy="56404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0EA4F24-3B8A-131D-0E2D-6D036652563F}"/>
                </a:ext>
              </a:extLst>
            </p:cNvPr>
            <p:cNvSpPr/>
            <p:nvPr/>
          </p:nvSpPr>
          <p:spPr>
            <a:xfrm>
              <a:off x="2782960" y="2366552"/>
              <a:ext cx="290084" cy="2740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Pb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560BCDB-7988-B55E-8EE9-7F6C090775FD}"/>
              </a:ext>
            </a:extLst>
          </p:cNvPr>
          <p:cNvSpPr txBox="1"/>
          <p:nvPr/>
        </p:nvSpPr>
        <p:spPr>
          <a:xfrm>
            <a:off x="7261752" y="1746351"/>
            <a:ext cx="20477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</a:rPr>
              <a:t>Multiplicity</a:t>
            </a:r>
          </a:p>
          <a:p>
            <a:r>
              <a:rPr lang="en-US" altLang="ja-JP" sz="1600" b="1" dirty="0">
                <a:solidFill>
                  <a:schemeClr val="bg1"/>
                </a:solidFill>
              </a:rPr>
              <a:t>Emitting angle</a:t>
            </a:r>
            <a:endParaRPr kumimoji="1" lang="en-US" altLang="ja-JP" sz="1600" b="1" dirty="0">
              <a:solidFill>
                <a:schemeClr val="bg1"/>
              </a:solidFill>
            </a:endParaRPr>
          </a:p>
          <a:p>
            <a:r>
              <a:rPr lang="en-US" altLang="ja-JP" sz="1600" b="1" dirty="0">
                <a:solidFill>
                  <a:schemeClr val="bg1"/>
                </a:solidFill>
              </a:rPr>
              <a:t>Energy</a:t>
            </a:r>
          </a:p>
          <a:p>
            <a:r>
              <a:rPr lang="en-US" altLang="ja-JP" sz="1600" b="1" dirty="0">
                <a:solidFill>
                  <a:schemeClr val="bg1"/>
                </a:solidFill>
              </a:rPr>
              <a:t>Brightness (</a:t>
            </a:r>
            <a:r>
              <a:rPr kumimoji="1" lang="en-US" altLang="ja-JP" sz="1600" b="1" dirty="0" err="1">
                <a:solidFill>
                  <a:schemeClr val="bg1"/>
                </a:solidFill>
              </a:rPr>
              <a:t>dE</a:t>
            </a:r>
            <a:r>
              <a:rPr kumimoji="1" lang="en-US" altLang="ja-JP" sz="1600" b="1" dirty="0">
                <a:solidFill>
                  <a:schemeClr val="bg1"/>
                </a:solidFill>
              </a:rPr>
              <a:t>/dx</a:t>
            </a:r>
            <a:r>
              <a:rPr lang="en-US" altLang="ja-JP" sz="1600" b="1" dirty="0">
                <a:solidFill>
                  <a:schemeClr val="bg1"/>
                </a:solidFill>
              </a:rPr>
              <a:t>)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90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255EE71B-EC6F-4073-B0F4-F46265E3BD69}"/>
              </a:ext>
            </a:extLst>
          </p:cNvPr>
          <p:cNvGrpSpPr/>
          <p:nvPr/>
        </p:nvGrpSpPr>
        <p:grpSpPr>
          <a:xfrm>
            <a:off x="737539" y="1064361"/>
            <a:ext cx="9693839" cy="3033183"/>
            <a:chOff x="297180" y="1268730"/>
            <a:chExt cx="8453369" cy="5435144"/>
          </a:xfrm>
        </p:grpSpPr>
        <p:graphicFrame>
          <p:nvGraphicFramePr>
            <p:cNvPr id="63" name="グラフ 62">
              <a:extLst>
                <a:ext uri="{FF2B5EF4-FFF2-40B4-BE49-F238E27FC236}">
                  <a16:creationId xmlns:a16="http://schemas.microsoft.com/office/drawing/2014/main" id="{4281371B-E7D0-4BBB-9F21-5B3E094D2C9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72457475"/>
                </p:ext>
              </p:extLst>
            </p:nvPr>
          </p:nvGraphicFramePr>
          <p:xfrm>
            <a:off x="297180" y="1268730"/>
            <a:ext cx="8453369" cy="53282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7DA191DB-D1A0-4089-BA89-FEE26066D326}"/>
                </a:ext>
              </a:extLst>
            </p:cNvPr>
            <p:cNvSpPr txBox="1"/>
            <p:nvPr/>
          </p:nvSpPr>
          <p:spPr>
            <a:xfrm>
              <a:off x="917114" y="5711167"/>
              <a:ext cx="1444090" cy="9375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baseline="30000" dirty="0"/>
                <a:t>6</a:t>
              </a:r>
              <a:r>
                <a:rPr kumimoji="1" lang="en-US" altLang="ja-JP" sz="1400" b="1" dirty="0"/>
                <a:t>Li liquid scintillator</a:t>
              </a:r>
            </a:p>
            <a:p>
              <a:pPr algn="ctr"/>
              <a:r>
                <a:rPr kumimoji="1" lang="en-US" altLang="ja-JP" sz="1400" b="1" dirty="0"/>
                <a:t>(Hall A)</a:t>
              </a:r>
              <a:endParaRPr kumimoji="1" lang="ja-JP" altLang="en-US" sz="1400" b="1" dirty="0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F477F172-12AE-40B2-84E9-9C62087DAA6F}"/>
                </a:ext>
              </a:extLst>
            </p:cNvPr>
            <p:cNvSpPr txBox="1"/>
            <p:nvPr/>
          </p:nvSpPr>
          <p:spPr>
            <a:xfrm>
              <a:off x="2649018" y="5689887"/>
              <a:ext cx="1349911" cy="9375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/>
                <a:t>Plastic Scintillator</a:t>
              </a:r>
            </a:p>
            <a:p>
              <a:pPr algn="ctr"/>
              <a:r>
                <a:rPr kumimoji="1" lang="en-US" altLang="ja-JP" sz="1400" b="1" dirty="0"/>
                <a:t>(Hall C)</a:t>
              </a:r>
              <a:endParaRPr kumimoji="1" lang="ja-JP" altLang="en-US" sz="1400" b="1" dirty="0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4A26A9A5-67D6-41DD-B6F3-E8788D39C220}"/>
                </a:ext>
              </a:extLst>
            </p:cNvPr>
            <p:cNvSpPr txBox="1"/>
            <p:nvPr/>
          </p:nvSpPr>
          <p:spPr>
            <a:xfrm>
              <a:off x="4572686" y="5689266"/>
              <a:ext cx="941798" cy="9375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/>
                <a:t>BF</a:t>
              </a:r>
              <a:r>
                <a:rPr kumimoji="1" lang="en-US" altLang="ja-JP" sz="1400" b="1" baseline="-25000" dirty="0"/>
                <a:t>3</a:t>
              </a:r>
              <a:r>
                <a:rPr kumimoji="1" lang="en-US" altLang="ja-JP" sz="1400" b="1" dirty="0"/>
                <a:t> Counter</a:t>
              </a:r>
            </a:p>
            <a:p>
              <a:pPr algn="ctr"/>
              <a:r>
                <a:rPr kumimoji="1" lang="en-US" altLang="ja-JP" sz="1400" b="1" dirty="0"/>
                <a:t>(Hall A)</a:t>
              </a:r>
              <a:endParaRPr kumimoji="1" lang="ja-JP" altLang="en-US" sz="1400" b="1" dirty="0"/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BD15AB05-3D22-47F6-A492-EEA813C4008C}"/>
                </a:ext>
              </a:extLst>
            </p:cNvPr>
            <p:cNvSpPr txBox="1"/>
            <p:nvPr/>
          </p:nvSpPr>
          <p:spPr>
            <a:xfrm>
              <a:off x="5932569" y="5656019"/>
              <a:ext cx="941798" cy="10478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baseline="30000" dirty="0"/>
                <a:t>3</a:t>
              </a:r>
              <a:r>
                <a:rPr lang="en-US" altLang="ja-JP" sz="1400" b="1" dirty="0"/>
                <a:t>He Counter (Tunnel</a:t>
              </a:r>
              <a:r>
                <a:rPr lang="en-US" altLang="ja-JP" b="1" dirty="0"/>
                <a:t>)</a:t>
              </a:r>
              <a:endParaRPr kumimoji="1" lang="ja-JP" altLang="en-US" b="1" dirty="0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ADDC412-E72B-4687-84E8-82A086B8B538}"/>
              </a:ext>
            </a:extLst>
          </p:cNvPr>
          <p:cNvSpPr txBox="1"/>
          <p:nvPr/>
        </p:nvSpPr>
        <p:spPr>
          <a:xfrm>
            <a:off x="2172235" y="2105785"/>
            <a:ext cx="228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0000"/>
                </a:solidFill>
              </a:rPr>
              <a:t>No spectrum and directional data in sub-MeV</a:t>
            </a:r>
          </a:p>
        </p:txBody>
      </p:sp>
      <p:sp>
        <p:nvSpPr>
          <p:cNvPr id="22" name="タイトル 1"/>
          <p:cNvSpPr>
            <a:spLocks noGrp="1"/>
          </p:cNvSpPr>
          <p:nvPr>
            <p:ph type="title"/>
          </p:nvPr>
        </p:nvSpPr>
        <p:spPr>
          <a:xfrm>
            <a:off x="826167" y="313788"/>
            <a:ext cx="10796754" cy="1325563"/>
          </a:xfrm>
        </p:spPr>
        <p:txBody>
          <a:bodyPr>
            <a:normAutofit/>
          </a:bodyPr>
          <a:lstStyle/>
          <a:p>
            <a:r>
              <a:rPr lang="en-US" altLang="ja-JP" dirty="0"/>
              <a:t>Environmental Neutron Measurement @LNGS</a:t>
            </a:r>
            <a:br>
              <a:rPr lang="en-US" altLang="ja-JP" dirty="0"/>
            </a:br>
            <a:endParaRPr kumimoji="1" lang="ja-JP" altLang="en-US" dirty="0"/>
          </a:p>
        </p:txBody>
      </p:sp>
      <p:graphicFrame>
        <p:nvGraphicFramePr>
          <p:cNvPr id="23" name="表 6">
            <a:extLst>
              <a:ext uri="{FF2B5EF4-FFF2-40B4-BE49-F238E27FC236}">
                <a16:creationId xmlns:a16="http://schemas.microsoft.com/office/drawing/2014/main" id="{FCB00D47-ACCC-40F4-B47A-72BA77629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106390"/>
              </p:ext>
            </p:extLst>
          </p:nvPr>
        </p:nvGraphicFramePr>
        <p:xfrm>
          <a:off x="1174617" y="4223520"/>
          <a:ext cx="9987147" cy="2407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36577">
                  <a:extLst>
                    <a:ext uri="{9D8B030D-6E8A-4147-A177-3AD203B41FA5}">
                      <a16:colId xmlns:a16="http://schemas.microsoft.com/office/drawing/2014/main" val="493041223"/>
                    </a:ext>
                  </a:extLst>
                </a:gridCol>
                <a:gridCol w="2428265">
                  <a:extLst>
                    <a:ext uri="{9D8B030D-6E8A-4147-A177-3AD203B41FA5}">
                      <a16:colId xmlns:a16="http://schemas.microsoft.com/office/drawing/2014/main" val="737885844"/>
                    </a:ext>
                  </a:extLst>
                </a:gridCol>
                <a:gridCol w="1611754">
                  <a:extLst>
                    <a:ext uri="{9D8B030D-6E8A-4147-A177-3AD203B41FA5}">
                      <a16:colId xmlns:a16="http://schemas.microsoft.com/office/drawing/2014/main" val="1211881199"/>
                    </a:ext>
                  </a:extLst>
                </a:gridCol>
                <a:gridCol w="1529318">
                  <a:extLst>
                    <a:ext uri="{9D8B030D-6E8A-4147-A177-3AD203B41FA5}">
                      <a16:colId xmlns:a16="http://schemas.microsoft.com/office/drawing/2014/main" val="1100516559"/>
                    </a:ext>
                  </a:extLst>
                </a:gridCol>
                <a:gridCol w="1781233">
                  <a:extLst>
                    <a:ext uri="{9D8B030D-6E8A-4147-A177-3AD203B41FA5}">
                      <a16:colId xmlns:a16="http://schemas.microsoft.com/office/drawing/2014/main" val="1203595439"/>
                    </a:ext>
                  </a:extLst>
                </a:gridCol>
              </a:tblGrid>
              <a:tr h="49774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Neutron Detector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Energy Range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Symbol" panose="05050102010706020507" pitchFamily="18" charset="2"/>
                        </a:rPr>
                        <a:t>g</a:t>
                      </a:r>
                      <a:r>
                        <a:rPr kumimoji="1" lang="en-US" altLang="ja-JP" sz="1600" b="1" dirty="0"/>
                        <a:t>-ray rejection power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Energy</a:t>
                      </a:r>
                      <a:r>
                        <a:rPr kumimoji="1" lang="en-US" altLang="ja-JP" sz="1600" b="1" baseline="0" dirty="0"/>
                        <a:t> Resolution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Directionality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8053369"/>
                  </a:ext>
                </a:extLst>
              </a:tr>
              <a:tr h="3311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Liquid Scintillator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1MeV </a:t>
                      </a:r>
                      <a:r>
                        <a:rPr kumimoji="1" lang="ja-JP" altLang="en-US" sz="1600" b="1" dirty="0">
                          <a:solidFill>
                            <a:srgbClr val="0070C0"/>
                          </a:solidFill>
                        </a:rPr>
                        <a:t>−</a:t>
                      </a:r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 100MeV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Bad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None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6752341"/>
                  </a:ext>
                </a:extLst>
              </a:tr>
              <a:tr h="49774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BF</a:t>
                      </a:r>
                      <a:r>
                        <a:rPr kumimoji="1" lang="ja-JP" altLang="en-US" sz="1600" b="1" dirty="0"/>
                        <a:t>₃ </a:t>
                      </a:r>
                      <a:r>
                        <a:rPr kumimoji="1" lang="en-US" altLang="ja-JP" sz="1600" b="1" dirty="0"/>
                        <a:t>,</a:t>
                      </a:r>
                      <a:r>
                        <a:rPr kumimoji="1" lang="en-US" altLang="ja-JP" sz="1600" b="1" baseline="30000" dirty="0"/>
                        <a:t>3</a:t>
                      </a:r>
                      <a:r>
                        <a:rPr kumimoji="1" lang="en-US" altLang="ja-JP" sz="1600" b="1" dirty="0"/>
                        <a:t>He</a:t>
                      </a:r>
                    </a:p>
                    <a:p>
                      <a:pPr algn="ctr"/>
                      <a:r>
                        <a:rPr kumimoji="1" lang="en-US" altLang="ja-JP" sz="1600" b="1" dirty="0"/>
                        <a:t>Proportional Counter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Thermal </a:t>
                      </a:r>
                      <a:r>
                        <a:rPr kumimoji="1" lang="ja-JP" altLang="en-US" sz="1600" b="1" dirty="0">
                          <a:solidFill>
                            <a:srgbClr val="FF0000"/>
                          </a:solidFill>
                        </a:rPr>
                        <a:t>−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 20MeV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None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None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9232244"/>
                  </a:ext>
                </a:extLst>
              </a:tr>
              <a:tr h="49774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Proton-recoil Proportional Counter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10keV </a:t>
                      </a:r>
                      <a:r>
                        <a:rPr kumimoji="1" lang="ja-JP" altLang="en-US" sz="1600" b="1" dirty="0">
                          <a:solidFill>
                            <a:srgbClr val="FF0000"/>
                          </a:solidFill>
                        </a:rPr>
                        <a:t>−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 2MeV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Bad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None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4284186"/>
                  </a:ext>
                </a:extLst>
              </a:tr>
              <a:tr h="2881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Nano Imaging Tracker (NIT)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Thermal &amp;</a:t>
                      </a:r>
                      <a:r>
                        <a:rPr kumimoji="1" lang="ja-JP" altLang="en-US" sz="16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100 keV</a:t>
                      </a:r>
                      <a:r>
                        <a:rPr kumimoji="1" lang="en-US" altLang="ja-JP" sz="16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ja-JP" altLang="en-US" sz="1600" b="1" dirty="0">
                          <a:solidFill>
                            <a:srgbClr val="FF0000"/>
                          </a:solidFill>
                        </a:rPr>
                        <a:t>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</a:rPr>
                        <a:t>Good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0769502"/>
                  </a:ext>
                </a:extLst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7864153" y="1657510"/>
            <a:ext cx="40296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u="sng" dirty="0"/>
              <a:t>H. </a:t>
            </a:r>
            <a:r>
              <a:rPr lang="en-US" altLang="ja-JP" sz="1400" u="sng" dirty="0" err="1"/>
              <a:t>Wulandari</a:t>
            </a:r>
            <a:r>
              <a:rPr lang="en-US" altLang="ja-JP" sz="1400" u="sng" dirty="0"/>
              <a:t>, et al., </a:t>
            </a:r>
            <a:r>
              <a:rPr lang="en-US" altLang="ja-JP" sz="1400" u="sng" dirty="0" err="1"/>
              <a:t>Astropart</a:t>
            </a:r>
            <a:r>
              <a:rPr lang="en-US" altLang="ja-JP" sz="1400" u="sng" dirty="0"/>
              <a:t>. Phys. </a:t>
            </a:r>
            <a:r>
              <a:rPr lang="en-US" altLang="ja-JP" sz="1400" b="1" u="sng" dirty="0"/>
              <a:t>22</a:t>
            </a:r>
            <a:r>
              <a:rPr lang="en-US" altLang="ja-JP" sz="1400" u="sng" dirty="0"/>
              <a:t> (2004) 313.</a:t>
            </a:r>
          </a:p>
          <a:p>
            <a:r>
              <a:rPr lang="en-US" altLang="ja-JP" sz="1400" u="sng" dirty="0"/>
              <a:t>A. </a:t>
            </a:r>
            <a:r>
              <a:rPr lang="en-US" altLang="ja-JP" sz="1400" u="sng" dirty="0" err="1"/>
              <a:t>Rindi</a:t>
            </a:r>
            <a:r>
              <a:rPr lang="en-US" altLang="ja-JP" sz="1400" u="sng" dirty="0"/>
              <a:t>, et al., </a:t>
            </a:r>
            <a:r>
              <a:rPr lang="en-US" altLang="ja-JP" sz="1400" u="sng" dirty="0" err="1"/>
              <a:t>Nucl</a:t>
            </a:r>
            <a:r>
              <a:rPr lang="en-US" altLang="ja-JP" sz="1400" u="sng" dirty="0"/>
              <a:t>. Inst. Meth. A, </a:t>
            </a:r>
            <a:r>
              <a:rPr lang="en-US" altLang="ja-JP" sz="1400" b="1" u="sng" dirty="0"/>
              <a:t>272</a:t>
            </a:r>
            <a:r>
              <a:rPr lang="en-US" altLang="ja-JP" sz="1400" u="sng" dirty="0"/>
              <a:t> (1988) 871.</a:t>
            </a:r>
            <a:endParaRPr lang="en-US" altLang="ja-JP" sz="1400" u="sng" dirty="0">
              <a:latin typeface="CMR9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1" name="矢印: 下 20">
            <a:extLst>
              <a:ext uri="{FF2B5EF4-FFF2-40B4-BE49-F238E27FC236}">
                <a16:creationId xmlns:a16="http://schemas.microsoft.com/office/drawing/2014/main" id="{45356D9A-A17B-4727-B019-BECA819829F0}"/>
              </a:ext>
            </a:extLst>
          </p:cNvPr>
          <p:cNvSpPr/>
          <p:nvPr/>
        </p:nvSpPr>
        <p:spPr>
          <a:xfrm rot="5400000">
            <a:off x="4324576" y="1560610"/>
            <a:ext cx="321441" cy="79476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1AFECAD3-BB06-4B77-A793-190E4E34A783}"/>
              </a:ext>
            </a:extLst>
          </p:cNvPr>
          <p:cNvCxnSpPr>
            <a:cxnSpLocks/>
          </p:cNvCxnSpPr>
          <p:nvPr/>
        </p:nvCxnSpPr>
        <p:spPr>
          <a:xfrm>
            <a:off x="4882681" y="1064361"/>
            <a:ext cx="0" cy="219600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02AD-301C-45AB-A254-C49D570093DC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9176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36" t="17561" r="53027" b="37886"/>
          <a:stretch/>
        </p:blipFill>
        <p:spPr>
          <a:xfrm>
            <a:off x="6832854" y="1690436"/>
            <a:ext cx="4703683" cy="49971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Actual Multi-prong</a:t>
            </a:r>
            <a:r>
              <a:rPr lang="ja-JP" altLang="en-US" dirty="0"/>
              <a:t> </a:t>
            </a:r>
            <a:r>
              <a:rPr lang="en-US" altLang="ja-JP" dirty="0"/>
              <a:t>Events from n-Run1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74096" y="3022809"/>
            <a:ext cx="155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Low </a:t>
            </a:r>
            <a:r>
              <a:rPr kumimoji="1" lang="en-US" altLang="ja-JP" b="1" dirty="0" err="1">
                <a:solidFill>
                  <a:srgbClr val="FF0000"/>
                </a:solidFill>
              </a:rPr>
              <a:t>dE</a:t>
            </a:r>
            <a:r>
              <a:rPr kumimoji="1" lang="en-US" altLang="ja-JP" b="1" dirty="0">
                <a:solidFill>
                  <a:srgbClr val="FF0000"/>
                </a:solidFill>
              </a:rPr>
              <a:t>/dx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(&gt; 52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7797762" y="2623096"/>
            <a:ext cx="108118" cy="33973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8308532" y="1828445"/>
            <a:ext cx="2123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1 short + 3 fragment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83927" y="1044105"/>
            <a:ext cx="4150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Th </a:t>
            </a:r>
            <a:r>
              <a:rPr lang="en-US" altLang="ja-JP" dirty="0"/>
              <a:t>S</a:t>
            </a:r>
            <a:r>
              <a:rPr kumimoji="1" lang="en-US" altLang="ja-JP" dirty="0"/>
              <a:t>tar event</a:t>
            </a:r>
          </a:p>
          <a:p>
            <a:pPr algn="ctr"/>
            <a:r>
              <a:rPr lang="en-US" altLang="ja-JP" dirty="0"/>
              <a:t>(5-prong</a:t>
            </a:r>
            <a:r>
              <a:rPr lang="ja-JP" altLang="en-US" dirty="0"/>
              <a:t> </a:t>
            </a:r>
            <a:r>
              <a:rPr lang="en-US" altLang="ja-JP" dirty="0"/>
              <a:t>α-decay from </a:t>
            </a:r>
            <a:r>
              <a:rPr lang="en-US" altLang="ja-JP" baseline="30000" dirty="0"/>
              <a:t>228</a:t>
            </a:r>
            <a:r>
              <a:rPr lang="en-US" altLang="ja-JP" dirty="0"/>
              <a:t>Th</a:t>
            </a:r>
            <a:r>
              <a:rPr lang="ja-JP" altLang="en-US" dirty="0"/>
              <a:t> </a:t>
            </a:r>
            <a:r>
              <a:rPr lang="en-US" altLang="ja-JP" dirty="0"/>
              <a:t>to </a:t>
            </a:r>
            <a:r>
              <a:rPr lang="en-US" altLang="ja-JP" baseline="30000" dirty="0"/>
              <a:t>208</a:t>
            </a:r>
            <a:r>
              <a:rPr lang="en-US" altLang="ja-JP" dirty="0"/>
              <a:t>Pb)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420710" y="1250318"/>
            <a:ext cx="368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Deep Inelastic </a:t>
            </a:r>
            <a:r>
              <a:rPr lang="en-US" altLang="ja-JP" dirty="0"/>
              <a:t>S</a:t>
            </a:r>
            <a:r>
              <a:rPr kumimoji="1" lang="en-US" altLang="ja-JP" dirty="0"/>
              <a:t>cattering by neutron</a:t>
            </a:r>
            <a:endParaRPr kumimoji="1" lang="ja-JP" altLang="en-US" dirty="0"/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665" t="34920" r="41905" b="27937"/>
          <a:stretch/>
        </p:blipFill>
        <p:spPr>
          <a:xfrm>
            <a:off x="1173639" y="1771650"/>
            <a:ext cx="4150056" cy="4904608"/>
          </a:xfrm>
          <a:prstGeom prst="rect">
            <a:avLst/>
          </a:prstGeom>
        </p:spPr>
      </p:pic>
      <p:cxnSp>
        <p:nvCxnSpPr>
          <p:cNvPr id="35" name="直線矢印コネクタ 34"/>
          <p:cNvCxnSpPr/>
          <p:nvPr/>
        </p:nvCxnSpPr>
        <p:spPr>
          <a:xfrm>
            <a:off x="1185069" y="6416639"/>
            <a:ext cx="4104000" cy="0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0BDC728-49BF-47E6-9C31-518813EB4292}"/>
              </a:ext>
            </a:extLst>
          </p:cNvPr>
          <p:cNvSpPr txBox="1"/>
          <p:nvPr/>
        </p:nvSpPr>
        <p:spPr>
          <a:xfrm>
            <a:off x="4433774" y="6047307"/>
            <a:ext cx="96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50 </a:t>
            </a:r>
            <a:r>
              <a:rPr kumimoji="1" lang="en-US" altLang="ja-JP" dirty="0" err="1">
                <a:solidFill>
                  <a:schemeClr val="bg1"/>
                </a:solidFill>
              </a:rPr>
              <a:t>μm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6832854" y="6416639"/>
            <a:ext cx="4680000" cy="0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0BDC728-49BF-47E6-9C31-518813EB4292}"/>
              </a:ext>
            </a:extLst>
          </p:cNvPr>
          <p:cNvSpPr txBox="1"/>
          <p:nvPr/>
        </p:nvSpPr>
        <p:spPr>
          <a:xfrm>
            <a:off x="7854460" y="5987018"/>
            <a:ext cx="96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70 </a:t>
            </a:r>
            <a:r>
              <a:rPr kumimoji="1" lang="en-US" altLang="ja-JP" dirty="0" err="1">
                <a:solidFill>
                  <a:schemeClr val="bg1"/>
                </a:solidFill>
              </a:rPr>
              <a:t>μm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372765" y="5895279"/>
            <a:ext cx="200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*Projection Image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9539501" y="5568447"/>
            <a:ext cx="1224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High </a:t>
            </a:r>
            <a:r>
              <a:rPr lang="en-US" altLang="ja-JP" b="1" dirty="0" err="1">
                <a:solidFill>
                  <a:srgbClr val="FF0000"/>
                </a:solidFill>
              </a:rPr>
              <a:t>dE</a:t>
            </a:r>
            <a:r>
              <a:rPr lang="en-US" altLang="ja-JP" b="1" dirty="0">
                <a:solidFill>
                  <a:srgbClr val="FF0000"/>
                </a:solidFill>
              </a:rPr>
              <a:t>/dx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(46.7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007937" y="3810222"/>
            <a:ext cx="106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Short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(4.2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9377749" y="2519044"/>
            <a:ext cx="1270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High </a:t>
            </a:r>
            <a:r>
              <a:rPr lang="en-US" altLang="ja-JP" b="1" dirty="0" err="1">
                <a:solidFill>
                  <a:srgbClr val="FF0000"/>
                </a:solidFill>
              </a:rPr>
              <a:t>dE</a:t>
            </a:r>
            <a:r>
              <a:rPr lang="en-US" altLang="ja-JP" b="1" dirty="0">
                <a:solidFill>
                  <a:srgbClr val="FF0000"/>
                </a:solidFill>
              </a:rPr>
              <a:t>/dx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(16.3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51" name="直線矢印コネクタ 50"/>
          <p:cNvCxnSpPr/>
          <p:nvPr/>
        </p:nvCxnSpPr>
        <p:spPr>
          <a:xfrm flipV="1">
            <a:off x="9889403" y="3880872"/>
            <a:ext cx="289863" cy="11964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>
            <a:off x="10516849" y="2961743"/>
            <a:ext cx="240007" cy="26070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flipV="1">
            <a:off x="10582807" y="5309256"/>
            <a:ext cx="326583" cy="29470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1263468" y="2091558"/>
            <a:ext cx="1556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25.0</a:t>
            </a:r>
            <a:r>
              <a:rPr kumimoji="1"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 dirty="0">
                <a:solidFill>
                  <a:srgbClr val="FF0000"/>
                </a:solidFill>
              </a:rPr>
              <a:t>m</a:t>
            </a:r>
          </a:p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(5.41MeV)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228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Th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711749" y="4819922"/>
            <a:ext cx="1556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27.7</a:t>
            </a:r>
            <a:r>
              <a:rPr kumimoji="1"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 dirty="0">
                <a:solidFill>
                  <a:srgbClr val="FF0000"/>
                </a:solidFill>
              </a:rPr>
              <a:t>m (</a:t>
            </a:r>
            <a:r>
              <a:rPr lang="en-US" altLang="ja-JP" b="1" dirty="0">
                <a:solidFill>
                  <a:srgbClr val="FF0000"/>
                </a:solidFill>
              </a:rPr>
              <a:t>5.80</a:t>
            </a:r>
            <a:r>
              <a:rPr kumimoji="1" lang="en-US" altLang="ja-JP" b="1" dirty="0">
                <a:solidFill>
                  <a:srgbClr val="FF0000"/>
                </a:solidFill>
              </a:rPr>
              <a:t>MeV)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224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Ra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990902" y="4223954"/>
            <a:ext cx="1556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30.8</a:t>
            </a:r>
            <a:r>
              <a:rPr kumimoji="1"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 dirty="0">
                <a:solidFill>
                  <a:srgbClr val="FF0000"/>
                </a:solidFill>
              </a:rPr>
              <a:t>m </a:t>
            </a:r>
            <a:r>
              <a:rPr lang="en-US" altLang="ja-JP" b="1" dirty="0">
                <a:solidFill>
                  <a:srgbClr val="FF0000"/>
                </a:solidFill>
              </a:rPr>
              <a:t>(6.22</a:t>
            </a:r>
            <a:r>
              <a:rPr kumimoji="1" lang="en-US" altLang="ja-JP" b="1" dirty="0">
                <a:solidFill>
                  <a:srgbClr val="FF0000"/>
                </a:solidFill>
              </a:rPr>
              <a:t>MeV)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220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Rn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732530" y="3135202"/>
            <a:ext cx="1556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35.2</a:t>
            </a:r>
            <a:r>
              <a:rPr kumimoji="1"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 dirty="0">
                <a:solidFill>
                  <a:srgbClr val="FF0000"/>
                </a:solidFill>
              </a:rPr>
              <a:t>m (</a:t>
            </a:r>
            <a:r>
              <a:rPr lang="en-US" altLang="ja-JP" b="1" dirty="0">
                <a:solidFill>
                  <a:srgbClr val="FF0000"/>
                </a:solidFill>
              </a:rPr>
              <a:t>6.80</a:t>
            </a:r>
            <a:r>
              <a:rPr kumimoji="1" lang="en-US" altLang="ja-JP" b="1" dirty="0">
                <a:solidFill>
                  <a:srgbClr val="FF0000"/>
                </a:solidFill>
              </a:rPr>
              <a:t>MeV)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210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Po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581400" y="1823456"/>
            <a:ext cx="1556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29.6</a:t>
            </a:r>
            <a:r>
              <a:rPr kumimoji="1"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 dirty="0">
                <a:solidFill>
                  <a:srgbClr val="FF0000"/>
                </a:solidFill>
              </a:rPr>
              <a:t>m (</a:t>
            </a:r>
            <a:r>
              <a:rPr lang="en-US" altLang="ja-JP" b="1" dirty="0">
                <a:solidFill>
                  <a:srgbClr val="FF0000"/>
                </a:solidFill>
              </a:rPr>
              <a:t>6.06</a:t>
            </a:r>
            <a:r>
              <a:rPr kumimoji="1" lang="en-US" altLang="ja-JP" b="1" dirty="0">
                <a:solidFill>
                  <a:srgbClr val="FF0000"/>
                </a:solidFill>
              </a:rPr>
              <a:t>MeV)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212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Bi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5" name="スライド番号プレースホルダー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152F-02D1-4912-B8EE-9F3988EDEF9E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75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Analysis flow (n-Run2)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54642"/>
            <a:ext cx="10515600" cy="4922321"/>
          </a:xfrm>
        </p:spPr>
        <p:txBody>
          <a:bodyPr/>
          <a:lstStyle/>
          <a:p>
            <a:r>
              <a:rPr lang="en-US" altLang="ja-JP" dirty="0"/>
              <a:t>Chain tracking (2um) </a:t>
            </a:r>
            <a:r>
              <a:rPr lang="en-US" altLang="ja-JP" dirty="0">
                <a:sym typeface="Wingdings" panose="05000000000000000000" pitchFamily="2" charset="2"/>
              </a:rPr>
              <a:t> CNN (2um)  Manual check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CNN training sample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Signal</a:t>
            </a:r>
          </a:p>
          <a:p>
            <a:pPr lvl="3"/>
            <a:r>
              <a:rPr lang="en-US" altLang="ja-JP" dirty="0">
                <a:sym typeface="Wingdings" panose="05000000000000000000" pitchFamily="2" charset="2"/>
              </a:rPr>
              <a:t>AIST 880keV neutron @ -26 deg. (EGS012 wash4)</a:t>
            </a:r>
          </a:p>
          <a:p>
            <a:pPr lvl="3"/>
            <a:r>
              <a:rPr lang="en-US" altLang="ja-JP" dirty="0">
                <a:sym typeface="Wingdings" panose="05000000000000000000" pitchFamily="2" charset="2"/>
              </a:rPr>
              <a:t>n-Run2 2 month signal @ -15 deg. (EGS016)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Noise</a:t>
            </a:r>
          </a:p>
          <a:p>
            <a:pPr lvl="3"/>
            <a:r>
              <a:rPr lang="en-US" altLang="ja-JP" dirty="0">
                <a:sym typeface="Wingdings" panose="05000000000000000000" pitchFamily="2" charset="2"/>
              </a:rPr>
              <a:t>n-Run2 2 month noise @ -15 deg. (EGS016)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3" r="6800"/>
          <a:stretch/>
        </p:blipFill>
        <p:spPr>
          <a:xfrm>
            <a:off x="3639874" y="3763926"/>
            <a:ext cx="3124362" cy="309407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1" r="7623"/>
          <a:stretch/>
        </p:blipFill>
        <p:spPr>
          <a:xfrm>
            <a:off x="1" y="3763926"/>
            <a:ext cx="3175118" cy="309407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97" y="2205069"/>
            <a:ext cx="4481517" cy="448151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378456" y="1994784"/>
            <a:ext cx="3179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Effect of CNN cut to n-Run2 range distribution</a:t>
            </a:r>
          </a:p>
        </p:txBody>
      </p:sp>
      <p:cxnSp>
        <p:nvCxnSpPr>
          <p:cNvPr id="10" name="直線コネクタ 9"/>
          <p:cNvCxnSpPr/>
          <p:nvPr/>
        </p:nvCxnSpPr>
        <p:spPr>
          <a:xfrm flipH="1" flipV="1">
            <a:off x="4205824" y="3893034"/>
            <a:ext cx="0" cy="2592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H="1" flipV="1">
            <a:off x="711818" y="3848986"/>
            <a:ext cx="0" cy="262800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31169" y="3848986"/>
            <a:ext cx="129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Applied cut</a:t>
            </a:r>
            <a:endParaRPr kumimoji="1" lang="ja-JP" altLang="en-US" dirty="0"/>
          </a:p>
        </p:txBody>
      </p:sp>
      <p:sp>
        <p:nvSpPr>
          <p:cNvPr id="13" name="右矢印 12"/>
          <p:cNvSpPr/>
          <p:nvPr/>
        </p:nvSpPr>
        <p:spPr>
          <a:xfrm>
            <a:off x="709909" y="4199764"/>
            <a:ext cx="539656" cy="41467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27393" y="6355349"/>
            <a:ext cx="12546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Range (um)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205824" y="5296660"/>
            <a:ext cx="2197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95% noise rejection</a:t>
            </a:r>
          </a:p>
          <a:p>
            <a:r>
              <a:rPr lang="en-US" altLang="ja-JP" b="1" dirty="0"/>
              <a:t>with 99% efficiency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7028818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Classification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325" y="3118588"/>
            <a:ext cx="1607232" cy="17725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011" y="3124668"/>
            <a:ext cx="1608481" cy="176642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321" y="3118588"/>
            <a:ext cx="1621929" cy="178957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325" y="5006591"/>
            <a:ext cx="7016015" cy="176329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6"/>
          <a:srcRect l="26448" t="26246" r="30526" b="33754"/>
          <a:stretch/>
        </p:blipFill>
        <p:spPr>
          <a:xfrm>
            <a:off x="809324" y="1212786"/>
            <a:ext cx="3423555" cy="179029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6321" y="1203161"/>
            <a:ext cx="1621929" cy="179044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9080" y="1203162"/>
            <a:ext cx="1598534" cy="179992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34451" y="1212786"/>
            <a:ext cx="1610795" cy="1822186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9645246" y="1674798"/>
            <a:ext cx="205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Signal</a:t>
            </a:r>
          </a:p>
          <a:p>
            <a:pPr algn="ctr"/>
            <a:r>
              <a:rPr kumimoji="1" lang="en-US" altLang="ja-JP" dirty="0"/>
              <a:t>(R &gt;=</a:t>
            </a:r>
            <a:r>
              <a:rPr kumimoji="1" lang="ja-JP" altLang="en-US" dirty="0"/>
              <a:t> </a:t>
            </a:r>
            <a:r>
              <a:rPr kumimoji="1" lang="en-US" altLang="ja-JP" dirty="0"/>
              <a:t>3.5</a:t>
            </a:r>
            <a:r>
              <a:rPr kumimoji="1" lang="ja-JP" altLang="en-US" dirty="0"/>
              <a:t>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m)</a:t>
            </a:r>
            <a:endParaRPr kumimoji="1" lang="ja-JP" altLang="en-US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0803" y="3118588"/>
            <a:ext cx="1584538" cy="177584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34451" y="5006591"/>
            <a:ext cx="1542687" cy="172700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36373" y="3129042"/>
            <a:ext cx="1608873" cy="1783479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9645246" y="3681672"/>
            <a:ext cx="205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Signal</a:t>
            </a:r>
          </a:p>
          <a:p>
            <a:pPr algn="ctr"/>
            <a:r>
              <a:rPr kumimoji="1" lang="en-US" altLang="ja-JP" dirty="0"/>
              <a:t>(1 &lt;= R &lt; 3.5</a:t>
            </a:r>
            <a:r>
              <a:rPr kumimoji="1" lang="ja-JP" altLang="en-US" dirty="0"/>
              <a:t>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m)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645245" y="5465151"/>
            <a:ext cx="205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Noise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05575" y="718328"/>
            <a:ext cx="1219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27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</a:t>
            </a:r>
            <a:endParaRPr kumimoji="1"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6240803" y="1087660"/>
            <a:ext cx="15845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4403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1st Surface Run</a:t>
            </a:r>
            <a:r>
              <a:rPr lang="ja-JP" altLang="en-US" dirty="0"/>
              <a:t> </a:t>
            </a:r>
            <a:r>
              <a:rPr lang="en-US" altLang="ja-JP" dirty="0"/>
              <a:t>(n-Run1) for Environmental Neutron Measurement</a:t>
            </a:r>
            <a:r>
              <a:rPr lang="ja-JP" altLang="en-US" dirty="0"/>
              <a:t> </a:t>
            </a:r>
            <a:r>
              <a:rPr lang="en-US" altLang="ja-JP" dirty="0"/>
              <a:t>@ LNGS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72055" y="1825578"/>
            <a:ext cx="60100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/>
              <a:t>Motivation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Demonstration of spectrum measurement for environmental neutron and CR-DM search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There is no detailed data in the sub-MeV region even on the surface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18283" y="6270382"/>
            <a:ext cx="771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 Recoil protons are accumulated </a:t>
            </a:r>
            <a:r>
              <a:rPr lang="en-US" altLang="ja-JP" i="1" dirty="0"/>
              <a:t>O</a:t>
            </a:r>
            <a:r>
              <a:rPr lang="en-US" altLang="ja-JP" dirty="0"/>
              <a:t>(2) events /(g month) on the surface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33</a:t>
            </a:fld>
            <a:endParaRPr kumimoji="1" lang="ja-JP" altLang="en-US"/>
          </a:p>
        </p:txBody>
      </p:sp>
      <p:pic>
        <p:nvPicPr>
          <p:cNvPr id="9" name="図 8" descr="芝生の上にある消火栓&#10;&#10;低い精度で自動的に生成された説明">
            <a:extLst>
              <a:ext uri="{FF2B5EF4-FFF2-40B4-BE49-F238E27FC236}">
                <a16:creationId xmlns:a16="http://schemas.microsoft.com/office/drawing/2014/main" id="{4DA3260C-884A-444B-85B0-0204CCF1A1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3541" r="5940" b="6850"/>
          <a:stretch/>
        </p:blipFill>
        <p:spPr>
          <a:xfrm>
            <a:off x="478119" y="3854989"/>
            <a:ext cx="2916057" cy="2172041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3E1EAEE-6E5C-45AB-9C19-4788E1334244}"/>
              </a:ext>
            </a:extLst>
          </p:cNvPr>
          <p:cNvSpPr/>
          <p:nvPr/>
        </p:nvSpPr>
        <p:spPr>
          <a:xfrm>
            <a:off x="4089446" y="3847791"/>
            <a:ext cx="193585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ea typeface="HG明朝E" panose="02020909000000000000" pitchFamily="17" charset="-128"/>
              </a:rPr>
              <a:t>Refrigerator Box</a:t>
            </a:r>
            <a:endParaRPr kumimoji="1" lang="en-US" altLang="ja-JP" sz="2000" dirty="0">
              <a:ea typeface="HG明朝E" panose="02020909000000000000" pitchFamily="17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559784" y="4218612"/>
            <a:ext cx="2950019" cy="1741488"/>
            <a:chOff x="9100425" y="1543714"/>
            <a:chExt cx="2950019" cy="1741488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F6F891DC-CD62-410E-9556-A9929CF1EEE5}"/>
                </a:ext>
              </a:extLst>
            </p:cNvPr>
            <p:cNvSpPr/>
            <p:nvPr/>
          </p:nvSpPr>
          <p:spPr>
            <a:xfrm rot="16200000">
              <a:off x="10082748" y="1908901"/>
              <a:ext cx="832619" cy="1992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四角形: 角を丸くする 29">
              <a:extLst>
                <a:ext uri="{FF2B5EF4-FFF2-40B4-BE49-F238E27FC236}">
                  <a16:creationId xmlns:a16="http://schemas.microsoft.com/office/drawing/2014/main" id="{1342E326-0AE4-47D0-B4F9-FC5D20CF2CB1}"/>
                </a:ext>
              </a:extLst>
            </p:cNvPr>
            <p:cNvSpPr/>
            <p:nvPr/>
          </p:nvSpPr>
          <p:spPr>
            <a:xfrm>
              <a:off x="9100425" y="1594318"/>
              <a:ext cx="2950019" cy="1690884"/>
            </a:xfrm>
            <a:prstGeom prst="roundRect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350" b="1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32074B1-FD19-489F-874F-C02A54632A2A}"/>
                </a:ext>
              </a:extLst>
            </p:cNvPr>
            <p:cNvSpPr/>
            <p:nvPr/>
          </p:nvSpPr>
          <p:spPr>
            <a:xfrm>
              <a:off x="9193816" y="1706018"/>
              <a:ext cx="1059396" cy="6896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</a:rPr>
                <a:t>Sample2</a:t>
              </a:r>
              <a:endParaRPr kumimoji="1" lang="en-US" altLang="ja-JP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角丸四角形 16">
              <a:extLst>
                <a:ext uri="{FF2B5EF4-FFF2-40B4-BE49-F238E27FC236}">
                  <a16:creationId xmlns:a16="http://schemas.microsoft.com/office/drawing/2014/main" id="{8739E6B4-BC52-4416-89E8-DF2441CDF531}"/>
                </a:ext>
              </a:extLst>
            </p:cNvPr>
            <p:cNvSpPr/>
            <p:nvPr/>
          </p:nvSpPr>
          <p:spPr>
            <a:xfrm rot="16200000">
              <a:off x="10981026" y="2090846"/>
              <a:ext cx="1423262" cy="597836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b="1" dirty="0"/>
                <a:t>Compressor</a:t>
              </a:r>
              <a:endParaRPr kumimoji="1" lang="ja-JP" altLang="en-US" b="1" dirty="0"/>
            </a:p>
          </p:txBody>
        </p: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BAAC9B83-981A-4166-BA2E-6BF60E930DC3}"/>
                </a:ext>
              </a:extLst>
            </p:cNvPr>
            <p:cNvCxnSpPr/>
            <p:nvPr/>
          </p:nvCxnSpPr>
          <p:spPr>
            <a:xfrm>
              <a:off x="11342212" y="1563886"/>
              <a:ext cx="0" cy="1606483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9BFCEE8-DC4C-40C3-962D-F3E1816DA977}"/>
                </a:ext>
              </a:extLst>
            </p:cNvPr>
            <p:cNvSpPr/>
            <p:nvPr/>
          </p:nvSpPr>
          <p:spPr>
            <a:xfrm>
              <a:off x="9527614" y="1543714"/>
              <a:ext cx="64321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>
                  <a:ea typeface="HG丸ｺﾞｼｯｸM-PRO" panose="020F0600000000000000" pitchFamily="50" charset="-128"/>
                </a:rPr>
                <a:t>12cm</a:t>
              </a: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B7411F11-20EB-4CAB-A32E-FB1923F2A3E9}"/>
                </a:ext>
              </a:extLst>
            </p:cNvPr>
            <p:cNvCxnSpPr>
              <a:cxnSpLocks/>
            </p:cNvCxnSpPr>
            <p:nvPr/>
          </p:nvCxnSpPr>
          <p:spPr>
            <a:xfrm>
              <a:off x="9217708" y="1770985"/>
              <a:ext cx="1044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四角形: 角を丸くする 29">
              <a:extLst>
                <a:ext uri="{FF2B5EF4-FFF2-40B4-BE49-F238E27FC236}">
                  <a16:creationId xmlns:a16="http://schemas.microsoft.com/office/drawing/2014/main" id="{2CA2CDE6-D9C2-4A2E-A7CD-D1AB4F6A3C6F}"/>
                </a:ext>
              </a:extLst>
            </p:cNvPr>
            <p:cNvSpPr/>
            <p:nvPr/>
          </p:nvSpPr>
          <p:spPr>
            <a:xfrm>
              <a:off x="10649505" y="1637711"/>
              <a:ext cx="655897" cy="787122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7682B54-D927-4F9F-A761-F2791190628D}"/>
                </a:ext>
              </a:extLst>
            </p:cNvPr>
            <p:cNvSpPr/>
            <p:nvPr/>
          </p:nvSpPr>
          <p:spPr>
            <a:xfrm>
              <a:off x="10566945" y="1773210"/>
              <a:ext cx="832087" cy="52322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 dirty="0"/>
                <a:t>Thermal</a:t>
              </a:r>
            </a:p>
            <a:p>
              <a:pPr algn="ctr"/>
              <a:r>
                <a:rPr lang="en-US" altLang="ja-JP" sz="1400" dirty="0"/>
                <a:t>Insulator</a:t>
              </a:r>
              <a:endParaRPr lang="ja-JP" altLang="en-US" sz="1400" dirty="0"/>
            </a:p>
          </p:txBody>
        </p: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B7411F11-20EB-4CAB-A32E-FB1923F2A3E9}"/>
                </a:ext>
              </a:extLst>
            </p:cNvPr>
            <p:cNvCxnSpPr>
              <a:cxnSpLocks/>
            </p:cNvCxnSpPr>
            <p:nvPr/>
          </p:nvCxnSpPr>
          <p:spPr>
            <a:xfrm>
              <a:off x="10196301" y="1706018"/>
              <a:ext cx="0" cy="684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99BFCEE8-DC4C-40C3-962D-F3E1816DA977}"/>
                </a:ext>
              </a:extLst>
            </p:cNvPr>
            <p:cNvSpPr/>
            <p:nvPr/>
          </p:nvSpPr>
          <p:spPr>
            <a:xfrm rot="5400000">
              <a:off x="9995128" y="1989833"/>
              <a:ext cx="64321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>
                  <a:ea typeface="HG丸ｺﾞｼｯｸM-PRO" panose="020F0600000000000000" pitchFamily="50" charset="-128"/>
                </a:rPr>
                <a:t>10cm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A32074B1-FD19-489F-874F-C02A54632A2A}"/>
                </a:ext>
              </a:extLst>
            </p:cNvPr>
            <p:cNvSpPr/>
            <p:nvPr/>
          </p:nvSpPr>
          <p:spPr>
            <a:xfrm>
              <a:off x="10260924" y="2457197"/>
              <a:ext cx="1060839" cy="6896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en-US" altLang="ja-JP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32074B1-FD19-489F-874F-C02A54632A2A}"/>
                </a:ext>
              </a:extLst>
            </p:cNvPr>
            <p:cNvSpPr/>
            <p:nvPr/>
          </p:nvSpPr>
          <p:spPr>
            <a:xfrm>
              <a:off x="9182929" y="2457197"/>
              <a:ext cx="1060839" cy="68964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</a:rPr>
                <a:t>Sample1</a:t>
              </a:r>
              <a:endParaRPr kumimoji="1" lang="en-US" altLang="ja-JP" sz="20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直線矢印コネクタ 41"/>
          <p:cNvCxnSpPr>
            <a:stCxn id="14" idx="1"/>
          </p:cNvCxnSpPr>
          <p:nvPr/>
        </p:nvCxnSpPr>
        <p:spPr>
          <a:xfrm flipH="1">
            <a:off x="2144673" y="5114658"/>
            <a:ext cx="1415111" cy="155672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8919299" y="1564708"/>
            <a:ext cx="1713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n-Run1</a:t>
            </a:r>
            <a:r>
              <a:rPr kumimoji="1" lang="en-US" altLang="ja-JP" dirty="0"/>
              <a:t> Setup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7D5F2-244C-4397-B401-C20AB853EDC4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/>
          <a:srcRect t="5824"/>
          <a:stretch/>
        </p:blipFill>
        <p:spPr>
          <a:xfrm>
            <a:off x="7205073" y="1923726"/>
            <a:ext cx="4761949" cy="420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365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20" y="1798604"/>
            <a:ext cx="5641431" cy="404317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62" y="1646258"/>
            <a:ext cx="5687085" cy="406933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Single-prong Analysis</a:t>
            </a:r>
            <a:r>
              <a:rPr kumimoji="1" lang="en-US" altLang="ja-JP" dirty="0"/>
              <a:t> Result (n-Run1)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34</a:t>
            </a:fld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0871" y="1459855"/>
            <a:ext cx="522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Range s</a:t>
            </a:r>
            <a:r>
              <a:rPr lang="en-US" altLang="ja-JP" sz="2400" dirty="0"/>
              <a:t>pectrum of Single-prong signal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79298" y="4029410"/>
            <a:ext cx="375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0.25 &lt; </a:t>
            </a:r>
            <a:r>
              <a:rPr kumimoji="1" lang="en-US" altLang="ja-JP" b="1" dirty="0" err="1">
                <a:solidFill>
                  <a:srgbClr val="FF0000"/>
                </a:solidFill>
                <a:sym typeface="Wingdings" panose="05000000000000000000" pitchFamily="2" charset="2"/>
              </a:rPr>
              <a:t>En</a:t>
            </a:r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 &lt; 10 MeV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ja-JP" b="1" dirty="0">
                <a:solidFill>
                  <a:srgbClr val="FF0000"/>
                </a:solidFill>
              </a:rPr>
              <a:t>9.0 x 10</a:t>
            </a:r>
            <a:r>
              <a:rPr lang="en-US" altLang="ja-JP" b="1" baseline="30000" dirty="0">
                <a:solidFill>
                  <a:srgbClr val="FF0000"/>
                </a:solidFill>
              </a:rPr>
              <a:t>-3</a:t>
            </a:r>
            <a:r>
              <a:rPr lang="en-US" altLang="ja-JP" b="1" dirty="0">
                <a:solidFill>
                  <a:srgbClr val="FF0000"/>
                </a:solidFill>
              </a:rPr>
              <a:t> cm</a:t>
            </a:r>
            <a:r>
              <a:rPr lang="en-US" altLang="ja-JP" b="1" baseline="30000" dirty="0">
                <a:solidFill>
                  <a:srgbClr val="FF0000"/>
                </a:solidFill>
              </a:rPr>
              <a:t>-2</a:t>
            </a:r>
            <a:r>
              <a:rPr lang="en-US" altLang="ja-JP" b="1" dirty="0">
                <a:solidFill>
                  <a:srgbClr val="FF0000"/>
                </a:solidFill>
              </a:rPr>
              <a:t> s</a:t>
            </a:r>
            <a:r>
              <a:rPr lang="en-US" altLang="ja-JP" b="1" baseline="30000" dirty="0">
                <a:solidFill>
                  <a:srgbClr val="FF0000"/>
                </a:solidFill>
              </a:rPr>
              <a:t>-1</a:t>
            </a:r>
            <a:r>
              <a:rPr lang="en-US" altLang="ja-JP" b="1" dirty="0">
                <a:solidFill>
                  <a:srgbClr val="FF0000"/>
                </a:solidFill>
              </a:rPr>
              <a:t> @ LNGS surface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440244" y="5853722"/>
            <a:ext cx="537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Assumed neutron spectrum expected by PARMA model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6862057" y="6159173"/>
            <a:ext cx="3020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/>
              <a:t>T. Sato, PLOS ONE </a:t>
            </a:r>
            <a:r>
              <a:rPr lang="en-US" altLang="ja-JP" sz="1400" b="1" u="sng" dirty="0"/>
              <a:t>10</a:t>
            </a:r>
            <a:r>
              <a:rPr lang="en-US" altLang="ja-JP" sz="1400" u="sng" dirty="0"/>
              <a:t>, e0144679 (2015)</a:t>
            </a:r>
          </a:p>
          <a:p>
            <a:r>
              <a:rPr lang="en-US" altLang="ja-JP" sz="1400" u="sng" dirty="0"/>
              <a:t>T. Sato, PLOS ONE </a:t>
            </a:r>
            <a:r>
              <a:rPr lang="en-US" altLang="ja-JP" sz="1400" b="1" u="sng" dirty="0"/>
              <a:t>11</a:t>
            </a:r>
            <a:r>
              <a:rPr lang="en-US" altLang="ja-JP" sz="1400" u="sng" dirty="0"/>
              <a:t>, e0160390 (2016)</a:t>
            </a:r>
            <a:endParaRPr lang="ja-JP" altLang="en-US" sz="1400" u="sng" dirty="0"/>
          </a:p>
        </p:txBody>
      </p:sp>
      <p:sp>
        <p:nvSpPr>
          <p:cNvPr id="8" name="正方形/長方形 7"/>
          <p:cNvSpPr/>
          <p:nvPr/>
        </p:nvSpPr>
        <p:spPr>
          <a:xfrm>
            <a:off x="1057664" y="5732224"/>
            <a:ext cx="48725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2000" b="1" dirty="0">
                <a:solidFill>
                  <a:srgbClr val="FF0000"/>
                </a:solidFill>
              </a:rPr>
              <a:t>O</a:t>
            </a:r>
            <a:r>
              <a:rPr lang="ja-JP" altLang="en-US" sz="2000" b="1" dirty="0">
                <a:solidFill>
                  <a:srgbClr val="FF0000"/>
                </a:solidFill>
              </a:rPr>
              <a:t>bserved signal increase consistent with environmental neutron signal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840524" y="127567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2000" dirty="0"/>
              <a:t>Detectable neutron spectrum with </a:t>
            </a:r>
            <a:r>
              <a:rPr lang="en-US" altLang="ja-JP" sz="2000" dirty="0">
                <a:solidFill>
                  <a:srgbClr val="FF0000"/>
                </a:solidFill>
              </a:rPr>
              <a:t>2 &lt; R &lt; 14 </a:t>
            </a:r>
            <a:r>
              <a:rPr lang="en-US" altLang="ja-JP" sz="20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2000" dirty="0">
                <a:solidFill>
                  <a:srgbClr val="FF0000"/>
                </a:solidFill>
              </a:rPr>
              <a:t>m</a:t>
            </a:r>
          </a:p>
          <a:p>
            <a:pPr algn="ctr"/>
            <a:r>
              <a:rPr lang="en-US" altLang="ja-JP" sz="2000" dirty="0"/>
              <a:t>(0.25 &lt; Ep &lt; 1 MeV)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D580-F47B-494D-8491-16E551F1E872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76160" y="3257789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baseline="30000" dirty="0"/>
              <a:t>14</a:t>
            </a:r>
            <a:r>
              <a:rPr lang="en-US" altLang="ja-JP" b="1" dirty="0"/>
              <a:t>N(n p)</a:t>
            </a:r>
            <a:r>
              <a:rPr lang="en-US" altLang="ja-JP" b="1" baseline="30000" dirty="0"/>
              <a:t>14</a:t>
            </a:r>
            <a:r>
              <a:rPr lang="en-US" altLang="ja-JP" b="1" dirty="0"/>
              <a:t>C reaction</a:t>
            </a:r>
          </a:p>
          <a:p>
            <a:pPr algn="ctr"/>
            <a:r>
              <a:rPr lang="en-US" altLang="ja-JP" b="1" dirty="0"/>
              <a:t>(Q = 0.62 MeV)</a:t>
            </a:r>
            <a:endParaRPr kumimoji="1" lang="en-US" altLang="ja-JP" b="1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7284720" y="3921760"/>
            <a:ext cx="497840" cy="9448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7050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234" y="2950860"/>
            <a:ext cx="4827205" cy="345405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46" y="1595445"/>
            <a:ext cx="6470464" cy="462986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Simulation for Surface LNGS-run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85702" y="1277369"/>
            <a:ext cx="4795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/>
              <a:t>Zenith angular dependency of neutron spectra expected by PARMA model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24705" y="4782211"/>
            <a:ext cx="380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000" b="1" dirty="0" err="1"/>
              <a:t>En</a:t>
            </a:r>
            <a:r>
              <a:rPr lang="en-US" altLang="ja-JP" sz="2000" b="1" dirty="0"/>
              <a:t> &gt; a few MeV is anisotropic</a:t>
            </a:r>
            <a:endParaRPr kumimoji="1" lang="ja-JP" altLang="en-US" sz="20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77645" y="2426140"/>
            <a:ext cx="3782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000" b="1" dirty="0" err="1"/>
              <a:t>En</a:t>
            </a:r>
            <a:r>
              <a:rPr lang="en-US" altLang="ja-JP" sz="2000" b="1" dirty="0"/>
              <a:t> &lt; 1MeV is almost isotropic</a:t>
            </a:r>
            <a:endParaRPr kumimoji="1" lang="ja-JP" altLang="en-US" sz="20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10151529" y="3418049"/>
            <a:ext cx="0" cy="72000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10151530" y="3546854"/>
            <a:ext cx="1330286" cy="366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Anisotropy</a:t>
            </a:r>
            <a:endParaRPr kumimoji="1" lang="ja-JP" altLang="en-US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8409613" y="385053"/>
            <a:ext cx="3472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u="sng" dirty="0"/>
              <a:t>T. Sato, PLOS ONE </a:t>
            </a:r>
            <a:r>
              <a:rPr lang="en-US" altLang="ja-JP" sz="1600" b="1" u="sng" dirty="0"/>
              <a:t>10</a:t>
            </a:r>
            <a:r>
              <a:rPr lang="en-US" altLang="ja-JP" sz="1600" u="sng" dirty="0"/>
              <a:t>, e0144679 (2015)</a:t>
            </a:r>
          </a:p>
          <a:p>
            <a:r>
              <a:rPr lang="en-US" altLang="ja-JP" sz="1600" u="sng" dirty="0"/>
              <a:t>T. Sato, PLOS ONE </a:t>
            </a:r>
            <a:r>
              <a:rPr lang="en-US" altLang="ja-JP" sz="1600" b="1" u="sng" dirty="0"/>
              <a:t>11</a:t>
            </a:r>
            <a:r>
              <a:rPr lang="en-US" altLang="ja-JP" sz="1600" u="sng" dirty="0"/>
              <a:t>, e0160390 (2016)</a:t>
            </a:r>
            <a:endParaRPr lang="ja-JP" altLang="en-US" sz="1600" u="sng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20837" y="1273709"/>
            <a:ext cx="465770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u="sng" dirty="0"/>
              <a:t>Conditions for PARMA model</a:t>
            </a:r>
            <a:endParaRPr kumimoji="1" lang="en-US" altLang="ja-JP" dirty="0"/>
          </a:p>
          <a:p>
            <a:r>
              <a:rPr kumimoji="1" lang="en-US" altLang="ja-JP" dirty="0"/>
              <a:t>Altitude : 1400 </a:t>
            </a:r>
            <a:r>
              <a:rPr kumimoji="1" lang="en-US" altLang="ja-JP" dirty="0" err="1"/>
              <a:t>m.s.l</a:t>
            </a:r>
            <a:r>
              <a:rPr kumimoji="1" lang="en-US" altLang="ja-JP" dirty="0"/>
              <a:t>.     </a:t>
            </a:r>
            <a:r>
              <a:rPr lang="en-US" altLang="ja-JP" dirty="0"/>
              <a:t>Date : 1 Dec. 2021</a:t>
            </a:r>
          </a:p>
          <a:p>
            <a:r>
              <a:rPr lang="en-US" altLang="ja-JP" dirty="0"/>
              <a:t>Latitude : 42.5 </a:t>
            </a:r>
            <a:r>
              <a:rPr lang="en-US" altLang="ja-JP" dirty="0" err="1"/>
              <a:t>deg</a:t>
            </a:r>
            <a:r>
              <a:rPr lang="en-US" altLang="ja-JP" dirty="0"/>
              <a:t>         Longitude : 13.6 </a:t>
            </a:r>
            <a:r>
              <a:rPr lang="en-US" altLang="ja-JP" dirty="0" err="1"/>
              <a:t>deg</a:t>
            </a:r>
            <a:endParaRPr lang="en-US" altLang="ja-JP" dirty="0"/>
          </a:p>
          <a:p>
            <a:r>
              <a:rPr kumimoji="1" lang="en-US" altLang="ja-JP" dirty="0"/>
              <a:t>Surrounding environment : Ground</a:t>
            </a:r>
          </a:p>
          <a:p>
            <a:r>
              <a:rPr kumimoji="1" lang="en-US" altLang="ja-JP" dirty="0"/>
              <a:t>Water fraction in ground : 20%</a:t>
            </a:r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45870" y="2897803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Zenith Angle</a:t>
            </a:r>
            <a:endParaRPr kumimoji="1" lang="ja-JP" altLang="en-US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B9FC-0D05-4EA7-B377-98BC9251CD2E}" type="datetime1">
              <a:rPr kumimoji="1" lang="ja-JP" altLang="en-US" smtClean="0"/>
              <a:t>2023/12/14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5985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84" y="1591059"/>
            <a:ext cx="5712271" cy="388729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Expected Result from Next Run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89E5D3B-3E8A-4091-94D2-5EE6E490396D}"/>
              </a:ext>
            </a:extLst>
          </p:cNvPr>
          <p:cNvSpPr/>
          <p:nvPr/>
        </p:nvSpPr>
        <p:spPr>
          <a:xfrm>
            <a:off x="1033610" y="1332362"/>
            <a:ext cx="4092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ea typeface="+mj-ea"/>
              </a:rPr>
              <a:t>Analysis scale vs Expected neutron events</a:t>
            </a:r>
            <a:endParaRPr lang="ja-JP" altLang="en-US" dirty="0">
              <a:ea typeface="+mj-ea"/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AC5FD6CB-3E0B-4F93-BF61-A911C5B40322}"/>
              </a:ext>
            </a:extLst>
          </p:cNvPr>
          <p:cNvCxnSpPr>
            <a:cxnSpLocks/>
          </p:cNvCxnSpPr>
          <p:nvPr/>
        </p:nvCxnSpPr>
        <p:spPr>
          <a:xfrm>
            <a:off x="3066836" y="2589734"/>
            <a:ext cx="0" cy="2412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755398-057D-400D-A7C3-ADBA9CB26807}"/>
              </a:ext>
            </a:extLst>
          </p:cNvPr>
          <p:cNvSpPr txBox="1"/>
          <p:nvPr/>
        </p:nvSpPr>
        <p:spPr>
          <a:xfrm>
            <a:off x="2415539" y="1936484"/>
            <a:ext cx="1277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3g 1month</a:t>
            </a:r>
          </a:p>
          <a:p>
            <a:pPr algn="ctr"/>
            <a:r>
              <a:rPr lang="en-US" altLang="ja-JP" b="1" dirty="0">
                <a:solidFill>
                  <a:schemeClr val="accent2"/>
                </a:solidFill>
                <a:ea typeface="メイリオ" panose="020B0604030504040204" pitchFamily="50" charset="-128"/>
              </a:rPr>
              <a:t>(Next Run)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F976755-AFB6-4726-A3A8-661A59C0C759}"/>
              </a:ext>
            </a:extLst>
          </p:cNvPr>
          <p:cNvGrpSpPr/>
          <p:nvPr/>
        </p:nvGrpSpPr>
        <p:grpSpPr>
          <a:xfrm>
            <a:off x="6826906" y="2011592"/>
            <a:ext cx="4903085" cy="3336423"/>
            <a:chOff x="5027421" y="1941026"/>
            <a:chExt cx="4301635" cy="2794193"/>
          </a:xfrm>
        </p:grpSpPr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01339385-CD5A-48A8-A27C-304A864437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520" t="53332" r="2254" b="2883"/>
            <a:stretch/>
          </p:blipFill>
          <p:spPr>
            <a:xfrm>
              <a:off x="5027421" y="1941026"/>
              <a:ext cx="4103065" cy="27432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8FA68836-A33E-470D-BC00-BA80AECFCCC1}"/>
                    </a:ext>
                  </a:extLst>
                </p:cNvPr>
                <p:cNvSpPr txBox="1"/>
                <p:nvPr/>
              </p:nvSpPr>
              <p:spPr>
                <a:xfrm>
                  <a:off x="8515350" y="4400134"/>
                  <a:ext cx="813706" cy="3350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θ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altLang="ja-JP" sz="40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mc:Choice>
          <mc:Fallback xmlns=""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8FA68836-A33E-470D-BC00-BA80AECFCC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15350" y="4400134"/>
                  <a:ext cx="813706" cy="33508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AEA345D4-E0DD-4C1C-AF7E-EB99695BBC44}"/>
                  </a:ext>
                </a:extLst>
              </p:cNvPr>
              <p:cNvSpPr txBox="1"/>
              <p:nvPr/>
            </p:nvSpPr>
            <p:spPr>
              <a:xfrm>
                <a:off x="6277589" y="1867051"/>
                <a:ext cx="645965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メイリオ" panose="020B0604030504040204" pitchFamily="50" charset="-128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i="1">
                              <a:latin typeface="Cambria Math" panose="02040503050406030204" pitchFamily="18" charset="0"/>
                              <a:ea typeface="メイリオ" panose="020B0604030504040204" pitchFamily="50" charset="-128"/>
                            </a:rPr>
                            <m:t>θ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  <a:ea typeface="メイリオ" panose="020B0604030504040204" pitchFamily="50" charset="-128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altLang="ja-JP" sz="36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EA345D4-E0DD-4C1C-AF7E-EB99695BBC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7589" y="1867051"/>
                <a:ext cx="645965" cy="391261"/>
              </a:xfrm>
              <a:prstGeom prst="rect">
                <a:avLst/>
              </a:prstGeom>
              <a:blipFill rotWithShape="0">
                <a:blip r:embed="rId6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ADB83E7-E1A8-4127-B86A-3C8A43E71CCE}"/>
              </a:ext>
            </a:extLst>
          </p:cNvPr>
          <p:cNvSpPr/>
          <p:nvPr/>
        </p:nvSpPr>
        <p:spPr>
          <a:xfrm>
            <a:off x="6782326" y="1549999"/>
            <a:ext cx="5160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Expected Sky Map assuming the flat neutron angle</a:t>
            </a:r>
            <a:endParaRPr lang="ja-JP" altLang="en-US" dirty="0"/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AC5FD6CB-3E0B-4F93-BF61-A911C5B40322}"/>
              </a:ext>
            </a:extLst>
          </p:cNvPr>
          <p:cNvCxnSpPr>
            <a:cxnSpLocks/>
          </p:cNvCxnSpPr>
          <p:nvPr/>
        </p:nvCxnSpPr>
        <p:spPr>
          <a:xfrm>
            <a:off x="4512374" y="1990297"/>
            <a:ext cx="0" cy="309600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89E5D3B-3E8A-4091-94D2-5EE6E490396D}"/>
              </a:ext>
            </a:extLst>
          </p:cNvPr>
          <p:cNvSpPr/>
          <p:nvPr/>
        </p:nvSpPr>
        <p:spPr>
          <a:xfrm>
            <a:off x="1410874" y="2738377"/>
            <a:ext cx="882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ea typeface="+mj-ea"/>
              </a:rPr>
              <a:t>Surface</a:t>
            </a:r>
            <a:endParaRPr lang="ja-JP" altLang="en-US" dirty="0">
              <a:solidFill>
                <a:srgbClr val="FF0000"/>
              </a:solidFill>
              <a:ea typeface="+mj-ea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89E5D3B-3E8A-4091-94D2-5EE6E490396D}"/>
              </a:ext>
            </a:extLst>
          </p:cNvPr>
          <p:cNvSpPr/>
          <p:nvPr/>
        </p:nvSpPr>
        <p:spPr>
          <a:xfrm>
            <a:off x="1303144" y="3948611"/>
            <a:ext cx="144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  <a:ea typeface="+mj-ea"/>
              </a:rPr>
              <a:t>Underground</a:t>
            </a:r>
            <a:endParaRPr lang="ja-JP" altLang="en-US" dirty="0">
              <a:solidFill>
                <a:srgbClr val="0070C0"/>
              </a:solidFill>
              <a:ea typeface="+mj-ea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7755398-057D-400D-A7C3-ADBA9CB26807}"/>
              </a:ext>
            </a:extLst>
          </p:cNvPr>
          <p:cNvSpPr txBox="1"/>
          <p:nvPr/>
        </p:nvSpPr>
        <p:spPr>
          <a:xfrm>
            <a:off x="3880740" y="1642260"/>
            <a:ext cx="1277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solidFill>
                  <a:schemeClr val="accent2"/>
                </a:solidFill>
                <a:ea typeface="メイリオ" panose="020B0604030504040204" pitchFamily="50" charset="-128"/>
              </a:rPr>
              <a:t>3g 1year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A04C-69A7-48FA-ACC5-ABBFBC2DCF95}" type="datetime1">
              <a:rPr kumimoji="1" lang="ja-JP" altLang="en-US" smtClean="0"/>
              <a:t>2023/12/14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7524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2nd Surface Neutron Run (n-Run2)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328415" y="1690688"/>
          <a:ext cx="10091491" cy="4415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3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09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8309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Condition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Exposure Time on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Surface (day)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Analyzed</a:t>
                      </a:r>
                      <a:r>
                        <a:rPr kumimoji="1" lang="en-US" altLang="ja-JP" baseline="0" dirty="0"/>
                        <a:t> Mass</a:t>
                      </a:r>
                    </a:p>
                    <a:p>
                      <a:pPr algn="ctr"/>
                      <a:r>
                        <a:rPr kumimoji="1" lang="en-US" altLang="ja-JP" baseline="0" dirty="0"/>
                        <a:t>(g)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Average Rainfall in </a:t>
                      </a:r>
                      <a:r>
                        <a:rPr kumimoji="1" lang="en-US" altLang="ja-JP" dirty="0" err="1"/>
                        <a:t>Assergi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(mm/day)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09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n-Run1</a:t>
                      </a:r>
                    </a:p>
                    <a:p>
                      <a:pPr algn="ctr"/>
                      <a:r>
                        <a:rPr kumimoji="1" lang="en-US" altLang="ja-JP" dirty="0"/>
                        <a:t>(Run</a:t>
                      </a:r>
                      <a:r>
                        <a:rPr kumimoji="1" lang="en-US" altLang="ja-JP" baseline="0" dirty="0"/>
                        <a:t> start from 24 </a:t>
                      </a:r>
                      <a:r>
                        <a:rPr kumimoji="1" lang="en-US" altLang="ja-JP" dirty="0"/>
                        <a:t>Nov. 2021)</a:t>
                      </a:r>
                      <a:endParaRPr kumimoji="1" lang="ja-JP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Dried on granite</a:t>
                      </a:r>
                      <a:r>
                        <a:rPr kumimoji="1" lang="en-US" altLang="ja-JP" baseline="0" dirty="0"/>
                        <a:t> table</a:t>
                      </a:r>
                    </a:p>
                    <a:p>
                      <a:pPr algn="ctr"/>
                      <a:endParaRPr kumimoji="1" lang="en-US" altLang="ja-JP" baseline="0" dirty="0"/>
                    </a:p>
                    <a:p>
                      <a:pPr algn="ctr"/>
                      <a:r>
                        <a:rPr kumimoji="1" lang="en-US" altLang="ja-JP" baseline="0" dirty="0"/>
                        <a:t>Run @ -20</a:t>
                      </a:r>
                      <a:r>
                        <a:rPr kumimoji="1" lang="ja-JP" altLang="en-US" baseline="0" dirty="0"/>
                        <a:t>℃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0.65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 **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309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 **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309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n-Run2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(Run</a:t>
                      </a:r>
                      <a:r>
                        <a:rPr kumimoji="1" lang="en-US" altLang="ja-JP" baseline="0" dirty="0"/>
                        <a:t> start from 25 May</a:t>
                      </a:r>
                      <a:r>
                        <a:rPr kumimoji="1" lang="en-US" altLang="ja-JP" dirty="0"/>
                        <a:t> 2022)</a:t>
                      </a:r>
                      <a:endParaRPr kumimoji="1" lang="ja-JP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Dried in chamber</a:t>
                      </a:r>
                    </a:p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r>
                        <a:rPr kumimoji="1" lang="en-US" altLang="ja-JP" baseline="0" dirty="0"/>
                        <a:t>Run @ -15</a:t>
                      </a:r>
                      <a:r>
                        <a:rPr kumimoji="1" lang="ja-JP" altLang="en-US" baseline="0" dirty="0"/>
                        <a:t>℃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---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309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1.08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1.4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9736115" y="3575257"/>
            <a:ext cx="2301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** Estimation from Nov. – Dec. 2022 data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9F8F-9FF9-4616-A8B2-DA8B29E1DA99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402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722" y="3429000"/>
            <a:ext cx="4628679" cy="3312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723" y="74614"/>
            <a:ext cx="4628678" cy="3312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Neutron Flux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0"/>
          <a:stretch/>
        </p:blipFill>
        <p:spPr>
          <a:xfrm>
            <a:off x="569700" y="1981199"/>
            <a:ext cx="4256643" cy="407728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103497" y="3380410"/>
            <a:ext cx="85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Linear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03497" y="-10304"/>
            <a:ext cx="850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Log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6535" y="1658034"/>
            <a:ext cx="4597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Angle-integrated neutron flux on LNGS surface </a:t>
            </a:r>
            <a:r>
              <a:rPr kumimoji="1" lang="en-US" altLang="ja-JP" dirty="0"/>
              <a:t>with water fraction in rock = 20%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799994" y="3816835"/>
            <a:ext cx="31888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PARMA model take into account the neutron reflection by surface ground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Especially, epi-thermal neutrons flux depends on water fraction in rock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9403" y="4819472"/>
            <a:ext cx="293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*Expected by PARMA model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091532" y="6125159"/>
            <a:ext cx="653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f</a:t>
            </a:r>
            <a:r>
              <a:rPr kumimoji="1" lang="en-US" altLang="ja-JP" sz="1600" dirty="0"/>
              <a:t>ast</a:t>
            </a:r>
            <a:endParaRPr kumimoji="1" lang="ja-JP" altLang="en-US" sz="1600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7691120" y="6207760"/>
            <a:ext cx="14224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5681097" y="6207760"/>
            <a:ext cx="612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6303257" y="6207760"/>
            <a:ext cx="1368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411998" y="6125159"/>
            <a:ext cx="1216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epi-thermal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76999" y="6125159"/>
            <a:ext cx="842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thermal</a:t>
            </a:r>
            <a:endParaRPr kumimoji="1" lang="ja-JP" altLang="en-US" sz="1600" dirty="0"/>
          </a:p>
        </p:txBody>
      </p:sp>
      <p:sp>
        <p:nvSpPr>
          <p:cNvPr id="18" name="日付プレースホルダー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14FD-38CD-4158-A760-1E621A498037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0569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Underground Neutron Sources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(α n)</a:t>
            </a:r>
            <a:r>
              <a:rPr lang="ja-JP" altLang="en-US" dirty="0"/>
              <a:t> </a:t>
            </a:r>
            <a:r>
              <a:rPr lang="en-US" altLang="ja-JP" dirty="0"/>
              <a:t>reaction in the rock by </a:t>
            </a:r>
            <a:r>
              <a:rPr lang="en-US" altLang="ja-JP" baseline="30000" dirty="0"/>
              <a:t>238</a:t>
            </a:r>
            <a:r>
              <a:rPr lang="en-US" altLang="ja-JP" dirty="0"/>
              <a:t>U, </a:t>
            </a:r>
            <a:r>
              <a:rPr lang="en-US" altLang="ja-JP" baseline="30000" dirty="0"/>
              <a:t>232</a:t>
            </a:r>
            <a:r>
              <a:rPr lang="en-US" altLang="ja-JP" dirty="0"/>
              <a:t>Th(, </a:t>
            </a:r>
            <a:r>
              <a:rPr lang="en-US" altLang="ja-JP" baseline="30000" dirty="0"/>
              <a:t>235</a:t>
            </a:r>
            <a:r>
              <a:rPr lang="en-US" altLang="ja-JP" dirty="0"/>
              <a:t>U)</a:t>
            </a:r>
            <a:endParaRPr lang="ja-JP" altLang="en-US" dirty="0"/>
          </a:p>
          <a:p>
            <a:endParaRPr kumimoji="1" lang="en-US" altLang="ja-JP" dirty="0"/>
          </a:p>
          <a:p>
            <a:r>
              <a:rPr lang="en-US" altLang="ja-JP" dirty="0"/>
              <a:t>Spontaneous fission of </a:t>
            </a:r>
            <a:r>
              <a:rPr lang="en-US" altLang="ja-JP" baseline="30000" dirty="0"/>
              <a:t>238</a:t>
            </a:r>
            <a:r>
              <a:rPr lang="en-US" altLang="ja-JP" dirty="0"/>
              <a:t>U</a:t>
            </a:r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 spallation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altLang="ja-JP" dirty="0">
                <a:sym typeface="Wingdings" panose="05000000000000000000" pitchFamily="2" charset="2"/>
              </a:rPr>
              <a:t>Negligible in &lt;10MeV region at LNGS underground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92684C2-020B-1125-FCAE-BE458C6D1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071" y="2431684"/>
            <a:ext cx="2895553" cy="1196089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1BFB053-414D-4079-EFA1-08AB919A131F}"/>
              </a:ext>
            </a:extLst>
          </p:cNvPr>
          <p:cNvSpPr/>
          <p:nvPr/>
        </p:nvSpPr>
        <p:spPr>
          <a:xfrm>
            <a:off x="7813549" y="2131648"/>
            <a:ext cx="42546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u="sng" dirty="0"/>
              <a:t>H. </a:t>
            </a:r>
            <a:r>
              <a:rPr lang="en-US" altLang="ja-JP" sz="1400" u="sng" dirty="0" err="1"/>
              <a:t>Wulandari</a:t>
            </a:r>
            <a:r>
              <a:rPr lang="en-US" altLang="ja-JP" sz="1400" u="sng" dirty="0"/>
              <a:t> et al., </a:t>
            </a:r>
            <a:r>
              <a:rPr lang="en-US" altLang="ja-JP" sz="1400" b="0" i="0" u="sng" dirty="0" err="1">
                <a:solidFill>
                  <a:srgbClr val="000000"/>
                </a:solidFill>
                <a:effectLst/>
              </a:rPr>
              <a:t>Astropart</a:t>
            </a:r>
            <a:r>
              <a:rPr lang="en-US" altLang="ja-JP" sz="1400" b="0" i="0" u="sng" dirty="0">
                <a:solidFill>
                  <a:srgbClr val="000000"/>
                </a:solidFill>
                <a:effectLst/>
              </a:rPr>
              <a:t>.</a:t>
            </a:r>
            <a:r>
              <a:rPr lang="ja-JP" altLang="en-US" sz="1400" u="sng" dirty="0">
                <a:solidFill>
                  <a:srgbClr val="000000"/>
                </a:solidFill>
              </a:rPr>
              <a:t> </a:t>
            </a:r>
            <a:r>
              <a:rPr lang="en-US" altLang="ja-JP" sz="1400" b="0" i="0" u="sng" dirty="0">
                <a:solidFill>
                  <a:srgbClr val="000000"/>
                </a:solidFill>
                <a:effectLst/>
              </a:rPr>
              <a:t>Phys., 22, 313-322 (2004)</a:t>
            </a:r>
            <a:endParaRPr lang="ja-JP" altLang="en-US" sz="1400" u="sng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D33B634-D556-AE4F-A787-68040CCCA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650" y="3627774"/>
            <a:ext cx="6486525" cy="862646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370DB5-680B-D2B8-7D4F-15F04CF3821A}"/>
              </a:ext>
            </a:extLst>
          </p:cNvPr>
          <p:cNvSpPr/>
          <p:nvPr/>
        </p:nvSpPr>
        <p:spPr>
          <a:xfrm>
            <a:off x="7719953" y="3678191"/>
            <a:ext cx="12409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ja-JP" sz="1400" dirty="0"/>
              <a:t>ρ</a:t>
            </a:r>
            <a:r>
              <a:rPr lang="en-US" altLang="ja-JP" sz="1400" dirty="0"/>
              <a:t> = </a:t>
            </a:r>
            <a:r>
              <a:rPr lang="ja-JP" altLang="en-US" sz="1400" dirty="0"/>
              <a:t>2.71 g/cm</a:t>
            </a:r>
            <a:r>
              <a:rPr lang="ja-JP" altLang="en-US" sz="1400" baseline="30000" dirty="0"/>
              <a:t>3</a:t>
            </a:r>
            <a:endParaRPr lang="en-US" altLang="ja-JP" sz="1400" baseline="300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D5A7D7C-F26A-A315-1821-7EE2E18044D4}"/>
              </a:ext>
            </a:extLst>
          </p:cNvPr>
          <p:cNvSpPr txBox="1"/>
          <p:nvPr/>
        </p:nvSpPr>
        <p:spPr>
          <a:xfrm>
            <a:off x="5868889" y="4855073"/>
            <a:ext cx="554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Estimate myself using </a:t>
            </a:r>
            <a:r>
              <a:rPr lang="en-US" altLang="ja-JP" dirty="0" err="1"/>
              <a:t>NeuCBOT</a:t>
            </a:r>
            <a:r>
              <a:rPr lang="en-US" altLang="ja-JP" dirty="0"/>
              <a:t> and GEANT4 simulation</a:t>
            </a:r>
            <a:endParaRPr kumimoji="1" lang="ja-JP" altLang="en-US" dirty="0"/>
          </a:p>
        </p:txBody>
      </p:sp>
      <p:sp>
        <p:nvSpPr>
          <p:cNvPr id="9" name="下矢印 6">
            <a:extLst>
              <a:ext uri="{FF2B5EF4-FFF2-40B4-BE49-F238E27FC236}">
                <a16:creationId xmlns:a16="http://schemas.microsoft.com/office/drawing/2014/main" id="{29EAAD36-049E-618B-9680-45C3117312A1}"/>
              </a:ext>
            </a:extLst>
          </p:cNvPr>
          <p:cNvSpPr/>
          <p:nvPr/>
        </p:nvSpPr>
        <p:spPr>
          <a:xfrm>
            <a:off x="8475537" y="4540837"/>
            <a:ext cx="611314" cy="2752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241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8640" y="260861"/>
            <a:ext cx="11123406" cy="1325563"/>
          </a:xfrm>
        </p:spPr>
        <p:txBody>
          <a:bodyPr>
            <a:normAutofit fontScale="90000"/>
          </a:bodyPr>
          <a:lstStyle/>
          <a:p>
            <a:r>
              <a:rPr lang="en-US" altLang="ja-JP" sz="4000" dirty="0"/>
              <a:t>Neutron Detection Principle by Nano Imaging Tracker (NIT)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67A76B8-2790-4207-8182-11AAAD0963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004" b="1101"/>
          <a:stretch/>
        </p:blipFill>
        <p:spPr>
          <a:xfrm>
            <a:off x="475084" y="3536153"/>
            <a:ext cx="6353954" cy="3164302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89C98EDC-0DD5-4DBB-918A-210E16C0A2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629688" y="1207869"/>
            <a:ext cx="2943387" cy="2014769"/>
          </a:xfrm>
          <a:prstGeom prst="rect">
            <a:avLst/>
          </a:prstGeom>
        </p:spPr>
      </p:pic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651A81ED-B059-49E0-8E5C-EAD568440ED6}"/>
              </a:ext>
            </a:extLst>
          </p:cNvPr>
          <p:cNvCxnSpPr>
            <a:cxnSpLocks/>
          </p:cNvCxnSpPr>
          <p:nvPr/>
        </p:nvCxnSpPr>
        <p:spPr>
          <a:xfrm flipV="1">
            <a:off x="2454382" y="984216"/>
            <a:ext cx="1616697" cy="9617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FBC5F62A-4272-496D-9AC1-C10E1135764F}"/>
              </a:ext>
            </a:extLst>
          </p:cNvPr>
          <p:cNvCxnSpPr>
            <a:cxnSpLocks/>
          </p:cNvCxnSpPr>
          <p:nvPr/>
        </p:nvCxnSpPr>
        <p:spPr>
          <a:xfrm flipH="1" flipV="1">
            <a:off x="2463408" y="2073032"/>
            <a:ext cx="1607671" cy="10309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8845EBC-C9D7-4764-AB28-95960931BB94}"/>
              </a:ext>
            </a:extLst>
          </p:cNvPr>
          <p:cNvSpPr/>
          <p:nvPr/>
        </p:nvSpPr>
        <p:spPr>
          <a:xfrm>
            <a:off x="2336580" y="1953218"/>
            <a:ext cx="137160" cy="1387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F1F94180-64DF-439B-ADCD-0E1BC65A21A2}"/>
              </a:ext>
            </a:extLst>
          </p:cNvPr>
          <p:cNvCxnSpPr>
            <a:cxnSpLocks/>
          </p:cNvCxnSpPr>
          <p:nvPr/>
        </p:nvCxnSpPr>
        <p:spPr>
          <a:xfrm flipH="1" flipV="1">
            <a:off x="4554663" y="3974197"/>
            <a:ext cx="494507" cy="98567"/>
          </a:xfrm>
          <a:prstGeom prst="line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矢印: 下 34">
            <a:extLst>
              <a:ext uri="{FF2B5EF4-FFF2-40B4-BE49-F238E27FC236}">
                <a16:creationId xmlns:a16="http://schemas.microsoft.com/office/drawing/2014/main" id="{E4FF1785-0EF8-455A-93CB-B84B7614ACD9}"/>
              </a:ext>
            </a:extLst>
          </p:cNvPr>
          <p:cNvSpPr/>
          <p:nvPr/>
        </p:nvSpPr>
        <p:spPr>
          <a:xfrm>
            <a:off x="1534509" y="3404302"/>
            <a:ext cx="1247355" cy="907872"/>
          </a:xfrm>
          <a:prstGeom prst="downArrow">
            <a:avLst>
              <a:gd name="adj1" fmla="val 50000"/>
              <a:gd name="adj2" fmla="val 422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1FCF8AD-29BE-44F7-92E0-9652544CD231}"/>
              </a:ext>
            </a:extLst>
          </p:cNvPr>
          <p:cNvSpPr txBox="1"/>
          <p:nvPr/>
        </p:nvSpPr>
        <p:spPr>
          <a:xfrm>
            <a:off x="1046622" y="3485958"/>
            <a:ext cx="2476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>
                <a:solidFill>
                  <a:schemeClr val="bg1"/>
                </a:solidFill>
              </a:rPr>
              <a:t>880 keV</a:t>
            </a:r>
            <a:r>
              <a:rPr lang="en-US" altLang="ja-JP" sz="2400" b="1">
                <a:solidFill>
                  <a:schemeClr val="bg1"/>
                </a:solidFill>
              </a:rPr>
              <a:t> </a:t>
            </a:r>
            <a:r>
              <a:rPr kumimoji="1" lang="en-US" altLang="ja-JP" sz="2400" b="1">
                <a:solidFill>
                  <a:schemeClr val="bg1"/>
                </a:solidFill>
              </a:rPr>
              <a:t>Neutron</a:t>
            </a:r>
            <a:endParaRPr kumimoji="1" lang="ja-JP" altLang="en-US" sz="2400" b="1">
              <a:solidFill>
                <a:schemeClr val="bg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475083" y="6120335"/>
            <a:ext cx="841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>
                <a:solidFill>
                  <a:schemeClr val="bg1"/>
                </a:solidFill>
                <a:ea typeface="+mj-ea"/>
              </a:rPr>
              <a:t>10 </a:t>
            </a:r>
            <a:r>
              <a:rPr lang="en-US" altLang="ja-JP" b="1">
                <a:solidFill>
                  <a:schemeClr val="bg1"/>
                </a:solidFill>
                <a:latin typeface="Symbol" panose="05050102010706020507" pitchFamily="18" charset="2"/>
                <a:ea typeface="+mj-ea"/>
              </a:rPr>
              <a:t>m</a:t>
            </a:r>
            <a:r>
              <a:rPr lang="en-US" altLang="ja-JP" b="1">
                <a:solidFill>
                  <a:schemeClr val="bg1"/>
                </a:solidFill>
                <a:ea typeface="+mj-ea"/>
              </a:rPr>
              <a:t>m</a:t>
            </a:r>
          </a:p>
        </p:txBody>
      </p:sp>
      <p:sp>
        <p:nvSpPr>
          <p:cNvPr id="47" name="四角形: 角を丸くする 142">
            <a:extLst>
              <a:ext uri="{FF2B5EF4-FFF2-40B4-BE49-F238E27FC236}">
                <a16:creationId xmlns:a16="http://schemas.microsoft.com/office/drawing/2014/main" id="{FE2A4B92-F9DB-4201-B949-BA4A13287B8D}"/>
              </a:ext>
            </a:extLst>
          </p:cNvPr>
          <p:cNvSpPr/>
          <p:nvPr/>
        </p:nvSpPr>
        <p:spPr>
          <a:xfrm>
            <a:off x="3918440" y="946386"/>
            <a:ext cx="7599679" cy="2165115"/>
          </a:xfrm>
          <a:prstGeom prst="roundRect">
            <a:avLst>
              <a:gd name="adj" fmla="val 13889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8AC345BB-5D09-4B46-ABB8-EC07E30B74F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041" t="465" r="40118" b="82400"/>
          <a:stretch/>
        </p:blipFill>
        <p:spPr>
          <a:xfrm>
            <a:off x="4963632" y="3578833"/>
            <a:ext cx="1868552" cy="2167859"/>
          </a:xfrm>
          <a:prstGeom prst="rect">
            <a:avLst/>
          </a:prstGeom>
          <a:ln w="31750">
            <a:solidFill>
              <a:srgbClr val="FFFF00"/>
            </a:solidFill>
          </a:ln>
        </p:spPr>
      </p:pic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0F67A194-F416-43B4-81E7-4CDE1149EAB0}"/>
              </a:ext>
            </a:extLst>
          </p:cNvPr>
          <p:cNvCxnSpPr>
            <a:cxnSpLocks/>
          </p:cNvCxnSpPr>
          <p:nvPr/>
        </p:nvCxnSpPr>
        <p:spPr>
          <a:xfrm>
            <a:off x="6179250" y="4089193"/>
            <a:ext cx="0" cy="115200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円弧 49">
            <a:extLst>
              <a:ext uri="{FF2B5EF4-FFF2-40B4-BE49-F238E27FC236}">
                <a16:creationId xmlns:a16="http://schemas.microsoft.com/office/drawing/2014/main" id="{BFD12CA4-6263-451A-BE6F-A9791BC2BBBE}"/>
              </a:ext>
            </a:extLst>
          </p:cNvPr>
          <p:cNvSpPr/>
          <p:nvPr/>
        </p:nvSpPr>
        <p:spPr>
          <a:xfrm>
            <a:off x="5776753" y="3916980"/>
            <a:ext cx="978219" cy="887557"/>
          </a:xfrm>
          <a:prstGeom prst="arc">
            <a:avLst>
              <a:gd name="adj1" fmla="val 5927695"/>
              <a:gd name="adj2" fmla="val 9017653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6FB97BB-AC24-4C2A-A71B-AF155169D11D}"/>
              </a:ext>
            </a:extLst>
          </p:cNvPr>
          <p:cNvSpPr txBox="1"/>
          <p:nvPr/>
        </p:nvSpPr>
        <p:spPr>
          <a:xfrm>
            <a:off x="5740813" y="4786785"/>
            <a:ext cx="512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>
                <a:solidFill>
                  <a:srgbClr val="FF0000"/>
                </a:solidFill>
              </a:rPr>
              <a:t>θ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2377CFC-41A5-4978-9CB0-2BAF555C4CCE}"/>
              </a:ext>
            </a:extLst>
          </p:cNvPr>
          <p:cNvSpPr txBox="1"/>
          <p:nvPr/>
        </p:nvSpPr>
        <p:spPr>
          <a:xfrm rot="18073659">
            <a:off x="4633686" y="4354410"/>
            <a:ext cx="1636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>
                <a:solidFill>
                  <a:srgbClr val="FF0000"/>
                </a:solidFill>
              </a:rPr>
              <a:t>Proton range</a:t>
            </a:r>
            <a:endParaRPr kumimoji="1" lang="ja-JP" altLang="en-US" sz="2000" b="1">
              <a:solidFill>
                <a:srgbClr val="FF0000"/>
              </a:solidFill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CABE695-8C94-4FE6-B8CD-E8F9AB40A96B}"/>
              </a:ext>
            </a:extLst>
          </p:cNvPr>
          <p:cNvSpPr txBox="1"/>
          <p:nvPr/>
        </p:nvSpPr>
        <p:spPr>
          <a:xfrm>
            <a:off x="5039617" y="5348831"/>
            <a:ext cx="172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>
                <a:solidFill>
                  <a:schemeClr val="bg1"/>
                </a:solidFill>
              </a:rPr>
              <a:t>Ep ~ </a:t>
            </a:r>
            <a:r>
              <a:rPr lang="en-US" altLang="ja-JP" b="1">
                <a:solidFill>
                  <a:schemeClr val="bg1"/>
                </a:solidFill>
              </a:rPr>
              <a:t>600</a:t>
            </a:r>
            <a:r>
              <a:rPr kumimoji="1" lang="en-US" altLang="ja-JP" b="1">
                <a:solidFill>
                  <a:schemeClr val="bg1"/>
                </a:solidFill>
              </a:rPr>
              <a:t> </a:t>
            </a:r>
            <a:r>
              <a:rPr lang="en-US" altLang="ja-JP" b="1" err="1">
                <a:solidFill>
                  <a:schemeClr val="bg1"/>
                </a:solidFill>
              </a:rPr>
              <a:t>k</a:t>
            </a:r>
            <a:r>
              <a:rPr kumimoji="1" lang="en-US" altLang="ja-JP" b="1" err="1">
                <a:solidFill>
                  <a:schemeClr val="bg1"/>
                </a:solidFill>
              </a:rPr>
              <a:t>eV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A5B0FC5-9CAD-4867-9234-A220A69EB5B4}"/>
              </a:ext>
            </a:extLst>
          </p:cNvPr>
          <p:cNvSpPr txBox="1"/>
          <p:nvPr/>
        </p:nvSpPr>
        <p:spPr>
          <a:xfrm>
            <a:off x="1396249" y="872799"/>
            <a:ext cx="1596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NIT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film</a:t>
            </a:r>
            <a:endParaRPr kumimoji="1" lang="ja-JP" altLang="en-US" sz="2000" b="1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E368B24-2B14-4764-BADF-AFFF52558B59}"/>
              </a:ext>
            </a:extLst>
          </p:cNvPr>
          <p:cNvSpPr txBox="1"/>
          <p:nvPr/>
        </p:nvSpPr>
        <p:spPr>
          <a:xfrm>
            <a:off x="4141980" y="3137433"/>
            <a:ext cx="294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/>
              <a:t>Optical Microscope Image</a:t>
            </a:r>
            <a:endParaRPr kumimoji="1" lang="ja-JP" altLang="en-US" sz="2000" b="1"/>
          </a:p>
        </p:txBody>
      </p:sp>
      <p:cxnSp>
        <p:nvCxnSpPr>
          <p:cNvPr id="56" name="直線矢印コネクタ 55"/>
          <p:cNvCxnSpPr>
            <a:cxnSpLocks/>
          </p:cNvCxnSpPr>
          <p:nvPr/>
        </p:nvCxnSpPr>
        <p:spPr>
          <a:xfrm flipH="1">
            <a:off x="5345555" y="4084207"/>
            <a:ext cx="635797" cy="104240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4088871" y="3553946"/>
            <a:ext cx="468000" cy="576000"/>
          </a:xfrm>
          <a:prstGeom prst="rect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コネクタ 57"/>
          <p:cNvCxnSpPr>
            <a:cxnSpLocks/>
          </p:cNvCxnSpPr>
          <p:nvPr/>
        </p:nvCxnSpPr>
        <p:spPr>
          <a:xfrm>
            <a:off x="4963632" y="3914466"/>
            <a:ext cx="1872000" cy="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5826212" y="3545134"/>
            <a:ext cx="841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>
                <a:solidFill>
                  <a:schemeClr val="bg1"/>
                </a:solidFill>
                <a:ea typeface="+mj-ea"/>
              </a:rPr>
              <a:t>10 </a:t>
            </a:r>
            <a:r>
              <a:rPr lang="en-US" altLang="ja-JP" b="1">
                <a:solidFill>
                  <a:schemeClr val="bg1"/>
                </a:solidFill>
                <a:latin typeface="Symbol" panose="05050102010706020507" pitchFamily="18" charset="2"/>
                <a:ea typeface="+mj-ea"/>
              </a:rPr>
              <a:t>m</a:t>
            </a:r>
            <a:r>
              <a:rPr lang="en-US" altLang="ja-JP" b="1">
                <a:solidFill>
                  <a:schemeClr val="bg1"/>
                </a:solidFill>
                <a:ea typeface="+mj-ea"/>
              </a:rPr>
              <a:t>m</a:t>
            </a:r>
          </a:p>
        </p:txBody>
      </p:sp>
      <p:pic>
        <p:nvPicPr>
          <p:cNvPr id="67" name="図 6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1079" y="984216"/>
            <a:ext cx="6828149" cy="211975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43206" y="2814770"/>
            <a:ext cx="2495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H atomic fraction ~ 40%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 rot="16200000">
            <a:off x="5885249" y="4432059"/>
            <a:ext cx="102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Neutron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2023/06/07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33147" y="6237037"/>
            <a:ext cx="2743200" cy="365125"/>
          </a:xfrm>
        </p:spPr>
        <p:txBody>
          <a:bodyPr/>
          <a:lstStyle/>
          <a:p>
            <a:fld id="{EE96D3B1-FA83-4042-8B48-08F0452BF53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4EA3631-0A5C-D459-2D71-240A395E68D6}"/>
              </a:ext>
            </a:extLst>
          </p:cNvPr>
          <p:cNvSpPr/>
          <p:nvPr/>
        </p:nvSpPr>
        <p:spPr>
          <a:xfrm>
            <a:off x="2817588" y="4007293"/>
            <a:ext cx="320730" cy="461665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9AEF930-5A22-1A46-14B5-766003469A36}"/>
              </a:ext>
            </a:extLst>
          </p:cNvPr>
          <p:cNvSpPr/>
          <p:nvPr/>
        </p:nvSpPr>
        <p:spPr>
          <a:xfrm>
            <a:off x="2440690" y="4957704"/>
            <a:ext cx="360000" cy="504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9110931-ABDD-37F1-20E9-F3F150F684D6}"/>
              </a:ext>
            </a:extLst>
          </p:cNvPr>
          <p:cNvSpPr/>
          <p:nvPr/>
        </p:nvSpPr>
        <p:spPr>
          <a:xfrm>
            <a:off x="4430341" y="5882282"/>
            <a:ext cx="360000" cy="504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5D4E31E-3D4F-DD90-65B5-1D4110B3DD4C}"/>
              </a:ext>
            </a:extLst>
          </p:cNvPr>
          <p:cNvSpPr/>
          <p:nvPr/>
        </p:nvSpPr>
        <p:spPr>
          <a:xfrm>
            <a:off x="1759074" y="5507663"/>
            <a:ext cx="432000" cy="504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F72F351-13EA-7CC7-28EC-0B1B2C72033C}"/>
              </a:ext>
            </a:extLst>
          </p:cNvPr>
          <p:cNvSpPr/>
          <p:nvPr/>
        </p:nvSpPr>
        <p:spPr>
          <a:xfrm>
            <a:off x="809887" y="4989193"/>
            <a:ext cx="432000" cy="432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6A99926-5C9D-D752-3539-2A6B2D8B5D20}"/>
              </a:ext>
            </a:extLst>
          </p:cNvPr>
          <p:cNvSpPr/>
          <p:nvPr/>
        </p:nvSpPr>
        <p:spPr>
          <a:xfrm>
            <a:off x="511844" y="4589094"/>
            <a:ext cx="432000" cy="432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F655E8C-D914-5888-1B9C-20F4BFFC5C55}"/>
              </a:ext>
            </a:extLst>
          </p:cNvPr>
          <p:cNvSpPr/>
          <p:nvPr/>
        </p:nvSpPr>
        <p:spPr>
          <a:xfrm>
            <a:off x="5536710" y="5955920"/>
            <a:ext cx="432000" cy="432000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E6BF49D-24DD-7DB9-BD93-425E1D341B83}"/>
              </a:ext>
            </a:extLst>
          </p:cNvPr>
          <p:cNvSpPr/>
          <p:nvPr/>
        </p:nvSpPr>
        <p:spPr>
          <a:xfrm>
            <a:off x="2971308" y="6386281"/>
            <a:ext cx="386428" cy="309489"/>
          </a:xfrm>
          <a:prstGeom prst="rect">
            <a:avLst/>
          </a:prstGeom>
          <a:noFill/>
          <a:ln w="63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2EDE527-133D-E181-3451-AFC828E3F05F}"/>
              </a:ext>
            </a:extLst>
          </p:cNvPr>
          <p:cNvGrpSpPr/>
          <p:nvPr/>
        </p:nvGrpSpPr>
        <p:grpSpPr>
          <a:xfrm>
            <a:off x="6942674" y="3672352"/>
            <a:ext cx="5089676" cy="2817315"/>
            <a:chOff x="6942674" y="3672352"/>
            <a:chExt cx="5089676" cy="2817315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63407C48-7A54-5240-0FAD-514A24FC4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0266" y="3944606"/>
              <a:ext cx="1914652" cy="1914652"/>
            </a:xfrm>
            <a:prstGeom prst="rect">
              <a:avLst/>
            </a:prstGeom>
          </p:spPr>
        </p:pic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E9524522-EAC5-B9DD-5F07-0B852CEC430D}"/>
                </a:ext>
              </a:extLst>
            </p:cNvPr>
            <p:cNvCxnSpPr>
              <a:cxnSpLocks/>
            </p:cNvCxnSpPr>
            <p:nvPr/>
          </p:nvCxnSpPr>
          <p:spPr>
            <a:xfrm>
              <a:off x="7392560" y="4400682"/>
              <a:ext cx="50605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AEEC7C2-3C64-4B98-3613-6A3B71CA19FF}"/>
                </a:ext>
              </a:extLst>
            </p:cNvPr>
            <p:cNvSpPr txBox="1"/>
            <p:nvPr/>
          </p:nvSpPr>
          <p:spPr>
            <a:xfrm>
              <a:off x="7355520" y="4037453"/>
              <a:ext cx="708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b="1" dirty="0">
                  <a:solidFill>
                    <a:schemeClr val="bg1"/>
                  </a:solidFill>
                </a:rPr>
                <a:t>5</a:t>
              </a:r>
              <a:r>
                <a:rPr lang="en-US" altLang="ja-JP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ja-JP" b="1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kumimoji="1" lang="en-US" altLang="ja-JP" b="1" dirty="0">
                  <a:solidFill>
                    <a:schemeClr val="bg1"/>
                  </a:solidFill>
                </a:rPr>
                <a:t>m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DE7C5D91-8D2F-5C32-00CF-BFAC8E1B81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21" t="69807" r="16875"/>
            <a:stretch/>
          </p:blipFill>
          <p:spPr>
            <a:xfrm>
              <a:off x="9896627" y="3909965"/>
              <a:ext cx="1936534" cy="1965482"/>
            </a:xfrm>
            <a:prstGeom prst="rect">
              <a:avLst/>
            </a:prstGeom>
          </p:spPr>
        </p:pic>
        <p:sp>
          <p:nvSpPr>
            <p:cNvPr id="10" name="右矢印 81">
              <a:extLst>
                <a:ext uri="{FF2B5EF4-FFF2-40B4-BE49-F238E27FC236}">
                  <a16:creationId xmlns:a16="http://schemas.microsoft.com/office/drawing/2014/main" id="{53E30FA3-AD1D-E1D4-36EF-2B75D660E81A}"/>
                </a:ext>
              </a:extLst>
            </p:cNvPr>
            <p:cNvSpPr/>
            <p:nvPr/>
          </p:nvSpPr>
          <p:spPr>
            <a:xfrm>
              <a:off x="8460914" y="3926894"/>
              <a:ext cx="2053195" cy="1235054"/>
            </a:xfrm>
            <a:prstGeom prst="rightArrow">
              <a:avLst>
                <a:gd name="adj1" fmla="val 51958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>
                  <a:solidFill>
                    <a:schemeClr val="bg1"/>
                  </a:solidFill>
                </a:rPr>
                <a:t>Sub-micrometric</a:t>
              </a:r>
            </a:p>
            <a:p>
              <a:pPr algn="ctr"/>
              <a:r>
                <a:rPr lang="en-US" altLang="ja-JP" dirty="0">
                  <a:solidFill>
                    <a:schemeClr val="bg1"/>
                  </a:solidFill>
                </a:rPr>
                <a:t>3D tracking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角丸四角形 83">
              <a:extLst>
                <a:ext uri="{FF2B5EF4-FFF2-40B4-BE49-F238E27FC236}">
                  <a16:creationId xmlns:a16="http://schemas.microsoft.com/office/drawing/2014/main" id="{7560D57A-1F81-0976-36AF-92F42AD35EA6}"/>
                </a:ext>
              </a:extLst>
            </p:cNvPr>
            <p:cNvSpPr/>
            <p:nvPr/>
          </p:nvSpPr>
          <p:spPr>
            <a:xfrm>
              <a:off x="6942674" y="3672352"/>
              <a:ext cx="5089676" cy="2788948"/>
            </a:xfrm>
            <a:prstGeom prst="roundRect">
              <a:avLst>
                <a:gd name="adj" fmla="val 14272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B1F1CE6D-CD94-373E-4D96-7AC7A53F9F11}"/>
                </a:ext>
              </a:extLst>
            </p:cNvPr>
            <p:cNvSpPr/>
            <p:nvPr/>
          </p:nvSpPr>
          <p:spPr>
            <a:xfrm>
              <a:off x="7160114" y="5910032"/>
              <a:ext cx="4044950" cy="3402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u="sng" dirty="0"/>
                <a:t>T. </a:t>
              </a:r>
              <a:r>
                <a:rPr lang="en-US" altLang="ja-JP" sz="1600" u="sng" dirty="0" err="1"/>
                <a:t>Shiraishi</a:t>
              </a:r>
              <a:r>
                <a:rPr lang="en-US" altLang="ja-JP" sz="1600" u="sng" dirty="0"/>
                <a:t>, </a:t>
              </a:r>
              <a:r>
                <a:rPr lang="en-US" altLang="ja-JP" sz="1600" i="1" u="sng" dirty="0"/>
                <a:t>et al.</a:t>
              </a:r>
              <a:r>
                <a:rPr lang="en-US" altLang="ja-JP" sz="1600" u="sng" dirty="0"/>
                <a:t>, </a:t>
              </a:r>
              <a:r>
                <a:rPr lang="pt-BR" altLang="ja-JP" sz="1600" u="sng" dirty="0"/>
                <a:t>PTEP </a:t>
              </a:r>
              <a:r>
                <a:rPr lang="pt-BR" altLang="ja-JP" sz="1600" b="1" u="sng" dirty="0"/>
                <a:t>2021</a:t>
              </a:r>
              <a:r>
                <a:rPr lang="pt-BR" altLang="ja-JP" sz="1600" u="sng" dirty="0"/>
                <a:t> 4, 043H01 (2021)</a:t>
              </a:r>
              <a:endParaRPr lang="ja-JP" altLang="en-US" sz="1600" u="sng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3750A58-7264-7545-7CEF-56204D8FD1DC}"/>
                </a:ext>
              </a:extLst>
            </p:cNvPr>
            <p:cNvSpPr/>
            <p:nvPr/>
          </p:nvSpPr>
          <p:spPr>
            <a:xfrm>
              <a:off x="7142789" y="6151113"/>
              <a:ext cx="43092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altLang="ja-JP" sz="1600" u="sng" dirty="0"/>
                <a:t>T. Shiraishi, </a:t>
              </a:r>
              <a:r>
                <a:rPr lang="fr-FR" altLang="ja-JP" sz="1600" i="1" u="sng" dirty="0"/>
                <a:t>et al.</a:t>
              </a:r>
              <a:r>
                <a:rPr lang="fr-FR" altLang="ja-JP" sz="1600" u="sng" dirty="0"/>
                <a:t>, </a:t>
              </a:r>
              <a:r>
                <a:rPr lang="en-US" altLang="ja-JP" sz="1600" u="sng" dirty="0"/>
                <a:t>Phys. Rev. C </a:t>
              </a:r>
              <a:r>
                <a:rPr lang="en-US" altLang="ja-JP" sz="1600" b="1" u="sng" dirty="0"/>
                <a:t>107</a:t>
              </a:r>
              <a:r>
                <a:rPr lang="en-US" altLang="ja-JP" sz="1600" u="sng" dirty="0"/>
                <a:t>, 014608 (2023)</a:t>
              </a:r>
              <a:endParaRPr lang="ja-JP" altLang="en-US" sz="1600" u="sng" dirty="0"/>
            </a:p>
          </p:txBody>
        </p:sp>
      </p:grpSp>
      <p:sp>
        <p:nvSpPr>
          <p:cNvPr id="68" name="矢印: 左カーブ 157">
            <a:extLst>
              <a:ext uri="{FF2B5EF4-FFF2-40B4-BE49-F238E27FC236}">
                <a16:creationId xmlns:a16="http://schemas.microsoft.com/office/drawing/2014/main" id="{F1F976AC-2798-4A43-913B-F6738F7F12DC}"/>
              </a:ext>
            </a:extLst>
          </p:cNvPr>
          <p:cNvSpPr/>
          <p:nvPr/>
        </p:nvSpPr>
        <p:spPr>
          <a:xfrm rot="3026393">
            <a:off x="7840653" y="1819621"/>
            <a:ext cx="596098" cy="3070330"/>
          </a:xfrm>
          <a:prstGeom prst="curvedLeftArrow">
            <a:avLst>
              <a:gd name="adj1" fmla="val 27990"/>
              <a:gd name="adj2" fmla="val 51575"/>
              <a:gd name="adj3" fmla="val 34142"/>
            </a:avLst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0328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Neutron Spectrum at LNGS </a:t>
            </a:r>
            <a:r>
              <a:rPr lang="en-US" altLang="ja-JP" dirty="0"/>
              <a:t>Underground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57" y="1325383"/>
            <a:ext cx="5303697" cy="379500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D7A804-E2E8-D347-0768-A326434D58D8}"/>
              </a:ext>
            </a:extLst>
          </p:cNvPr>
          <p:cNvSpPr txBox="1"/>
          <p:nvPr/>
        </p:nvSpPr>
        <p:spPr>
          <a:xfrm>
            <a:off x="6748776" y="5846544"/>
            <a:ext cx="4991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Neutrons attenuated by water contained concrete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Spectrum spread to thermal region</a:t>
            </a:r>
            <a:endParaRPr kumimoji="1" lang="ja-JP" altLang="en-US" dirty="0"/>
          </a:p>
        </p:txBody>
      </p:sp>
      <p:pic>
        <p:nvPicPr>
          <p:cNvPr id="9" name="図 8" descr="グラフ&#10;&#10;自動的に生成された説明">
            <a:extLst>
              <a:ext uri="{FF2B5EF4-FFF2-40B4-BE49-F238E27FC236}">
                <a16:creationId xmlns:a16="http://schemas.microsoft.com/office/drawing/2014/main" id="{CA41C72C-AA7A-677F-930F-7095FBDB53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" t="8181" r="54828" b="2780"/>
          <a:stretch/>
        </p:blipFill>
        <p:spPr>
          <a:xfrm>
            <a:off x="6906431" y="2666944"/>
            <a:ext cx="4326014" cy="322662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1A81F5-F4B9-32AC-2BC2-F37698BF4CBB}"/>
              </a:ext>
            </a:extLst>
          </p:cNvPr>
          <p:cNvSpPr txBox="1"/>
          <p:nvPr/>
        </p:nvSpPr>
        <p:spPr>
          <a:xfrm>
            <a:off x="9608657" y="2854932"/>
            <a:ext cx="998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Original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A94F43C-32CA-540F-9C15-84853D6D69C4}"/>
              </a:ext>
            </a:extLst>
          </p:cNvPr>
          <p:cNvSpPr txBox="1"/>
          <p:nvPr/>
        </p:nvSpPr>
        <p:spPr>
          <a:xfrm>
            <a:off x="7661046" y="3660674"/>
            <a:ext cx="1947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After attenuation</a:t>
            </a: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AA71115A-617A-0AAB-5ECC-73F3635519BD}"/>
              </a:ext>
            </a:extLst>
          </p:cNvPr>
          <p:cNvSpPr/>
          <p:nvPr/>
        </p:nvSpPr>
        <p:spPr>
          <a:xfrm>
            <a:off x="4975859" y="1912386"/>
            <a:ext cx="1574989" cy="738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Attenuation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82739DC-73DE-C07D-119B-A7554D21C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8776" y="1366243"/>
            <a:ext cx="1661221" cy="1858021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91E343-167F-2A5D-1123-6FFA689CEA72}"/>
              </a:ext>
            </a:extLst>
          </p:cNvPr>
          <p:cNvSpPr txBox="1"/>
          <p:nvPr/>
        </p:nvSpPr>
        <p:spPr>
          <a:xfrm>
            <a:off x="8502329" y="1475858"/>
            <a:ext cx="285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Tunnel structure by GEANT4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F1CDCEA4-BF8F-9799-CDF2-76C9EA9DB207}"/>
              </a:ext>
            </a:extLst>
          </p:cNvPr>
          <p:cNvCxnSpPr/>
          <p:nvPr/>
        </p:nvCxnSpPr>
        <p:spPr>
          <a:xfrm flipV="1">
            <a:off x="7175500" y="2464490"/>
            <a:ext cx="266700" cy="454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DB667F6-9152-B872-FA96-D0759DD3AD62}"/>
              </a:ext>
            </a:extLst>
          </p:cNvPr>
          <p:cNvCxnSpPr>
            <a:cxnSpLocks/>
          </p:cNvCxnSpPr>
          <p:nvPr/>
        </p:nvCxnSpPr>
        <p:spPr>
          <a:xfrm flipH="1">
            <a:off x="7698537" y="1640577"/>
            <a:ext cx="324212" cy="407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A042365F-4AFA-63BA-E94F-9CA5B931A56A}"/>
              </a:ext>
            </a:extLst>
          </p:cNvPr>
          <p:cNvCxnSpPr>
            <a:cxnSpLocks/>
          </p:cNvCxnSpPr>
          <p:nvPr/>
        </p:nvCxnSpPr>
        <p:spPr>
          <a:xfrm flipH="1">
            <a:off x="7490265" y="1501775"/>
            <a:ext cx="10344" cy="473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E5EA5956-3D37-8346-F764-B4B7DEEE5E02}"/>
              </a:ext>
            </a:extLst>
          </p:cNvPr>
          <p:cNvCxnSpPr>
            <a:cxnSpLocks/>
          </p:cNvCxnSpPr>
          <p:nvPr/>
        </p:nvCxnSpPr>
        <p:spPr>
          <a:xfrm flipH="1">
            <a:off x="7910510" y="1912386"/>
            <a:ext cx="387248" cy="214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52A9ABFB-3FD9-CF66-0784-EA26934F7AB8}"/>
              </a:ext>
            </a:extLst>
          </p:cNvPr>
          <p:cNvCxnSpPr>
            <a:cxnSpLocks/>
          </p:cNvCxnSpPr>
          <p:nvPr/>
        </p:nvCxnSpPr>
        <p:spPr>
          <a:xfrm flipV="1">
            <a:off x="6886693" y="2350120"/>
            <a:ext cx="408049" cy="360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2B778851-3786-379F-D5B9-B17E2DDC8780}"/>
              </a:ext>
            </a:extLst>
          </p:cNvPr>
          <p:cNvCxnSpPr>
            <a:cxnSpLocks/>
          </p:cNvCxnSpPr>
          <p:nvPr/>
        </p:nvCxnSpPr>
        <p:spPr>
          <a:xfrm flipH="1" flipV="1">
            <a:off x="7599855" y="2530407"/>
            <a:ext cx="39143" cy="509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92F106B-23E7-90E4-F9E1-D97C97B59870}"/>
              </a:ext>
            </a:extLst>
          </p:cNvPr>
          <p:cNvSpPr txBox="1"/>
          <p:nvPr/>
        </p:nvSpPr>
        <p:spPr>
          <a:xfrm>
            <a:off x="6977231" y="2039936"/>
            <a:ext cx="602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8011152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 spallation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588683" y="147691"/>
            <a:ext cx="5312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0" u="sng" dirty="0">
                <a:effectLst/>
                <a:ea typeface="游ゴシック Light" panose="020B0300000000000000" pitchFamily="50" charset="-128"/>
              </a:rPr>
              <a:t>J.M. Carmona et al., </a:t>
            </a:r>
            <a:r>
              <a:rPr lang="en-US" altLang="ja-JP" b="0" u="sng" dirty="0" err="1">
                <a:effectLst/>
                <a:ea typeface="游ゴシック Light" panose="020B0300000000000000" pitchFamily="50" charset="-128"/>
              </a:rPr>
              <a:t>Astropart.Phys</a:t>
            </a:r>
            <a:r>
              <a:rPr lang="en-US" altLang="ja-JP" b="0" u="sng" dirty="0">
                <a:effectLst/>
                <a:ea typeface="游ゴシック Light" panose="020B0300000000000000" pitchFamily="50" charset="-128"/>
              </a:rPr>
              <a:t>. 21 (2004) 523-533</a:t>
            </a:r>
            <a:endParaRPr lang="ja-JP" altLang="en-US" u="sng" dirty="0">
              <a:ea typeface="游ゴシック Light" panose="020B0300000000000000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772" y="1356008"/>
            <a:ext cx="6180974" cy="510974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993439" y="2446831"/>
            <a:ext cx="3236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Underground muon rate is about 6 order less than Surface</a:t>
            </a:r>
            <a:endParaRPr kumimoji="1" lang="ja-JP" altLang="en-US" dirty="0"/>
          </a:p>
        </p:txBody>
      </p:sp>
      <p:sp>
        <p:nvSpPr>
          <p:cNvPr id="9" name="下矢印 8"/>
          <p:cNvSpPr/>
          <p:nvPr/>
        </p:nvSpPr>
        <p:spPr>
          <a:xfrm>
            <a:off x="8781147" y="3382712"/>
            <a:ext cx="828157" cy="4756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51931" y="4147904"/>
            <a:ext cx="2050181" cy="383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Almost negligible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10555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B6A7C9-66DF-F3FB-1147-0DB71275A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Calibration with 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implantation system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BF4E9-86D0-C9E6-385D-AAF7AFC20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0844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Accelerators in our laboratory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43</a:t>
            </a:fld>
            <a:endParaRPr kumimoji="1" lang="ja-JP" altLang="en-US"/>
          </a:p>
        </p:txBody>
      </p:sp>
      <p:pic>
        <p:nvPicPr>
          <p:cNvPr id="3074" name="Picture 2" descr="https://www.sci.kanagawa-u.ac.jp/math-phys/yhoshino/img/Implantor_IS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3"/>
          <a:stretch/>
        </p:blipFill>
        <p:spPr bwMode="auto">
          <a:xfrm>
            <a:off x="148148" y="3848100"/>
            <a:ext cx="3509663" cy="208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sci.kanagawa-u.ac.jp/math-phys/yhoshino/img/Pelletr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538" y="3561899"/>
            <a:ext cx="3286125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lh3.googleusercontent.com/hZjI2YJg912H5OvLe03rJQ2aZ7beI7ZwwHdz8Mb2X9bNGSh12vWCXWoZUDKLcM431vyU1QgX3UcxxzDumhs-udO9irfXbjjwHbIWI5VSpx-HWBy_iipqj6JCX4wkU4_CL6oHyPQINAHXl_iuZDKsHFMkYfvasLy_aZZU718ClzybasIDcxHjo91Oxt1w8RJ8Y9mCEXH6XF4aWev__k9t09uhJa_AbbzSFuuS4wGe9MPXsYXHs_qpSXuVrfoMuxY-_aawWtZqIWiGy1wLV5oJf0F2KWjl2AdwfxqH3CCdqjAH_WszAz2YQtLpkro_PkeArphEtrbihkqGFE8rQdGuym2Gw23YN31qAJbb5MwBuSDvqyA3s24Goqrm9FVPm4baiubB6gti_DTQ5BmPzRKUrhSiqqxdR3X1wMSnt7zJtZsnKE_fXkeEoJMSnVSDhPi61xCCuFFBZI7d5rMsmV1nwDiySCjjQ4RzzLnl48rTT6rXPAjabomiLaL0DY7ZywBakDhT4uKD6rBvC0o7-kscgUDbOFT9s9nkp23A6OaMXw4BL_sLpL-4sP1fa3s6NI1ZvXEdeGpSPQVE8qkYrBOcopiRXLtVUW0T474IGj-HZVNVBGSZBmwVIrsaWH9sWQuBSEsQbUwJO6VbberLCP-W9L-1osrkv9HJcIC0hpG18G4caD3JXs89mbDjnz-aG0-vax3jKVQJxEnYIfvqWHjuvmcPbx4InYPY5p47F6ZnPI987PYl5wj179Z3yvgMrqVyiTSSV8vYjf1AbcQ_WGqno6O1Pwve3vHngplghoODYo-8cZjmwSH81wN_ZaHQRQYG-De5aeCJyky4ugdGdk4IKYUWE8ctqLlliGu128dOPHioPjhbREaEmAxJeF6sbn9UCE5h0fds92GF8rqRvjngoVjxUym6-8ei_Iy_F3Wk-HUFfVHI=w1155-h866-no?authuser=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6"/>
          <a:stretch/>
        </p:blipFill>
        <p:spPr bwMode="auto">
          <a:xfrm>
            <a:off x="3798373" y="3340100"/>
            <a:ext cx="2112019" cy="319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86798" y="1341821"/>
            <a:ext cx="640433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u="sng" dirty="0"/>
              <a:t>Low Velocity Ion Implantation</a:t>
            </a:r>
          </a:p>
          <a:p>
            <a:r>
              <a:rPr lang="en-US" altLang="ja-JP" dirty="0"/>
              <a:t>Acceleration Voltage : 5 ~ 200 kV</a:t>
            </a:r>
          </a:p>
          <a:p>
            <a:r>
              <a:rPr kumimoji="1" lang="en-US" altLang="ja-JP" dirty="0"/>
              <a:t>Temperature : –196 ~ 1000</a:t>
            </a:r>
            <a:r>
              <a:rPr kumimoji="1" lang="ja-JP" altLang="en-US" dirty="0"/>
              <a:t>℃</a:t>
            </a:r>
            <a:endParaRPr kumimoji="1" lang="en-US" altLang="ja-JP" dirty="0"/>
          </a:p>
          <a:p>
            <a:r>
              <a:rPr kumimoji="1" lang="en-US" altLang="ja-JP" dirty="0"/>
              <a:t>Ion : </a:t>
            </a:r>
            <a:r>
              <a:rPr lang="pt-BR" altLang="ja-JP" dirty="0"/>
              <a:t>H, He, B, C, N, O, F, Si, P, Ar, Ti, Fe, Co, Ge, Kr, Xe, CO, CD</a:t>
            </a:r>
            <a:r>
              <a:rPr lang="pt-BR" altLang="ja-JP" baseline="-25000" dirty="0"/>
              <a:t>4</a:t>
            </a:r>
            <a:r>
              <a:rPr lang="pt-BR" altLang="ja-JP" dirty="0"/>
              <a:t>, ...</a:t>
            </a:r>
          </a:p>
          <a:p>
            <a:r>
              <a:rPr kumimoji="1" lang="en-US" altLang="ja-JP" dirty="0"/>
              <a:t>Valence : 1, 2, 3, (4)</a:t>
            </a:r>
          </a:p>
          <a:p>
            <a:r>
              <a:rPr kumimoji="1" lang="en-US" altLang="ja-JP" dirty="0"/>
              <a:t>Beam current : 10 </a:t>
            </a:r>
            <a:r>
              <a:rPr kumimoji="1" lang="en-US" altLang="ja-JP" dirty="0" err="1"/>
              <a:t>pA</a:t>
            </a:r>
            <a:r>
              <a:rPr kumimoji="1" lang="en-US" altLang="ja-JP" dirty="0"/>
              <a:t> ~ 100 </a:t>
            </a:r>
            <a:r>
              <a:rPr kumimoji="1" lang="en-US" altLang="ja-JP" dirty="0" err="1"/>
              <a:t>μA</a:t>
            </a:r>
            <a:endParaRPr kumimoji="1" lang="ja-JP" altLang="en-US" baseline="30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91133" y="1173912"/>
            <a:ext cx="6404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u="sng" dirty="0"/>
              <a:t>1MV Tandem </a:t>
            </a:r>
            <a:r>
              <a:rPr lang="en-US" altLang="ja-JP" sz="2000" b="1" u="sng" dirty="0" err="1"/>
              <a:t>Pelletron</a:t>
            </a:r>
            <a:r>
              <a:rPr lang="en-US" altLang="ja-JP" sz="2000" b="1" u="sng" dirty="0"/>
              <a:t> Ion Accelerator</a:t>
            </a:r>
          </a:p>
          <a:p>
            <a:r>
              <a:rPr lang="en-US" altLang="ja-JP" dirty="0"/>
              <a:t>Acceleration Voltage : 0.5 - 1 MV</a:t>
            </a:r>
          </a:p>
          <a:p>
            <a:r>
              <a:rPr kumimoji="1" lang="en-US" altLang="ja-JP" dirty="0"/>
              <a:t>Ion : </a:t>
            </a:r>
            <a:r>
              <a:rPr lang="it-IT" altLang="ja-JP" dirty="0"/>
              <a:t>He</a:t>
            </a:r>
            <a:r>
              <a:rPr lang="it-IT" altLang="ja-JP" baseline="30000" dirty="0"/>
              <a:t>++</a:t>
            </a:r>
            <a:r>
              <a:rPr lang="it-IT" altLang="ja-JP" dirty="0"/>
              <a:t>, H, Li, B, C, O, Si, Ni, Cu, ...</a:t>
            </a:r>
          </a:p>
          <a:p>
            <a:r>
              <a:rPr kumimoji="1" lang="en-US" altLang="ja-JP" dirty="0"/>
              <a:t>Valence : 1, 2</a:t>
            </a:r>
            <a:r>
              <a:rPr lang="en-US" altLang="ja-JP" dirty="0"/>
              <a:t>,</a:t>
            </a:r>
            <a:r>
              <a:rPr kumimoji="1" lang="en-US" altLang="ja-JP" dirty="0"/>
              <a:t> ???</a:t>
            </a:r>
          </a:p>
          <a:p>
            <a:r>
              <a:rPr lang="en-US" altLang="ja-JP" dirty="0"/>
              <a:t>Detector : Si semiconductor detector x 2</a:t>
            </a:r>
            <a:endParaRPr kumimoji="1" lang="en-US" altLang="ja-JP" dirty="0"/>
          </a:p>
          <a:p>
            <a:r>
              <a:rPr lang="en-US" altLang="ja-JP" dirty="0"/>
              <a:t>Beam size : φ 2 mm</a:t>
            </a:r>
          </a:p>
          <a:p>
            <a:r>
              <a:rPr lang="en-US" altLang="ja-JP" dirty="0"/>
              <a:t>Analysis : RBS-channeling, PIXE, Nuclear Reaction, ERDA</a:t>
            </a:r>
          </a:p>
        </p:txBody>
      </p:sp>
      <p:pic>
        <p:nvPicPr>
          <p:cNvPr id="3076" name="Picture 4" descr="https://www.sci.kanagawa-u.ac.jp/math-phys/yhoshino/img/RBS_ES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67"/>
          <a:stretch/>
        </p:blipFill>
        <p:spPr bwMode="auto">
          <a:xfrm>
            <a:off x="9239883" y="3561898"/>
            <a:ext cx="2926717" cy="245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371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BF614C-2581-941A-0A10-EE0088A75330}"/>
              </a:ext>
            </a:extLst>
          </p:cNvPr>
          <p:cNvSpPr/>
          <p:nvPr/>
        </p:nvSpPr>
        <p:spPr>
          <a:xfrm>
            <a:off x="248311" y="219604"/>
            <a:ext cx="593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Detecting directly exposed protons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EEAA550-D856-41BD-C872-EA9E719BA8C6}"/>
              </a:ext>
            </a:extLst>
          </p:cNvPr>
          <p:cNvSpPr/>
          <p:nvPr/>
        </p:nvSpPr>
        <p:spPr>
          <a:xfrm>
            <a:off x="180708" y="125446"/>
            <a:ext cx="6124347" cy="6157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217AC7A-9D1A-4032-8675-FA3ADFFE6371}"/>
              </a:ext>
            </a:extLst>
          </p:cNvPr>
          <p:cNvSpPr/>
          <p:nvPr/>
        </p:nvSpPr>
        <p:spPr>
          <a:xfrm>
            <a:off x="823735" y="5257128"/>
            <a:ext cx="42198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Ion implanter @ Kanagawa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Univ.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5F1903B-1CAE-A36B-2B55-A93ED5E8AD08}"/>
              </a:ext>
            </a:extLst>
          </p:cNvPr>
          <p:cNvSpPr txBox="1"/>
          <p:nvPr/>
        </p:nvSpPr>
        <p:spPr>
          <a:xfrm>
            <a:off x="8783885" y="6257215"/>
            <a:ext cx="2396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Recognized tracks</a:t>
            </a:r>
          </a:p>
        </p:txBody>
      </p:sp>
      <p:pic>
        <p:nvPicPr>
          <p:cNvPr id="6" name="図 5" descr="夜空の星&#10;&#10;自動的に生成された説明">
            <a:extLst>
              <a:ext uri="{FF2B5EF4-FFF2-40B4-BE49-F238E27FC236}">
                <a16:creationId xmlns:a16="http://schemas.microsoft.com/office/drawing/2014/main" id="{52032643-F7D5-EF06-B178-08CEF8796A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832" t="32" r="50423" b="71761"/>
          <a:stretch/>
        </p:blipFill>
        <p:spPr>
          <a:xfrm>
            <a:off x="5401692" y="3002751"/>
            <a:ext cx="2396630" cy="2981291"/>
          </a:xfrm>
          <a:prstGeom prst="rect">
            <a:avLst/>
          </a:prstGeom>
        </p:spPr>
      </p:pic>
      <p:sp>
        <p:nvSpPr>
          <p:cNvPr id="30" name="object 31">
            <a:extLst>
              <a:ext uri="{FF2B5EF4-FFF2-40B4-BE49-F238E27FC236}">
                <a16:creationId xmlns:a16="http://schemas.microsoft.com/office/drawing/2014/main" id="{2B6C9786-1A89-33C9-C400-F790A5360D06}"/>
              </a:ext>
            </a:extLst>
          </p:cNvPr>
          <p:cNvSpPr txBox="1"/>
          <p:nvPr/>
        </p:nvSpPr>
        <p:spPr>
          <a:xfrm>
            <a:off x="5630729" y="5565787"/>
            <a:ext cx="845160" cy="228781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622284" marR="5080" indent="-609585">
              <a:lnSpc>
                <a:spcPct val="101800"/>
              </a:lnSpc>
              <a:spcBef>
                <a:spcPts val="45"/>
              </a:spcBef>
            </a:pPr>
            <a:r>
              <a:rPr lang="en-US" altLang="ja-JP" sz="1600" dirty="0">
                <a:solidFill>
                  <a:srgbClr val="FFFF00"/>
                </a:solidFill>
                <a:latin typeface="+mj-ea"/>
                <a:ea typeface="+mj-ea"/>
                <a:cs typeface="Constantia"/>
              </a:rPr>
              <a:t>5 µm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64D0AB81-F158-FC15-07C0-E679B26C9938}"/>
              </a:ext>
            </a:extLst>
          </p:cNvPr>
          <p:cNvSpPr/>
          <p:nvPr/>
        </p:nvSpPr>
        <p:spPr>
          <a:xfrm>
            <a:off x="5595229" y="3050999"/>
            <a:ext cx="9807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200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6735C288-5EDC-9537-80B3-F379BFEC7E60}"/>
              </a:ext>
            </a:extLst>
          </p:cNvPr>
          <p:cNvCxnSpPr>
            <a:cxnSpLocks/>
          </p:cNvCxnSpPr>
          <p:nvPr/>
        </p:nvCxnSpPr>
        <p:spPr>
          <a:xfrm>
            <a:off x="5477055" y="5869221"/>
            <a:ext cx="8280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6B7D53C-D5C2-5317-FF64-AA7F18685294}"/>
              </a:ext>
            </a:extLst>
          </p:cNvPr>
          <p:cNvSpPr/>
          <p:nvPr/>
        </p:nvSpPr>
        <p:spPr>
          <a:xfrm>
            <a:off x="5693501" y="4353760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D7C1E4C-865E-3FD1-C5A6-B06F35DBAF30}"/>
              </a:ext>
            </a:extLst>
          </p:cNvPr>
          <p:cNvSpPr/>
          <p:nvPr/>
        </p:nvSpPr>
        <p:spPr>
          <a:xfrm>
            <a:off x="6564388" y="4263629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66DC3EDF-06AD-BF2E-71E8-7F52EB7CF84E}"/>
              </a:ext>
            </a:extLst>
          </p:cNvPr>
          <p:cNvSpPr/>
          <p:nvPr/>
        </p:nvSpPr>
        <p:spPr>
          <a:xfrm>
            <a:off x="7139646" y="5078981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68707A5F-31EE-6589-6713-9FCEC5607DDF}"/>
              </a:ext>
            </a:extLst>
          </p:cNvPr>
          <p:cNvSpPr/>
          <p:nvPr/>
        </p:nvSpPr>
        <p:spPr>
          <a:xfrm>
            <a:off x="6483992" y="5024324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6B3564E1-5001-6303-AF5E-6F9730136133}"/>
              </a:ext>
            </a:extLst>
          </p:cNvPr>
          <p:cNvSpPr/>
          <p:nvPr/>
        </p:nvSpPr>
        <p:spPr>
          <a:xfrm>
            <a:off x="6760046" y="3274743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32F84BAF-0236-2827-1175-FF775E6FA2E8}"/>
              </a:ext>
            </a:extLst>
          </p:cNvPr>
          <p:cNvSpPr/>
          <p:nvPr/>
        </p:nvSpPr>
        <p:spPr>
          <a:xfrm>
            <a:off x="7152784" y="2926740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 descr="背景パターン&#10;&#10;自動的に生成された説明">
            <a:extLst>
              <a:ext uri="{FF2B5EF4-FFF2-40B4-BE49-F238E27FC236}">
                <a16:creationId xmlns:a16="http://schemas.microsoft.com/office/drawing/2014/main" id="{04105C6C-E440-FEC2-6FD4-8171DE723F9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5" t="-134" r="50953" b="71357"/>
          <a:stretch/>
        </p:blipFill>
        <p:spPr>
          <a:xfrm>
            <a:off x="9108691" y="3008955"/>
            <a:ext cx="2396630" cy="2892166"/>
          </a:xfrm>
          <a:prstGeom prst="rect">
            <a:avLst/>
          </a:prstGeom>
        </p:spPr>
      </p:pic>
      <p:sp>
        <p:nvSpPr>
          <p:cNvPr id="12" name="object 27">
            <a:extLst>
              <a:ext uri="{FF2B5EF4-FFF2-40B4-BE49-F238E27FC236}">
                <a16:creationId xmlns:a16="http://schemas.microsoft.com/office/drawing/2014/main" id="{2D9D649F-5B14-85C1-88E6-BC7188B70EE0}"/>
              </a:ext>
            </a:extLst>
          </p:cNvPr>
          <p:cNvSpPr/>
          <p:nvPr/>
        </p:nvSpPr>
        <p:spPr>
          <a:xfrm>
            <a:off x="6150304" y="2570040"/>
            <a:ext cx="836226" cy="867028"/>
          </a:xfrm>
          <a:custGeom>
            <a:avLst/>
            <a:gdLst/>
            <a:ahLst/>
            <a:cxnLst/>
            <a:rect l="l" t="t" r="r" b="b"/>
            <a:pathLst>
              <a:path w="617220" h="812800">
                <a:moveTo>
                  <a:pt x="462914" y="0"/>
                </a:moveTo>
                <a:lnTo>
                  <a:pt x="154304" y="0"/>
                </a:lnTo>
                <a:lnTo>
                  <a:pt x="154304" y="503681"/>
                </a:lnTo>
                <a:lnTo>
                  <a:pt x="0" y="503681"/>
                </a:lnTo>
                <a:lnTo>
                  <a:pt x="308610" y="812291"/>
                </a:lnTo>
                <a:lnTo>
                  <a:pt x="617219" y="503681"/>
                </a:lnTo>
                <a:lnTo>
                  <a:pt x="462914" y="503681"/>
                </a:lnTo>
                <a:lnTo>
                  <a:pt x="462914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317E9292-ECDB-4117-4EB4-0BA4A3738D77}"/>
              </a:ext>
            </a:extLst>
          </p:cNvPr>
          <p:cNvSpPr/>
          <p:nvPr/>
        </p:nvSpPr>
        <p:spPr>
          <a:xfrm>
            <a:off x="5683772" y="2616932"/>
            <a:ext cx="21628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150 keV proton</a:t>
            </a: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51EBC721-35BC-0984-C1A2-D91FC5D1212B}"/>
              </a:ext>
            </a:extLst>
          </p:cNvPr>
          <p:cNvSpPr/>
          <p:nvPr/>
        </p:nvSpPr>
        <p:spPr>
          <a:xfrm>
            <a:off x="6575962" y="5368442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E2BC67D5-E3C0-5628-6897-4B4342859584}"/>
              </a:ext>
            </a:extLst>
          </p:cNvPr>
          <p:cNvSpPr/>
          <p:nvPr/>
        </p:nvSpPr>
        <p:spPr>
          <a:xfrm>
            <a:off x="6788736" y="5473088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448F433-6E35-BACD-33F7-247C332441FF}"/>
              </a:ext>
            </a:extLst>
          </p:cNvPr>
          <p:cNvSpPr/>
          <p:nvPr/>
        </p:nvSpPr>
        <p:spPr>
          <a:xfrm>
            <a:off x="6188260" y="3559906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矢印: 右 48">
            <a:extLst>
              <a:ext uri="{FF2B5EF4-FFF2-40B4-BE49-F238E27FC236}">
                <a16:creationId xmlns:a16="http://schemas.microsoft.com/office/drawing/2014/main" id="{597F1E18-C05A-A260-9F47-4C4B7079C7D2}"/>
              </a:ext>
            </a:extLst>
          </p:cNvPr>
          <p:cNvSpPr/>
          <p:nvPr/>
        </p:nvSpPr>
        <p:spPr>
          <a:xfrm>
            <a:off x="7554006" y="3650841"/>
            <a:ext cx="1887990" cy="1220519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Automated detection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119A563-A1BA-4AA7-8651-68E0A6C1E1FE}"/>
              </a:ext>
            </a:extLst>
          </p:cNvPr>
          <p:cNvSpPr/>
          <p:nvPr/>
        </p:nvSpPr>
        <p:spPr>
          <a:xfrm>
            <a:off x="5611265" y="2870186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97160104-340F-4F40-88C7-5338723A5C95}"/>
              </a:ext>
            </a:extLst>
          </p:cNvPr>
          <p:cNvSpPr/>
          <p:nvPr/>
        </p:nvSpPr>
        <p:spPr>
          <a:xfrm>
            <a:off x="5761649" y="3002751"/>
            <a:ext cx="575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↓</a:t>
            </a:r>
            <a:endParaRPr lang="en-US" altLang="ja-JP" sz="2000" b="1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C728D041-6107-CB18-7D4E-5687FE74C89E}"/>
              </a:ext>
            </a:extLst>
          </p:cNvPr>
          <p:cNvCxnSpPr>
            <a:cxnSpLocks/>
          </p:cNvCxnSpPr>
          <p:nvPr/>
        </p:nvCxnSpPr>
        <p:spPr>
          <a:xfrm flipV="1">
            <a:off x="10050146" y="5615088"/>
            <a:ext cx="72000" cy="684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184A8637-9679-41A6-9456-BE36EC333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7E321-E7ED-45D3-B57C-3020B7E362F2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71AFC63C-A73F-474C-93E9-85E51C696A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38" y="1352723"/>
            <a:ext cx="5062215" cy="379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5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279">
        <p:fade/>
      </p:transition>
    </mc:Choice>
    <mc:Fallback xmlns="">
      <p:transition spd="med" advTm="33279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CEE048A-329A-4D43-83C9-DD1DA7C38245}"/>
              </a:ext>
            </a:extLst>
          </p:cNvPr>
          <p:cNvGrpSpPr/>
          <p:nvPr/>
        </p:nvGrpSpPr>
        <p:grpSpPr>
          <a:xfrm>
            <a:off x="753982" y="1451085"/>
            <a:ext cx="2837437" cy="3019046"/>
            <a:chOff x="298094" y="838200"/>
            <a:chExt cx="3371060" cy="3523306"/>
          </a:xfrm>
        </p:grpSpPr>
        <p:sp>
          <p:nvSpPr>
            <p:cNvPr id="36" name="object 5">
              <a:extLst>
                <a:ext uri="{FF2B5EF4-FFF2-40B4-BE49-F238E27FC236}">
                  <a16:creationId xmlns:a16="http://schemas.microsoft.com/office/drawing/2014/main" id="{8432D6C8-4762-440F-9B33-DB636738F751}"/>
                </a:ext>
              </a:extLst>
            </p:cNvPr>
            <p:cNvSpPr txBox="1"/>
            <p:nvPr/>
          </p:nvSpPr>
          <p:spPr>
            <a:xfrm>
              <a:off x="298094" y="2278579"/>
              <a:ext cx="407034" cy="527685"/>
            </a:xfrm>
            <a:prstGeom prst="rect">
              <a:avLst/>
            </a:prstGeom>
          </p:spPr>
          <p:txBody>
            <a:bodyPr vert="horz" wrap="square" lIns="0" tIns="24765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95"/>
                </a:spcBef>
              </a:pPr>
              <a:r>
                <a:rPr sz="3200" dirty="0">
                  <a:latin typeface="Meiryo"/>
                  <a:cs typeface="Meiryo"/>
                </a:rPr>
                <a:t>１</a:t>
              </a:r>
              <a:endParaRPr sz="3200">
                <a:latin typeface="Meiryo"/>
                <a:cs typeface="Meiryo"/>
              </a:endParaRPr>
            </a:p>
          </p:txBody>
        </p:sp>
        <p:grpSp>
          <p:nvGrpSpPr>
            <p:cNvPr id="37" name="object 6">
              <a:extLst>
                <a:ext uri="{FF2B5EF4-FFF2-40B4-BE49-F238E27FC236}">
                  <a16:creationId xmlns:a16="http://schemas.microsoft.com/office/drawing/2014/main" id="{1C72B764-98D1-4515-940E-123F9F71FE18}"/>
                </a:ext>
              </a:extLst>
            </p:cNvPr>
            <p:cNvGrpSpPr/>
            <p:nvPr/>
          </p:nvGrpSpPr>
          <p:grpSpPr>
            <a:xfrm>
              <a:off x="456907" y="838200"/>
              <a:ext cx="3212247" cy="3523306"/>
              <a:chOff x="348234" y="1506474"/>
              <a:chExt cx="2751213" cy="2653284"/>
            </a:xfrm>
          </p:grpSpPr>
          <p:sp>
            <p:nvSpPr>
              <p:cNvPr id="40" name="object 7">
                <a:extLst>
                  <a:ext uri="{FF2B5EF4-FFF2-40B4-BE49-F238E27FC236}">
                    <a16:creationId xmlns:a16="http://schemas.microsoft.com/office/drawing/2014/main" id="{52DD284D-A757-425B-BAB4-549E69A068DE}"/>
                  </a:ext>
                </a:extLst>
              </p:cNvPr>
              <p:cNvSpPr/>
              <p:nvPr/>
            </p:nvSpPr>
            <p:spPr>
              <a:xfrm>
                <a:off x="430542" y="1588770"/>
                <a:ext cx="2668905" cy="2539365"/>
              </a:xfrm>
              <a:custGeom>
                <a:avLst/>
                <a:gdLst/>
                <a:ahLst/>
                <a:cxnLst/>
                <a:rect l="l" t="t" r="r" b="b"/>
                <a:pathLst>
                  <a:path w="2668905" h="2539365">
                    <a:moveTo>
                      <a:pt x="2668524" y="0"/>
                    </a:moveTo>
                    <a:lnTo>
                      <a:pt x="0" y="0"/>
                    </a:lnTo>
                    <a:lnTo>
                      <a:pt x="0" y="2538984"/>
                    </a:lnTo>
                    <a:lnTo>
                      <a:pt x="2668524" y="2538984"/>
                    </a:lnTo>
                    <a:lnTo>
                      <a:pt x="2668524" y="0"/>
                    </a:lnTo>
                    <a:close/>
                  </a:path>
                </a:pathLst>
              </a:custGeom>
              <a:solidFill>
                <a:srgbClr val="5858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8">
                <a:extLst>
                  <a:ext uri="{FF2B5EF4-FFF2-40B4-BE49-F238E27FC236}">
                    <a16:creationId xmlns:a16="http://schemas.microsoft.com/office/drawing/2014/main" id="{5C8A2DE4-D703-4FC5-A0AD-03310B660389}"/>
                  </a:ext>
                </a:extLst>
              </p:cNvPr>
              <p:cNvSpPr/>
              <p:nvPr/>
            </p:nvSpPr>
            <p:spPr>
              <a:xfrm>
                <a:off x="348234" y="1506474"/>
                <a:ext cx="275082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2750820" h="82550">
                    <a:moveTo>
                      <a:pt x="2668524" y="0"/>
                    </a:moveTo>
                    <a:lnTo>
                      <a:pt x="0" y="0"/>
                    </a:lnTo>
                    <a:lnTo>
                      <a:pt x="82308" y="82296"/>
                    </a:lnTo>
                    <a:lnTo>
                      <a:pt x="2750820" y="82296"/>
                    </a:lnTo>
                    <a:lnTo>
                      <a:pt x="2668524" y="0"/>
                    </a:lnTo>
                    <a:close/>
                  </a:path>
                </a:pathLst>
              </a:custGeom>
              <a:solidFill>
                <a:srgbClr val="47474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9">
                <a:extLst>
                  <a:ext uri="{FF2B5EF4-FFF2-40B4-BE49-F238E27FC236}">
                    <a16:creationId xmlns:a16="http://schemas.microsoft.com/office/drawing/2014/main" id="{08DD7359-B315-434F-A01C-571079234856}"/>
                  </a:ext>
                </a:extLst>
              </p:cNvPr>
              <p:cNvSpPr/>
              <p:nvPr/>
            </p:nvSpPr>
            <p:spPr>
              <a:xfrm>
                <a:off x="348234" y="1506474"/>
                <a:ext cx="82550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2621279">
                    <a:moveTo>
                      <a:pt x="0" y="0"/>
                    </a:moveTo>
                    <a:lnTo>
                      <a:pt x="0" y="2538984"/>
                    </a:lnTo>
                    <a:lnTo>
                      <a:pt x="82308" y="2621280"/>
                    </a:lnTo>
                    <a:lnTo>
                      <a:pt x="82308" y="82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797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0">
                <a:extLst>
                  <a:ext uri="{FF2B5EF4-FFF2-40B4-BE49-F238E27FC236}">
                    <a16:creationId xmlns:a16="http://schemas.microsoft.com/office/drawing/2014/main" id="{6A0B3845-A14F-4C20-A176-25A84851AE9C}"/>
                  </a:ext>
                </a:extLst>
              </p:cNvPr>
              <p:cNvSpPr/>
              <p:nvPr/>
            </p:nvSpPr>
            <p:spPr>
              <a:xfrm>
                <a:off x="348234" y="1506474"/>
                <a:ext cx="2750820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2750820" h="2621279">
                    <a:moveTo>
                      <a:pt x="82308" y="2621280"/>
                    </a:moveTo>
                    <a:lnTo>
                      <a:pt x="0" y="2538984"/>
                    </a:lnTo>
                    <a:lnTo>
                      <a:pt x="0" y="0"/>
                    </a:lnTo>
                    <a:lnTo>
                      <a:pt x="2668524" y="0"/>
                    </a:lnTo>
                    <a:lnTo>
                      <a:pt x="2750820" y="82296"/>
                    </a:lnTo>
                    <a:lnTo>
                      <a:pt x="2750820" y="2621280"/>
                    </a:lnTo>
                    <a:lnTo>
                      <a:pt x="82308" y="2621280"/>
                    </a:lnTo>
                    <a:close/>
                  </a:path>
                  <a:path w="2750820" h="2621279">
                    <a:moveTo>
                      <a:pt x="82308" y="2621280"/>
                    </a:moveTo>
                    <a:lnTo>
                      <a:pt x="82308" y="82296"/>
                    </a:lnTo>
                    <a:lnTo>
                      <a:pt x="0" y="0"/>
                    </a:lnTo>
                  </a:path>
                  <a:path w="2750820" h="2621279">
                    <a:moveTo>
                      <a:pt x="82308" y="82296"/>
                    </a:moveTo>
                    <a:lnTo>
                      <a:pt x="2750820" y="82296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1">
                <a:extLst>
                  <a:ext uri="{FF2B5EF4-FFF2-40B4-BE49-F238E27FC236}">
                    <a16:creationId xmlns:a16="http://schemas.microsoft.com/office/drawing/2014/main" id="{8575282E-E21F-4E85-9928-4E2DDE3B99BC}"/>
                  </a:ext>
                </a:extLst>
              </p:cNvPr>
              <p:cNvSpPr/>
              <p:nvPr/>
            </p:nvSpPr>
            <p:spPr>
              <a:xfrm>
                <a:off x="1940432" y="1848993"/>
                <a:ext cx="459105" cy="2310765"/>
              </a:xfrm>
              <a:custGeom>
                <a:avLst/>
                <a:gdLst/>
                <a:ahLst/>
                <a:cxnLst/>
                <a:rect l="l" t="t" r="r" b="b"/>
                <a:pathLst>
                  <a:path w="459105" h="2310765">
                    <a:moveTo>
                      <a:pt x="459079" y="0"/>
                    </a:moveTo>
                    <a:lnTo>
                      <a:pt x="0" y="0"/>
                    </a:lnTo>
                    <a:lnTo>
                      <a:pt x="0" y="2310764"/>
                    </a:lnTo>
                    <a:lnTo>
                      <a:pt x="459079" y="2310764"/>
                    </a:lnTo>
                    <a:lnTo>
                      <a:pt x="459079" y="0"/>
                    </a:lnTo>
                    <a:close/>
                  </a:path>
                </a:pathLst>
              </a:custGeom>
              <a:solidFill>
                <a:srgbClr val="5858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2">
                <a:extLst>
                  <a:ext uri="{FF2B5EF4-FFF2-40B4-BE49-F238E27FC236}">
                    <a16:creationId xmlns:a16="http://schemas.microsoft.com/office/drawing/2014/main" id="{88A9570A-219C-46BD-B6D8-0C6885D4AE7C}"/>
                  </a:ext>
                </a:extLst>
              </p:cNvPr>
              <p:cNvSpPr/>
              <p:nvPr/>
            </p:nvSpPr>
            <p:spPr>
              <a:xfrm>
                <a:off x="1629917" y="1538478"/>
                <a:ext cx="769620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769619" h="310514">
                    <a:moveTo>
                      <a:pt x="459105" y="0"/>
                    </a:moveTo>
                    <a:lnTo>
                      <a:pt x="0" y="0"/>
                    </a:lnTo>
                    <a:lnTo>
                      <a:pt x="310514" y="310514"/>
                    </a:lnTo>
                    <a:lnTo>
                      <a:pt x="769619" y="310514"/>
                    </a:lnTo>
                    <a:lnTo>
                      <a:pt x="459105" y="0"/>
                    </a:lnTo>
                    <a:close/>
                  </a:path>
                </a:pathLst>
              </a:custGeom>
              <a:solidFill>
                <a:srgbClr val="47474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3">
                <a:extLst>
                  <a:ext uri="{FF2B5EF4-FFF2-40B4-BE49-F238E27FC236}">
                    <a16:creationId xmlns:a16="http://schemas.microsoft.com/office/drawing/2014/main" id="{FF87266D-4E9F-48BE-98B3-135BD03852B1}"/>
                  </a:ext>
                </a:extLst>
              </p:cNvPr>
              <p:cNvSpPr/>
              <p:nvPr/>
            </p:nvSpPr>
            <p:spPr>
              <a:xfrm>
                <a:off x="1629917" y="1538478"/>
                <a:ext cx="310515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310514" h="2621279">
                    <a:moveTo>
                      <a:pt x="0" y="0"/>
                    </a:moveTo>
                    <a:lnTo>
                      <a:pt x="0" y="2310765"/>
                    </a:lnTo>
                    <a:lnTo>
                      <a:pt x="310514" y="2621280"/>
                    </a:lnTo>
                    <a:lnTo>
                      <a:pt x="310514" y="3105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797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4">
                <a:extLst>
                  <a:ext uri="{FF2B5EF4-FFF2-40B4-BE49-F238E27FC236}">
                    <a16:creationId xmlns:a16="http://schemas.microsoft.com/office/drawing/2014/main" id="{848A8AA2-4E77-4C4B-84FE-0F81E0883C26}"/>
                  </a:ext>
                </a:extLst>
              </p:cNvPr>
              <p:cNvSpPr/>
              <p:nvPr/>
            </p:nvSpPr>
            <p:spPr>
              <a:xfrm>
                <a:off x="1629917" y="1538478"/>
                <a:ext cx="769620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769619" h="2621279">
                    <a:moveTo>
                      <a:pt x="310514" y="2621280"/>
                    </a:moveTo>
                    <a:lnTo>
                      <a:pt x="0" y="2310765"/>
                    </a:lnTo>
                    <a:lnTo>
                      <a:pt x="0" y="0"/>
                    </a:lnTo>
                    <a:lnTo>
                      <a:pt x="459105" y="0"/>
                    </a:lnTo>
                    <a:lnTo>
                      <a:pt x="769619" y="310514"/>
                    </a:lnTo>
                    <a:lnTo>
                      <a:pt x="769619" y="2621280"/>
                    </a:lnTo>
                    <a:lnTo>
                      <a:pt x="310514" y="2621280"/>
                    </a:lnTo>
                    <a:close/>
                  </a:path>
                  <a:path w="769619" h="2621279">
                    <a:moveTo>
                      <a:pt x="310514" y="2621280"/>
                    </a:moveTo>
                    <a:lnTo>
                      <a:pt x="310514" y="310514"/>
                    </a:lnTo>
                    <a:lnTo>
                      <a:pt x="0" y="0"/>
                    </a:lnTo>
                  </a:path>
                  <a:path w="769619" h="2621279">
                    <a:moveTo>
                      <a:pt x="310514" y="310514"/>
                    </a:moveTo>
                    <a:lnTo>
                      <a:pt x="769619" y="310514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5">
                <a:extLst>
                  <a:ext uri="{FF2B5EF4-FFF2-40B4-BE49-F238E27FC236}">
                    <a16:creationId xmlns:a16="http://schemas.microsoft.com/office/drawing/2014/main" id="{6B0ECA0E-2992-407A-AAAF-A3FCEAD0D124}"/>
                  </a:ext>
                </a:extLst>
              </p:cNvPr>
              <p:cNvSpPr/>
              <p:nvPr/>
            </p:nvSpPr>
            <p:spPr>
              <a:xfrm>
                <a:off x="669036" y="1632204"/>
                <a:ext cx="906780" cy="2190115"/>
              </a:xfrm>
              <a:custGeom>
                <a:avLst/>
                <a:gdLst/>
                <a:ahLst/>
                <a:cxnLst/>
                <a:rect l="l" t="t" r="r" b="b"/>
                <a:pathLst>
                  <a:path w="906780" h="2190115">
                    <a:moveTo>
                      <a:pt x="906780" y="0"/>
                    </a:moveTo>
                    <a:lnTo>
                      <a:pt x="0" y="0"/>
                    </a:lnTo>
                    <a:lnTo>
                      <a:pt x="0" y="2189988"/>
                    </a:lnTo>
                    <a:lnTo>
                      <a:pt x="906780" y="2189988"/>
                    </a:lnTo>
                    <a:lnTo>
                      <a:pt x="906780" y="0"/>
                    </a:lnTo>
                    <a:close/>
                  </a:path>
                </a:pathLst>
              </a:custGeom>
              <a:solidFill>
                <a:srgbClr val="FFD96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6">
                <a:extLst>
                  <a:ext uri="{FF2B5EF4-FFF2-40B4-BE49-F238E27FC236}">
                    <a16:creationId xmlns:a16="http://schemas.microsoft.com/office/drawing/2014/main" id="{4C575057-835E-493F-BB06-E22501683C88}"/>
                  </a:ext>
                </a:extLst>
              </p:cNvPr>
              <p:cNvSpPr/>
              <p:nvPr/>
            </p:nvSpPr>
            <p:spPr>
              <a:xfrm>
                <a:off x="1929638" y="1894586"/>
                <a:ext cx="60960" cy="2106295"/>
              </a:xfrm>
              <a:custGeom>
                <a:avLst/>
                <a:gdLst/>
                <a:ahLst/>
                <a:cxnLst/>
                <a:rect l="l" t="t" r="r" b="b"/>
                <a:pathLst>
                  <a:path w="60960" h="2106295">
                    <a:moveTo>
                      <a:pt x="60664" y="0"/>
                    </a:moveTo>
                    <a:lnTo>
                      <a:pt x="0" y="0"/>
                    </a:lnTo>
                    <a:lnTo>
                      <a:pt x="0" y="2105914"/>
                    </a:lnTo>
                    <a:lnTo>
                      <a:pt x="60664" y="2105914"/>
                    </a:lnTo>
                    <a:lnTo>
                      <a:pt x="60664" y="0"/>
                    </a:lnTo>
                    <a:close/>
                  </a:path>
                </a:pathLst>
              </a:custGeom>
              <a:solidFill>
                <a:srgbClr val="FAE4D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7">
                <a:extLst>
                  <a:ext uri="{FF2B5EF4-FFF2-40B4-BE49-F238E27FC236}">
                    <a16:creationId xmlns:a16="http://schemas.microsoft.com/office/drawing/2014/main" id="{1CDBFCDB-7ADF-43FB-9AB0-D559AD7C46A4}"/>
                  </a:ext>
                </a:extLst>
              </p:cNvPr>
              <p:cNvSpPr/>
              <p:nvPr/>
            </p:nvSpPr>
            <p:spPr>
              <a:xfrm>
                <a:off x="1621536" y="1586484"/>
                <a:ext cx="368935" cy="308610"/>
              </a:xfrm>
              <a:custGeom>
                <a:avLst/>
                <a:gdLst/>
                <a:ahLst/>
                <a:cxnLst/>
                <a:rect l="l" t="t" r="r" b="b"/>
                <a:pathLst>
                  <a:path w="368935" h="308610">
                    <a:moveTo>
                      <a:pt x="60706" y="0"/>
                    </a:moveTo>
                    <a:lnTo>
                      <a:pt x="0" y="0"/>
                    </a:lnTo>
                    <a:lnTo>
                      <a:pt x="308101" y="308101"/>
                    </a:lnTo>
                    <a:lnTo>
                      <a:pt x="368807" y="308101"/>
                    </a:lnTo>
                    <a:lnTo>
                      <a:pt x="60706" y="0"/>
                    </a:lnTo>
                    <a:close/>
                  </a:path>
                </a:pathLst>
              </a:custGeom>
              <a:solidFill>
                <a:srgbClr val="C9B8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8">
                <a:extLst>
                  <a:ext uri="{FF2B5EF4-FFF2-40B4-BE49-F238E27FC236}">
                    <a16:creationId xmlns:a16="http://schemas.microsoft.com/office/drawing/2014/main" id="{D344675E-E58D-4F7E-B3A0-F64360DF2F12}"/>
                  </a:ext>
                </a:extLst>
              </p:cNvPr>
              <p:cNvSpPr/>
              <p:nvPr/>
            </p:nvSpPr>
            <p:spPr>
              <a:xfrm>
                <a:off x="1621536" y="1586484"/>
                <a:ext cx="308610" cy="2414270"/>
              </a:xfrm>
              <a:custGeom>
                <a:avLst/>
                <a:gdLst/>
                <a:ahLst/>
                <a:cxnLst/>
                <a:rect l="l" t="t" r="r" b="b"/>
                <a:pathLst>
                  <a:path w="308610" h="2414270">
                    <a:moveTo>
                      <a:pt x="0" y="0"/>
                    </a:moveTo>
                    <a:lnTo>
                      <a:pt x="0" y="2105914"/>
                    </a:lnTo>
                    <a:lnTo>
                      <a:pt x="308101" y="2414016"/>
                    </a:lnTo>
                    <a:lnTo>
                      <a:pt x="308101" y="308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EAD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8" name="object 21">
              <a:extLst>
                <a:ext uri="{FF2B5EF4-FFF2-40B4-BE49-F238E27FC236}">
                  <a16:creationId xmlns:a16="http://schemas.microsoft.com/office/drawing/2014/main" id="{DD1D9244-58A7-436E-BABF-3527AB968717}"/>
                </a:ext>
              </a:extLst>
            </p:cNvPr>
            <p:cNvSpPr txBox="1"/>
            <p:nvPr/>
          </p:nvSpPr>
          <p:spPr>
            <a:xfrm rot="5400000">
              <a:off x="1344176" y="948098"/>
              <a:ext cx="307777" cy="823062"/>
            </a:xfrm>
            <a:prstGeom prst="rect">
              <a:avLst/>
            </a:prstGeom>
          </p:spPr>
          <p:txBody>
            <a:bodyPr vert="vert270" wrap="square" lIns="0" tIns="285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25"/>
                </a:spcBef>
              </a:pPr>
              <a:r>
                <a:rPr sz="2000" spc="-25" dirty="0">
                  <a:solidFill>
                    <a:schemeClr val="accent6"/>
                  </a:solidFill>
                  <a:latin typeface="Meiryo"/>
                  <a:cs typeface="Meiryo"/>
                </a:rPr>
                <a:t>IFM</a:t>
              </a:r>
              <a:endParaRPr sz="2000">
                <a:solidFill>
                  <a:schemeClr val="accent6"/>
                </a:solidFill>
                <a:latin typeface="Meiryo"/>
                <a:cs typeface="Meiryo"/>
              </a:endParaRPr>
            </a:p>
          </p:txBody>
        </p:sp>
        <p:sp>
          <p:nvSpPr>
            <p:cNvPr id="39" name="object 22">
              <a:extLst>
                <a:ext uri="{FF2B5EF4-FFF2-40B4-BE49-F238E27FC236}">
                  <a16:creationId xmlns:a16="http://schemas.microsoft.com/office/drawing/2014/main" id="{2692AE2A-670A-4828-97EE-873F8BA1487A}"/>
                </a:ext>
              </a:extLst>
            </p:cNvPr>
            <p:cNvSpPr txBox="1"/>
            <p:nvPr/>
          </p:nvSpPr>
          <p:spPr>
            <a:xfrm rot="5400000">
              <a:off x="2132993" y="1222289"/>
              <a:ext cx="307777" cy="710616"/>
            </a:xfrm>
            <a:prstGeom prst="rect">
              <a:avLst/>
            </a:prstGeom>
          </p:spPr>
          <p:txBody>
            <a:bodyPr vert="vert270" wrap="square" lIns="0" tIns="285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25"/>
                </a:spcBef>
              </a:pPr>
              <a:r>
                <a:rPr sz="2000" spc="-25" dirty="0">
                  <a:latin typeface="Meiryo"/>
                  <a:cs typeface="Meiryo"/>
                </a:rPr>
                <a:t>NIT</a:t>
              </a:r>
              <a:endParaRPr sz="2000">
                <a:latin typeface="Meiryo"/>
                <a:cs typeface="Meiryo"/>
              </a:endParaRPr>
            </a:p>
          </p:txBody>
        </p:sp>
      </p:grp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EFB3DD8-5901-4297-BB36-F02747B39AF5}"/>
              </a:ext>
            </a:extLst>
          </p:cNvPr>
          <p:cNvSpPr/>
          <p:nvPr/>
        </p:nvSpPr>
        <p:spPr>
          <a:xfrm>
            <a:off x="180708" y="3312759"/>
            <a:ext cx="9301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5mm</a:t>
            </a:r>
          </a:p>
        </p:txBody>
      </p:sp>
      <p:sp>
        <p:nvSpPr>
          <p:cNvPr id="14" name="フレーム 13">
            <a:extLst>
              <a:ext uri="{FF2B5EF4-FFF2-40B4-BE49-F238E27FC236}">
                <a16:creationId xmlns:a16="http://schemas.microsoft.com/office/drawing/2014/main" id="{D07F85BC-5CFA-4952-A68C-FCFA41A72CFA}"/>
              </a:ext>
            </a:extLst>
          </p:cNvPr>
          <p:cNvSpPr/>
          <p:nvPr/>
        </p:nvSpPr>
        <p:spPr>
          <a:xfrm>
            <a:off x="-9715" y="2656215"/>
            <a:ext cx="3709807" cy="2244800"/>
          </a:xfrm>
          <a:prstGeom prst="frame">
            <a:avLst>
              <a:gd name="adj1" fmla="val 46912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EC79519-60E9-4B5A-94DC-59653AFB625A}"/>
              </a:ext>
            </a:extLst>
          </p:cNvPr>
          <p:cNvGrpSpPr/>
          <p:nvPr/>
        </p:nvGrpSpPr>
        <p:grpSpPr>
          <a:xfrm>
            <a:off x="1788703" y="3693133"/>
            <a:ext cx="2377123" cy="1468932"/>
            <a:chOff x="1477026" y="3746954"/>
            <a:chExt cx="2377123" cy="1468932"/>
          </a:xfrm>
        </p:grpSpPr>
        <p:sp>
          <p:nvSpPr>
            <p:cNvPr id="22" name="矢印: 左 21">
              <a:extLst>
                <a:ext uri="{FF2B5EF4-FFF2-40B4-BE49-F238E27FC236}">
                  <a16:creationId xmlns:a16="http://schemas.microsoft.com/office/drawing/2014/main" id="{A6DA00BE-F37C-4B9E-878F-374FA198F9DD}"/>
                </a:ext>
              </a:extLst>
            </p:cNvPr>
            <p:cNvSpPr/>
            <p:nvPr/>
          </p:nvSpPr>
          <p:spPr>
            <a:xfrm rot="2634051">
              <a:off x="1477026" y="3746954"/>
              <a:ext cx="1680397" cy="1468932"/>
            </a:xfrm>
            <a:prstGeom prst="leftArrow">
              <a:avLst/>
            </a:prstGeom>
            <a:solidFill>
              <a:srgbClr val="EB758B">
                <a:alpha val="5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A87E836-DDE9-4C62-B6F2-8E294A554DAB}"/>
                </a:ext>
              </a:extLst>
            </p:cNvPr>
            <p:cNvSpPr/>
            <p:nvPr/>
          </p:nvSpPr>
          <p:spPr>
            <a:xfrm>
              <a:off x="1887623" y="4097763"/>
              <a:ext cx="196652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Ion</a:t>
              </a:r>
            </a:p>
            <a:p>
              <a:r>
                <a:rPr lang="en-US" altLang="ja-JP" sz="2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 Beam</a:t>
              </a:r>
            </a:p>
          </p:txBody>
        </p:sp>
      </p:grpSp>
      <p:pic>
        <p:nvPicPr>
          <p:cNvPr id="77" name="図 76">
            <a:extLst>
              <a:ext uri="{FF2B5EF4-FFF2-40B4-BE49-F238E27FC236}">
                <a16:creationId xmlns:a16="http://schemas.microsoft.com/office/drawing/2014/main" id="{B3798B2C-96F3-46DF-993C-1B1201B169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" t="9892" r="8229" b="6521"/>
          <a:stretch/>
        </p:blipFill>
        <p:spPr>
          <a:xfrm>
            <a:off x="6309289" y="922948"/>
            <a:ext cx="5851431" cy="4111735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8C712BE-D10B-4425-9AC0-84DB769D23B6}"/>
              </a:ext>
            </a:extLst>
          </p:cNvPr>
          <p:cNvSpPr/>
          <p:nvPr/>
        </p:nvSpPr>
        <p:spPr>
          <a:xfrm>
            <a:off x="11123407" y="5073290"/>
            <a:ext cx="11122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X(mm)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20D8D6C-63DC-426E-80FA-65841C1D4F9F}"/>
              </a:ext>
            </a:extLst>
          </p:cNvPr>
          <p:cNvSpPr/>
          <p:nvPr/>
        </p:nvSpPr>
        <p:spPr>
          <a:xfrm rot="16200000">
            <a:off x="5817857" y="2751833"/>
            <a:ext cx="971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Count </a:t>
            </a: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D59FC5AE-A77F-4783-A92D-EF6908BABC80}"/>
              </a:ext>
            </a:extLst>
          </p:cNvPr>
          <p:cNvGrpSpPr/>
          <p:nvPr/>
        </p:nvGrpSpPr>
        <p:grpSpPr>
          <a:xfrm>
            <a:off x="3109903" y="621170"/>
            <a:ext cx="4262670" cy="1678775"/>
            <a:chOff x="3109903" y="621170"/>
            <a:chExt cx="4262670" cy="1678775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2553C300-5F09-4D94-9E3D-FDDD7169AE76}"/>
                </a:ext>
              </a:extLst>
            </p:cNvPr>
            <p:cNvGrpSpPr/>
            <p:nvPr/>
          </p:nvGrpSpPr>
          <p:grpSpPr>
            <a:xfrm>
              <a:off x="3732339" y="621170"/>
              <a:ext cx="2345442" cy="1375232"/>
              <a:chOff x="1704891" y="2085908"/>
              <a:chExt cx="5382652" cy="2486096"/>
            </a:xfrm>
          </p:grpSpPr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ECDEE0EA-4C7D-4B83-9F82-428D667B1B9F}"/>
                  </a:ext>
                </a:extLst>
              </p:cNvPr>
              <p:cNvSpPr/>
              <p:nvPr/>
            </p:nvSpPr>
            <p:spPr>
              <a:xfrm rot="5400000">
                <a:off x="3388310" y="873713"/>
                <a:ext cx="2061635" cy="533494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8DBDC753-C9F4-43ED-98BE-1F60AC4B5F22}"/>
                  </a:ext>
                </a:extLst>
              </p:cNvPr>
              <p:cNvSpPr/>
              <p:nvPr/>
            </p:nvSpPr>
            <p:spPr>
              <a:xfrm rot="5400000">
                <a:off x="5750981" y="3236384"/>
                <a:ext cx="2061635" cy="6095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FD6B7EE2-123D-40DB-A734-9A5A41A5CF72}"/>
                  </a:ext>
                </a:extLst>
              </p:cNvPr>
              <p:cNvSpPr/>
              <p:nvPr/>
            </p:nvSpPr>
            <p:spPr>
              <a:xfrm rot="5400000">
                <a:off x="1095500" y="3291592"/>
                <a:ext cx="2061634" cy="49918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object 27">
                <a:extLst>
                  <a:ext uri="{FF2B5EF4-FFF2-40B4-BE49-F238E27FC236}">
                    <a16:creationId xmlns:a16="http://schemas.microsoft.com/office/drawing/2014/main" id="{7B235DE2-7C22-4AD6-8CDD-220345B83110}"/>
                  </a:ext>
                </a:extLst>
              </p:cNvPr>
              <p:cNvSpPr txBox="1"/>
              <p:nvPr/>
            </p:nvSpPr>
            <p:spPr>
              <a:xfrm>
                <a:off x="1704891" y="2125081"/>
                <a:ext cx="650067" cy="32060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sz="2000" b="1">
                  <a:solidFill>
                    <a:schemeClr val="accent2">
                      <a:lumMod val="75000"/>
                    </a:schemeClr>
                  </a:solidFill>
                  <a:latin typeface="Meiryo"/>
                  <a:cs typeface="Meiryo"/>
                </a:endParaRPr>
              </a:p>
            </p:txBody>
          </p:sp>
          <p:sp>
            <p:nvSpPr>
              <p:cNvPr id="75" name="object 27">
                <a:extLst>
                  <a:ext uri="{FF2B5EF4-FFF2-40B4-BE49-F238E27FC236}">
                    <a16:creationId xmlns:a16="http://schemas.microsoft.com/office/drawing/2014/main" id="{52FB89B9-017F-4992-8389-034068693ED1}"/>
                  </a:ext>
                </a:extLst>
              </p:cNvPr>
              <p:cNvSpPr txBox="1"/>
              <p:nvPr/>
            </p:nvSpPr>
            <p:spPr>
              <a:xfrm>
                <a:off x="2354958" y="2085908"/>
                <a:ext cx="769242" cy="32060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sz="2000" b="1">
                  <a:solidFill>
                    <a:schemeClr val="accent2">
                      <a:lumMod val="75000"/>
                    </a:schemeClr>
                  </a:solidFill>
                  <a:latin typeface="Meiryo"/>
                  <a:cs typeface="Meiryo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FCCBA590-0D27-4B91-97F3-726A3793C90A}"/>
                  </a:ext>
                </a:extLst>
              </p:cNvPr>
              <p:cNvSpPr/>
              <p:nvPr/>
            </p:nvSpPr>
            <p:spPr>
              <a:xfrm rot="5400000">
                <a:off x="3389254" y="873711"/>
                <a:ext cx="2061635" cy="53349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CDD00DB2-83BF-4856-AAC1-14102A5B5318}"/>
                </a:ext>
              </a:extLst>
            </p:cNvPr>
            <p:cNvCxnSpPr>
              <a:cxnSpLocks/>
            </p:cNvCxnSpPr>
            <p:nvPr/>
          </p:nvCxnSpPr>
          <p:spPr>
            <a:xfrm>
              <a:off x="3797534" y="1996400"/>
              <a:ext cx="2432611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27B022AB-B6CF-4DFE-B26A-13B92AAEBD21}"/>
                </a:ext>
              </a:extLst>
            </p:cNvPr>
            <p:cNvSpPr/>
            <p:nvPr/>
          </p:nvSpPr>
          <p:spPr>
            <a:xfrm>
              <a:off x="5532590" y="2022946"/>
              <a:ext cx="86225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X(mm)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8520CD2-D14B-4F8A-842E-23C77CBFD878}"/>
                </a:ext>
              </a:extLst>
            </p:cNvPr>
            <p:cNvSpPr/>
            <p:nvPr/>
          </p:nvSpPr>
          <p:spPr>
            <a:xfrm>
              <a:off x="3109903" y="903542"/>
              <a:ext cx="111228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00" b="1">
                  <a:solidFill>
                    <a:srgbClr val="ED7D3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Beam</a:t>
              </a: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3AE2EEB4-AE44-452E-AD7D-0D0452966127}"/>
                </a:ext>
              </a:extLst>
            </p:cNvPr>
            <p:cNvSpPr txBox="1"/>
            <p:nvPr/>
          </p:nvSpPr>
          <p:spPr>
            <a:xfrm>
              <a:off x="4594847" y="1239675"/>
              <a:ext cx="98848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2000"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・・・</a:t>
              </a:r>
              <a:endParaRPr lang="en-US" altLang="ja-JP" sz="200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9FA0FBBD-A0B0-4B8B-946C-308158842B6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57293" y="1303124"/>
              <a:ext cx="2831530" cy="794873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C71ABC15-0615-48B5-A736-CD6004EE4C98}"/>
                </a:ext>
              </a:extLst>
            </p:cNvPr>
            <p:cNvCxnSpPr>
              <a:cxnSpLocks/>
            </p:cNvCxnSpPr>
            <p:nvPr/>
          </p:nvCxnSpPr>
          <p:spPr>
            <a:xfrm>
              <a:off x="6822291" y="2103243"/>
              <a:ext cx="550282" cy="54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87" name="直線矢印コネクタ 86">
            <a:extLst>
              <a:ext uri="{FF2B5EF4-FFF2-40B4-BE49-F238E27FC236}">
                <a16:creationId xmlns:a16="http://schemas.microsoft.com/office/drawing/2014/main" id="{6E3B1737-98E5-4620-8A62-5F5AA92AD3CB}"/>
              </a:ext>
            </a:extLst>
          </p:cNvPr>
          <p:cNvCxnSpPr>
            <a:cxnSpLocks/>
          </p:cNvCxnSpPr>
          <p:nvPr/>
        </p:nvCxnSpPr>
        <p:spPr>
          <a:xfrm>
            <a:off x="7253072" y="4220804"/>
            <a:ext cx="263805" cy="0"/>
          </a:xfrm>
          <a:prstGeom prst="straightConnector1">
            <a:avLst/>
          </a:prstGeom>
          <a:ln w="127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DBA9A0D-3DC8-4775-BAFA-1C517C40BA54}"/>
              </a:ext>
            </a:extLst>
          </p:cNvPr>
          <p:cNvGrpSpPr/>
          <p:nvPr/>
        </p:nvGrpSpPr>
        <p:grpSpPr>
          <a:xfrm>
            <a:off x="1023299" y="2333718"/>
            <a:ext cx="4626357" cy="2712366"/>
            <a:chOff x="4728059" y="1620177"/>
            <a:chExt cx="4626357" cy="2712366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4957178-523E-4888-BD59-459D147D8E09}"/>
                </a:ext>
              </a:extLst>
            </p:cNvPr>
            <p:cNvGrpSpPr/>
            <p:nvPr/>
          </p:nvGrpSpPr>
          <p:grpSpPr>
            <a:xfrm>
              <a:off x="4728059" y="1620177"/>
              <a:ext cx="4626357" cy="2712366"/>
              <a:chOff x="855542" y="2271628"/>
              <a:chExt cx="7324194" cy="3870182"/>
            </a:xfrm>
          </p:grpSpPr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2B891708-D586-4CCA-AF84-FA8F7F51DAFC}"/>
                  </a:ext>
                </a:extLst>
              </p:cNvPr>
              <p:cNvSpPr/>
              <p:nvPr/>
            </p:nvSpPr>
            <p:spPr>
              <a:xfrm>
                <a:off x="6964191" y="5768528"/>
                <a:ext cx="1215545" cy="373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 sz="11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6B9F003-48B9-41B2-851A-1AC08B68C486}"/>
                  </a:ext>
                </a:extLst>
              </p:cNvPr>
              <p:cNvSpPr/>
              <p:nvPr/>
            </p:nvSpPr>
            <p:spPr>
              <a:xfrm rot="16200000">
                <a:off x="249552" y="2877618"/>
                <a:ext cx="1747959" cy="535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0E96C1F-433C-40C9-BBD1-AB88B0ADCF79}"/>
                </a:ext>
              </a:extLst>
            </p:cNvPr>
            <p:cNvSpPr/>
            <p:nvPr/>
          </p:nvSpPr>
          <p:spPr>
            <a:xfrm>
              <a:off x="6202167" y="2915259"/>
              <a:ext cx="179205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6896E405-2AE9-4F4C-8CA1-312C81331110}"/>
              </a:ext>
            </a:extLst>
          </p:cNvPr>
          <p:cNvSpPr/>
          <p:nvPr/>
        </p:nvSpPr>
        <p:spPr>
          <a:xfrm>
            <a:off x="8027262" y="650909"/>
            <a:ext cx="40879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Detection event vs location(mm)</a:t>
            </a: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31F66D97-B2D7-4168-897C-824206C81A16}"/>
              </a:ext>
            </a:extLst>
          </p:cNvPr>
          <p:cNvSpPr/>
          <p:nvPr/>
        </p:nvSpPr>
        <p:spPr>
          <a:xfrm>
            <a:off x="132600" y="5376050"/>
            <a:ext cx="104809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Ion exposure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➡　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Move the plate up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➡ 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Ion exposure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  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with different energy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・・・</a:t>
            </a:r>
            <a:endParaRPr lang="en-US" altLang="ja-JP" sz="20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➣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One sample is exposured with protons of multiple energies.</a:t>
            </a:r>
          </a:p>
          <a:p>
            <a:pPr algn="just">
              <a:spcAft>
                <a:spcPts val="0"/>
              </a:spcAft>
            </a:pP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Beam areas  and Mask areas are created.</a:t>
            </a:r>
            <a:endParaRPr lang="ja-JP" altLang="ja-JP" sz="20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4" name="矢印: 左 103">
            <a:extLst>
              <a:ext uri="{FF2B5EF4-FFF2-40B4-BE49-F238E27FC236}">
                <a16:creationId xmlns:a16="http://schemas.microsoft.com/office/drawing/2014/main" id="{E32ED5C1-B7F6-45CD-90FC-667D22CA4256}"/>
              </a:ext>
            </a:extLst>
          </p:cNvPr>
          <p:cNvSpPr/>
          <p:nvPr/>
        </p:nvSpPr>
        <p:spPr>
          <a:xfrm rot="5400000">
            <a:off x="-118472" y="2284562"/>
            <a:ext cx="923838" cy="504607"/>
          </a:xfrm>
          <a:prstGeom prst="leftArrow">
            <a:avLst/>
          </a:prstGeom>
          <a:noFill/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1518280A-F95F-46D1-B140-BA62112E17D5}"/>
              </a:ext>
            </a:extLst>
          </p:cNvPr>
          <p:cNvGrpSpPr/>
          <p:nvPr/>
        </p:nvGrpSpPr>
        <p:grpSpPr>
          <a:xfrm>
            <a:off x="-9715" y="650909"/>
            <a:ext cx="12245405" cy="6158434"/>
            <a:chOff x="-578498" y="1713273"/>
            <a:chExt cx="12245405" cy="6158434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B22AF8A6-441F-4DCA-835B-11549649E9BB}"/>
                </a:ext>
              </a:extLst>
            </p:cNvPr>
            <p:cNvGrpSpPr/>
            <p:nvPr/>
          </p:nvGrpSpPr>
          <p:grpSpPr>
            <a:xfrm>
              <a:off x="-578498" y="1713273"/>
              <a:ext cx="12245405" cy="4760935"/>
              <a:chOff x="-9715" y="650909"/>
              <a:chExt cx="12245405" cy="4760935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41BBED2D-BDEB-4D99-B0A9-4CAEA211BD6B}"/>
                  </a:ext>
                </a:extLst>
              </p:cNvPr>
              <p:cNvGrpSpPr/>
              <p:nvPr/>
            </p:nvGrpSpPr>
            <p:grpSpPr>
              <a:xfrm>
                <a:off x="753982" y="1451085"/>
                <a:ext cx="2837437" cy="3019046"/>
                <a:chOff x="298094" y="838200"/>
                <a:chExt cx="3371060" cy="3523306"/>
              </a:xfrm>
            </p:grpSpPr>
            <p:sp>
              <p:nvSpPr>
                <p:cNvPr id="290" name="object 5">
                  <a:extLst>
                    <a:ext uri="{FF2B5EF4-FFF2-40B4-BE49-F238E27FC236}">
                      <a16:creationId xmlns:a16="http://schemas.microsoft.com/office/drawing/2014/main" id="{CC380733-1E6B-4164-8947-B815AC4C7B8F}"/>
                    </a:ext>
                  </a:extLst>
                </p:cNvPr>
                <p:cNvSpPr txBox="1"/>
                <p:nvPr/>
              </p:nvSpPr>
              <p:spPr>
                <a:xfrm>
                  <a:off x="298094" y="2278579"/>
                  <a:ext cx="407034" cy="527685"/>
                </a:xfrm>
                <a:prstGeom prst="rect">
                  <a:avLst/>
                </a:prstGeom>
              </p:spPr>
              <p:txBody>
                <a:bodyPr vert="horz" wrap="square" lIns="0" tIns="24765" rIns="0" bIns="0" rtlCol="0">
                  <a:spAutoFit/>
                </a:bodyPr>
                <a:lstStyle/>
                <a:p>
                  <a:pPr>
                    <a:lnSpc>
                      <a:spcPct val="100000"/>
                    </a:lnSpc>
                    <a:spcBef>
                      <a:spcPts val="195"/>
                    </a:spcBef>
                  </a:pPr>
                  <a:r>
                    <a:rPr sz="3200" dirty="0">
                      <a:latin typeface="Meiryo"/>
                      <a:cs typeface="Meiryo"/>
                    </a:rPr>
                    <a:t>１</a:t>
                  </a:r>
                  <a:endParaRPr sz="3200">
                    <a:latin typeface="Meiryo"/>
                    <a:cs typeface="Meiryo"/>
                  </a:endParaRPr>
                </a:p>
              </p:txBody>
            </p:sp>
            <p:grpSp>
              <p:nvGrpSpPr>
                <p:cNvPr id="291" name="object 6">
                  <a:extLst>
                    <a:ext uri="{FF2B5EF4-FFF2-40B4-BE49-F238E27FC236}">
                      <a16:creationId xmlns:a16="http://schemas.microsoft.com/office/drawing/2014/main" id="{A313A0D5-87A3-4B4F-9DE3-51240B12C2D3}"/>
                    </a:ext>
                  </a:extLst>
                </p:cNvPr>
                <p:cNvGrpSpPr/>
                <p:nvPr/>
              </p:nvGrpSpPr>
              <p:grpSpPr>
                <a:xfrm>
                  <a:off x="456907" y="838200"/>
                  <a:ext cx="3212247" cy="3523306"/>
                  <a:chOff x="348234" y="1506474"/>
                  <a:chExt cx="2751213" cy="2653284"/>
                </a:xfrm>
              </p:grpSpPr>
              <p:sp>
                <p:nvSpPr>
                  <p:cNvPr id="294" name="object 7">
                    <a:extLst>
                      <a:ext uri="{FF2B5EF4-FFF2-40B4-BE49-F238E27FC236}">
                        <a16:creationId xmlns:a16="http://schemas.microsoft.com/office/drawing/2014/main" id="{B5A8B5FE-A94B-4CD7-B9C3-354CD27B9926}"/>
                      </a:ext>
                    </a:extLst>
                  </p:cNvPr>
                  <p:cNvSpPr/>
                  <p:nvPr/>
                </p:nvSpPr>
                <p:spPr>
                  <a:xfrm>
                    <a:off x="430542" y="1588770"/>
                    <a:ext cx="2668905" cy="25393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68905" h="2539365">
                        <a:moveTo>
                          <a:pt x="2668524" y="0"/>
                        </a:moveTo>
                        <a:lnTo>
                          <a:pt x="0" y="0"/>
                        </a:lnTo>
                        <a:lnTo>
                          <a:pt x="0" y="2538984"/>
                        </a:lnTo>
                        <a:lnTo>
                          <a:pt x="2668524" y="2538984"/>
                        </a:lnTo>
                        <a:lnTo>
                          <a:pt x="2668524" y="0"/>
                        </a:lnTo>
                        <a:close/>
                      </a:path>
                    </a:pathLst>
                  </a:custGeom>
                  <a:solidFill>
                    <a:srgbClr val="585858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5" name="object 8">
                    <a:extLst>
                      <a:ext uri="{FF2B5EF4-FFF2-40B4-BE49-F238E27FC236}">
                        <a16:creationId xmlns:a16="http://schemas.microsoft.com/office/drawing/2014/main" id="{24D29BBC-060A-4D96-AD13-8D4735CE72C7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2750820" cy="82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0820" h="82550">
                        <a:moveTo>
                          <a:pt x="2668524" y="0"/>
                        </a:moveTo>
                        <a:lnTo>
                          <a:pt x="0" y="0"/>
                        </a:lnTo>
                        <a:lnTo>
                          <a:pt x="82308" y="82296"/>
                        </a:lnTo>
                        <a:lnTo>
                          <a:pt x="2750820" y="82296"/>
                        </a:lnTo>
                        <a:lnTo>
                          <a:pt x="2668524" y="0"/>
                        </a:lnTo>
                        <a:close/>
                      </a:path>
                    </a:pathLst>
                  </a:custGeom>
                  <a:solidFill>
                    <a:srgbClr val="474747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6" name="object 9">
                    <a:extLst>
                      <a:ext uri="{FF2B5EF4-FFF2-40B4-BE49-F238E27FC236}">
                        <a16:creationId xmlns:a16="http://schemas.microsoft.com/office/drawing/2014/main" id="{925EEFC7-A694-49CF-A339-63CBD1B9B20E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8255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550" h="2621279">
                        <a:moveTo>
                          <a:pt x="0" y="0"/>
                        </a:moveTo>
                        <a:lnTo>
                          <a:pt x="0" y="2538984"/>
                        </a:lnTo>
                        <a:lnTo>
                          <a:pt x="82308" y="2621280"/>
                        </a:lnTo>
                        <a:lnTo>
                          <a:pt x="82308" y="8229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97979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7" name="object 10">
                    <a:extLst>
                      <a:ext uri="{FF2B5EF4-FFF2-40B4-BE49-F238E27FC236}">
                        <a16:creationId xmlns:a16="http://schemas.microsoft.com/office/drawing/2014/main" id="{AE4A2F8D-71AA-4D47-BF77-CE373B8FDE33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275082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0820" h="2621279">
                        <a:moveTo>
                          <a:pt x="82308" y="2621280"/>
                        </a:moveTo>
                        <a:lnTo>
                          <a:pt x="0" y="2538984"/>
                        </a:lnTo>
                        <a:lnTo>
                          <a:pt x="0" y="0"/>
                        </a:lnTo>
                        <a:lnTo>
                          <a:pt x="2668524" y="0"/>
                        </a:lnTo>
                        <a:lnTo>
                          <a:pt x="2750820" y="82296"/>
                        </a:lnTo>
                        <a:lnTo>
                          <a:pt x="2750820" y="2621280"/>
                        </a:lnTo>
                        <a:lnTo>
                          <a:pt x="82308" y="2621280"/>
                        </a:lnTo>
                        <a:close/>
                      </a:path>
                      <a:path w="2750820" h="2621279">
                        <a:moveTo>
                          <a:pt x="82308" y="2621280"/>
                        </a:moveTo>
                        <a:lnTo>
                          <a:pt x="82308" y="82296"/>
                        </a:lnTo>
                        <a:lnTo>
                          <a:pt x="0" y="0"/>
                        </a:lnTo>
                      </a:path>
                      <a:path w="2750820" h="2621279">
                        <a:moveTo>
                          <a:pt x="82308" y="82296"/>
                        </a:moveTo>
                        <a:lnTo>
                          <a:pt x="2750820" y="82296"/>
                        </a:lnTo>
                      </a:path>
                    </a:pathLst>
                  </a:custGeom>
                  <a:ln w="19050">
                    <a:solidFill>
                      <a:srgbClr val="0000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8" name="object 11">
                    <a:extLst>
                      <a:ext uri="{FF2B5EF4-FFF2-40B4-BE49-F238E27FC236}">
                        <a16:creationId xmlns:a16="http://schemas.microsoft.com/office/drawing/2014/main" id="{A0EC3543-40BD-4D0B-9A02-AB581009322C}"/>
                      </a:ext>
                    </a:extLst>
                  </p:cNvPr>
                  <p:cNvSpPr/>
                  <p:nvPr/>
                </p:nvSpPr>
                <p:spPr>
                  <a:xfrm>
                    <a:off x="1940432" y="1848993"/>
                    <a:ext cx="459105" cy="23107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9105" h="2310765">
                        <a:moveTo>
                          <a:pt x="459079" y="0"/>
                        </a:moveTo>
                        <a:lnTo>
                          <a:pt x="0" y="0"/>
                        </a:lnTo>
                        <a:lnTo>
                          <a:pt x="0" y="2310764"/>
                        </a:lnTo>
                        <a:lnTo>
                          <a:pt x="459079" y="2310764"/>
                        </a:lnTo>
                        <a:lnTo>
                          <a:pt x="459079" y="0"/>
                        </a:lnTo>
                        <a:close/>
                      </a:path>
                    </a:pathLst>
                  </a:custGeom>
                  <a:solidFill>
                    <a:srgbClr val="585858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9" name="object 12">
                    <a:extLst>
                      <a:ext uri="{FF2B5EF4-FFF2-40B4-BE49-F238E27FC236}">
                        <a16:creationId xmlns:a16="http://schemas.microsoft.com/office/drawing/2014/main" id="{5E3AC1E0-9CC9-4EAE-A096-813A488C0B76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769620" cy="3105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9619" h="310514">
                        <a:moveTo>
                          <a:pt x="459105" y="0"/>
                        </a:moveTo>
                        <a:lnTo>
                          <a:pt x="0" y="0"/>
                        </a:lnTo>
                        <a:lnTo>
                          <a:pt x="310514" y="310514"/>
                        </a:lnTo>
                        <a:lnTo>
                          <a:pt x="769619" y="310514"/>
                        </a:lnTo>
                        <a:lnTo>
                          <a:pt x="459105" y="0"/>
                        </a:lnTo>
                        <a:close/>
                      </a:path>
                    </a:pathLst>
                  </a:custGeom>
                  <a:solidFill>
                    <a:srgbClr val="474747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0" name="object 13">
                    <a:extLst>
                      <a:ext uri="{FF2B5EF4-FFF2-40B4-BE49-F238E27FC236}">
                        <a16:creationId xmlns:a16="http://schemas.microsoft.com/office/drawing/2014/main" id="{CDF8C579-23E5-4529-855B-8DC24688459C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310515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514" h="2621279">
                        <a:moveTo>
                          <a:pt x="0" y="0"/>
                        </a:moveTo>
                        <a:lnTo>
                          <a:pt x="0" y="2310765"/>
                        </a:lnTo>
                        <a:lnTo>
                          <a:pt x="310514" y="2621280"/>
                        </a:lnTo>
                        <a:lnTo>
                          <a:pt x="310514" y="3105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97979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1" name="object 14">
                    <a:extLst>
                      <a:ext uri="{FF2B5EF4-FFF2-40B4-BE49-F238E27FC236}">
                        <a16:creationId xmlns:a16="http://schemas.microsoft.com/office/drawing/2014/main" id="{3AF0CAF2-F85F-42A2-8885-A1860343F7ED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76962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9619" h="2621279">
                        <a:moveTo>
                          <a:pt x="310514" y="2621280"/>
                        </a:moveTo>
                        <a:lnTo>
                          <a:pt x="0" y="2310765"/>
                        </a:lnTo>
                        <a:lnTo>
                          <a:pt x="0" y="0"/>
                        </a:lnTo>
                        <a:lnTo>
                          <a:pt x="459105" y="0"/>
                        </a:lnTo>
                        <a:lnTo>
                          <a:pt x="769619" y="310514"/>
                        </a:lnTo>
                        <a:lnTo>
                          <a:pt x="769619" y="2621280"/>
                        </a:lnTo>
                        <a:lnTo>
                          <a:pt x="310514" y="2621280"/>
                        </a:lnTo>
                        <a:close/>
                      </a:path>
                      <a:path w="769619" h="2621279">
                        <a:moveTo>
                          <a:pt x="310514" y="2621280"/>
                        </a:moveTo>
                        <a:lnTo>
                          <a:pt x="310514" y="310514"/>
                        </a:lnTo>
                        <a:lnTo>
                          <a:pt x="0" y="0"/>
                        </a:lnTo>
                      </a:path>
                      <a:path w="769619" h="2621279">
                        <a:moveTo>
                          <a:pt x="310514" y="310514"/>
                        </a:moveTo>
                        <a:lnTo>
                          <a:pt x="769619" y="310514"/>
                        </a:lnTo>
                      </a:path>
                    </a:pathLst>
                  </a:custGeom>
                  <a:ln w="19050">
                    <a:solidFill>
                      <a:srgbClr val="0000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2" name="object 15">
                    <a:extLst>
                      <a:ext uri="{FF2B5EF4-FFF2-40B4-BE49-F238E27FC236}">
                        <a16:creationId xmlns:a16="http://schemas.microsoft.com/office/drawing/2014/main" id="{BCB29C24-15E9-4D86-B2B9-F2A82740EC21}"/>
                      </a:ext>
                    </a:extLst>
                  </p:cNvPr>
                  <p:cNvSpPr/>
                  <p:nvPr/>
                </p:nvSpPr>
                <p:spPr>
                  <a:xfrm>
                    <a:off x="669036" y="1632204"/>
                    <a:ext cx="906780" cy="21901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6780" h="2190115">
                        <a:moveTo>
                          <a:pt x="906780" y="0"/>
                        </a:moveTo>
                        <a:lnTo>
                          <a:pt x="0" y="0"/>
                        </a:lnTo>
                        <a:lnTo>
                          <a:pt x="0" y="2189988"/>
                        </a:lnTo>
                        <a:lnTo>
                          <a:pt x="906780" y="2189988"/>
                        </a:lnTo>
                        <a:lnTo>
                          <a:pt x="906780" y="0"/>
                        </a:lnTo>
                        <a:close/>
                      </a:path>
                    </a:pathLst>
                  </a:custGeom>
                  <a:solidFill>
                    <a:srgbClr val="FFD966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3" name="object 16">
                    <a:extLst>
                      <a:ext uri="{FF2B5EF4-FFF2-40B4-BE49-F238E27FC236}">
                        <a16:creationId xmlns:a16="http://schemas.microsoft.com/office/drawing/2014/main" id="{304056D8-C6FA-4EFC-9E8B-193B00F6B9B9}"/>
                      </a:ext>
                    </a:extLst>
                  </p:cNvPr>
                  <p:cNvSpPr/>
                  <p:nvPr/>
                </p:nvSpPr>
                <p:spPr>
                  <a:xfrm>
                    <a:off x="1929638" y="1894586"/>
                    <a:ext cx="60960" cy="21062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960" h="2106295">
                        <a:moveTo>
                          <a:pt x="60664" y="0"/>
                        </a:moveTo>
                        <a:lnTo>
                          <a:pt x="0" y="0"/>
                        </a:lnTo>
                        <a:lnTo>
                          <a:pt x="0" y="2105914"/>
                        </a:lnTo>
                        <a:lnTo>
                          <a:pt x="60664" y="2105914"/>
                        </a:lnTo>
                        <a:lnTo>
                          <a:pt x="60664" y="0"/>
                        </a:lnTo>
                        <a:close/>
                      </a:path>
                    </a:pathLst>
                  </a:custGeom>
                  <a:solidFill>
                    <a:srgbClr val="FAE4D5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4" name="object 17">
                    <a:extLst>
                      <a:ext uri="{FF2B5EF4-FFF2-40B4-BE49-F238E27FC236}">
                        <a16:creationId xmlns:a16="http://schemas.microsoft.com/office/drawing/2014/main" id="{3CCC3199-B4CB-47A4-86B5-A6172E101D5F}"/>
                      </a:ext>
                    </a:extLst>
                  </p:cNvPr>
                  <p:cNvSpPr/>
                  <p:nvPr/>
                </p:nvSpPr>
                <p:spPr>
                  <a:xfrm>
                    <a:off x="1621536" y="1586484"/>
                    <a:ext cx="368935" cy="3086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935" h="308610">
                        <a:moveTo>
                          <a:pt x="60706" y="0"/>
                        </a:moveTo>
                        <a:lnTo>
                          <a:pt x="0" y="0"/>
                        </a:lnTo>
                        <a:lnTo>
                          <a:pt x="308101" y="308101"/>
                        </a:lnTo>
                        <a:lnTo>
                          <a:pt x="368807" y="308101"/>
                        </a:lnTo>
                        <a:lnTo>
                          <a:pt x="60706" y="0"/>
                        </a:lnTo>
                        <a:close/>
                      </a:path>
                    </a:pathLst>
                  </a:custGeom>
                  <a:solidFill>
                    <a:srgbClr val="C9B8AC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5" name="object 18">
                    <a:extLst>
                      <a:ext uri="{FF2B5EF4-FFF2-40B4-BE49-F238E27FC236}">
                        <a16:creationId xmlns:a16="http://schemas.microsoft.com/office/drawing/2014/main" id="{698326AC-8CA2-41EF-91D3-0DC9A4FBD619}"/>
                      </a:ext>
                    </a:extLst>
                  </p:cNvPr>
                  <p:cNvSpPr/>
                  <p:nvPr/>
                </p:nvSpPr>
                <p:spPr>
                  <a:xfrm>
                    <a:off x="1621536" y="1586484"/>
                    <a:ext cx="308610" cy="24142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610" h="2414270">
                        <a:moveTo>
                          <a:pt x="0" y="0"/>
                        </a:moveTo>
                        <a:lnTo>
                          <a:pt x="0" y="2105914"/>
                        </a:lnTo>
                        <a:lnTo>
                          <a:pt x="308101" y="2414016"/>
                        </a:lnTo>
                        <a:lnTo>
                          <a:pt x="308101" y="30810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BEADE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</p:grpSp>
            <p:sp>
              <p:nvSpPr>
                <p:cNvPr id="292" name="object 21">
                  <a:extLst>
                    <a:ext uri="{FF2B5EF4-FFF2-40B4-BE49-F238E27FC236}">
                      <a16:creationId xmlns:a16="http://schemas.microsoft.com/office/drawing/2014/main" id="{44322592-CB0F-4AE5-82BB-189D15F9D3E3}"/>
                    </a:ext>
                  </a:extLst>
                </p:cNvPr>
                <p:cNvSpPr txBox="1"/>
                <p:nvPr/>
              </p:nvSpPr>
              <p:spPr>
                <a:xfrm rot="5400000">
                  <a:off x="1344176" y="948098"/>
                  <a:ext cx="307777" cy="823062"/>
                </a:xfrm>
                <a:prstGeom prst="rect">
                  <a:avLst/>
                </a:prstGeom>
              </p:spPr>
              <p:txBody>
                <a:bodyPr vert="vert270" wrap="square" lIns="0" tIns="28575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225"/>
                    </a:spcBef>
                  </a:pPr>
                  <a:r>
                    <a:rPr sz="2000" spc="-25" dirty="0">
                      <a:solidFill>
                        <a:schemeClr val="accent6"/>
                      </a:solidFill>
                      <a:latin typeface="Meiryo"/>
                      <a:cs typeface="Meiryo"/>
                    </a:rPr>
                    <a:t>IFM</a:t>
                  </a:r>
                  <a:endParaRPr sz="2000">
                    <a:solidFill>
                      <a:schemeClr val="accent6"/>
                    </a:solidFill>
                    <a:latin typeface="Meiryo"/>
                    <a:cs typeface="Meiryo"/>
                  </a:endParaRPr>
                </a:p>
              </p:txBody>
            </p:sp>
            <p:sp>
              <p:nvSpPr>
                <p:cNvPr id="293" name="object 22">
                  <a:extLst>
                    <a:ext uri="{FF2B5EF4-FFF2-40B4-BE49-F238E27FC236}">
                      <a16:creationId xmlns:a16="http://schemas.microsoft.com/office/drawing/2014/main" id="{1DEF5E61-36BF-43F2-A6AC-8AA6269E2FF1}"/>
                    </a:ext>
                  </a:extLst>
                </p:cNvPr>
                <p:cNvSpPr txBox="1"/>
                <p:nvPr/>
              </p:nvSpPr>
              <p:spPr>
                <a:xfrm rot="5400000">
                  <a:off x="2132993" y="1222289"/>
                  <a:ext cx="307777" cy="710616"/>
                </a:xfrm>
                <a:prstGeom prst="rect">
                  <a:avLst/>
                </a:prstGeom>
              </p:spPr>
              <p:txBody>
                <a:bodyPr vert="vert270" wrap="square" lIns="0" tIns="28575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225"/>
                    </a:spcBef>
                  </a:pPr>
                  <a:r>
                    <a:rPr sz="2000" spc="-25" dirty="0">
                      <a:latin typeface="Meiryo"/>
                      <a:cs typeface="Meiryo"/>
                    </a:rPr>
                    <a:t>NIT</a:t>
                  </a:r>
                  <a:endParaRPr sz="2000">
                    <a:latin typeface="Meiryo"/>
                    <a:cs typeface="Meiryo"/>
                  </a:endParaRPr>
                </a:p>
              </p:txBody>
            </p:sp>
          </p:grp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D92A8AEF-9F99-4B99-927F-7F3351464CAC}"/>
                  </a:ext>
                </a:extLst>
              </p:cNvPr>
              <p:cNvSpPr/>
              <p:nvPr/>
            </p:nvSpPr>
            <p:spPr>
              <a:xfrm>
                <a:off x="180708" y="3312759"/>
                <a:ext cx="93018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5mm</a:t>
                </a:r>
              </a:p>
            </p:txBody>
          </p:sp>
          <p:sp>
            <p:nvSpPr>
              <p:cNvPr id="265" name="フレーム 264">
                <a:extLst>
                  <a:ext uri="{FF2B5EF4-FFF2-40B4-BE49-F238E27FC236}">
                    <a16:creationId xmlns:a16="http://schemas.microsoft.com/office/drawing/2014/main" id="{226AB85A-1000-404D-96E0-9DA19BE34A74}"/>
                  </a:ext>
                </a:extLst>
              </p:cNvPr>
              <p:cNvSpPr/>
              <p:nvPr/>
            </p:nvSpPr>
            <p:spPr>
              <a:xfrm>
                <a:off x="-9715" y="2656215"/>
                <a:ext cx="3709807" cy="2244800"/>
              </a:xfrm>
              <a:prstGeom prst="frame">
                <a:avLst>
                  <a:gd name="adj1" fmla="val 46912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20A8C935-8890-446C-B97A-8D1BA92E103F}"/>
                  </a:ext>
                </a:extLst>
              </p:cNvPr>
              <p:cNvGrpSpPr/>
              <p:nvPr/>
            </p:nvGrpSpPr>
            <p:grpSpPr>
              <a:xfrm>
                <a:off x="1788703" y="3693133"/>
                <a:ext cx="2377123" cy="1468932"/>
                <a:chOff x="1477026" y="3746954"/>
                <a:chExt cx="2377123" cy="1468932"/>
              </a:xfrm>
            </p:grpSpPr>
            <p:sp>
              <p:nvSpPr>
                <p:cNvPr id="288" name="矢印: 左 287">
                  <a:extLst>
                    <a:ext uri="{FF2B5EF4-FFF2-40B4-BE49-F238E27FC236}">
                      <a16:creationId xmlns:a16="http://schemas.microsoft.com/office/drawing/2014/main" id="{DE1E9732-4A93-480C-9C4A-B7ED56D98A0B}"/>
                    </a:ext>
                  </a:extLst>
                </p:cNvPr>
                <p:cNvSpPr/>
                <p:nvPr/>
              </p:nvSpPr>
              <p:spPr>
                <a:xfrm rot="2634051">
                  <a:off x="1477026" y="3746954"/>
                  <a:ext cx="1680397" cy="1468932"/>
                </a:xfrm>
                <a:prstGeom prst="leftArrow">
                  <a:avLst/>
                </a:prstGeom>
                <a:solidFill>
                  <a:srgbClr val="EB758B">
                    <a:alpha val="50196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正方形/長方形 288">
                  <a:extLst>
                    <a:ext uri="{FF2B5EF4-FFF2-40B4-BE49-F238E27FC236}">
                      <a16:creationId xmlns:a16="http://schemas.microsoft.com/office/drawing/2014/main" id="{CE58FF5B-D39F-4FCF-B592-2057D122981C}"/>
                    </a:ext>
                  </a:extLst>
                </p:cNvPr>
                <p:cNvSpPr/>
                <p:nvPr/>
              </p:nvSpPr>
              <p:spPr>
                <a:xfrm>
                  <a:off x="1887623" y="4097763"/>
                  <a:ext cx="1966526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2000" b="1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Ion</a:t>
                  </a:r>
                </a:p>
                <a:p>
                  <a:r>
                    <a:rPr lang="en-US" altLang="ja-JP" sz="2000" b="1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 Beam</a:t>
                  </a:r>
                  <a:endParaRPr lang="en-US" altLang="ja-JP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BA35BA81-14BD-4BF2-985A-91BA6A8FAB5A}"/>
                  </a:ext>
                </a:extLst>
              </p:cNvPr>
              <p:cNvSpPr/>
              <p:nvPr/>
            </p:nvSpPr>
            <p:spPr>
              <a:xfrm>
                <a:off x="11123407" y="5073290"/>
                <a:ext cx="111228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X(mm)</a:t>
                </a:r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0D35ADA9-53B6-493A-95C9-8B0C75CEAFD0}"/>
                  </a:ext>
                </a:extLst>
              </p:cNvPr>
              <p:cNvSpPr/>
              <p:nvPr/>
            </p:nvSpPr>
            <p:spPr>
              <a:xfrm rot="16200000">
                <a:off x="5817857" y="2751833"/>
                <a:ext cx="97125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Count </a:t>
                </a:r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65139D9-F4A1-4FCF-8B4C-6D876CBB72DA}"/>
                  </a:ext>
                </a:extLst>
              </p:cNvPr>
              <p:cNvGrpSpPr/>
              <p:nvPr/>
            </p:nvGrpSpPr>
            <p:grpSpPr>
              <a:xfrm>
                <a:off x="1023299" y="2333718"/>
                <a:ext cx="4626357" cy="2712366"/>
                <a:chOff x="4728059" y="1620177"/>
                <a:chExt cx="4626357" cy="2712366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96129A83-CF8A-4B80-91F0-C46D8680A3FE}"/>
                    </a:ext>
                  </a:extLst>
                </p:cNvPr>
                <p:cNvGrpSpPr/>
                <p:nvPr/>
              </p:nvGrpSpPr>
              <p:grpSpPr>
                <a:xfrm>
                  <a:off x="4728059" y="1620177"/>
                  <a:ext cx="4626357" cy="2712366"/>
                  <a:chOff x="855542" y="2271628"/>
                  <a:chExt cx="7324194" cy="3870182"/>
                </a:xfrm>
              </p:grpSpPr>
              <p:sp>
                <p:nvSpPr>
                  <p:cNvPr id="286" name="正方形/長方形 285">
                    <a:extLst>
                      <a:ext uri="{FF2B5EF4-FFF2-40B4-BE49-F238E27FC236}">
                        <a16:creationId xmlns:a16="http://schemas.microsoft.com/office/drawing/2014/main" id="{B7F4A326-D9DE-4782-91D6-947C1F92A67E}"/>
                      </a:ext>
                    </a:extLst>
                  </p:cNvPr>
                  <p:cNvSpPr/>
                  <p:nvPr/>
                </p:nvSpPr>
                <p:spPr>
                  <a:xfrm>
                    <a:off x="6964191" y="5768528"/>
                    <a:ext cx="1215545" cy="37328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altLang="ja-JP" sz="1100" b="1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7" name="正方形/長方形 286">
                    <a:extLst>
                      <a:ext uri="{FF2B5EF4-FFF2-40B4-BE49-F238E27FC236}">
                        <a16:creationId xmlns:a16="http://schemas.microsoft.com/office/drawing/2014/main" id="{ECE31ABE-56BD-4617-B7F1-9D93C88F3D1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9552" y="2877618"/>
                    <a:ext cx="1747959" cy="53598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altLang="ja-JP" sz="16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sp>
              <p:nvSpPr>
                <p:cNvPr id="285" name="正方形/長方形 284">
                  <a:extLst>
                    <a:ext uri="{FF2B5EF4-FFF2-40B4-BE49-F238E27FC236}">
                      <a16:creationId xmlns:a16="http://schemas.microsoft.com/office/drawing/2014/main" id="{CE8EE30A-BDA5-406B-A9F9-F88B77C4A33A}"/>
                    </a:ext>
                  </a:extLst>
                </p:cNvPr>
                <p:cNvSpPr/>
                <p:nvPr/>
              </p:nvSpPr>
              <p:spPr>
                <a:xfrm>
                  <a:off x="6202167" y="2915259"/>
                  <a:ext cx="1792056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endParaRPr lang="en-US" altLang="ja-JP" sz="2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D082D788-481A-4F4E-AF58-43C2E6DEF761}"/>
                  </a:ext>
                </a:extLst>
              </p:cNvPr>
              <p:cNvSpPr/>
              <p:nvPr/>
            </p:nvSpPr>
            <p:spPr>
              <a:xfrm>
                <a:off x="8027262" y="650909"/>
                <a:ext cx="408798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Detection event vs location(mm)</a:t>
                </a:r>
              </a:p>
            </p:txBody>
          </p:sp>
        </p:grpSp>
        <p:sp>
          <p:nvSpPr>
            <p:cNvPr id="262" name="正方形/長方形 261">
              <a:extLst>
                <a:ext uri="{FF2B5EF4-FFF2-40B4-BE49-F238E27FC236}">
                  <a16:creationId xmlns:a16="http://schemas.microsoft.com/office/drawing/2014/main" id="{B42080EE-B9AC-45BE-A4C5-6A9123D653C1}"/>
                </a:ext>
              </a:extLst>
            </p:cNvPr>
            <p:cNvSpPr/>
            <p:nvPr/>
          </p:nvSpPr>
          <p:spPr>
            <a:xfrm>
              <a:off x="-465592" y="7471597"/>
              <a:ext cx="1048091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endParaRPr lang="ja-JP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2C6DF28-A88B-4519-8642-6CE552040766}"/>
              </a:ext>
            </a:extLst>
          </p:cNvPr>
          <p:cNvGrpSpPr/>
          <p:nvPr/>
        </p:nvGrpSpPr>
        <p:grpSpPr>
          <a:xfrm>
            <a:off x="6908691" y="650909"/>
            <a:ext cx="5206551" cy="2971307"/>
            <a:chOff x="6908691" y="650909"/>
            <a:chExt cx="5206551" cy="2971307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FEBC374E-E8DB-40A2-B982-DDE342B6D850}"/>
                </a:ext>
              </a:extLst>
            </p:cNvPr>
            <p:cNvSpPr/>
            <p:nvPr/>
          </p:nvSpPr>
          <p:spPr>
            <a:xfrm>
              <a:off x="8027262" y="650909"/>
              <a:ext cx="40879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rPr>
                <a:t>Detection event vs location(mm)</a:t>
              </a:r>
            </a:p>
          </p:txBody>
        </p:sp>
        <p:cxnSp>
          <p:nvCxnSpPr>
            <p:cNvPr id="90" name="直線矢印コネクタ 89">
              <a:extLst>
                <a:ext uri="{FF2B5EF4-FFF2-40B4-BE49-F238E27FC236}">
                  <a16:creationId xmlns:a16="http://schemas.microsoft.com/office/drawing/2014/main" id="{9B11D65C-F46F-4C47-91E4-5626A66DC2DE}"/>
                </a:ext>
              </a:extLst>
            </p:cNvPr>
            <p:cNvCxnSpPr>
              <a:cxnSpLocks/>
            </p:cNvCxnSpPr>
            <p:nvPr/>
          </p:nvCxnSpPr>
          <p:spPr>
            <a:xfrm>
              <a:off x="7447190" y="3621676"/>
              <a:ext cx="550282" cy="54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49F66980-3061-43AB-8382-707B658F5163}"/>
                </a:ext>
              </a:extLst>
            </p:cNvPr>
            <p:cNvSpPr/>
            <p:nvPr/>
          </p:nvSpPr>
          <p:spPr>
            <a:xfrm>
              <a:off x="6908691" y="963967"/>
              <a:ext cx="973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150keV</a:t>
              </a:r>
              <a:endParaRPr lang="ja-JP" altLang="ja-JP" sz="1200" b="1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ADCF16FC-08F9-45FE-BC87-CFF708FA4CB0}"/>
                </a:ext>
              </a:extLst>
            </p:cNvPr>
            <p:cNvSpPr/>
            <p:nvPr/>
          </p:nvSpPr>
          <p:spPr>
            <a:xfrm>
              <a:off x="7372573" y="2746089"/>
              <a:ext cx="973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80keV</a:t>
              </a:r>
              <a:endParaRPr lang="ja-JP" altLang="ja-JP" sz="1200" b="1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246E290-AF50-4356-8C46-5F6B01985FE7}"/>
                </a:ext>
              </a:extLst>
            </p:cNvPr>
            <p:cNvGrpSpPr/>
            <p:nvPr/>
          </p:nvGrpSpPr>
          <p:grpSpPr>
            <a:xfrm>
              <a:off x="7981784" y="935466"/>
              <a:ext cx="3550608" cy="2664198"/>
              <a:chOff x="7981784" y="935466"/>
              <a:chExt cx="3550608" cy="2664198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63342F4-A426-4766-9CB5-7315D7E20A41}"/>
                  </a:ext>
                </a:extLst>
              </p:cNvPr>
              <p:cNvSpPr/>
              <p:nvPr/>
            </p:nvSpPr>
            <p:spPr>
              <a:xfrm>
                <a:off x="7981784" y="935466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3DCD3C3F-AA17-4A96-8543-C584684D3B93}"/>
                  </a:ext>
                </a:extLst>
              </p:cNvPr>
              <p:cNvSpPr/>
              <p:nvPr/>
            </p:nvSpPr>
            <p:spPr>
              <a:xfrm>
                <a:off x="8653798" y="297881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60keV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F171EA8D-D121-4374-9894-912C7B1B4B20}"/>
                  </a:ext>
                </a:extLst>
              </p:cNvPr>
              <p:cNvSpPr/>
              <p:nvPr/>
            </p:nvSpPr>
            <p:spPr>
              <a:xfrm>
                <a:off x="9235004" y="3283714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34030EB0-C977-4565-8C6B-0D516FA4E3BB}"/>
                  </a:ext>
                </a:extLst>
              </p:cNvPr>
              <p:cNvSpPr/>
              <p:nvPr/>
            </p:nvSpPr>
            <p:spPr>
              <a:xfrm>
                <a:off x="9863930" y="331390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40keV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2EF153F9-85E5-4E3D-BEF2-84F7D8A042AD}"/>
                  </a:ext>
                </a:extLst>
              </p:cNvPr>
              <p:cNvSpPr/>
              <p:nvPr/>
            </p:nvSpPr>
            <p:spPr>
              <a:xfrm>
                <a:off x="10559341" y="332266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1D7DAD-37A0-40FE-B41D-745CA9FD0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7E321-E7ED-45D3-B57C-3020B7E362F2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650966-30A7-C2EF-00EB-80C8552F0C2A}"/>
              </a:ext>
            </a:extLst>
          </p:cNvPr>
          <p:cNvSpPr/>
          <p:nvPr/>
        </p:nvSpPr>
        <p:spPr>
          <a:xfrm>
            <a:off x="248311" y="219604"/>
            <a:ext cx="593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Detecting directly exposed protons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1A35E7-D629-D7A9-D2D4-937CBF0B40F3}"/>
              </a:ext>
            </a:extLst>
          </p:cNvPr>
          <p:cNvSpPr/>
          <p:nvPr/>
        </p:nvSpPr>
        <p:spPr>
          <a:xfrm>
            <a:off x="180708" y="125446"/>
            <a:ext cx="6124347" cy="6157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27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279">
        <p:fade/>
      </p:transition>
    </mc:Choice>
    <mc:Fallback xmlns="">
      <p:transition spd="med" advTm="33279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CEE048A-329A-4D43-83C9-DD1DA7C38245}"/>
              </a:ext>
            </a:extLst>
          </p:cNvPr>
          <p:cNvGrpSpPr/>
          <p:nvPr/>
        </p:nvGrpSpPr>
        <p:grpSpPr>
          <a:xfrm>
            <a:off x="753982" y="1451085"/>
            <a:ext cx="2837437" cy="3019046"/>
            <a:chOff x="298094" y="838200"/>
            <a:chExt cx="3371060" cy="3523306"/>
          </a:xfrm>
        </p:grpSpPr>
        <p:sp>
          <p:nvSpPr>
            <p:cNvPr id="36" name="object 5">
              <a:extLst>
                <a:ext uri="{FF2B5EF4-FFF2-40B4-BE49-F238E27FC236}">
                  <a16:creationId xmlns:a16="http://schemas.microsoft.com/office/drawing/2014/main" id="{8432D6C8-4762-440F-9B33-DB636738F751}"/>
                </a:ext>
              </a:extLst>
            </p:cNvPr>
            <p:cNvSpPr txBox="1"/>
            <p:nvPr/>
          </p:nvSpPr>
          <p:spPr>
            <a:xfrm>
              <a:off x="298094" y="2278579"/>
              <a:ext cx="407034" cy="527685"/>
            </a:xfrm>
            <a:prstGeom prst="rect">
              <a:avLst/>
            </a:prstGeom>
          </p:spPr>
          <p:txBody>
            <a:bodyPr vert="horz" wrap="square" lIns="0" tIns="24765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95"/>
                </a:spcBef>
              </a:pPr>
              <a:r>
                <a:rPr sz="3200" dirty="0">
                  <a:latin typeface="Meiryo"/>
                  <a:cs typeface="Meiryo"/>
                </a:rPr>
                <a:t>１</a:t>
              </a:r>
              <a:endParaRPr sz="3200">
                <a:latin typeface="Meiryo"/>
                <a:cs typeface="Meiryo"/>
              </a:endParaRPr>
            </a:p>
          </p:txBody>
        </p:sp>
        <p:grpSp>
          <p:nvGrpSpPr>
            <p:cNvPr id="37" name="object 6">
              <a:extLst>
                <a:ext uri="{FF2B5EF4-FFF2-40B4-BE49-F238E27FC236}">
                  <a16:creationId xmlns:a16="http://schemas.microsoft.com/office/drawing/2014/main" id="{1C72B764-98D1-4515-940E-123F9F71FE18}"/>
                </a:ext>
              </a:extLst>
            </p:cNvPr>
            <p:cNvGrpSpPr/>
            <p:nvPr/>
          </p:nvGrpSpPr>
          <p:grpSpPr>
            <a:xfrm>
              <a:off x="456907" y="838200"/>
              <a:ext cx="3212247" cy="3523306"/>
              <a:chOff x="348234" y="1506474"/>
              <a:chExt cx="2751213" cy="2653284"/>
            </a:xfrm>
          </p:grpSpPr>
          <p:sp>
            <p:nvSpPr>
              <p:cNvPr id="40" name="object 7">
                <a:extLst>
                  <a:ext uri="{FF2B5EF4-FFF2-40B4-BE49-F238E27FC236}">
                    <a16:creationId xmlns:a16="http://schemas.microsoft.com/office/drawing/2014/main" id="{52DD284D-A757-425B-BAB4-549E69A068DE}"/>
                  </a:ext>
                </a:extLst>
              </p:cNvPr>
              <p:cNvSpPr/>
              <p:nvPr/>
            </p:nvSpPr>
            <p:spPr>
              <a:xfrm>
                <a:off x="430542" y="1588770"/>
                <a:ext cx="2668905" cy="2539365"/>
              </a:xfrm>
              <a:custGeom>
                <a:avLst/>
                <a:gdLst/>
                <a:ahLst/>
                <a:cxnLst/>
                <a:rect l="l" t="t" r="r" b="b"/>
                <a:pathLst>
                  <a:path w="2668905" h="2539365">
                    <a:moveTo>
                      <a:pt x="2668524" y="0"/>
                    </a:moveTo>
                    <a:lnTo>
                      <a:pt x="0" y="0"/>
                    </a:lnTo>
                    <a:lnTo>
                      <a:pt x="0" y="2538984"/>
                    </a:lnTo>
                    <a:lnTo>
                      <a:pt x="2668524" y="2538984"/>
                    </a:lnTo>
                    <a:lnTo>
                      <a:pt x="2668524" y="0"/>
                    </a:lnTo>
                    <a:close/>
                  </a:path>
                </a:pathLst>
              </a:custGeom>
              <a:solidFill>
                <a:srgbClr val="5858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8">
                <a:extLst>
                  <a:ext uri="{FF2B5EF4-FFF2-40B4-BE49-F238E27FC236}">
                    <a16:creationId xmlns:a16="http://schemas.microsoft.com/office/drawing/2014/main" id="{5C8A2DE4-D703-4FC5-A0AD-03310B660389}"/>
                  </a:ext>
                </a:extLst>
              </p:cNvPr>
              <p:cNvSpPr/>
              <p:nvPr/>
            </p:nvSpPr>
            <p:spPr>
              <a:xfrm>
                <a:off x="348234" y="1506474"/>
                <a:ext cx="275082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2750820" h="82550">
                    <a:moveTo>
                      <a:pt x="2668524" y="0"/>
                    </a:moveTo>
                    <a:lnTo>
                      <a:pt x="0" y="0"/>
                    </a:lnTo>
                    <a:lnTo>
                      <a:pt x="82308" y="82296"/>
                    </a:lnTo>
                    <a:lnTo>
                      <a:pt x="2750820" y="82296"/>
                    </a:lnTo>
                    <a:lnTo>
                      <a:pt x="2668524" y="0"/>
                    </a:lnTo>
                    <a:close/>
                  </a:path>
                </a:pathLst>
              </a:custGeom>
              <a:solidFill>
                <a:srgbClr val="47474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9">
                <a:extLst>
                  <a:ext uri="{FF2B5EF4-FFF2-40B4-BE49-F238E27FC236}">
                    <a16:creationId xmlns:a16="http://schemas.microsoft.com/office/drawing/2014/main" id="{08DD7359-B315-434F-A01C-571079234856}"/>
                  </a:ext>
                </a:extLst>
              </p:cNvPr>
              <p:cNvSpPr/>
              <p:nvPr/>
            </p:nvSpPr>
            <p:spPr>
              <a:xfrm>
                <a:off x="348234" y="1506474"/>
                <a:ext cx="82550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2621279">
                    <a:moveTo>
                      <a:pt x="0" y="0"/>
                    </a:moveTo>
                    <a:lnTo>
                      <a:pt x="0" y="2538984"/>
                    </a:lnTo>
                    <a:lnTo>
                      <a:pt x="82308" y="2621280"/>
                    </a:lnTo>
                    <a:lnTo>
                      <a:pt x="82308" y="82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797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0">
                <a:extLst>
                  <a:ext uri="{FF2B5EF4-FFF2-40B4-BE49-F238E27FC236}">
                    <a16:creationId xmlns:a16="http://schemas.microsoft.com/office/drawing/2014/main" id="{6A0B3845-A14F-4C20-A176-25A84851AE9C}"/>
                  </a:ext>
                </a:extLst>
              </p:cNvPr>
              <p:cNvSpPr/>
              <p:nvPr/>
            </p:nvSpPr>
            <p:spPr>
              <a:xfrm>
                <a:off x="348234" y="1506474"/>
                <a:ext cx="2750820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2750820" h="2621279">
                    <a:moveTo>
                      <a:pt x="82308" y="2621280"/>
                    </a:moveTo>
                    <a:lnTo>
                      <a:pt x="0" y="2538984"/>
                    </a:lnTo>
                    <a:lnTo>
                      <a:pt x="0" y="0"/>
                    </a:lnTo>
                    <a:lnTo>
                      <a:pt x="2668524" y="0"/>
                    </a:lnTo>
                    <a:lnTo>
                      <a:pt x="2750820" y="82296"/>
                    </a:lnTo>
                    <a:lnTo>
                      <a:pt x="2750820" y="2621280"/>
                    </a:lnTo>
                    <a:lnTo>
                      <a:pt x="82308" y="2621280"/>
                    </a:lnTo>
                    <a:close/>
                  </a:path>
                  <a:path w="2750820" h="2621279">
                    <a:moveTo>
                      <a:pt x="82308" y="2621280"/>
                    </a:moveTo>
                    <a:lnTo>
                      <a:pt x="82308" y="82296"/>
                    </a:lnTo>
                    <a:lnTo>
                      <a:pt x="0" y="0"/>
                    </a:lnTo>
                  </a:path>
                  <a:path w="2750820" h="2621279">
                    <a:moveTo>
                      <a:pt x="82308" y="82296"/>
                    </a:moveTo>
                    <a:lnTo>
                      <a:pt x="2750820" y="82296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1">
                <a:extLst>
                  <a:ext uri="{FF2B5EF4-FFF2-40B4-BE49-F238E27FC236}">
                    <a16:creationId xmlns:a16="http://schemas.microsoft.com/office/drawing/2014/main" id="{8575282E-E21F-4E85-9928-4E2DDE3B99BC}"/>
                  </a:ext>
                </a:extLst>
              </p:cNvPr>
              <p:cNvSpPr/>
              <p:nvPr/>
            </p:nvSpPr>
            <p:spPr>
              <a:xfrm>
                <a:off x="1940432" y="1848993"/>
                <a:ext cx="459105" cy="2310765"/>
              </a:xfrm>
              <a:custGeom>
                <a:avLst/>
                <a:gdLst/>
                <a:ahLst/>
                <a:cxnLst/>
                <a:rect l="l" t="t" r="r" b="b"/>
                <a:pathLst>
                  <a:path w="459105" h="2310765">
                    <a:moveTo>
                      <a:pt x="459079" y="0"/>
                    </a:moveTo>
                    <a:lnTo>
                      <a:pt x="0" y="0"/>
                    </a:lnTo>
                    <a:lnTo>
                      <a:pt x="0" y="2310764"/>
                    </a:lnTo>
                    <a:lnTo>
                      <a:pt x="459079" y="2310764"/>
                    </a:lnTo>
                    <a:lnTo>
                      <a:pt x="459079" y="0"/>
                    </a:lnTo>
                    <a:close/>
                  </a:path>
                </a:pathLst>
              </a:custGeom>
              <a:solidFill>
                <a:srgbClr val="5858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2">
                <a:extLst>
                  <a:ext uri="{FF2B5EF4-FFF2-40B4-BE49-F238E27FC236}">
                    <a16:creationId xmlns:a16="http://schemas.microsoft.com/office/drawing/2014/main" id="{88A9570A-219C-46BD-B6D8-0C6885D4AE7C}"/>
                  </a:ext>
                </a:extLst>
              </p:cNvPr>
              <p:cNvSpPr/>
              <p:nvPr/>
            </p:nvSpPr>
            <p:spPr>
              <a:xfrm>
                <a:off x="1629917" y="1538478"/>
                <a:ext cx="769620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769619" h="310514">
                    <a:moveTo>
                      <a:pt x="459105" y="0"/>
                    </a:moveTo>
                    <a:lnTo>
                      <a:pt x="0" y="0"/>
                    </a:lnTo>
                    <a:lnTo>
                      <a:pt x="310514" y="310514"/>
                    </a:lnTo>
                    <a:lnTo>
                      <a:pt x="769619" y="310514"/>
                    </a:lnTo>
                    <a:lnTo>
                      <a:pt x="459105" y="0"/>
                    </a:lnTo>
                    <a:close/>
                  </a:path>
                </a:pathLst>
              </a:custGeom>
              <a:solidFill>
                <a:srgbClr val="47474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3">
                <a:extLst>
                  <a:ext uri="{FF2B5EF4-FFF2-40B4-BE49-F238E27FC236}">
                    <a16:creationId xmlns:a16="http://schemas.microsoft.com/office/drawing/2014/main" id="{FF87266D-4E9F-48BE-98B3-135BD03852B1}"/>
                  </a:ext>
                </a:extLst>
              </p:cNvPr>
              <p:cNvSpPr/>
              <p:nvPr/>
            </p:nvSpPr>
            <p:spPr>
              <a:xfrm>
                <a:off x="1629917" y="1538478"/>
                <a:ext cx="310515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310514" h="2621279">
                    <a:moveTo>
                      <a:pt x="0" y="0"/>
                    </a:moveTo>
                    <a:lnTo>
                      <a:pt x="0" y="2310765"/>
                    </a:lnTo>
                    <a:lnTo>
                      <a:pt x="310514" y="2621280"/>
                    </a:lnTo>
                    <a:lnTo>
                      <a:pt x="310514" y="3105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797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4">
                <a:extLst>
                  <a:ext uri="{FF2B5EF4-FFF2-40B4-BE49-F238E27FC236}">
                    <a16:creationId xmlns:a16="http://schemas.microsoft.com/office/drawing/2014/main" id="{848A8AA2-4E77-4C4B-84FE-0F81E0883C26}"/>
                  </a:ext>
                </a:extLst>
              </p:cNvPr>
              <p:cNvSpPr/>
              <p:nvPr/>
            </p:nvSpPr>
            <p:spPr>
              <a:xfrm>
                <a:off x="1629917" y="1538478"/>
                <a:ext cx="769620" cy="2621280"/>
              </a:xfrm>
              <a:custGeom>
                <a:avLst/>
                <a:gdLst/>
                <a:ahLst/>
                <a:cxnLst/>
                <a:rect l="l" t="t" r="r" b="b"/>
                <a:pathLst>
                  <a:path w="769619" h="2621279">
                    <a:moveTo>
                      <a:pt x="310514" y="2621280"/>
                    </a:moveTo>
                    <a:lnTo>
                      <a:pt x="0" y="2310765"/>
                    </a:lnTo>
                    <a:lnTo>
                      <a:pt x="0" y="0"/>
                    </a:lnTo>
                    <a:lnTo>
                      <a:pt x="459105" y="0"/>
                    </a:lnTo>
                    <a:lnTo>
                      <a:pt x="769619" y="310514"/>
                    </a:lnTo>
                    <a:lnTo>
                      <a:pt x="769619" y="2621280"/>
                    </a:lnTo>
                    <a:lnTo>
                      <a:pt x="310514" y="2621280"/>
                    </a:lnTo>
                    <a:close/>
                  </a:path>
                  <a:path w="769619" h="2621279">
                    <a:moveTo>
                      <a:pt x="310514" y="2621280"/>
                    </a:moveTo>
                    <a:lnTo>
                      <a:pt x="310514" y="310514"/>
                    </a:lnTo>
                    <a:lnTo>
                      <a:pt x="0" y="0"/>
                    </a:lnTo>
                  </a:path>
                  <a:path w="769619" h="2621279">
                    <a:moveTo>
                      <a:pt x="310514" y="310514"/>
                    </a:moveTo>
                    <a:lnTo>
                      <a:pt x="769619" y="310514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5">
                <a:extLst>
                  <a:ext uri="{FF2B5EF4-FFF2-40B4-BE49-F238E27FC236}">
                    <a16:creationId xmlns:a16="http://schemas.microsoft.com/office/drawing/2014/main" id="{6B0ECA0E-2992-407A-AAAF-A3FCEAD0D124}"/>
                  </a:ext>
                </a:extLst>
              </p:cNvPr>
              <p:cNvSpPr/>
              <p:nvPr/>
            </p:nvSpPr>
            <p:spPr>
              <a:xfrm>
                <a:off x="669036" y="1632204"/>
                <a:ext cx="906780" cy="2190115"/>
              </a:xfrm>
              <a:custGeom>
                <a:avLst/>
                <a:gdLst/>
                <a:ahLst/>
                <a:cxnLst/>
                <a:rect l="l" t="t" r="r" b="b"/>
                <a:pathLst>
                  <a:path w="906780" h="2190115">
                    <a:moveTo>
                      <a:pt x="906780" y="0"/>
                    </a:moveTo>
                    <a:lnTo>
                      <a:pt x="0" y="0"/>
                    </a:lnTo>
                    <a:lnTo>
                      <a:pt x="0" y="2189988"/>
                    </a:lnTo>
                    <a:lnTo>
                      <a:pt x="906780" y="2189988"/>
                    </a:lnTo>
                    <a:lnTo>
                      <a:pt x="906780" y="0"/>
                    </a:lnTo>
                    <a:close/>
                  </a:path>
                </a:pathLst>
              </a:custGeom>
              <a:solidFill>
                <a:srgbClr val="FFD96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6">
                <a:extLst>
                  <a:ext uri="{FF2B5EF4-FFF2-40B4-BE49-F238E27FC236}">
                    <a16:creationId xmlns:a16="http://schemas.microsoft.com/office/drawing/2014/main" id="{4C575057-835E-493F-BB06-E22501683C88}"/>
                  </a:ext>
                </a:extLst>
              </p:cNvPr>
              <p:cNvSpPr/>
              <p:nvPr/>
            </p:nvSpPr>
            <p:spPr>
              <a:xfrm>
                <a:off x="1929638" y="1894586"/>
                <a:ext cx="60960" cy="2106295"/>
              </a:xfrm>
              <a:custGeom>
                <a:avLst/>
                <a:gdLst/>
                <a:ahLst/>
                <a:cxnLst/>
                <a:rect l="l" t="t" r="r" b="b"/>
                <a:pathLst>
                  <a:path w="60960" h="2106295">
                    <a:moveTo>
                      <a:pt x="60664" y="0"/>
                    </a:moveTo>
                    <a:lnTo>
                      <a:pt x="0" y="0"/>
                    </a:lnTo>
                    <a:lnTo>
                      <a:pt x="0" y="2105914"/>
                    </a:lnTo>
                    <a:lnTo>
                      <a:pt x="60664" y="2105914"/>
                    </a:lnTo>
                    <a:lnTo>
                      <a:pt x="60664" y="0"/>
                    </a:lnTo>
                    <a:close/>
                  </a:path>
                </a:pathLst>
              </a:custGeom>
              <a:solidFill>
                <a:srgbClr val="FAE4D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7">
                <a:extLst>
                  <a:ext uri="{FF2B5EF4-FFF2-40B4-BE49-F238E27FC236}">
                    <a16:creationId xmlns:a16="http://schemas.microsoft.com/office/drawing/2014/main" id="{1CDBFCDB-7ADF-43FB-9AB0-D559AD7C46A4}"/>
                  </a:ext>
                </a:extLst>
              </p:cNvPr>
              <p:cNvSpPr/>
              <p:nvPr/>
            </p:nvSpPr>
            <p:spPr>
              <a:xfrm>
                <a:off x="1621536" y="1586484"/>
                <a:ext cx="368935" cy="308610"/>
              </a:xfrm>
              <a:custGeom>
                <a:avLst/>
                <a:gdLst/>
                <a:ahLst/>
                <a:cxnLst/>
                <a:rect l="l" t="t" r="r" b="b"/>
                <a:pathLst>
                  <a:path w="368935" h="308610">
                    <a:moveTo>
                      <a:pt x="60706" y="0"/>
                    </a:moveTo>
                    <a:lnTo>
                      <a:pt x="0" y="0"/>
                    </a:lnTo>
                    <a:lnTo>
                      <a:pt x="308101" y="308101"/>
                    </a:lnTo>
                    <a:lnTo>
                      <a:pt x="368807" y="308101"/>
                    </a:lnTo>
                    <a:lnTo>
                      <a:pt x="60706" y="0"/>
                    </a:lnTo>
                    <a:close/>
                  </a:path>
                </a:pathLst>
              </a:custGeom>
              <a:solidFill>
                <a:srgbClr val="C9B8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8">
                <a:extLst>
                  <a:ext uri="{FF2B5EF4-FFF2-40B4-BE49-F238E27FC236}">
                    <a16:creationId xmlns:a16="http://schemas.microsoft.com/office/drawing/2014/main" id="{D344675E-E58D-4F7E-B3A0-F64360DF2F12}"/>
                  </a:ext>
                </a:extLst>
              </p:cNvPr>
              <p:cNvSpPr/>
              <p:nvPr/>
            </p:nvSpPr>
            <p:spPr>
              <a:xfrm>
                <a:off x="1621536" y="1586484"/>
                <a:ext cx="308610" cy="2414270"/>
              </a:xfrm>
              <a:custGeom>
                <a:avLst/>
                <a:gdLst/>
                <a:ahLst/>
                <a:cxnLst/>
                <a:rect l="l" t="t" r="r" b="b"/>
                <a:pathLst>
                  <a:path w="308610" h="2414270">
                    <a:moveTo>
                      <a:pt x="0" y="0"/>
                    </a:moveTo>
                    <a:lnTo>
                      <a:pt x="0" y="2105914"/>
                    </a:lnTo>
                    <a:lnTo>
                      <a:pt x="308101" y="2414016"/>
                    </a:lnTo>
                    <a:lnTo>
                      <a:pt x="308101" y="308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EAD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8" name="object 21">
              <a:extLst>
                <a:ext uri="{FF2B5EF4-FFF2-40B4-BE49-F238E27FC236}">
                  <a16:creationId xmlns:a16="http://schemas.microsoft.com/office/drawing/2014/main" id="{DD1D9244-58A7-436E-BABF-3527AB968717}"/>
                </a:ext>
              </a:extLst>
            </p:cNvPr>
            <p:cNvSpPr txBox="1"/>
            <p:nvPr/>
          </p:nvSpPr>
          <p:spPr>
            <a:xfrm rot="5400000">
              <a:off x="1344176" y="948098"/>
              <a:ext cx="307777" cy="823062"/>
            </a:xfrm>
            <a:prstGeom prst="rect">
              <a:avLst/>
            </a:prstGeom>
          </p:spPr>
          <p:txBody>
            <a:bodyPr vert="vert270" wrap="square" lIns="0" tIns="285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25"/>
                </a:spcBef>
              </a:pPr>
              <a:r>
                <a:rPr sz="2000" spc="-25" dirty="0">
                  <a:solidFill>
                    <a:schemeClr val="accent6"/>
                  </a:solidFill>
                  <a:latin typeface="Meiryo"/>
                  <a:cs typeface="Meiryo"/>
                </a:rPr>
                <a:t>IFM</a:t>
              </a:r>
              <a:endParaRPr sz="2000">
                <a:solidFill>
                  <a:schemeClr val="accent6"/>
                </a:solidFill>
                <a:latin typeface="Meiryo"/>
                <a:cs typeface="Meiryo"/>
              </a:endParaRPr>
            </a:p>
          </p:txBody>
        </p:sp>
        <p:sp>
          <p:nvSpPr>
            <p:cNvPr id="39" name="object 22">
              <a:extLst>
                <a:ext uri="{FF2B5EF4-FFF2-40B4-BE49-F238E27FC236}">
                  <a16:creationId xmlns:a16="http://schemas.microsoft.com/office/drawing/2014/main" id="{2692AE2A-670A-4828-97EE-873F8BA1487A}"/>
                </a:ext>
              </a:extLst>
            </p:cNvPr>
            <p:cNvSpPr txBox="1"/>
            <p:nvPr/>
          </p:nvSpPr>
          <p:spPr>
            <a:xfrm rot="5400000">
              <a:off x="2132993" y="1222289"/>
              <a:ext cx="307777" cy="710616"/>
            </a:xfrm>
            <a:prstGeom prst="rect">
              <a:avLst/>
            </a:prstGeom>
          </p:spPr>
          <p:txBody>
            <a:bodyPr vert="vert270" wrap="square" lIns="0" tIns="285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25"/>
                </a:spcBef>
              </a:pPr>
              <a:r>
                <a:rPr sz="2000" spc="-25" dirty="0">
                  <a:latin typeface="Meiryo"/>
                  <a:cs typeface="Meiryo"/>
                </a:rPr>
                <a:t>NIT</a:t>
              </a:r>
              <a:endParaRPr sz="2000">
                <a:latin typeface="Meiryo"/>
                <a:cs typeface="Meiryo"/>
              </a:endParaRPr>
            </a:p>
          </p:txBody>
        </p:sp>
      </p:grp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EFB3DD8-5901-4297-BB36-F02747B39AF5}"/>
              </a:ext>
            </a:extLst>
          </p:cNvPr>
          <p:cNvSpPr/>
          <p:nvPr/>
        </p:nvSpPr>
        <p:spPr>
          <a:xfrm>
            <a:off x="180708" y="3312759"/>
            <a:ext cx="9301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5mm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EC79519-60E9-4B5A-94DC-59653AFB625A}"/>
              </a:ext>
            </a:extLst>
          </p:cNvPr>
          <p:cNvGrpSpPr/>
          <p:nvPr/>
        </p:nvGrpSpPr>
        <p:grpSpPr>
          <a:xfrm>
            <a:off x="1788703" y="3693133"/>
            <a:ext cx="2377123" cy="1468932"/>
            <a:chOff x="1477026" y="3746954"/>
            <a:chExt cx="2377123" cy="1468932"/>
          </a:xfrm>
        </p:grpSpPr>
        <p:sp>
          <p:nvSpPr>
            <p:cNvPr id="22" name="矢印: 左 21">
              <a:extLst>
                <a:ext uri="{FF2B5EF4-FFF2-40B4-BE49-F238E27FC236}">
                  <a16:creationId xmlns:a16="http://schemas.microsoft.com/office/drawing/2014/main" id="{A6DA00BE-F37C-4B9E-878F-374FA198F9DD}"/>
                </a:ext>
              </a:extLst>
            </p:cNvPr>
            <p:cNvSpPr/>
            <p:nvPr/>
          </p:nvSpPr>
          <p:spPr>
            <a:xfrm rot="2634051">
              <a:off x="1477026" y="3746954"/>
              <a:ext cx="1680397" cy="1468932"/>
            </a:xfrm>
            <a:prstGeom prst="leftArrow">
              <a:avLst/>
            </a:prstGeom>
            <a:solidFill>
              <a:srgbClr val="EB758B">
                <a:alpha val="5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A87E836-DDE9-4C62-B6F2-8E294A554DAB}"/>
                </a:ext>
              </a:extLst>
            </p:cNvPr>
            <p:cNvSpPr/>
            <p:nvPr/>
          </p:nvSpPr>
          <p:spPr>
            <a:xfrm>
              <a:off x="1887623" y="4097763"/>
              <a:ext cx="196652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Ion</a:t>
              </a:r>
            </a:p>
            <a:p>
              <a:r>
                <a:rPr lang="en-US" altLang="ja-JP" sz="2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 Beam</a:t>
              </a:r>
            </a:p>
          </p:txBody>
        </p:sp>
      </p:grpSp>
      <p:pic>
        <p:nvPicPr>
          <p:cNvPr id="77" name="図 76">
            <a:extLst>
              <a:ext uri="{FF2B5EF4-FFF2-40B4-BE49-F238E27FC236}">
                <a16:creationId xmlns:a16="http://schemas.microsoft.com/office/drawing/2014/main" id="{B3798B2C-96F3-46DF-993C-1B1201B169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" t="9892" r="8229" b="6521"/>
          <a:stretch/>
        </p:blipFill>
        <p:spPr>
          <a:xfrm>
            <a:off x="6309289" y="922948"/>
            <a:ext cx="5851431" cy="4111735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8C712BE-D10B-4425-9AC0-84DB769D23B6}"/>
              </a:ext>
            </a:extLst>
          </p:cNvPr>
          <p:cNvSpPr/>
          <p:nvPr/>
        </p:nvSpPr>
        <p:spPr>
          <a:xfrm>
            <a:off x="11123407" y="5073290"/>
            <a:ext cx="11122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X(mm)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20D8D6C-63DC-426E-80FA-65841C1D4F9F}"/>
              </a:ext>
            </a:extLst>
          </p:cNvPr>
          <p:cNvSpPr/>
          <p:nvPr/>
        </p:nvSpPr>
        <p:spPr>
          <a:xfrm rot="16200000">
            <a:off x="5817857" y="2751833"/>
            <a:ext cx="971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Count </a:t>
            </a: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D59FC5AE-A77F-4783-A92D-EF6908BABC80}"/>
              </a:ext>
            </a:extLst>
          </p:cNvPr>
          <p:cNvGrpSpPr/>
          <p:nvPr/>
        </p:nvGrpSpPr>
        <p:grpSpPr>
          <a:xfrm>
            <a:off x="3109903" y="621170"/>
            <a:ext cx="4262670" cy="1678775"/>
            <a:chOff x="3109903" y="621170"/>
            <a:chExt cx="4262670" cy="1678775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2553C300-5F09-4D94-9E3D-FDDD7169AE76}"/>
                </a:ext>
              </a:extLst>
            </p:cNvPr>
            <p:cNvGrpSpPr/>
            <p:nvPr/>
          </p:nvGrpSpPr>
          <p:grpSpPr>
            <a:xfrm>
              <a:off x="3732339" y="621170"/>
              <a:ext cx="2345442" cy="1375232"/>
              <a:chOff x="1704891" y="2085908"/>
              <a:chExt cx="5382652" cy="2486096"/>
            </a:xfrm>
          </p:grpSpPr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ECDEE0EA-4C7D-4B83-9F82-428D667B1B9F}"/>
                  </a:ext>
                </a:extLst>
              </p:cNvPr>
              <p:cNvSpPr/>
              <p:nvPr/>
            </p:nvSpPr>
            <p:spPr>
              <a:xfrm rot="5400000">
                <a:off x="3388310" y="873713"/>
                <a:ext cx="2061635" cy="533494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8DBDC753-C9F4-43ED-98BE-1F60AC4B5F22}"/>
                  </a:ext>
                </a:extLst>
              </p:cNvPr>
              <p:cNvSpPr/>
              <p:nvPr/>
            </p:nvSpPr>
            <p:spPr>
              <a:xfrm rot="5400000">
                <a:off x="5750981" y="3236384"/>
                <a:ext cx="2061635" cy="6095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FD6B7EE2-123D-40DB-A734-9A5A41A5CF72}"/>
                  </a:ext>
                </a:extLst>
              </p:cNvPr>
              <p:cNvSpPr/>
              <p:nvPr/>
            </p:nvSpPr>
            <p:spPr>
              <a:xfrm rot="5400000">
                <a:off x="1095500" y="3291592"/>
                <a:ext cx="2061634" cy="49918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object 27">
                <a:extLst>
                  <a:ext uri="{FF2B5EF4-FFF2-40B4-BE49-F238E27FC236}">
                    <a16:creationId xmlns:a16="http://schemas.microsoft.com/office/drawing/2014/main" id="{7B235DE2-7C22-4AD6-8CDD-220345B83110}"/>
                  </a:ext>
                </a:extLst>
              </p:cNvPr>
              <p:cNvSpPr txBox="1"/>
              <p:nvPr/>
            </p:nvSpPr>
            <p:spPr>
              <a:xfrm>
                <a:off x="1704891" y="2125081"/>
                <a:ext cx="650067" cy="32060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sz="2000" b="1">
                  <a:solidFill>
                    <a:schemeClr val="accent2">
                      <a:lumMod val="75000"/>
                    </a:schemeClr>
                  </a:solidFill>
                  <a:latin typeface="Meiryo"/>
                  <a:cs typeface="Meiryo"/>
                </a:endParaRPr>
              </a:p>
            </p:txBody>
          </p:sp>
          <p:sp>
            <p:nvSpPr>
              <p:cNvPr id="75" name="object 27">
                <a:extLst>
                  <a:ext uri="{FF2B5EF4-FFF2-40B4-BE49-F238E27FC236}">
                    <a16:creationId xmlns:a16="http://schemas.microsoft.com/office/drawing/2014/main" id="{52FB89B9-017F-4992-8389-034068693ED1}"/>
                  </a:ext>
                </a:extLst>
              </p:cNvPr>
              <p:cNvSpPr txBox="1"/>
              <p:nvPr/>
            </p:nvSpPr>
            <p:spPr>
              <a:xfrm>
                <a:off x="2354958" y="2085908"/>
                <a:ext cx="769242" cy="320601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0"/>
                  </a:spcBef>
                </a:pPr>
                <a:endParaRPr sz="2000" b="1">
                  <a:solidFill>
                    <a:schemeClr val="accent2">
                      <a:lumMod val="75000"/>
                    </a:schemeClr>
                  </a:solidFill>
                  <a:latin typeface="Meiryo"/>
                  <a:cs typeface="Meiryo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FCCBA590-0D27-4B91-97F3-726A3793C90A}"/>
                  </a:ext>
                </a:extLst>
              </p:cNvPr>
              <p:cNvSpPr/>
              <p:nvPr/>
            </p:nvSpPr>
            <p:spPr>
              <a:xfrm rot="5400000">
                <a:off x="3389254" y="873711"/>
                <a:ext cx="2061635" cy="53349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CDD00DB2-83BF-4856-AAC1-14102A5B5318}"/>
                </a:ext>
              </a:extLst>
            </p:cNvPr>
            <p:cNvCxnSpPr>
              <a:cxnSpLocks/>
            </p:cNvCxnSpPr>
            <p:nvPr/>
          </p:nvCxnSpPr>
          <p:spPr>
            <a:xfrm>
              <a:off x="3797534" y="1996400"/>
              <a:ext cx="2432611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27B022AB-B6CF-4DFE-B26A-13B92AAEBD21}"/>
                </a:ext>
              </a:extLst>
            </p:cNvPr>
            <p:cNvSpPr/>
            <p:nvPr/>
          </p:nvSpPr>
          <p:spPr>
            <a:xfrm>
              <a:off x="5532590" y="2022946"/>
              <a:ext cx="86225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X(mm)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18D27CC-B45C-4B00-B6BB-131766BB06D1}"/>
                </a:ext>
              </a:extLst>
            </p:cNvPr>
            <p:cNvSpPr/>
            <p:nvPr/>
          </p:nvSpPr>
          <p:spPr>
            <a:xfrm rot="5400000">
              <a:off x="3646467" y="1287861"/>
              <a:ext cx="1113142" cy="26562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8520CD2-D14B-4F8A-842E-23C77CBFD878}"/>
                </a:ext>
              </a:extLst>
            </p:cNvPr>
            <p:cNvSpPr/>
            <p:nvPr/>
          </p:nvSpPr>
          <p:spPr>
            <a:xfrm>
              <a:off x="3109903" y="903542"/>
              <a:ext cx="111228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00" b="1">
                  <a:solidFill>
                    <a:srgbClr val="ED7D3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Beam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655F507-E059-4C47-A383-3B7F05665E9E}"/>
                </a:ext>
              </a:extLst>
            </p:cNvPr>
            <p:cNvGrpSpPr/>
            <p:nvPr/>
          </p:nvGrpSpPr>
          <p:grpSpPr>
            <a:xfrm>
              <a:off x="3600352" y="1239675"/>
              <a:ext cx="1982982" cy="1052460"/>
              <a:chOff x="8324191" y="1920139"/>
              <a:chExt cx="1982982" cy="1052460"/>
            </a:xfrm>
          </p:grpSpPr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3AE2EEB4-AE44-452E-AD7D-0D0452966127}"/>
                  </a:ext>
                </a:extLst>
              </p:cNvPr>
              <p:cNvSpPr txBox="1"/>
              <p:nvPr/>
            </p:nvSpPr>
            <p:spPr>
              <a:xfrm>
                <a:off x="9318686" y="1920139"/>
                <a:ext cx="98848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ja-JP" altLang="en-US" sz="2000">
                    <a:solidFill>
                      <a:schemeClr val="accent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・・・</a:t>
                </a:r>
                <a:endParaRPr lang="en-US" altLang="ja-JP" sz="2000"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0FF3D9F0-668D-4398-AE7F-4F8118CE6CBC}"/>
                  </a:ext>
                </a:extLst>
              </p:cNvPr>
              <p:cNvSpPr/>
              <p:nvPr/>
            </p:nvSpPr>
            <p:spPr>
              <a:xfrm>
                <a:off x="8324191" y="2664822"/>
                <a:ext cx="79060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>
                    <a:solidFill>
                      <a:schemeClr val="accent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Mask</a:t>
                </a:r>
              </a:p>
            </p:txBody>
          </p:sp>
        </p:grp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9FA0FBBD-A0B0-4B8B-946C-308158842B6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57293" y="1303124"/>
              <a:ext cx="2831530" cy="794873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C71ABC15-0615-48B5-A736-CD6004EE4C98}"/>
                </a:ext>
              </a:extLst>
            </p:cNvPr>
            <p:cNvCxnSpPr>
              <a:cxnSpLocks/>
            </p:cNvCxnSpPr>
            <p:nvPr/>
          </p:nvCxnSpPr>
          <p:spPr>
            <a:xfrm>
              <a:off x="6822291" y="2103243"/>
              <a:ext cx="550282" cy="54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87" name="直線矢印コネクタ 86">
            <a:extLst>
              <a:ext uri="{FF2B5EF4-FFF2-40B4-BE49-F238E27FC236}">
                <a16:creationId xmlns:a16="http://schemas.microsoft.com/office/drawing/2014/main" id="{6E3B1737-98E5-4620-8A62-5F5AA92AD3CB}"/>
              </a:ext>
            </a:extLst>
          </p:cNvPr>
          <p:cNvCxnSpPr>
            <a:cxnSpLocks/>
          </p:cNvCxnSpPr>
          <p:nvPr/>
        </p:nvCxnSpPr>
        <p:spPr>
          <a:xfrm>
            <a:off x="7253072" y="4220804"/>
            <a:ext cx="263805" cy="0"/>
          </a:xfrm>
          <a:prstGeom prst="straightConnector1">
            <a:avLst/>
          </a:prstGeom>
          <a:ln w="127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DBA9A0D-3DC8-4775-BAFA-1C517C40BA54}"/>
              </a:ext>
            </a:extLst>
          </p:cNvPr>
          <p:cNvGrpSpPr/>
          <p:nvPr/>
        </p:nvGrpSpPr>
        <p:grpSpPr>
          <a:xfrm>
            <a:off x="1023299" y="2333718"/>
            <a:ext cx="4626357" cy="2712366"/>
            <a:chOff x="4728059" y="1620177"/>
            <a:chExt cx="4626357" cy="2712366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4957178-523E-4888-BD59-459D147D8E09}"/>
                </a:ext>
              </a:extLst>
            </p:cNvPr>
            <p:cNvGrpSpPr/>
            <p:nvPr/>
          </p:nvGrpSpPr>
          <p:grpSpPr>
            <a:xfrm>
              <a:off x="4728059" y="1620177"/>
              <a:ext cx="4626357" cy="2712366"/>
              <a:chOff x="855542" y="2271628"/>
              <a:chExt cx="7324194" cy="3870182"/>
            </a:xfrm>
          </p:grpSpPr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2B891708-D586-4CCA-AF84-FA8F7F51DAFC}"/>
                  </a:ext>
                </a:extLst>
              </p:cNvPr>
              <p:cNvSpPr/>
              <p:nvPr/>
            </p:nvSpPr>
            <p:spPr>
              <a:xfrm>
                <a:off x="6964191" y="5768528"/>
                <a:ext cx="1215545" cy="373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 sz="11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6B9F003-48B9-41B2-851A-1AC08B68C486}"/>
                  </a:ext>
                </a:extLst>
              </p:cNvPr>
              <p:cNvSpPr/>
              <p:nvPr/>
            </p:nvSpPr>
            <p:spPr>
              <a:xfrm rot="16200000">
                <a:off x="249552" y="2877618"/>
                <a:ext cx="1747959" cy="535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0E96C1F-433C-40C9-BBD1-AB88B0ADCF79}"/>
                </a:ext>
              </a:extLst>
            </p:cNvPr>
            <p:cNvSpPr/>
            <p:nvPr/>
          </p:nvSpPr>
          <p:spPr>
            <a:xfrm>
              <a:off x="6202167" y="2915259"/>
              <a:ext cx="179205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31F66D97-B2D7-4168-897C-824206C81A16}"/>
              </a:ext>
            </a:extLst>
          </p:cNvPr>
          <p:cNvSpPr/>
          <p:nvPr/>
        </p:nvSpPr>
        <p:spPr>
          <a:xfrm>
            <a:off x="132600" y="5376050"/>
            <a:ext cx="104809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Ion exposure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➡　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Move the plate up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➡ 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Ion exposure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  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with different energy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・・・</a:t>
            </a:r>
            <a:endParaRPr lang="en-US" altLang="ja-JP" sz="20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➣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One sample is exposured with protons of multiple energies.</a:t>
            </a:r>
          </a:p>
          <a:p>
            <a:pPr algn="just">
              <a:spcAft>
                <a:spcPts val="0"/>
              </a:spcAft>
            </a:pP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Beam areas  and Mask areas are created.</a:t>
            </a:r>
            <a:endParaRPr lang="ja-JP" altLang="ja-JP" sz="20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4" name="矢印: 左 103">
            <a:extLst>
              <a:ext uri="{FF2B5EF4-FFF2-40B4-BE49-F238E27FC236}">
                <a16:creationId xmlns:a16="http://schemas.microsoft.com/office/drawing/2014/main" id="{E32ED5C1-B7F6-45CD-90FC-667D22CA4256}"/>
              </a:ext>
            </a:extLst>
          </p:cNvPr>
          <p:cNvSpPr/>
          <p:nvPr/>
        </p:nvSpPr>
        <p:spPr>
          <a:xfrm rot="5400000">
            <a:off x="-118472" y="2284562"/>
            <a:ext cx="923838" cy="504607"/>
          </a:xfrm>
          <a:prstGeom prst="leftArrow">
            <a:avLst/>
          </a:prstGeom>
          <a:noFill/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1518280A-F95F-46D1-B140-BA62112E17D5}"/>
              </a:ext>
            </a:extLst>
          </p:cNvPr>
          <p:cNvGrpSpPr/>
          <p:nvPr/>
        </p:nvGrpSpPr>
        <p:grpSpPr>
          <a:xfrm>
            <a:off x="-9715" y="650909"/>
            <a:ext cx="12245405" cy="6158434"/>
            <a:chOff x="-578498" y="1713273"/>
            <a:chExt cx="12245405" cy="6158434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B22AF8A6-441F-4DCA-835B-11549649E9BB}"/>
                </a:ext>
              </a:extLst>
            </p:cNvPr>
            <p:cNvGrpSpPr/>
            <p:nvPr/>
          </p:nvGrpSpPr>
          <p:grpSpPr>
            <a:xfrm>
              <a:off x="-578498" y="1713273"/>
              <a:ext cx="12245405" cy="4760935"/>
              <a:chOff x="-9715" y="650909"/>
              <a:chExt cx="12245405" cy="4760935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41BBED2D-BDEB-4D99-B0A9-4CAEA211BD6B}"/>
                  </a:ext>
                </a:extLst>
              </p:cNvPr>
              <p:cNvGrpSpPr/>
              <p:nvPr/>
            </p:nvGrpSpPr>
            <p:grpSpPr>
              <a:xfrm>
                <a:off x="753982" y="1451085"/>
                <a:ext cx="2837437" cy="3019046"/>
                <a:chOff x="298094" y="838200"/>
                <a:chExt cx="3371060" cy="3523306"/>
              </a:xfrm>
            </p:grpSpPr>
            <p:sp>
              <p:nvSpPr>
                <p:cNvPr id="290" name="object 5">
                  <a:extLst>
                    <a:ext uri="{FF2B5EF4-FFF2-40B4-BE49-F238E27FC236}">
                      <a16:creationId xmlns:a16="http://schemas.microsoft.com/office/drawing/2014/main" id="{CC380733-1E6B-4164-8947-B815AC4C7B8F}"/>
                    </a:ext>
                  </a:extLst>
                </p:cNvPr>
                <p:cNvSpPr txBox="1"/>
                <p:nvPr/>
              </p:nvSpPr>
              <p:spPr>
                <a:xfrm>
                  <a:off x="298094" y="2278579"/>
                  <a:ext cx="407034" cy="527685"/>
                </a:xfrm>
                <a:prstGeom prst="rect">
                  <a:avLst/>
                </a:prstGeom>
              </p:spPr>
              <p:txBody>
                <a:bodyPr vert="horz" wrap="square" lIns="0" tIns="24765" rIns="0" bIns="0" rtlCol="0">
                  <a:spAutoFit/>
                </a:bodyPr>
                <a:lstStyle/>
                <a:p>
                  <a:pPr>
                    <a:lnSpc>
                      <a:spcPct val="100000"/>
                    </a:lnSpc>
                    <a:spcBef>
                      <a:spcPts val="195"/>
                    </a:spcBef>
                  </a:pPr>
                  <a:r>
                    <a:rPr sz="3200" dirty="0">
                      <a:latin typeface="Meiryo"/>
                      <a:cs typeface="Meiryo"/>
                    </a:rPr>
                    <a:t>１</a:t>
                  </a:r>
                  <a:endParaRPr sz="3200">
                    <a:latin typeface="Meiryo"/>
                    <a:cs typeface="Meiryo"/>
                  </a:endParaRPr>
                </a:p>
              </p:txBody>
            </p:sp>
            <p:grpSp>
              <p:nvGrpSpPr>
                <p:cNvPr id="291" name="object 6">
                  <a:extLst>
                    <a:ext uri="{FF2B5EF4-FFF2-40B4-BE49-F238E27FC236}">
                      <a16:creationId xmlns:a16="http://schemas.microsoft.com/office/drawing/2014/main" id="{A313A0D5-87A3-4B4F-9DE3-51240B12C2D3}"/>
                    </a:ext>
                  </a:extLst>
                </p:cNvPr>
                <p:cNvGrpSpPr/>
                <p:nvPr/>
              </p:nvGrpSpPr>
              <p:grpSpPr>
                <a:xfrm>
                  <a:off x="456907" y="838200"/>
                  <a:ext cx="3212247" cy="3523306"/>
                  <a:chOff x="348234" y="1506474"/>
                  <a:chExt cx="2751213" cy="2653284"/>
                </a:xfrm>
              </p:grpSpPr>
              <p:sp>
                <p:nvSpPr>
                  <p:cNvPr id="294" name="object 7">
                    <a:extLst>
                      <a:ext uri="{FF2B5EF4-FFF2-40B4-BE49-F238E27FC236}">
                        <a16:creationId xmlns:a16="http://schemas.microsoft.com/office/drawing/2014/main" id="{B5A8B5FE-A94B-4CD7-B9C3-354CD27B9926}"/>
                      </a:ext>
                    </a:extLst>
                  </p:cNvPr>
                  <p:cNvSpPr/>
                  <p:nvPr/>
                </p:nvSpPr>
                <p:spPr>
                  <a:xfrm>
                    <a:off x="430542" y="1588770"/>
                    <a:ext cx="2668905" cy="25393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68905" h="2539365">
                        <a:moveTo>
                          <a:pt x="2668524" y="0"/>
                        </a:moveTo>
                        <a:lnTo>
                          <a:pt x="0" y="0"/>
                        </a:lnTo>
                        <a:lnTo>
                          <a:pt x="0" y="2538984"/>
                        </a:lnTo>
                        <a:lnTo>
                          <a:pt x="2668524" y="2538984"/>
                        </a:lnTo>
                        <a:lnTo>
                          <a:pt x="2668524" y="0"/>
                        </a:lnTo>
                        <a:close/>
                      </a:path>
                    </a:pathLst>
                  </a:custGeom>
                  <a:solidFill>
                    <a:srgbClr val="585858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5" name="object 8">
                    <a:extLst>
                      <a:ext uri="{FF2B5EF4-FFF2-40B4-BE49-F238E27FC236}">
                        <a16:creationId xmlns:a16="http://schemas.microsoft.com/office/drawing/2014/main" id="{24D29BBC-060A-4D96-AD13-8D4735CE72C7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2750820" cy="82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0820" h="82550">
                        <a:moveTo>
                          <a:pt x="2668524" y="0"/>
                        </a:moveTo>
                        <a:lnTo>
                          <a:pt x="0" y="0"/>
                        </a:lnTo>
                        <a:lnTo>
                          <a:pt x="82308" y="82296"/>
                        </a:lnTo>
                        <a:lnTo>
                          <a:pt x="2750820" y="82296"/>
                        </a:lnTo>
                        <a:lnTo>
                          <a:pt x="2668524" y="0"/>
                        </a:lnTo>
                        <a:close/>
                      </a:path>
                    </a:pathLst>
                  </a:custGeom>
                  <a:solidFill>
                    <a:srgbClr val="474747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6" name="object 9">
                    <a:extLst>
                      <a:ext uri="{FF2B5EF4-FFF2-40B4-BE49-F238E27FC236}">
                        <a16:creationId xmlns:a16="http://schemas.microsoft.com/office/drawing/2014/main" id="{925EEFC7-A694-49CF-A339-63CBD1B9B20E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8255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550" h="2621279">
                        <a:moveTo>
                          <a:pt x="0" y="0"/>
                        </a:moveTo>
                        <a:lnTo>
                          <a:pt x="0" y="2538984"/>
                        </a:lnTo>
                        <a:lnTo>
                          <a:pt x="82308" y="2621280"/>
                        </a:lnTo>
                        <a:lnTo>
                          <a:pt x="82308" y="8229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97979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7" name="object 10">
                    <a:extLst>
                      <a:ext uri="{FF2B5EF4-FFF2-40B4-BE49-F238E27FC236}">
                        <a16:creationId xmlns:a16="http://schemas.microsoft.com/office/drawing/2014/main" id="{AE4A2F8D-71AA-4D47-BF77-CE373B8FDE33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275082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0820" h="2621279">
                        <a:moveTo>
                          <a:pt x="82308" y="2621280"/>
                        </a:moveTo>
                        <a:lnTo>
                          <a:pt x="0" y="2538984"/>
                        </a:lnTo>
                        <a:lnTo>
                          <a:pt x="0" y="0"/>
                        </a:lnTo>
                        <a:lnTo>
                          <a:pt x="2668524" y="0"/>
                        </a:lnTo>
                        <a:lnTo>
                          <a:pt x="2750820" y="82296"/>
                        </a:lnTo>
                        <a:lnTo>
                          <a:pt x="2750820" y="2621280"/>
                        </a:lnTo>
                        <a:lnTo>
                          <a:pt x="82308" y="2621280"/>
                        </a:lnTo>
                        <a:close/>
                      </a:path>
                      <a:path w="2750820" h="2621279">
                        <a:moveTo>
                          <a:pt x="82308" y="2621280"/>
                        </a:moveTo>
                        <a:lnTo>
                          <a:pt x="82308" y="82296"/>
                        </a:lnTo>
                        <a:lnTo>
                          <a:pt x="0" y="0"/>
                        </a:lnTo>
                      </a:path>
                      <a:path w="2750820" h="2621279">
                        <a:moveTo>
                          <a:pt x="82308" y="82296"/>
                        </a:moveTo>
                        <a:lnTo>
                          <a:pt x="2750820" y="82296"/>
                        </a:lnTo>
                      </a:path>
                    </a:pathLst>
                  </a:custGeom>
                  <a:ln w="19050">
                    <a:solidFill>
                      <a:srgbClr val="0000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8" name="object 11">
                    <a:extLst>
                      <a:ext uri="{FF2B5EF4-FFF2-40B4-BE49-F238E27FC236}">
                        <a16:creationId xmlns:a16="http://schemas.microsoft.com/office/drawing/2014/main" id="{A0EC3543-40BD-4D0B-9A02-AB581009322C}"/>
                      </a:ext>
                    </a:extLst>
                  </p:cNvPr>
                  <p:cNvSpPr/>
                  <p:nvPr/>
                </p:nvSpPr>
                <p:spPr>
                  <a:xfrm>
                    <a:off x="1940432" y="1848993"/>
                    <a:ext cx="459105" cy="23107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9105" h="2310765">
                        <a:moveTo>
                          <a:pt x="459079" y="0"/>
                        </a:moveTo>
                        <a:lnTo>
                          <a:pt x="0" y="0"/>
                        </a:lnTo>
                        <a:lnTo>
                          <a:pt x="0" y="2310764"/>
                        </a:lnTo>
                        <a:lnTo>
                          <a:pt x="459079" y="2310764"/>
                        </a:lnTo>
                        <a:lnTo>
                          <a:pt x="459079" y="0"/>
                        </a:lnTo>
                        <a:close/>
                      </a:path>
                    </a:pathLst>
                  </a:custGeom>
                  <a:solidFill>
                    <a:srgbClr val="585858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9" name="object 12">
                    <a:extLst>
                      <a:ext uri="{FF2B5EF4-FFF2-40B4-BE49-F238E27FC236}">
                        <a16:creationId xmlns:a16="http://schemas.microsoft.com/office/drawing/2014/main" id="{5E3AC1E0-9CC9-4EAE-A096-813A488C0B76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769620" cy="3105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9619" h="310514">
                        <a:moveTo>
                          <a:pt x="459105" y="0"/>
                        </a:moveTo>
                        <a:lnTo>
                          <a:pt x="0" y="0"/>
                        </a:lnTo>
                        <a:lnTo>
                          <a:pt x="310514" y="310514"/>
                        </a:lnTo>
                        <a:lnTo>
                          <a:pt x="769619" y="310514"/>
                        </a:lnTo>
                        <a:lnTo>
                          <a:pt x="459105" y="0"/>
                        </a:lnTo>
                        <a:close/>
                      </a:path>
                    </a:pathLst>
                  </a:custGeom>
                  <a:solidFill>
                    <a:srgbClr val="474747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0" name="object 13">
                    <a:extLst>
                      <a:ext uri="{FF2B5EF4-FFF2-40B4-BE49-F238E27FC236}">
                        <a16:creationId xmlns:a16="http://schemas.microsoft.com/office/drawing/2014/main" id="{CDF8C579-23E5-4529-855B-8DC24688459C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310515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514" h="2621279">
                        <a:moveTo>
                          <a:pt x="0" y="0"/>
                        </a:moveTo>
                        <a:lnTo>
                          <a:pt x="0" y="2310765"/>
                        </a:lnTo>
                        <a:lnTo>
                          <a:pt x="310514" y="2621280"/>
                        </a:lnTo>
                        <a:lnTo>
                          <a:pt x="310514" y="3105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97979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1" name="object 14">
                    <a:extLst>
                      <a:ext uri="{FF2B5EF4-FFF2-40B4-BE49-F238E27FC236}">
                        <a16:creationId xmlns:a16="http://schemas.microsoft.com/office/drawing/2014/main" id="{3AF0CAF2-F85F-42A2-8885-A1860343F7ED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76962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9619" h="2621279">
                        <a:moveTo>
                          <a:pt x="310514" y="2621280"/>
                        </a:moveTo>
                        <a:lnTo>
                          <a:pt x="0" y="2310765"/>
                        </a:lnTo>
                        <a:lnTo>
                          <a:pt x="0" y="0"/>
                        </a:lnTo>
                        <a:lnTo>
                          <a:pt x="459105" y="0"/>
                        </a:lnTo>
                        <a:lnTo>
                          <a:pt x="769619" y="310514"/>
                        </a:lnTo>
                        <a:lnTo>
                          <a:pt x="769619" y="2621280"/>
                        </a:lnTo>
                        <a:lnTo>
                          <a:pt x="310514" y="2621280"/>
                        </a:lnTo>
                        <a:close/>
                      </a:path>
                      <a:path w="769619" h="2621279">
                        <a:moveTo>
                          <a:pt x="310514" y="2621280"/>
                        </a:moveTo>
                        <a:lnTo>
                          <a:pt x="310514" y="310514"/>
                        </a:lnTo>
                        <a:lnTo>
                          <a:pt x="0" y="0"/>
                        </a:lnTo>
                      </a:path>
                      <a:path w="769619" h="2621279">
                        <a:moveTo>
                          <a:pt x="310514" y="310514"/>
                        </a:moveTo>
                        <a:lnTo>
                          <a:pt x="769619" y="310514"/>
                        </a:lnTo>
                      </a:path>
                    </a:pathLst>
                  </a:custGeom>
                  <a:ln w="19050">
                    <a:solidFill>
                      <a:srgbClr val="0000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2" name="object 15">
                    <a:extLst>
                      <a:ext uri="{FF2B5EF4-FFF2-40B4-BE49-F238E27FC236}">
                        <a16:creationId xmlns:a16="http://schemas.microsoft.com/office/drawing/2014/main" id="{BCB29C24-15E9-4D86-B2B9-F2A82740EC21}"/>
                      </a:ext>
                    </a:extLst>
                  </p:cNvPr>
                  <p:cNvSpPr/>
                  <p:nvPr/>
                </p:nvSpPr>
                <p:spPr>
                  <a:xfrm>
                    <a:off x="669036" y="1632204"/>
                    <a:ext cx="906780" cy="21901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6780" h="2190115">
                        <a:moveTo>
                          <a:pt x="906780" y="0"/>
                        </a:moveTo>
                        <a:lnTo>
                          <a:pt x="0" y="0"/>
                        </a:lnTo>
                        <a:lnTo>
                          <a:pt x="0" y="2189988"/>
                        </a:lnTo>
                        <a:lnTo>
                          <a:pt x="906780" y="2189988"/>
                        </a:lnTo>
                        <a:lnTo>
                          <a:pt x="906780" y="0"/>
                        </a:lnTo>
                        <a:close/>
                      </a:path>
                    </a:pathLst>
                  </a:custGeom>
                  <a:solidFill>
                    <a:srgbClr val="FFD966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3" name="object 16">
                    <a:extLst>
                      <a:ext uri="{FF2B5EF4-FFF2-40B4-BE49-F238E27FC236}">
                        <a16:creationId xmlns:a16="http://schemas.microsoft.com/office/drawing/2014/main" id="{304056D8-C6FA-4EFC-9E8B-193B00F6B9B9}"/>
                      </a:ext>
                    </a:extLst>
                  </p:cNvPr>
                  <p:cNvSpPr/>
                  <p:nvPr/>
                </p:nvSpPr>
                <p:spPr>
                  <a:xfrm>
                    <a:off x="1929638" y="1894586"/>
                    <a:ext cx="60960" cy="21062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960" h="2106295">
                        <a:moveTo>
                          <a:pt x="60664" y="0"/>
                        </a:moveTo>
                        <a:lnTo>
                          <a:pt x="0" y="0"/>
                        </a:lnTo>
                        <a:lnTo>
                          <a:pt x="0" y="2105914"/>
                        </a:lnTo>
                        <a:lnTo>
                          <a:pt x="60664" y="2105914"/>
                        </a:lnTo>
                        <a:lnTo>
                          <a:pt x="60664" y="0"/>
                        </a:lnTo>
                        <a:close/>
                      </a:path>
                    </a:pathLst>
                  </a:custGeom>
                  <a:solidFill>
                    <a:srgbClr val="FAE4D5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4" name="object 17">
                    <a:extLst>
                      <a:ext uri="{FF2B5EF4-FFF2-40B4-BE49-F238E27FC236}">
                        <a16:creationId xmlns:a16="http://schemas.microsoft.com/office/drawing/2014/main" id="{3CCC3199-B4CB-47A4-86B5-A6172E101D5F}"/>
                      </a:ext>
                    </a:extLst>
                  </p:cNvPr>
                  <p:cNvSpPr/>
                  <p:nvPr/>
                </p:nvSpPr>
                <p:spPr>
                  <a:xfrm>
                    <a:off x="1621536" y="1586484"/>
                    <a:ext cx="368935" cy="3086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935" h="308610">
                        <a:moveTo>
                          <a:pt x="60706" y="0"/>
                        </a:moveTo>
                        <a:lnTo>
                          <a:pt x="0" y="0"/>
                        </a:lnTo>
                        <a:lnTo>
                          <a:pt x="308101" y="308101"/>
                        </a:lnTo>
                        <a:lnTo>
                          <a:pt x="368807" y="308101"/>
                        </a:lnTo>
                        <a:lnTo>
                          <a:pt x="60706" y="0"/>
                        </a:lnTo>
                        <a:close/>
                      </a:path>
                    </a:pathLst>
                  </a:custGeom>
                  <a:solidFill>
                    <a:srgbClr val="C9B8AC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5" name="object 18">
                    <a:extLst>
                      <a:ext uri="{FF2B5EF4-FFF2-40B4-BE49-F238E27FC236}">
                        <a16:creationId xmlns:a16="http://schemas.microsoft.com/office/drawing/2014/main" id="{698326AC-8CA2-41EF-91D3-0DC9A4FBD619}"/>
                      </a:ext>
                    </a:extLst>
                  </p:cNvPr>
                  <p:cNvSpPr/>
                  <p:nvPr/>
                </p:nvSpPr>
                <p:spPr>
                  <a:xfrm>
                    <a:off x="1621536" y="1586484"/>
                    <a:ext cx="308610" cy="24142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610" h="2414270">
                        <a:moveTo>
                          <a:pt x="0" y="0"/>
                        </a:moveTo>
                        <a:lnTo>
                          <a:pt x="0" y="2105914"/>
                        </a:lnTo>
                        <a:lnTo>
                          <a:pt x="308101" y="2414016"/>
                        </a:lnTo>
                        <a:lnTo>
                          <a:pt x="308101" y="30810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BEADE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</p:grpSp>
            <p:sp>
              <p:nvSpPr>
                <p:cNvPr id="292" name="object 21">
                  <a:extLst>
                    <a:ext uri="{FF2B5EF4-FFF2-40B4-BE49-F238E27FC236}">
                      <a16:creationId xmlns:a16="http://schemas.microsoft.com/office/drawing/2014/main" id="{44322592-CB0F-4AE5-82BB-189D15F9D3E3}"/>
                    </a:ext>
                  </a:extLst>
                </p:cNvPr>
                <p:cNvSpPr txBox="1"/>
                <p:nvPr/>
              </p:nvSpPr>
              <p:spPr>
                <a:xfrm rot="5400000">
                  <a:off x="1344176" y="948098"/>
                  <a:ext cx="307777" cy="823062"/>
                </a:xfrm>
                <a:prstGeom prst="rect">
                  <a:avLst/>
                </a:prstGeom>
              </p:spPr>
              <p:txBody>
                <a:bodyPr vert="vert270" wrap="square" lIns="0" tIns="28575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225"/>
                    </a:spcBef>
                  </a:pPr>
                  <a:r>
                    <a:rPr sz="2000" spc="-25" dirty="0">
                      <a:solidFill>
                        <a:schemeClr val="accent6"/>
                      </a:solidFill>
                      <a:latin typeface="Meiryo"/>
                      <a:cs typeface="Meiryo"/>
                    </a:rPr>
                    <a:t>IFM</a:t>
                  </a:r>
                  <a:endParaRPr sz="2000">
                    <a:solidFill>
                      <a:schemeClr val="accent6"/>
                    </a:solidFill>
                    <a:latin typeface="Meiryo"/>
                    <a:cs typeface="Meiryo"/>
                  </a:endParaRPr>
                </a:p>
              </p:txBody>
            </p:sp>
            <p:sp>
              <p:nvSpPr>
                <p:cNvPr id="293" name="object 22">
                  <a:extLst>
                    <a:ext uri="{FF2B5EF4-FFF2-40B4-BE49-F238E27FC236}">
                      <a16:creationId xmlns:a16="http://schemas.microsoft.com/office/drawing/2014/main" id="{1DEF5E61-36BF-43F2-A6AC-8AA6269E2FF1}"/>
                    </a:ext>
                  </a:extLst>
                </p:cNvPr>
                <p:cNvSpPr txBox="1"/>
                <p:nvPr/>
              </p:nvSpPr>
              <p:spPr>
                <a:xfrm rot="5400000">
                  <a:off x="2132993" y="1222289"/>
                  <a:ext cx="307777" cy="710616"/>
                </a:xfrm>
                <a:prstGeom prst="rect">
                  <a:avLst/>
                </a:prstGeom>
              </p:spPr>
              <p:txBody>
                <a:bodyPr vert="vert270" wrap="square" lIns="0" tIns="28575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225"/>
                    </a:spcBef>
                  </a:pPr>
                  <a:r>
                    <a:rPr sz="2000" spc="-25" dirty="0">
                      <a:latin typeface="Meiryo"/>
                      <a:cs typeface="Meiryo"/>
                    </a:rPr>
                    <a:t>NIT</a:t>
                  </a:r>
                  <a:endParaRPr sz="2000">
                    <a:latin typeface="Meiryo"/>
                    <a:cs typeface="Meiryo"/>
                  </a:endParaRPr>
                </a:p>
              </p:txBody>
            </p:sp>
          </p:grp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D92A8AEF-9F99-4B99-927F-7F3351464CAC}"/>
                  </a:ext>
                </a:extLst>
              </p:cNvPr>
              <p:cNvSpPr/>
              <p:nvPr/>
            </p:nvSpPr>
            <p:spPr>
              <a:xfrm>
                <a:off x="180708" y="3312759"/>
                <a:ext cx="93018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5mm</a:t>
                </a:r>
              </a:p>
            </p:txBody>
          </p:sp>
          <p:sp>
            <p:nvSpPr>
              <p:cNvPr id="265" name="フレーム 264">
                <a:extLst>
                  <a:ext uri="{FF2B5EF4-FFF2-40B4-BE49-F238E27FC236}">
                    <a16:creationId xmlns:a16="http://schemas.microsoft.com/office/drawing/2014/main" id="{226AB85A-1000-404D-96E0-9DA19BE34A74}"/>
                  </a:ext>
                </a:extLst>
              </p:cNvPr>
              <p:cNvSpPr/>
              <p:nvPr/>
            </p:nvSpPr>
            <p:spPr>
              <a:xfrm>
                <a:off x="-9715" y="2420544"/>
                <a:ext cx="3709807" cy="2244800"/>
              </a:xfrm>
              <a:prstGeom prst="frame">
                <a:avLst>
                  <a:gd name="adj1" fmla="val 46912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20A8C935-8890-446C-B97A-8D1BA92E103F}"/>
                  </a:ext>
                </a:extLst>
              </p:cNvPr>
              <p:cNvGrpSpPr/>
              <p:nvPr/>
            </p:nvGrpSpPr>
            <p:grpSpPr>
              <a:xfrm>
                <a:off x="1788703" y="3693133"/>
                <a:ext cx="2377123" cy="1468932"/>
                <a:chOff x="1477026" y="3746954"/>
                <a:chExt cx="2377123" cy="1468932"/>
              </a:xfrm>
            </p:grpSpPr>
            <p:sp>
              <p:nvSpPr>
                <p:cNvPr id="288" name="矢印: 左 287">
                  <a:extLst>
                    <a:ext uri="{FF2B5EF4-FFF2-40B4-BE49-F238E27FC236}">
                      <a16:creationId xmlns:a16="http://schemas.microsoft.com/office/drawing/2014/main" id="{DE1E9732-4A93-480C-9C4A-B7ED56D98A0B}"/>
                    </a:ext>
                  </a:extLst>
                </p:cNvPr>
                <p:cNvSpPr/>
                <p:nvPr/>
              </p:nvSpPr>
              <p:spPr>
                <a:xfrm rot="2634051">
                  <a:off x="1477026" y="3746954"/>
                  <a:ext cx="1680397" cy="1468932"/>
                </a:xfrm>
                <a:prstGeom prst="leftArrow">
                  <a:avLst/>
                </a:prstGeom>
                <a:solidFill>
                  <a:srgbClr val="EB758B">
                    <a:alpha val="50196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正方形/長方形 288">
                  <a:extLst>
                    <a:ext uri="{FF2B5EF4-FFF2-40B4-BE49-F238E27FC236}">
                      <a16:creationId xmlns:a16="http://schemas.microsoft.com/office/drawing/2014/main" id="{CE58FF5B-D39F-4FCF-B592-2057D122981C}"/>
                    </a:ext>
                  </a:extLst>
                </p:cNvPr>
                <p:cNvSpPr/>
                <p:nvPr/>
              </p:nvSpPr>
              <p:spPr>
                <a:xfrm>
                  <a:off x="1887623" y="4097763"/>
                  <a:ext cx="1966526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2000" b="1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Ion</a:t>
                  </a:r>
                </a:p>
                <a:p>
                  <a:r>
                    <a:rPr lang="en-US" altLang="ja-JP" sz="2000" b="1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 Beam</a:t>
                  </a:r>
                  <a:endParaRPr lang="en-US" altLang="ja-JP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BA35BA81-14BD-4BF2-985A-91BA6A8FAB5A}"/>
                  </a:ext>
                </a:extLst>
              </p:cNvPr>
              <p:cNvSpPr/>
              <p:nvPr/>
            </p:nvSpPr>
            <p:spPr>
              <a:xfrm>
                <a:off x="11123407" y="5073290"/>
                <a:ext cx="111228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X(mm)</a:t>
                </a:r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0D35ADA9-53B6-493A-95C9-8B0C75CEAFD0}"/>
                  </a:ext>
                </a:extLst>
              </p:cNvPr>
              <p:cNvSpPr/>
              <p:nvPr/>
            </p:nvSpPr>
            <p:spPr>
              <a:xfrm rot="16200000">
                <a:off x="5817857" y="2751833"/>
                <a:ext cx="97125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Count </a:t>
                </a:r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65139D9-F4A1-4FCF-8B4C-6D876CBB72DA}"/>
                  </a:ext>
                </a:extLst>
              </p:cNvPr>
              <p:cNvGrpSpPr/>
              <p:nvPr/>
            </p:nvGrpSpPr>
            <p:grpSpPr>
              <a:xfrm>
                <a:off x="1023299" y="2333718"/>
                <a:ext cx="4626357" cy="2712366"/>
                <a:chOff x="4728059" y="1620177"/>
                <a:chExt cx="4626357" cy="2712366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96129A83-CF8A-4B80-91F0-C46D8680A3FE}"/>
                    </a:ext>
                  </a:extLst>
                </p:cNvPr>
                <p:cNvGrpSpPr/>
                <p:nvPr/>
              </p:nvGrpSpPr>
              <p:grpSpPr>
                <a:xfrm>
                  <a:off x="4728059" y="1620177"/>
                  <a:ext cx="4626357" cy="2712366"/>
                  <a:chOff x="855542" y="2271628"/>
                  <a:chExt cx="7324194" cy="3870182"/>
                </a:xfrm>
              </p:grpSpPr>
              <p:sp>
                <p:nvSpPr>
                  <p:cNvPr id="286" name="正方形/長方形 285">
                    <a:extLst>
                      <a:ext uri="{FF2B5EF4-FFF2-40B4-BE49-F238E27FC236}">
                        <a16:creationId xmlns:a16="http://schemas.microsoft.com/office/drawing/2014/main" id="{B7F4A326-D9DE-4782-91D6-947C1F92A67E}"/>
                      </a:ext>
                    </a:extLst>
                  </p:cNvPr>
                  <p:cNvSpPr/>
                  <p:nvPr/>
                </p:nvSpPr>
                <p:spPr>
                  <a:xfrm>
                    <a:off x="6964191" y="5768528"/>
                    <a:ext cx="1215545" cy="37328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altLang="ja-JP" sz="1100" b="1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7" name="正方形/長方形 286">
                    <a:extLst>
                      <a:ext uri="{FF2B5EF4-FFF2-40B4-BE49-F238E27FC236}">
                        <a16:creationId xmlns:a16="http://schemas.microsoft.com/office/drawing/2014/main" id="{ECE31ABE-56BD-4617-B7F1-9D93C88F3D1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9552" y="2877618"/>
                    <a:ext cx="1747959" cy="53598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altLang="ja-JP" sz="16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sp>
              <p:nvSpPr>
                <p:cNvPr id="285" name="正方形/長方形 284">
                  <a:extLst>
                    <a:ext uri="{FF2B5EF4-FFF2-40B4-BE49-F238E27FC236}">
                      <a16:creationId xmlns:a16="http://schemas.microsoft.com/office/drawing/2014/main" id="{CE8EE30A-BDA5-406B-A9F9-F88B77C4A33A}"/>
                    </a:ext>
                  </a:extLst>
                </p:cNvPr>
                <p:cNvSpPr/>
                <p:nvPr/>
              </p:nvSpPr>
              <p:spPr>
                <a:xfrm>
                  <a:off x="6202167" y="2915259"/>
                  <a:ext cx="1792056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endParaRPr lang="en-US" altLang="ja-JP" sz="2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D082D788-481A-4F4E-AF58-43C2E6DEF761}"/>
                  </a:ext>
                </a:extLst>
              </p:cNvPr>
              <p:cNvSpPr/>
              <p:nvPr/>
            </p:nvSpPr>
            <p:spPr>
              <a:xfrm>
                <a:off x="8027262" y="650909"/>
                <a:ext cx="408798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Detection event vs location(mm)</a:t>
                </a:r>
              </a:p>
            </p:txBody>
          </p:sp>
        </p:grpSp>
        <p:sp>
          <p:nvSpPr>
            <p:cNvPr id="262" name="正方形/長方形 261">
              <a:extLst>
                <a:ext uri="{FF2B5EF4-FFF2-40B4-BE49-F238E27FC236}">
                  <a16:creationId xmlns:a16="http://schemas.microsoft.com/office/drawing/2014/main" id="{B42080EE-B9AC-45BE-A4C5-6A9123D653C1}"/>
                </a:ext>
              </a:extLst>
            </p:cNvPr>
            <p:cNvSpPr/>
            <p:nvPr/>
          </p:nvSpPr>
          <p:spPr>
            <a:xfrm>
              <a:off x="-465592" y="7471597"/>
              <a:ext cx="1048091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endParaRPr lang="ja-JP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152494DB-EBAC-4844-831A-6B1D0E192B57}"/>
              </a:ext>
            </a:extLst>
          </p:cNvPr>
          <p:cNvCxnSpPr>
            <a:cxnSpLocks/>
          </p:cNvCxnSpPr>
          <p:nvPr/>
        </p:nvCxnSpPr>
        <p:spPr>
          <a:xfrm flipH="1" flipV="1">
            <a:off x="4010881" y="1920272"/>
            <a:ext cx="3326958" cy="2311443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0C8C28C-85F9-7BC8-80B5-8649527223EE}"/>
              </a:ext>
            </a:extLst>
          </p:cNvPr>
          <p:cNvCxnSpPr>
            <a:cxnSpLocks/>
          </p:cNvCxnSpPr>
          <p:nvPr/>
        </p:nvCxnSpPr>
        <p:spPr>
          <a:xfrm flipH="1" flipV="1">
            <a:off x="4212724" y="1832592"/>
            <a:ext cx="3352798" cy="161867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67B7E9C-992D-47BF-8820-7C3764B7FDAB}"/>
              </a:ext>
            </a:extLst>
          </p:cNvPr>
          <p:cNvGrpSpPr/>
          <p:nvPr/>
        </p:nvGrpSpPr>
        <p:grpSpPr>
          <a:xfrm>
            <a:off x="6908691" y="650909"/>
            <a:ext cx="5206551" cy="2971307"/>
            <a:chOff x="6908691" y="650909"/>
            <a:chExt cx="5206551" cy="2971307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896E405-2AE9-4F4C-8CA1-312C81331110}"/>
                </a:ext>
              </a:extLst>
            </p:cNvPr>
            <p:cNvSpPr/>
            <p:nvPr/>
          </p:nvSpPr>
          <p:spPr>
            <a:xfrm>
              <a:off x="8027262" y="650909"/>
              <a:ext cx="40879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rPr>
                <a:t>Detection event vs location(mm)</a:t>
              </a:r>
            </a:p>
          </p:txBody>
        </p: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44A61002-E404-D3CA-2EFF-5C4C91DF0670}"/>
                </a:ext>
              </a:extLst>
            </p:cNvPr>
            <p:cNvCxnSpPr>
              <a:cxnSpLocks/>
            </p:cNvCxnSpPr>
            <p:nvPr/>
          </p:nvCxnSpPr>
          <p:spPr>
            <a:xfrm>
              <a:off x="7447190" y="3621676"/>
              <a:ext cx="550282" cy="54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4D0FA6CE-F68B-4D50-9C32-3CB3B854668C}"/>
                </a:ext>
              </a:extLst>
            </p:cNvPr>
            <p:cNvSpPr/>
            <p:nvPr/>
          </p:nvSpPr>
          <p:spPr>
            <a:xfrm>
              <a:off x="6908691" y="963967"/>
              <a:ext cx="973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150keV</a:t>
              </a:r>
              <a:endParaRPr lang="ja-JP" altLang="ja-JP" sz="1200" b="1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A4A9F48C-80CB-4634-8E21-114BEBA10599}"/>
                </a:ext>
              </a:extLst>
            </p:cNvPr>
            <p:cNvSpPr/>
            <p:nvPr/>
          </p:nvSpPr>
          <p:spPr>
            <a:xfrm>
              <a:off x="7372573" y="2746089"/>
              <a:ext cx="973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80keV</a:t>
              </a:r>
              <a:endParaRPr lang="ja-JP" altLang="ja-JP" sz="1200" b="1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B462902-2DE8-4B96-8ED1-D34359C69E20}"/>
                </a:ext>
              </a:extLst>
            </p:cNvPr>
            <p:cNvGrpSpPr/>
            <p:nvPr/>
          </p:nvGrpSpPr>
          <p:grpSpPr>
            <a:xfrm>
              <a:off x="7981784" y="935466"/>
              <a:ext cx="3550608" cy="2664198"/>
              <a:chOff x="7981784" y="935466"/>
              <a:chExt cx="3550608" cy="2664198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4CC59832-8815-4AB7-A7C8-01C20F6095B1}"/>
                  </a:ext>
                </a:extLst>
              </p:cNvPr>
              <p:cNvSpPr/>
              <p:nvPr/>
            </p:nvSpPr>
            <p:spPr>
              <a:xfrm>
                <a:off x="7981784" y="935466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E150BF4B-1266-4945-864A-EE246B2C0DD2}"/>
                  </a:ext>
                </a:extLst>
              </p:cNvPr>
              <p:cNvSpPr/>
              <p:nvPr/>
            </p:nvSpPr>
            <p:spPr>
              <a:xfrm>
                <a:off x="8653798" y="297881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60keV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084A8383-7131-41F8-B4F0-E92D249A2C02}"/>
                  </a:ext>
                </a:extLst>
              </p:cNvPr>
              <p:cNvSpPr/>
              <p:nvPr/>
            </p:nvSpPr>
            <p:spPr>
              <a:xfrm>
                <a:off x="9235004" y="3283714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F95E00D3-BCAD-467F-BED4-B3A5D5F72184}"/>
                  </a:ext>
                </a:extLst>
              </p:cNvPr>
              <p:cNvSpPr/>
              <p:nvPr/>
            </p:nvSpPr>
            <p:spPr>
              <a:xfrm>
                <a:off x="9863930" y="331390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40keV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FC5EF6AD-732C-435A-B84D-E7FBE8EFD90E}"/>
                  </a:ext>
                </a:extLst>
              </p:cNvPr>
              <p:cNvSpPr/>
              <p:nvPr/>
            </p:nvSpPr>
            <p:spPr>
              <a:xfrm>
                <a:off x="10559341" y="332266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6B307DB6-B669-4396-AD0D-49656AB5B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7E321-E7ED-45D3-B57C-3020B7E362F2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6870015-1725-EDBE-6DE2-C18C06F7E314}"/>
              </a:ext>
            </a:extLst>
          </p:cNvPr>
          <p:cNvSpPr/>
          <p:nvPr/>
        </p:nvSpPr>
        <p:spPr>
          <a:xfrm>
            <a:off x="248311" y="219604"/>
            <a:ext cx="593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Detecting directly exposed protons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E344B97-B9B4-542D-8641-A60FC596F336}"/>
              </a:ext>
            </a:extLst>
          </p:cNvPr>
          <p:cNvSpPr/>
          <p:nvPr/>
        </p:nvSpPr>
        <p:spPr>
          <a:xfrm>
            <a:off x="180708" y="125446"/>
            <a:ext cx="6124347" cy="6157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12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279">
        <p:fade/>
      </p:transition>
    </mc:Choice>
    <mc:Fallback xmlns="">
      <p:transition spd="med" advTm="33279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CDB099C-5EE5-40CA-8DE2-9D44BF621F91}"/>
              </a:ext>
            </a:extLst>
          </p:cNvPr>
          <p:cNvGrpSpPr/>
          <p:nvPr/>
        </p:nvGrpSpPr>
        <p:grpSpPr>
          <a:xfrm>
            <a:off x="-281236" y="1842526"/>
            <a:ext cx="7868592" cy="4986723"/>
            <a:chOff x="-171577" y="1396897"/>
            <a:chExt cx="7868592" cy="4986723"/>
          </a:xfrm>
        </p:grpSpPr>
        <p:graphicFrame>
          <p:nvGraphicFramePr>
            <p:cNvPr id="26" name="グラフ 25">
              <a:extLst>
                <a:ext uri="{FF2B5EF4-FFF2-40B4-BE49-F238E27FC236}">
                  <a16:creationId xmlns:a16="http://schemas.microsoft.com/office/drawing/2014/main" id="{9AA28C57-CAA8-4BA9-BC85-B61EA8FCC32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-171577" y="1396897"/>
            <a:ext cx="7092932" cy="46210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81C54E32-3E45-4D7D-8A2C-56B88E8B7E26}"/>
                </a:ext>
              </a:extLst>
            </p:cNvPr>
            <p:cNvSpPr/>
            <p:nvPr/>
          </p:nvSpPr>
          <p:spPr>
            <a:xfrm>
              <a:off x="873915" y="1546448"/>
              <a:ext cx="177850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×:0.7μmCut</a:t>
              </a:r>
            </a:p>
            <a:p>
              <a:r>
                <a: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rPr>
                <a:t>×:0.2μmCut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7FBF1DF-CEAF-4BC9-AF4C-8F2C8295AE82}"/>
                </a:ext>
              </a:extLst>
            </p:cNvPr>
            <p:cNvSpPr/>
            <p:nvPr/>
          </p:nvSpPr>
          <p:spPr>
            <a:xfrm>
              <a:off x="207678" y="5860400"/>
              <a:ext cx="748933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00">
                  <a:latin typeface="メイリオ" panose="020B0604030504040204" pitchFamily="50" charset="-128"/>
                  <a:ea typeface="メイリオ" panose="020B0604030504040204" pitchFamily="50" charset="-128"/>
                </a:rPr>
                <a:t>*With angle information: Gaussian fit results for angle distribution  </a:t>
              </a:r>
            </a:p>
            <a:p>
              <a:r>
                <a:rPr lang="en-US" altLang="ja-JP" sz="1400">
                  <a:latin typeface="メイリオ" panose="020B0604030504040204" pitchFamily="50" charset="-128"/>
                  <a:ea typeface="メイリオ" panose="020B0604030504040204" pitchFamily="50" charset="-128"/>
                </a:rPr>
                <a:t>                                     Number of components with angles within 3σ</a:t>
              </a: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9879A00-0A88-7901-67F1-CC41428F9617}"/>
              </a:ext>
            </a:extLst>
          </p:cNvPr>
          <p:cNvSpPr/>
          <p:nvPr/>
        </p:nvSpPr>
        <p:spPr>
          <a:xfrm>
            <a:off x="15952" y="1128743"/>
            <a:ext cx="56151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Efficiency=</a:t>
            </a:r>
          </a:p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     (#of detection</a:t>
            </a:r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@NIT</a:t>
            </a:r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)/(#of deteciotn</a:t>
            </a:r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@IFM</a:t>
            </a:r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144079A-C831-4D09-B01F-6CF8FB132827}"/>
              </a:ext>
            </a:extLst>
          </p:cNvPr>
          <p:cNvGrpSpPr/>
          <p:nvPr/>
        </p:nvGrpSpPr>
        <p:grpSpPr>
          <a:xfrm>
            <a:off x="6926139" y="800516"/>
            <a:ext cx="5199389" cy="3552671"/>
            <a:chOff x="6811696" y="332868"/>
            <a:chExt cx="5199389" cy="3552671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4CC1CED-670A-C861-EE5C-309C0929143F}"/>
                </a:ext>
              </a:extLst>
            </p:cNvPr>
            <p:cNvSpPr txBox="1"/>
            <p:nvPr/>
          </p:nvSpPr>
          <p:spPr>
            <a:xfrm>
              <a:off x="8341361" y="332868"/>
              <a:ext cx="347190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150keV angle distribtion</a:t>
              </a: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40279E6-0AA6-47C2-A62B-CC0621B6D4D2}"/>
                </a:ext>
              </a:extLst>
            </p:cNvPr>
            <p:cNvGrpSpPr/>
            <p:nvPr/>
          </p:nvGrpSpPr>
          <p:grpSpPr>
            <a:xfrm>
              <a:off x="6811696" y="638266"/>
              <a:ext cx="5199389" cy="3247273"/>
              <a:chOff x="0" y="799505"/>
              <a:chExt cx="6589348" cy="4580550"/>
            </a:xfrm>
          </p:grpSpPr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44BD3A54-678C-480A-9967-4FCE81B14A6D}"/>
                  </a:ext>
                </a:extLst>
              </p:cNvPr>
              <p:cNvSpPr txBox="1"/>
              <p:nvPr/>
            </p:nvSpPr>
            <p:spPr>
              <a:xfrm>
                <a:off x="428721" y="1135923"/>
                <a:ext cx="3879449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sz="2000"/>
                  <a:t>For improvement...</a:t>
                </a:r>
              </a:p>
              <a:p>
                <a:r>
                  <a:rPr lang="ja-JP" altLang="en-US" sz="2000"/>
                  <a:t>Use high-density </a:t>
                </a:r>
                <a:r>
                  <a:rPr lang="en-US" altLang="ja-JP" sz="2000"/>
                  <a:t>NIT</a:t>
                </a:r>
                <a:r>
                  <a:rPr lang="ja-JP" altLang="en-US" sz="2000"/>
                  <a:t>？</a:t>
                </a:r>
                <a:endParaRPr lang="en-US" altLang="ja-JP" sz="2000"/>
              </a:p>
              <a:p>
                <a:r>
                  <a:rPr lang="ja-JP" altLang="en-US" sz="2000"/>
                  <a:t>　➤</a:t>
                </a:r>
                <a:r>
                  <a:rPr lang="en-US" altLang="ja-JP" sz="2000"/>
                  <a:t>increase the silver density</a:t>
                </a:r>
              </a:p>
              <a:p>
                <a:r>
                  <a:rPr lang="ja-JP" altLang="en-US" sz="2000"/>
                  <a:t>　➤</a:t>
                </a:r>
                <a:r>
                  <a:rPr lang="en-US" altLang="ja-JP" sz="2000"/>
                  <a:t>Decrease crystal size</a:t>
                </a:r>
              </a:p>
              <a:p>
                <a:endParaRPr lang="ja-JP" altLang="en-US" sz="2000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2D2766C6-9D50-4F74-8068-5F6BE2149A7C}"/>
                  </a:ext>
                </a:extLst>
              </p:cNvPr>
              <p:cNvGrpSpPr/>
              <p:nvPr/>
            </p:nvGrpSpPr>
            <p:grpSpPr>
              <a:xfrm>
                <a:off x="0" y="799505"/>
                <a:ext cx="6589348" cy="4580550"/>
                <a:chOff x="810258" y="2234343"/>
                <a:chExt cx="6589348" cy="4580550"/>
              </a:xfrm>
            </p:grpSpPr>
            <p:pic>
              <p:nvPicPr>
                <p:cNvPr id="50" name="図 49">
                  <a:extLst>
                    <a:ext uri="{FF2B5EF4-FFF2-40B4-BE49-F238E27FC236}">
                      <a16:creationId xmlns:a16="http://schemas.microsoft.com/office/drawing/2014/main" id="{E3B03A36-89FC-44AB-B146-2031D065C5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35" t="9033" r="7662" b="4953"/>
                <a:stretch/>
              </p:blipFill>
              <p:spPr>
                <a:xfrm>
                  <a:off x="810258" y="2234343"/>
                  <a:ext cx="6589348" cy="4580550"/>
                </a:xfrm>
                <a:prstGeom prst="rect">
                  <a:avLst/>
                </a:prstGeom>
              </p:spPr>
            </p:pic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FF03EB40-E2A4-4F95-AD8D-A544641D0F5B}"/>
                    </a:ext>
                  </a:extLst>
                </p:cNvPr>
                <p:cNvSpPr/>
                <p:nvPr/>
              </p:nvSpPr>
              <p:spPr>
                <a:xfrm>
                  <a:off x="5547149" y="2393323"/>
                  <a:ext cx="1266092" cy="9930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FDF3C1D3-C84F-4FAD-B71B-E228C6D274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04381" y="846274"/>
                <a:ext cx="1" cy="4288434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直線矢印コネクタ 47">
                <a:extLst>
                  <a:ext uri="{FF2B5EF4-FFF2-40B4-BE49-F238E27FC236}">
                    <a16:creationId xmlns:a16="http://schemas.microsoft.com/office/drawing/2014/main" id="{1C32F6EE-2190-4E1C-AFE2-DC47D26C72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16097" y="3812434"/>
                <a:ext cx="837060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FAF8B2DF-B74B-4348-A185-F874B1FD599A}"/>
                  </a:ext>
                </a:extLst>
              </p:cNvPr>
              <p:cNvSpPr/>
              <p:nvPr/>
            </p:nvSpPr>
            <p:spPr>
              <a:xfrm>
                <a:off x="4770898" y="1157768"/>
                <a:ext cx="1572992" cy="4341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altLang="ja-JP" sz="14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1σ=4.5</a:t>
                </a:r>
              </a:p>
            </p:txBody>
          </p:sp>
        </p:grp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67CFC9F-7E30-4306-AA17-E623201822EB}"/>
                </a:ext>
              </a:extLst>
            </p:cNvPr>
            <p:cNvSpPr/>
            <p:nvPr/>
          </p:nvSpPr>
          <p:spPr>
            <a:xfrm>
              <a:off x="9256580" y="2410288"/>
              <a:ext cx="59548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4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3σ</a:t>
              </a:r>
              <a:endParaRPr lang="en-US" altLang="ja-JP" sz="11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916257A7-17A6-4FD7-9E56-6C6BFA632AF8}"/>
                </a:ext>
              </a:extLst>
            </p:cNvPr>
            <p:cNvCxnSpPr>
              <a:cxnSpLocks/>
            </p:cNvCxnSpPr>
            <p:nvPr/>
          </p:nvCxnSpPr>
          <p:spPr>
            <a:xfrm>
              <a:off x="9191577" y="671422"/>
              <a:ext cx="0" cy="30148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6777C539-275D-4F51-84C7-4FE3562AD30D}"/>
                </a:ext>
              </a:extLst>
            </p:cNvPr>
            <p:cNvCxnSpPr>
              <a:cxnSpLocks/>
            </p:cNvCxnSpPr>
            <p:nvPr/>
          </p:nvCxnSpPr>
          <p:spPr>
            <a:xfrm>
              <a:off x="9852067" y="671422"/>
              <a:ext cx="0" cy="30297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9F0D3A37-80FE-401C-BD1B-0996CB900868}"/>
                </a:ext>
              </a:extLst>
            </p:cNvPr>
            <p:cNvSpPr/>
            <p:nvPr/>
          </p:nvSpPr>
          <p:spPr>
            <a:xfrm>
              <a:off x="9191578" y="671422"/>
              <a:ext cx="660488" cy="3014801"/>
            </a:xfrm>
            <a:prstGeom prst="rect">
              <a:avLst/>
            </a:prstGeom>
            <a:solidFill>
              <a:srgbClr val="4472C4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D2C9DB-6C9C-4F61-9FDC-D14E48E0A75D}"/>
              </a:ext>
            </a:extLst>
          </p:cNvPr>
          <p:cNvSpPr/>
          <p:nvPr/>
        </p:nvSpPr>
        <p:spPr>
          <a:xfrm>
            <a:off x="6814863" y="4588925"/>
            <a:ext cx="567331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With angle information</a:t>
            </a: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・The angle distribution is Gaussian-fitted,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   and only components with angles within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 3σ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of it are considered as detection events.</a:t>
            </a: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D0FACEB3-A852-4C65-AB6F-9A2543E92BCC}"/>
              </a:ext>
            </a:extLst>
          </p:cNvPr>
          <p:cNvCxnSpPr>
            <a:cxnSpLocks/>
          </p:cNvCxnSpPr>
          <p:nvPr/>
        </p:nvCxnSpPr>
        <p:spPr>
          <a:xfrm flipH="1">
            <a:off x="6431280" y="3471073"/>
            <a:ext cx="488788" cy="1560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F982340C-14B0-4D13-A014-83A1CEEE9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7E321-E7ED-45D3-B57C-3020B7E362F2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5C8EFFF-8E6E-8565-002D-C1D43A70D7D9}"/>
              </a:ext>
            </a:extLst>
          </p:cNvPr>
          <p:cNvSpPr/>
          <p:nvPr/>
        </p:nvSpPr>
        <p:spPr>
          <a:xfrm>
            <a:off x="248311" y="219604"/>
            <a:ext cx="593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Detecting directly exposed protons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7760470-ABE7-6B81-510C-6EC7487A061E}"/>
              </a:ext>
            </a:extLst>
          </p:cNvPr>
          <p:cNvSpPr/>
          <p:nvPr/>
        </p:nvSpPr>
        <p:spPr>
          <a:xfrm>
            <a:off x="180708" y="125446"/>
            <a:ext cx="6124347" cy="6157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88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2086">
        <p:fade/>
      </p:transition>
    </mc:Choice>
    <mc:Fallback xmlns="">
      <p:transition spd="med" advTm="52086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8C712BE-D10B-4425-9AC0-84DB769D23B6}"/>
              </a:ext>
            </a:extLst>
          </p:cNvPr>
          <p:cNvSpPr/>
          <p:nvPr/>
        </p:nvSpPr>
        <p:spPr>
          <a:xfrm>
            <a:off x="11123407" y="5073290"/>
            <a:ext cx="11122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X(mm)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DBA9A0D-3DC8-4775-BAFA-1C517C40BA54}"/>
              </a:ext>
            </a:extLst>
          </p:cNvPr>
          <p:cNvGrpSpPr/>
          <p:nvPr/>
        </p:nvGrpSpPr>
        <p:grpSpPr>
          <a:xfrm>
            <a:off x="1023299" y="2333718"/>
            <a:ext cx="4626357" cy="2712366"/>
            <a:chOff x="4728059" y="1620177"/>
            <a:chExt cx="4626357" cy="2712366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4957178-523E-4888-BD59-459D147D8E09}"/>
                </a:ext>
              </a:extLst>
            </p:cNvPr>
            <p:cNvGrpSpPr/>
            <p:nvPr/>
          </p:nvGrpSpPr>
          <p:grpSpPr>
            <a:xfrm>
              <a:off x="4728059" y="1620177"/>
              <a:ext cx="4626357" cy="2712366"/>
              <a:chOff x="855542" y="2271628"/>
              <a:chExt cx="7324194" cy="3870182"/>
            </a:xfrm>
          </p:grpSpPr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2B891708-D586-4CCA-AF84-FA8F7F51DAFC}"/>
                  </a:ext>
                </a:extLst>
              </p:cNvPr>
              <p:cNvSpPr/>
              <p:nvPr/>
            </p:nvSpPr>
            <p:spPr>
              <a:xfrm>
                <a:off x="6964191" y="5768528"/>
                <a:ext cx="1215545" cy="373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 sz="1100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6B9F003-48B9-41B2-851A-1AC08B68C486}"/>
                  </a:ext>
                </a:extLst>
              </p:cNvPr>
              <p:cNvSpPr/>
              <p:nvPr/>
            </p:nvSpPr>
            <p:spPr>
              <a:xfrm rot="16200000">
                <a:off x="249552" y="2877618"/>
                <a:ext cx="1747959" cy="535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0E96C1F-433C-40C9-BBD1-AB88B0ADCF79}"/>
                </a:ext>
              </a:extLst>
            </p:cNvPr>
            <p:cNvSpPr/>
            <p:nvPr/>
          </p:nvSpPr>
          <p:spPr>
            <a:xfrm>
              <a:off x="6202167" y="2915259"/>
              <a:ext cx="179205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31F66D97-B2D7-4168-897C-824206C81A16}"/>
              </a:ext>
            </a:extLst>
          </p:cNvPr>
          <p:cNvSpPr/>
          <p:nvPr/>
        </p:nvSpPr>
        <p:spPr>
          <a:xfrm>
            <a:off x="132600" y="5376050"/>
            <a:ext cx="104809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Ion exposure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➡　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Move the plate up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➡ 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Ion exposure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  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with different energy </a:t>
            </a: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・・・</a:t>
            </a:r>
            <a:endParaRPr lang="en-US" altLang="ja-JP" sz="20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➣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One sample is exposured with protons of multiple energies.</a:t>
            </a:r>
          </a:p>
          <a:p>
            <a:pPr algn="just">
              <a:spcAft>
                <a:spcPts val="0"/>
              </a:spcAft>
            </a:pPr>
            <a:r>
              <a:rPr lang="ja-JP" altLang="en-US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</a:t>
            </a:r>
            <a:r>
              <a:rPr lang="en-US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Beam areas  and Mask areas are created.</a:t>
            </a:r>
            <a:endParaRPr lang="ja-JP" altLang="ja-JP" sz="20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1518280A-F95F-46D1-B140-BA62112E17D5}"/>
              </a:ext>
            </a:extLst>
          </p:cNvPr>
          <p:cNvGrpSpPr/>
          <p:nvPr/>
        </p:nvGrpSpPr>
        <p:grpSpPr>
          <a:xfrm>
            <a:off x="107367" y="678041"/>
            <a:ext cx="12146218" cy="6097077"/>
            <a:chOff x="-508407" y="1774630"/>
            <a:chExt cx="12146218" cy="6097077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B22AF8A6-441F-4DCA-835B-11549649E9BB}"/>
                </a:ext>
              </a:extLst>
            </p:cNvPr>
            <p:cNvGrpSpPr/>
            <p:nvPr/>
          </p:nvGrpSpPr>
          <p:grpSpPr>
            <a:xfrm>
              <a:off x="-508407" y="1774630"/>
              <a:ext cx="12146218" cy="4733803"/>
              <a:chOff x="60376" y="712266"/>
              <a:chExt cx="12146218" cy="4733803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41BBED2D-BDEB-4D99-B0A9-4CAEA211BD6B}"/>
                  </a:ext>
                </a:extLst>
              </p:cNvPr>
              <p:cNvGrpSpPr/>
              <p:nvPr/>
            </p:nvGrpSpPr>
            <p:grpSpPr>
              <a:xfrm>
                <a:off x="753982" y="1451085"/>
                <a:ext cx="2837437" cy="3019046"/>
                <a:chOff x="298094" y="838200"/>
                <a:chExt cx="3371060" cy="3523306"/>
              </a:xfrm>
            </p:grpSpPr>
            <p:sp>
              <p:nvSpPr>
                <p:cNvPr id="290" name="object 5">
                  <a:extLst>
                    <a:ext uri="{FF2B5EF4-FFF2-40B4-BE49-F238E27FC236}">
                      <a16:creationId xmlns:a16="http://schemas.microsoft.com/office/drawing/2014/main" id="{CC380733-1E6B-4164-8947-B815AC4C7B8F}"/>
                    </a:ext>
                  </a:extLst>
                </p:cNvPr>
                <p:cNvSpPr txBox="1"/>
                <p:nvPr/>
              </p:nvSpPr>
              <p:spPr>
                <a:xfrm>
                  <a:off x="298094" y="2278579"/>
                  <a:ext cx="407034" cy="527685"/>
                </a:xfrm>
                <a:prstGeom prst="rect">
                  <a:avLst/>
                </a:prstGeom>
              </p:spPr>
              <p:txBody>
                <a:bodyPr vert="horz" wrap="square" lIns="0" tIns="24765" rIns="0" bIns="0" rtlCol="0">
                  <a:spAutoFit/>
                </a:bodyPr>
                <a:lstStyle/>
                <a:p>
                  <a:pPr>
                    <a:lnSpc>
                      <a:spcPct val="100000"/>
                    </a:lnSpc>
                    <a:spcBef>
                      <a:spcPts val="195"/>
                    </a:spcBef>
                  </a:pPr>
                  <a:r>
                    <a:rPr sz="3200" dirty="0">
                      <a:latin typeface="Meiryo"/>
                      <a:cs typeface="Meiryo"/>
                    </a:rPr>
                    <a:t>１</a:t>
                  </a:r>
                  <a:endParaRPr sz="3200">
                    <a:latin typeface="Meiryo"/>
                    <a:cs typeface="Meiryo"/>
                  </a:endParaRPr>
                </a:p>
              </p:txBody>
            </p:sp>
            <p:grpSp>
              <p:nvGrpSpPr>
                <p:cNvPr id="291" name="object 6">
                  <a:extLst>
                    <a:ext uri="{FF2B5EF4-FFF2-40B4-BE49-F238E27FC236}">
                      <a16:creationId xmlns:a16="http://schemas.microsoft.com/office/drawing/2014/main" id="{A313A0D5-87A3-4B4F-9DE3-51240B12C2D3}"/>
                    </a:ext>
                  </a:extLst>
                </p:cNvPr>
                <p:cNvGrpSpPr/>
                <p:nvPr/>
              </p:nvGrpSpPr>
              <p:grpSpPr>
                <a:xfrm>
                  <a:off x="456907" y="838200"/>
                  <a:ext cx="3212247" cy="3523306"/>
                  <a:chOff x="348234" y="1506474"/>
                  <a:chExt cx="2751213" cy="2653284"/>
                </a:xfrm>
              </p:grpSpPr>
              <p:sp>
                <p:nvSpPr>
                  <p:cNvPr id="294" name="object 7">
                    <a:extLst>
                      <a:ext uri="{FF2B5EF4-FFF2-40B4-BE49-F238E27FC236}">
                        <a16:creationId xmlns:a16="http://schemas.microsoft.com/office/drawing/2014/main" id="{B5A8B5FE-A94B-4CD7-B9C3-354CD27B9926}"/>
                      </a:ext>
                    </a:extLst>
                  </p:cNvPr>
                  <p:cNvSpPr/>
                  <p:nvPr/>
                </p:nvSpPr>
                <p:spPr>
                  <a:xfrm>
                    <a:off x="430542" y="1588770"/>
                    <a:ext cx="2668905" cy="25393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68905" h="2539365">
                        <a:moveTo>
                          <a:pt x="2668524" y="0"/>
                        </a:moveTo>
                        <a:lnTo>
                          <a:pt x="0" y="0"/>
                        </a:lnTo>
                        <a:lnTo>
                          <a:pt x="0" y="2538984"/>
                        </a:lnTo>
                        <a:lnTo>
                          <a:pt x="2668524" y="2538984"/>
                        </a:lnTo>
                        <a:lnTo>
                          <a:pt x="2668524" y="0"/>
                        </a:lnTo>
                        <a:close/>
                      </a:path>
                    </a:pathLst>
                  </a:custGeom>
                  <a:solidFill>
                    <a:srgbClr val="585858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5" name="object 8">
                    <a:extLst>
                      <a:ext uri="{FF2B5EF4-FFF2-40B4-BE49-F238E27FC236}">
                        <a16:creationId xmlns:a16="http://schemas.microsoft.com/office/drawing/2014/main" id="{24D29BBC-060A-4D96-AD13-8D4735CE72C7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2750820" cy="82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0820" h="82550">
                        <a:moveTo>
                          <a:pt x="2668524" y="0"/>
                        </a:moveTo>
                        <a:lnTo>
                          <a:pt x="0" y="0"/>
                        </a:lnTo>
                        <a:lnTo>
                          <a:pt x="82308" y="82296"/>
                        </a:lnTo>
                        <a:lnTo>
                          <a:pt x="2750820" y="82296"/>
                        </a:lnTo>
                        <a:lnTo>
                          <a:pt x="2668524" y="0"/>
                        </a:lnTo>
                        <a:close/>
                      </a:path>
                    </a:pathLst>
                  </a:custGeom>
                  <a:solidFill>
                    <a:srgbClr val="474747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6" name="object 9">
                    <a:extLst>
                      <a:ext uri="{FF2B5EF4-FFF2-40B4-BE49-F238E27FC236}">
                        <a16:creationId xmlns:a16="http://schemas.microsoft.com/office/drawing/2014/main" id="{925EEFC7-A694-49CF-A339-63CBD1B9B20E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8255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550" h="2621279">
                        <a:moveTo>
                          <a:pt x="0" y="0"/>
                        </a:moveTo>
                        <a:lnTo>
                          <a:pt x="0" y="2538984"/>
                        </a:lnTo>
                        <a:lnTo>
                          <a:pt x="82308" y="2621280"/>
                        </a:lnTo>
                        <a:lnTo>
                          <a:pt x="82308" y="8229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97979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7" name="object 10">
                    <a:extLst>
                      <a:ext uri="{FF2B5EF4-FFF2-40B4-BE49-F238E27FC236}">
                        <a16:creationId xmlns:a16="http://schemas.microsoft.com/office/drawing/2014/main" id="{AE4A2F8D-71AA-4D47-BF77-CE373B8FDE33}"/>
                      </a:ext>
                    </a:extLst>
                  </p:cNvPr>
                  <p:cNvSpPr/>
                  <p:nvPr/>
                </p:nvSpPr>
                <p:spPr>
                  <a:xfrm>
                    <a:off x="348234" y="1506474"/>
                    <a:ext cx="275082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50820" h="2621279">
                        <a:moveTo>
                          <a:pt x="82308" y="2621280"/>
                        </a:moveTo>
                        <a:lnTo>
                          <a:pt x="0" y="2538984"/>
                        </a:lnTo>
                        <a:lnTo>
                          <a:pt x="0" y="0"/>
                        </a:lnTo>
                        <a:lnTo>
                          <a:pt x="2668524" y="0"/>
                        </a:lnTo>
                        <a:lnTo>
                          <a:pt x="2750820" y="82296"/>
                        </a:lnTo>
                        <a:lnTo>
                          <a:pt x="2750820" y="2621280"/>
                        </a:lnTo>
                        <a:lnTo>
                          <a:pt x="82308" y="2621280"/>
                        </a:lnTo>
                        <a:close/>
                      </a:path>
                      <a:path w="2750820" h="2621279">
                        <a:moveTo>
                          <a:pt x="82308" y="2621280"/>
                        </a:moveTo>
                        <a:lnTo>
                          <a:pt x="82308" y="82296"/>
                        </a:lnTo>
                        <a:lnTo>
                          <a:pt x="0" y="0"/>
                        </a:lnTo>
                      </a:path>
                      <a:path w="2750820" h="2621279">
                        <a:moveTo>
                          <a:pt x="82308" y="82296"/>
                        </a:moveTo>
                        <a:lnTo>
                          <a:pt x="2750820" y="82296"/>
                        </a:lnTo>
                      </a:path>
                    </a:pathLst>
                  </a:custGeom>
                  <a:ln w="19050">
                    <a:solidFill>
                      <a:srgbClr val="0000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8" name="object 11">
                    <a:extLst>
                      <a:ext uri="{FF2B5EF4-FFF2-40B4-BE49-F238E27FC236}">
                        <a16:creationId xmlns:a16="http://schemas.microsoft.com/office/drawing/2014/main" id="{A0EC3543-40BD-4D0B-9A02-AB581009322C}"/>
                      </a:ext>
                    </a:extLst>
                  </p:cNvPr>
                  <p:cNvSpPr/>
                  <p:nvPr/>
                </p:nvSpPr>
                <p:spPr>
                  <a:xfrm>
                    <a:off x="1940432" y="1848993"/>
                    <a:ext cx="459105" cy="23107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9105" h="2310765">
                        <a:moveTo>
                          <a:pt x="459079" y="0"/>
                        </a:moveTo>
                        <a:lnTo>
                          <a:pt x="0" y="0"/>
                        </a:lnTo>
                        <a:lnTo>
                          <a:pt x="0" y="2310764"/>
                        </a:lnTo>
                        <a:lnTo>
                          <a:pt x="459079" y="2310764"/>
                        </a:lnTo>
                        <a:lnTo>
                          <a:pt x="459079" y="0"/>
                        </a:lnTo>
                        <a:close/>
                      </a:path>
                    </a:pathLst>
                  </a:custGeom>
                  <a:solidFill>
                    <a:srgbClr val="585858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299" name="object 12">
                    <a:extLst>
                      <a:ext uri="{FF2B5EF4-FFF2-40B4-BE49-F238E27FC236}">
                        <a16:creationId xmlns:a16="http://schemas.microsoft.com/office/drawing/2014/main" id="{5E3AC1E0-9CC9-4EAE-A096-813A488C0B76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769620" cy="3105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9619" h="310514">
                        <a:moveTo>
                          <a:pt x="459105" y="0"/>
                        </a:moveTo>
                        <a:lnTo>
                          <a:pt x="0" y="0"/>
                        </a:lnTo>
                        <a:lnTo>
                          <a:pt x="310514" y="310514"/>
                        </a:lnTo>
                        <a:lnTo>
                          <a:pt x="769619" y="310514"/>
                        </a:lnTo>
                        <a:lnTo>
                          <a:pt x="459105" y="0"/>
                        </a:lnTo>
                        <a:close/>
                      </a:path>
                    </a:pathLst>
                  </a:custGeom>
                  <a:solidFill>
                    <a:srgbClr val="474747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0" name="object 13">
                    <a:extLst>
                      <a:ext uri="{FF2B5EF4-FFF2-40B4-BE49-F238E27FC236}">
                        <a16:creationId xmlns:a16="http://schemas.microsoft.com/office/drawing/2014/main" id="{CDF8C579-23E5-4529-855B-8DC24688459C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310515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0514" h="2621279">
                        <a:moveTo>
                          <a:pt x="0" y="0"/>
                        </a:moveTo>
                        <a:lnTo>
                          <a:pt x="0" y="2310765"/>
                        </a:lnTo>
                        <a:lnTo>
                          <a:pt x="310514" y="2621280"/>
                        </a:lnTo>
                        <a:lnTo>
                          <a:pt x="310514" y="3105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97979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1" name="object 14">
                    <a:extLst>
                      <a:ext uri="{FF2B5EF4-FFF2-40B4-BE49-F238E27FC236}">
                        <a16:creationId xmlns:a16="http://schemas.microsoft.com/office/drawing/2014/main" id="{3AF0CAF2-F85F-42A2-8885-A1860343F7ED}"/>
                      </a:ext>
                    </a:extLst>
                  </p:cNvPr>
                  <p:cNvSpPr/>
                  <p:nvPr/>
                </p:nvSpPr>
                <p:spPr>
                  <a:xfrm>
                    <a:off x="1629917" y="1538478"/>
                    <a:ext cx="769620" cy="26212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9619" h="2621279">
                        <a:moveTo>
                          <a:pt x="310514" y="2621280"/>
                        </a:moveTo>
                        <a:lnTo>
                          <a:pt x="0" y="2310765"/>
                        </a:lnTo>
                        <a:lnTo>
                          <a:pt x="0" y="0"/>
                        </a:lnTo>
                        <a:lnTo>
                          <a:pt x="459105" y="0"/>
                        </a:lnTo>
                        <a:lnTo>
                          <a:pt x="769619" y="310514"/>
                        </a:lnTo>
                        <a:lnTo>
                          <a:pt x="769619" y="2621280"/>
                        </a:lnTo>
                        <a:lnTo>
                          <a:pt x="310514" y="2621280"/>
                        </a:lnTo>
                        <a:close/>
                      </a:path>
                      <a:path w="769619" h="2621279">
                        <a:moveTo>
                          <a:pt x="310514" y="2621280"/>
                        </a:moveTo>
                        <a:lnTo>
                          <a:pt x="310514" y="310514"/>
                        </a:lnTo>
                        <a:lnTo>
                          <a:pt x="0" y="0"/>
                        </a:lnTo>
                      </a:path>
                      <a:path w="769619" h="2621279">
                        <a:moveTo>
                          <a:pt x="310514" y="310514"/>
                        </a:moveTo>
                        <a:lnTo>
                          <a:pt x="769619" y="310514"/>
                        </a:lnTo>
                      </a:path>
                    </a:pathLst>
                  </a:custGeom>
                  <a:ln w="19050">
                    <a:solidFill>
                      <a:srgbClr val="0000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2" name="object 15">
                    <a:extLst>
                      <a:ext uri="{FF2B5EF4-FFF2-40B4-BE49-F238E27FC236}">
                        <a16:creationId xmlns:a16="http://schemas.microsoft.com/office/drawing/2014/main" id="{BCB29C24-15E9-4D86-B2B9-F2A82740EC21}"/>
                      </a:ext>
                    </a:extLst>
                  </p:cNvPr>
                  <p:cNvSpPr/>
                  <p:nvPr/>
                </p:nvSpPr>
                <p:spPr>
                  <a:xfrm>
                    <a:off x="669036" y="1632204"/>
                    <a:ext cx="906780" cy="21901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6780" h="2190115">
                        <a:moveTo>
                          <a:pt x="906780" y="0"/>
                        </a:moveTo>
                        <a:lnTo>
                          <a:pt x="0" y="0"/>
                        </a:lnTo>
                        <a:lnTo>
                          <a:pt x="0" y="2189988"/>
                        </a:lnTo>
                        <a:lnTo>
                          <a:pt x="906780" y="2189988"/>
                        </a:lnTo>
                        <a:lnTo>
                          <a:pt x="906780" y="0"/>
                        </a:lnTo>
                        <a:close/>
                      </a:path>
                    </a:pathLst>
                  </a:custGeom>
                  <a:solidFill>
                    <a:srgbClr val="FFD966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3" name="object 16">
                    <a:extLst>
                      <a:ext uri="{FF2B5EF4-FFF2-40B4-BE49-F238E27FC236}">
                        <a16:creationId xmlns:a16="http://schemas.microsoft.com/office/drawing/2014/main" id="{304056D8-C6FA-4EFC-9E8B-193B00F6B9B9}"/>
                      </a:ext>
                    </a:extLst>
                  </p:cNvPr>
                  <p:cNvSpPr/>
                  <p:nvPr/>
                </p:nvSpPr>
                <p:spPr>
                  <a:xfrm>
                    <a:off x="1929638" y="1894586"/>
                    <a:ext cx="60960" cy="21062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960" h="2106295">
                        <a:moveTo>
                          <a:pt x="60664" y="0"/>
                        </a:moveTo>
                        <a:lnTo>
                          <a:pt x="0" y="0"/>
                        </a:lnTo>
                        <a:lnTo>
                          <a:pt x="0" y="2105914"/>
                        </a:lnTo>
                        <a:lnTo>
                          <a:pt x="60664" y="2105914"/>
                        </a:lnTo>
                        <a:lnTo>
                          <a:pt x="60664" y="0"/>
                        </a:lnTo>
                        <a:close/>
                      </a:path>
                    </a:pathLst>
                  </a:custGeom>
                  <a:solidFill>
                    <a:srgbClr val="FAE4D5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4" name="object 17">
                    <a:extLst>
                      <a:ext uri="{FF2B5EF4-FFF2-40B4-BE49-F238E27FC236}">
                        <a16:creationId xmlns:a16="http://schemas.microsoft.com/office/drawing/2014/main" id="{3CCC3199-B4CB-47A4-86B5-A6172E101D5F}"/>
                      </a:ext>
                    </a:extLst>
                  </p:cNvPr>
                  <p:cNvSpPr/>
                  <p:nvPr/>
                </p:nvSpPr>
                <p:spPr>
                  <a:xfrm>
                    <a:off x="1621536" y="1586484"/>
                    <a:ext cx="368935" cy="3086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935" h="308610">
                        <a:moveTo>
                          <a:pt x="60706" y="0"/>
                        </a:moveTo>
                        <a:lnTo>
                          <a:pt x="0" y="0"/>
                        </a:lnTo>
                        <a:lnTo>
                          <a:pt x="308101" y="308101"/>
                        </a:lnTo>
                        <a:lnTo>
                          <a:pt x="368807" y="308101"/>
                        </a:lnTo>
                        <a:lnTo>
                          <a:pt x="60706" y="0"/>
                        </a:lnTo>
                        <a:close/>
                      </a:path>
                    </a:pathLst>
                  </a:custGeom>
                  <a:solidFill>
                    <a:srgbClr val="C9B8AC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  <p:sp>
                <p:nvSpPr>
                  <p:cNvPr id="305" name="object 18">
                    <a:extLst>
                      <a:ext uri="{FF2B5EF4-FFF2-40B4-BE49-F238E27FC236}">
                        <a16:creationId xmlns:a16="http://schemas.microsoft.com/office/drawing/2014/main" id="{698326AC-8CA2-41EF-91D3-0DC9A4FBD619}"/>
                      </a:ext>
                    </a:extLst>
                  </p:cNvPr>
                  <p:cNvSpPr/>
                  <p:nvPr/>
                </p:nvSpPr>
                <p:spPr>
                  <a:xfrm>
                    <a:off x="1621536" y="1586484"/>
                    <a:ext cx="308610" cy="24142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610" h="2414270">
                        <a:moveTo>
                          <a:pt x="0" y="0"/>
                        </a:moveTo>
                        <a:lnTo>
                          <a:pt x="0" y="2105914"/>
                        </a:lnTo>
                        <a:lnTo>
                          <a:pt x="308101" y="2414016"/>
                        </a:lnTo>
                        <a:lnTo>
                          <a:pt x="308101" y="30810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BEADE"/>
                  </a:solidFill>
                </p:spPr>
                <p:txBody>
                  <a:bodyPr wrap="square" lIns="0" tIns="0" rIns="0" bIns="0" rtlCol="0"/>
                  <a:lstStyle/>
                  <a:p>
                    <a:endParaRPr/>
                  </a:p>
                </p:txBody>
              </p:sp>
            </p:grpSp>
            <p:sp>
              <p:nvSpPr>
                <p:cNvPr id="292" name="object 21">
                  <a:extLst>
                    <a:ext uri="{FF2B5EF4-FFF2-40B4-BE49-F238E27FC236}">
                      <a16:creationId xmlns:a16="http://schemas.microsoft.com/office/drawing/2014/main" id="{44322592-CB0F-4AE5-82BB-189D15F9D3E3}"/>
                    </a:ext>
                  </a:extLst>
                </p:cNvPr>
                <p:cNvSpPr txBox="1"/>
                <p:nvPr/>
              </p:nvSpPr>
              <p:spPr>
                <a:xfrm rot="5400000">
                  <a:off x="1344176" y="948098"/>
                  <a:ext cx="307777" cy="823062"/>
                </a:xfrm>
                <a:prstGeom prst="rect">
                  <a:avLst/>
                </a:prstGeom>
              </p:spPr>
              <p:txBody>
                <a:bodyPr vert="vert270" wrap="square" lIns="0" tIns="28575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225"/>
                    </a:spcBef>
                  </a:pPr>
                  <a:r>
                    <a:rPr sz="2000" spc="-25" dirty="0">
                      <a:solidFill>
                        <a:schemeClr val="accent6"/>
                      </a:solidFill>
                      <a:latin typeface="Meiryo"/>
                      <a:cs typeface="Meiryo"/>
                    </a:rPr>
                    <a:t>IFM</a:t>
                  </a:r>
                  <a:endParaRPr sz="2000">
                    <a:solidFill>
                      <a:schemeClr val="accent6"/>
                    </a:solidFill>
                    <a:latin typeface="Meiryo"/>
                    <a:cs typeface="Meiryo"/>
                  </a:endParaRPr>
                </a:p>
              </p:txBody>
            </p:sp>
            <p:sp>
              <p:nvSpPr>
                <p:cNvPr id="293" name="object 22">
                  <a:extLst>
                    <a:ext uri="{FF2B5EF4-FFF2-40B4-BE49-F238E27FC236}">
                      <a16:creationId xmlns:a16="http://schemas.microsoft.com/office/drawing/2014/main" id="{1DEF5E61-36BF-43F2-A6AC-8AA6269E2FF1}"/>
                    </a:ext>
                  </a:extLst>
                </p:cNvPr>
                <p:cNvSpPr txBox="1"/>
                <p:nvPr/>
              </p:nvSpPr>
              <p:spPr>
                <a:xfrm rot="5400000">
                  <a:off x="2132993" y="1222289"/>
                  <a:ext cx="307777" cy="710616"/>
                </a:xfrm>
                <a:prstGeom prst="rect">
                  <a:avLst/>
                </a:prstGeom>
              </p:spPr>
              <p:txBody>
                <a:bodyPr vert="vert270" wrap="square" lIns="0" tIns="28575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225"/>
                    </a:spcBef>
                  </a:pPr>
                  <a:r>
                    <a:rPr sz="2000" spc="-25" dirty="0">
                      <a:latin typeface="Meiryo"/>
                      <a:cs typeface="Meiryo"/>
                    </a:rPr>
                    <a:t>NIT</a:t>
                  </a:r>
                  <a:endParaRPr sz="2000">
                    <a:latin typeface="Meiryo"/>
                    <a:cs typeface="Meiryo"/>
                  </a:endParaRPr>
                </a:p>
              </p:txBody>
            </p:sp>
          </p:grp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D92A8AEF-9F99-4B99-927F-7F3351464CAC}"/>
                  </a:ext>
                </a:extLst>
              </p:cNvPr>
              <p:cNvSpPr/>
              <p:nvPr/>
            </p:nvSpPr>
            <p:spPr>
              <a:xfrm>
                <a:off x="180708" y="3312759"/>
                <a:ext cx="93018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5mm</a:t>
                </a:r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CE58FF5B-D39F-4FCF-B592-2057D122981C}"/>
                  </a:ext>
                </a:extLst>
              </p:cNvPr>
              <p:cNvSpPr/>
              <p:nvPr/>
            </p:nvSpPr>
            <p:spPr>
              <a:xfrm>
                <a:off x="2199300" y="4043942"/>
                <a:ext cx="196652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b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Ion</a:t>
                </a:r>
              </a:p>
              <a:p>
                <a:r>
                  <a:rPr lang="en-US" altLang="ja-JP" sz="2000" b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Beam</a:t>
                </a:r>
                <a:endParaRPr lang="en-US" altLang="ja-JP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pic>
            <p:nvPicPr>
              <p:cNvPr id="267" name="図 266">
                <a:extLst>
                  <a:ext uri="{FF2B5EF4-FFF2-40B4-BE49-F238E27FC236}">
                    <a16:creationId xmlns:a16="http://schemas.microsoft.com/office/drawing/2014/main" id="{06D230EF-77C0-4810-80CE-E6FAAF98F5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75" t="9892" r="8229" b="6521"/>
              <a:stretch/>
            </p:blipFill>
            <p:spPr>
              <a:xfrm>
                <a:off x="6231020" y="961555"/>
                <a:ext cx="5851431" cy="4111735"/>
              </a:xfrm>
              <a:prstGeom prst="rect">
                <a:avLst/>
              </a:prstGeom>
            </p:spPr>
          </p:pic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BA35BA81-14BD-4BF2-985A-91BA6A8FAB5A}"/>
                  </a:ext>
                </a:extLst>
              </p:cNvPr>
              <p:cNvSpPr/>
              <p:nvPr/>
            </p:nvSpPr>
            <p:spPr>
              <a:xfrm>
                <a:off x="11094311" y="5107515"/>
                <a:ext cx="111228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X(mm)</a:t>
                </a:r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0D35ADA9-53B6-493A-95C9-8B0C75CEAFD0}"/>
                  </a:ext>
                </a:extLst>
              </p:cNvPr>
              <p:cNvSpPr/>
              <p:nvPr/>
            </p:nvSpPr>
            <p:spPr>
              <a:xfrm rot="16200000">
                <a:off x="5817857" y="2751833"/>
                <a:ext cx="97125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Count </a:t>
                </a:r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65139D9-F4A1-4FCF-8B4C-6D876CBB72DA}"/>
                  </a:ext>
                </a:extLst>
              </p:cNvPr>
              <p:cNvGrpSpPr/>
              <p:nvPr/>
            </p:nvGrpSpPr>
            <p:grpSpPr>
              <a:xfrm>
                <a:off x="1023299" y="2333718"/>
                <a:ext cx="4626357" cy="2712366"/>
                <a:chOff x="4728059" y="1620177"/>
                <a:chExt cx="4626357" cy="2712366"/>
              </a:xfrm>
            </p:grpSpPr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96129A83-CF8A-4B80-91F0-C46D8680A3FE}"/>
                    </a:ext>
                  </a:extLst>
                </p:cNvPr>
                <p:cNvGrpSpPr/>
                <p:nvPr/>
              </p:nvGrpSpPr>
              <p:grpSpPr>
                <a:xfrm>
                  <a:off x="4728059" y="1620177"/>
                  <a:ext cx="4626357" cy="2712366"/>
                  <a:chOff x="855542" y="2271628"/>
                  <a:chExt cx="7324194" cy="3870182"/>
                </a:xfrm>
              </p:grpSpPr>
              <p:sp>
                <p:nvSpPr>
                  <p:cNvPr id="286" name="正方形/長方形 285">
                    <a:extLst>
                      <a:ext uri="{FF2B5EF4-FFF2-40B4-BE49-F238E27FC236}">
                        <a16:creationId xmlns:a16="http://schemas.microsoft.com/office/drawing/2014/main" id="{B7F4A326-D9DE-4782-91D6-947C1F92A67E}"/>
                      </a:ext>
                    </a:extLst>
                  </p:cNvPr>
                  <p:cNvSpPr/>
                  <p:nvPr/>
                </p:nvSpPr>
                <p:spPr>
                  <a:xfrm>
                    <a:off x="6964191" y="5768528"/>
                    <a:ext cx="1215545" cy="37328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altLang="ja-JP" sz="1100" b="1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87" name="正方形/長方形 286">
                    <a:extLst>
                      <a:ext uri="{FF2B5EF4-FFF2-40B4-BE49-F238E27FC236}">
                        <a16:creationId xmlns:a16="http://schemas.microsoft.com/office/drawing/2014/main" id="{ECE31ABE-56BD-4617-B7F1-9D93C88F3D1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9552" y="2877618"/>
                    <a:ext cx="1747959" cy="53598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altLang="ja-JP" sz="16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sp>
              <p:nvSpPr>
                <p:cNvPr id="285" name="正方形/長方形 284">
                  <a:extLst>
                    <a:ext uri="{FF2B5EF4-FFF2-40B4-BE49-F238E27FC236}">
                      <a16:creationId xmlns:a16="http://schemas.microsoft.com/office/drawing/2014/main" id="{CE8EE30A-BDA5-406B-A9F9-F88B77C4A33A}"/>
                    </a:ext>
                  </a:extLst>
                </p:cNvPr>
                <p:cNvSpPr/>
                <p:nvPr/>
              </p:nvSpPr>
              <p:spPr>
                <a:xfrm>
                  <a:off x="6202167" y="2915259"/>
                  <a:ext cx="1792056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endParaRPr lang="en-US" altLang="ja-JP" sz="2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9A76D35A-374D-4C2A-AC5C-B91F48C40B68}"/>
                  </a:ext>
                </a:extLst>
              </p:cNvPr>
              <p:cNvGrpSpPr/>
              <p:nvPr/>
            </p:nvGrpSpPr>
            <p:grpSpPr>
              <a:xfrm>
                <a:off x="60376" y="1921430"/>
                <a:ext cx="5986127" cy="3460712"/>
                <a:chOff x="694306" y="1862731"/>
                <a:chExt cx="6158666" cy="3605766"/>
              </a:xfrm>
            </p:grpSpPr>
            <p:sp>
              <p:nvSpPr>
                <p:cNvPr id="281" name="正方形/長方形 280">
                  <a:extLst>
                    <a:ext uri="{FF2B5EF4-FFF2-40B4-BE49-F238E27FC236}">
                      <a16:creationId xmlns:a16="http://schemas.microsoft.com/office/drawing/2014/main" id="{63EF85D7-5169-4B23-A3FD-3EAAE7EC6694}"/>
                    </a:ext>
                  </a:extLst>
                </p:cNvPr>
                <p:cNvSpPr/>
                <p:nvPr/>
              </p:nvSpPr>
              <p:spPr>
                <a:xfrm>
                  <a:off x="4234487" y="5115753"/>
                  <a:ext cx="2618485" cy="3527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160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Exposure Energy(keV)</a:t>
                  </a:r>
                </a:p>
              </p:txBody>
            </p:sp>
            <p:sp>
              <p:nvSpPr>
                <p:cNvPr id="283" name="正方形/長方形 282">
                  <a:extLst>
                    <a:ext uri="{FF2B5EF4-FFF2-40B4-BE49-F238E27FC236}">
                      <a16:creationId xmlns:a16="http://schemas.microsoft.com/office/drawing/2014/main" id="{BF87979D-441B-40CB-93A9-44C012C31657}"/>
                    </a:ext>
                  </a:extLst>
                </p:cNvPr>
                <p:cNvSpPr/>
                <p:nvPr/>
              </p:nvSpPr>
              <p:spPr>
                <a:xfrm rot="16200000">
                  <a:off x="-608131" y="3165168"/>
                  <a:ext cx="2953185" cy="34831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160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Measured Energy (keV)</a:t>
                  </a:r>
                </a:p>
              </p:txBody>
            </p:sp>
          </p:grpSp>
          <p:sp>
            <p:nvSpPr>
              <p:cNvPr id="272" name="正方形/長方形 271">
                <a:extLst>
                  <a:ext uri="{FF2B5EF4-FFF2-40B4-BE49-F238E27FC236}">
                    <a16:creationId xmlns:a16="http://schemas.microsoft.com/office/drawing/2014/main" id="{597EFD61-2BB8-4166-BEDA-56451C792735}"/>
                  </a:ext>
                </a:extLst>
              </p:cNvPr>
              <p:cNvSpPr/>
              <p:nvPr/>
            </p:nvSpPr>
            <p:spPr>
              <a:xfrm>
                <a:off x="6742933" y="1171252"/>
                <a:ext cx="538009" cy="3411021"/>
              </a:xfrm>
              <a:prstGeom prst="rect">
                <a:avLst/>
              </a:prstGeom>
              <a:noFill/>
              <a:ln w="28575">
                <a:solidFill>
                  <a:srgbClr val="FF0000">
                    <a:alpha val="61961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8002DABF-74A8-4C00-8E77-1FEB999D5B2C}"/>
                  </a:ext>
                </a:extLst>
              </p:cNvPr>
              <p:cNvSpPr/>
              <p:nvPr/>
            </p:nvSpPr>
            <p:spPr>
              <a:xfrm>
                <a:off x="7958057" y="1097471"/>
                <a:ext cx="538009" cy="3528804"/>
              </a:xfrm>
              <a:prstGeom prst="rect">
                <a:avLst/>
              </a:prstGeom>
              <a:noFill/>
              <a:ln w="2857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8E164DE8-1EDC-42BA-BFCC-5D809DE7D9AA}"/>
                  </a:ext>
                </a:extLst>
              </p:cNvPr>
              <p:cNvSpPr/>
              <p:nvPr/>
            </p:nvSpPr>
            <p:spPr>
              <a:xfrm>
                <a:off x="7348826" y="2866487"/>
                <a:ext cx="557765" cy="1749512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D082D788-481A-4F4E-AF58-43C2E6DEF761}"/>
                  </a:ext>
                </a:extLst>
              </p:cNvPr>
              <p:cNvSpPr/>
              <p:nvPr/>
            </p:nvSpPr>
            <p:spPr>
              <a:xfrm>
                <a:off x="7994471" y="712266"/>
                <a:ext cx="408798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Detection event vs location(mm)</a:t>
                </a:r>
              </a:p>
            </p:txBody>
          </p:sp>
        </p:grpSp>
        <p:sp>
          <p:nvSpPr>
            <p:cNvPr id="262" name="正方形/長方形 261">
              <a:extLst>
                <a:ext uri="{FF2B5EF4-FFF2-40B4-BE49-F238E27FC236}">
                  <a16:creationId xmlns:a16="http://schemas.microsoft.com/office/drawing/2014/main" id="{B42080EE-B9AC-45BE-A4C5-6A9123D653C1}"/>
                </a:ext>
              </a:extLst>
            </p:cNvPr>
            <p:cNvSpPr/>
            <p:nvPr/>
          </p:nvSpPr>
          <p:spPr>
            <a:xfrm>
              <a:off x="-465592" y="7471597"/>
              <a:ext cx="1048091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2000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・</a:t>
              </a:r>
              <a:r>
                <a:rPr lang="en-US" altLang="ja-JP" sz="2000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The correlation between irradiation energy and irradiation position is also visible.</a:t>
              </a:r>
              <a:endParaRPr lang="ja-JP" altLang="ja-JP" sz="20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5" name="図 4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8F5D2C73-5B54-ECC0-CE27-E5EFE49461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5" y="1083700"/>
            <a:ext cx="6201295" cy="4278284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D9D2F49-1C43-0A86-8CC9-A4955FBAAEFE}"/>
              </a:ext>
            </a:extLst>
          </p:cNvPr>
          <p:cNvCxnSpPr>
            <a:cxnSpLocks/>
          </p:cNvCxnSpPr>
          <p:nvPr/>
        </p:nvCxnSpPr>
        <p:spPr>
          <a:xfrm flipV="1">
            <a:off x="1389413" y="2051589"/>
            <a:ext cx="5400511" cy="8276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3DE2EF31-0A7E-9515-916C-600ED0FF5524}"/>
              </a:ext>
            </a:extLst>
          </p:cNvPr>
          <p:cNvCxnSpPr>
            <a:cxnSpLocks/>
          </p:cNvCxnSpPr>
          <p:nvPr/>
        </p:nvCxnSpPr>
        <p:spPr>
          <a:xfrm flipV="1">
            <a:off x="1810994" y="3278534"/>
            <a:ext cx="5522091" cy="668745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FC50332-55B3-4EF6-D928-6EC3DE0AD794}"/>
              </a:ext>
            </a:extLst>
          </p:cNvPr>
          <p:cNvCxnSpPr>
            <a:cxnSpLocks/>
          </p:cNvCxnSpPr>
          <p:nvPr/>
        </p:nvCxnSpPr>
        <p:spPr>
          <a:xfrm flipV="1">
            <a:off x="2559628" y="2465823"/>
            <a:ext cx="5400511" cy="82765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7B28A7B-FE5B-4D7C-BCB5-E893644FB5DA}"/>
              </a:ext>
            </a:extLst>
          </p:cNvPr>
          <p:cNvGrpSpPr/>
          <p:nvPr/>
        </p:nvGrpSpPr>
        <p:grpSpPr>
          <a:xfrm>
            <a:off x="6908691" y="650909"/>
            <a:ext cx="5206551" cy="2971307"/>
            <a:chOff x="6908691" y="650909"/>
            <a:chExt cx="5206551" cy="2971307"/>
          </a:xfrm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6593E-525C-453E-89E7-C556C0B75FA7}"/>
                </a:ext>
              </a:extLst>
            </p:cNvPr>
            <p:cNvSpPr/>
            <p:nvPr/>
          </p:nvSpPr>
          <p:spPr>
            <a:xfrm>
              <a:off x="8027262" y="650909"/>
              <a:ext cx="40879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7552DF97-2B26-4821-B07D-74CE41DA36A7}"/>
                </a:ext>
              </a:extLst>
            </p:cNvPr>
            <p:cNvCxnSpPr>
              <a:cxnSpLocks/>
            </p:cNvCxnSpPr>
            <p:nvPr/>
          </p:nvCxnSpPr>
          <p:spPr>
            <a:xfrm>
              <a:off x="7447190" y="3621676"/>
              <a:ext cx="550282" cy="54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4430113-8C18-48FC-A3B2-B0293A10E3C6}"/>
                </a:ext>
              </a:extLst>
            </p:cNvPr>
            <p:cNvSpPr/>
            <p:nvPr/>
          </p:nvSpPr>
          <p:spPr>
            <a:xfrm>
              <a:off x="6908691" y="963967"/>
              <a:ext cx="973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150keV</a:t>
              </a:r>
              <a:endParaRPr lang="ja-JP" altLang="ja-JP" sz="1200" b="1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ABD2E4F-D778-4759-BFB8-B9196BF556AA}"/>
                </a:ext>
              </a:extLst>
            </p:cNvPr>
            <p:cNvSpPr/>
            <p:nvPr/>
          </p:nvSpPr>
          <p:spPr>
            <a:xfrm>
              <a:off x="7372573" y="2746089"/>
              <a:ext cx="9730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80keV</a:t>
              </a:r>
              <a:endParaRPr lang="ja-JP" altLang="ja-JP" sz="1200" b="1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71D76F5B-A710-4D9E-B7A5-30B5D54823DB}"/>
                </a:ext>
              </a:extLst>
            </p:cNvPr>
            <p:cNvGrpSpPr/>
            <p:nvPr/>
          </p:nvGrpSpPr>
          <p:grpSpPr>
            <a:xfrm>
              <a:off x="7981784" y="935466"/>
              <a:ext cx="3550608" cy="2664198"/>
              <a:chOff x="7981784" y="935466"/>
              <a:chExt cx="3550608" cy="2664198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04BEC941-FBA7-42E6-8B68-D5AB36AEE8A2}"/>
                  </a:ext>
                </a:extLst>
              </p:cNvPr>
              <p:cNvSpPr/>
              <p:nvPr/>
            </p:nvSpPr>
            <p:spPr>
              <a:xfrm>
                <a:off x="7981784" y="935466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1B0A5FA4-8D7F-4BAF-A9BF-C93F896DAB57}"/>
                  </a:ext>
                </a:extLst>
              </p:cNvPr>
              <p:cNvSpPr/>
              <p:nvPr/>
            </p:nvSpPr>
            <p:spPr>
              <a:xfrm>
                <a:off x="8653798" y="297881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60keV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F491E07C-9498-448F-848F-3879CDB264C9}"/>
                  </a:ext>
                </a:extLst>
              </p:cNvPr>
              <p:cNvSpPr/>
              <p:nvPr/>
            </p:nvSpPr>
            <p:spPr>
              <a:xfrm>
                <a:off x="9235004" y="3283714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ACE5C307-F98C-4EFC-B92F-31BB2EA23BFB}"/>
                  </a:ext>
                </a:extLst>
              </p:cNvPr>
              <p:cNvSpPr/>
              <p:nvPr/>
            </p:nvSpPr>
            <p:spPr>
              <a:xfrm>
                <a:off x="9863930" y="331390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40keV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2D7304B3-F987-406E-B0C8-F2AD43EFC20C}"/>
                  </a:ext>
                </a:extLst>
              </p:cNvPr>
              <p:cNvSpPr/>
              <p:nvPr/>
            </p:nvSpPr>
            <p:spPr>
              <a:xfrm>
                <a:off x="10559341" y="3322665"/>
                <a:ext cx="97305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altLang="ja-JP" sz="1200" b="1" kern="100">
                    <a:latin typeface="メイリオ" panose="020B0604030504040204" pitchFamily="50" charset="-128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30keV</a:t>
                </a:r>
                <a:endParaRPr lang="ja-JP" altLang="ja-JP" sz="1200" b="1" kern="100"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43198C11-F1F6-4B42-AA5A-2DB73732A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7E321-E7ED-45D3-B57C-3020B7E362F2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F484D29-972E-4509-0FAC-3D0FF131DB98}"/>
              </a:ext>
            </a:extLst>
          </p:cNvPr>
          <p:cNvSpPr/>
          <p:nvPr/>
        </p:nvSpPr>
        <p:spPr>
          <a:xfrm>
            <a:off x="248311" y="219604"/>
            <a:ext cx="593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Detecting directly exposed protons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B7A86DC-6BE2-FFCD-0F4B-6D653DFEC8ED}"/>
              </a:ext>
            </a:extLst>
          </p:cNvPr>
          <p:cNvSpPr/>
          <p:nvPr/>
        </p:nvSpPr>
        <p:spPr>
          <a:xfrm>
            <a:off x="180708" y="125446"/>
            <a:ext cx="6124347" cy="6157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9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279">
        <p:fade/>
      </p:transition>
    </mc:Choice>
    <mc:Fallback xmlns="">
      <p:transition spd="med" advTm="33279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FFE4421E-8925-641B-A6D0-F1E0903B933F}"/>
              </a:ext>
            </a:extLst>
          </p:cNvPr>
          <p:cNvGrpSpPr/>
          <p:nvPr/>
        </p:nvGrpSpPr>
        <p:grpSpPr>
          <a:xfrm>
            <a:off x="8010523" y="3605025"/>
            <a:ext cx="4304317" cy="3225897"/>
            <a:chOff x="1030095" y="689799"/>
            <a:chExt cx="4555309" cy="34374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25CC708-DE5C-F099-F5B4-0F21B1A88516}"/>
                </a:ext>
              </a:extLst>
            </p:cNvPr>
            <p:cNvSpPr/>
            <p:nvPr/>
          </p:nvSpPr>
          <p:spPr>
            <a:xfrm>
              <a:off x="4817631" y="3839561"/>
              <a:ext cx="767773" cy="287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φ(°)</a:t>
              </a: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34481E84-DE2E-0EA9-F10A-B8EB9B6B9401}"/>
                </a:ext>
              </a:extLst>
            </p:cNvPr>
            <p:cNvGrpSpPr/>
            <p:nvPr/>
          </p:nvGrpSpPr>
          <p:grpSpPr>
            <a:xfrm>
              <a:off x="1030095" y="689799"/>
              <a:ext cx="4425034" cy="3107945"/>
              <a:chOff x="1005571" y="764618"/>
              <a:chExt cx="5163749" cy="3402798"/>
            </a:xfrm>
          </p:grpSpPr>
          <p:pic>
            <p:nvPicPr>
              <p:cNvPr id="9" name="図 8" descr="ヒストグラム&#10;&#10;自動的に生成された説明">
                <a:extLst>
                  <a:ext uri="{FF2B5EF4-FFF2-40B4-BE49-F238E27FC236}">
                    <a16:creationId xmlns:a16="http://schemas.microsoft.com/office/drawing/2014/main" id="{76945210-CF06-79B4-7E6D-FDF7362834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36" t="7498" r="8114" b="6674"/>
              <a:stretch/>
            </p:blipFill>
            <p:spPr>
              <a:xfrm>
                <a:off x="1005571" y="764618"/>
                <a:ext cx="5163749" cy="3402798"/>
              </a:xfrm>
              <a:prstGeom prst="rect">
                <a:avLst/>
              </a:prstGeom>
            </p:spPr>
          </p:pic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68B25C4F-178B-402D-D29F-E853F1C6CC58}"/>
                  </a:ext>
                </a:extLst>
              </p:cNvPr>
              <p:cNvSpPr/>
              <p:nvPr/>
            </p:nvSpPr>
            <p:spPr>
              <a:xfrm>
                <a:off x="4625403" y="1194265"/>
                <a:ext cx="1401740" cy="12567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ja-JP" altLang="en-US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ー</a:t>
                </a:r>
                <a:r>
                  <a:rPr lang="en-US" altLang="ja-JP" sz="1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150keV</a:t>
                </a:r>
              </a:p>
              <a:p>
                <a:r>
                  <a:rPr lang="ja-JP" altLang="en-US" sz="1600">
                    <a:solidFill>
                      <a:srgbClr val="EB758B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ー</a:t>
                </a:r>
                <a:r>
                  <a:rPr lang="en-US" altLang="ja-JP" sz="1600">
                    <a:solidFill>
                      <a:srgbClr val="EB758B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100keV</a:t>
                </a:r>
              </a:p>
              <a:p>
                <a:r>
                  <a:rPr lang="ja-JP" altLang="en-US" sz="1600">
                    <a:solidFill>
                      <a:srgbClr val="4472C4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ー</a:t>
                </a:r>
                <a:r>
                  <a:rPr lang="en-US" altLang="ja-JP" sz="1600">
                    <a:solidFill>
                      <a:srgbClr val="4472C4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80keV</a:t>
                </a:r>
              </a:p>
              <a:p>
                <a:endParaRPr lang="en-US" altLang="ja-JP" sz="160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7A233F1-D959-2C92-45BC-BAA38C34009F}"/>
              </a:ext>
            </a:extLst>
          </p:cNvPr>
          <p:cNvGrpSpPr/>
          <p:nvPr/>
        </p:nvGrpSpPr>
        <p:grpSpPr>
          <a:xfrm>
            <a:off x="7962499" y="379129"/>
            <a:ext cx="4315182" cy="3225896"/>
            <a:chOff x="4604777" y="1119919"/>
            <a:chExt cx="4893248" cy="3524334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3DC32DF-D257-40B5-C004-A6C92FCC5AAA}"/>
                </a:ext>
              </a:extLst>
            </p:cNvPr>
            <p:cNvGrpSpPr/>
            <p:nvPr/>
          </p:nvGrpSpPr>
          <p:grpSpPr>
            <a:xfrm>
              <a:off x="4604777" y="1119919"/>
              <a:ext cx="4893248" cy="3524334"/>
              <a:chOff x="-5173325" y="1242285"/>
              <a:chExt cx="7628493" cy="5416072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8DB0EE-0EB6-66A7-5243-D12CCA36F197}"/>
                  </a:ext>
                </a:extLst>
              </p:cNvPr>
              <p:cNvGrpSpPr/>
              <p:nvPr/>
            </p:nvGrpSpPr>
            <p:grpSpPr>
              <a:xfrm>
                <a:off x="-5173325" y="1242285"/>
                <a:ext cx="7297762" cy="5416072"/>
                <a:chOff x="-5835000" y="837053"/>
                <a:chExt cx="7297762" cy="5416072"/>
              </a:xfrm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CEB11093-B964-B979-FD9D-C0F3977D2040}"/>
                    </a:ext>
                  </a:extLst>
                </p:cNvPr>
                <p:cNvSpPr/>
                <p:nvPr/>
              </p:nvSpPr>
              <p:spPr>
                <a:xfrm>
                  <a:off x="-5278608" y="1706205"/>
                  <a:ext cx="4276429" cy="297977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Ep150~80</a:t>
                  </a:r>
                  <a:r>
                    <a:rPr lang="ja-JP" altLang="en-US" sz="200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くらいの</a:t>
                  </a:r>
                  <a:r>
                    <a:rPr lang="en-US" altLang="ja-JP" sz="200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Ep</a:t>
                  </a:r>
                  <a:r>
                    <a:rPr lang="ja-JP" altLang="en-US" sz="200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分布で</a:t>
                  </a:r>
                  <a:endParaRPr lang="en-US" altLang="ja-JP" sz="200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lang="ja-JP" altLang="en-US" sz="200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エネルギー分解能を持つことを示す</a:t>
                  </a:r>
                  <a:endParaRPr lang="en-US" altLang="ja-JP" sz="200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lang="en-US" altLang="ja-JP" sz="200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100KeV</a:t>
                  </a:r>
                  <a:r>
                    <a:rPr lang="ja-JP" altLang="en-US" sz="200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がエネルギー分解能を持つ</a:t>
                  </a:r>
                  <a:endParaRPr lang="en-US" altLang="ja-JP" sz="200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pic>
              <p:nvPicPr>
                <p:cNvPr id="39" name="図 38" descr="グラフ, ヒストグラム&#10;&#10;自動的に生成された説明">
                  <a:extLst>
                    <a:ext uri="{FF2B5EF4-FFF2-40B4-BE49-F238E27FC236}">
                      <a16:creationId xmlns:a16="http://schemas.microsoft.com/office/drawing/2014/main" id="{EF876097-959F-CBE4-5E8A-8E00281EEF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79" t="9387" r="7914" b="-396"/>
                <a:stretch/>
              </p:blipFill>
              <p:spPr>
                <a:xfrm>
                  <a:off x="-5835000" y="837053"/>
                  <a:ext cx="7297762" cy="5416072"/>
                </a:xfrm>
                <a:prstGeom prst="rect">
                  <a:avLst/>
                </a:prstGeom>
              </p:spPr>
            </p:pic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AB0C221B-17FC-EFE2-3006-412369AA8621}"/>
                    </a:ext>
                  </a:extLst>
                </p:cNvPr>
                <p:cNvSpPr/>
                <p:nvPr/>
              </p:nvSpPr>
              <p:spPr>
                <a:xfrm>
                  <a:off x="-514591" y="1444594"/>
                  <a:ext cx="875584" cy="5232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094022F8-2B0D-E6F3-01F6-D86ACB805FE5}"/>
                  </a:ext>
                </a:extLst>
              </p:cNvPr>
              <p:cNvSpPr/>
              <p:nvPr/>
            </p:nvSpPr>
            <p:spPr>
              <a:xfrm>
                <a:off x="-784072" y="1720426"/>
                <a:ext cx="2252319" cy="5675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49BF94DB-9C0F-39C6-489E-6301C416FCEC}"/>
                  </a:ext>
                </a:extLst>
              </p:cNvPr>
              <p:cNvSpPr/>
              <p:nvPr/>
            </p:nvSpPr>
            <p:spPr>
              <a:xfrm>
                <a:off x="-790566" y="2144823"/>
                <a:ext cx="2252319" cy="5675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altLang="ja-JP">
                  <a:solidFill>
                    <a:srgbClr val="EB758B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05E62CE3-F0E9-62D4-1E9F-E00CA9BAE8A5}"/>
                  </a:ext>
                </a:extLst>
              </p:cNvPr>
              <p:cNvSpPr/>
              <p:nvPr/>
            </p:nvSpPr>
            <p:spPr>
              <a:xfrm>
                <a:off x="849863" y="6176355"/>
                <a:ext cx="1605305" cy="465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200" b="1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Ep(keV)</a:t>
                </a:r>
              </a:p>
            </p:txBody>
          </p:sp>
        </p:grp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A81A541-2126-66E0-817F-F7C2B2547F46}"/>
                </a:ext>
              </a:extLst>
            </p:cNvPr>
            <p:cNvSpPr/>
            <p:nvPr/>
          </p:nvSpPr>
          <p:spPr>
            <a:xfrm>
              <a:off x="7642079" y="1431054"/>
              <a:ext cx="162794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600">
                  <a:latin typeface="メイリオ" panose="020B0604030504040204" pitchFamily="50" charset="-128"/>
                  <a:ea typeface="メイリオ" panose="020B0604030504040204" pitchFamily="50" charset="-128"/>
                </a:rPr>
                <a:t>ー</a:t>
              </a:r>
              <a:r>
                <a: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150keV</a:t>
              </a:r>
            </a:p>
            <a:p>
              <a:r>
                <a:rPr lang="ja-JP" altLang="en-US" sz="1600">
                  <a:solidFill>
                    <a:srgbClr val="EB758B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ー</a:t>
              </a:r>
              <a:r>
                <a:rPr lang="en-US" altLang="ja-JP" sz="1600">
                  <a:solidFill>
                    <a:srgbClr val="EB758B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100keV</a:t>
              </a:r>
            </a:p>
            <a:p>
              <a:r>
                <a:rPr lang="ja-JP" altLang="en-US" sz="160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ー</a:t>
              </a:r>
              <a:r>
                <a:rPr lang="en-US" altLang="ja-JP" sz="1600">
                  <a:solidFill>
                    <a:srgbClr val="4472C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80keV</a:t>
              </a:r>
            </a:p>
            <a:p>
              <a:endParaRPr lang="en-US" altLang="ja-JP" sz="1600">
                <a:solidFill>
                  <a:srgbClr val="4472C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3070A5-4E75-FEC5-B280-35893C83CA96}"/>
              </a:ext>
            </a:extLst>
          </p:cNvPr>
          <p:cNvSpPr/>
          <p:nvPr/>
        </p:nvSpPr>
        <p:spPr>
          <a:xfrm>
            <a:off x="9486747" y="114863"/>
            <a:ext cx="25524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Ep (measured)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CDB099C-5EE5-40CA-8DE2-9D44BF621F91}"/>
              </a:ext>
            </a:extLst>
          </p:cNvPr>
          <p:cNvGrpSpPr/>
          <p:nvPr/>
        </p:nvGrpSpPr>
        <p:grpSpPr>
          <a:xfrm>
            <a:off x="-281236" y="1842526"/>
            <a:ext cx="7868592" cy="4986723"/>
            <a:chOff x="-171577" y="1396897"/>
            <a:chExt cx="7868592" cy="4986723"/>
          </a:xfrm>
        </p:grpSpPr>
        <p:graphicFrame>
          <p:nvGraphicFramePr>
            <p:cNvPr id="26" name="グラフ 25">
              <a:extLst>
                <a:ext uri="{FF2B5EF4-FFF2-40B4-BE49-F238E27FC236}">
                  <a16:creationId xmlns:a16="http://schemas.microsoft.com/office/drawing/2014/main" id="{9AA28C57-CAA8-4BA9-BC85-B61EA8FCC32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-171577" y="1396897"/>
            <a:ext cx="7092932" cy="46210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81C54E32-3E45-4D7D-8A2C-56B88E8B7E26}"/>
                </a:ext>
              </a:extLst>
            </p:cNvPr>
            <p:cNvSpPr/>
            <p:nvPr/>
          </p:nvSpPr>
          <p:spPr>
            <a:xfrm>
              <a:off x="873915" y="1546448"/>
              <a:ext cx="177850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×:0.7μmCut</a:t>
              </a:r>
            </a:p>
            <a:p>
              <a:r>
                <a:rPr lang="en-US" altLang="ja-JP" sz="1600">
                  <a:latin typeface="メイリオ" panose="020B0604030504040204" pitchFamily="50" charset="-128"/>
                  <a:ea typeface="メイリオ" panose="020B0604030504040204" pitchFamily="50" charset="-128"/>
                </a:rPr>
                <a:t>×:0.2μmCut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7FBF1DF-CEAF-4BC9-AF4C-8F2C8295AE82}"/>
                </a:ext>
              </a:extLst>
            </p:cNvPr>
            <p:cNvSpPr/>
            <p:nvPr/>
          </p:nvSpPr>
          <p:spPr>
            <a:xfrm>
              <a:off x="207678" y="5860400"/>
              <a:ext cx="748933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00">
                  <a:latin typeface="メイリオ" panose="020B0604030504040204" pitchFamily="50" charset="-128"/>
                  <a:ea typeface="メイリオ" panose="020B0604030504040204" pitchFamily="50" charset="-128"/>
                </a:rPr>
                <a:t>*With angle information: Gaussian fit results for angle distribution  </a:t>
              </a:r>
            </a:p>
            <a:p>
              <a:r>
                <a:rPr lang="en-US" altLang="ja-JP" sz="1400">
                  <a:latin typeface="メイリオ" panose="020B0604030504040204" pitchFamily="50" charset="-128"/>
                  <a:ea typeface="メイリオ" panose="020B0604030504040204" pitchFamily="50" charset="-128"/>
                </a:rPr>
                <a:t>                                     Number of components with angles within 3σ</a:t>
              </a:r>
            </a:p>
          </p:txBody>
        </p:sp>
      </p:grp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437E86C-20F9-446C-BA6A-D3A1BA243A7A}"/>
              </a:ext>
            </a:extLst>
          </p:cNvPr>
          <p:cNvSpPr/>
          <p:nvPr/>
        </p:nvSpPr>
        <p:spPr>
          <a:xfrm>
            <a:off x="9140001" y="3515844"/>
            <a:ext cx="217911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Angular distribution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01C996-677A-919A-8323-4E4058C5A8F2}"/>
              </a:ext>
            </a:extLst>
          </p:cNvPr>
          <p:cNvSpPr txBox="1"/>
          <p:nvPr/>
        </p:nvSpPr>
        <p:spPr>
          <a:xfrm>
            <a:off x="5901099" y="1349284"/>
            <a:ext cx="22749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>
                <a:solidFill>
                  <a:srgbClr val="EB758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Energy</a:t>
            </a:r>
            <a:r>
              <a:rPr lang="ja-JP" altLang="en-US">
                <a:solidFill>
                  <a:srgbClr val="EB758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>
                <a:solidFill>
                  <a:srgbClr val="EB758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resolution</a:t>
            </a:r>
            <a:endParaRPr lang="en-US" altLang="ja-JP" sz="1800">
              <a:solidFill>
                <a:srgbClr val="EB758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800">
                <a:solidFill>
                  <a:srgbClr val="EB758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47%(@100keV)</a:t>
            </a:r>
            <a:endParaRPr lang="ja-JP" altLang="en-US">
              <a:solidFill>
                <a:srgbClr val="EB758B"/>
              </a:solidFill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6D027971-CAFA-1705-BE82-E43EA025AE11}"/>
              </a:ext>
            </a:extLst>
          </p:cNvPr>
          <p:cNvCxnSpPr>
            <a:cxnSpLocks/>
          </p:cNvCxnSpPr>
          <p:nvPr/>
        </p:nvCxnSpPr>
        <p:spPr>
          <a:xfrm flipH="1">
            <a:off x="7315908" y="859748"/>
            <a:ext cx="1982204" cy="295071"/>
          </a:xfrm>
          <a:prstGeom prst="straightConnector1">
            <a:avLst/>
          </a:prstGeom>
          <a:ln>
            <a:solidFill>
              <a:srgbClr val="EB75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CC1CED-670A-C861-EE5C-309C0929143F}"/>
              </a:ext>
            </a:extLst>
          </p:cNvPr>
          <p:cNvSpPr txBox="1"/>
          <p:nvPr/>
        </p:nvSpPr>
        <p:spPr>
          <a:xfrm>
            <a:off x="7037361" y="4377306"/>
            <a:ext cx="24797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irradiation direction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75EC5892-C694-04D0-1944-7F6BBA2AA7E0}"/>
              </a:ext>
            </a:extLst>
          </p:cNvPr>
          <p:cNvCxnSpPr>
            <a:cxnSpLocks/>
          </p:cNvCxnSpPr>
          <p:nvPr/>
        </p:nvCxnSpPr>
        <p:spPr>
          <a:xfrm flipH="1">
            <a:off x="8719756" y="3915517"/>
            <a:ext cx="1293736" cy="4430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9879A00-0A88-7901-67F1-CC41428F9617}"/>
              </a:ext>
            </a:extLst>
          </p:cNvPr>
          <p:cNvSpPr/>
          <p:nvPr/>
        </p:nvSpPr>
        <p:spPr>
          <a:xfrm>
            <a:off x="15952" y="1128743"/>
            <a:ext cx="56151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Efficiency=</a:t>
            </a:r>
          </a:p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     (#of detection</a:t>
            </a:r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@NIT</a:t>
            </a:r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)/(#of deteciotn</a:t>
            </a:r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@IFM</a:t>
            </a:r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2A4BD2FC-B339-4316-AEF4-81C40C8DC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7E321-E7ED-45D3-B57C-3020B7E362F2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E2AC541-6411-BFA1-A64B-4D5B4EFEA27A}"/>
              </a:ext>
            </a:extLst>
          </p:cNvPr>
          <p:cNvSpPr/>
          <p:nvPr/>
        </p:nvSpPr>
        <p:spPr>
          <a:xfrm>
            <a:off x="248311" y="219604"/>
            <a:ext cx="593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Detecting directly exposed protons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040B016-6C8E-54C1-583A-46797759E387}"/>
              </a:ext>
            </a:extLst>
          </p:cNvPr>
          <p:cNvSpPr/>
          <p:nvPr/>
        </p:nvSpPr>
        <p:spPr>
          <a:xfrm>
            <a:off x="180708" y="125446"/>
            <a:ext cx="6124347" cy="6157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59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2086">
        <p:fade/>
      </p:transition>
    </mc:Choice>
    <mc:Fallback xmlns="">
      <p:transition spd="med" advTm="52086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74" y="4431146"/>
            <a:ext cx="2274786" cy="1718727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82" name="図 8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481" y="4431146"/>
            <a:ext cx="2250647" cy="1704699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Neutron Detection Methods for Various </a:t>
            </a:r>
            <a:r>
              <a:rPr lang="en-US" altLang="ja-JP" dirty="0"/>
              <a:t>E</a:t>
            </a:r>
            <a:r>
              <a:rPr kumimoji="1" lang="en-US" altLang="ja-JP" dirty="0"/>
              <a:t>nergies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96906" y="6195070"/>
            <a:ext cx="24311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+ 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α + 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7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Li + 2.31 MeV</a:t>
            </a:r>
          </a:p>
          <a:p>
            <a:pPr algn="ctr"/>
            <a:r>
              <a:rPr lang="en-US" altLang="ja-JP" sz="1400" dirty="0"/>
              <a:t>4000 barn @ 26meV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68274" y="4587490"/>
            <a:ext cx="128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1" lang="en-US" altLang="ja-JP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 (2.5 µm)</a:t>
            </a:r>
            <a:endParaRPr kumimoji="1" lang="ja-JP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1196" y="5092654"/>
            <a:ext cx="126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kumimoji="1" lang="en-US" altLang="ja-JP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(4.8 µm)</a:t>
            </a:r>
            <a:endParaRPr kumimoji="1" lang="ja-JP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46027" y="5736695"/>
            <a:ext cx="169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Boron powder</a:t>
            </a:r>
            <a:endParaRPr kumimoji="1" lang="ja-JP" altLang="en-US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716731" y="6189736"/>
            <a:ext cx="2426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+ 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α + 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 + 4.78 MeV</a:t>
            </a:r>
          </a:p>
          <a:p>
            <a:pPr algn="ctr"/>
            <a:r>
              <a:rPr lang="en-US" altLang="ja-JP" sz="1400" dirty="0"/>
              <a:t>950 barn @ 26meV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42664" y="4620630"/>
            <a:ext cx="1180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 (41 µm)</a:t>
            </a:r>
            <a:endParaRPr kumimoji="1" lang="ja-JP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50845" y="5849613"/>
            <a:ext cx="1095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kumimoji="1" lang="en-US" altLang="ja-JP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(7.3 µm)</a:t>
            </a:r>
            <a:endParaRPr kumimoji="1" lang="ja-JP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H="1" flipV="1">
            <a:off x="1678854" y="5500802"/>
            <a:ext cx="108867" cy="330612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754403" y="5134428"/>
            <a:ext cx="1005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Vertex</a:t>
            </a:r>
            <a:endParaRPr kumimoji="1" lang="ja-JP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49243" y="2035805"/>
            <a:ext cx="236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Capture</a:t>
            </a:r>
            <a:endParaRPr kumimoji="1" lang="ja-JP" altLang="en-US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69610" y="2100679"/>
            <a:ext cx="299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Scattering</a:t>
            </a:r>
            <a:endParaRPr kumimoji="1" lang="ja-JP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AC345BB-5D09-4B46-ABB8-EC07E30B74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041" t="-27" r="40118" b="83750"/>
          <a:stretch/>
        </p:blipFill>
        <p:spPr>
          <a:xfrm>
            <a:off x="5579031" y="2746827"/>
            <a:ext cx="2786003" cy="30704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</p:pic>
      <p:cxnSp>
        <p:nvCxnSpPr>
          <p:cNvPr id="26" name="直線矢印コネクタ 25"/>
          <p:cNvCxnSpPr/>
          <p:nvPr/>
        </p:nvCxnSpPr>
        <p:spPr>
          <a:xfrm flipV="1">
            <a:off x="496388" y="1837285"/>
            <a:ext cx="11521440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36" t="17561" r="53027" b="37886"/>
          <a:stretch/>
        </p:blipFill>
        <p:spPr>
          <a:xfrm>
            <a:off x="8768607" y="2744306"/>
            <a:ext cx="2860769" cy="3039246"/>
          </a:xfrm>
          <a:prstGeom prst="rect">
            <a:avLst/>
          </a:prstGeom>
          <a:ln w="25400">
            <a:solidFill>
              <a:srgbClr val="00B0F0"/>
            </a:solidFill>
          </a:ln>
        </p:spPr>
      </p:pic>
      <p:sp>
        <p:nvSpPr>
          <p:cNvPr id="31" name="テキスト ボックス 30"/>
          <p:cNvSpPr txBox="1"/>
          <p:nvPr/>
        </p:nvSpPr>
        <p:spPr>
          <a:xfrm>
            <a:off x="8816706" y="2195678"/>
            <a:ext cx="299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Deep</a:t>
            </a:r>
            <a:r>
              <a:rPr lang="ja-JP" alt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Inelastic</a:t>
            </a:r>
            <a:r>
              <a:rPr lang="ja-JP" alt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Scattering</a:t>
            </a:r>
            <a:endParaRPr kumimoji="1" lang="ja-JP" alt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874039" y="1137314"/>
            <a:ext cx="2317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Energy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直線矢印コネクタ 34"/>
          <p:cNvCxnSpPr>
            <a:cxnSpLocks/>
          </p:cNvCxnSpPr>
          <p:nvPr/>
        </p:nvCxnSpPr>
        <p:spPr>
          <a:xfrm>
            <a:off x="5367384" y="2009557"/>
            <a:ext cx="310896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8144398" y="1337266"/>
            <a:ext cx="1592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Sub-GeV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4629694" y="1342026"/>
            <a:ext cx="2404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keV (~ 1 µm)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851275" y="1335577"/>
            <a:ext cx="3188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meV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(thermal neutron)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直線矢印コネクタ 46"/>
          <p:cNvCxnSpPr/>
          <p:nvPr/>
        </p:nvCxnSpPr>
        <p:spPr>
          <a:xfrm flipV="1">
            <a:off x="510210" y="2016784"/>
            <a:ext cx="4754880" cy="0"/>
          </a:xfrm>
          <a:prstGeom prst="straightConnector1">
            <a:avLst/>
          </a:prstGeom>
          <a:ln w="25400"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V="1">
            <a:off x="5341116" y="1915322"/>
            <a:ext cx="0" cy="475488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cxnSpLocks/>
          </p:cNvCxnSpPr>
          <p:nvPr/>
        </p:nvCxnSpPr>
        <p:spPr>
          <a:xfrm flipV="1">
            <a:off x="10388592" y="4090301"/>
            <a:ext cx="400680" cy="2710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10024884" y="2953075"/>
            <a:ext cx="1486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fragments</a:t>
            </a:r>
            <a:endParaRPr lang="ja-JP" altLang="en-US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961463" y="4306925"/>
            <a:ext cx="201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recoil</a:t>
            </a:r>
            <a:endParaRPr kumimoji="1" lang="ja-JP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直線矢印コネクタ 59"/>
          <p:cNvCxnSpPr>
            <a:cxnSpLocks/>
          </p:cNvCxnSpPr>
          <p:nvPr/>
        </p:nvCxnSpPr>
        <p:spPr>
          <a:xfrm flipH="1">
            <a:off x="10528690" y="3389549"/>
            <a:ext cx="369526" cy="239030"/>
          </a:xfrm>
          <a:prstGeom prst="straightConnector1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5579031" y="5657891"/>
            <a:ext cx="2772000" cy="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7381519" y="5248696"/>
            <a:ext cx="9202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 µm</a:t>
            </a:r>
          </a:p>
        </p:txBody>
      </p:sp>
      <p:cxnSp>
        <p:nvCxnSpPr>
          <p:cNvPr id="67" name="直線コネクタ 66"/>
          <p:cNvCxnSpPr/>
          <p:nvPr/>
        </p:nvCxnSpPr>
        <p:spPr>
          <a:xfrm>
            <a:off x="8768607" y="5647282"/>
            <a:ext cx="2844000" cy="0"/>
          </a:xfrm>
          <a:prstGeom prst="line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7BDC849-8DF6-42B7-9F4B-CC40DE5275BB}"/>
              </a:ext>
            </a:extLst>
          </p:cNvPr>
          <p:cNvSpPr/>
          <p:nvPr/>
        </p:nvSpPr>
        <p:spPr>
          <a:xfrm>
            <a:off x="9307527" y="5258747"/>
            <a:ext cx="9313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70 µm</a:t>
            </a:r>
          </a:p>
        </p:txBody>
      </p:sp>
      <p:cxnSp>
        <p:nvCxnSpPr>
          <p:cNvPr id="69" name="直線矢印コネクタ 68"/>
          <p:cNvCxnSpPr>
            <a:cxnSpLocks/>
          </p:cNvCxnSpPr>
          <p:nvPr/>
        </p:nvCxnSpPr>
        <p:spPr>
          <a:xfrm>
            <a:off x="10978679" y="3372814"/>
            <a:ext cx="200708" cy="256795"/>
          </a:xfrm>
          <a:prstGeom prst="straightConnector1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>
            <a:cxnSpLocks/>
          </p:cNvCxnSpPr>
          <p:nvPr/>
        </p:nvCxnSpPr>
        <p:spPr>
          <a:xfrm>
            <a:off x="10937419" y="3372814"/>
            <a:ext cx="241968" cy="934111"/>
          </a:xfrm>
          <a:prstGeom prst="straightConnector1">
            <a:avLst/>
          </a:prstGeom>
          <a:ln w="31750"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CABE695-8C94-4FE6-B8CD-E8F9AB40A96B}"/>
              </a:ext>
            </a:extLst>
          </p:cNvPr>
          <p:cNvSpPr txBox="1"/>
          <p:nvPr/>
        </p:nvSpPr>
        <p:spPr>
          <a:xfrm>
            <a:off x="6309322" y="2989439"/>
            <a:ext cx="206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en-US" altLang="ja-JP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keV neutron</a:t>
            </a:r>
            <a:endParaRPr kumimoji="1" lang="en-US" altLang="ja-JP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直線矢印コネクタ 47"/>
          <p:cNvCxnSpPr>
            <a:cxnSpLocks/>
          </p:cNvCxnSpPr>
          <p:nvPr/>
        </p:nvCxnSpPr>
        <p:spPr>
          <a:xfrm flipH="1">
            <a:off x="8013067" y="2009557"/>
            <a:ext cx="1368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DB9540CE-D23F-13AB-004B-6D3189CEA17A}"/>
              </a:ext>
            </a:extLst>
          </p:cNvPr>
          <p:cNvCxnSpPr/>
          <p:nvPr/>
        </p:nvCxnSpPr>
        <p:spPr>
          <a:xfrm flipV="1">
            <a:off x="8702836" y="2173623"/>
            <a:ext cx="3168000" cy="0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581DD47-C4A0-CC62-7F69-0950E7A67F54}"/>
              </a:ext>
            </a:extLst>
          </p:cNvPr>
          <p:cNvCxnSpPr>
            <a:cxnSpLocks/>
          </p:cNvCxnSpPr>
          <p:nvPr/>
        </p:nvCxnSpPr>
        <p:spPr>
          <a:xfrm>
            <a:off x="7343514" y="3387853"/>
            <a:ext cx="0" cy="1645003"/>
          </a:xfrm>
          <a:prstGeom prst="straightConnector1">
            <a:avLst/>
          </a:prstGeom>
          <a:ln w="25400">
            <a:solidFill>
              <a:schemeClr val="accent1">
                <a:lumMod val="40000"/>
                <a:lumOff val="6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E43E735-7D7C-02C7-8E08-0463D1D4A3CF}"/>
              </a:ext>
            </a:extLst>
          </p:cNvPr>
          <p:cNvSpPr txBox="1"/>
          <p:nvPr/>
        </p:nvSpPr>
        <p:spPr>
          <a:xfrm>
            <a:off x="6912934" y="4433856"/>
            <a:ext cx="54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chemeClr val="accent1">
                    <a:lumMod val="40000"/>
                    <a:lumOff val="60000"/>
                  </a:schemeClr>
                </a:solidFill>
              </a:rPr>
              <a:t>θ</a:t>
            </a:r>
            <a:endParaRPr kumimoji="1" lang="ja-JP" alt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8AC27B7-BBF9-31E7-4436-BAAB80E1D8AF}"/>
              </a:ext>
            </a:extLst>
          </p:cNvPr>
          <p:cNvSpPr txBox="1"/>
          <p:nvPr/>
        </p:nvSpPr>
        <p:spPr>
          <a:xfrm rot="18193556">
            <a:off x="5417419" y="3997415"/>
            <a:ext cx="1783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 proton</a:t>
            </a:r>
          </a:p>
          <a:p>
            <a:pPr algn="ctr"/>
            <a:r>
              <a:rPr kumimoji="1" lang="en-US" altLang="ja-JP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580 keV</a:t>
            </a:r>
            <a:r>
              <a:rPr kumimoji="1" lang="en-US" altLang="ja-JP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5" name="円弧 54">
            <a:extLst>
              <a:ext uri="{FF2B5EF4-FFF2-40B4-BE49-F238E27FC236}">
                <a16:creationId xmlns:a16="http://schemas.microsoft.com/office/drawing/2014/main" id="{00B4417C-C0B5-90F8-C9FA-B486CCC8E168}"/>
              </a:ext>
            </a:extLst>
          </p:cNvPr>
          <p:cNvSpPr/>
          <p:nvPr/>
        </p:nvSpPr>
        <p:spPr>
          <a:xfrm>
            <a:off x="6978074" y="3676063"/>
            <a:ext cx="701690" cy="740807"/>
          </a:xfrm>
          <a:prstGeom prst="arc">
            <a:avLst>
              <a:gd name="adj1" fmla="val 5418970"/>
              <a:gd name="adj2" fmla="val 8336507"/>
            </a:avLst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0981A8E-1B73-D3A6-AA1E-A450DD6B455A}"/>
              </a:ext>
            </a:extLst>
          </p:cNvPr>
          <p:cNvCxnSpPr>
            <a:cxnSpLocks/>
          </p:cNvCxnSpPr>
          <p:nvPr/>
        </p:nvCxnSpPr>
        <p:spPr>
          <a:xfrm>
            <a:off x="3124436" y="5563878"/>
            <a:ext cx="65448" cy="2318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2A0121F-B592-10C4-4076-3DE0E4577608}"/>
              </a:ext>
            </a:extLst>
          </p:cNvPr>
          <p:cNvSpPr/>
          <p:nvPr/>
        </p:nvSpPr>
        <p:spPr>
          <a:xfrm>
            <a:off x="2711678" y="3095389"/>
            <a:ext cx="24311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+ 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 + 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14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 + 0.62 MeV</a:t>
            </a:r>
          </a:p>
          <a:p>
            <a:pPr algn="ctr"/>
            <a:r>
              <a:rPr lang="en-US" altLang="ja-JP" sz="1400" dirty="0"/>
              <a:t>2 barn @ 26meV</a:t>
            </a:r>
          </a:p>
        </p:txBody>
      </p:sp>
      <p:pic>
        <p:nvPicPr>
          <p:cNvPr id="22" name="図 21" descr="夜空の月&#10;&#10;自動的に生成された説明">
            <a:extLst>
              <a:ext uri="{FF2B5EF4-FFF2-40B4-BE49-F238E27FC236}">
                <a16:creationId xmlns:a16="http://schemas.microsoft.com/office/drawing/2014/main" id="{79206853-55FE-D393-DBBB-B8C8DDE9E87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67" t="8527" r="10480" b="14180"/>
          <a:stretch/>
        </p:blipFill>
        <p:spPr>
          <a:xfrm>
            <a:off x="1021858" y="2697870"/>
            <a:ext cx="1532149" cy="1405559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0302D80-135F-5D9F-23A4-4D983D8D1532}"/>
              </a:ext>
            </a:extLst>
          </p:cNvPr>
          <p:cNvSpPr txBox="1"/>
          <p:nvPr/>
        </p:nvSpPr>
        <p:spPr>
          <a:xfrm>
            <a:off x="1047667" y="2870754"/>
            <a:ext cx="1095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(6.5 µm)</a:t>
            </a:r>
            <a:endParaRPr kumimoji="1" lang="ja-JP" altLang="en-US" sz="1600" b="1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0641BA0-F25D-4F3F-CF6D-1E4CA847D172}"/>
              </a:ext>
            </a:extLst>
          </p:cNvPr>
          <p:cNvSpPr txBox="1"/>
          <p:nvPr/>
        </p:nvSpPr>
        <p:spPr>
          <a:xfrm>
            <a:off x="1747966" y="4210801"/>
            <a:ext cx="1828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Additional target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97B1041-6CCD-68CB-70D3-04BEF856B16F}"/>
              </a:ext>
            </a:extLst>
          </p:cNvPr>
          <p:cNvSpPr txBox="1"/>
          <p:nvPr/>
        </p:nvSpPr>
        <p:spPr>
          <a:xfrm>
            <a:off x="697281" y="2478262"/>
            <a:ext cx="218214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Self-contained target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CD0AB21-3296-FE9D-C8DE-7E1F7EB17759}"/>
              </a:ext>
            </a:extLst>
          </p:cNvPr>
          <p:cNvSpPr txBox="1"/>
          <p:nvPr/>
        </p:nvSpPr>
        <p:spPr>
          <a:xfrm>
            <a:off x="6200459" y="5991924"/>
            <a:ext cx="5265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ym typeface="Wingdings" panose="05000000000000000000" pitchFamily="2" charset="2"/>
              </a:rPr>
              <a:t>Reconstruct 3D trajectory with sub-micron accuracy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 can obtain position, </a:t>
            </a:r>
            <a:r>
              <a:rPr lang="en-US" altLang="ja-JP" dirty="0">
                <a:sym typeface="Wingdings" panose="05000000000000000000" pitchFamily="2" charset="2"/>
              </a:rPr>
              <a:t>energy</a:t>
            </a:r>
            <a:r>
              <a:rPr lang="en-US" altLang="ja-JP" dirty="0"/>
              <a:t> and</a:t>
            </a:r>
            <a:r>
              <a:rPr kumimoji="1" lang="en-US" altLang="ja-JP" dirty="0"/>
              <a:t> direction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7066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BF614C-2581-941A-0A10-EE0088A75330}"/>
              </a:ext>
            </a:extLst>
          </p:cNvPr>
          <p:cNvSpPr/>
          <p:nvPr/>
        </p:nvSpPr>
        <p:spPr>
          <a:xfrm>
            <a:off x="75824" y="220147"/>
            <a:ext cx="8992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Implementing CNNs to improve efficiency of analysis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BF4D208-FBAC-BB3C-9DA7-7A8EE5BCCF20}"/>
              </a:ext>
            </a:extLst>
          </p:cNvPr>
          <p:cNvSpPr/>
          <p:nvPr/>
        </p:nvSpPr>
        <p:spPr>
          <a:xfrm>
            <a:off x="533287" y="4644497"/>
            <a:ext cx="47118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>
                <a:latin typeface="メイリオ" panose="020B0604030504040204" pitchFamily="50" charset="-128"/>
                <a:ea typeface="メイリオ" panose="020B0604030504040204" pitchFamily="50" charset="-128"/>
              </a:rPr>
              <a:t>ああ</a:t>
            </a:r>
            <a:endParaRPr lang="en-US" altLang="ja-JP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7ED1485-CB8A-FA5B-4BFB-8A4D49C11591}"/>
              </a:ext>
            </a:extLst>
          </p:cNvPr>
          <p:cNvSpPr/>
          <p:nvPr/>
        </p:nvSpPr>
        <p:spPr>
          <a:xfrm>
            <a:off x="0" y="53319"/>
            <a:ext cx="9144000" cy="674703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BC6CDD8-0953-4842-8878-99C45E05F67A}"/>
              </a:ext>
            </a:extLst>
          </p:cNvPr>
          <p:cNvGrpSpPr/>
          <p:nvPr/>
        </p:nvGrpSpPr>
        <p:grpSpPr>
          <a:xfrm>
            <a:off x="8094385" y="999877"/>
            <a:ext cx="4058257" cy="4215999"/>
            <a:chOff x="4898939" y="580946"/>
            <a:chExt cx="4293506" cy="4655192"/>
          </a:xfrm>
        </p:grpSpPr>
        <p:pic>
          <p:nvPicPr>
            <p:cNvPr id="57" name="図 56" descr="グラフ, ヒストグラム&#10;&#10;自動的に生成された説明">
              <a:extLst>
                <a:ext uri="{FF2B5EF4-FFF2-40B4-BE49-F238E27FC236}">
                  <a16:creationId xmlns:a16="http://schemas.microsoft.com/office/drawing/2014/main" id="{B8C07953-86D1-4FFE-9631-8C22F0AC1A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2" t="10573" r="8845" b="3909"/>
            <a:stretch/>
          </p:blipFill>
          <p:spPr>
            <a:xfrm>
              <a:off x="4898939" y="1081917"/>
              <a:ext cx="4048064" cy="4154221"/>
            </a:xfrm>
            <a:prstGeom prst="rect">
              <a:avLst/>
            </a:prstGeom>
          </p:spPr>
        </p:pic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BD616E2-F8E1-4EFA-8603-C7F4CE0297DD}"/>
                </a:ext>
              </a:extLst>
            </p:cNvPr>
            <p:cNvSpPr/>
            <p:nvPr/>
          </p:nvSpPr>
          <p:spPr>
            <a:xfrm>
              <a:off x="5807864" y="1681374"/>
              <a:ext cx="24643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b="1">
                  <a:solidFill>
                    <a:srgbClr val="ED7D3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Noise99.5% cut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BBAC0886-0C9B-4D70-ABF6-B11495392495}"/>
                </a:ext>
              </a:extLst>
            </p:cNvPr>
            <p:cNvSpPr/>
            <p:nvPr/>
          </p:nvSpPr>
          <p:spPr>
            <a:xfrm>
              <a:off x="6482642" y="2050706"/>
              <a:ext cx="24643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b="1">
                  <a:solidFill>
                    <a:schemeClr val="accent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Noise99.9% cut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8EFD523A-8BAC-4D0F-9B53-7CBD3FD6CED3}"/>
                </a:ext>
              </a:extLst>
            </p:cNvPr>
            <p:cNvSpPr/>
            <p:nvPr/>
          </p:nvSpPr>
          <p:spPr>
            <a:xfrm>
              <a:off x="4898939" y="580946"/>
              <a:ext cx="4293506" cy="577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Results the signal classified using </a:t>
              </a:r>
            </a:p>
            <a:p>
              <a:r>
                <a:rPr lang="en-US" altLang="ja-JP" sz="14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the learning model.</a:t>
              </a: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ABB45529-32B3-4EED-8643-29A1C2474945}"/>
              </a:ext>
            </a:extLst>
          </p:cNvPr>
          <p:cNvGrpSpPr/>
          <p:nvPr/>
        </p:nvGrpSpPr>
        <p:grpSpPr>
          <a:xfrm>
            <a:off x="76373" y="3739542"/>
            <a:ext cx="4744439" cy="2610130"/>
            <a:chOff x="5790349" y="1260367"/>
            <a:chExt cx="4744439" cy="2610130"/>
          </a:xfrm>
        </p:grpSpPr>
        <p:pic>
          <p:nvPicPr>
            <p:cNvPr id="88" name="図 87">
              <a:extLst>
                <a:ext uri="{FF2B5EF4-FFF2-40B4-BE49-F238E27FC236}">
                  <a16:creationId xmlns:a16="http://schemas.microsoft.com/office/drawing/2014/main" id="{90D4BB74-9FD2-4A7D-99D6-1B4C0F4C5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5459" y="1778846"/>
              <a:ext cx="1331892" cy="1255480"/>
            </a:xfrm>
            <a:prstGeom prst="rect">
              <a:avLst/>
            </a:prstGeom>
          </p:spPr>
        </p:pic>
        <p:pic>
          <p:nvPicPr>
            <p:cNvPr id="89" name="図 88">
              <a:extLst>
                <a:ext uri="{FF2B5EF4-FFF2-40B4-BE49-F238E27FC236}">
                  <a16:creationId xmlns:a16="http://schemas.microsoft.com/office/drawing/2014/main" id="{6F218883-2FFD-4500-B0F8-C480EB8B8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0347" y="1698114"/>
              <a:ext cx="1292835" cy="1218664"/>
            </a:xfrm>
            <a:prstGeom prst="rect">
              <a:avLst/>
            </a:prstGeom>
          </p:spPr>
        </p:pic>
        <p:pic>
          <p:nvPicPr>
            <p:cNvPr id="90" name="図 89">
              <a:extLst>
                <a:ext uri="{FF2B5EF4-FFF2-40B4-BE49-F238E27FC236}">
                  <a16:creationId xmlns:a16="http://schemas.microsoft.com/office/drawing/2014/main" id="{1BD0C8E4-46C8-4AB4-945A-5173D7CB4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5380" y="1580566"/>
              <a:ext cx="1292835" cy="1218664"/>
            </a:xfrm>
            <a:prstGeom prst="rect">
              <a:avLst/>
            </a:prstGeom>
          </p:spPr>
        </p:pic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17D9EB2A-90CD-4777-9134-69B231E48A4E}"/>
                </a:ext>
              </a:extLst>
            </p:cNvPr>
            <p:cNvSpPr/>
            <p:nvPr/>
          </p:nvSpPr>
          <p:spPr>
            <a:xfrm>
              <a:off x="5971665" y="3116581"/>
              <a:ext cx="456312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defRPr/>
              </a:pPr>
              <a:r>
                <a: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Neutron exposured sample</a:t>
              </a:r>
            </a:p>
            <a:p>
              <a:pPr lvl="0" defTabSz="914400">
                <a:defRPr/>
              </a:pPr>
              <a:r>
                <a: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n-Run2 sample</a:t>
              </a:r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EA952E21-AD95-457F-8DB1-10D2CA16E7A1}"/>
                </a:ext>
              </a:extLst>
            </p:cNvPr>
            <p:cNvSpPr/>
            <p:nvPr/>
          </p:nvSpPr>
          <p:spPr>
            <a:xfrm>
              <a:off x="5790349" y="1473379"/>
              <a:ext cx="4116642" cy="239711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accent1"/>
                </a:solidFill>
              </a:endParaRP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407C2CB-0EAC-43BC-9A50-80B073755E4C}"/>
                </a:ext>
              </a:extLst>
            </p:cNvPr>
            <p:cNvSpPr/>
            <p:nvPr/>
          </p:nvSpPr>
          <p:spPr>
            <a:xfrm>
              <a:off x="7488659" y="1260367"/>
              <a:ext cx="1112878" cy="3322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2000" b="1">
                  <a:solidFill>
                    <a:srgbClr val="FF0000"/>
                  </a:solidFill>
                  <a:latin typeface="+mj-ea"/>
                  <a:ea typeface="+mj-ea"/>
                </a:rPr>
                <a:t>Signal</a:t>
              </a: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176FB333-C072-4A67-9D98-D60D9CBD0271}"/>
              </a:ext>
            </a:extLst>
          </p:cNvPr>
          <p:cNvGrpSpPr/>
          <p:nvPr/>
        </p:nvGrpSpPr>
        <p:grpSpPr>
          <a:xfrm>
            <a:off x="39358" y="667584"/>
            <a:ext cx="4629871" cy="2684348"/>
            <a:chOff x="1403525" y="1171210"/>
            <a:chExt cx="4629871" cy="2684348"/>
          </a:xfrm>
        </p:grpSpPr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3528A02-FB32-4D6B-8FB6-508B68E6ABB2}"/>
                </a:ext>
              </a:extLst>
            </p:cNvPr>
            <p:cNvSpPr/>
            <p:nvPr/>
          </p:nvSpPr>
          <p:spPr>
            <a:xfrm>
              <a:off x="1548625" y="3209227"/>
              <a:ext cx="448477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defRPr/>
              </a:pPr>
              <a:r>
                <a: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γ-ray exposeured sample</a:t>
              </a:r>
            </a:p>
            <a:p>
              <a:pPr lvl="0" defTabSz="914400">
                <a:defRPr/>
              </a:pPr>
              <a:r>
                <a:rPr kumimoji="1"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kumimoji="1"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n-Run2 sample</a:t>
              </a:r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E192BD7-BC68-43E7-B969-366AE976BA8F}"/>
                </a:ext>
              </a:extLst>
            </p:cNvPr>
            <p:cNvGrpSpPr/>
            <p:nvPr/>
          </p:nvGrpSpPr>
          <p:grpSpPr>
            <a:xfrm>
              <a:off x="1403525" y="1339134"/>
              <a:ext cx="4153656" cy="2501672"/>
              <a:chOff x="1403525" y="1339134"/>
              <a:chExt cx="4153656" cy="2501672"/>
            </a:xfrm>
          </p:grpSpPr>
          <p:pic>
            <p:nvPicPr>
              <p:cNvPr id="85" name="図 84">
                <a:extLst>
                  <a:ext uri="{FF2B5EF4-FFF2-40B4-BE49-F238E27FC236}">
                    <a16:creationId xmlns:a16="http://schemas.microsoft.com/office/drawing/2014/main" id="{A2498CF7-DFA4-4EE2-B756-FB5CD2C2B9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32437" y="1775903"/>
                <a:ext cx="1280338" cy="1206884"/>
              </a:xfrm>
              <a:prstGeom prst="rect">
                <a:avLst/>
              </a:prstGeom>
            </p:spPr>
          </p:pic>
          <p:pic>
            <p:nvPicPr>
              <p:cNvPr id="86" name="図 85">
                <a:extLst>
                  <a:ext uri="{FF2B5EF4-FFF2-40B4-BE49-F238E27FC236}">
                    <a16:creationId xmlns:a16="http://schemas.microsoft.com/office/drawing/2014/main" id="{3A1E38BE-3A2A-44C2-B8B0-5C9B6C0DD1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77079" y="2008256"/>
                <a:ext cx="1275884" cy="1202685"/>
              </a:xfrm>
              <a:prstGeom prst="rect">
                <a:avLst/>
              </a:prstGeom>
            </p:spPr>
          </p:pic>
          <p:pic>
            <p:nvPicPr>
              <p:cNvPr id="87" name="図 86">
                <a:extLst>
                  <a:ext uri="{FF2B5EF4-FFF2-40B4-BE49-F238E27FC236}">
                    <a16:creationId xmlns:a16="http://schemas.microsoft.com/office/drawing/2014/main" id="{719F09EE-59DF-47B4-9C6D-0C789AD605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0284" y="1554914"/>
                <a:ext cx="1280339" cy="1206885"/>
              </a:xfrm>
              <a:prstGeom prst="rect">
                <a:avLst/>
              </a:prstGeom>
            </p:spPr>
          </p:pic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9D7C8E67-D87D-46D6-9524-9039AA8C6118}"/>
                  </a:ext>
                </a:extLst>
              </p:cNvPr>
              <p:cNvSpPr/>
              <p:nvPr/>
            </p:nvSpPr>
            <p:spPr>
              <a:xfrm>
                <a:off x="1403525" y="1339134"/>
                <a:ext cx="4153656" cy="2501672"/>
              </a:xfrm>
              <a:prstGeom prst="round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D90E4EC-CB80-4695-96B8-A83A098355F7}"/>
                </a:ext>
              </a:extLst>
            </p:cNvPr>
            <p:cNvSpPr/>
            <p:nvPr/>
          </p:nvSpPr>
          <p:spPr>
            <a:xfrm>
              <a:off x="3073608" y="1171210"/>
              <a:ext cx="1112878" cy="3322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2000" b="1">
                  <a:solidFill>
                    <a:schemeClr val="accent1"/>
                  </a:solidFill>
                  <a:latin typeface="+mj-ea"/>
                  <a:ea typeface="+mj-ea"/>
                </a:rPr>
                <a:t>Noise</a:t>
              </a:r>
            </a:p>
          </p:txBody>
        </p:sp>
      </p:grpSp>
      <p:sp>
        <p:nvSpPr>
          <p:cNvPr id="96" name="矢印: 右 95">
            <a:extLst>
              <a:ext uri="{FF2B5EF4-FFF2-40B4-BE49-F238E27FC236}">
                <a16:creationId xmlns:a16="http://schemas.microsoft.com/office/drawing/2014/main" id="{C4E5AEC1-A0C3-4025-B751-CEBA28913637}"/>
              </a:ext>
            </a:extLst>
          </p:cNvPr>
          <p:cNvSpPr/>
          <p:nvPr/>
        </p:nvSpPr>
        <p:spPr>
          <a:xfrm>
            <a:off x="5049395" y="3185704"/>
            <a:ext cx="2037779" cy="141666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AAC29C1-3704-4D24-A469-3479C485A0CF}"/>
              </a:ext>
            </a:extLst>
          </p:cNvPr>
          <p:cNvSpPr/>
          <p:nvPr/>
        </p:nvSpPr>
        <p:spPr>
          <a:xfrm>
            <a:off x="4820812" y="5683084"/>
            <a:ext cx="66090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The selection accuracy is 20-50% at around 1 μm, </a:t>
            </a:r>
          </a:p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and almost 100% at 2 μm and above.</a:t>
            </a:r>
            <a:endParaRPr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13878B2-00EC-4864-B791-ED5BDC42944E}"/>
              </a:ext>
            </a:extLst>
          </p:cNvPr>
          <p:cNvSpPr/>
          <p:nvPr/>
        </p:nvSpPr>
        <p:spPr>
          <a:xfrm>
            <a:off x="4256626" y="1820132"/>
            <a:ext cx="383951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Recoil proton tracks selected</a:t>
            </a:r>
          </a:p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from880 keV neutron beam </a:t>
            </a:r>
          </a:p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samples were automatically </a:t>
            </a:r>
          </a:p>
          <a:p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t>classified using CNN.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4A200B9C-A6DF-48D9-89DA-16F768DE0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7E321-E7ED-45D3-B57C-3020B7E362F2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82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8711">
        <p:fade/>
      </p:transition>
    </mc:Choice>
    <mc:Fallback xmlns="">
      <p:transition spd="med" advTm="58711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Monochromatic Neutron Calibration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51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4D4FB-B157-45E1-8828-2CC68D695D4C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6659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Calibration with Monochromatic Sub-MeV Neutron</a:t>
            </a:r>
            <a:br>
              <a:rPr lang="en-US" altLang="ja-JP" sz="3600" dirty="0"/>
            </a:br>
            <a:endParaRPr kumimoji="1" lang="ja-JP" altLang="en-US" sz="3600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48" y="1862808"/>
            <a:ext cx="5847293" cy="353399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2ED4EEF4-FF06-4E24-B8C7-A5E417B60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475" y="4132838"/>
            <a:ext cx="4101165" cy="257976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86E6E4CF-4B32-44B3-BE40-E27F73EA1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0286" y="1481348"/>
            <a:ext cx="5190557" cy="2205236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8107727" y="3763506"/>
            <a:ext cx="279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/>
              <a:t>Sample temperature </a:t>
            </a:r>
            <a:r>
              <a:rPr lang="en-US" altLang="ja-JP" u="sng" dirty="0"/>
              <a:t>p</a:t>
            </a:r>
            <a:r>
              <a:rPr kumimoji="1" lang="en-US" altLang="ja-JP" u="sng" dirty="0"/>
              <a:t>rofile</a:t>
            </a:r>
            <a:endParaRPr kumimoji="1" lang="ja-JP" altLang="en-US" u="sng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186150" y="1135739"/>
            <a:ext cx="1974116" cy="37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/>
              <a:t>PID control system</a:t>
            </a:r>
            <a:endParaRPr kumimoji="1" lang="ja-JP" altLang="en-US" u="sng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32702" y="1407981"/>
            <a:ext cx="503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/>
              <a:t>Monochromatic 880 </a:t>
            </a:r>
            <a:r>
              <a:rPr kumimoji="1" lang="en-US" altLang="ja-JP" b="1" u="sng" dirty="0" err="1"/>
              <a:t>keV</a:t>
            </a:r>
            <a:r>
              <a:rPr kumimoji="1" lang="en-US" altLang="ja-JP" b="1" u="sng" dirty="0"/>
              <a:t> neutron exposure at AIST</a:t>
            </a:r>
            <a:endParaRPr kumimoji="1" lang="ja-JP" altLang="en-US" b="1" u="sng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52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5E601-946B-4D70-98EC-9FE5F214798D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344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Analysis of 880keV Sample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645" y="1278723"/>
            <a:ext cx="7600950" cy="5438775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3653621" y="1036345"/>
            <a:ext cx="1866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Optical Mark (LT)</a:t>
            </a:r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>
            <a:off x="4576922" y="1529231"/>
            <a:ext cx="135555" cy="13170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4492834" y="1319987"/>
            <a:ext cx="112963" cy="2128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934715" y="5516339"/>
            <a:ext cx="2584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/>
              <a:t>X</a:t>
            </a:r>
            <a:r>
              <a:rPr kumimoji="1" lang="ja-JP" altLang="en-US" dirty="0"/>
              <a:t> </a:t>
            </a:r>
            <a:r>
              <a:rPr kumimoji="1" lang="en-US" altLang="ja-JP" dirty="0"/>
              <a:t>projection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is</a:t>
            </a:r>
            <a:r>
              <a:rPr kumimoji="1" lang="ja-JP" altLang="en-US" dirty="0"/>
              <a:t> </a:t>
            </a:r>
            <a:r>
              <a:rPr kumimoji="1" lang="en-US" altLang="ja-JP" dirty="0"/>
              <a:t>uniform</a:t>
            </a:r>
          </a:p>
        </p:txBody>
      </p:sp>
      <p:sp>
        <p:nvSpPr>
          <p:cNvPr id="28" name="下矢印 27"/>
          <p:cNvSpPr/>
          <p:nvPr/>
        </p:nvSpPr>
        <p:spPr>
          <a:xfrm>
            <a:off x="6708636" y="1516725"/>
            <a:ext cx="206608" cy="23030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484859" y="1094057"/>
            <a:ext cx="1447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Beam center</a:t>
            </a:r>
            <a:endParaRPr kumimoji="1" lang="ja-JP" altLang="en-US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466119" y="3020167"/>
            <a:ext cx="299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Attenuation by NIT or glass</a:t>
            </a:r>
            <a:endParaRPr kumimoji="1"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7" y="2249975"/>
            <a:ext cx="4031614" cy="188188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53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3633-8763-4357-9117-8580FB3AAD22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969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Simulation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1917BECA-14FF-471E-AE36-487EFF711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794" y="1798728"/>
            <a:ext cx="5768660" cy="445915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D7D0A4CD-3644-4CED-B9CF-10B54C580C01}"/>
              </a:ext>
            </a:extLst>
          </p:cNvPr>
          <p:cNvCxnSpPr>
            <a:cxnSpLocks/>
          </p:cNvCxnSpPr>
          <p:nvPr/>
        </p:nvCxnSpPr>
        <p:spPr>
          <a:xfrm flipH="1" flipV="1">
            <a:off x="4096670" y="2970731"/>
            <a:ext cx="2131135" cy="909591"/>
          </a:xfrm>
          <a:prstGeom prst="line">
            <a:avLst/>
          </a:prstGeom>
          <a:ln w="31750">
            <a:solidFill>
              <a:srgbClr val="FF0000"/>
            </a:solidFill>
            <a:prstDash val="solid"/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図 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559" y="1517694"/>
            <a:ext cx="3009968" cy="5006268"/>
          </a:xfrm>
          <a:prstGeom prst="rect">
            <a:avLst/>
          </a:prstGeom>
        </p:spPr>
      </p:pic>
      <p:sp>
        <p:nvSpPr>
          <p:cNvPr id="86" name="正方形/長方形 85"/>
          <p:cNvSpPr/>
          <p:nvPr/>
        </p:nvSpPr>
        <p:spPr>
          <a:xfrm>
            <a:off x="4532092" y="238145"/>
            <a:ext cx="34902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u="sng" dirty="0"/>
              <a:t>Neutron Scattering Model: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G4HadronElasticPhysicsHP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G4HadronPhysicsShielding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b="1" u="sng" dirty="0"/>
              <a:t>Electromagnetic Model: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G4EmLivermore</a:t>
            </a:r>
            <a:endParaRPr lang="ja-JP" altLang="en-US" dirty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638307" y="6282186"/>
            <a:ext cx="4959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*Line color corresponding to neutron energy</a:t>
            </a:r>
            <a:endParaRPr kumimoji="1" lang="ja-JP" altLang="en-US" b="1" dirty="0"/>
          </a:p>
        </p:txBody>
      </p:sp>
      <p:sp>
        <p:nvSpPr>
          <p:cNvPr id="90" name="正方形/長方形 89"/>
          <p:cNvSpPr/>
          <p:nvPr/>
        </p:nvSpPr>
        <p:spPr>
          <a:xfrm>
            <a:off x="7730124" y="427741"/>
            <a:ext cx="417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Tracking step for recoil proton: 0.1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Angular dependency of Energy and Flux in T(p, n)</a:t>
            </a:r>
            <a:r>
              <a:rPr lang="en-US" altLang="ja-JP" baseline="30000" dirty="0"/>
              <a:t>3</a:t>
            </a:r>
            <a:r>
              <a:rPr lang="en-US" altLang="ja-JP" dirty="0"/>
              <a:t>He reaction is considered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54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6740D-1ABA-4764-A6A4-CFB29A115D59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4416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2635" r="19768" b="1395"/>
          <a:stretch/>
        </p:blipFill>
        <p:spPr>
          <a:xfrm>
            <a:off x="464341" y="1467279"/>
            <a:ext cx="5213740" cy="366323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2325" r="19768" b="1241"/>
          <a:stretch/>
        </p:blipFill>
        <p:spPr>
          <a:xfrm>
            <a:off x="6657926" y="1186543"/>
            <a:ext cx="4055870" cy="286350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655" y="4039979"/>
            <a:ext cx="4039469" cy="27431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5588" y="365125"/>
            <a:ext cx="11120847" cy="132556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Simulation of </a:t>
            </a:r>
            <a:r>
              <a:rPr lang="en-US" altLang="ja-JP" dirty="0"/>
              <a:t>N</a:t>
            </a:r>
            <a:r>
              <a:rPr kumimoji="1" lang="en-US" altLang="ja-JP" dirty="0"/>
              <a:t>eutron </a:t>
            </a:r>
            <a:r>
              <a:rPr lang="en-US" altLang="ja-JP" dirty="0"/>
              <a:t>E</a:t>
            </a:r>
            <a:r>
              <a:rPr kumimoji="1" lang="en-US" altLang="ja-JP" dirty="0"/>
              <a:t>xposure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29348" y="1916764"/>
            <a:ext cx="4324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>
                <a:solidFill>
                  <a:srgbClr val="FF0000"/>
                </a:solidFill>
              </a:rPr>
              <a:t>Color corresponding to neutron energy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53" y="4082141"/>
            <a:ext cx="3915297" cy="265881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498238" y="4659899"/>
            <a:ext cx="967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Energy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113611" y="4638633"/>
            <a:ext cx="1168339" cy="369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Fluence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55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6711" y="1048830"/>
            <a:ext cx="610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Considering energy and </a:t>
            </a:r>
            <a:r>
              <a:rPr lang="en-US" altLang="ja-JP" sz="2400" dirty="0" err="1"/>
              <a:t>fluence</a:t>
            </a:r>
            <a:r>
              <a:rPr lang="en-US" altLang="ja-JP" sz="2400" dirty="0"/>
              <a:t> for each angle</a:t>
            </a:r>
            <a:endParaRPr kumimoji="1" lang="ja-JP" altLang="en-US" sz="2400" dirty="0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6886-4BC1-4285-B8F3-523F232FE3B7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5513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D9B9FC-C598-4D8C-AB4E-B51C69FC2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Correlation of Proton </a:t>
            </a:r>
            <a:r>
              <a:rPr lang="en-US" altLang="ja-JP"/>
              <a:t>E</a:t>
            </a:r>
            <a:r>
              <a:rPr kumimoji="1" lang="en-US" altLang="ja-JP"/>
              <a:t>nergy and Range in NIT</a:t>
            </a:r>
            <a:br>
              <a:rPr kumimoji="1" lang="en-US" altLang="ja-JP"/>
            </a:br>
            <a:r>
              <a:rPr kumimoji="1" lang="en-US" altLang="ja-JP"/>
              <a:t>(GEANT4)</a:t>
            </a:r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7A5524E-7ABD-47D9-BF95-DF233E93D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1540218"/>
            <a:ext cx="6998946" cy="50080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D26B5E10-3298-4656-A4E3-DD403454600C}"/>
                  </a:ext>
                </a:extLst>
              </p:cNvPr>
              <p:cNvSpPr/>
              <p:nvPr/>
            </p:nvSpPr>
            <p:spPr>
              <a:xfrm>
                <a:off x="4916386" y="4415557"/>
                <a:ext cx="4006610" cy="395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solidFill>
                      <a:srgbClr val="FF0000"/>
                    </a:solidFill>
                  </a:rPr>
                  <a:t>E 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≈ 60.6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8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 + 553.16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ja-JP" alt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rad>
                  </m:oMath>
                </a14:m>
                <a:r>
                  <a:rPr lang="ja-JP" altLang="en-US" dirty="0">
                    <a:solidFill>
                      <a:srgbClr val="FF0000"/>
                    </a:solidFill>
                  </a:rPr>
                  <a:t> - 474.5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9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ja-JP" alt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rad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 (keV)</a:t>
                </a:r>
                <a:endParaRPr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D26B5E10-3298-4656-A4E3-DD4034546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386" y="4415557"/>
                <a:ext cx="4006610" cy="395429"/>
              </a:xfrm>
              <a:prstGeom prst="rect">
                <a:avLst/>
              </a:prstGeom>
              <a:blipFill>
                <a:blip r:embed="rId3"/>
                <a:stretch>
                  <a:fillRect l="-1216" r="-760" b="-2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E1A655-A561-A292-2064-E25256313C75}"/>
              </a:ext>
            </a:extLst>
          </p:cNvPr>
          <p:cNvSpPr txBox="1"/>
          <p:nvPr/>
        </p:nvSpPr>
        <p:spPr>
          <a:xfrm>
            <a:off x="5417202" y="4034319"/>
            <a:ext cx="2518171" cy="3812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>
                <a:ea typeface="ＭＳ Ｐゴシック"/>
                <a:cs typeface="Calibri"/>
              </a:rPr>
              <a:t>NIT density : 3.2 g/cm</a:t>
            </a:r>
            <a:r>
              <a:rPr lang="ja-JP" altLang="en-US" baseline="30000">
                <a:ea typeface="ＭＳ Ｐゴシック"/>
                <a:cs typeface="Calibri"/>
              </a:rPr>
              <a:t>3</a:t>
            </a:r>
            <a:endParaRPr lang="ja-JP" altLang="en-US" baseline="30000">
              <a:ea typeface="ＭＳ Ｐゴシック" panose="020B0600070205080204" pitchFamily="34" charset="-128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23455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FFA4B2-50D4-1D84-0CBC-98E0A0223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Angular dependency</a:t>
            </a:r>
            <a:br>
              <a:rPr lang="en-US" dirty="0"/>
            </a:br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DD5C2AB-03F7-266B-5647-655D9E65A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7696"/>
            <a:ext cx="12192000" cy="350260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D4358B-EA1E-CE3C-9188-EB932A68ACC0}"/>
              </a:ext>
            </a:extLst>
          </p:cNvPr>
          <p:cNvSpPr txBox="1"/>
          <p:nvPr/>
        </p:nvSpPr>
        <p:spPr>
          <a:xfrm>
            <a:off x="378691" y="1552202"/>
            <a:ext cx="1644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0.1</a:t>
            </a:r>
            <a:endParaRPr 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25341B-FE6C-C4AC-7AAB-399FD995DAF0}"/>
              </a:ext>
            </a:extLst>
          </p:cNvPr>
          <p:cNvSpPr txBox="1"/>
          <p:nvPr/>
        </p:nvSpPr>
        <p:spPr>
          <a:xfrm>
            <a:off x="2761673" y="1552202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0.1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0.2</a:t>
            </a:r>
            <a:endParaRPr 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7B5FE4C-88C4-94FD-851D-DCCA2363F3CB}"/>
              </a:ext>
            </a:extLst>
          </p:cNvPr>
          <p:cNvSpPr txBox="1"/>
          <p:nvPr/>
        </p:nvSpPr>
        <p:spPr>
          <a:xfrm>
            <a:off x="5211619" y="1539210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0.2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0.3</a:t>
            </a:r>
            <a:endParaRPr 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EDC01A6-6BDC-E169-7578-AD3380813971}"/>
              </a:ext>
            </a:extLst>
          </p:cNvPr>
          <p:cNvSpPr txBox="1"/>
          <p:nvPr/>
        </p:nvSpPr>
        <p:spPr>
          <a:xfrm>
            <a:off x="7661565" y="1530438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0.3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0.4</a:t>
            </a:r>
            <a:endParaRPr 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2A08C0A-3BF3-DF47-A05C-A9BA5EA82A90}"/>
              </a:ext>
            </a:extLst>
          </p:cNvPr>
          <p:cNvSpPr txBox="1"/>
          <p:nvPr/>
        </p:nvSpPr>
        <p:spPr>
          <a:xfrm>
            <a:off x="10004138" y="1534193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0.4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0.5</a:t>
            </a:r>
            <a:endParaRPr 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E5B6C73-E414-9883-8C86-E74419642796}"/>
              </a:ext>
            </a:extLst>
          </p:cNvPr>
          <p:cNvSpPr txBox="1"/>
          <p:nvPr/>
        </p:nvSpPr>
        <p:spPr>
          <a:xfrm>
            <a:off x="344056" y="3343162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0.5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0.6</a:t>
            </a:r>
            <a:endParaRPr 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777BF76-2E69-A9C9-A3D3-AF6F537DDFD5}"/>
              </a:ext>
            </a:extLst>
          </p:cNvPr>
          <p:cNvSpPr txBox="1"/>
          <p:nvPr/>
        </p:nvSpPr>
        <p:spPr>
          <a:xfrm>
            <a:off x="2743200" y="3343162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0.6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0.7</a:t>
            </a:r>
            <a:endParaRPr 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CE7BF7E-40EC-87FA-5CE4-924F8A560FDB}"/>
              </a:ext>
            </a:extLst>
          </p:cNvPr>
          <p:cNvSpPr txBox="1"/>
          <p:nvPr/>
        </p:nvSpPr>
        <p:spPr>
          <a:xfrm>
            <a:off x="5278581" y="3348057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0.7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0.8</a:t>
            </a:r>
            <a:endParaRPr 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92A2C4E-BC8E-33EE-01B5-81169C4E33C8}"/>
              </a:ext>
            </a:extLst>
          </p:cNvPr>
          <p:cNvSpPr txBox="1"/>
          <p:nvPr/>
        </p:nvSpPr>
        <p:spPr>
          <a:xfrm>
            <a:off x="7631546" y="3343162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0.8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0.9</a:t>
            </a:r>
            <a:endParaRPr 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F8937C5-5E8B-5D0A-D956-615B9693361E}"/>
              </a:ext>
            </a:extLst>
          </p:cNvPr>
          <p:cNvSpPr txBox="1"/>
          <p:nvPr/>
        </p:nvSpPr>
        <p:spPr>
          <a:xfrm>
            <a:off x="10166927" y="3351935"/>
            <a:ext cx="176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0.9 &lt; cos</a:t>
            </a:r>
            <a:r>
              <a:rPr lang="el-GR" dirty="0"/>
              <a:t>θ</a:t>
            </a:r>
            <a:r>
              <a:rPr lang="en-US" dirty="0"/>
              <a:t>z</a:t>
            </a:r>
            <a:r>
              <a:rPr lang="en-US" altLang="ja-JP" dirty="0"/>
              <a:t> &lt; 1.0</a:t>
            </a:r>
            <a:endParaRPr 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4E243E-D05C-BDDF-9343-7A54907A36FD}"/>
              </a:ext>
            </a:extLst>
          </p:cNvPr>
          <p:cNvSpPr txBox="1"/>
          <p:nvPr/>
        </p:nvSpPr>
        <p:spPr>
          <a:xfrm>
            <a:off x="1727200" y="1987209"/>
            <a:ext cx="101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Data</a:t>
            </a:r>
          </a:p>
          <a:p>
            <a:r>
              <a:rPr lang="en-US" sz="1400" dirty="0">
                <a:solidFill>
                  <a:srgbClr val="0070C0"/>
                </a:solidFill>
              </a:rPr>
              <a:t>Simulation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9991E1-4993-6EDD-FCD4-B25D57A938C1}"/>
              </a:ext>
            </a:extLst>
          </p:cNvPr>
          <p:cNvSpPr txBox="1"/>
          <p:nvPr/>
        </p:nvSpPr>
        <p:spPr>
          <a:xfrm>
            <a:off x="1082566" y="107751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AIST 2019 : 880keV neutron sample</a:t>
            </a:r>
          </a:p>
        </p:txBody>
      </p:sp>
    </p:spTree>
    <p:extLst>
      <p:ext uri="{BB962C8B-B14F-4D97-AF65-F5344CB8AC3E}">
        <p14:creationId xmlns:p14="http://schemas.microsoft.com/office/powerpoint/2010/main" val="19534172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Neutron Exposure from </a:t>
            </a:r>
            <a:r>
              <a:rPr lang="en-US" altLang="ja-JP" baseline="30000" dirty="0"/>
              <a:t>7</a:t>
            </a:r>
            <a:r>
              <a:rPr lang="en-US" altLang="ja-JP" dirty="0"/>
              <a:t>Li(p n)</a:t>
            </a:r>
            <a:r>
              <a:rPr lang="en-US" altLang="ja-JP" baseline="30000" dirty="0"/>
              <a:t>7</a:t>
            </a:r>
            <a:r>
              <a:rPr lang="en-US" altLang="ja-JP" dirty="0"/>
              <a:t>Be@ AIST</a:t>
            </a:r>
            <a:br>
              <a:rPr lang="en-US" altLang="ja-JP" dirty="0"/>
            </a:br>
            <a:r>
              <a:rPr lang="en-US" altLang="ja-JP" dirty="0"/>
              <a:t>25 Aug. 2022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6939"/>
            <a:ext cx="5791001" cy="434325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3" t="3368" r="13509" b="22246"/>
          <a:stretch/>
        </p:blipFill>
        <p:spPr>
          <a:xfrm>
            <a:off x="7258425" y="1690688"/>
            <a:ext cx="3399880" cy="320629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034914" y="5881191"/>
            <a:ext cx="126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>
                <a:solidFill>
                  <a:schemeClr val="bg1"/>
                </a:solidFill>
              </a:rPr>
              <a:t>7</a:t>
            </a:r>
            <a:r>
              <a:rPr kumimoji="1" lang="en-US" altLang="ja-JP" b="1" dirty="0">
                <a:solidFill>
                  <a:schemeClr val="bg1"/>
                </a:solidFill>
              </a:rPr>
              <a:t>Li(p n)</a:t>
            </a:r>
            <a:r>
              <a:rPr kumimoji="1" lang="en-US" altLang="ja-JP" b="1" baseline="30000" dirty="0">
                <a:solidFill>
                  <a:schemeClr val="bg1"/>
                </a:solidFill>
              </a:rPr>
              <a:t>7</a:t>
            </a:r>
            <a:r>
              <a:rPr kumimoji="1" lang="en-US" altLang="ja-JP" b="1" dirty="0">
                <a:solidFill>
                  <a:schemeClr val="bg1"/>
                </a:solidFill>
              </a:rPr>
              <a:t>Be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 rot="18089772">
            <a:off x="4350528" y="4655743"/>
            <a:ext cx="1523994" cy="6664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n 100 </a:t>
            </a:r>
            <a:r>
              <a:rPr lang="en-US" altLang="ja-JP" dirty="0" err="1"/>
              <a:t>keV</a:t>
            </a:r>
            <a:endParaRPr kumimoji="1" lang="ja-JP" altLang="en-US" dirty="0"/>
          </a:p>
        </p:txBody>
      </p:sp>
      <p:sp>
        <p:nvSpPr>
          <p:cNvPr id="13" name="右矢印 12"/>
          <p:cNvSpPr/>
          <p:nvPr/>
        </p:nvSpPr>
        <p:spPr>
          <a:xfrm rot="3065219" flipH="1">
            <a:off x="2221493" y="4384718"/>
            <a:ext cx="2489516" cy="6664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n 200 </a:t>
            </a:r>
            <a:r>
              <a:rPr lang="en-US" altLang="ja-JP" dirty="0" err="1"/>
              <a:t>keV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70863" y="2301552"/>
            <a:ext cx="1463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/>
                </a:solidFill>
              </a:rPr>
              <a:t>Proton-recoil Method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91105" y="2107243"/>
            <a:ext cx="1838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</a:rPr>
              <a:t>Nuclear-reaction Method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6358656" y="2752556"/>
            <a:ext cx="1247567" cy="56455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051015" y="3441102"/>
            <a:ext cx="146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Attenuator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03514" y="5372872"/>
            <a:ext cx="5500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Following nuclear reactions occurred after attenuation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dirty="0"/>
              <a:t>n + </a:t>
            </a:r>
            <a:r>
              <a:rPr lang="en-US" altLang="ja-JP" baseline="30000" dirty="0"/>
              <a:t>10</a:t>
            </a:r>
            <a:r>
              <a:rPr lang="en-US" altLang="ja-JP" dirty="0"/>
              <a:t>B </a:t>
            </a:r>
            <a:r>
              <a:rPr lang="en-US" altLang="ja-JP" dirty="0">
                <a:sym typeface="Wingdings" panose="05000000000000000000" pitchFamily="2" charset="2"/>
              </a:rPr>
              <a:t> α + </a:t>
            </a:r>
            <a:r>
              <a:rPr lang="en-US" altLang="ja-JP" baseline="30000" dirty="0">
                <a:sym typeface="Wingdings" panose="05000000000000000000" pitchFamily="2" charset="2"/>
              </a:rPr>
              <a:t>7</a:t>
            </a:r>
            <a:r>
              <a:rPr lang="en-US" altLang="ja-JP" dirty="0">
                <a:sym typeface="Wingdings" panose="05000000000000000000" pitchFamily="2" charset="2"/>
              </a:rPr>
              <a:t>Li + 2.31MeV</a:t>
            </a:r>
          </a:p>
          <a:p>
            <a:pPr marL="342900" indent="-342900">
              <a:buFont typeface="+mj-ea"/>
              <a:buAutoNum type="circleNumDbPlain"/>
            </a:pPr>
            <a:r>
              <a:rPr kumimoji="1" lang="en-US" altLang="ja-JP" dirty="0">
                <a:sym typeface="Wingdings" panose="05000000000000000000" pitchFamily="2" charset="2"/>
              </a:rPr>
              <a:t>n + </a:t>
            </a:r>
            <a:r>
              <a:rPr kumimoji="1" lang="en-US" altLang="ja-JP" baseline="30000" dirty="0">
                <a:sym typeface="Wingdings" panose="05000000000000000000" pitchFamily="2" charset="2"/>
              </a:rPr>
              <a:t>6</a:t>
            </a:r>
            <a:r>
              <a:rPr kumimoji="1" lang="en-US" altLang="ja-JP" dirty="0">
                <a:sym typeface="Wingdings" panose="05000000000000000000" pitchFamily="2" charset="2"/>
              </a:rPr>
              <a:t>Li  α + T + 4.78MeV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06223" y="1292919"/>
            <a:ext cx="297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Behind the attenuator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43D-4C3E-45E6-B7DF-FAC2E4869641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ED-2DF7-446C-BD68-74D391C31A71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938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837" y="2259966"/>
            <a:ext cx="5512980" cy="383622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Detected event in Boron or Lithium contained sample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334" y="2488321"/>
            <a:ext cx="3183205" cy="2707553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433730" y="1890634"/>
            <a:ext cx="3143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dirty="0"/>
              <a:t>n + </a:t>
            </a:r>
            <a:r>
              <a:rPr lang="en-US" altLang="ja-JP" baseline="30000" dirty="0"/>
              <a:t>10</a:t>
            </a:r>
            <a:r>
              <a:rPr lang="en-US" altLang="ja-JP" dirty="0"/>
              <a:t>B </a:t>
            </a:r>
            <a:r>
              <a:rPr lang="en-US" altLang="ja-JP" dirty="0">
                <a:sym typeface="Wingdings" panose="05000000000000000000" pitchFamily="2" charset="2"/>
              </a:rPr>
              <a:t> α + </a:t>
            </a:r>
            <a:r>
              <a:rPr lang="en-US" altLang="ja-JP" baseline="30000" dirty="0">
                <a:sym typeface="Wingdings" panose="05000000000000000000" pitchFamily="2" charset="2"/>
              </a:rPr>
              <a:t>7</a:t>
            </a:r>
            <a:r>
              <a:rPr lang="en-US" altLang="ja-JP" dirty="0">
                <a:sym typeface="Wingdings" panose="05000000000000000000" pitchFamily="2" charset="2"/>
              </a:rPr>
              <a:t>Li + 2.31MeV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88513" y="2904562"/>
            <a:ext cx="1389026" cy="376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>
                <a:solidFill>
                  <a:schemeClr val="bg1"/>
                </a:solidFill>
              </a:rPr>
              <a:t>7</a:t>
            </a:r>
            <a:r>
              <a:rPr kumimoji="1" lang="en-US" altLang="ja-JP" dirty="0">
                <a:solidFill>
                  <a:schemeClr val="bg1"/>
                </a:solidFill>
              </a:rPr>
              <a:t>Li (~2.5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42453" y="3520594"/>
            <a:ext cx="124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α (~4.8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34632" y="4351486"/>
            <a:ext cx="1669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Boron powder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046382" y="1812008"/>
            <a:ext cx="2911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② </a:t>
            </a:r>
            <a:r>
              <a:rPr lang="en-US" altLang="ja-JP" dirty="0"/>
              <a:t>n + </a:t>
            </a:r>
            <a:r>
              <a:rPr lang="en-US" altLang="ja-JP" baseline="30000" dirty="0"/>
              <a:t>6</a:t>
            </a:r>
            <a:r>
              <a:rPr lang="en-US" altLang="ja-JP" dirty="0"/>
              <a:t>Li </a:t>
            </a:r>
            <a:r>
              <a:rPr lang="en-US" altLang="ja-JP" dirty="0">
                <a:sym typeface="Wingdings" panose="05000000000000000000" pitchFamily="2" charset="2"/>
              </a:rPr>
              <a:t> α + T + 4.78MeV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582506" y="3180920"/>
            <a:ext cx="138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 (~41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70027" y="5625332"/>
            <a:ext cx="124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α (~</a:t>
            </a:r>
            <a:r>
              <a:rPr lang="en-US" altLang="ja-JP" dirty="0">
                <a:solidFill>
                  <a:schemeClr val="bg1"/>
                </a:solidFill>
              </a:rPr>
              <a:t>7.3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H="1" flipV="1">
            <a:off x="3188513" y="4053849"/>
            <a:ext cx="108867" cy="3306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/楕円 16"/>
          <p:cNvSpPr/>
          <p:nvPr/>
        </p:nvSpPr>
        <p:spPr>
          <a:xfrm>
            <a:off x="7068416" y="5177254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70027" y="4807922"/>
            <a:ext cx="87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Vertex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82E7-AC11-4B88-BB8A-700B12353112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ED-2DF7-446C-BD68-74D391C31A71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8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A73C3F-FD17-3368-65BF-255EB786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High-speed Readout and Image Processes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33F7C8-88B7-3C45-F7B5-F0B0F5C6D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2023/06/07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E0E9F25-C545-2348-DB3B-02FF202D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D3B1-FA83-4042-8B48-08F0452BF53A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7B2562A-4D70-FE72-2157-19626457BEF1}"/>
              </a:ext>
            </a:extLst>
          </p:cNvPr>
          <p:cNvSpPr txBox="1"/>
          <p:nvPr/>
        </p:nvSpPr>
        <p:spPr>
          <a:xfrm>
            <a:off x="656404" y="1227803"/>
            <a:ext cx="270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PTS system @ Toho Univ.</a:t>
            </a:r>
            <a:endParaRPr kumimoji="1" lang="ja-JP" altLang="en-US" dirty="0"/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012E205D-BAA2-29B3-F79B-4EFF06611618}"/>
              </a:ext>
            </a:extLst>
          </p:cNvPr>
          <p:cNvSpPr txBox="1">
            <a:spLocks/>
          </p:cNvSpPr>
          <p:nvPr/>
        </p:nvSpPr>
        <p:spPr>
          <a:xfrm>
            <a:off x="458069" y="387529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B681A1-D4B3-4CF8-BDBB-3B2E935A7DDF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9" name="Picture 2" descr="https://lh3.googleusercontent.com/PMjE7W2WOnqXX_uodbYFxk4W-PB5tCYglgwNHkOhpov2u29TZawlkf6CneXGbTY9-GQS4vsvUIJpWoXP_p2Q28cwgEwR2PNnHXpQXMHys10qEc4ajsrIFXTdfGpTm3oQVDsx1N7WwFrs6-_yCDd_oS5qXPvPLntO1Cx-yU8yQ61UOV8IkXM7E20vtrKl5JQj3_5nOU367y4QktuNkE-p3ZiSsyffzvaxeD6Y8571qZi4GrusvbFLFAsRbVXv_4ryoHhxDSfyXo6RzZi5q15hcw6ZMyd15KTv9eePFs1ZUcyvNKLH6MS2ngPqcmPNm6bEiJDdP9MUeVYi21mlwVgnDUMLQoz1NIrpud4_JztkcaRlslwVsosWN1e0oLRDAZ4ajT39QPB5V-gzhMV7WwlgRuR2cx-MHr20CU9VAQOzoVdtN9UaUYkhcFLZOuxvEoZDjmg0xnLfRcGrqUzSY03fJ2qifK7sJcwjRiuV8-AUznTmZo2yy6GtDCa-yfGYS-CXuSO5zZ4RVU9cxA5F6m50-FF-Fp9kz4glhZCMDgiV0Rm8Ht87yXznsayt383wBL6Jw6aiUSlOgSaEXsQCgM6Z0l0Ug4AjDZXYSdqciorb8iMxN94BStJn-aNsb1ln2juV1BWLIre6fEQg1sr7xpIx-XOUYFIFDVqMOnEKOx5zjmVkpL9jjSzpCoD3XbB4AslgfVBk_SAAxs4mv4WmEJxajmfysnccBFcG-BEbj6N7V4RfQhj5SWWbzF-Ei12MAQ=w633-h843-no?authuser=0">
            <a:extLst>
              <a:ext uri="{FF2B5EF4-FFF2-40B4-BE49-F238E27FC236}">
                <a16:creationId xmlns:a16="http://schemas.microsoft.com/office/drawing/2014/main" id="{0BA0D7F2-1684-781D-E248-348158D6D3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79"/>
          <a:stretch/>
        </p:blipFill>
        <p:spPr bwMode="auto">
          <a:xfrm>
            <a:off x="357818" y="1573069"/>
            <a:ext cx="3291842" cy="362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51BE88-E60C-8636-9586-2E52A8FB673C}"/>
              </a:ext>
            </a:extLst>
          </p:cNvPr>
          <p:cNvSpPr txBox="1"/>
          <p:nvPr/>
        </p:nvSpPr>
        <p:spPr>
          <a:xfrm>
            <a:off x="1798320" y="1635050"/>
            <a:ext cx="822960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Z-drive</a:t>
            </a:r>
            <a:endParaRPr kumimoji="1" lang="ja-JP" altLang="en-US" sz="16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95B8E7D-C573-E272-62C4-2135DB5DF089}"/>
              </a:ext>
            </a:extLst>
          </p:cNvPr>
          <p:cNvSpPr txBox="1"/>
          <p:nvPr/>
        </p:nvSpPr>
        <p:spPr>
          <a:xfrm>
            <a:off x="2597749" y="4379888"/>
            <a:ext cx="914400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XY-drive</a:t>
            </a:r>
            <a:endParaRPr kumimoji="1" lang="ja-JP" altLang="en-US" sz="16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BA88C83-943C-F9AE-74A8-0A9A8F361391}"/>
              </a:ext>
            </a:extLst>
          </p:cNvPr>
          <p:cNvSpPr txBox="1"/>
          <p:nvPr/>
        </p:nvSpPr>
        <p:spPr>
          <a:xfrm>
            <a:off x="68260" y="2637198"/>
            <a:ext cx="1527605" cy="58477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/>
              <a:t>Epi-illumination microscope</a:t>
            </a:r>
            <a:endParaRPr kumimoji="1" lang="ja-JP" altLang="en-US" b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674513F-7403-6E88-DDA2-19E52CDBE52C}"/>
              </a:ext>
            </a:extLst>
          </p:cNvPr>
          <p:cNvSpPr txBox="1"/>
          <p:nvPr/>
        </p:nvSpPr>
        <p:spPr>
          <a:xfrm>
            <a:off x="2346200" y="2664349"/>
            <a:ext cx="1188720" cy="58477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Light guide</a:t>
            </a:r>
          </a:p>
          <a:p>
            <a:pPr algn="ctr"/>
            <a:r>
              <a:rPr kumimoji="1" lang="en-US" altLang="ja-JP" sz="1600" b="1" dirty="0"/>
              <a:t>(Blue LED)</a:t>
            </a:r>
            <a:endParaRPr kumimoji="1" lang="ja-JP" altLang="en-US" sz="1600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B79D013-9378-F133-8D21-60A02EFFD517}"/>
              </a:ext>
            </a:extLst>
          </p:cNvPr>
          <p:cNvSpPr txBox="1"/>
          <p:nvPr/>
        </p:nvSpPr>
        <p:spPr>
          <a:xfrm>
            <a:off x="0" y="1627194"/>
            <a:ext cx="1197468" cy="58477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/>
              <a:t>High-speed Camera</a:t>
            </a:r>
            <a:endParaRPr kumimoji="1" lang="ja-JP" altLang="en-US" sz="1600" b="1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2BFB203-7897-0C46-7DFC-C0EDE6DD56F0}"/>
              </a:ext>
            </a:extLst>
          </p:cNvPr>
          <p:cNvSpPr txBox="1"/>
          <p:nvPr/>
        </p:nvSpPr>
        <p:spPr>
          <a:xfrm>
            <a:off x="748819" y="4151967"/>
            <a:ext cx="1463040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Objective lens</a:t>
            </a:r>
            <a:endParaRPr kumimoji="1" lang="ja-JP" altLang="en-US" sz="1600" b="1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71D0AAC-6851-9FD3-C2F0-870829372440}"/>
              </a:ext>
            </a:extLst>
          </p:cNvPr>
          <p:cNvSpPr txBox="1"/>
          <p:nvPr/>
        </p:nvSpPr>
        <p:spPr>
          <a:xfrm>
            <a:off x="989716" y="5345683"/>
            <a:ext cx="741241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ym typeface="Wingdings" panose="05000000000000000000" pitchFamily="2" charset="2"/>
              </a:rPr>
              <a:t>Achieving 0.5 kg/year/machine with 1 </a:t>
            </a:r>
            <a:r>
              <a:rPr lang="en-US" altLang="ja-JP" b="1" dirty="0" err="1">
                <a:sym typeface="Wingdings" panose="05000000000000000000" pitchFamily="2" charset="2"/>
              </a:rPr>
              <a:t>μm</a:t>
            </a:r>
            <a:r>
              <a:rPr lang="en-US" altLang="ja-JP" b="1" dirty="0">
                <a:sym typeface="Wingdings" panose="05000000000000000000" pitchFamily="2" charset="2"/>
              </a:rPr>
              <a:t> range cut</a:t>
            </a:r>
          </a:p>
          <a:p>
            <a:endParaRPr lang="en-US" altLang="ja-JP" b="1" dirty="0">
              <a:sym typeface="Wingdings" panose="05000000000000000000" pitchFamily="2" charset="2"/>
            </a:endParaRPr>
          </a:p>
          <a:p>
            <a:r>
              <a:rPr lang="en-US" altLang="ja-JP" b="1" dirty="0">
                <a:sym typeface="Wingdings" panose="05000000000000000000" pitchFamily="2" charset="2"/>
              </a:rPr>
              <a:t>Under constructing an upgraded PTS machine in Kanagawa Univ.</a:t>
            </a:r>
          </a:p>
          <a:p>
            <a:r>
              <a:rPr kumimoji="1" lang="en-US" altLang="ja-JP" b="1" dirty="0">
                <a:sym typeface="Wingdings" panose="05000000000000000000" pitchFamily="2" charset="2"/>
              </a:rPr>
              <a:t>  </a:t>
            </a:r>
            <a:r>
              <a:rPr kumimoji="1" lang="en-US" altLang="ja-JP" sz="2400" b="1" dirty="0">
                <a:sym typeface="Wingdings" panose="05000000000000000000" pitchFamily="2" charset="2"/>
              </a:rPr>
              <a:t>expected to be 1.5 kg/year/machine until Apr. 2024</a:t>
            </a:r>
            <a:endParaRPr kumimoji="1" lang="ja-JP" altLang="en-US" b="1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A68C367-870D-8722-C6D6-A58C32AE6003}"/>
              </a:ext>
            </a:extLst>
          </p:cNvPr>
          <p:cNvSpPr/>
          <p:nvPr/>
        </p:nvSpPr>
        <p:spPr>
          <a:xfrm>
            <a:off x="7239432" y="5502731"/>
            <a:ext cx="4309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u="sng" dirty="0"/>
              <a:t>T. </a:t>
            </a:r>
            <a:r>
              <a:rPr lang="en-US" altLang="ja-JP" sz="1600" u="sng" dirty="0" err="1"/>
              <a:t>Shiraishi</a:t>
            </a:r>
            <a:r>
              <a:rPr lang="en-US" altLang="ja-JP" sz="1600" u="sng" dirty="0"/>
              <a:t>, </a:t>
            </a:r>
            <a:r>
              <a:rPr lang="en-US" altLang="ja-JP" sz="1600" i="1" u="sng" dirty="0"/>
              <a:t>et al.</a:t>
            </a:r>
            <a:r>
              <a:rPr lang="en-US" altLang="ja-JP" sz="1600" u="sng" dirty="0"/>
              <a:t>, </a:t>
            </a:r>
            <a:r>
              <a:rPr lang="pt-BR" altLang="ja-JP" sz="1600" u="sng" dirty="0"/>
              <a:t>PTEP </a:t>
            </a:r>
            <a:r>
              <a:rPr lang="pt-BR" altLang="ja-JP" sz="1600" b="1" u="sng" dirty="0"/>
              <a:t>2021</a:t>
            </a:r>
            <a:r>
              <a:rPr lang="pt-BR" altLang="ja-JP" sz="1600" u="sng" dirty="0"/>
              <a:t> 4, 043H01 (2021)</a:t>
            </a:r>
            <a:endParaRPr lang="fr-FR" altLang="ja-JP" sz="1600" u="sng" dirty="0"/>
          </a:p>
          <a:p>
            <a:r>
              <a:rPr lang="fr-FR" altLang="ja-JP" sz="1600" u="sng" dirty="0"/>
              <a:t>T. Shiraishi, </a:t>
            </a:r>
            <a:r>
              <a:rPr lang="fr-FR" altLang="ja-JP" sz="1600" i="1" u="sng" dirty="0"/>
              <a:t>et al.</a:t>
            </a:r>
            <a:r>
              <a:rPr lang="fr-FR" altLang="ja-JP" sz="1600" u="sng" dirty="0"/>
              <a:t>, </a:t>
            </a:r>
            <a:r>
              <a:rPr lang="en-US" altLang="ja-JP" sz="1600" u="sng" dirty="0"/>
              <a:t>Phys. Rev. C </a:t>
            </a:r>
            <a:r>
              <a:rPr lang="en-US" altLang="ja-JP" sz="1600" b="1" u="sng" dirty="0"/>
              <a:t>107</a:t>
            </a:r>
            <a:r>
              <a:rPr lang="en-US" altLang="ja-JP" sz="1600" u="sng" dirty="0"/>
              <a:t>, 014608 (2023)</a:t>
            </a:r>
            <a:endParaRPr lang="ja-JP" altLang="en-US" sz="1600" u="sng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89F8F44-5F1F-33CF-645D-05D9A039B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8039" y="1481147"/>
            <a:ext cx="7902798" cy="362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4776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Detected event in Boron or Lithium contained sample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713517" y="1995488"/>
            <a:ext cx="3147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③ </a:t>
            </a:r>
            <a:r>
              <a:rPr lang="en-US" altLang="ja-JP" dirty="0"/>
              <a:t>n + </a:t>
            </a:r>
            <a:r>
              <a:rPr lang="en-US" altLang="ja-JP" baseline="30000" dirty="0"/>
              <a:t>14</a:t>
            </a:r>
            <a:r>
              <a:rPr lang="en-US" altLang="ja-JP" dirty="0"/>
              <a:t>N </a:t>
            </a:r>
            <a:r>
              <a:rPr lang="en-US" altLang="ja-JP" dirty="0">
                <a:sym typeface="Wingdings" panose="05000000000000000000" pitchFamily="2" charset="2"/>
              </a:rPr>
              <a:t> p + </a:t>
            </a:r>
            <a:r>
              <a:rPr lang="en-US" altLang="ja-JP" baseline="30000" dirty="0">
                <a:sym typeface="Wingdings" panose="05000000000000000000" pitchFamily="2" charset="2"/>
              </a:rPr>
              <a:t>14</a:t>
            </a:r>
            <a:r>
              <a:rPr lang="en-US" altLang="ja-JP" dirty="0">
                <a:sym typeface="Wingdings" panose="05000000000000000000" pitchFamily="2" charset="2"/>
              </a:rPr>
              <a:t>C + 0.62MeV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EDF4-22D0-4937-877B-CA9C4FA03FDA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75DED-2DF7-446C-BD68-74D391C31A71}" type="slidenum">
              <a:rPr kumimoji="1" lang="ja-JP" altLang="en-US" smtClean="0"/>
              <a:t>60</a:t>
            </a:fld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1" t="34567" r="34403" b="35943"/>
          <a:stretch/>
        </p:blipFill>
        <p:spPr>
          <a:xfrm>
            <a:off x="1713517" y="2620756"/>
            <a:ext cx="3089709" cy="2896603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3111454" y="4328319"/>
            <a:ext cx="124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p (~6.5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63928" y="3254809"/>
            <a:ext cx="453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There are too many events around 6.5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75267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097" y="2310064"/>
            <a:ext cx="8468842" cy="4086031"/>
          </a:xfrm>
          <a:prstGeom prst="rect">
            <a:avLst/>
          </a:prstGeom>
        </p:spPr>
      </p:pic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382395" y="760608"/>
          <a:ext cx="707718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7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6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82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6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Atom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Mass fraction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/>
                        <a:t>Mol</a:t>
                      </a:r>
                      <a:r>
                        <a:rPr kumimoji="1" lang="en-US" altLang="ja-JP" dirty="0"/>
                        <a:t> / Ag </a:t>
                      </a:r>
                      <a:r>
                        <a:rPr kumimoji="1" lang="en-US" altLang="ja-JP" dirty="0" err="1"/>
                        <a:t>mol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l-GR" altLang="ja-JP" dirty="0"/>
                        <a:t>σ</a:t>
                      </a:r>
                      <a:r>
                        <a:rPr kumimoji="1" lang="en-US" altLang="ja-JP" dirty="0"/>
                        <a:t> @ 1eV 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3.74%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30000" dirty="0"/>
                        <a:t>14</a:t>
                      </a:r>
                      <a:r>
                        <a:rPr kumimoji="1" lang="en-US" altLang="ja-JP" dirty="0"/>
                        <a:t>N</a:t>
                      </a:r>
                      <a:r>
                        <a:rPr kumimoji="1" lang="en-US" altLang="ja-JP" baseline="0" dirty="0"/>
                        <a:t> 99.6%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0.3 barn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0.042%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30000" dirty="0"/>
                        <a:t>10</a:t>
                      </a:r>
                      <a:r>
                        <a:rPr kumimoji="1" lang="en-US" altLang="ja-JP" dirty="0"/>
                        <a:t>B 20%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620 barn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470255" y="2287957"/>
            <a:ext cx="338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Simulation in B contained NIT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95" y="2472623"/>
            <a:ext cx="3082521" cy="344769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13070" y="2657289"/>
            <a:ext cx="163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/>
              <a:t>Polyetheren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29532" y="3184818"/>
            <a:ext cx="1784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 contained NIT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7670532" y="963426"/>
                <a:ext cx="4013147" cy="762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/>
                  <a:t>Expectation of event rate:</a:t>
                </a:r>
                <a:endParaRPr kumimoji="1" lang="en-US" altLang="ja-JP" dirty="0"/>
              </a:p>
              <a:p>
                <a:r>
                  <a:rPr kumimoji="1" lang="en-US" altLang="ja-JP" dirty="0"/>
                  <a:t>event(N/B) </a:t>
                </a:r>
                <a14:m>
                  <m:oMath xmlns:m="http://schemas.openxmlformats.org/officeDocument/2006/math">
                    <m:r>
                      <a:rPr kumimoji="1" lang="en-US" altLang="ja-JP" b="0" i="0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0.694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0.01</m:t>
                        </m:r>
                      </m:den>
                    </m:f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0.996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0.2</m:t>
                        </m:r>
                      </m:den>
                    </m:f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0.3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620</m:t>
                        </m:r>
                      </m:den>
                    </m:f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=0.17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532" y="963426"/>
                <a:ext cx="4013147" cy="762773"/>
              </a:xfrm>
              <a:prstGeom prst="rect">
                <a:avLst/>
              </a:prstGeom>
              <a:blipFill rotWithShape="0">
                <a:blip r:embed="rId4"/>
                <a:stretch>
                  <a:fillRect l="-1214" t="-4000" b="-48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D8B1-1865-48B0-9BA3-26123B94E604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61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8608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C0D0D9-FE17-E6DE-FF7B-13075A081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Calibration of α</a:t>
            </a:r>
            <a:r>
              <a:rPr lang="en-US" altLang="ja-JP" dirty="0"/>
              <a:t>-ray detection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57B639-F1D6-700A-E94A-C3D196117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7619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Radon Daughter Contamination</a:t>
            </a:r>
            <a:br>
              <a:rPr kumimoji="1" lang="en-US" altLang="ja-JP"/>
            </a:br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049344"/>
              </p:ext>
            </p:extLst>
          </p:nvPr>
        </p:nvGraphicFramePr>
        <p:xfrm>
          <a:off x="1246693" y="1224705"/>
          <a:ext cx="9698614" cy="5434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7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2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4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0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Sample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Condition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Analyzed</a:t>
                      </a:r>
                      <a:r>
                        <a:rPr kumimoji="1" lang="en-US" altLang="ja-JP" sz="1600" baseline="0"/>
                        <a:t> mass</a:t>
                      </a:r>
                    </a:p>
                    <a:p>
                      <a:pPr algn="ctr"/>
                      <a:r>
                        <a:rPr kumimoji="1" lang="en-US" altLang="ja-JP" sz="1600" baseline="0"/>
                        <a:t>(g)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# of internal event (/g)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#</a:t>
                      </a:r>
                      <a:r>
                        <a:rPr kumimoji="1" lang="en-US" altLang="ja-JP" sz="1600" baseline="0"/>
                        <a:t> of top </a:t>
                      </a:r>
                      <a:r>
                        <a:rPr kumimoji="1" lang="en-US" altLang="ja-JP" sz="1600">
                          <a:latin typeface="Symbol" panose="05050102010706020507" pitchFamily="18" charset="2"/>
                        </a:rPr>
                        <a:t>a</a:t>
                      </a:r>
                    </a:p>
                    <a:p>
                      <a:pPr algn="ctr"/>
                      <a:r>
                        <a:rPr kumimoji="1" lang="en-US" altLang="ja-JP" sz="1600" baseline="0"/>
                        <a:t>(/cm</a:t>
                      </a:r>
                      <a:r>
                        <a:rPr kumimoji="1" lang="en-US" altLang="ja-JP" sz="1600" baseline="30000"/>
                        <a:t>2</a:t>
                      </a:r>
                      <a:r>
                        <a:rPr kumimoji="1" lang="en-US" altLang="ja-JP" sz="1600" baseline="0"/>
                        <a:t>) 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Run16 ID1 Aside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Dry in Rn free room</a:t>
                      </a:r>
                    </a:p>
                    <a:p>
                      <a:pPr algn="ctr"/>
                      <a:r>
                        <a:rPr kumimoji="1" lang="en-US" altLang="ja-JP" sz="1600"/>
                        <a:t>(shielded)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0.24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4 +- 4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0.9 +- 0.2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Run16 ID1 </a:t>
                      </a:r>
                      <a:r>
                        <a:rPr kumimoji="1" lang="en-US" altLang="ja-JP" sz="1600" err="1"/>
                        <a:t>Bside</a:t>
                      </a:r>
                      <a:endParaRPr kumimoji="1" lang="en-US" altLang="ja-JP" sz="16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0.47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4.3 +- 3.0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1.1 +- 0.2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Run16 ID2 Aside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Dry in Rn free room</a:t>
                      </a:r>
                    </a:p>
                    <a:p>
                      <a:pPr algn="ctr"/>
                      <a:r>
                        <a:rPr kumimoji="1" lang="en-US" altLang="ja-JP" sz="1600"/>
                        <a:t>(no-shielded)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0.50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8.0 +- 4.0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/>
                        <a:t>0.3 +- 0.1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Run16 ID2 </a:t>
                      </a:r>
                      <a:r>
                        <a:rPr kumimoji="1" lang="en-US" altLang="ja-JP" sz="1600" err="1"/>
                        <a:t>Bside</a:t>
                      </a:r>
                      <a:endParaRPr kumimoji="1" lang="en-US" altLang="ja-JP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Run15 ID3 Aside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Dry in Rn free room</a:t>
                      </a:r>
                    </a:p>
                    <a:p>
                      <a:pPr algn="ctr"/>
                      <a:r>
                        <a:rPr kumimoji="1" lang="en-US" altLang="ja-JP" sz="1600"/>
                        <a:t>+</a:t>
                      </a:r>
                      <a:endParaRPr kumimoji="1" lang="en-US" altLang="ja-JP" sz="1600" baseline="0"/>
                    </a:p>
                    <a:p>
                      <a:pPr algn="ctr"/>
                      <a:r>
                        <a:rPr kumimoji="1" lang="en-US" altLang="ja-JP" sz="1600" baseline="0"/>
                        <a:t>Hall F (35min)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0.27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4</a:t>
                      </a:r>
                      <a:r>
                        <a:rPr kumimoji="1" lang="en-US" altLang="ja-JP" sz="1600" baseline="0"/>
                        <a:t> +- 4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0.48</a:t>
                      </a:r>
                      <a:r>
                        <a:rPr kumimoji="1" lang="en-US" altLang="ja-JP" sz="1600" baseline="0"/>
                        <a:t> +- 0.14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Run15 ID3 </a:t>
                      </a:r>
                      <a:r>
                        <a:rPr kumimoji="1" lang="en-US" altLang="ja-JP" sz="1600" err="1"/>
                        <a:t>Bside</a:t>
                      </a:r>
                      <a:endParaRPr kumimoji="1" lang="en-US" altLang="ja-JP" sz="16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0.38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3 +- 3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1.1 +- 0.2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90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Run15 ID5 Aside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Dry with buffer box in Rn free room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0.58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43</a:t>
                      </a:r>
                      <a:r>
                        <a:rPr kumimoji="1" lang="en-US" altLang="ja-JP" sz="1600" baseline="0"/>
                        <a:t> +- 9</a:t>
                      </a:r>
                    </a:p>
                    <a:p>
                      <a:pPr algn="ctr"/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0.40 +- 0.09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Run13 ID11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N2 purged dry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0.16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&lt; 14 (90% C.L.)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0.1 +- 0.1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Run13 ID8</a:t>
                      </a: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Normal dry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0.08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650 +- 90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50 +- 3</a:t>
                      </a:r>
                      <a:endParaRPr kumimoji="1" lang="ja-JP" altLang="en-US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Run7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Normal dry in Shield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0.44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220 +- 20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11.0 +- 0.5</a:t>
                      </a:r>
                      <a:endParaRPr kumimoji="1" lang="ja-JP" altLang="en-US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76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n-Run1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Dry</a:t>
                      </a:r>
                      <a:r>
                        <a:rPr kumimoji="1" lang="en-US" altLang="ja-JP" sz="1600" baseline="0"/>
                        <a:t> outside chamber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0.65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2200 +- 60</a:t>
                      </a:r>
                      <a:endParaRPr kumimoji="1" lang="ja-JP" alt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/>
                        <a:t>280 +- 6</a:t>
                      </a:r>
                      <a:endParaRPr kumimoji="1" lang="ja-JP" altLang="en-US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7378904" y="4610320"/>
            <a:ext cx="2027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(Almost thin tracks)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5229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Calibration of alpha-ray Energy (</a:t>
            </a:r>
            <a:r>
              <a:rPr kumimoji="1" lang="en-US" altLang="ja-JP" dirty="0" err="1"/>
              <a:t>E</a:t>
            </a:r>
            <a:r>
              <a:rPr kumimoji="1" lang="en-US" altLang="ja-JP" baseline="-25000" dirty="0" err="1">
                <a:latin typeface="Symbol" panose="05050102010706020507" pitchFamily="18" charset="2"/>
              </a:rPr>
              <a:t>a</a:t>
            </a:r>
            <a:r>
              <a:rPr kumimoji="1" lang="en-US" altLang="ja-JP" dirty="0"/>
              <a:t>) by </a:t>
            </a:r>
            <a:r>
              <a:rPr kumimoji="1" lang="en-US" altLang="ja-JP" dirty="0" err="1"/>
              <a:t>Th</a:t>
            </a:r>
            <a:r>
              <a:rPr kumimoji="1" lang="en-US" altLang="ja-JP" dirty="0"/>
              <a:t> star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1026" name="Picture 2" descr="トリウム（&amp;lt;sup&amp;gt;&amp;lt;small&amp;gt;238&amp;lt;/small&amp;gt;&amp;lt;/sup&amp;gt;Th）壊変系列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27"/>
          <a:stretch/>
        </p:blipFill>
        <p:spPr bwMode="auto">
          <a:xfrm>
            <a:off x="998271" y="1407392"/>
            <a:ext cx="3742730" cy="472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83403" y="1319465"/>
            <a:ext cx="218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aseline="30000" dirty="0">
                <a:solidFill>
                  <a:srgbClr val="00B050"/>
                </a:solidFill>
              </a:rPr>
              <a:t>228</a:t>
            </a:r>
            <a:r>
              <a:rPr lang="en-US" altLang="ja-JP" dirty="0">
                <a:solidFill>
                  <a:srgbClr val="00B050"/>
                </a:solidFill>
              </a:rPr>
              <a:t>Th (6±1) </a:t>
            </a:r>
            <a:r>
              <a:rPr kumimoji="1" lang="en-US" altLang="ja-JP" dirty="0" err="1">
                <a:solidFill>
                  <a:srgbClr val="00B050"/>
                </a:solidFill>
              </a:rPr>
              <a:t>mBq</a:t>
            </a:r>
            <a:r>
              <a:rPr kumimoji="1" lang="en-US" altLang="ja-JP" dirty="0">
                <a:solidFill>
                  <a:srgbClr val="00B050"/>
                </a:solidFill>
              </a:rPr>
              <a:t>/kg</a:t>
            </a:r>
          </a:p>
          <a:p>
            <a:pPr algn="ctr"/>
            <a:r>
              <a:rPr kumimoji="1" lang="en-US" altLang="ja-JP" dirty="0">
                <a:solidFill>
                  <a:srgbClr val="00B050"/>
                </a:solidFill>
              </a:rPr>
              <a:t>(Ge Detector)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505997" y="1391642"/>
            <a:ext cx="714457" cy="65766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37126" y="1797234"/>
            <a:ext cx="55277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err="1"/>
              <a:t>Th</a:t>
            </a:r>
            <a:r>
              <a:rPr lang="en-US" altLang="ja-JP" dirty="0"/>
              <a:t> star event is useful for calibration of run condition, such as brightness or E-R relation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It should be accumulated during run, and 5 prong event can be identified as </a:t>
            </a:r>
            <a:r>
              <a:rPr lang="en-US" altLang="ja-JP" baseline="30000" dirty="0"/>
              <a:t>228</a:t>
            </a:r>
            <a:r>
              <a:rPr lang="en-US" altLang="ja-JP" dirty="0"/>
              <a:t>Th to </a:t>
            </a:r>
            <a:r>
              <a:rPr lang="en-US" altLang="ja-JP" baseline="30000" dirty="0"/>
              <a:t>208</a:t>
            </a:r>
            <a:r>
              <a:rPr lang="en-US" altLang="ja-JP" dirty="0"/>
              <a:t>Pb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5.423, 5.685, 6.288, 6.779, [8.785 or 6.051] MeV</a:t>
            </a:r>
          </a:p>
          <a:p>
            <a:endParaRPr lang="en-US" altLang="ja-JP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7" t="29407" r="19619" b="38630"/>
          <a:stretch/>
        </p:blipFill>
        <p:spPr>
          <a:xfrm>
            <a:off x="7503383" y="3878337"/>
            <a:ext cx="2430049" cy="2192055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8683282" y="3961327"/>
            <a:ext cx="995727" cy="37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kumimoji="1"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8821146" y="4324608"/>
            <a:ext cx="360000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角丸四角形 8"/>
          <p:cNvSpPr/>
          <p:nvPr/>
        </p:nvSpPr>
        <p:spPr>
          <a:xfrm>
            <a:off x="669287" y="1230086"/>
            <a:ext cx="4796253" cy="5491389"/>
          </a:xfrm>
          <a:prstGeom prst="roundRect">
            <a:avLst>
              <a:gd name="adj" fmla="val 1201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90792" y="980276"/>
            <a:ext cx="16986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Th</a:t>
            </a:r>
            <a:r>
              <a:rPr kumimoji="1" lang="en-US" altLang="ja-JP" dirty="0"/>
              <a:t> Decay Chain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2931734" y="1955162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931733" y="2926246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940737" y="3848676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710710" y="4798521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4062329" y="4795427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459382" y="5311166"/>
            <a:ext cx="460053" cy="28242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81860" y="3946435"/>
            <a:ext cx="92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~64%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291923" y="6080199"/>
            <a:ext cx="92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~36%</a:t>
            </a:r>
            <a:endParaRPr kumimoji="1" lang="ja-JP" alt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64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181145" y="1022311"/>
            <a:ext cx="2172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Suggested by Valeri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59382" y="1912971"/>
            <a:ext cx="2406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ym typeface="Wingdings" panose="05000000000000000000" pitchFamily="2" charset="2"/>
              </a:rPr>
              <a:t> 15 events/(g 28day)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98081" y="6379766"/>
            <a:ext cx="258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2002</a:t>
            </a:r>
            <a:r>
              <a:rPr lang="ja-JP" altLang="en-US" dirty="0"/>
              <a:t>年アイソトープ手帳</a:t>
            </a:r>
            <a:endParaRPr kumimoji="1" lang="ja-JP" altLang="en-US" dirty="0"/>
          </a:p>
        </p:txBody>
      </p:sp>
      <p:sp>
        <p:nvSpPr>
          <p:cNvPr id="23" name="日付プレースホルダー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F398-EC60-4516-BF6E-4C7A2395A317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4411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>
            <a:extLst>
              <a:ext uri="{FF2B5EF4-FFF2-40B4-BE49-F238E27FC236}">
                <a16:creationId xmlns:a16="http://schemas.microsoft.com/office/drawing/2014/main" id="{2D875860-953F-4219-9B63-16F784565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790" y="3502523"/>
            <a:ext cx="4404209" cy="316794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7DE23C5-2C4D-489B-B4C1-7A93530FC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82" y="1002336"/>
            <a:ext cx="7600950" cy="546735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297F2E4-E188-410C-93F6-35A5B76F0611}"/>
              </a:ext>
            </a:extLst>
          </p:cNvPr>
          <p:cNvSpPr txBox="1"/>
          <p:nvPr/>
        </p:nvSpPr>
        <p:spPr>
          <a:xfrm>
            <a:off x="2106878" y="2259402"/>
            <a:ext cx="246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>
                <a:solidFill>
                  <a:srgbClr val="074DFD"/>
                </a:solidFill>
              </a:rPr>
              <a:t>n-Run1 Sample 2 &amp; 3</a:t>
            </a:r>
            <a:endParaRPr kumimoji="1" lang="ja-JP" altLang="en-US">
              <a:solidFill>
                <a:srgbClr val="074DFD"/>
              </a:solidFill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18C9CE1E-30E8-4328-9893-9410937C3DE4}"/>
              </a:ext>
            </a:extLst>
          </p:cNvPr>
          <p:cNvCxnSpPr>
            <a:cxnSpLocks/>
          </p:cNvCxnSpPr>
          <p:nvPr/>
        </p:nvCxnSpPr>
        <p:spPr>
          <a:xfrm>
            <a:off x="3849737" y="2619223"/>
            <a:ext cx="416141" cy="286367"/>
          </a:xfrm>
          <a:prstGeom prst="straightConnector1">
            <a:avLst/>
          </a:prstGeom>
          <a:ln>
            <a:solidFill>
              <a:srgbClr val="074DF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C737D5-19FC-4EF4-98DF-6D0A9DDC2CE2}"/>
              </a:ext>
            </a:extLst>
          </p:cNvPr>
          <p:cNvSpPr txBox="1"/>
          <p:nvPr/>
        </p:nvSpPr>
        <p:spPr>
          <a:xfrm>
            <a:off x="7221890" y="3543844"/>
            <a:ext cx="622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228</a:t>
            </a:r>
            <a:r>
              <a:rPr kumimoji="1" lang="en-US" altLang="ja-JP" sz="1600" b="1">
                <a:solidFill>
                  <a:srgbClr val="E6AF00"/>
                </a:solidFill>
              </a:rPr>
              <a:t>Th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4C89F6-1AE7-452D-9680-0316726D86B0}"/>
              </a:ext>
            </a:extLst>
          </p:cNvPr>
          <p:cNvSpPr txBox="1"/>
          <p:nvPr/>
        </p:nvSpPr>
        <p:spPr>
          <a:xfrm>
            <a:off x="7209191" y="3335931"/>
            <a:ext cx="6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224</a:t>
            </a:r>
            <a:r>
              <a:rPr kumimoji="1" lang="en-US" altLang="ja-JP" sz="1600" b="1">
                <a:solidFill>
                  <a:srgbClr val="E6AF00"/>
                </a:solidFill>
              </a:rPr>
              <a:t>Ra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B5A275-B027-48B5-B8EF-CE5232950BB5}"/>
              </a:ext>
            </a:extLst>
          </p:cNvPr>
          <p:cNvSpPr txBox="1"/>
          <p:nvPr/>
        </p:nvSpPr>
        <p:spPr>
          <a:xfrm>
            <a:off x="7213504" y="3143169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212</a:t>
            </a:r>
            <a:r>
              <a:rPr kumimoji="1" lang="en-US" altLang="ja-JP" sz="1600" b="1">
                <a:solidFill>
                  <a:srgbClr val="E6AF00"/>
                </a:solidFill>
              </a:rPr>
              <a:t>Bi (36%)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latin typeface="Symbol" panose="05050102010706020507" pitchFamily="18" charset="2"/>
              </a:rPr>
              <a:t>a</a:t>
            </a:r>
            <a:r>
              <a:rPr lang="en-US" altLang="ja-JP"/>
              <a:t>-energy calibration with </a:t>
            </a:r>
            <a:r>
              <a:rPr lang="en-US" altLang="ja-JP" err="1"/>
              <a:t>Th</a:t>
            </a:r>
            <a:r>
              <a:rPr lang="en-US" altLang="ja-JP"/>
              <a:t> star</a:t>
            </a:r>
            <a:br>
              <a:rPr lang="en-US" altLang="ja-JP"/>
            </a:br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D2F642D-BD23-4FCD-A290-6D2519336D57}"/>
              </a:ext>
            </a:extLst>
          </p:cNvPr>
          <p:cNvCxnSpPr/>
          <p:nvPr/>
        </p:nvCxnSpPr>
        <p:spPr>
          <a:xfrm flipV="1">
            <a:off x="1030329" y="3172114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DB1BD5C-B5B3-4222-8DAA-248FDA4E0034}"/>
              </a:ext>
            </a:extLst>
          </p:cNvPr>
          <p:cNvCxnSpPr/>
          <p:nvPr/>
        </p:nvCxnSpPr>
        <p:spPr>
          <a:xfrm flipV="1">
            <a:off x="1039660" y="3266670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B7D58C3-B4F6-4F23-9E1D-7CFE3C2FAC17}"/>
              </a:ext>
            </a:extLst>
          </p:cNvPr>
          <p:cNvCxnSpPr/>
          <p:nvPr/>
        </p:nvCxnSpPr>
        <p:spPr>
          <a:xfrm flipV="1">
            <a:off x="1042664" y="3420930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D2B6899-6CC8-4CD0-873A-3CFE562981B2}"/>
              </a:ext>
            </a:extLst>
          </p:cNvPr>
          <p:cNvCxnSpPr/>
          <p:nvPr/>
        </p:nvCxnSpPr>
        <p:spPr>
          <a:xfrm flipV="1">
            <a:off x="1030329" y="2949731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A1CCC55-92D9-4289-B133-C6B5E247DE77}"/>
              </a:ext>
            </a:extLst>
          </p:cNvPr>
          <p:cNvSpPr txBox="1"/>
          <p:nvPr/>
        </p:nvSpPr>
        <p:spPr>
          <a:xfrm>
            <a:off x="7215489" y="2732406"/>
            <a:ext cx="6365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216</a:t>
            </a:r>
            <a:r>
              <a:rPr kumimoji="1" lang="en-US" altLang="ja-JP" sz="1600" b="1">
                <a:solidFill>
                  <a:srgbClr val="E6AF00"/>
                </a:solidFill>
              </a:rPr>
              <a:t>Po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F5002DD-87E3-4060-9F30-74F220F7EA60}"/>
              </a:ext>
            </a:extLst>
          </p:cNvPr>
          <p:cNvSpPr txBox="1"/>
          <p:nvPr/>
        </p:nvSpPr>
        <p:spPr>
          <a:xfrm>
            <a:off x="7192862" y="1916016"/>
            <a:ext cx="115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212</a:t>
            </a:r>
            <a:r>
              <a:rPr kumimoji="1" lang="en-US" altLang="ja-JP" sz="1600" b="1">
                <a:solidFill>
                  <a:srgbClr val="E6AF00"/>
                </a:solidFill>
              </a:rPr>
              <a:t>Po (64%)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AD2027EC-ADC0-4379-A6D2-D8AE673A0390}"/>
              </a:ext>
            </a:extLst>
          </p:cNvPr>
          <p:cNvCxnSpPr/>
          <p:nvPr/>
        </p:nvCxnSpPr>
        <p:spPr>
          <a:xfrm flipV="1">
            <a:off x="1029890" y="2070840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A09C0A9-9488-4E7B-9A42-973D1AA65346}"/>
              </a:ext>
            </a:extLst>
          </p:cNvPr>
          <p:cNvCxnSpPr/>
          <p:nvPr/>
        </p:nvCxnSpPr>
        <p:spPr>
          <a:xfrm flipV="1">
            <a:off x="1039660" y="3538402"/>
            <a:ext cx="6192000" cy="0"/>
          </a:xfrm>
          <a:prstGeom prst="line">
            <a:avLst/>
          </a:prstGeom>
          <a:ln w="6350">
            <a:solidFill>
              <a:srgbClr val="E6A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08B4D-A30A-4BE1-9639-80D2646D327E}"/>
              </a:ext>
            </a:extLst>
          </p:cNvPr>
          <p:cNvSpPr txBox="1"/>
          <p:nvPr/>
        </p:nvSpPr>
        <p:spPr>
          <a:xfrm>
            <a:off x="7214338" y="2955412"/>
            <a:ext cx="635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baseline="30000">
                <a:solidFill>
                  <a:srgbClr val="E6AF00"/>
                </a:solidFill>
              </a:rPr>
              <a:t>220</a:t>
            </a:r>
            <a:r>
              <a:rPr kumimoji="1" lang="en-US" altLang="ja-JP" sz="1600" b="1">
                <a:solidFill>
                  <a:srgbClr val="E6AF00"/>
                </a:solidFill>
              </a:rPr>
              <a:t>Rn</a:t>
            </a:r>
            <a:endParaRPr kumimoji="1" lang="ja-JP" altLang="en-US" sz="1600" b="1">
              <a:solidFill>
                <a:srgbClr val="E6AF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E0F4DCF-A436-46EF-8BB6-E6B8D5393FD2}"/>
              </a:ext>
            </a:extLst>
          </p:cNvPr>
          <p:cNvSpPr txBox="1"/>
          <p:nvPr/>
        </p:nvSpPr>
        <p:spPr>
          <a:xfrm>
            <a:off x="1952206" y="5179571"/>
            <a:ext cx="2075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/>
              <a:t>Geant4 Simulation</a:t>
            </a:r>
            <a:endParaRPr kumimoji="1" lang="ja-JP" altLang="en-US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33603E8-0525-4D52-997A-C19F0083133E}"/>
              </a:ext>
            </a:extLst>
          </p:cNvPr>
          <p:cNvCxnSpPr>
            <a:cxnSpLocks/>
          </p:cNvCxnSpPr>
          <p:nvPr/>
        </p:nvCxnSpPr>
        <p:spPr>
          <a:xfrm flipH="1" flipV="1">
            <a:off x="1690836" y="5106048"/>
            <a:ext cx="359907" cy="1470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7D3F3DF-BE19-4CDC-8069-932FB68C036D}"/>
                  </a:ext>
                </a:extLst>
              </p:cNvPr>
              <p:cNvSpPr txBox="1"/>
              <p:nvPr/>
            </p:nvSpPr>
            <p:spPr>
              <a:xfrm>
                <a:off x="2889671" y="4070601"/>
                <a:ext cx="4345554" cy="435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𝒇𝒊𝒕</m:t>
                          </m:r>
                        </m:sub>
                      </m:sSub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≈−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𝟏𝟏𝟏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𝟓𝟏𝟏</m:t>
                      </m:r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ja-JP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altLang="ja-JP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sub>
                          </m:sSub>
                        </m:e>
                      </m:rad>
                      <m:r>
                        <a:rPr kumimoji="1" lang="en-US" altLang="ja-JP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kumimoji="1" lang="en-US" altLang="ja-JP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𝐌𝐞𝐕</m:t>
                          </m:r>
                        </m:e>
                      </m:d>
                    </m:oMath>
                  </m:oMathPara>
                </a14:m>
                <a:endParaRPr kumimoji="1" lang="ja-JP" altLang="en-US" b="1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77D3F3DF-BE19-4CDC-8069-932FB68C0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9671" y="4070601"/>
                <a:ext cx="4345554" cy="435953"/>
              </a:xfrm>
              <a:prstGeom prst="rect">
                <a:avLst/>
              </a:prstGeom>
              <a:blipFill>
                <a:blip r:embed="rId4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53A0472-7FA7-40ED-83D9-E02AF53221A9}"/>
              </a:ext>
            </a:extLst>
          </p:cNvPr>
          <p:cNvSpPr txBox="1"/>
          <p:nvPr/>
        </p:nvSpPr>
        <p:spPr>
          <a:xfrm>
            <a:off x="9441429" y="4219767"/>
            <a:ext cx="25320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err="1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altLang="ja-JP" sz="2400" b="1" err="1">
                <a:sym typeface="Wingdings" panose="05000000000000000000" pitchFamily="2" charset="2"/>
              </a:rPr>
              <a:t>E</a:t>
            </a:r>
            <a:r>
              <a:rPr lang="en-US" altLang="ja-JP" sz="2400" b="1" baseline="-25000" err="1">
                <a:latin typeface="Symbol" panose="05050102010706020507" pitchFamily="18" charset="2"/>
                <a:sym typeface="Wingdings" panose="05000000000000000000" pitchFamily="2" charset="2"/>
              </a:rPr>
              <a:t>a,</a:t>
            </a:r>
            <a:r>
              <a:rPr lang="en-US" altLang="ja-JP" sz="2400" b="1" baseline="-25000" err="1">
                <a:sym typeface="Wingdings" panose="05000000000000000000" pitchFamily="2" charset="2"/>
              </a:rPr>
              <a:t>FWHM</a:t>
            </a:r>
            <a:r>
              <a:rPr lang="en-US" altLang="ja-JP" sz="2400" b="1" baseline="-25000">
                <a:sym typeface="Wingdings" panose="05000000000000000000" pitchFamily="2" charset="2"/>
              </a:rPr>
              <a:t> </a:t>
            </a:r>
            <a:r>
              <a:rPr lang="en-US" altLang="ja-JP" sz="2400" b="1">
                <a:sym typeface="Wingdings" panose="05000000000000000000" pitchFamily="2" charset="2"/>
              </a:rPr>
              <a:t>/ </a:t>
            </a:r>
            <a:r>
              <a:rPr lang="en-US" altLang="ja-JP" sz="2400" b="1" err="1">
                <a:sym typeface="Wingdings" panose="05000000000000000000" pitchFamily="2" charset="2"/>
              </a:rPr>
              <a:t>E</a:t>
            </a:r>
            <a:r>
              <a:rPr lang="en-US" altLang="ja-JP" sz="2400" b="1" baseline="-25000" err="1"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en-US" altLang="ja-JP" sz="2400" b="1">
                <a:sym typeface="Wingdings" panose="05000000000000000000" pitchFamily="2" charset="2"/>
              </a:rPr>
              <a:t> ~ 5%</a:t>
            </a:r>
            <a:endParaRPr kumimoji="1" lang="ja-JP" altLang="en-US" sz="2400" b="1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65</a:t>
            </a:fld>
            <a:endParaRPr kumimoji="1" lang="ja-JP" altLang="en-US"/>
          </a:p>
        </p:txBody>
      </p:sp>
      <p:sp>
        <p:nvSpPr>
          <p:cNvPr id="22" name="日付プレースホルダー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B52E-60EC-4D16-A6B4-FAABCE59A43E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71152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Concerning the excess in MeV region</a:t>
            </a:r>
            <a:br>
              <a:rPr lang="en-US" altLang="ja-JP" dirty="0"/>
            </a:br>
            <a:r>
              <a:rPr lang="en-US" altLang="ja-JP" dirty="0"/>
              <a:t>- Understanding for </a:t>
            </a:r>
            <a:r>
              <a:rPr lang="en-US" altLang="ja-JP" baseline="30000" dirty="0"/>
              <a:t>210</a:t>
            </a:r>
            <a:r>
              <a:rPr lang="en-US" altLang="ja-JP" dirty="0"/>
              <a:t>Po contamination -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3" name="Picture 8" descr="keiretu_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4"/>
          <a:stretch/>
        </p:blipFill>
        <p:spPr bwMode="auto">
          <a:xfrm>
            <a:off x="175766" y="2120107"/>
            <a:ext cx="2699165" cy="410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円/楕円 10"/>
          <p:cNvSpPr/>
          <p:nvPr/>
        </p:nvSpPr>
        <p:spPr>
          <a:xfrm>
            <a:off x="1120578" y="1975488"/>
            <a:ext cx="818584" cy="72032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2813391" y="1477697"/>
          <a:ext cx="6034807" cy="5167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2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7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00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Multiplicity of </a:t>
                      </a:r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a</a:t>
                      </a:r>
                      <a:r>
                        <a:rPr kumimoji="1" lang="en-US" altLang="ja-JP" dirty="0">
                          <a:latin typeface="+mn-lt"/>
                        </a:rPr>
                        <a:t> in 1event</a:t>
                      </a:r>
                      <a:endParaRPr kumimoji="1" lang="ja-JP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Expected number of event</a:t>
                      </a:r>
                    </a:p>
                    <a:p>
                      <a:pPr algn="ctr"/>
                      <a:r>
                        <a:rPr kumimoji="1" lang="en-US" altLang="ja-JP" dirty="0"/>
                        <a:t>(31day * 0.71g)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Number of event from Data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5 (</a:t>
                      </a:r>
                      <a:r>
                        <a:rPr kumimoji="1" lang="en-US" altLang="ja-JP" baseline="30000" dirty="0"/>
                        <a:t>228</a:t>
                      </a:r>
                      <a:r>
                        <a:rPr kumimoji="1" lang="en-US" altLang="ja-JP" dirty="0"/>
                        <a:t>Th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to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Pb via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30000" dirty="0"/>
                        <a:t>212</a:t>
                      </a:r>
                      <a:r>
                        <a:rPr kumimoji="1" lang="en-US" altLang="ja-JP" dirty="0"/>
                        <a:t>Po)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B050"/>
                          </a:solidFill>
                        </a:rPr>
                        <a:t>6.4 (Ge)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5 (</a:t>
                      </a:r>
                      <a:r>
                        <a:rPr kumimoji="1" lang="en-US" altLang="ja-JP" baseline="30000" dirty="0"/>
                        <a:t>228</a:t>
                      </a:r>
                      <a:r>
                        <a:rPr kumimoji="1" lang="en-US" altLang="ja-JP" dirty="0"/>
                        <a:t>Th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to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Pb via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baseline="0" dirty="0"/>
                        <a:t>Tl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B050"/>
                          </a:solidFill>
                        </a:rPr>
                        <a:t>3.6 (Ge)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/>
                        <a:t>4 (</a:t>
                      </a:r>
                      <a:r>
                        <a:rPr kumimoji="1" lang="en-US" altLang="ja-JP" baseline="30000" dirty="0"/>
                        <a:t>224</a:t>
                      </a:r>
                      <a:r>
                        <a:rPr kumimoji="1" lang="en-US" altLang="ja-JP" baseline="0" dirty="0"/>
                        <a:t>Ra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to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Pb via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30000" dirty="0"/>
                        <a:t>212</a:t>
                      </a:r>
                      <a:r>
                        <a:rPr kumimoji="1" lang="en-US" altLang="ja-JP" dirty="0"/>
                        <a:t>Po</a:t>
                      </a:r>
                      <a:r>
                        <a:rPr kumimoji="1" lang="en-US" altLang="ja-JP" baseline="0" dirty="0"/>
                        <a:t> or </a:t>
                      </a:r>
                      <a:r>
                        <a:rPr kumimoji="1" lang="en-US" altLang="ja-JP" baseline="30000" dirty="0"/>
                        <a:t>208</a:t>
                      </a:r>
                      <a:r>
                        <a:rPr kumimoji="1" lang="en-US" altLang="ja-JP" dirty="0"/>
                        <a:t>Tl)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B050"/>
                          </a:solidFill>
                        </a:rPr>
                        <a:t>~1 (Ge)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6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(</a:t>
                      </a:r>
                      <a:r>
                        <a:rPr kumimoji="1" lang="en-US" altLang="ja-JP" baseline="30000" dirty="0"/>
                        <a:t>226</a:t>
                      </a:r>
                      <a:r>
                        <a:rPr kumimoji="1" lang="en-US" altLang="ja-JP" dirty="0"/>
                        <a:t>Ra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to </a:t>
                      </a:r>
                      <a:r>
                        <a:rPr kumimoji="1" lang="en-US" altLang="ja-JP" baseline="30000" dirty="0"/>
                        <a:t>214</a:t>
                      </a:r>
                      <a:r>
                        <a:rPr kumimoji="1" lang="en-US" altLang="ja-JP" baseline="0" dirty="0"/>
                        <a:t>Bi)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1.5 (Ge)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0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(</a:t>
                      </a:r>
                      <a:r>
                        <a:rPr kumimoji="1" lang="en-US" altLang="ja-JP" baseline="30000" dirty="0"/>
                        <a:t>222</a:t>
                      </a:r>
                      <a:r>
                        <a:rPr kumimoji="1" lang="en-US" altLang="ja-JP" dirty="0"/>
                        <a:t>Rn to </a:t>
                      </a:r>
                      <a:r>
                        <a:rPr kumimoji="1" lang="en-US" altLang="ja-JP" baseline="30000" dirty="0"/>
                        <a:t>214</a:t>
                      </a:r>
                      <a:r>
                        <a:rPr kumimoji="1" lang="en-US" altLang="ja-JP" dirty="0"/>
                        <a:t>Bi)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~0.1 (Ge)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+</a:t>
                      </a:r>
                      <a:r>
                        <a:rPr kumimoji="1" lang="en-US" altLang="ja-JP" b="1" baseline="30000" dirty="0">
                          <a:solidFill>
                            <a:srgbClr val="FFC000"/>
                          </a:solidFill>
                        </a:rPr>
                        <a:t>222</a:t>
                      </a: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Rn</a:t>
                      </a:r>
                      <a:r>
                        <a:rPr kumimoji="1" lang="ja-JP" altLang="en-US" b="1" baseline="0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kumimoji="1" lang="en-US" altLang="ja-JP" b="1" baseline="0" dirty="0">
                          <a:solidFill>
                            <a:srgbClr val="FFC000"/>
                          </a:solidFill>
                        </a:rPr>
                        <a:t>contaminated</a:t>
                      </a:r>
                      <a:endParaRPr kumimoji="1" lang="ja-JP" altLang="en-US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8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(</a:t>
                      </a:r>
                      <a:r>
                        <a:rPr kumimoji="1" lang="en-US" altLang="ja-JP" baseline="30000" dirty="0"/>
                        <a:t>238</a:t>
                      </a:r>
                      <a:r>
                        <a:rPr kumimoji="1" lang="en-US" altLang="ja-JP" dirty="0"/>
                        <a:t>U, </a:t>
                      </a:r>
                      <a:r>
                        <a:rPr kumimoji="1" lang="en-US" altLang="ja-JP" baseline="30000" dirty="0"/>
                        <a:t>234</a:t>
                      </a:r>
                      <a:r>
                        <a:rPr kumimoji="1" lang="en-US" altLang="ja-JP" dirty="0"/>
                        <a:t>U, </a:t>
                      </a:r>
                      <a:r>
                        <a:rPr kumimoji="1" lang="en-US" altLang="ja-JP" baseline="30000" dirty="0"/>
                        <a:t>230</a:t>
                      </a:r>
                      <a:r>
                        <a:rPr kumimoji="1" lang="en-US" altLang="ja-JP" dirty="0"/>
                        <a:t>Th)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respectively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1.5 (Ge)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Respectively</a:t>
                      </a:r>
                    </a:p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kumimoji="1" lang="en-US" altLang="ja-JP" b="1" baseline="0" dirty="0">
                          <a:solidFill>
                            <a:srgbClr val="FF0000"/>
                          </a:solidFill>
                        </a:rPr>
                        <a:t> 3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90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baseline="0" dirty="0"/>
                        <a:t> </a:t>
                      </a:r>
                      <a:r>
                        <a:rPr kumimoji="1" lang="en-US" altLang="ja-JP" baseline="0" dirty="0"/>
                        <a:t>(</a:t>
                      </a:r>
                      <a:r>
                        <a:rPr kumimoji="1" lang="en-US" altLang="ja-JP" baseline="30000" dirty="0"/>
                        <a:t>210</a:t>
                      </a:r>
                      <a:r>
                        <a:rPr kumimoji="1" lang="en-US" altLang="ja-JP" dirty="0"/>
                        <a:t>Po)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</a:rPr>
                        <a:t>1.5 (Ge)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+</a:t>
                      </a:r>
                      <a:r>
                        <a:rPr kumimoji="1" lang="en-US" altLang="ja-JP" b="1" baseline="30000" dirty="0">
                          <a:solidFill>
                            <a:srgbClr val="FFC000"/>
                          </a:solidFill>
                        </a:rPr>
                        <a:t>222</a:t>
                      </a:r>
                      <a:r>
                        <a:rPr kumimoji="1" lang="en-US" altLang="ja-JP" b="1" dirty="0">
                          <a:solidFill>
                            <a:srgbClr val="FFC000"/>
                          </a:solidFill>
                        </a:rPr>
                        <a:t>Rn</a:t>
                      </a:r>
                      <a:r>
                        <a:rPr kumimoji="1" lang="ja-JP" altLang="en-US" b="1" baseline="0" dirty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kumimoji="1" lang="en-US" altLang="ja-JP" b="1" baseline="0" dirty="0">
                          <a:solidFill>
                            <a:srgbClr val="FFC000"/>
                          </a:solidFill>
                        </a:rPr>
                        <a:t>contaminated</a:t>
                      </a:r>
                      <a:endParaRPr kumimoji="1" lang="ja-JP" altLang="en-US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80?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3" name="Picture 6" descr="http://riverfieldkh.com/wp/wp-content/uploads/13a4026af200174be9e06cc72c1d61d91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"/>
          <a:stretch/>
        </p:blipFill>
        <p:spPr bwMode="auto">
          <a:xfrm>
            <a:off x="8933727" y="1975488"/>
            <a:ext cx="3256696" cy="466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円/楕円 17"/>
          <p:cNvSpPr/>
          <p:nvPr/>
        </p:nvSpPr>
        <p:spPr>
          <a:xfrm>
            <a:off x="9704952" y="3160112"/>
            <a:ext cx="745803" cy="70147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8777000" y="2814612"/>
            <a:ext cx="2295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aseline="30000" dirty="0">
                <a:solidFill>
                  <a:srgbClr val="0070C0"/>
                </a:solidFill>
              </a:rPr>
              <a:t>226</a:t>
            </a:r>
            <a:r>
              <a:rPr lang="en-US" altLang="ja-JP" dirty="0">
                <a:solidFill>
                  <a:srgbClr val="0070C0"/>
                </a:solidFill>
              </a:rPr>
              <a:t>Ra 0.8 </a:t>
            </a:r>
            <a:r>
              <a:rPr lang="en-US" altLang="ja-JP" dirty="0" err="1">
                <a:solidFill>
                  <a:srgbClr val="0070C0"/>
                </a:solidFill>
              </a:rPr>
              <a:t>mBq</a:t>
            </a:r>
            <a:r>
              <a:rPr lang="en-US" altLang="ja-JP" dirty="0">
                <a:solidFill>
                  <a:srgbClr val="0070C0"/>
                </a:solidFill>
              </a:rPr>
              <a:t>/kg (Ge) 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22" name="右中かっこ 21"/>
          <p:cNvSpPr/>
          <p:nvPr/>
        </p:nvSpPr>
        <p:spPr>
          <a:xfrm rot="10800000">
            <a:off x="2365929" y="2358189"/>
            <a:ext cx="564342" cy="1919704"/>
          </a:xfrm>
          <a:prstGeom prst="rightBrace">
            <a:avLst>
              <a:gd name="adj1" fmla="val 110136"/>
              <a:gd name="adj2" fmla="val 81789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90407" y="1395542"/>
            <a:ext cx="218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aseline="30000" dirty="0">
                <a:solidFill>
                  <a:srgbClr val="00B050"/>
                </a:solidFill>
              </a:rPr>
              <a:t>228</a:t>
            </a:r>
            <a:r>
              <a:rPr lang="en-US" altLang="ja-JP" dirty="0">
                <a:solidFill>
                  <a:srgbClr val="00B050"/>
                </a:solidFill>
              </a:rPr>
              <a:t>Th (6±1) </a:t>
            </a:r>
            <a:r>
              <a:rPr kumimoji="1" lang="en-US" altLang="ja-JP" dirty="0" err="1">
                <a:solidFill>
                  <a:srgbClr val="00B050"/>
                </a:solidFill>
              </a:rPr>
              <a:t>mBq</a:t>
            </a:r>
            <a:r>
              <a:rPr kumimoji="1" lang="en-US" altLang="ja-JP" dirty="0">
                <a:solidFill>
                  <a:srgbClr val="00B050"/>
                </a:solidFill>
              </a:rPr>
              <a:t>/kg</a:t>
            </a:r>
          </a:p>
          <a:p>
            <a:pPr algn="ctr"/>
            <a:r>
              <a:rPr kumimoji="1" lang="en-US" altLang="ja-JP" dirty="0">
                <a:solidFill>
                  <a:srgbClr val="00B050"/>
                </a:solidFill>
              </a:rPr>
              <a:t>(Ge Detector)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335630" y="3984702"/>
            <a:ext cx="1734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C000"/>
                </a:solidFill>
              </a:rPr>
              <a:t>Contaminated from air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9649612" y="3834202"/>
            <a:ext cx="837523" cy="6873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66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B591-F7B4-4E0D-8968-B36F312C3586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53025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9" t="8150"/>
          <a:stretch/>
        </p:blipFill>
        <p:spPr>
          <a:xfrm>
            <a:off x="74769" y="1731902"/>
            <a:ext cx="7231915" cy="483689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E</a:t>
            </a:r>
            <a:r>
              <a:rPr lang="en-US" altLang="ja-JP" dirty="0" err="1">
                <a:latin typeface="Symbol" panose="05050102010706020507" pitchFamily="18" charset="2"/>
              </a:rPr>
              <a:t>a</a:t>
            </a:r>
            <a:r>
              <a:rPr kumimoji="1" lang="en-US" altLang="ja-JP" dirty="0"/>
              <a:t> Spectrum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12" name="Picture 4" descr="ウラン（&lt;sup&gt;&lt;small&gt;238&lt;/small&gt;&lt;/sup&gt;Ｕ）壊変系列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89"/>
          <a:stretch/>
        </p:blipFill>
        <p:spPr bwMode="auto">
          <a:xfrm>
            <a:off x="7783272" y="640029"/>
            <a:ext cx="4044665" cy="530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918827" y="3406084"/>
            <a:ext cx="3223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baseline="30000" dirty="0"/>
              <a:t>210</a:t>
            </a:r>
            <a:r>
              <a:rPr kumimoji="1" lang="en-US" altLang="ja-JP" b="1" dirty="0"/>
              <a:t>Po peak </a:t>
            </a:r>
            <a:r>
              <a:rPr lang="en-US" altLang="ja-JP" b="1" dirty="0"/>
              <a:t>(5.304MeV) </a:t>
            </a:r>
            <a:r>
              <a:rPr kumimoji="1" lang="en-US" altLang="ja-JP" b="1" dirty="0"/>
              <a:t>have time dependence</a:t>
            </a:r>
            <a:endParaRPr lang="en-US" altLang="ja-JP" b="1" dirty="0"/>
          </a:p>
          <a:p>
            <a:r>
              <a:rPr kumimoji="1" lang="en-US" altLang="ja-JP" b="1" dirty="0">
                <a:sym typeface="Wingdings" panose="05000000000000000000" pitchFamily="2" charset="2"/>
              </a:rPr>
              <a:t> Accumulate during the Run</a:t>
            </a:r>
            <a:endParaRPr kumimoji="1" lang="en-US" altLang="ja-JP" b="1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2833521" y="4301994"/>
            <a:ext cx="242188" cy="3650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325417" y="1182857"/>
            <a:ext cx="2996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peak </a:t>
            </a:r>
            <a:r>
              <a:rPr lang="en-US" altLang="ja-JP" b="1" dirty="0"/>
              <a:t>(7.687MeV) ???</a:t>
            </a:r>
          </a:p>
          <a:p>
            <a:pPr algn="ctr"/>
            <a:r>
              <a:rPr lang="en-US" altLang="ja-JP" b="1" dirty="0">
                <a:sym typeface="Wingdings" panose="05000000000000000000" pitchFamily="2" charset="2"/>
              </a:rPr>
              <a:t> </a:t>
            </a:r>
            <a:r>
              <a:rPr lang="en-US" altLang="ja-JP" b="1" baseline="30000" dirty="0">
                <a:sym typeface="Wingdings" panose="05000000000000000000" pitchFamily="2" charset="2"/>
              </a:rPr>
              <a:t>214</a:t>
            </a:r>
            <a:r>
              <a:rPr lang="en-US" altLang="ja-JP" b="1" dirty="0">
                <a:sym typeface="Wingdings" panose="05000000000000000000" pitchFamily="2" charset="2"/>
              </a:rPr>
              <a:t>Po should be 3prong!</a:t>
            </a:r>
            <a:endParaRPr lang="en-US" altLang="ja-JP" b="1" dirty="0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4540279" y="1751419"/>
            <a:ext cx="402784" cy="5839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/>
        </p:nvSpPr>
        <p:spPr>
          <a:xfrm>
            <a:off x="11008977" y="3817971"/>
            <a:ext cx="700963" cy="6509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10017704" y="3813817"/>
            <a:ext cx="700963" cy="65090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9847651" y="2647165"/>
            <a:ext cx="1980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Can this seem as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internal 1prong???</a:t>
            </a:r>
          </a:p>
        </p:txBody>
      </p:sp>
      <p:cxnSp>
        <p:nvCxnSpPr>
          <p:cNvPr id="26" name="直線矢印コネクタ 25"/>
          <p:cNvCxnSpPr/>
          <p:nvPr/>
        </p:nvCxnSpPr>
        <p:spPr>
          <a:xfrm flipH="1">
            <a:off x="10368185" y="3313709"/>
            <a:ext cx="113144" cy="5001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8959818" y="194023"/>
            <a:ext cx="214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U decay chain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676B-AD6C-48B6-B8E7-CB6C034A7FDD}" type="slidenum">
              <a:rPr kumimoji="1" lang="ja-JP" altLang="en-US" smtClean="0"/>
              <a:t>67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41671" y="2517414"/>
            <a:ext cx="3110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b="1" dirty="0"/>
              <a:t>No time dependence excess</a:t>
            </a:r>
          </a:p>
          <a:p>
            <a:r>
              <a:rPr kumimoji="1" lang="en-US" altLang="ja-JP" b="1" dirty="0">
                <a:sym typeface="Wingdings" panose="05000000000000000000" pitchFamily="2" charset="2"/>
              </a:rPr>
              <a:t> Short life time alpha decay?</a:t>
            </a:r>
            <a:endParaRPr kumimoji="1" lang="ja-JP" altLang="en-US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149995" y="5987018"/>
            <a:ext cx="258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2002</a:t>
            </a:r>
            <a:r>
              <a:rPr lang="ja-JP" altLang="en-US" dirty="0"/>
              <a:t>年アイソトープ手帳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94B95-4442-48F7-BC82-0B9F8BB2873A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4755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011" y="399541"/>
            <a:ext cx="4298837" cy="632435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41"/>
          <a:stretch/>
        </p:blipFill>
        <p:spPr>
          <a:xfrm>
            <a:off x="259842" y="1202408"/>
            <a:ext cx="6816268" cy="4904642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>
            <a:off x="1058081" y="4086651"/>
            <a:ext cx="4716000" cy="0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595953" y="3837063"/>
            <a:ext cx="1443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err="1">
                <a:solidFill>
                  <a:srgbClr val="FF0000"/>
                </a:solidFill>
              </a:rPr>
              <a:t>Th</a:t>
            </a:r>
            <a:r>
              <a:rPr kumimoji="1" lang="en-US" altLang="ja-JP" sz="20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kumimoji="1" lang="en-US" altLang="ja-JP" sz="2000" b="1" dirty="0">
                <a:solidFill>
                  <a:srgbClr val="FF0000"/>
                </a:solidFill>
              </a:rPr>
              <a:t> level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14148" y="1940098"/>
            <a:ext cx="191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210</a:t>
            </a:r>
            <a:r>
              <a:rPr kumimoji="1" lang="en-US" altLang="ja-JP" b="1" dirty="0"/>
              <a:t>Po (dry, -20</a:t>
            </a:r>
            <a:r>
              <a:rPr kumimoji="1" lang="ja-JP" altLang="en-US" b="1" dirty="0"/>
              <a:t>℃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43492" y="2092498"/>
            <a:ext cx="175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(dry, 20</a:t>
            </a:r>
            <a:r>
              <a:rPr kumimoji="1" lang="ja-JP" altLang="en-US" b="1" dirty="0"/>
              <a:t>℃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2306876" y="2424794"/>
            <a:ext cx="263235" cy="166638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4163385" y="2461830"/>
            <a:ext cx="721405" cy="70014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4042051" y="6062116"/>
            <a:ext cx="196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(wet, 20</a:t>
            </a:r>
            <a:r>
              <a:rPr kumimoji="1" lang="ja-JP" altLang="en-US" b="1" dirty="0"/>
              <a:t>℃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4787323" y="5363088"/>
            <a:ext cx="1887" cy="6923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173447" y="1335508"/>
            <a:ext cx="3026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n-Run1 29day data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68486" y="6109989"/>
            <a:ext cx="2955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218</a:t>
            </a:r>
            <a:r>
              <a:rPr kumimoji="1" lang="en-US" altLang="ja-JP" b="1" dirty="0"/>
              <a:t>Po or </a:t>
            </a:r>
            <a:r>
              <a:rPr kumimoji="1" lang="en-US" altLang="ja-JP" b="1" baseline="30000" dirty="0"/>
              <a:t>222</a:t>
            </a:r>
            <a:r>
              <a:rPr kumimoji="1" lang="en-US" altLang="ja-JP" b="1" dirty="0"/>
              <a:t>Rn (wet)???</a:t>
            </a:r>
            <a:endParaRPr kumimoji="1" lang="ja-JP" altLang="en-US" b="1" dirty="0"/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3113522" y="5363088"/>
            <a:ext cx="412553" cy="6923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1058081" y="4386868"/>
            <a:ext cx="4462825" cy="1099532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 rot="1047477">
            <a:off x="5481469" y="4801264"/>
            <a:ext cx="1897198" cy="651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1035344" y="3015756"/>
            <a:ext cx="4485561" cy="1319545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 rot="20520608">
            <a:off x="5492796" y="2507168"/>
            <a:ext cx="1751982" cy="700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632117" y="385389"/>
            <a:ext cx="117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(dry)</a:t>
            </a:r>
            <a:endParaRPr kumimoji="1" lang="ja-JP" altLang="en-US" b="1" dirty="0"/>
          </a:p>
        </p:txBody>
      </p:sp>
      <p:cxnSp>
        <p:nvCxnSpPr>
          <p:cNvPr id="22" name="直線矢印コネクタ 21"/>
          <p:cNvCxnSpPr/>
          <p:nvPr/>
        </p:nvCxnSpPr>
        <p:spPr>
          <a:xfrm flipH="1">
            <a:off x="9797239" y="635915"/>
            <a:ext cx="1" cy="216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7893527" y="1827242"/>
            <a:ext cx="1332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210</a:t>
            </a:r>
            <a:r>
              <a:rPr kumimoji="1" lang="en-US" altLang="ja-JP" b="1" dirty="0"/>
              <a:t>Po (dry)</a:t>
            </a:r>
            <a:endParaRPr kumimoji="1" lang="ja-JP" altLang="en-US" b="1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8763226" y="2176220"/>
            <a:ext cx="228807" cy="25110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0077477" y="3700112"/>
            <a:ext cx="1735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(wet)</a:t>
            </a:r>
            <a:endParaRPr kumimoji="1" lang="ja-JP" altLang="en-US" b="1" dirty="0"/>
          </a:p>
        </p:txBody>
      </p:sp>
      <p:cxnSp>
        <p:nvCxnSpPr>
          <p:cNvPr id="30" name="直線矢印コネクタ 29"/>
          <p:cNvCxnSpPr/>
          <p:nvPr/>
        </p:nvCxnSpPr>
        <p:spPr>
          <a:xfrm flipH="1">
            <a:off x="10242599" y="3950638"/>
            <a:ext cx="1" cy="216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H="1">
            <a:off x="9653126" y="4637877"/>
            <a:ext cx="1" cy="216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7812586" y="4237173"/>
            <a:ext cx="232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baseline="30000" dirty="0"/>
              <a:t>218</a:t>
            </a:r>
            <a:r>
              <a:rPr lang="en-US" altLang="ja-JP" b="1" dirty="0"/>
              <a:t>Po or </a:t>
            </a:r>
            <a:r>
              <a:rPr lang="en-US" altLang="ja-JP" b="1" baseline="30000" dirty="0"/>
              <a:t>222</a:t>
            </a:r>
            <a:r>
              <a:rPr lang="en-US" altLang="ja-JP" b="1" dirty="0"/>
              <a:t>Rn</a:t>
            </a:r>
            <a:r>
              <a:rPr kumimoji="1" lang="en-US" altLang="ja-JP" b="1" dirty="0"/>
              <a:t> (wet)???</a:t>
            </a:r>
            <a:endParaRPr kumimoji="1" lang="ja-JP" altLang="en-US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68</a:t>
            </a:fld>
            <a:endParaRPr kumimoji="1" lang="ja-JP" altLang="en-US"/>
          </a:p>
        </p:txBody>
      </p:sp>
      <p:sp>
        <p:nvSpPr>
          <p:cNvPr id="23" name="日付プレースホルダー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E638-6511-487E-A5AC-DBEE93BC6927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862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41"/>
          <a:stretch/>
        </p:blipFill>
        <p:spPr>
          <a:xfrm>
            <a:off x="259842" y="1202408"/>
            <a:ext cx="6816268" cy="4904642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>
            <a:off x="1058081" y="4086651"/>
            <a:ext cx="4716000" cy="0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595953" y="3837063"/>
            <a:ext cx="1443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err="1">
                <a:solidFill>
                  <a:srgbClr val="FF0000"/>
                </a:solidFill>
              </a:rPr>
              <a:t>Th</a:t>
            </a:r>
            <a:r>
              <a:rPr kumimoji="1" lang="en-US" altLang="ja-JP" sz="20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kumimoji="1" lang="en-US" altLang="ja-JP" sz="2000" b="1" dirty="0">
                <a:solidFill>
                  <a:srgbClr val="FF0000"/>
                </a:solidFill>
              </a:rPr>
              <a:t> level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14148" y="1940098"/>
            <a:ext cx="191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210</a:t>
            </a:r>
            <a:r>
              <a:rPr kumimoji="1" lang="en-US" altLang="ja-JP" b="1" dirty="0"/>
              <a:t>Po (dry, -20</a:t>
            </a:r>
            <a:r>
              <a:rPr kumimoji="1" lang="ja-JP" altLang="en-US" b="1" dirty="0"/>
              <a:t>℃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43492" y="2092498"/>
            <a:ext cx="175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(dry, 20</a:t>
            </a:r>
            <a:r>
              <a:rPr kumimoji="1" lang="ja-JP" altLang="en-US" b="1" dirty="0"/>
              <a:t>℃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2306876" y="2424794"/>
            <a:ext cx="263235" cy="166638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4163385" y="2461830"/>
            <a:ext cx="721405" cy="70014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4042051" y="6062116"/>
            <a:ext cx="196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(wet, 20</a:t>
            </a:r>
            <a:r>
              <a:rPr kumimoji="1" lang="ja-JP" altLang="en-US" b="1" dirty="0"/>
              <a:t>℃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4787323" y="5363088"/>
            <a:ext cx="1887" cy="6923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121688" y="1335508"/>
            <a:ext cx="3026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LNGS Run2021 28day sample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68486" y="6109989"/>
            <a:ext cx="2955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218</a:t>
            </a:r>
            <a:r>
              <a:rPr kumimoji="1" lang="en-US" altLang="ja-JP" b="1" dirty="0"/>
              <a:t>Po or </a:t>
            </a:r>
            <a:r>
              <a:rPr kumimoji="1" lang="en-US" altLang="ja-JP" b="1" baseline="30000" dirty="0"/>
              <a:t>222</a:t>
            </a:r>
            <a:r>
              <a:rPr kumimoji="1" lang="en-US" altLang="ja-JP" b="1" dirty="0"/>
              <a:t>Rn (wet)???</a:t>
            </a:r>
            <a:endParaRPr kumimoji="1" lang="ja-JP" altLang="en-US" b="1" dirty="0"/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3113522" y="5363088"/>
            <a:ext cx="412553" cy="6923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1058081" y="4386868"/>
            <a:ext cx="4462825" cy="1099532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1035344" y="3015756"/>
            <a:ext cx="4485561" cy="1319545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283" y="3772706"/>
            <a:ext cx="4202183" cy="3006825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547" y="498757"/>
            <a:ext cx="4196444" cy="3002719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8623850" y="2667898"/>
            <a:ext cx="2071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/>
              <a:t>Brightness &gt; 1500</a:t>
            </a:r>
            <a:endParaRPr kumimoji="1" lang="ja-JP" altLang="en-US" b="1" u="sng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778748" y="6108647"/>
            <a:ext cx="1916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/>
              <a:t>Brightness &lt; 1500</a:t>
            </a:r>
            <a:endParaRPr kumimoji="1" lang="ja-JP" altLang="en-US" b="1" u="sng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798456" y="302674"/>
            <a:ext cx="117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210</a:t>
            </a:r>
            <a:r>
              <a:rPr kumimoji="1" lang="en-US" altLang="ja-JP" b="1" dirty="0"/>
              <a:t>Po (dry)</a:t>
            </a:r>
            <a:endParaRPr kumimoji="1" lang="ja-JP" altLang="en-US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073075" y="319514"/>
            <a:ext cx="117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(dry)</a:t>
            </a:r>
            <a:endParaRPr kumimoji="1" lang="ja-JP" altLang="en-US" b="1" dirty="0"/>
          </a:p>
        </p:txBody>
      </p:sp>
      <p:cxnSp>
        <p:nvCxnSpPr>
          <p:cNvPr id="38" name="直線矢印コネクタ 37"/>
          <p:cNvCxnSpPr/>
          <p:nvPr/>
        </p:nvCxnSpPr>
        <p:spPr>
          <a:xfrm flipH="1">
            <a:off x="8467989" y="617583"/>
            <a:ext cx="1" cy="144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H="1">
            <a:off x="9257699" y="617582"/>
            <a:ext cx="1" cy="144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9858273" y="3654729"/>
            <a:ext cx="1330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/>
              <a:t>214</a:t>
            </a:r>
            <a:r>
              <a:rPr kumimoji="1" lang="en-US" altLang="ja-JP" b="1" dirty="0"/>
              <a:t>Po (wet)</a:t>
            </a:r>
            <a:endParaRPr kumimoji="1" lang="ja-JP" altLang="en-US" b="1" dirty="0"/>
          </a:p>
        </p:txBody>
      </p:sp>
      <p:sp>
        <p:nvSpPr>
          <p:cNvPr id="18" name="右矢印 17"/>
          <p:cNvSpPr/>
          <p:nvPr/>
        </p:nvSpPr>
        <p:spPr>
          <a:xfrm rot="1047477">
            <a:off x="5481469" y="4801264"/>
            <a:ext cx="1897198" cy="651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矢印コネクタ 40"/>
          <p:cNvCxnSpPr/>
          <p:nvPr/>
        </p:nvCxnSpPr>
        <p:spPr>
          <a:xfrm flipH="1">
            <a:off x="10042897" y="3952797"/>
            <a:ext cx="1" cy="144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右矢印 19"/>
          <p:cNvSpPr/>
          <p:nvPr/>
        </p:nvSpPr>
        <p:spPr>
          <a:xfrm rot="20520608">
            <a:off x="5492796" y="2507168"/>
            <a:ext cx="1751982" cy="700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448563" y="3615726"/>
            <a:ext cx="232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baseline="30000" dirty="0"/>
              <a:t>218</a:t>
            </a:r>
            <a:r>
              <a:rPr lang="en-US" altLang="ja-JP" b="1" dirty="0"/>
              <a:t>Po or </a:t>
            </a:r>
            <a:r>
              <a:rPr lang="en-US" altLang="ja-JP" b="1" baseline="30000" dirty="0"/>
              <a:t>222</a:t>
            </a:r>
            <a:r>
              <a:rPr lang="en-US" altLang="ja-JP" b="1" dirty="0"/>
              <a:t>Rn</a:t>
            </a:r>
            <a:r>
              <a:rPr kumimoji="1" lang="en-US" altLang="ja-JP" b="1" dirty="0"/>
              <a:t> (wet)???</a:t>
            </a:r>
            <a:endParaRPr kumimoji="1" lang="ja-JP" altLang="en-US" b="1" dirty="0"/>
          </a:p>
        </p:txBody>
      </p:sp>
      <p:cxnSp>
        <p:nvCxnSpPr>
          <p:cNvPr id="43" name="直線矢印コネクタ 42"/>
          <p:cNvCxnSpPr/>
          <p:nvPr/>
        </p:nvCxnSpPr>
        <p:spPr>
          <a:xfrm flipH="1">
            <a:off x="9114640" y="3938940"/>
            <a:ext cx="1" cy="144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11046762" y="451129"/>
            <a:ext cx="119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Horizontal</a:t>
            </a:r>
            <a:endParaRPr kumimoji="1" lang="ja-JP" altLang="en-US" dirty="0"/>
          </a:p>
        </p:txBody>
      </p:sp>
      <p:sp>
        <p:nvSpPr>
          <p:cNvPr id="45" name="下矢印 44"/>
          <p:cNvSpPr/>
          <p:nvPr/>
        </p:nvSpPr>
        <p:spPr>
          <a:xfrm rot="5400000" flipH="1">
            <a:off x="11202216" y="693658"/>
            <a:ext cx="261994" cy="338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042548" y="3168512"/>
            <a:ext cx="1472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Vertical</a:t>
            </a:r>
            <a:endParaRPr kumimoji="1" lang="ja-JP" altLang="en-US" dirty="0"/>
          </a:p>
        </p:txBody>
      </p:sp>
      <p:sp>
        <p:nvSpPr>
          <p:cNvPr id="47" name="下矢印 46"/>
          <p:cNvSpPr/>
          <p:nvPr/>
        </p:nvSpPr>
        <p:spPr>
          <a:xfrm rot="5400000" flipH="1">
            <a:off x="11229956" y="2965550"/>
            <a:ext cx="261994" cy="338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69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11B4-A827-45E5-B191-46A028A289E4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47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1"/>
          <a:stretch/>
        </p:blipFill>
        <p:spPr>
          <a:xfrm>
            <a:off x="4566446" y="3305991"/>
            <a:ext cx="3427574" cy="316839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Convolutional Neural Network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843" y="3451793"/>
            <a:ext cx="4618415" cy="3136287"/>
          </a:xfrm>
          <a:prstGeom prst="rect">
            <a:avLst/>
          </a:prstGeom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C123089D-708A-4168-B3DE-8B87ECD2EB97}"/>
              </a:ext>
            </a:extLst>
          </p:cNvPr>
          <p:cNvCxnSpPr>
            <a:cxnSpLocks/>
          </p:cNvCxnSpPr>
          <p:nvPr/>
        </p:nvCxnSpPr>
        <p:spPr>
          <a:xfrm>
            <a:off x="6593338" y="3738965"/>
            <a:ext cx="0" cy="2628000"/>
          </a:xfrm>
          <a:prstGeom prst="line">
            <a:avLst/>
          </a:prstGeom>
          <a:ln w="635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矢印: 右 52">
            <a:extLst>
              <a:ext uri="{FF2B5EF4-FFF2-40B4-BE49-F238E27FC236}">
                <a16:creationId xmlns:a16="http://schemas.microsoft.com/office/drawing/2014/main" id="{457189E4-E4CE-4963-8401-7437E550322A}"/>
              </a:ext>
            </a:extLst>
          </p:cNvPr>
          <p:cNvSpPr/>
          <p:nvPr/>
        </p:nvSpPr>
        <p:spPr>
          <a:xfrm>
            <a:off x="6612589" y="4260458"/>
            <a:ext cx="1867130" cy="55759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89F9063-7BF1-406C-879E-EED0FD62A207}"/>
              </a:ext>
            </a:extLst>
          </p:cNvPr>
          <p:cNvSpPr txBox="1"/>
          <p:nvPr/>
        </p:nvSpPr>
        <p:spPr>
          <a:xfrm>
            <a:off x="8334074" y="3103273"/>
            <a:ext cx="3252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ea typeface="メイリオ" panose="020B0604030504040204" pitchFamily="50" charset="-128"/>
              </a:rPr>
              <a:t>CNN selection effect</a:t>
            </a:r>
          </a:p>
          <a:p>
            <a:pPr algn="ctr"/>
            <a:r>
              <a:rPr lang="en-US" altLang="ja-JP" dirty="0">
                <a:ea typeface="メイリオ" panose="020B0604030504040204" pitchFamily="50" charset="-128"/>
              </a:rPr>
              <a:t>(705 </a:t>
            </a:r>
            <a:r>
              <a:rPr lang="en-US" altLang="ja-JP" dirty="0" err="1">
                <a:ea typeface="メイリオ" panose="020B0604030504040204" pitchFamily="50" charset="-128"/>
              </a:rPr>
              <a:t>keV</a:t>
            </a:r>
            <a:r>
              <a:rPr lang="en-US" altLang="ja-JP" dirty="0">
                <a:ea typeface="メイリオ" panose="020B0604030504040204" pitchFamily="50" charset="-128"/>
              </a:rPr>
              <a:t> neutron sample)</a:t>
            </a:r>
          </a:p>
        </p:txBody>
      </p:sp>
      <p:pic>
        <p:nvPicPr>
          <p:cNvPr id="23" name="Picture 2" descr="http://4.bp.blogspot.com/-eAFL2rN9cm0/VRjBiJiecrI/AAAAAAAAN4E/2Q7LthaoLEY/s1600/lenet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4" r="774" b="14447"/>
          <a:stretch/>
        </p:blipFill>
        <p:spPr bwMode="auto">
          <a:xfrm>
            <a:off x="6593338" y="1380219"/>
            <a:ext cx="6044325" cy="173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1414826" y="1053440"/>
            <a:ext cx="184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Training Samples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972280A-ABD9-4988-A679-3B7F035C4F71}"/>
              </a:ext>
            </a:extLst>
          </p:cNvPr>
          <p:cNvSpPr txBox="1"/>
          <p:nvPr/>
        </p:nvSpPr>
        <p:spPr>
          <a:xfrm>
            <a:off x="9598939" y="4005562"/>
            <a:ext cx="202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Blue: All data</a:t>
            </a:r>
          </a:p>
          <a:p>
            <a:r>
              <a:rPr lang="en-US" altLang="ja-JP" sz="14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Red</a:t>
            </a:r>
            <a:r>
              <a:rPr lang="ja-JP" altLang="en-US" sz="14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4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CNN selected</a:t>
            </a: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" y="1432778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680" y="1480906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207" y="1529034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622" y="1565126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66" y="1614481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7" name="テキスト ボックス 16"/>
          <p:cNvSpPr txBox="1"/>
          <p:nvPr/>
        </p:nvSpPr>
        <p:spPr>
          <a:xfrm>
            <a:off x="158352" y="1416532"/>
            <a:ext cx="188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Proton or alpha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0" y="3131174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85" y="3191334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6" name="テキスト ボックス 25"/>
          <p:cNvSpPr txBox="1"/>
          <p:nvPr/>
        </p:nvSpPr>
        <p:spPr>
          <a:xfrm>
            <a:off x="138134" y="3137156"/>
            <a:ext cx="81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Dust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015" y="3243816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622" y="3303976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9" y="4890186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47" y="4946566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7" name="テキスト ボックス 26"/>
          <p:cNvSpPr txBox="1"/>
          <p:nvPr/>
        </p:nvSpPr>
        <p:spPr>
          <a:xfrm>
            <a:off x="153534" y="4870174"/>
            <a:ext cx="1398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Multi-prong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35658" y="4999099"/>
            <a:ext cx="1440000" cy="1440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89F9063-7BF1-406C-879E-EED0FD62A207}"/>
              </a:ext>
            </a:extLst>
          </p:cNvPr>
          <p:cNvSpPr txBox="1"/>
          <p:nvPr/>
        </p:nvSpPr>
        <p:spPr>
          <a:xfrm>
            <a:off x="5365868" y="3266573"/>
            <a:ext cx="208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ea typeface="メイリオ" panose="020B0604030504040204" pitchFamily="50" charset="-128"/>
              </a:rPr>
              <a:t>CNN cut efficiency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0470342" y="6306228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Rp</a:t>
            </a:r>
            <a:r>
              <a:rPr kumimoji="1" lang="en-US" altLang="ja-JP" dirty="0"/>
              <a:t> (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E8B8-AADC-4FAF-A4F7-7E805A742854}" type="datetime1">
              <a:rPr kumimoji="1" lang="ja-JP" altLang="en-US" smtClean="0"/>
              <a:t>2023/12/14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E3F8E5C-4202-5C0B-C261-F11EAE2A5914}"/>
              </a:ext>
            </a:extLst>
          </p:cNvPr>
          <p:cNvSpPr txBox="1"/>
          <p:nvPr/>
        </p:nvSpPr>
        <p:spPr>
          <a:xfrm>
            <a:off x="5831617" y="6474381"/>
            <a:ext cx="1865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Signal probability (%)</a:t>
            </a:r>
            <a:endParaRPr kumimoji="1" lang="ja-JP" altLang="en-US" sz="1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0E24620-A0F2-FEB7-3D73-D40D16B2E748}"/>
              </a:ext>
            </a:extLst>
          </p:cNvPr>
          <p:cNvSpPr txBox="1"/>
          <p:nvPr/>
        </p:nvSpPr>
        <p:spPr>
          <a:xfrm>
            <a:off x="5929692" y="1029066"/>
            <a:ext cx="2064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Input </a:t>
            </a:r>
            <a:r>
              <a:rPr lang="en-US" altLang="ja-JP" dirty="0"/>
              <a:t>i</a:t>
            </a:r>
            <a:r>
              <a:rPr kumimoji="1" lang="en-US" altLang="ja-JP" dirty="0"/>
              <a:t>mage size</a:t>
            </a:r>
          </a:p>
          <a:p>
            <a:pPr algn="ctr"/>
            <a:r>
              <a:rPr kumimoji="1" lang="en-US" altLang="ja-JP" dirty="0"/>
              <a:t>256 x 256 x 2</a:t>
            </a:r>
            <a:r>
              <a:rPr lang="en-US" altLang="ja-JP" dirty="0"/>
              <a:t>0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718F807-E548-2E9C-3088-07B75A602C06}"/>
              </a:ext>
            </a:extLst>
          </p:cNvPr>
          <p:cNvSpPr txBox="1"/>
          <p:nvPr/>
        </p:nvSpPr>
        <p:spPr>
          <a:xfrm>
            <a:off x="8185388" y="570794"/>
            <a:ext cx="3691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*</a:t>
            </a:r>
            <a:r>
              <a:rPr lang="en-US" altLang="ja-JP" dirty="0"/>
              <a:t>s</a:t>
            </a:r>
            <a:r>
              <a:rPr kumimoji="1" lang="en-US" altLang="ja-JP" dirty="0"/>
              <a:t>till using 2Dconv for 3D image </a:t>
            </a:r>
            <a:r>
              <a:rPr kumimoji="1" lang="en-US" altLang="ja-JP" dirty="0">
                <a:sym typeface="Wingdings" panose="05000000000000000000" pitchFamily="2" charset="2"/>
              </a:rPr>
              <a:t>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518089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2prong Anomaly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239485" y="1813833"/>
          <a:ext cx="7652656" cy="408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2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6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15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Multiplicity</a:t>
                      </a:r>
                      <a:endParaRPr kumimoji="1" lang="ja-JP" altLang="en-US" sz="2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kumimoji="1" lang="en-US" altLang="ja-JP" sz="2000" b="1" baseline="0" dirty="0">
                          <a:solidFill>
                            <a:schemeClr val="bg1"/>
                          </a:solidFill>
                        </a:rPr>
                        <a:t> of event from 2day sample </a:t>
                      </a:r>
                      <a:r>
                        <a:rPr kumimoji="1" lang="en-US" altLang="ja-JP" sz="2000" dirty="0"/>
                        <a:t>(/g)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bg1"/>
                          </a:solidFill>
                        </a:rPr>
                        <a:t>#</a:t>
                      </a:r>
                      <a:r>
                        <a:rPr kumimoji="1" lang="en-US" altLang="ja-JP" sz="2000" b="1" baseline="0" dirty="0">
                          <a:solidFill>
                            <a:schemeClr val="bg1"/>
                          </a:solidFill>
                        </a:rPr>
                        <a:t> of event from 28day sample </a:t>
                      </a:r>
                      <a:r>
                        <a:rPr kumimoji="1" lang="en-US" altLang="ja-JP" sz="2000" b="1" baseline="0" dirty="0">
                          <a:solidFill>
                            <a:schemeClr val="lt1"/>
                          </a:solidFill>
                        </a:rPr>
                        <a:t>(/g</a:t>
                      </a:r>
                      <a:r>
                        <a:rPr kumimoji="1" lang="en-US" altLang="ja-JP" sz="2000" dirty="0"/>
                        <a:t>)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15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1" lang="ja-JP" altLang="en-US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1" lang="en-US" altLang="ja-JP" sz="2000" baseline="30000" dirty="0">
                          <a:solidFill>
                            <a:schemeClr val="tx1"/>
                          </a:solidFill>
                        </a:rPr>
                        <a:t>222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Rn to </a:t>
                      </a:r>
                      <a:r>
                        <a:rPr kumimoji="1" lang="en-US" altLang="ja-JP" sz="2000" baseline="30000" dirty="0">
                          <a:solidFill>
                            <a:schemeClr val="tx1"/>
                          </a:solidFill>
                        </a:rPr>
                        <a:t>210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Pb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3 +-</a:t>
                      </a:r>
                      <a:r>
                        <a:rPr kumimoji="1" lang="en-US" altLang="ja-JP" sz="2000" b="1" baseline="0" dirty="0">
                          <a:solidFill>
                            <a:schemeClr val="tx1"/>
                          </a:solidFill>
                        </a:rPr>
                        <a:t> 3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kumimoji="1" lang="en-US" altLang="ja-JP" sz="2000" b="1" baseline="0" dirty="0">
                          <a:solidFill>
                            <a:schemeClr val="tx1"/>
                          </a:solidFill>
                        </a:rPr>
                        <a:t> +- 3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15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72</a:t>
                      </a:r>
                      <a:r>
                        <a:rPr kumimoji="1" lang="en-US" altLang="ja-JP" sz="2000" b="1" baseline="0" dirty="0">
                          <a:solidFill>
                            <a:srgbClr val="FF0000"/>
                          </a:solidFill>
                        </a:rPr>
                        <a:t> +- 14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83 +- 11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15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(&gt;30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m </a:t>
                      </a:r>
                      <a:r>
                        <a:rPr kumimoji="1" lang="en-US" altLang="ja-JP" sz="2000" baseline="30000" dirty="0">
                          <a:solidFill>
                            <a:schemeClr val="tx1"/>
                          </a:solidFill>
                        </a:rPr>
                        <a:t>214</a:t>
                      </a:r>
                      <a:r>
                        <a:rPr kumimoji="1" lang="en-US" altLang="ja-JP" sz="2000" baseline="0" dirty="0">
                          <a:solidFill>
                            <a:schemeClr val="tx1"/>
                          </a:solidFill>
                        </a:rPr>
                        <a:t>Po like</a:t>
                      </a: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1770 +- 70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2470 +-</a:t>
                      </a:r>
                      <a:r>
                        <a:rPr kumimoji="1" lang="en-US" altLang="ja-JP" sz="1800" b="1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8131628" y="2438469"/>
            <a:ext cx="37011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3prong is too few if we assume as contamination of </a:t>
            </a:r>
            <a:r>
              <a:rPr lang="en-US" altLang="ja-JP" sz="2000" baseline="30000" dirty="0"/>
              <a:t>222</a:t>
            </a:r>
            <a:r>
              <a:rPr lang="en-US" altLang="ja-JP" sz="2000" dirty="0"/>
              <a:t>Rn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2</a:t>
            </a:r>
            <a:r>
              <a:rPr kumimoji="1" lang="en-US" altLang="ja-JP" sz="2000" dirty="0"/>
              <a:t>prong/1prong ratio ~ 4%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2000" dirty="0"/>
              <a:t>2prong cannot be explained by </a:t>
            </a:r>
            <a:r>
              <a:rPr kumimoji="1" lang="en-US" altLang="ja-JP" sz="2000" baseline="30000" dirty="0"/>
              <a:t>222</a:t>
            </a:r>
            <a:r>
              <a:rPr kumimoji="1" lang="en-US" altLang="ja-JP" sz="2000" dirty="0"/>
              <a:t>Rn contamination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kumimoji="1" lang="en-US" altLang="ja-JP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2000" b="1" dirty="0"/>
              <a:t>Why 2prong detected such too many?</a:t>
            </a:r>
            <a:endParaRPr kumimoji="1" lang="ja-JP" altLang="en-US" sz="2000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FAFCA-F4EB-4F46-91F5-C95E58B2D136}" type="slidenum">
              <a:rPr kumimoji="1" lang="ja-JP" altLang="en-US" smtClean="0"/>
              <a:t>70</a:t>
            </a:fld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515-E9E7-4BE5-A7FE-687F714B5BCF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55360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8" t="3516" r="4009" b="50093"/>
          <a:stretch/>
        </p:blipFill>
        <p:spPr>
          <a:xfrm>
            <a:off x="185057" y="1375012"/>
            <a:ext cx="7326086" cy="531768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2prong</a:t>
            </a:r>
            <a:r>
              <a:rPr lang="ja-JP" altLang="en-US" dirty="0"/>
              <a:t> </a:t>
            </a:r>
            <a:r>
              <a:rPr lang="en-US" altLang="ja-JP" dirty="0"/>
              <a:t>Analysis</a:t>
            </a:r>
            <a:br>
              <a:rPr lang="en-US" altLang="ja-JP" dirty="0"/>
            </a:br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 flipV="1">
            <a:off x="4767944" y="3187135"/>
            <a:ext cx="0" cy="2808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V="1">
            <a:off x="1110342" y="3193004"/>
            <a:ext cx="3636000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746342" y="4463416"/>
            <a:ext cx="1458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 dirty="0"/>
              <a:t>218</a:t>
            </a:r>
            <a:r>
              <a:rPr kumimoji="1" lang="en-US" altLang="ja-JP" dirty="0"/>
              <a:t>Po</a:t>
            </a:r>
          </a:p>
          <a:p>
            <a:pPr algn="ctr"/>
            <a:r>
              <a:rPr kumimoji="1" lang="en-US" altLang="ja-JP" dirty="0"/>
              <a:t>(6.003MeV)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04642" y="2498219"/>
            <a:ext cx="1458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aseline="30000" dirty="0"/>
              <a:t>214</a:t>
            </a:r>
            <a:r>
              <a:rPr kumimoji="1" lang="en-US" altLang="ja-JP" dirty="0"/>
              <a:t>Po (7.687MeV)</a:t>
            </a:r>
            <a:endParaRPr kumimoji="1" lang="ja-JP" altLang="en-US" dirty="0"/>
          </a:p>
        </p:txBody>
      </p:sp>
      <p:sp>
        <p:nvSpPr>
          <p:cNvPr id="13" name="右矢印 12"/>
          <p:cNvSpPr/>
          <p:nvPr/>
        </p:nvSpPr>
        <p:spPr>
          <a:xfrm rot="19182970">
            <a:off x="3557060" y="1668790"/>
            <a:ext cx="1538021" cy="11584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Longer due to wet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588813" y="1690688"/>
            <a:ext cx="2782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Horizontal 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 wet like</a:t>
            </a:r>
            <a:endParaRPr lang="en-US" altLang="ja-JP" b="1" dirty="0">
              <a:solidFill>
                <a:srgbClr val="FF0000"/>
              </a:solidFill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lang="en-US" altLang="ja-JP" b="1" dirty="0">
                <a:solidFill>
                  <a:srgbClr val="FF0000"/>
                </a:solidFill>
              </a:rPr>
              <a:t>z1 &gt; 80° &amp;&amp; 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lang="en-US" altLang="ja-JP" b="1" dirty="0">
                <a:solidFill>
                  <a:srgbClr val="FF0000"/>
                </a:solidFill>
              </a:rPr>
              <a:t>z2 &gt; 80°)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63802" y="3442684"/>
            <a:ext cx="3025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0070C0"/>
                </a:solidFill>
              </a:rPr>
              <a:t>Non-Horizontal </a:t>
            </a:r>
            <a:r>
              <a:rPr lang="en-US" altLang="ja-JP" b="1" dirty="0">
                <a:solidFill>
                  <a:srgbClr val="0070C0"/>
                </a:solidFill>
                <a:sym typeface="Wingdings" panose="05000000000000000000" pitchFamily="2" charset="2"/>
              </a:rPr>
              <a:t> dry like</a:t>
            </a:r>
            <a:endParaRPr lang="en-US" altLang="ja-JP" b="1" dirty="0">
              <a:solidFill>
                <a:srgbClr val="0070C0"/>
              </a:solidFill>
            </a:endParaRPr>
          </a:p>
          <a:p>
            <a:pPr algn="ctr"/>
            <a:r>
              <a:rPr lang="en-US" altLang="ja-JP" b="1" dirty="0">
                <a:solidFill>
                  <a:srgbClr val="0070C0"/>
                </a:solidFill>
              </a:rPr>
              <a:t>(</a:t>
            </a:r>
            <a:r>
              <a:rPr lang="en-US" altLang="ja-JP" b="1" dirty="0">
                <a:solidFill>
                  <a:srgbClr val="0070C0"/>
                </a:solidFill>
                <a:latin typeface="Symbol" panose="05050102010706020507" pitchFamily="18" charset="2"/>
              </a:rPr>
              <a:t>q</a:t>
            </a:r>
            <a:r>
              <a:rPr lang="en-US" altLang="ja-JP" b="1" dirty="0">
                <a:solidFill>
                  <a:srgbClr val="0070C0"/>
                </a:solidFill>
              </a:rPr>
              <a:t>z1 &lt; 80° &amp;&amp; </a:t>
            </a:r>
            <a:r>
              <a:rPr lang="en-US" altLang="ja-JP" b="1" dirty="0">
                <a:solidFill>
                  <a:srgbClr val="0070C0"/>
                </a:solidFill>
                <a:latin typeface="Symbol" panose="05050102010706020507" pitchFamily="18" charset="2"/>
              </a:rPr>
              <a:t>q</a:t>
            </a:r>
            <a:r>
              <a:rPr lang="en-US" altLang="ja-JP" b="1" dirty="0">
                <a:solidFill>
                  <a:srgbClr val="0070C0"/>
                </a:solidFill>
              </a:rPr>
              <a:t>z2 &lt; 80°)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326085" y="4309527"/>
            <a:ext cx="47679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ü"/>
            </a:pPr>
            <a:r>
              <a:rPr kumimoji="1" lang="en-US" altLang="ja-JP" sz="2800" b="1" dirty="0"/>
              <a:t>2prong is likely double </a:t>
            </a:r>
            <a:r>
              <a:rPr kumimoji="1" lang="en-US" altLang="ja-JP" sz="2800" b="1" dirty="0">
                <a:latin typeface="Symbol" panose="05050102010706020507" pitchFamily="18" charset="2"/>
              </a:rPr>
              <a:t>a</a:t>
            </a:r>
            <a:r>
              <a:rPr kumimoji="1" lang="en-US" altLang="ja-JP" sz="2800" b="1" dirty="0"/>
              <a:t>-decay of  </a:t>
            </a:r>
            <a:r>
              <a:rPr kumimoji="1" lang="en-US" altLang="ja-JP" sz="2800" b="1" baseline="30000" dirty="0"/>
              <a:t>218</a:t>
            </a:r>
            <a:r>
              <a:rPr kumimoji="1" lang="en-US" altLang="ja-JP" sz="2800" b="1" dirty="0"/>
              <a:t>Po and </a:t>
            </a:r>
            <a:r>
              <a:rPr kumimoji="1" lang="en-US" altLang="ja-JP" sz="2800" b="1" baseline="30000" dirty="0"/>
              <a:t>214</a:t>
            </a:r>
            <a:r>
              <a:rPr kumimoji="1" lang="en-US" altLang="ja-JP" sz="2800" b="1" dirty="0"/>
              <a:t>Po</a:t>
            </a:r>
            <a:endParaRPr kumimoji="1" lang="ja-JP" altLang="en-US" sz="2800" b="1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FAFCA-F4EB-4F46-91F5-C95E58B2D136}" type="slidenum">
              <a:rPr kumimoji="1" lang="ja-JP" altLang="en-US" smtClean="0"/>
              <a:t>71</a:t>
            </a:fld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32EC-98F9-40D9-B320-8DAD263178CE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8494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雲 18"/>
          <p:cNvSpPr/>
          <p:nvPr/>
        </p:nvSpPr>
        <p:spPr>
          <a:xfrm>
            <a:off x="5566591" y="2033863"/>
            <a:ext cx="1116000" cy="720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aseline="30000" dirty="0"/>
              <a:t>214</a:t>
            </a:r>
            <a:r>
              <a:rPr kumimoji="1" lang="en-US" altLang="ja-JP" dirty="0"/>
              <a:t>Pb</a:t>
            </a:r>
            <a:endParaRPr kumimoji="1" lang="en-US" altLang="ja-JP" baseline="30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Can these be explained by Radioactive Aerosol?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雲 3"/>
          <p:cNvSpPr/>
          <p:nvPr/>
        </p:nvSpPr>
        <p:spPr>
          <a:xfrm>
            <a:off x="4107269" y="2036057"/>
            <a:ext cx="1116000" cy="720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aseline="30000" dirty="0"/>
              <a:t>218</a:t>
            </a:r>
            <a:r>
              <a:rPr kumimoji="1" lang="en-US" altLang="ja-JP" dirty="0"/>
              <a:t>Po</a:t>
            </a:r>
            <a:r>
              <a:rPr kumimoji="1" lang="en-US" altLang="ja-JP" baseline="30000" dirty="0"/>
              <a:t>+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773886" y="1452746"/>
            <a:ext cx="3978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Radioactive A</a:t>
            </a:r>
            <a:r>
              <a:rPr lang="ja-JP" altLang="en-US" dirty="0">
                <a:solidFill>
                  <a:srgbClr val="0070C0"/>
                </a:solidFill>
              </a:rPr>
              <a:t>erosol </a:t>
            </a:r>
            <a:r>
              <a:rPr lang="en-US" altLang="ja-JP" dirty="0">
                <a:solidFill>
                  <a:srgbClr val="0070C0"/>
                </a:solidFill>
              </a:rPr>
              <a:t>(0.1~1</a:t>
            </a:r>
            <a:r>
              <a:rPr lang="en-US" altLang="ja-JP" dirty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>
                <a:solidFill>
                  <a:srgbClr val="0070C0"/>
                </a:solidFill>
              </a:rPr>
              <a:t>m diameter)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7" name="フローチャート: 手作業 6"/>
          <p:cNvSpPr/>
          <p:nvPr/>
        </p:nvSpPr>
        <p:spPr>
          <a:xfrm rot="16200000">
            <a:off x="-65313" y="2358457"/>
            <a:ext cx="1752600" cy="751114"/>
          </a:xfrm>
          <a:prstGeom prst="flowChartManualOperat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Rock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480536" y="2209267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aseline="30000" dirty="0"/>
              <a:t>226</a:t>
            </a:r>
            <a:r>
              <a:rPr lang="en-US" altLang="ja-JP" dirty="0"/>
              <a:t>Ra</a:t>
            </a:r>
          </a:p>
        </p:txBody>
      </p:sp>
      <p:sp>
        <p:nvSpPr>
          <p:cNvPr id="28" name="雲 27"/>
          <p:cNvSpPr/>
          <p:nvPr/>
        </p:nvSpPr>
        <p:spPr>
          <a:xfrm>
            <a:off x="9447092" y="2053331"/>
            <a:ext cx="1116000" cy="720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aseline="30000" dirty="0"/>
              <a:t>214</a:t>
            </a:r>
            <a:r>
              <a:rPr kumimoji="1" lang="en-US" altLang="ja-JP" dirty="0"/>
              <a:t>Po</a:t>
            </a:r>
            <a:endParaRPr kumimoji="1" lang="en-US" altLang="ja-JP" baseline="30000" dirty="0"/>
          </a:p>
        </p:txBody>
      </p:sp>
      <p:sp>
        <p:nvSpPr>
          <p:cNvPr id="25" name="雲 24"/>
          <p:cNvSpPr/>
          <p:nvPr/>
        </p:nvSpPr>
        <p:spPr>
          <a:xfrm>
            <a:off x="7540210" y="2053331"/>
            <a:ext cx="1116000" cy="720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aseline="30000" dirty="0"/>
              <a:t>214</a:t>
            </a:r>
            <a:r>
              <a:rPr kumimoji="1" lang="en-US" altLang="ja-JP" dirty="0"/>
              <a:t>Bi</a:t>
            </a:r>
            <a:endParaRPr kumimoji="1" lang="en-US" altLang="ja-JP" baseline="30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05896" y="3735896"/>
            <a:ext cx="950025" cy="369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3prong</a:t>
            </a:r>
            <a:endParaRPr kumimoji="1" lang="ja-JP" altLang="en-US" dirty="0"/>
          </a:p>
        </p:txBody>
      </p:sp>
      <p:sp>
        <p:nvSpPr>
          <p:cNvPr id="17" name="雲 16"/>
          <p:cNvSpPr/>
          <p:nvPr/>
        </p:nvSpPr>
        <p:spPr>
          <a:xfrm>
            <a:off x="1710755" y="2031887"/>
            <a:ext cx="1116000" cy="72000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aseline="30000" dirty="0">
                <a:solidFill>
                  <a:schemeClr val="tx1"/>
                </a:solidFill>
              </a:rPr>
              <a:t>222</a:t>
            </a:r>
            <a:r>
              <a:rPr kumimoji="1" lang="en-US" altLang="ja-JP" dirty="0">
                <a:solidFill>
                  <a:schemeClr val="tx1"/>
                </a:solidFill>
              </a:rPr>
              <a:t>Rn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102427" y="2402562"/>
            <a:ext cx="72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2739239" y="2403486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5183777" y="2402562"/>
            <a:ext cx="432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3175645" y="2404819"/>
            <a:ext cx="598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3.8d</a:t>
            </a:r>
            <a:endParaRPr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065521" y="2391676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3.1m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6826917" y="2369905"/>
            <a:ext cx="603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27m</a:t>
            </a:r>
            <a:endParaRPr lang="ja-JP" altLang="en-US" dirty="0"/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6616813" y="2402562"/>
            <a:ext cx="1008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8629587" y="2385527"/>
            <a:ext cx="90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8826919" y="2348132"/>
            <a:ext cx="603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20m</a:t>
            </a:r>
            <a:endParaRPr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327224" y="2033229"/>
            <a:ext cx="66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a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320458" y="2033229"/>
            <a:ext cx="66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a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59947" y="2033229"/>
            <a:ext cx="66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a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923620" y="2022343"/>
            <a:ext cx="66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b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927457" y="2011460"/>
            <a:ext cx="66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b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970712" y="1457063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Gas</a:t>
            </a:r>
            <a:endParaRPr lang="ja-JP" altLang="en-US" dirty="0"/>
          </a:p>
        </p:txBody>
      </p:sp>
      <p:sp>
        <p:nvSpPr>
          <p:cNvPr id="36" name="雲 35"/>
          <p:cNvSpPr/>
          <p:nvPr/>
        </p:nvSpPr>
        <p:spPr>
          <a:xfrm>
            <a:off x="10583861" y="2020792"/>
            <a:ext cx="1116000" cy="720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aseline="30000" dirty="0"/>
              <a:t>210</a:t>
            </a:r>
            <a:r>
              <a:rPr kumimoji="1" lang="en-US" altLang="ja-JP" dirty="0"/>
              <a:t>Pb</a:t>
            </a:r>
            <a:endParaRPr kumimoji="1" lang="en-US" altLang="ja-JP" baseline="30000" dirty="0"/>
          </a:p>
        </p:txBody>
      </p:sp>
      <p:cxnSp>
        <p:nvCxnSpPr>
          <p:cNvPr id="37" name="直線矢印コネクタ 36"/>
          <p:cNvCxnSpPr/>
          <p:nvPr/>
        </p:nvCxnSpPr>
        <p:spPr>
          <a:xfrm>
            <a:off x="10469273" y="2393232"/>
            <a:ext cx="252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10243013" y="2380792"/>
            <a:ext cx="75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160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s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436481" y="2022343"/>
            <a:ext cx="66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a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5302578" y="2714081"/>
            <a:ext cx="0" cy="1008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434940" y="2714081"/>
            <a:ext cx="0" cy="1044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4938417" y="3734648"/>
            <a:ext cx="950025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2prong</a:t>
            </a:r>
            <a:endParaRPr kumimoji="1" lang="ja-JP" altLang="en-US" dirty="0"/>
          </a:p>
        </p:txBody>
      </p:sp>
      <p:cxnSp>
        <p:nvCxnSpPr>
          <p:cNvPr id="44" name="直線矢印コネクタ 43"/>
          <p:cNvCxnSpPr/>
          <p:nvPr/>
        </p:nvCxnSpPr>
        <p:spPr>
          <a:xfrm>
            <a:off x="8273615" y="3214343"/>
            <a:ext cx="0" cy="540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7876894" y="3725041"/>
            <a:ext cx="950025" cy="369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1prong</a:t>
            </a:r>
            <a:endParaRPr kumimoji="1" lang="ja-JP" altLang="en-US" dirty="0"/>
          </a:p>
        </p:txBody>
      </p:sp>
      <p:sp>
        <p:nvSpPr>
          <p:cNvPr id="50" name="右中かっこ 49"/>
          <p:cNvSpPr/>
          <p:nvPr/>
        </p:nvSpPr>
        <p:spPr>
          <a:xfrm rot="5400000">
            <a:off x="8119073" y="1083965"/>
            <a:ext cx="311938" cy="3935942"/>
          </a:xfrm>
          <a:prstGeom prst="rightBrace">
            <a:avLst>
              <a:gd name="adj1" fmla="val 50887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52" name="表 51"/>
          <p:cNvGraphicFramePr>
            <a:graphicFrameLocks noGrp="1"/>
          </p:cNvGraphicFramePr>
          <p:nvPr/>
        </p:nvGraphicFramePr>
        <p:xfrm>
          <a:off x="3677631" y="4331889"/>
          <a:ext cx="8150330" cy="2212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7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30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816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2prong/1prong</a:t>
                      </a:r>
                      <a:r>
                        <a:rPr kumimoji="1" lang="en-US" altLang="ja-JP" sz="2000" baseline="0" dirty="0"/>
                        <a:t> ratio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059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Rough expectation by</a:t>
                      </a:r>
                      <a:r>
                        <a:rPr kumimoji="1" lang="en-US" altLang="ja-JP" sz="2000" b="1" baseline="0" dirty="0">
                          <a:solidFill>
                            <a:srgbClr val="FF0000"/>
                          </a:solidFill>
                        </a:rPr>
                        <a:t> contamination of Radioactive Aerosol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6.6% (from life time ratio)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8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Data (GS 2day sample)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4.1%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8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Data (GS 28day sample)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3.3%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3" name="テキスト ボックス 52"/>
          <p:cNvSpPr txBox="1"/>
          <p:nvPr/>
        </p:nvSpPr>
        <p:spPr>
          <a:xfrm rot="16200000">
            <a:off x="2491409" y="3009904"/>
            <a:ext cx="1337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Contamination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23013" y="4018890"/>
            <a:ext cx="2302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Why is 3prong </a:t>
            </a:r>
            <a:r>
              <a:rPr lang="en-US" altLang="ja-JP" dirty="0"/>
              <a:t>too few from data</a:t>
            </a:r>
            <a:r>
              <a:rPr kumimoji="1" lang="en-US" altLang="ja-JP" dirty="0"/>
              <a:t>???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286009" y="5160410"/>
            <a:ext cx="31489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baseline="30000" dirty="0"/>
              <a:t>218</a:t>
            </a:r>
            <a:r>
              <a:rPr lang="en-US" altLang="ja-JP" dirty="0"/>
              <a:t>Po is known to be injected up to a few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 depth in Silicon or Cupper</a:t>
            </a:r>
          </a:p>
        </p:txBody>
      </p:sp>
      <p:sp>
        <p:nvSpPr>
          <p:cNvPr id="56" name="スライド番号プレースホルダー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FAFCA-F4EB-4F46-91F5-C95E58B2D136}" type="slidenum">
              <a:rPr kumimoji="1" lang="ja-JP" altLang="en-US" smtClean="0"/>
              <a:t>72</a:t>
            </a:fld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EC7A-130C-4D64-B3C3-0795BB2B572F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49692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8F6BD0-17F7-370B-3EAB-1ED1826F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/>
              <a:t>Intrinsic Activity (Chamber dry &amp; Underground)</a:t>
            </a:r>
            <a:br>
              <a:rPr kumimoji="1" lang="en-US" altLang="ja-JP"/>
            </a:br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9AFD31-3F2B-9351-622A-0DE998A5E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574647"/>
              </p:ext>
            </p:extLst>
          </p:nvPr>
        </p:nvGraphicFramePr>
        <p:xfrm>
          <a:off x="240904" y="1615670"/>
          <a:ext cx="7493396" cy="2939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416">
                  <a:extLst>
                    <a:ext uri="{9D8B030D-6E8A-4147-A177-3AD203B41FA5}">
                      <a16:colId xmlns:a16="http://schemas.microsoft.com/office/drawing/2014/main" val="765522547"/>
                    </a:ext>
                  </a:extLst>
                </a:gridCol>
                <a:gridCol w="2068285">
                  <a:extLst>
                    <a:ext uri="{9D8B030D-6E8A-4147-A177-3AD203B41FA5}">
                      <a16:colId xmlns:a16="http://schemas.microsoft.com/office/drawing/2014/main" val="990854315"/>
                    </a:ext>
                  </a:extLst>
                </a:gridCol>
                <a:gridCol w="2045095">
                  <a:extLst>
                    <a:ext uri="{9D8B030D-6E8A-4147-A177-3AD203B41FA5}">
                      <a16:colId xmlns:a16="http://schemas.microsoft.com/office/drawing/2014/main" val="3972556363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1524110051"/>
                    </a:ext>
                  </a:extLst>
                </a:gridCol>
              </a:tblGrid>
              <a:tr h="709449">
                <a:tc>
                  <a:txBody>
                    <a:bodyPr/>
                    <a:lstStyle/>
                    <a:p>
                      <a:pPr algn="ctr"/>
                      <a:r>
                        <a:rPr kumimoji="1" lang="el-GR" altLang="ja-JP"/>
                        <a:t>α</a:t>
                      </a:r>
                      <a:r>
                        <a:rPr kumimoji="1" lang="en-US" altLang="ja-JP"/>
                        <a:t> source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Energy (MeV)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Event Rate</a:t>
                      </a:r>
                    </a:p>
                    <a:p>
                      <a:pPr algn="ctr"/>
                      <a:r>
                        <a:rPr kumimoji="1" lang="en-US" altLang="ja-JP"/>
                        <a:t>(events/g/4month)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Total Activity</a:t>
                      </a:r>
                    </a:p>
                    <a:p>
                      <a:pPr algn="ctr"/>
                      <a:r>
                        <a:rPr kumimoji="1" lang="en-US" altLang="ja-JP" dirty="0"/>
                        <a:t>(</a:t>
                      </a:r>
                      <a:r>
                        <a:rPr kumimoji="1" lang="en-US" altLang="ja-JP" dirty="0" err="1"/>
                        <a:t>mBq</a:t>
                      </a:r>
                      <a:r>
                        <a:rPr kumimoji="1" lang="en-US" altLang="ja-JP" dirty="0"/>
                        <a:t>/kg)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472054"/>
                  </a:ext>
                </a:extLst>
              </a:tr>
              <a:tr h="70944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/>
                        <a:t>218</a:t>
                      </a:r>
                      <a:r>
                        <a:rPr kumimoji="1" lang="en-US" altLang="ja-JP"/>
                        <a:t>Po, </a:t>
                      </a:r>
                      <a:r>
                        <a:rPr kumimoji="1" lang="en-US" altLang="ja-JP" baseline="30000"/>
                        <a:t>214</a:t>
                      </a:r>
                      <a:r>
                        <a:rPr kumimoji="1" lang="en-US" altLang="ja-JP"/>
                        <a:t>Po</a:t>
                      </a:r>
                    </a:p>
                    <a:p>
                      <a:pPr algn="ctr"/>
                      <a:r>
                        <a:rPr kumimoji="1" lang="en-US" altLang="ja-JP"/>
                        <a:t>(Rn short decay)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6.003, 7.687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50 +- 12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730592"/>
                  </a:ext>
                </a:extLst>
              </a:tr>
              <a:tr h="7094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30000"/>
                        <a:t>210</a:t>
                      </a:r>
                      <a:r>
                        <a:rPr kumimoji="1" lang="en-US" altLang="ja-JP"/>
                        <a:t>Po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/>
                        <a:t>(Rn long decay)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5.304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1138 +- 56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10.97 +- 0.54</a:t>
                      </a:r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94161"/>
                  </a:ext>
                </a:extLst>
              </a:tr>
              <a:tr h="4053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/>
                        <a:t>234</a:t>
                      </a:r>
                      <a:r>
                        <a:rPr kumimoji="1" lang="en-US" altLang="ja-JP"/>
                        <a:t>U, </a:t>
                      </a:r>
                      <a:r>
                        <a:rPr kumimoji="1" lang="en-US" altLang="ja-JP" baseline="30000"/>
                        <a:t>230</a:t>
                      </a:r>
                      <a:r>
                        <a:rPr kumimoji="1" lang="en-US" altLang="ja-JP"/>
                        <a:t>Th, </a:t>
                      </a:r>
                      <a:r>
                        <a:rPr kumimoji="1" lang="en-US" altLang="ja-JP" baseline="30000"/>
                        <a:t>226</a:t>
                      </a:r>
                      <a:r>
                        <a:rPr kumimoji="1" lang="en-US" altLang="ja-JP"/>
                        <a:t>Ra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4.775, 4.668, 4.784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103 +- 17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10.0 +-1.6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4635343"/>
                  </a:ext>
                </a:extLst>
              </a:tr>
              <a:tr h="4053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30000"/>
                        <a:t>238</a:t>
                      </a:r>
                      <a:r>
                        <a:rPr kumimoji="1" lang="en-US" altLang="ja-JP"/>
                        <a:t>U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4.198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/>
                        <a:t>33 +- 10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3.2 +- 0.9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1775156"/>
                  </a:ext>
                </a:extLst>
              </a:tr>
            </a:tbl>
          </a:graphicData>
        </a:graphic>
      </p:graphicFrame>
      <p:pic>
        <p:nvPicPr>
          <p:cNvPr id="5" name="Picture 4" descr="ウラン（&lt;sup&gt;&lt;small&gt;238&lt;/small&gt;&lt;/sup&gt;Ｕ）壊変系列">
            <a:extLst>
              <a:ext uri="{FF2B5EF4-FFF2-40B4-BE49-F238E27FC236}">
                <a16:creationId xmlns:a16="http://schemas.microsoft.com/office/drawing/2014/main" id="{25718191-9321-9DD0-F309-0139A9FB46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" b="11289"/>
          <a:stretch/>
        </p:blipFill>
        <p:spPr bwMode="auto">
          <a:xfrm>
            <a:off x="8772853" y="1058677"/>
            <a:ext cx="3419147" cy="490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3628EA-F68E-5586-20F5-BFADB63E20A6}"/>
              </a:ext>
            </a:extLst>
          </p:cNvPr>
          <p:cNvSpPr txBox="1"/>
          <p:nvPr/>
        </p:nvSpPr>
        <p:spPr>
          <a:xfrm>
            <a:off x="2311687" y="4684838"/>
            <a:ext cx="5301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These activities are almost </a:t>
            </a:r>
            <a:r>
              <a:rPr lang="en-US" altLang="ja-JP" dirty="0"/>
              <a:t>3.</a:t>
            </a:r>
            <a:r>
              <a:rPr kumimoji="1" lang="en-US" altLang="ja-JP" dirty="0"/>
              <a:t>3 </a:t>
            </a:r>
            <a:r>
              <a:rPr kumimoji="1" lang="en-US" altLang="ja-JP" dirty="0" err="1"/>
              <a:t>mBq</a:t>
            </a:r>
            <a:r>
              <a:rPr kumimoji="1" lang="en-US" altLang="ja-JP" dirty="0"/>
              <a:t>/kg respectively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114448-114F-921A-78FB-ABAAFCD56DB5}"/>
              </a:ext>
            </a:extLst>
          </p:cNvPr>
          <p:cNvSpPr txBox="1"/>
          <p:nvPr/>
        </p:nvSpPr>
        <p:spPr>
          <a:xfrm>
            <a:off x="6915666" y="2362712"/>
            <a:ext cx="2385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Confirmed to be 2 orders less by CR1 dry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791AE2D6-2D1D-8BE2-5341-AE8C21B41DD9}"/>
              </a:ext>
            </a:extLst>
          </p:cNvPr>
          <p:cNvSpPr/>
          <p:nvPr/>
        </p:nvSpPr>
        <p:spPr>
          <a:xfrm>
            <a:off x="5812577" y="2508649"/>
            <a:ext cx="1023257" cy="35887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9E861A-0D81-6FD8-4D26-8B67BE8C460E}"/>
              </a:ext>
            </a:extLst>
          </p:cNvPr>
          <p:cNvSpPr txBox="1"/>
          <p:nvPr/>
        </p:nvSpPr>
        <p:spPr>
          <a:xfrm>
            <a:off x="695998" y="5421414"/>
            <a:ext cx="75896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According to Fabio’s paper (</a:t>
            </a:r>
            <a:r>
              <a:rPr lang="ja-JP" altLang="en-US" dirty="0"/>
              <a:t>Astropart. Phys. A </a:t>
            </a:r>
            <a:r>
              <a:rPr lang="ja-JP" altLang="en-US" b="1" dirty="0"/>
              <a:t>80</a:t>
            </a:r>
            <a:r>
              <a:rPr lang="ja-JP" altLang="en-US" dirty="0"/>
              <a:t>, </a:t>
            </a:r>
            <a:r>
              <a:rPr lang="en-US" altLang="ja-JP" dirty="0"/>
              <a:t>16 </a:t>
            </a:r>
            <a:r>
              <a:rPr lang="ja-JP" altLang="en-US" dirty="0"/>
              <a:t>(2016)</a:t>
            </a:r>
            <a:r>
              <a:rPr lang="en-US" altLang="ja-JP" dirty="0"/>
              <a:t>),</a:t>
            </a:r>
          </a:p>
          <a:p>
            <a:r>
              <a:rPr lang="en-US" altLang="ja-JP" baseline="30000" dirty="0"/>
              <a:t>226</a:t>
            </a:r>
            <a:r>
              <a:rPr lang="en-US" altLang="ja-JP" dirty="0"/>
              <a:t>Ra activity is 2.4 </a:t>
            </a:r>
            <a:r>
              <a:rPr lang="en-US" altLang="ja-JP" dirty="0" err="1"/>
              <a:t>mBq</a:t>
            </a:r>
            <a:r>
              <a:rPr lang="en-US" altLang="ja-JP" dirty="0"/>
              <a:t>/(1kg high deionized gelatin) </a:t>
            </a:r>
            <a:r>
              <a:rPr lang="en-US" altLang="ja-JP" dirty="0">
                <a:sym typeface="Wingdings" panose="05000000000000000000" pitchFamily="2" charset="2"/>
              </a:rPr>
              <a:t> 0.8 </a:t>
            </a:r>
            <a:r>
              <a:rPr lang="en-US" altLang="ja-JP" dirty="0" err="1">
                <a:sym typeface="Wingdings" panose="05000000000000000000" pitchFamily="2" charset="2"/>
              </a:rPr>
              <a:t>mBq</a:t>
            </a:r>
            <a:r>
              <a:rPr lang="en-US" altLang="ja-JP" dirty="0">
                <a:sym typeface="Wingdings" panose="05000000000000000000" pitchFamily="2" charset="2"/>
              </a:rPr>
              <a:t>/(1kg NIT)</a:t>
            </a:r>
          </a:p>
          <a:p>
            <a:endParaRPr lang="en-US" altLang="ja-JP" dirty="0"/>
          </a:p>
          <a:p>
            <a:r>
              <a:rPr lang="en-US" altLang="ja-JP" dirty="0"/>
              <a:t>Because of r</a:t>
            </a:r>
            <a:r>
              <a:rPr lang="ja-JP" altLang="en-US" dirty="0"/>
              <a:t>adiative equilibrium</a:t>
            </a:r>
            <a:r>
              <a:rPr lang="en-US" altLang="ja-JP" dirty="0"/>
              <a:t>, </a:t>
            </a:r>
            <a:r>
              <a:rPr kumimoji="1" lang="en-US" altLang="ja-JP" baseline="30000" dirty="0"/>
              <a:t>234</a:t>
            </a:r>
            <a:r>
              <a:rPr kumimoji="1" lang="en-US" altLang="ja-JP" dirty="0"/>
              <a:t>U, </a:t>
            </a:r>
            <a:r>
              <a:rPr kumimoji="1" lang="en-US" altLang="ja-JP" baseline="30000" dirty="0"/>
              <a:t>230</a:t>
            </a:r>
            <a:r>
              <a:rPr kumimoji="1" lang="en-US" altLang="ja-JP" dirty="0"/>
              <a:t>Th, </a:t>
            </a:r>
            <a:r>
              <a:rPr kumimoji="1" lang="en-US" altLang="ja-JP" baseline="30000" dirty="0"/>
              <a:t>226</a:t>
            </a:r>
            <a:r>
              <a:rPr kumimoji="1" lang="en-US" altLang="ja-JP" dirty="0"/>
              <a:t>Ra, </a:t>
            </a:r>
            <a:r>
              <a:rPr kumimoji="1" lang="en-US" altLang="ja-JP" baseline="30000" dirty="0"/>
              <a:t>238</a:t>
            </a:r>
            <a:r>
              <a:rPr kumimoji="1" lang="en-US" altLang="ja-JP" dirty="0"/>
              <a:t>U should be same activity</a:t>
            </a:r>
            <a:endParaRPr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B72658CE-3ACE-3B63-9EFC-9EF0E661A2FD}"/>
              </a:ext>
            </a:extLst>
          </p:cNvPr>
          <p:cNvSpPr/>
          <p:nvPr/>
        </p:nvSpPr>
        <p:spPr>
          <a:xfrm>
            <a:off x="240904" y="3682597"/>
            <a:ext cx="1881416" cy="87221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上向き折線 14">
            <a:extLst>
              <a:ext uri="{FF2B5EF4-FFF2-40B4-BE49-F238E27FC236}">
                <a16:creationId xmlns:a16="http://schemas.microsoft.com/office/drawing/2014/main" id="{18FF3D17-6A9A-72AF-6FEC-87B1B63EF097}"/>
              </a:ext>
            </a:extLst>
          </p:cNvPr>
          <p:cNvSpPr/>
          <p:nvPr/>
        </p:nvSpPr>
        <p:spPr>
          <a:xfrm rot="5400000">
            <a:off x="1447539" y="4096842"/>
            <a:ext cx="369332" cy="1358963"/>
          </a:xfrm>
          <a:prstGeom prst="bentUpArrow">
            <a:avLst>
              <a:gd name="adj1" fmla="val 25001"/>
              <a:gd name="adj2" fmla="val 27947"/>
              <a:gd name="adj3" fmla="val 3973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FF2FEDD-8C7E-CDC5-C19D-F5FC6F2F6C79}"/>
              </a:ext>
            </a:extLst>
          </p:cNvPr>
          <p:cNvSpPr txBox="1"/>
          <p:nvPr/>
        </p:nvSpPr>
        <p:spPr>
          <a:xfrm>
            <a:off x="3162775" y="1181328"/>
            <a:ext cx="2656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n-Run3 4 month sample</a:t>
            </a:r>
            <a:endParaRPr kumimoji="1" lang="ja-JP" altLang="en-US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7D5C1063-67E9-982D-C7F9-87A9B59B0B3A}"/>
              </a:ext>
            </a:extLst>
          </p:cNvPr>
          <p:cNvSpPr/>
          <p:nvPr/>
        </p:nvSpPr>
        <p:spPr>
          <a:xfrm>
            <a:off x="8586156" y="986830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1CF8B686-7F9D-335D-F512-DA88F572C2D4}"/>
              </a:ext>
            </a:extLst>
          </p:cNvPr>
          <p:cNvSpPr/>
          <p:nvPr/>
        </p:nvSpPr>
        <p:spPr>
          <a:xfrm>
            <a:off x="9645431" y="1056367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DDCDD20-9DF2-7C82-5BE3-A8F0464FC191}"/>
              </a:ext>
            </a:extLst>
          </p:cNvPr>
          <p:cNvSpPr/>
          <p:nvPr/>
        </p:nvSpPr>
        <p:spPr>
          <a:xfrm>
            <a:off x="9651350" y="1802482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53D0F030-730A-0A94-BBC7-2109E7EC2956}"/>
              </a:ext>
            </a:extLst>
          </p:cNvPr>
          <p:cNvSpPr/>
          <p:nvPr/>
        </p:nvSpPr>
        <p:spPr>
          <a:xfrm>
            <a:off x="9638626" y="2514445"/>
            <a:ext cx="745733" cy="70616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029BE79-4AE7-2622-0DAF-63DA98B150E6}"/>
              </a:ext>
            </a:extLst>
          </p:cNvPr>
          <p:cNvSpPr/>
          <p:nvPr/>
        </p:nvSpPr>
        <p:spPr>
          <a:xfrm>
            <a:off x="9457935" y="4044370"/>
            <a:ext cx="745733" cy="706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53641B9B-E621-BB7D-E6A1-64BFB031256E}"/>
              </a:ext>
            </a:extLst>
          </p:cNvPr>
          <p:cNvSpPr/>
          <p:nvPr/>
        </p:nvSpPr>
        <p:spPr>
          <a:xfrm>
            <a:off x="10515883" y="4044370"/>
            <a:ext cx="745733" cy="706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EEC5FBF3-2EB8-B3E6-51FA-C4DD40284BA4}"/>
              </a:ext>
            </a:extLst>
          </p:cNvPr>
          <p:cNvSpPr/>
          <p:nvPr/>
        </p:nvSpPr>
        <p:spPr>
          <a:xfrm>
            <a:off x="11446267" y="4044370"/>
            <a:ext cx="745733" cy="7061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DEFBD672-ED03-27BE-0517-4D86128AB8E4}"/>
              </a:ext>
            </a:extLst>
          </p:cNvPr>
          <p:cNvSpPr/>
          <p:nvPr/>
        </p:nvSpPr>
        <p:spPr>
          <a:xfrm>
            <a:off x="240904" y="2350038"/>
            <a:ext cx="1881416" cy="706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B20C731F-A6AB-1C8C-CBF0-EAD25307AA30}"/>
              </a:ext>
            </a:extLst>
          </p:cNvPr>
          <p:cNvSpPr/>
          <p:nvPr/>
        </p:nvSpPr>
        <p:spPr>
          <a:xfrm>
            <a:off x="247266" y="3056206"/>
            <a:ext cx="1881416" cy="70616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531B5A-954B-34D0-60D3-39795015DF9A}"/>
              </a:ext>
            </a:extLst>
          </p:cNvPr>
          <p:cNvSpPr txBox="1"/>
          <p:nvPr/>
        </p:nvSpPr>
        <p:spPr>
          <a:xfrm>
            <a:off x="10456287" y="3220613"/>
            <a:ext cx="1573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/>
              <a:t>Contaminated from air</a:t>
            </a:r>
            <a:endParaRPr kumimoji="1" lang="ja-JP" altLang="en-US" b="1"/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DFEF2420-D275-41C7-EF45-BCB0ED8EED73}"/>
              </a:ext>
            </a:extLst>
          </p:cNvPr>
          <p:cNvSpPr/>
          <p:nvPr/>
        </p:nvSpPr>
        <p:spPr>
          <a:xfrm rot="10800000">
            <a:off x="10040156" y="3332611"/>
            <a:ext cx="480541" cy="317073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中かっこ 22">
            <a:extLst>
              <a:ext uri="{FF2B5EF4-FFF2-40B4-BE49-F238E27FC236}">
                <a16:creationId xmlns:a16="http://schemas.microsoft.com/office/drawing/2014/main" id="{D0873FBE-167D-85F2-C290-EE3212EC22F2}"/>
              </a:ext>
            </a:extLst>
          </p:cNvPr>
          <p:cNvSpPr/>
          <p:nvPr/>
        </p:nvSpPr>
        <p:spPr>
          <a:xfrm>
            <a:off x="7551088" y="3220613"/>
            <a:ext cx="365751" cy="1257846"/>
          </a:xfrm>
          <a:prstGeom prst="rightBrace">
            <a:avLst>
              <a:gd name="adj1" fmla="val 4897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DD653B7-49F7-E846-39BE-A28EF61A342B}"/>
              </a:ext>
            </a:extLst>
          </p:cNvPr>
          <p:cNvSpPr txBox="1"/>
          <p:nvPr/>
        </p:nvSpPr>
        <p:spPr>
          <a:xfrm>
            <a:off x="7905615" y="3512025"/>
            <a:ext cx="1538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Accumulated during Run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63975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Multi-prong Neutron Inelastic Scattering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74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D601-06BA-48BC-BCEB-627173C34E83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26977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174" y="2387219"/>
            <a:ext cx="5882067" cy="396913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Multi-prong</a:t>
            </a:r>
            <a:r>
              <a:rPr lang="ja-JP" altLang="en-US" dirty="0"/>
              <a:t> </a:t>
            </a:r>
            <a:r>
              <a:rPr lang="en-US" altLang="ja-JP" dirty="0"/>
              <a:t>Analysis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267696" y="256193"/>
            <a:ext cx="52303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u="sng" dirty="0"/>
              <a:t>Candidates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μ spallation (photo-Nuclear)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μ</a:t>
            </a:r>
            <a:r>
              <a:rPr lang="en-US" altLang="ja-JP" b="1" baseline="30000" dirty="0"/>
              <a:t>-</a:t>
            </a:r>
            <a:r>
              <a:rPr lang="en-US" altLang="ja-JP" b="1" dirty="0"/>
              <a:t> capture</a:t>
            </a:r>
            <a:r>
              <a:rPr lang="ja-JP" altLang="en-US" b="1" dirty="0"/>
              <a:t> </a:t>
            </a:r>
            <a:r>
              <a:rPr lang="en-US" altLang="ja-JP" b="1" dirty="0"/>
              <a:t>(p + </a:t>
            </a:r>
            <a:r>
              <a:rPr lang="el-GR" altLang="ja-JP" b="1" dirty="0"/>
              <a:t>μ- → </a:t>
            </a:r>
            <a:r>
              <a:rPr lang="en-US" altLang="ja-JP" b="1" dirty="0"/>
              <a:t>n + v</a:t>
            </a:r>
            <a:r>
              <a:rPr lang="el-GR" altLang="ja-JP" b="1" baseline="-25000" dirty="0"/>
              <a:t>μ</a:t>
            </a:r>
            <a:r>
              <a:rPr lang="en-US" altLang="ja-JP" b="1" dirty="0"/>
              <a:t> : CC weak interaction)</a:t>
            </a:r>
          </a:p>
          <a:p>
            <a:r>
              <a:rPr lang="en-US" altLang="ja-JP" dirty="0"/>
              <a:t>           N(Z, A) + </a:t>
            </a:r>
            <a:r>
              <a:rPr lang="el-GR" altLang="ja-JP" dirty="0"/>
              <a:t>μ- → </a:t>
            </a:r>
            <a:r>
              <a:rPr lang="en-US" altLang="ja-JP" dirty="0"/>
              <a:t>N'(Z-1, A)* + v</a:t>
            </a:r>
            <a:r>
              <a:rPr lang="el-GR" altLang="ja-JP" baseline="-25000" dirty="0"/>
              <a:t>μ</a:t>
            </a:r>
            <a:endParaRPr lang="en-US" altLang="ja-JP" dirty="0"/>
          </a:p>
          <a:p>
            <a:r>
              <a:rPr lang="en-US" altLang="ja-JP" dirty="0"/>
              <a:t>           N‘(Z-1, A)* → N’(Z-??, A-??) + (n + p + </a:t>
            </a:r>
            <a:r>
              <a:rPr lang="en-US" altLang="ja-JP" dirty="0">
                <a:latin typeface="Symbol" panose="05050102010706020507" pitchFamily="18" charset="2"/>
              </a:rPr>
              <a:t>a </a:t>
            </a:r>
            <a:r>
              <a:rPr lang="en-US" altLang="ja-JP" dirty="0"/>
              <a:t>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Neutron</a:t>
            </a:r>
            <a:r>
              <a:rPr lang="ja-JP" altLang="en-US" b="1" dirty="0"/>
              <a:t> </a:t>
            </a:r>
            <a:r>
              <a:rPr lang="en-US" altLang="ja-JP" b="1" dirty="0"/>
              <a:t>inelastic scattering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60069" y="1201899"/>
            <a:ext cx="5787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We found 17 events/(0.65g*28day) with  multiplicity &gt;= 3 after excluding </a:t>
            </a:r>
            <a:r>
              <a:rPr lang="en-US" altLang="ja-JP" sz="2400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altLang="ja-JP" sz="2400" dirty="0">
                <a:solidFill>
                  <a:srgbClr val="FF0000"/>
                </a:solidFill>
              </a:rPr>
              <a:t>-decay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727155" y="6443839"/>
            <a:ext cx="200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*Projection Image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695" y="2239798"/>
            <a:ext cx="4041317" cy="4132612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75</a:t>
            </a:fld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4730640" y="3458156"/>
            <a:ext cx="238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Count (/0.65g/28day)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 flipH="1" flipV="1">
            <a:off x="7746627" y="2736478"/>
            <a:ext cx="0" cy="3204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8361517" y="4121438"/>
            <a:ext cx="1115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~50 event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787514" y="5130821"/>
            <a:ext cx="1342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&lt; 0.01 event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7787514" y="5498050"/>
            <a:ext cx="1342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&lt; 0.01 event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50321" y="6259810"/>
            <a:ext cx="5247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More likely neutron inelastic scattering!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096000" y="2307258"/>
            <a:ext cx="5457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Rough estimation of the number of fragments by Geant4</a:t>
            </a:r>
            <a:endParaRPr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7746627" y="2707070"/>
            <a:ext cx="1204333" cy="1027245"/>
          </a:xfrm>
          <a:prstGeom prst="rightArrow">
            <a:avLst>
              <a:gd name="adj1" fmla="val 53611"/>
              <a:gd name="adj2" fmla="val 333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45027" y="2945063"/>
            <a:ext cx="1305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Multi-prong Analysis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D7F4-B30F-426B-8CC9-B2FD91D43E87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61128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53" t="25158" r="10641" b="13596"/>
          <a:stretch/>
        </p:blipFill>
        <p:spPr>
          <a:xfrm>
            <a:off x="683962" y="1452817"/>
            <a:ext cx="6886188" cy="525840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Interesting</a:t>
            </a:r>
            <a:r>
              <a:rPr lang="ja-JP" altLang="en-US" dirty="0"/>
              <a:t> </a:t>
            </a:r>
            <a:r>
              <a:rPr lang="en-US" altLang="ja-JP" dirty="0"/>
              <a:t>Multi-prong Event from 28day sample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2504344" y="3052413"/>
            <a:ext cx="420031" cy="1547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725283" y="5041125"/>
            <a:ext cx="1921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Grey bottom-out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(&gt; 125.5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>
                <a:solidFill>
                  <a:srgbClr val="FF0000"/>
                </a:solidFill>
              </a:rPr>
              <a:t>m)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4439601" y="4704594"/>
            <a:ext cx="286634" cy="3365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896211" y="2982440"/>
            <a:ext cx="1984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Bright bottom-out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(&gt; 35.3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>
                <a:solidFill>
                  <a:srgbClr val="FF0000"/>
                </a:solidFill>
              </a:rPr>
              <a:t>m)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4050" y="3111837"/>
            <a:ext cx="106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Short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(2.1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>
                <a:solidFill>
                  <a:srgbClr val="FF0000"/>
                </a:solidFill>
              </a:rPr>
              <a:t>m)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412122" y="3207169"/>
            <a:ext cx="353315" cy="984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223779" y="1948383"/>
            <a:ext cx="155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Thin top-out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(&gt; 38.9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>
                <a:solidFill>
                  <a:srgbClr val="FF0000"/>
                </a:solidFill>
              </a:rPr>
              <a:t>m)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1681608" y="2591346"/>
            <a:ext cx="138259" cy="2495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871196" y="1078092"/>
            <a:ext cx="200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Projected Image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179" y="4479057"/>
            <a:ext cx="1776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Grey bottom-out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(&gt; 72.1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>
                <a:solidFill>
                  <a:srgbClr val="FF0000"/>
                </a:solidFill>
              </a:rPr>
              <a:t>m)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39" name="直線矢印コネクタ 38"/>
          <p:cNvCxnSpPr/>
          <p:nvPr/>
        </p:nvCxnSpPr>
        <p:spPr>
          <a:xfrm flipH="1" flipV="1">
            <a:off x="1751980" y="4261347"/>
            <a:ext cx="286473" cy="1642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9691678" y="1027906"/>
            <a:ext cx="1662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What is this ???</a:t>
            </a:r>
            <a:endParaRPr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2259649" y="1569087"/>
            <a:ext cx="3479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1short + 4fragment (Multiplicity 5)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76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E2484-D2EC-4E46-AAC4-59915D104219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27991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Kink and 2prong Events are Excluded in Current Analysis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77" t="47241" r="62990" b="43521"/>
          <a:stretch/>
        </p:blipFill>
        <p:spPr>
          <a:xfrm>
            <a:off x="316143" y="1923171"/>
            <a:ext cx="3609864" cy="270391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299400" y="5759376"/>
            <a:ext cx="1005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Although I feel there are many kink and 2prong events, they are rejected in current analysis because they might be </a:t>
            </a:r>
            <a:r>
              <a:rPr lang="en-US" altLang="ja-JP" dirty="0"/>
              <a:t>Rutherford scattering or 2prong of </a:t>
            </a:r>
            <a:r>
              <a:rPr lang="en-US" altLang="ja-JP" dirty="0">
                <a:latin typeface="Symbol" panose="05050102010706020507" pitchFamily="18" charset="2"/>
              </a:rPr>
              <a:t>a</a:t>
            </a:r>
            <a:r>
              <a:rPr lang="en-US" altLang="ja-JP" dirty="0"/>
              <a:t>-ray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They might be included after reduction of MeV excess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6195" y="2657686"/>
            <a:ext cx="106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Short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(2.3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56795" y="1953931"/>
            <a:ext cx="2386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1short + 1fragment ?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Rutherford scattering ?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8" name="直線矢印コネクタ 7"/>
          <p:cNvCxnSpPr>
            <a:stCxn id="6" idx="2"/>
          </p:cNvCxnSpPr>
          <p:nvPr/>
        </p:nvCxnSpPr>
        <p:spPr>
          <a:xfrm>
            <a:off x="887759" y="3304017"/>
            <a:ext cx="80985" cy="2677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211439" y="3560079"/>
            <a:ext cx="106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Bright</a:t>
            </a:r>
            <a:endParaRPr kumimoji="1" lang="en-US" altLang="ja-JP" b="1" dirty="0">
              <a:solidFill>
                <a:srgbClr val="FF0000"/>
              </a:solidFill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(15.5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H="1" flipV="1">
            <a:off x="2085235" y="3484177"/>
            <a:ext cx="350800" cy="1159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87" t="29472" r="37551" b="39324"/>
          <a:stretch/>
        </p:blipFill>
        <p:spPr>
          <a:xfrm>
            <a:off x="8557206" y="1578569"/>
            <a:ext cx="3558448" cy="4043192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9127009" y="1638370"/>
            <a:ext cx="18290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2fragment ?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2prong 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a </a:t>
            </a:r>
            <a:r>
              <a:rPr lang="en-US" altLang="ja-JP" b="1" dirty="0">
                <a:solidFill>
                  <a:srgbClr val="FF0000"/>
                </a:solidFill>
              </a:rPr>
              <a:t>decay ?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460068" y="2386128"/>
            <a:ext cx="10615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Bright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(53.3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9976094" y="3083584"/>
            <a:ext cx="105440" cy="3273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10825156" y="4260258"/>
            <a:ext cx="8835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Grey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(50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</a:p>
        </p:txBody>
      </p:sp>
      <p:cxnSp>
        <p:nvCxnSpPr>
          <p:cNvPr id="20" name="直線矢印コネクタ 19"/>
          <p:cNvCxnSpPr/>
          <p:nvPr/>
        </p:nvCxnSpPr>
        <p:spPr>
          <a:xfrm flipH="1" flipV="1">
            <a:off x="10825156" y="3937092"/>
            <a:ext cx="336347" cy="3397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5" t="32771" r="49250" b="24498"/>
          <a:stretch/>
        </p:blipFill>
        <p:spPr>
          <a:xfrm>
            <a:off x="4052211" y="1604295"/>
            <a:ext cx="4318059" cy="3988208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5549624" y="1784482"/>
            <a:ext cx="2386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1short + 1fragment ?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Rutherford scattering ?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679676" y="4200779"/>
            <a:ext cx="106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Bright</a:t>
            </a:r>
            <a:endParaRPr kumimoji="1" lang="en-US" altLang="ja-JP" b="1" dirty="0">
              <a:solidFill>
                <a:srgbClr val="FF0000"/>
              </a:solidFill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(88.6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6211240" y="3613397"/>
            <a:ext cx="101938" cy="4935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 flipV="1">
            <a:off x="4390488" y="2016304"/>
            <a:ext cx="62451" cy="5367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4052211" y="2665039"/>
            <a:ext cx="106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Short</a:t>
            </a:r>
            <a:endParaRPr kumimoji="1" lang="en-US" altLang="ja-JP" b="1" dirty="0">
              <a:solidFill>
                <a:srgbClr val="FF0000"/>
              </a:solidFill>
            </a:endParaRP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(1.4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77</a:t>
            </a:fld>
            <a:endParaRPr kumimoji="1" lang="ja-JP" alt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C21-2A90-47C7-98A4-DA5107943EC0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27522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65" y="1159936"/>
            <a:ext cx="7520966" cy="538154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Topological</a:t>
            </a:r>
            <a:r>
              <a:rPr kumimoji="1" lang="ja-JP" altLang="en-US" dirty="0"/>
              <a:t> </a:t>
            </a:r>
            <a:r>
              <a:rPr kumimoji="1" lang="en-US" altLang="ja-JP" dirty="0"/>
              <a:t>Analysis </a:t>
            </a:r>
            <a:r>
              <a:rPr lang="en-US" altLang="ja-JP" dirty="0"/>
              <a:t>of</a:t>
            </a:r>
            <a:r>
              <a:rPr kumimoji="1" lang="en-US" altLang="ja-JP" dirty="0"/>
              <a:t> Neutron Inelastic Scattering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107680" y="2616195"/>
            <a:ext cx="39708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b="1" dirty="0"/>
              <a:t>Data is topologically similar to Simulation?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Geant4 probably has big systematic errors for </a:t>
            </a:r>
            <a:r>
              <a:rPr lang="en-US" altLang="ja-JP" dirty="0" err="1"/>
              <a:t>nFragment</a:t>
            </a:r>
            <a:r>
              <a:rPr lang="en-US" altLang="ja-JP" dirty="0"/>
              <a:t> because there are no data.</a:t>
            </a:r>
          </a:p>
          <a:p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/>
              <a:t>For more detail kinematical analysis, Fragment's Angle, Range (Energy), and Brightness (</a:t>
            </a:r>
            <a:r>
              <a:rPr lang="en-US" altLang="ja-JP" dirty="0" err="1"/>
              <a:t>dE</a:t>
            </a:r>
            <a:r>
              <a:rPr lang="en-US" altLang="ja-JP" dirty="0"/>
              <a:t>/dx) should be used.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89330" y="1192020"/>
            <a:ext cx="4917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Comparison of </a:t>
            </a:r>
            <a:r>
              <a:rPr kumimoji="1" lang="en-US" altLang="ja-JP" sz="2400" dirty="0"/>
              <a:t>Simulation and Data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 rot="644416">
            <a:off x="4799493" y="1787439"/>
            <a:ext cx="1872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Preliminary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6462171" y="2578552"/>
            <a:ext cx="2676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Event rate (/0.65g/28day)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033134" y="4189983"/>
            <a:ext cx="580104" cy="1781071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613237" y="4185856"/>
            <a:ext cx="5405783" cy="1785198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29548" y="5114593"/>
            <a:ext cx="3164714" cy="3791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/>
              <a:t>Excluded from current analysis</a:t>
            </a:r>
            <a:endParaRPr kumimoji="1" lang="ja-JP" altLang="en-US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13695" y="2294597"/>
            <a:ext cx="127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Data</a:t>
            </a:r>
            <a:endParaRPr kumimoji="1" lang="ja-JP" altLang="en-US" sz="2000" b="1" dirty="0"/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1939465" y="2660053"/>
            <a:ext cx="284148" cy="5564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78</a:t>
            </a:fld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45D9-79C5-482C-A948-53E09126C7C3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2492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Kinematics of Neutron Inelastic Scattering</a:t>
            </a:r>
            <a:br>
              <a:rPr kumimoji="1" lang="en-US" altLang="ja-JP" dirty="0"/>
            </a:br>
            <a:r>
              <a:rPr lang="en-US" altLang="ja-JP" dirty="0">
                <a:solidFill>
                  <a:srgbClr val="FF0000"/>
                </a:solidFill>
              </a:rPr>
              <a:t>(Suggested by Gianni and Sato-san)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79</a:t>
            </a:fld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1750068" y="2374665"/>
            <a:ext cx="360000" cy="360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n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3375668" y="2194665"/>
            <a:ext cx="720000" cy="7200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N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3502827" y="5026436"/>
            <a:ext cx="360000" cy="36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f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>
            <a:stCxn id="5" idx="6"/>
          </p:cNvCxnSpPr>
          <p:nvPr/>
        </p:nvCxnSpPr>
        <p:spPr>
          <a:xfrm>
            <a:off x="2110067" y="2554665"/>
            <a:ext cx="900000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/>
        </p:nvSpPr>
        <p:spPr>
          <a:xfrm>
            <a:off x="3282187" y="4306436"/>
            <a:ext cx="720000" cy="7200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N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>
            <a:stCxn id="10" idx="6"/>
          </p:cNvCxnSpPr>
          <p:nvPr/>
        </p:nvCxnSpPr>
        <p:spPr>
          <a:xfrm>
            <a:off x="4002187" y="4666436"/>
            <a:ext cx="648708" cy="18838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7" idx="5"/>
          </p:cNvCxnSpPr>
          <p:nvPr/>
        </p:nvCxnSpPr>
        <p:spPr>
          <a:xfrm>
            <a:off x="3810106" y="5333715"/>
            <a:ext cx="356755" cy="68178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/楕円 16"/>
          <p:cNvSpPr/>
          <p:nvPr/>
        </p:nvSpPr>
        <p:spPr>
          <a:xfrm>
            <a:off x="3322827" y="3949917"/>
            <a:ext cx="360000" cy="360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n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>
            <a:stCxn id="17" idx="7"/>
          </p:cNvCxnSpPr>
          <p:nvPr/>
        </p:nvCxnSpPr>
        <p:spPr>
          <a:xfrm flipV="1">
            <a:off x="3630106" y="3541473"/>
            <a:ext cx="372081" cy="46116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355267" y="2333447"/>
            <a:ext cx="139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Initial State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1369" y="4220106"/>
            <a:ext cx="1233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Final State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/>
              <p:cNvSpPr txBox="1"/>
              <p:nvPr/>
            </p:nvSpPr>
            <p:spPr>
              <a:xfrm>
                <a:off x="3798614" y="5979338"/>
                <a:ext cx="570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6" name="テキスト ボックス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614" y="5979338"/>
                <a:ext cx="570740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/>
              <p:cNvSpPr txBox="1"/>
              <p:nvPr/>
            </p:nvSpPr>
            <p:spPr>
              <a:xfrm>
                <a:off x="4250973" y="4844405"/>
                <a:ext cx="564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7" name="テキスト ボックス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0973" y="4844405"/>
                <a:ext cx="564325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/>
              <p:cNvSpPr txBox="1"/>
              <p:nvPr/>
            </p:nvSpPr>
            <p:spPr>
              <a:xfrm>
                <a:off x="2295667" y="2663008"/>
                <a:ext cx="570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8" name="テキスト ボックス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667" y="2663008"/>
                <a:ext cx="570740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正方形/長方形 30"/>
              <p:cNvSpPr/>
              <p:nvPr/>
            </p:nvSpPr>
            <p:spPr>
              <a:xfrm>
                <a:off x="4558217" y="4588479"/>
                <a:ext cx="4753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31" name="正方形/長方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217" y="4588479"/>
                <a:ext cx="47532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正方形/長方形 31"/>
              <p:cNvSpPr/>
              <p:nvPr/>
            </p:nvSpPr>
            <p:spPr>
              <a:xfrm>
                <a:off x="4095668" y="5566307"/>
                <a:ext cx="4993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32" name="正方形/長方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668" y="5566307"/>
                <a:ext cx="499367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円弧 33"/>
          <p:cNvSpPr/>
          <p:nvPr/>
        </p:nvSpPr>
        <p:spPr>
          <a:xfrm>
            <a:off x="3690416" y="4046125"/>
            <a:ext cx="842720" cy="1084708"/>
          </a:xfrm>
          <a:prstGeom prst="arc">
            <a:avLst>
              <a:gd name="adj1" fmla="val 408075"/>
              <a:gd name="adj2" fmla="val 171452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弧 38"/>
          <p:cNvSpPr/>
          <p:nvPr/>
        </p:nvSpPr>
        <p:spPr>
          <a:xfrm>
            <a:off x="3403726" y="4739383"/>
            <a:ext cx="842720" cy="1084708"/>
          </a:xfrm>
          <a:prstGeom prst="arc">
            <a:avLst>
              <a:gd name="adj1" fmla="val 1475807"/>
              <a:gd name="adj2" fmla="val 387482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3810106" y="5333715"/>
            <a:ext cx="723030" cy="230661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正方形/長方形 49"/>
              <p:cNvSpPr/>
              <p:nvPr/>
            </p:nvSpPr>
            <p:spPr>
              <a:xfrm>
                <a:off x="4460767" y="5423313"/>
                <a:ext cx="4985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50" name="正方形/長方形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767" y="5423313"/>
                <a:ext cx="49859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直線矢印コネクタ 50"/>
          <p:cNvCxnSpPr/>
          <p:nvPr/>
        </p:nvCxnSpPr>
        <p:spPr>
          <a:xfrm>
            <a:off x="4012721" y="4640917"/>
            <a:ext cx="900000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テキスト ボックス 51"/>
              <p:cNvSpPr txBox="1"/>
              <p:nvPr/>
            </p:nvSpPr>
            <p:spPr>
              <a:xfrm>
                <a:off x="4771274" y="4257403"/>
                <a:ext cx="570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52" name="テキスト ボックス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274" y="4257403"/>
                <a:ext cx="570740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正方形/長方形 52"/>
              <p:cNvSpPr/>
              <p:nvPr/>
            </p:nvSpPr>
            <p:spPr>
              <a:xfrm>
                <a:off x="6059488" y="3183268"/>
                <a:ext cx="5688134" cy="29116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dirty="0"/>
                  <a:t>If assume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acc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 ≈</m:t>
                    </m:r>
                    <m:acc>
                      <m:accPr>
                        <m:chr m:val="⃗"/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ja-JP" dirty="0"/>
                  <a:t>, transverse momentum (</a:t>
                </a:r>
                <a:r>
                  <a:rPr lang="en-US" altLang="ja-JP" dirty="0" err="1"/>
                  <a:t>p</a:t>
                </a:r>
                <a:r>
                  <a:rPr lang="en-US" altLang="ja-JP" baseline="-25000" dirty="0" err="1"/>
                  <a:t>T</a:t>
                </a:r>
                <a:r>
                  <a:rPr lang="en-US" altLang="ja-JP" dirty="0"/>
                  <a:t>) balance can be calculated</a:t>
                </a:r>
              </a:p>
              <a:p>
                <a:endParaRPr lang="en-US" altLang="ja-JP" dirty="0"/>
              </a:p>
              <a:p>
                <a:r>
                  <a:rPr lang="en-US" altLang="ja-JP" b="1" dirty="0"/>
                  <a:t>Transverse momentum (</a:t>
                </a:r>
                <a:r>
                  <a:rPr lang="en-US" altLang="ja-JP" b="1" dirty="0" err="1"/>
                  <a:t>p</a:t>
                </a:r>
                <a:r>
                  <a:rPr lang="en-US" altLang="ja-JP" b="1" baseline="-25000" dirty="0" err="1"/>
                  <a:t>T</a:t>
                </a:r>
                <a:r>
                  <a:rPr lang="en-US" altLang="ja-JP" b="1" dirty="0"/>
                  <a:t>) should be a good kinematical parameter because it is Lorenz invariant!</a:t>
                </a:r>
              </a:p>
              <a:p>
                <a:endParaRPr lang="en-US" altLang="ja-JP" b="1" i="1" dirty="0">
                  <a:latin typeface="Cambria Math" panose="02040503050406030204" pitchFamily="18" charset="0"/>
                </a:endParaRPr>
              </a:p>
              <a:p>
                <a:endParaRPr lang="en-US" altLang="ja-JP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𝑽𝒆𝒄𝒕𝒐𝒓</m:t>
                      </m:r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𝑺𝒖𝒎</m:t>
                      </m:r>
                      <m:r>
                        <a:rPr lang="en-US" altLang="ja-JP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ja-JP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altLang="ja-JP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ja-JP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/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ja-JP" b="1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altLang="ja-JP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b="1" i="1"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altLang="ja-JP" b="1" i="1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  <m:r>
                                        <a:rPr lang="en-US" altLang="ja-JP" b="1" i="1" smtClean="0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nary>
                        </m:e>
                      </m:d>
                    </m:oMath>
                  </m:oMathPara>
                </a14:m>
                <a:endParaRPr lang="ja-JP" altLang="en-US" b="1" dirty="0"/>
              </a:p>
            </p:txBody>
          </p:sp>
        </mc:Choice>
        <mc:Fallback xmlns="">
          <p:sp>
            <p:nvSpPr>
              <p:cNvPr id="53" name="正方形/長方形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488" y="3183268"/>
                <a:ext cx="5688134" cy="2911695"/>
              </a:xfrm>
              <a:prstGeom prst="rect">
                <a:avLst/>
              </a:prstGeom>
              <a:blipFill rotWithShape="0">
                <a:blip r:embed="rId9"/>
                <a:stretch>
                  <a:fillRect l="-857" t="-104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正方形/長方形 53"/>
              <p:cNvSpPr/>
              <p:nvPr/>
            </p:nvSpPr>
            <p:spPr>
              <a:xfrm>
                <a:off x="7028690" y="1904048"/>
                <a:ext cx="3112519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ja-JP" dirty="0"/>
                  <a:t> : Neutron initial momentum</a:t>
                </a: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ja-JP" dirty="0"/>
                  <a:t> : Recoil Nuclei momentum</a:t>
                </a: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ja-JP" dirty="0"/>
                  <a:t> : Fragment momentum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54" name="正方形/長方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690" y="1904048"/>
                <a:ext cx="3112519" cy="923330"/>
              </a:xfrm>
              <a:prstGeom prst="rect">
                <a:avLst/>
              </a:prstGeom>
              <a:blipFill rotWithShape="0">
                <a:blip r:embed="rId10"/>
                <a:stretch>
                  <a:fillRect t="-3289" r="-783"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直線矢印コネクタ 54"/>
          <p:cNvCxnSpPr>
            <a:stCxn id="7" idx="5"/>
          </p:cNvCxnSpPr>
          <p:nvPr/>
        </p:nvCxnSpPr>
        <p:spPr>
          <a:xfrm flipH="1">
            <a:off x="3630106" y="5333715"/>
            <a:ext cx="180000" cy="563323"/>
          </a:xfrm>
          <a:prstGeom prst="straightConnector1">
            <a:avLst/>
          </a:prstGeom>
          <a:ln w="50800" cmpd="sng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3071447" y="5742652"/>
                <a:ext cx="5707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ja-JP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sz="2400" b="1" i="1" smtClean="0">
                                  <a:latin typeface="Cambria Math" panose="02040503050406030204" pitchFamily="18" charset="0"/>
                                </a:rPr>
                                <m:t>𝑻𝒊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kumimoji="1" lang="ja-JP" altLang="en-US" sz="2400" b="1" dirty="0"/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447" y="5742652"/>
                <a:ext cx="570740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4301" r="-3226" b="-1052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/>
          <p:cNvSpPr txBox="1"/>
          <p:nvPr/>
        </p:nvSpPr>
        <p:spPr>
          <a:xfrm>
            <a:off x="1438581" y="1964115"/>
            <a:ext cx="98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neutron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403726" y="1813301"/>
            <a:ext cx="98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Nuclei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494796" y="5117120"/>
            <a:ext cx="106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f</a:t>
            </a:r>
            <a:r>
              <a:rPr kumimoji="1" lang="en-US" altLang="ja-JP" dirty="0">
                <a:solidFill>
                  <a:srgbClr val="0070C0"/>
                </a:solidFill>
              </a:rPr>
              <a:t>ragment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C2D28-7B77-4F4A-B615-4C08BAC8A2D9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478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046399" y="4157174"/>
            <a:ext cx="145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g</a:t>
            </a:r>
            <a:r>
              <a:rPr lang="en-US" altLang="ja-JP" dirty="0"/>
              <a:t>-ray</a:t>
            </a:r>
            <a:r>
              <a:rPr lang="ja-JP" altLang="en-US" dirty="0"/>
              <a:t> </a:t>
            </a:r>
            <a:r>
              <a:rPr lang="en-US" altLang="ja-JP" dirty="0"/>
              <a:t>(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dirty="0"/>
              <a:t>-ray)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483994" y="4154852"/>
            <a:ext cx="5295451" cy="2524128"/>
          </a:xfrm>
          <a:prstGeom prst="roundRect">
            <a:avLst>
              <a:gd name="adj" fmla="val 1038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65021" y="3554008"/>
            <a:ext cx="2470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</a:rPr>
              <a:t>Clearly distinguishable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024017" y="4939725"/>
            <a:ext cx="62177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2000" b="1" dirty="0">
                <a:solidFill>
                  <a:srgbClr val="FF0000"/>
                </a:solidFill>
              </a:rPr>
              <a:t>There is no background in sub-MeV region</a:t>
            </a:r>
          </a:p>
          <a:p>
            <a:r>
              <a:rPr lang="en-US" altLang="ja-JP" sz="2000" b="1" dirty="0">
                <a:solidFill>
                  <a:srgbClr val="FF0000"/>
                </a:solidFill>
              </a:rPr>
              <a:t>     </a:t>
            </a:r>
            <a:r>
              <a:rPr lang="en-US" altLang="ja-JP" sz="2000" b="1" dirty="0"/>
              <a:t>(2 - 14 </a:t>
            </a:r>
            <a:r>
              <a:rPr lang="en-US" altLang="ja-JP" sz="2000" b="1" dirty="0">
                <a:latin typeface="Symbol" panose="05050102010706020507" pitchFamily="18" charset="2"/>
              </a:rPr>
              <a:t>m</a:t>
            </a:r>
            <a:r>
              <a:rPr lang="en-US" altLang="ja-JP" sz="2000" b="1" dirty="0"/>
              <a:t>m </a:t>
            </a:r>
            <a:r>
              <a:rPr lang="en-US" altLang="ja-JP" sz="2000" b="1" dirty="0">
                <a:sym typeface="Wingdings" panose="05000000000000000000" pitchFamily="2" charset="2"/>
              </a:rPr>
              <a:t> 0.25 </a:t>
            </a:r>
            <a:r>
              <a:rPr lang="en-US" altLang="ja-JP" sz="2000" b="1" dirty="0"/>
              <a:t>-</a:t>
            </a:r>
            <a:r>
              <a:rPr lang="en-US" altLang="ja-JP" sz="2000" b="1" dirty="0">
                <a:sym typeface="Wingdings" panose="05000000000000000000" pitchFamily="2" charset="2"/>
              </a:rPr>
              <a:t> 1 MeV in proton energy</a:t>
            </a:r>
            <a:r>
              <a:rPr lang="en-US" altLang="ja-JP" sz="2000" b="1" dirty="0"/>
              <a:t>)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2000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2000" b="1" dirty="0"/>
              <a:t>MeV region can be analyzed excluding single-</a:t>
            </a:r>
            <a:r>
              <a:rPr lang="en-US" altLang="ja-JP" sz="2000" b="1" dirty="0">
                <a:latin typeface="Symbol" panose="05050102010706020507" pitchFamily="18" charset="2"/>
              </a:rPr>
              <a:t>a</a:t>
            </a:r>
            <a:r>
              <a:rPr lang="en-US" altLang="ja-JP" sz="2000" b="1" dirty="0"/>
              <a:t> (especially </a:t>
            </a:r>
            <a:r>
              <a:rPr lang="en-US" altLang="ja-JP" sz="2000" b="1" baseline="30000" dirty="0"/>
              <a:t>210</a:t>
            </a:r>
            <a:r>
              <a:rPr lang="en-US" altLang="ja-JP" sz="2000" b="1" dirty="0"/>
              <a:t>Po peak around 24 </a:t>
            </a:r>
            <a:r>
              <a:rPr lang="en-US" altLang="ja-JP" sz="2000" b="1" dirty="0">
                <a:latin typeface="Symbol" panose="05050102010706020507" pitchFamily="18" charset="2"/>
              </a:rPr>
              <a:t>m</a:t>
            </a:r>
            <a:r>
              <a:rPr lang="en-US" altLang="ja-JP" sz="2000" b="1" dirty="0"/>
              <a:t>m)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09922" y="4450519"/>
            <a:ext cx="2634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Exposed 5x10</a:t>
            </a:r>
            <a:r>
              <a:rPr lang="en-US" altLang="ja-JP" baseline="30000" dirty="0"/>
              <a:t>7</a:t>
            </a:r>
            <a:r>
              <a:rPr lang="en-US" altLang="ja-JP" dirty="0">
                <a:latin typeface="Symbol" panose="05050102010706020507" pitchFamily="18" charset="2"/>
              </a:rPr>
              <a:t> g</a:t>
            </a:r>
            <a:r>
              <a:rPr lang="en-US" altLang="ja-JP" dirty="0"/>
              <a:t>-ray/cm</a:t>
            </a:r>
            <a:r>
              <a:rPr lang="en-US" altLang="ja-JP" baseline="30000" dirty="0"/>
              <a:t>2</a:t>
            </a:r>
            <a:r>
              <a:rPr lang="en-US" altLang="ja-JP" dirty="0"/>
              <a:t> from </a:t>
            </a:r>
            <a:r>
              <a:rPr kumimoji="1" lang="en-US" altLang="ja-JP" baseline="30000" dirty="0"/>
              <a:t>241</a:t>
            </a:r>
            <a:r>
              <a:rPr kumimoji="1" lang="en-US" altLang="ja-JP" dirty="0"/>
              <a:t>Am and </a:t>
            </a:r>
            <a:r>
              <a:rPr kumimoji="1" lang="en-US" altLang="ja-JP" baseline="30000" dirty="0"/>
              <a:t>60</a:t>
            </a:r>
            <a:r>
              <a:rPr kumimoji="1" lang="en-US" altLang="ja-JP" dirty="0"/>
              <a:t>Co</a:t>
            </a:r>
          </a:p>
          <a:p>
            <a:pPr algn="ctr"/>
            <a:r>
              <a:rPr lang="en-US" altLang="ja-JP" dirty="0"/>
              <a:t>(5 years accumulation of environmental </a:t>
            </a:r>
            <a:r>
              <a:rPr lang="en-US" altLang="ja-JP" dirty="0">
                <a:latin typeface="Symbol" panose="05050102010706020507" pitchFamily="18" charset="2"/>
              </a:rPr>
              <a:t>g</a:t>
            </a:r>
            <a:r>
              <a:rPr lang="en-US" altLang="ja-JP" dirty="0"/>
              <a:t>-ray)</a:t>
            </a:r>
            <a:endParaRPr kumimoji="1" lang="ja-JP" altLang="en-US" dirty="0"/>
          </a:p>
        </p:txBody>
      </p:sp>
      <p:sp>
        <p:nvSpPr>
          <p:cNvPr id="47" name="角丸四角形 46"/>
          <p:cNvSpPr/>
          <p:nvPr/>
        </p:nvSpPr>
        <p:spPr>
          <a:xfrm>
            <a:off x="5901048" y="1131570"/>
            <a:ext cx="5934924" cy="3658882"/>
          </a:xfrm>
          <a:prstGeom prst="roundRect">
            <a:avLst>
              <a:gd name="adj" fmla="val 1038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995757" y="1453131"/>
            <a:ext cx="1752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0070C0"/>
                </a:solidFill>
              </a:rPr>
              <a:t>Topological or Range cut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10B70BBD-BA2E-491A-BC9C-E55DBBED9B26}"/>
              </a:ext>
            </a:extLst>
          </p:cNvPr>
          <p:cNvCxnSpPr>
            <a:cxnSpLocks/>
          </p:cNvCxnSpPr>
          <p:nvPr/>
        </p:nvCxnSpPr>
        <p:spPr>
          <a:xfrm rot="5400000" flipH="1">
            <a:off x="7076235" y="1036628"/>
            <a:ext cx="0" cy="201600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7165468" y="2097837"/>
            <a:ext cx="85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50</a:t>
            </a:r>
            <a:r>
              <a:rPr kumimoji="1" lang="en-US" altLang="ja-JP" b="1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b="1" dirty="0">
                <a:solidFill>
                  <a:schemeClr val="bg1"/>
                </a:solidFill>
              </a:rPr>
              <a:t>m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0" name="タイトル 14"/>
          <p:cNvSpPr>
            <a:spLocks noGrp="1"/>
          </p:cNvSpPr>
          <p:nvPr>
            <p:ph type="title"/>
          </p:nvPr>
        </p:nvSpPr>
        <p:spPr>
          <a:xfrm>
            <a:off x="578735" y="365125"/>
            <a:ext cx="11438247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Background in Neutron Detection</a:t>
            </a:r>
            <a:br>
              <a:rPr lang="en-US" altLang="ja-JP" sz="3600" dirty="0"/>
            </a:br>
            <a:endParaRPr kumimoji="1" lang="ja-JP" altLang="en-US" sz="3600" dirty="0"/>
          </a:p>
        </p:txBody>
      </p:sp>
      <p:sp>
        <p:nvSpPr>
          <p:cNvPr id="29" name="正方形/長方形 28"/>
          <p:cNvSpPr/>
          <p:nvPr/>
        </p:nvSpPr>
        <p:spPr>
          <a:xfrm>
            <a:off x="8523306" y="956349"/>
            <a:ext cx="79240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Symbol" panose="05050102010706020507" pitchFamily="18" charset="2"/>
              </a:rPr>
              <a:t>a</a:t>
            </a:r>
            <a:r>
              <a:rPr lang="en-US" altLang="ja-JP" dirty="0"/>
              <a:t>-ray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200166" y="1238696"/>
            <a:ext cx="242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err="1"/>
              <a:t>Th</a:t>
            </a:r>
            <a:r>
              <a:rPr lang="en-US" altLang="ja-JP" b="1" dirty="0"/>
              <a:t> star (</a:t>
            </a:r>
            <a:r>
              <a:rPr lang="en-US" altLang="ja-JP" b="1" baseline="30000" dirty="0"/>
              <a:t>228</a:t>
            </a:r>
            <a:r>
              <a:rPr lang="en-US" altLang="ja-JP" b="1" dirty="0"/>
              <a:t>Th </a:t>
            </a:r>
            <a:r>
              <a:rPr lang="en-US" altLang="ja-JP" b="1" dirty="0">
                <a:sym typeface="Wingdings" panose="05000000000000000000" pitchFamily="2" charset="2"/>
              </a:rPr>
              <a:t></a:t>
            </a:r>
            <a:r>
              <a:rPr lang="ja-JP" altLang="en-US" b="1" dirty="0">
                <a:sym typeface="Wingdings" panose="05000000000000000000" pitchFamily="2" charset="2"/>
              </a:rPr>
              <a:t> </a:t>
            </a:r>
            <a:r>
              <a:rPr lang="en-US" altLang="ja-JP" b="1" baseline="30000" dirty="0"/>
              <a:t>208</a:t>
            </a:r>
            <a:r>
              <a:rPr lang="en-US" altLang="ja-JP" b="1" dirty="0"/>
              <a:t>Pb)</a:t>
            </a:r>
            <a:endParaRPr kumimoji="1" lang="ja-JP" altLang="en-US" b="1" dirty="0"/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97" t="47422" r="62063" b="46834"/>
          <a:stretch/>
        </p:blipFill>
        <p:spPr>
          <a:xfrm>
            <a:off x="1415230" y="1447499"/>
            <a:ext cx="2417525" cy="1841326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C4B1684-61F2-4AD1-A929-F458DABDD1FF}"/>
              </a:ext>
            </a:extLst>
          </p:cNvPr>
          <p:cNvSpPr txBox="1"/>
          <p:nvPr/>
        </p:nvSpPr>
        <p:spPr>
          <a:xfrm>
            <a:off x="1691959" y="2508237"/>
            <a:ext cx="70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 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8D8B5D35-B643-4D5D-9C3A-4B0256A2137F}"/>
              </a:ext>
            </a:extLst>
          </p:cNvPr>
          <p:cNvCxnSpPr/>
          <p:nvPr/>
        </p:nvCxnSpPr>
        <p:spPr>
          <a:xfrm>
            <a:off x="1554454" y="2938598"/>
            <a:ext cx="1008000" cy="0"/>
          </a:xfrm>
          <a:prstGeom prst="straightConnector1">
            <a:avLst/>
          </a:prstGeom>
          <a:ln w="3175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10B70BBD-BA2E-491A-BC9C-E55DBBED9B26}"/>
              </a:ext>
            </a:extLst>
          </p:cNvPr>
          <p:cNvCxnSpPr>
            <a:cxnSpLocks/>
          </p:cNvCxnSpPr>
          <p:nvPr/>
        </p:nvCxnSpPr>
        <p:spPr>
          <a:xfrm>
            <a:off x="2549852" y="1712355"/>
            <a:ext cx="720140" cy="99154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 rot="3186704">
            <a:off x="2617919" y="1732021"/>
            <a:ext cx="12202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5.3 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b="1" dirty="0">
                <a:solidFill>
                  <a:srgbClr val="FF0000"/>
                </a:solidFill>
              </a:rPr>
              <a:t>m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</a:rPr>
              <a:t>（</a:t>
            </a:r>
            <a:r>
              <a:rPr lang="en-US" altLang="ja-JP" b="1" dirty="0">
                <a:solidFill>
                  <a:srgbClr val="FF0000"/>
                </a:solidFill>
              </a:rPr>
              <a:t>0.5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MeV</a:t>
            </a:r>
            <a:r>
              <a:rPr lang="ja-JP" altLang="en-US" b="1" dirty="0">
                <a:solidFill>
                  <a:srgbClr val="FF0000"/>
                </a:solidFill>
              </a:rPr>
              <a:t>）</a:t>
            </a:r>
          </a:p>
        </p:txBody>
      </p:sp>
      <p:sp>
        <p:nvSpPr>
          <p:cNvPr id="4" name="上下矢印 3"/>
          <p:cNvSpPr/>
          <p:nvPr/>
        </p:nvSpPr>
        <p:spPr>
          <a:xfrm>
            <a:off x="2499053" y="3079255"/>
            <a:ext cx="670061" cy="1184375"/>
          </a:xfrm>
          <a:prstGeom prst="upDownArrow">
            <a:avLst>
              <a:gd name="adj1" fmla="val 50895"/>
              <a:gd name="adj2" fmla="val 384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上下矢印 48"/>
          <p:cNvSpPr/>
          <p:nvPr/>
        </p:nvSpPr>
        <p:spPr>
          <a:xfrm rot="16200000">
            <a:off x="4533645" y="1138773"/>
            <a:ext cx="689273" cy="2362412"/>
          </a:xfrm>
          <a:prstGeom prst="upDownArrow">
            <a:avLst>
              <a:gd name="adj1" fmla="val 47703"/>
              <a:gd name="adj2" fmla="val 384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663513" y="1047653"/>
            <a:ext cx="2116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Recoil</a:t>
            </a:r>
            <a:r>
              <a:rPr kumimoji="1" lang="ja-JP" altLang="en-US" dirty="0"/>
              <a:t> </a:t>
            </a:r>
            <a:r>
              <a:rPr kumimoji="1" lang="en-US" altLang="ja-JP" dirty="0"/>
              <a:t>proton</a:t>
            </a:r>
            <a:r>
              <a:rPr kumimoji="1" lang="ja-JP" altLang="en-US" dirty="0"/>
              <a:t> </a:t>
            </a:r>
            <a:r>
              <a:rPr kumimoji="1" lang="en-US" altLang="ja-JP" dirty="0"/>
              <a:t>signal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00CD-9B89-45D6-8866-2123599F166C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72C-181F-4A14-A098-44165DD64715}" type="datetime1">
              <a:rPr kumimoji="1" lang="ja-JP" altLang="en-US" smtClean="0"/>
              <a:t>2023/12/13</a:t>
            </a:fld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584139" y="5892581"/>
            <a:ext cx="3095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altLang="ja-JP" b="1" dirty="0">
                <a:solidFill>
                  <a:srgbClr val="FF0000"/>
                </a:solidFill>
              </a:rPr>
              <a:t>Environmental </a:t>
            </a:r>
            <a:r>
              <a:rPr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altLang="ja-JP" b="1" dirty="0">
                <a:solidFill>
                  <a:srgbClr val="FF0000"/>
                </a:solidFill>
              </a:rPr>
              <a:t>-rays cannot become background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56" y="1879411"/>
            <a:ext cx="2357775" cy="235777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56" t="4844" r="81176" b="84574"/>
          <a:stretch/>
        </p:blipFill>
        <p:spPr>
          <a:xfrm>
            <a:off x="676938" y="4571299"/>
            <a:ext cx="2058837" cy="1920793"/>
          </a:xfrm>
          <a:prstGeom prst="rect">
            <a:avLst/>
          </a:prstGeom>
        </p:spPr>
      </p:pic>
      <p:cxnSp>
        <p:nvCxnSpPr>
          <p:cNvPr id="34" name="直線矢印コネクタ 33"/>
          <p:cNvCxnSpPr/>
          <p:nvPr/>
        </p:nvCxnSpPr>
        <p:spPr>
          <a:xfrm>
            <a:off x="1077974" y="4668160"/>
            <a:ext cx="0" cy="216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8D8B5D35-B643-4D5D-9C3A-4B0256A2137F}"/>
              </a:ext>
            </a:extLst>
          </p:cNvPr>
          <p:cNvCxnSpPr/>
          <p:nvPr/>
        </p:nvCxnSpPr>
        <p:spPr>
          <a:xfrm flipV="1">
            <a:off x="921510" y="6246373"/>
            <a:ext cx="504000" cy="93"/>
          </a:xfrm>
          <a:prstGeom prst="straightConnector1">
            <a:avLst/>
          </a:prstGeom>
          <a:ln w="3175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C4B1684-61F2-4AD1-A929-F458DABDD1FF}"/>
              </a:ext>
            </a:extLst>
          </p:cNvPr>
          <p:cNvSpPr txBox="1"/>
          <p:nvPr/>
        </p:nvSpPr>
        <p:spPr>
          <a:xfrm>
            <a:off x="871881" y="5876341"/>
            <a:ext cx="70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 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1257670" y="4820560"/>
            <a:ext cx="0" cy="216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2033844" y="5353416"/>
            <a:ext cx="0" cy="216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>
            <a:off x="2278040" y="5798229"/>
            <a:ext cx="0" cy="216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1751266" y="4822833"/>
            <a:ext cx="0" cy="216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>
            <a:off x="1187158" y="5036560"/>
            <a:ext cx="0" cy="216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9841514" y="2322184"/>
            <a:ext cx="1657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>
                <a:solidFill>
                  <a:schemeClr val="bg1"/>
                </a:solidFill>
              </a:rPr>
              <a:t>210</a:t>
            </a:r>
            <a:r>
              <a:rPr kumimoji="1" lang="en-US" altLang="ja-JP" dirty="0">
                <a:solidFill>
                  <a:schemeClr val="bg1"/>
                </a:solidFill>
              </a:rPr>
              <a:t>Po (24.5 </a:t>
            </a:r>
            <a:r>
              <a:rPr kumimoji="1" lang="en-US" altLang="ja-JP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kumimoji="1" lang="en-US" altLang="ja-JP" dirty="0">
                <a:solidFill>
                  <a:schemeClr val="bg1"/>
                </a:solidFill>
              </a:rPr>
              <a:t>m)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57" name="図 5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665" t="34920" r="41905" b="27937"/>
          <a:stretch/>
        </p:blipFill>
        <p:spPr>
          <a:xfrm>
            <a:off x="6126198" y="1621932"/>
            <a:ext cx="2540060" cy="3001887"/>
          </a:xfrm>
          <a:prstGeom prst="rect">
            <a:avLst/>
          </a:prstGeom>
        </p:spPr>
      </p:pic>
      <p:cxnSp>
        <p:nvCxnSpPr>
          <p:cNvPr id="58" name="直線矢印コネクタ 57"/>
          <p:cNvCxnSpPr/>
          <p:nvPr/>
        </p:nvCxnSpPr>
        <p:spPr>
          <a:xfrm>
            <a:off x="6168279" y="4500378"/>
            <a:ext cx="2484000" cy="0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0BDC728-49BF-47E6-9C31-518813EB4292}"/>
              </a:ext>
            </a:extLst>
          </p:cNvPr>
          <p:cNvSpPr txBox="1"/>
          <p:nvPr/>
        </p:nvSpPr>
        <p:spPr>
          <a:xfrm>
            <a:off x="7800718" y="4163244"/>
            <a:ext cx="96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50</a:t>
            </a:r>
            <a:r>
              <a:rPr kumimoji="1" lang="en-US" altLang="ja-JP" dirty="0">
                <a:solidFill>
                  <a:schemeClr val="bg1"/>
                </a:solidFill>
              </a:rPr>
              <a:t>μm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6240021" y="1979990"/>
            <a:ext cx="936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baseline="30000" dirty="0">
                <a:solidFill>
                  <a:schemeClr val="bg1"/>
                </a:solidFill>
                <a:sym typeface="Wingdings" panose="05000000000000000000" pitchFamily="2" charset="2"/>
              </a:rPr>
              <a:t>228</a:t>
            </a:r>
            <a:r>
              <a:rPr lang="en-US" altLang="ja-JP" b="1" dirty="0">
                <a:solidFill>
                  <a:schemeClr val="bg1"/>
                </a:solidFill>
                <a:sym typeface="Wingdings" panose="05000000000000000000" pitchFamily="2" charset="2"/>
              </a:rPr>
              <a:t>Th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557220" y="3917633"/>
            <a:ext cx="672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baseline="30000" dirty="0">
                <a:solidFill>
                  <a:schemeClr val="bg1"/>
                </a:solidFill>
                <a:sym typeface="Wingdings" panose="05000000000000000000" pitchFamily="2" charset="2"/>
              </a:rPr>
              <a:t>220</a:t>
            </a:r>
            <a:r>
              <a:rPr lang="en-US" altLang="ja-JP" b="1" dirty="0">
                <a:solidFill>
                  <a:schemeClr val="bg1"/>
                </a:solidFill>
                <a:sym typeface="Wingdings" panose="05000000000000000000" pitchFamily="2" charset="2"/>
              </a:rPr>
              <a:t>Rn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7856741" y="2486485"/>
            <a:ext cx="75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baseline="30000" dirty="0">
                <a:solidFill>
                  <a:schemeClr val="bg1"/>
                </a:solidFill>
                <a:sym typeface="Wingdings" panose="05000000000000000000" pitchFamily="2" charset="2"/>
              </a:rPr>
              <a:t>216</a:t>
            </a:r>
            <a:r>
              <a:rPr lang="en-US" altLang="ja-JP" b="1" dirty="0">
                <a:solidFill>
                  <a:schemeClr val="bg1"/>
                </a:solidFill>
                <a:sym typeface="Wingdings" panose="05000000000000000000" pitchFamily="2" charset="2"/>
              </a:rPr>
              <a:t>Po 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165468" y="1841352"/>
            <a:ext cx="66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baseline="30000" dirty="0">
                <a:solidFill>
                  <a:schemeClr val="bg1"/>
                </a:solidFill>
                <a:sym typeface="Wingdings" panose="05000000000000000000" pitchFamily="2" charset="2"/>
              </a:rPr>
              <a:t>212</a:t>
            </a:r>
            <a:r>
              <a:rPr lang="en-US" altLang="ja-JP" b="1" dirty="0">
                <a:solidFill>
                  <a:schemeClr val="bg1"/>
                </a:solidFill>
                <a:sym typeface="Wingdings" panose="05000000000000000000" pitchFamily="2" charset="2"/>
              </a:rPr>
              <a:t>Bi 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672467" y="3594213"/>
            <a:ext cx="75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baseline="30000" dirty="0">
                <a:solidFill>
                  <a:schemeClr val="bg1"/>
                </a:solidFill>
                <a:sym typeface="Wingdings" panose="05000000000000000000" pitchFamily="2" charset="2"/>
              </a:rPr>
              <a:t>224</a:t>
            </a:r>
            <a:r>
              <a:rPr lang="en-US" altLang="ja-JP" b="1" dirty="0">
                <a:solidFill>
                  <a:schemeClr val="bg1"/>
                </a:solidFill>
                <a:sym typeface="Wingdings" panose="05000000000000000000" pitchFamily="2" charset="2"/>
              </a:rPr>
              <a:t>Ra 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9315713" y="1423362"/>
            <a:ext cx="2202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Single-</a:t>
            </a:r>
            <a:r>
              <a:rPr kumimoji="1" lang="en-US" altLang="ja-JP" b="1" dirty="0">
                <a:latin typeface="Symbol" panose="05050102010706020507" pitchFamily="18" charset="2"/>
              </a:rPr>
              <a:t>a</a:t>
            </a:r>
            <a:r>
              <a:rPr kumimoji="1" lang="en-US" altLang="ja-JP" b="1" dirty="0"/>
              <a:t> in U series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8200238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746" y="443244"/>
            <a:ext cx="8479094" cy="6098998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80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40252" y="1625875"/>
            <a:ext cx="855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Nuclei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1993" y="958035"/>
            <a:ext cx="116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Fragment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250959" y="1201823"/>
            <a:ext cx="116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Fragment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04125" y="4590638"/>
            <a:ext cx="116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Fragment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82907" y="3429000"/>
            <a:ext cx="31109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Relative </a:t>
            </a:r>
            <a:r>
              <a:rPr lang="en-US" altLang="ja-JP" b="1" dirty="0" err="1"/>
              <a:t>p</a:t>
            </a:r>
            <a:r>
              <a:rPr lang="en-US" altLang="ja-JP" b="1" baseline="-25000" dirty="0" err="1"/>
              <a:t>T</a:t>
            </a:r>
            <a:r>
              <a:rPr lang="en-US" altLang="ja-JP" b="1" dirty="0"/>
              <a:t> to recoil nuclei</a:t>
            </a:r>
            <a:endParaRPr kumimoji="1" lang="ja-JP" altLang="en-US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789141" y="3405343"/>
            <a:ext cx="45106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Vector sum of relative </a:t>
            </a:r>
            <a:r>
              <a:rPr lang="en-US" altLang="ja-JP" b="1" dirty="0" err="1"/>
              <a:t>p</a:t>
            </a:r>
            <a:r>
              <a:rPr lang="en-US" altLang="ja-JP" b="1" baseline="-25000" dirty="0" err="1"/>
              <a:t>T</a:t>
            </a:r>
            <a:r>
              <a:rPr lang="en-US" altLang="ja-JP" b="1" dirty="0"/>
              <a:t> to recoil nuclei</a:t>
            </a:r>
            <a:endParaRPr lang="ja-JP" altLang="en-US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82907" y="319539"/>
            <a:ext cx="34042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Relative angle to incident neutron</a:t>
            </a:r>
            <a:endParaRPr lang="ja-JP" altLang="en-US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362653" y="332667"/>
            <a:ext cx="34042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Relative angle to recoil nuclei</a:t>
            </a:r>
            <a:endParaRPr lang="ja-JP" altLang="en-US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4881" y="2117183"/>
            <a:ext cx="33251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Trying to calculate kinematical parameter on the MC-base…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err="1"/>
              <a:t>p</a:t>
            </a:r>
            <a:r>
              <a:rPr lang="en-US" altLang="ja-JP" baseline="-25000" dirty="0" err="1"/>
              <a:t>T</a:t>
            </a:r>
            <a:r>
              <a:rPr lang="en-US" altLang="ja-JP" dirty="0"/>
              <a:t> Vector Sum cannot be 0 due to: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ja-JP" dirty="0"/>
              <a:t>Cannot include </a:t>
            </a:r>
            <a:r>
              <a:rPr lang="en-US" altLang="ja-JP" dirty="0" err="1"/>
              <a:t>p</a:t>
            </a:r>
            <a:r>
              <a:rPr lang="en-US" altLang="ja-JP" baseline="-25000" dirty="0" err="1"/>
              <a:t>T</a:t>
            </a:r>
            <a:r>
              <a:rPr lang="en-US" altLang="ja-JP" dirty="0"/>
              <a:t> of recoil Nuclei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ja-JP" dirty="0"/>
              <a:t>Missing </a:t>
            </a:r>
            <a:r>
              <a:rPr lang="en-US" altLang="ja-JP" dirty="0" err="1"/>
              <a:t>p</a:t>
            </a:r>
            <a:r>
              <a:rPr lang="en-US" altLang="ja-JP" baseline="-25000" dirty="0" err="1"/>
              <a:t>T</a:t>
            </a:r>
            <a:r>
              <a:rPr lang="en-US" altLang="ja-JP" baseline="30000" dirty="0"/>
              <a:t> </a:t>
            </a:r>
            <a:r>
              <a:rPr lang="en-US" altLang="ja-JP" dirty="0"/>
              <a:t>by neutron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40252" y="2532187"/>
            <a:ext cx="1946258" cy="36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Incident Direction</a:t>
            </a:r>
            <a:endParaRPr kumimoji="1" lang="ja-JP" altLang="en-US" dirty="0"/>
          </a:p>
        </p:txBody>
      </p:sp>
      <p:sp>
        <p:nvSpPr>
          <p:cNvPr id="13" name="下矢印 12"/>
          <p:cNvSpPr/>
          <p:nvPr/>
        </p:nvSpPr>
        <p:spPr>
          <a:xfrm>
            <a:off x="7334510" y="2822943"/>
            <a:ext cx="293277" cy="25417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AA77-1C73-40A9-8CE5-58CFEA9EB726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42643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81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648" y="0"/>
            <a:ext cx="9432703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119432" y="5442332"/>
            <a:ext cx="124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Fragment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29470" y="4669315"/>
            <a:ext cx="169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Recoil Nuclei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50677" y="592473"/>
            <a:ext cx="4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Ag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97301" y="734457"/>
            <a:ext cx="4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Br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16872" y="365125"/>
            <a:ext cx="73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CNO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78638" y="2526851"/>
            <a:ext cx="372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111D-0267-46C3-8F6C-FBE24A63BACA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94414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Muon</a:t>
            </a:r>
            <a:r>
              <a:rPr kumimoji="1" lang="en-US" altLang="ja-JP" dirty="0"/>
              <a:t> Simulation in NIT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93" b="51469"/>
          <a:stretch/>
        </p:blipFill>
        <p:spPr>
          <a:xfrm>
            <a:off x="5713563" y="1448315"/>
            <a:ext cx="6478437" cy="451687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949959" y="1211853"/>
            <a:ext cx="3048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Simulation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baseline="30000" dirty="0"/>
              <a:t>-</a:t>
            </a:r>
            <a:r>
              <a:rPr kumimoji="1" lang="ja-JP" altLang="en-US" dirty="0"/>
              <a:t> </a:t>
            </a:r>
            <a:r>
              <a:rPr kumimoji="1" lang="en-US" altLang="ja-JP" dirty="0"/>
              <a:t>Spectrum</a:t>
            </a:r>
            <a:endParaRPr kumimoji="1" lang="ja-JP" altLang="en-US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" t="8188" r="54842" b="4761"/>
          <a:stretch/>
        </p:blipFill>
        <p:spPr>
          <a:xfrm>
            <a:off x="624951" y="1933725"/>
            <a:ext cx="4249734" cy="308360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0184176" y="5756042"/>
            <a:ext cx="116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E</a:t>
            </a:r>
            <a:r>
              <a:rPr lang="en-US" altLang="ja-JP" dirty="0" err="1">
                <a:latin typeface="Symbol" panose="05050102010706020507" pitchFamily="18" charset="2"/>
              </a:rPr>
              <a:t>m</a:t>
            </a:r>
            <a:r>
              <a:rPr lang="en-US" altLang="ja-JP" baseline="30000" dirty="0">
                <a:latin typeface="Symbol" panose="05050102010706020507" pitchFamily="18" charset="2"/>
              </a:rPr>
              <a:t>-</a:t>
            </a:r>
            <a:r>
              <a:rPr kumimoji="1" lang="en-US" altLang="ja-JP" dirty="0"/>
              <a:t> (MeV)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25489" y="1564393"/>
            <a:ext cx="3393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EXPACS (PARMA model) @ LNGS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81041" y="4931090"/>
            <a:ext cx="116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E</a:t>
            </a:r>
            <a:r>
              <a:rPr kumimoji="1" lang="en-US" altLang="ja-JP" dirty="0" err="1">
                <a:latin typeface="Symbol" panose="05050102010706020507" pitchFamily="18" charset="2"/>
              </a:rPr>
              <a:t>m</a:t>
            </a:r>
            <a:r>
              <a:rPr kumimoji="1" lang="en-US" altLang="ja-JP" baseline="30000" dirty="0">
                <a:latin typeface="Symbol" panose="05050102010706020507" pitchFamily="18" charset="2"/>
              </a:rPr>
              <a:t>-</a:t>
            </a:r>
            <a:r>
              <a:rPr kumimoji="1" lang="en-US" altLang="ja-JP" dirty="0"/>
              <a:t> (MeV)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-550017" y="2589354"/>
            <a:ext cx="204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Flux (/cm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/s/MeV)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994284" y="2049803"/>
            <a:ext cx="3643817" cy="2709483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4351056" y="2409096"/>
            <a:ext cx="2459515" cy="9802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Input to Geant4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21374" y="5138299"/>
            <a:ext cx="32429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/>
              <a:t>Physics Model</a:t>
            </a:r>
          </a:p>
          <a:p>
            <a:r>
              <a:rPr lang="en-US" altLang="ja-JP" dirty="0"/>
              <a:t>Muon Photo-Nuclear Interaction</a:t>
            </a:r>
          </a:p>
          <a:p>
            <a:r>
              <a:rPr lang="en-US" altLang="ja-JP" dirty="0"/>
              <a:t>Muon Capture</a:t>
            </a:r>
          </a:p>
          <a:p>
            <a:r>
              <a:rPr lang="en-US" altLang="ja-JP" dirty="0"/>
              <a:t>Radioactive Decay</a:t>
            </a:r>
          </a:p>
          <a:p>
            <a:r>
              <a:rPr lang="en-US" altLang="ja-JP" dirty="0"/>
              <a:t>Livermore for EM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24228" y="4064113"/>
            <a:ext cx="388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10keV~500GeV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- flux : 0.0114 /cm</a:t>
            </a:r>
            <a:r>
              <a:rPr lang="en-US" altLang="ja-JP" baseline="30000" dirty="0"/>
              <a:t>2</a:t>
            </a:r>
            <a:r>
              <a:rPr lang="en-US" altLang="ja-JP" dirty="0"/>
              <a:t>/s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82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AF891-CF8F-4D0F-87FF-29D947151BFA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7738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t="3359" r="50773" b="50254"/>
          <a:stretch/>
        </p:blipFill>
        <p:spPr>
          <a:xfrm>
            <a:off x="5576772" y="1510359"/>
            <a:ext cx="6477903" cy="462130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Neutron Simulation in NIT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49959" y="1233886"/>
            <a:ext cx="3048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Simulation Neutron</a:t>
            </a:r>
            <a:r>
              <a:rPr kumimoji="1" lang="ja-JP" altLang="en-US" dirty="0"/>
              <a:t> </a:t>
            </a:r>
            <a:r>
              <a:rPr kumimoji="1" lang="en-US" altLang="ja-JP" dirty="0"/>
              <a:t>Spectrum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184176" y="5778075"/>
            <a:ext cx="116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En</a:t>
            </a:r>
            <a:r>
              <a:rPr kumimoji="1" lang="en-US" altLang="ja-JP" dirty="0"/>
              <a:t> (MeV)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8" r="54458"/>
          <a:stretch/>
        </p:blipFill>
        <p:spPr>
          <a:xfrm>
            <a:off x="350303" y="1955758"/>
            <a:ext cx="4500362" cy="3249976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025489" y="1586426"/>
            <a:ext cx="3393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EXPACS (PARMA model) @ LNGS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81041" y="4953123"/>
            <a:ext cx="116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En</a:t>
            </a:r>
            <a:r>
              <a:rPr kumimoji="1" lang="en-US" altLang="ja-JP" dirty="0"/>
              <a:t> (MeV)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-550017" y="2611387"/>
            <a:ext cx="204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Flux (/cm</a:t>
            </a:r>
            <a:r>
              <a:rPr kumimoji="1" lang="en-US" altLang="ja-JP" baseline="30000" dirty="0"/>
              <a:t>2</a:t>
            </a:r>
            <a:r>
              <a:rPr kumimoji="1" lang="en-US" altLang="ja-JP" dirty="0"/>
              <a:t>/s/MeV)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1608463" y="2140425"/>
            <a:ext cx="2710149" cy="2640893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4074160" y="2589228"/>
            <a:ext cx="2175157" cy="9802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Input to Geant4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42070" y="5322455"/>
            <a:ext cx="32429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/>
              <a:t>Neutron Physics Model</a:t>
            </a:r>
          </a:p>
          <a:p>
            <a:r>
              <a:rPr lang="en-US" altLang="ja-JP" dirty="0"/>
              <a:t>Elastic : </a:t>
            </a:r>
            <a:r>
              <a:rPr lang="en-US" altLang="ja-JP" dirty="0" err="1"/>
              <a:t>NeutronHPElastic</a:t>
            </a:r>
            <a:endParaRPr lang="en-US" altLang="ja-JP" dirty="0"/>
          </a:p>
          <a:p>
            <a:r>
              <a:rPr lang="en-US" altLang="ja-JP" dirty="0"/>
              <a:t>Inelastic : </a:t>
            </a:r>
            <a:r>
              <a:rPr lang="en-US" altLang="ja-JP" dirty="0" err="1"/>
              <a:t>NeutronHPInelastic</a:t>
            </a:r>
            <a:endParaRPr lang="en-US" altLang="ja-JP" dirty="0"/>
          </a:p>
          <a:p>
            <a:r>
              <a:rPr lang="en-US" altLang="ja-JP" dirty="0"/>
              <a:t>EM : Livermore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61249" y="4156420"/>
            <a:ext cx="3513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10keV~1GeV n flux : 0.0192 /cm</a:t>
            </a:r>
            <a:r>
              <a:rPr lang="en-US" altLang="ja-JP" baseline="30000" dirty="0"/>
              <a:t>2</a:t>
            </a:r>
            <a:r>
              <a:rPr lang="en-US" altLang="ja-JP" dirty="0"/>
              <a:t>/s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83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489F2-EFE0-4237-930E-5DD58D6B765E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00516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40"/>
          <a:stretch/>
        </p:blipFill>
        <p:spPr>
          <a:xfrm>
            <a:off x="288356" y="1880263"/>
            <a:ext cx="11903644" cy="432376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Neutron Inelastic Simulation in NIT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-718243" y="3110267"/>
            <a:ext cx="238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Count (/0.65g/28day)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68492" y="1868105"/>
            <a:ext cx="360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Atomic</a:t>
            </a:r>
            <a:r>
              <a:rPr kumimoji="1" lang="ja-JP" altLang="en-US" dirty="0"/>
              <a:t> </a:t>
            </a:r>
            <a:r>
              <a:rPr kumimoji="1" lang="en-US" altLang="ja-JP" dirty="0"/>
              <a:t>Mass of Recoil Nuclei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15301" y="1222274"/>
            <a:ext cx="7020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Extract only “Inelastic” of neutron physics process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937197" y="1868105"/>
            <a:ext cx="5146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Atomic Mass of Recoil Nuclei vs Fragment particles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53221" y="2806640"/>
            <a:ext cx="4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Ag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12559" y="3079442"/>
            <a:ext cx="4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Br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91455" y="3471857"/>
            <a:ext cx="73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CNO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82331" y="4969220"/>
            <a:ext cx="372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234177" y="2463145"/>
            <a:ext cx="1655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baseline="30000" dirty="0">
                <a:solidFill>
                  <a:srgbClr val="FF0000"/>
                </a:solidFill>
              </a:rPr>
              <a:t>12</a:t>
            </a:r>
            <a:r>
              <a:rPr kumimoji="1" lang="en-US" altLang="ja-JP" b="1" dirty="0">
                <a:solidFill>
                  <a:srgbClr val="FF0000"/>
                </a:solidFill>
              </a:rPr>
              <a:t>C(n </a:t>
            </a:r>
            <a:r>
              <a:rPr kumimoji="1" lang="en-US" altLang="ja-JP" b="1" dirty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kumimoji="1" lang="en-US" altLang="ja-JP" b="1" dirty="0">
                <a:solidFill>
                  <a:srgbClr val="FF0000"/>
                </a:solidFill>
              </a:rPr>
              <a:t>)</a:t>
            </a:r>
            <a:r>
              <a:rPr kumimoji="1" lang="en-US" altLang="ja-JP" b="1" baseline="30000" dirty="0">
                <a:solidFill>
                  <a:srgbClr val="FF0000"/>
                </a:solidFill>
              </a:rPr>
              <a:t>9</a:t>
            </a:r>
            <a:r>
              <a:rPr kumimoji="1" lang="en-US" altLang="ja-JP" b="1" dirty="0">
                <a:solidFill>
                  <a:srgbClr val="FF0000"/>
                </a:solidFill>
              </a:rPr>
              <a:t>Be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7048425" y="2762572"/>
            <a:ext cx="394768" cy="27280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84</a:t>
            </a:fld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2193-03B7-4C44-96DF-DD15BBF213E3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96929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63" t="51245"/>
          <a:stretch/>
        </p:blipFill>
        <p:spPr>
          <a:xfrm>
            <a:off x="1030283" y="1811513"/>
            <a:ext cx="6720290" cy="496936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Neutron Inelastic Simulation in NIT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15301" y="1222274"/>
            <a:ext cx="7020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Extract only “Inelastic” of neutron physics process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69554" y="1842419"/>
            <a:ext cx="3601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Range of Recoil Nuclei and Fragment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61559" y="3238341"/>
            <a:ext cx="1209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Fragment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68314" y="5571019"/>
            <a:ext cx="1618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Recoil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Nuclei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-168400" y="3187445"/>
            <a:ext cx="238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Count (/0.65g/28day)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271131" y="3607673"/>
            <a:ext cx="44618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Recoil nuclei, almost CNO, is up to 10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 in maximum</a:t>
            </a:r>
          </a:p>
          <a:p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We identified shortest track with less than 10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  </a:t>
            </a:r>
            <a:r>
              <a:rPr kumimoji="1" lang="en-US" altLang="ja-JP" dirty="0"/>
              <a:t>as recoil nuclei, and remained tracks as fragments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681A1-D4B3-4CF8-BDBB-3B2E935A7DDF}" type="slidenum">
              <a:rPr kumimoji="1" lang="ja-JP" altLang="en-US" smtClean="0"/>
              <a:t>85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8BC1-72B0-4EE6-9CE7-4C4CA7D5A336}" type="datetime1">
              <a:rPr kumimoji="1" lang="ja-JP" altLang="en-US" smtClean="0"/>
              <a:t>2023/12/10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185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05AF7089-C9EC-FCB3-8911-E18822FCA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306" y="2774555"/>
            <a:ext cx="5191795" cy="3734449"/>
          </a:xfrm>
          <a:prstGeom prst="rect">
            <a:avLst/>
          </a:prstGeom>
        </p:spPr>
      </p:pic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Calibration with Monochromatic Sub-MeV Neutron</a:t>
            </a:r>
            <a:br>
              <a:rPr lang="en-US" altLang="ja-JP" sz="3600" dirty="0"/>
            </a:br>
            <a:endParaRPr kumimoji="1" lang="ja-JP" altLang="en-US" sz="3600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46" y="1879646"/>
            <a:ext cx="6163101" cy="3724858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371146" y="1321356"/>
            <a:ext cx="732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/>
              <a:t>Monochromatic 880 keV neutron exposure from T(p n)</a:t>
            </a:r>
            <a:r>
              <a:rPr kumimoji="1" lang="en-US" altLang="ja-JP" b="1" u="sng" baseline="30000" dirty="0"/>
              <a:t>3</a:t>
            </a:r>
            <a:r>
              <a:rPr kumimoji="1" lang="en-US" altLang="ja-JP" b="1" u="sng" dirty="0"/>
              <a:t>He reaction at AIST</a:t>
            </a:r>
            <a:endParaRPr kumimoji="1" lang="ja-JP" altLang="en-US" b="1" u="sng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B41A-862D-4C1C-82B8-C0AF30D721A2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6127-7C0C-4CF0-BF4E-006B802C045A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1F47B1-9584-FA1A-580C-6412CF53C48E}"/>
              </a:ext>
            </a:extLst>
          </p:cNvPr>
          <p:cNvSpPr txBox="1"/>
          <p:nvPr/>
        </p:nvSpPr>
        <p:spPr>
          <a:xfrm>
            <a:off x="856673" y="5743343"/>
            <a:ext cx="544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Exposed 7.9 hours with a stable temperature at -26</a:t>
            </a:r>
            <a:r>
              <a:rPr lang="ja-JP" altLang="en-US" dirty="0"/>
              <a:t>℃</a:t>
            </a:r>
            <a:endParaRPr 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20E1-FF23-AE76-8EB9-5017CFA8C857}"/>
              </a:ext>
            </a:extLst>
          </p:cNvPr>
          <p:cNvSpPr txBox="1"/>
          <p:nvPr/>
        </p:nvSpPr>
        <p:spPr>
          <a:xfrm>
            <a:off x="7820619" y="6341874"/>
            <a:ext cx="114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 cos</a:t>
            </a:r>
            <a:r>
              <a:rPr lang="en-US" baseline="30000" dirty="0"/>
              <a:t>2</a:t>
            </a:r>
            <a:r>
              <a:rPr lang="en-US" altLang="ja-JP" dirty="0"/>
              <a:t>θ</a:t>
            </a:r>
            <a:endParaRPr lang="en-US" dirty="0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DDF158E-6C16-A6F6-EC29-AB140D7B7213}"/>
              </a:ext>
            </a:extLst>
          </p:cNvPr>
          <p:cNvCxnSpPr>
            <a:cxnSpLocks/>
          </p:cNvCxnSpPr>
          <p:nvPr/>
        </p:nvCxnSpPr>
        <p:spPr>
          <a:xfrm flipV="1">
            <a:off x="8240872" y="5940383"/>
            <a:ext cx="158791" cy="4014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6C2DEF0-CDBD-37DD-CCA5-2AFDB259EA12}"/>
              </a:ext>
            </a:extLst>
          </p:cNvPr>
          <p:cNvSpPr txBox="1"/>
          <p:nvPr/>
        </p:nvSpPr>
        <p:spPr>
          <a:xfrm>
            <a:off x="7547854" y="3115659"/>
            <a:ext cx="235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Data of recoil proton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BCBE17C-F4B7-C414-7D07-8CEF561E0985}"/>
              </a:ext>
            </a:extLst>
          </p:cNvPr>
          <p:cNvSpPr/>
          <p:nvPr/>
        </p:nvSpPr>
        <p:spPr>
          <a:xfrm>
            <a:off x="7315612" y="5743343"/>
            <a:ext cx="4068000" cy="180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984F9-0748-4BC4-CDBD-8AE771F9222E}"/>
              </a:ext>
            </a:extLst>
          </p:cNvPr>
          <p:cNvSpPr txBox="1"/>
          <p:nvPr/>
        </p:nvSpPr>
        <p:spPr>
          <a:xfrm>
            <a:off x="9535331" y="5720303"/>
            <a:ext cx="182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Range cut (1 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/>
              <a:t>m)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B744361-0D19-B232-D6B6-0AA82F5C73D3}"/>
              </a:ext>
            </a:extLst>
          </p:cNvPr>
          <p:cNvCxnSpPr>
            <a:cxnSpLocks/>
          </p:cNvCxnSpPr>
          <p:nvPr/>
        </p:nvCxnSpPr>
        <p:spPr>
          <a:xfrm flipH="1">
            <a:off x="8390022" y="5720303"/>
            <a:ext cx="508421" cy="2200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図 34">
            <a:extLst>
              <a:ext uri="{FF2B5EF4-FFF2-40B4-BE49-F238E27FC236}">
                <a16:creationId xmlns:a16="http://schemas.microsoft.com/office/drawing/2014/main" id="{CE4F8BF9-AFF4-D47D-6361-D3085186C1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4398" y="1075357"/>
            <a:ext cx="1828799" cy="19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133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10737</TotalTime>
  <Words>5934</Words>
  <Application>Microsoft Office PowerPoint</Application>
  <PresentationFormat>ワイド画面</PresentationFormat>
  <Paragraphs>1497</Paragraphs>
  <Slides>85</Slides>
  <Notes>48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85</vt:i4>
      </vt:variant>
    </vt:vector>
  </HeadingPairs>
  <TitlesOfParts>
    <vt:vector size="99" baseType="lpstr">
      <vt:lpstr>CMR9</vt:lpstr>
      <vt:lpstr>ＭＳ Ｐゴシック</vt:lpstr>
      <vt:lpstr>メイリオ</vt:lpstr>
      <vt:lpstr>メイリオ</vt:lpstr>
      <vt:lpstr>Algerian</vt:lpstr>
      <vt:lpstr>Arial</vt:lpstr>
      <vt:lpstr>Calibri</vt:lpstr>
      <vt:lpstr>Calibri Light</vt:lpstr>
      <vt:lpstr>Cambria Math</vt:lpstr>
      <vt:lpstr>Pristina</vt:lpstr>
      <vt:lpstr>Symbol</vt:lpstr>
      <vt:lpstr>Times New Roman</vt:lpstr>
      <vt:lpstr>Wingdings</vt:lpstr>
      <vt:lpstr>Office テーマ</vt:lpstr>
      <vt:lpstr>Environmental neutron measurement at the Gran Sasso laboratory in the NEWSdm experiment</vt:lpstr>
      <vt:lpstr>For the Verification of DAMA Signal </vt:lpstr>
      <vt:lpstr>Environmental Neutron Measurement @LNGS </vt:lpstr>
      <vt:lpstr>Neutron Detection Principle by Nano Imaging Tracker (NIT) </vt:lpstr>
      <vt:lpstr>Neutron Detection Methods for Various Energies </vt:lpstr>
      <vt:lpstr>High-speed Readout and Image Processes </vt:lpstr>
      <vt:lpstr>Convolutional Neural Network </vt:lpstr>
      <vt:lpstr>Background in Neutron Detection </vt:lpstr>
      <vt:lpstr>Calibration with Monochromatic Sub-MeV Neutron </vt:lpstr>
      <vt:lpstr>Calibration – Comparison with Simulation </vt:lpstr>
      <vt:lpstr>Calibration – Angular and Range Dependency of Detection Efficiency</vt:lpstr>
      <vt:lpstr>Environmental Neutron Measurement by NIT @ LNGS </vt:lpstr>
      <vt:lpstr>Event Classification </vt:lpstr>
      <vt:lpstr>Data/MC Comparison (n-Run1) </vt:lpstr>
      <vt:lpstr>MeV Region (n-Run1) </vt:lpstr>
      <vt:lpstr>Reduction of 214Po Contamination at Drying </vt:lpstr>
      <vt:lpstr>n-Run1 and n-Run2 Results </vt:lpstr>
      <vt:lpstr>n-Run1 and n-Run2 Results (*after reference subtraction) </vt:lpstr>
      <vt:lpstr>Neutron Run Go to Underground</vt:lpstr>
      <vt:lpstr>n-Run3 (Underground) Result </vt:lpstr>
      <vt:lpstr>n-Run3 (Underground) Result </vt:lpstr>
      <vt:lpstr>n-Run3 (Underground) Result </vt:lpstr>
      <vt:lpstr>n-Run3 α-ray Analysis </vt:lpstr>
      <vt:lpstr>Intrinsic α Activity </vt:lpstr>
      <vt:lpstr>Summary </vt:lpstr>
      <vt:lpstr>Backup</vt:lpstr>
      <vt:lpstr>α-ray accumulation in drying condition </vt:lpstr>
      <vt:lpstr>Comparison of Nuclear Emulsion </vt:lpstr>
      <vt:lpstr>High Energy Ion Track in NIT </vt:lpstr>
      <vt:lpstr>Actual Multi-prong Events from n-Run1 </vt:lpstr>
      <vt:lpstr>Analysis flow (n-Run2) </vt:lpstr>
      <vt:lpstr>Classification </vt:lpstr>
      <vt:lpstr>1st Surface Run (n-Run1) for Environmental Neutron Measurement @ LNGS</vt:lpstr>
      <vt:lpstr>Single-prong Analysis Result (n-Run1) </vt:lpstr>
      <vt:lpstr>Simulation for Surface LNGS-run </vt:lpstr>
      <vt:lpstr>Expected Result from Next Run </vt:lpstr>
      <vt:lpstr>2nd Surface Neutron Run (n-Run2)</vt:lpstr>
      <vt:lpstr>Neutron Flux</vt:lpstr>
      <vt:lpstr>Underground Neutron Sources</vt:lpstr>
      <vt:lpstr>Neutron Spectrum at LNGS Underground </vt:lpstr>
      <vt:lpstr>m spallation </vt:lpstr>
      <vt:lpstr>Calibration with ion implantation system</vt:lpstr>
      <vt:lpstr>Accelerators in our laboratory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Monochromatic Neutron Calibration</vt:lpstr>
      <vt:lpstr>Calibration with Monochromatic Sub-MeV Neutron </vt:lpstr>
      <vt:lpstr>Analysis of 880keV Sample </vt:lpstr>
      <vt:lpstr>Simulation </vt:lpstr>
      <vt:lpstr>Simulation of Neutron Exposure </vt:lpstr>
      <vt:lpstr>Correlation of Proton Energy and Range in NIT (GEANT4)</vt:lpstr>
      <vt:lpstr>Angular dependency </vt:lpstr>
      <vt:lpstr>Neutron Exposure from 7Li(p n)7Be@ AIST 25 Aug. 2022</vt:lpstr>
      <vt:lpstr>Detected event in Boron or Lithium contained sample</vt:lpstr>
      <vt:lpstr>Detected event in Boron or Lithium contained sample</vt:lpstr>
      <vt:lpstr>PowerPoint プレゼンテーション</vt:lpstr>
      <vt:lpstr>Calibration of α-ray detection</vt:lpstr>
      <vt:lpstr>Radon Daughter Contamination </vt:lpstr>
      <vt:lpstr>Calibration of alpha-ray Energy (Ea) by Th star </vt:lpstr>
      <vt:lpstr>a-energy calibration with Th star </vt:lpstr>
      <vt:lpstr>Concerning the excess in MeV region - Understanding for 210Po contamination - </vt:lpstr>
      <vt:lpstr>Ea Spectrum </vt:lpstr>
      <vt:lpstr>PowerPoint プレゼンテーション</vt:lpstr>
      <vt:lpstr>PowerPoint プレゼンテーション</vt:lpstr>
      <vt:lpstr>2prong Anomaly </vt:lpstr>
      <vt:lpstr>2prong Analysis </vt:lpstr>
      <vt:lpstr>Can these be explained by Radioactive Aerosol? </vt:lpstr>
      <vt:lpstr>Intrinsic Activity (Chamber dry &amp; Underground) </vt:lpstr>
      <vt:lpstr>Multi-prong Neutron Inelastic Scattering</vt:lpstr>
      <vt:lpstr>Multi-prong Analysis </vt:lpstr>
      <vt:lpstr>Interesting Multi-prong Event from 28day sample </vt:lpstr>
      <vt:lpstr>Kink and 2prong Events are Excluded in Current Analysis</vt:lpstr>
      <vt:lpstr>Topological Analysis of Neutron Inelastic Scattering </vt:lpstr>
      <vt:lpstr>Kinematics of Neutron Inelastic Scattering (Suggested by Gianni and Sato-san)</vt:lpstr>
      <vt:lpstr>PowerPoint プレゼンテーション</vt:lpstr>
      <vt:lpstr>PowerPoint プレゼンテーション</vt:lpstr>
      <vt:lpstr>Muon Simulation in NIT </vt:lpstr>
      <vt:lpstr>Neutron Simulation in NIT </vt:lpstr>
      <vt:lpstr>Neutron Inelastic Simulation in NIT </vt:lpstr>
      <vt:lpstr>Neutron Inelastic Simulation in NIT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白石 卓也</dc:creator>
  <cp:lastModifiedBy>白石 卓也(ft102209ck)</cp:lastModifiedBy>
  <cp:revision>136</cp:revision>
  <dcterms:created xsi:type="dcterms:W3CDTF">2022-12-12T09:43:03Z</dcterms:created>
  <dcterms:modified xsi:type="dcterms:W3CDTF">2023-12-13T23:10:46Z</dcterms:modified>
</cp:coreProperties>
</file>