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78"/>
  </p:normalViewPr>
  <p:slideViewPr>
    <p:cSldViewPr snapToGrid="0" snapToObjects="1">
      <p:cViewPr varScale="1">
        <p:scale>
          <a:sx n="104" d="100"/>
          <a:sy n="104" d="100"/>
        </p:scale>
        <p:origin x="23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B6863-CAF8-CF4F-964F-BC7ED354AAB9}" type="datetimeFigureOut">
              <a:rPr lang="en-US" smtClean="0"/>
              <a:t>12/1/20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5D8FC-30A3-D74F-8808-68EACB3B1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88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UDGs, discovered in 2015, have stellar mass of dwarfs but sizes and DM halos of giants. Simple structures with no bulge or central black hole. Predicted vel. Disp. Curves for a 10^11 Mo halo. Dashed line is a cold DM profile. </a:t>
            </a:r>
            <a:r>
              <a:rPr lang="en-US" dirty="0" err="1"/>
              <a:t>Colours</a:t>
            </a:r>
            <a:r>
              <a:rPr lang="en-US" dirty="0"/>
              <a:t> represent 3 different </a:t>
            </a:r>
            <a:r>
              <a:rPr lang="en-US" dirty="0" err="1"/>
              <a:t>Axion</a:t>
            </a:r>
            <a:r>
              <a:rPr lang="en-US" dirty="0"/>
              <a:t> masses. Thus measuring sigma at ~1 </a:t>
            </a:r>
            <a:r>
              <a:rPr lang="en-US" dirty="0" err="1"/>
              <a:t>kpc</a:t>
            </a:r>
            <a:r>
              <a:rPr lang="en-US" dirty="0"/>
              <a:t> (the soliton core) is diagnostic of cold vs fuzzy (ultra-light) DM.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5D8FC-30A3-D74F-8808-68EACB3B13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52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0D7EF-7272-F24F-9B49-D0FE62C297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87D174-89DE-A44B-B18F-83CF583C2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9FDF9-C827-9D46-A05D-86641931E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34511-6F68-CD41-AF96-708A3F350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ED7F7-06E7-EB44-BFCE-13886F52D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A00A0-8DDE-0C47-A89B-C0902EB97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622FF3-D9A3-4A4B-B4DC-D74112F19A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F471F-385F-314D-A8FB-115C0DD67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74958-7FC8-104E-BC9A-54670C96C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8407D-5772-6C42-9786-ED0215C53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62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BF94FC-7F34-2840-B516-9772191B4C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C1936-FE77-B946-BBC1-1CF39D99A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6B9FB-F8F3-A146-A176-6CFC342F9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E95FC-4CE0-024D-9043-080643931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A5B20-342E-2549-9DB8-96878C0B3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8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2681E-E827-0745-9AEB-6401B0048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911A2-703A-4B49-AD03-B8D91375F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0B4E7-FEDF-AA4E-9618-FD895FFA1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D474D-ACFC-C24B-B595-41A193C32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61DD6-FE1C-3C45-9410-894385E02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5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8E2ED-0672-D848-82AA-61DAD8C97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6E7D2-ECF7-4545-A522-90FEB825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9BB8D-BAE2-524B-92D8-A90200248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16C4D-471E-CC4E-BC5E-1DCB88ECE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FBC0D-F4D0-904C-8906-23301D666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30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9A8F4-AF33-3E41-A646-B8B4DDE09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88A76-0F5F-FA4E-B94D-0C0ED16D8E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154D20-BCD0-3747-B489-EB89261EB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C998A-A5E9-8B4D-BC6D-B9E7B4538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5C65A0-94A9-A641-B819-5F8BEA4C5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23139D-CCD1-2544-8951-B2615BAA8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6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9D471-4F02-5F45-B127-1407E88FE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4F8821-758D-AF45-8113-ED3B40422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66C6B-D10E-EE4C-BF84-4024FB648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10DEC2-6E60-2245-B547-01B71608BF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DF62D1-B80B-984C-8E69-0FFD30C53A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F39B4C-8168-394B-86E6-D57105260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0E43E9-C3E5-A549-BAFF-548F273F3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51F0C1-99A2-C545-87EB-6E1481EB9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8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91B07-7765-3245-9414-510F02EDD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63C762-EF7E-B143-90FC-1679D8FAE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BA525D-0BAB-1E41-8F74-265960C87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7120B-CC3A-6C43-A9EC-D46037D6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5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F703B3-BDA2-B64F-975E-D6733FBE6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079BFD-A7D0-464E-AB2B-32DD923BA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DF6140-413F-5340-A0EA-CB3DE185F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8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DCA14-3AC8-7347-BC4B-ECCF96C80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7355A-C703-BC41-A121-75275C78B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7D870B-4C52-0547-8F56-ADE26130C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DCFF60-3A65-7E4B-B90A-7C91DAEE1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185A58-9315-2D4B-9B83-481C333FD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2939E-9875-6C4D-B21E-DFA064401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95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9BD8B-A12C-064A-B925-4B78B127B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FC5126-3F4E-FE47-9C6F-08AFFA6AFD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396CA9-C385-A446-8E4A-1E11665DAB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1CDE1A-0110-F14D-AA11-09D982449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303642-1BE2-4546-8716-6511CAF2D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DF4DA3-8D8D-B14E-842E-EF5AF21E3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01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4B3A3C-BD2C-D54E-B032-9DACF1B70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11C64-3648-5448-A292-13BB0A918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D79-2800-9B4A-881B-4C5701793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14F2E-6B01-914A-917E-D00FEC1253A5}" type="datetimeFigureOut">
              <a:rPr lang="en-US" smtClean="0"/>
              <a:t>12/1/20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1964E-9D33-3A4F-AB5A-C952632CF2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7C381-7AF0-D948-BB54-984F1990A0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72CE1-A887-5C4F-BF2B-19F821EB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5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DC687-A219-D343-87BC-6F19BD566B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2A2594-072A-4145-AE94-064A22AA3E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530A3A-F073-CC40-81A4-CF955C58F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42849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0127D3-194B-024B-9B96-35E861B00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811" y="1989439"/>
            <a:ext cx="5050189" cy="43186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222397-2E9B-E449-A900-4CEFC057F19B}"/>
              </a:ext>
            </a:extLst>
          </p:cNvPr>
          <p:cNvSpPr txBox="1"/>
          <p:nvPr/>
        </p:nvSpPr>
        <p:spPr>
          <a:xfrm>
            <a:off x="296565" y="-73843"/>
            <a:ext cx="11787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Ultra Diffuse Galaxies – A New Regime for Testing Dark Matter</a:t>
            </a:r>
          </a:p>
        </p:txBody>
      </p:sp>
    </p:spTree>
    <p:extLst>
      <p:ext uri="{BB962C8B-B14F-4D97-AF65-F5344CB8AC3E}">
        <p14:creationId xmlns:p14="http://schemas.microsoft.com/office/powerpoint/2010/main" val="40790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91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2020-12-01T06:32:56Z</dcterms:created>
  <dcterms:modified xsi:type="dcterms:W3CDTF">2020-12-01T06:52:22Z</dcterms:modified>
</cp:coreProperties>
</file>