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ppt/ink/ink238.xml" ContentType="application/inkml+xml"/>
  <Override PartName="/ppt/ink/ink239.xml" ContentType="application/inkml+xml"/>
  <Override PartName="/ppt/ink/ink240.xml" ContentType="application/inkml+xml"/>
  <Override PartName="/ppt/ink/ink241.xml" ContentType="application/inkml+xml"/>
  <Override PartName="/ppt/ink/ink242.xml" ContentType="application/inkml+xml"/>
  <Override PartName="/ppt/ink/ink243.xml" ContentType="application/inkml+xml"/>
  <Override PartName="/ppt/ink/ink244.xml" ContentType="application/inkml+xml"/>
  <Override PartName="/ppt/ink/ink245.xml" ContentType="application/inkml+xml"/>
  <Override PartName="/ppt/ink/ink246.xml" ContentType="application/inkml+xml"/>
  <Override PartName="/ppt/ink/ink247.xml" ContentType="application/inkml+xml"/>
  <Override PartName="/ppt/ink/ink248.xml" ContentType="application/inkml+xml"/>
  <Override PartName="/ppt/ink/ink249.xml" ContentType="application/inkml+xml"/>
  <Override PartName="/ppt/ink/ink250.xml" ContentType="application/inkml+xml"/>
  <Override PartName="/ppt/ink/ink251.xml" ContentType="application/inkml+xml"/>
  <Override PartName="/ppt/ink/ink252.xml" ContentType="application/inkml+xml"/>
  <Override PartName="/ppt/ink/ink253.xml" ContentType="application/inkml+xml"/>
  <Override PartName="/ppt/ink/ink254.xml" ContentType="application/inkml+xml"/>
  <Override PartName="/ppt/ink/ink255.xml" ContentType="application/inkml+xml"/>
  <Override PartName="/ppt/ink/ink256.xml" ContentType="application/inkml+xml"/>
  <Override PartName="/ppt/ink/ink257.xml" ContentType="application/inkml+xml"/>
  <Override PartName="/ppt/ink/ink258.xml" ContentType="application/inkml+xml"/>
  <Override PartName="/ppt/ink/ink259.xml" ContentType="application/inkml+xml"/>
  <Override PartName="/ppt/ink/ink260.xml" ContentType="application/inkml+xml"/>
  <Override PartName="/ppt/ink/ink261.xml" ContentType="application/inkml+xml"/>
  <Override PartName="/ppt/ink/ink262.xml" ContentType="application/inkml+xml"/>
  <Override PartName="/ppt/ink/ink263.xml" ContentType="application/inkml+xml"/>
  <Override PartName="/ppt/ink/ink264.xml" ContentType="application/inkml+xml"/>
  <Override PartName="/ppt/ink/ink265.xml" ContentType="application/inkml+xml"/>
  <Override PartName="/ppt/ink/ink266.xml" ContentType="application/inkml+xml"/>
  <Override PartName="/ppt/ink/ink267.xml" ContentType="application/inkml+xml"/>
  <Override PartName="/ppt/ink/ink268.xml" ContentType="application/inkml+xml"/>
  <Override PartName="/ppt/ink/ink269.xml" ContentType="application/inkml+xml"/>
  <Override PartName="/ppt/ink/ink270.xml" ContentType="application/inkml+xml"/>
  <Override PartName="/ppt/ink/ink271.xml" ContentType="application/inkml+xml"/>
  <Override PartName="/ppt/ink/ink272.xml" ContentType="application/inkml+xml"/>
  <Override PartName="/ppt/ink/ink273.xml" ContentType="application/inkml+xml"/>
  <Override PartName="/ppt/ink/ink274.xml" ContentType="application/inkml+xml"/>
  <Override PartName="/ppt/ink/ink275.xml" ContentType="application/inkml+xml"/>
  <Override PartName="/ppt/ink/ink276.xml" ContentType="application/inkml+xml"/>
  <Override PartName="/ppt/ink/ink277.xml" ContentType="application/inkml+xml"/>
  <Override PartName="/ppt/ink/ink278.xml" ContentType="application/inkml+xml"/>
  <Override PartName="/ppt/ink/ink279.xml" ContentType="application/inkml+xml"/>
  <Override PartName="/ppt/ink/ink280.xml" ContentType="application/inkml+xml"/>
  <Override PartName="/ppt/ink/ink281.xml" ContentType="application/inkml+xml"/>
  <Override PartName="/ppt/ink/ink282.xml" ContentType="application/inkml+xml"/>
  <Override PartName="/ppt/ink/ink283.xml" ContentType="application/inkml+xml"/>
  <Override PartName="/ppt/ink/ink284.xml" ContentType="application/inkml+xml"/>
  <Override PartName="/ppt/ink/ink285.xml" ContentType="application/inkml+xml"/>
  <Override PartName="/ppt/ink/ink286.xml" ContentType="application/inkml+xml"/>
  <Override PartName="/ppt/ink/ink287.xml" ContentType="application/inkml+xml"/>
  <Override PartName="/ppt/ink/ink288.xml" ContentType="application/inkml+xml"/>
  <Override PartName="/ppt/ink/ink289.xml" ContentType="application/inkml+xml"/>
  <Override PartName="/ppt/ink/ink290.xml" ContentType="application/inkml+xml"/>
  <Override PartName="/ppt/ink/ink291.xml" ContentType="application/inkml+xml"/>
  <Override PartName="/ppt/ink/ink292.xml" ContentType="application/inkml+xml"/>
  <Override PartName="/ppt/ink/ink293.xml" ContentType="application/inkml+xml"/>
  <Override PartName="/ppt/ink/ink294.xml" ContentType="application/inkml+xml"/>
  <Override PartName="/ppt/ink/ink295.xml" ContentType="application/inkml+xml"/>
  <Override PartName="/ppt/ink/ink296.xml" ContentType="application/inkml+xml"/>
  <Override PartName="/ppt/ink/ink297.xml" ContentType="application/inkml+xml"/>
  <Override PartName="/ppt/ink/ink298.xml" ContentType="application/inkml+xml"/>
  <Override PartName="/ppt/ink/ink299.xml" ContentType="application/inkml+xml"/>
  <Override PartName="/ppt/ink/ink300.xml" ContentType="application/inkml+xml"/>
  <Override PartName="/ppt/ink/ink301.xml" ContentType="application/inkml+xml"/>
  <Override PartName="/ppt/ink/ink302.xml" ContentType="application/inkml+xml"/>
  <Override PartName="/ppt/ink/ink303.xml" ContentType="application/inkml+xml"/>
  <Override PartName="/ppt/ink/ink304.xml" ContentType="application/inkml+xml"/>
  <Override PartName="/ppt/ink/ink305.xml" ContentType="application/inkml+xml"/>
  <Override PartName="/ppt/ink/ink306.xml" ContentType="application/inkml+xml"/>
  <Override PartName="/ppt/ink/ink307.xml" ContentType="application/inkml+xml"/>
  <Override PartName="/ppt/ink/ink308.xml" ContentType="application/inkml+xml"/>
  <Override PartName="/ppt/ink/ink309.xml" ContentType="application/inkml+xml"/>
  <Override PartName="/ppt/ink/ink310.xml" ContentType="application/inkml+xml"/>
  <Override PartName="/ppt/ink/ink311.xml" ContentType="application/inkml+xml"/>
  <Override PartName="/ppt/ink/ink312.xml" ContentType="application/inkml+xml"/>
  <Override PartName="/ppt/ink/ink313.xml" ContentType="application/inkml+xml"/>
  <Override PartName="/ppt/ink/ink314.xml" ContentType="application/inkml+xml"/>
  <Override PartName="/ppt/ink/ink315.xml" ContentType="application/inkml+xml"/>
  <Override PartName="/ppt/ink/ink316.xml" ContentType="application/inkml+xml"/>
  <Override PartName="/ppt/ink/ink317.xml" ContentType="application/inkml+xml"/>
  <Override PartName="/ppt/ink/ink318.xml" ContentType="application/inkml+xml"/>
  <Override PartName="/ppt/ink/ink319.xml" ContentType="application/inkml+xml"/>
  <Override PartName="/ppt/ink/ink320.xml" ContentType="application/inkml+xml"/>
  <Override PartName="/ppt/ink/ink321.xml" ContentType="application/inkml+xml"/>
  <Override PartName="/ppt/ink/ink322.xml" ContentType="application/inkml+xml"/>
  <Override PartName="/ppt/ink/ink323.xml" ContentType="application/inkml+xml"/>
  <Override PartName="/ppt/ink/ink324.xml" ContentType="application/inkml+xml"/>
  <Override PartName="/ppt/ink/ink325.xml" ContentType="application/inkml+xml"/>
  <Override PartName="/ppt/ink/ink326.xml" ContentType="application/inkml+xml"/>
  <Override PartName="/ppt/ink/ink327.xml" ContentType="application/inkml+xml"/>
  <Override PartName="/ppt/ink/ink328.xml" ContentType="application/inkml+xml"/>
  <Override PartName="/ppt/ink/ink329.xml" ContentType="application/inkml+xml"/>
  <Override PartName="/ppt/ink/ink330.xml" ContentType="application/inkml+xml"/>
  <Override PartName="/ppt/ink/ink331.xml" ContentType="application/inkml+xml"/>
  <Override PartName="/ppt/ink/ink332.xml" ContentType="application/inkml+xml"/>
  <Override PartName="/ppt/ink/ink333.xml" ContentType="application/inkml+xml"/>
  <Override PartName="/ppt/ink/ink334.xml" ContentType="application/inkml+xml"/>
  <Override PartName="/ppt/ink/ink335.xml" ContentType="application/inkml+xml"/>
  <Override PartName="/ppt/ink/ink336.xml" ContentType="application/inkml+xml"/>
  <Override PartName="/ppt/ink/ink337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9"/>
  </p:notesMasterIdLst>
  <p:sldIdLst>
    <p:sldId id="257" r:id="rId5"/>
    <p:sldId id="262" r:id="rId6"/>
    <p:sldId id="265" r:id="rId7"/>
    <p:sldId id="302" r:id="rId8"/>
    <p:sldId id="303" r:id="rId9"/>
    <p:sldId id="304" r:id="rId10"/>
    <p:sldId id="308" r:id="rId11"/>
    <p:sldId id="298" r:id="rId12"/>
    <p:sldId id="312" r:id="rId13"/>
    <p:sldId id="310" r:id="rId14"/>
    <p:sldId id="289" r:id="rId15"/>
    <p:sldId id="290" r:id="rId16"/>
    <p:sldId id="314" r:id="rId17"/>
    <p:sldId id="295" r:id="rId18"/>
    <p:sldId id="316" r:id="rId19"/>
    <p:sldId id="317" r:id="rId20"/>
    <p:sldId id="318" r:id="rId21"/>
    <p:sldId id="319" r:id="rId22"/>
    <p:sldId id="320" r:id="rId23"/>
    <p:sldId id="322" r:id="rId24"/>
    <p:sldId id="323" r:id="rId25"/>
    <p:sldId id="325" r:id="rId26"/>
    <p:sldId id="305" r:id="rId27"/>
    <p:sldId id="309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1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E2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476582-3DFF-45BE-BF1E-C86DAE09A9C5}" v="298" dt="2021-05-19T16:47:18.5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396" y="132"/>
      </p:cViewPr>
      <p:guideLst>
        <p:guide pos="381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5-16T15:47:44.494"/>
    </inkml:context>
    <inkml:brush xml:id="br0">
      <inkml:brushProperty name="width" value="0.1" units="cm"/>
      <inkml:brushProperty name="height" value="0.1" units="cm"/>
      <inkml:brushProperty name="color" value="#FFFFFF"/>
      <inkml:brushProperty name="ignorePressure" value="1"/>
    </inkml:brush>
  </inkml:definitions>
  <inkml:trace contextRef="#ctx0" brushRef="#br0">0 0,'278'0,"-272"0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2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2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2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2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2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2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2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2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2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2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2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2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2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2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2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2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2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2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2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2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2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2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2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2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2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2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2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2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2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2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2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2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2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2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3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3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3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3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3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3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3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3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3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3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3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3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3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3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3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3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3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3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3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3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3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3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3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3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3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3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3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3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3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3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3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3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3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3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3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3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3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3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13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48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7.80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0,'0'0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016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11 0,'-4'0,"-2"0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9.47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10 1,'-4'0,"-2"0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15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1,'0'4,"0"1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6.66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39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29.73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0 1,'0'0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12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44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0.783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33.1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0,'0'0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0-28T10:37:16.610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1,'0'0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BA47C9-4997-490F-B74C-96A187ACCE91}" type="datetimeFigureOut">
              <a:rPr lang="en-IE" smtClean="0"/>
              <a:t>20/05/2021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A49C49-4147-4FD0-818D-CD975970369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2521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32B9F-3A81-40DD-BC4D-3F04DEB6B7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C80107-9B4D-47E6-A7DA-0895C97B92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672EC1-A9F5-484D-B392-37EA01AE2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83572-B86C-4AE6-B04F-57DD53B30B57}" type="datetime1">
              <a:rPr lang="en-GB" smtClean="0"/>
              <a:t>20/05/2021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79BB0E-06F2-4576-AB47-53CA6A828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BE466-56C8-4B2C-8623-91B51EA38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148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3DEA-12FA-46FC-AEF7-D54019296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4FB38C-466B-459F-90BF-4EA293AA6B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99A7FB-1544-44B0-B015-DAAA83AA5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DB55-09D2-4A81-94E2-8CF76CFB6ED7}" type="datetime1">
              <a:rPr lang="en-GB" smtClean="0"/>
              <a:t>20/05/2021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8DD1D6-F2A9-406C-A1AF-5F591979A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C7A67-4DBD-44DB-B394-866CACBA8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751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27490F-03DC-4973-A681-65F64FCA43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FD377D-D48A-4D1C-82C5-B2CFDC1938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BAEA4-7B70-441F-9514-507B908FD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7DA43-45B9-4A84-A85D-2AB5D1ECCD21}" type="datetime1">
              <a:rPr lang="en-GB" smtClean="0"/>
              <a:t>20/05/2021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2B63AA-B94C-44F2-B5D3-3D1F66DFA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B267B0-B2B7-498D-88B6-E26CF5A3E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001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D6493-F6B0-4159-A1B3-EFC9E8346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4C2AB-E577-43DC-96A7-BA6CE7CBDB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8AE314-B6F8-4A2A-9E69-222B61D49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081D-4754-43E2-937C-5C4FED5960D0}" type="datetime1">
              <a:rPr lang="en-GB" smtClean="0"/>
              <a:t>20/05/2021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A35A37-A6EC-4FF9-BDC5-CD6A0BE11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8D9781-3D0C-48DC-936C-418AB8D3A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023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DDA2F-C375-4BA9-84F2-3155BF178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AE43A8-221A-47E1-977F-D7180D1DB9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EC0B95-1AAA-4759-871E-C7350064C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79F03-06F9-43E4-8A11-A65805239CEC}" type="datetime1">
              <a:rPr lang="en-GB" smtClean="0"/>
              <a:t>20/05/2021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673589-6FB8-47AE-BF31-98950870E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E2348-1E79-4E72-BCB1-776DBA378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749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BE844-36EB-4068-B9E9-1AF285DDB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6202E6-7BAB-44C4-9A73-9B52EF815F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3FFE05-57D3-4FE5-AFDF-BAA91D8F01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567C42-5334-4754-B4BA-FC8836800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E195-D97D-4012-BAEB-A3C16CD41D8B}" type="datetime1">
              <a:rPr lang="en-GB" smtClean="0"/>
              <a:t>20/05/2021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D9BB3A-1784-481F-A6CE-D2FE2DCC6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674F5C-91E8-4C62-BD0B-6257AC002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26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C7018-AD02-4D67-9AAD-0340D2837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355831-ABAA-42E1-8D75-F9039017AD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11D54F-DA42-49E3-8D7B-F415CFE6B9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C2E419-5027-4F41-A5BF-40B094E0A0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1CF957-7925-471C-A8FE-4EC566F9DE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DA4809-5EDC-403D-A93B-ABB0B9F25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271FD-CE94-42D3-8B4C-AE4D4F60DD1E}" type="datetime1">
              <a:rPr lang="en-GB" smtClean="0"/>
              <a:t>20/05/2021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5E0E13-EF8D-4627-855D-B52AE6085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B6619A8-35FC-4D52-AE27-799140336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66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E837C-A088-495E-997A-742745FC2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A8BF84-81EF-482A-95E7-2F9AFD953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8479-DDB1-42C7-A247-335662AED3AC}" type="datetime1">
              <a:rPr lang="en-GB" smtClean="0"/>
              <a:t>20/05/2021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D6262E-DD05-44FF-A6FF-5582788C9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91B204-018E-4D14-8AAA-7A251285A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970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22049A-EB59-48F9-AF5C-8A53D2D61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AB2EA-F56D-4ADF-9451-F1000E140E91}" type="datetime1">
              <a:rPr lang="en-GB" smtClean="0"/>
              <a:t>20/05/2021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230670-36BC-4A06-AE66-58DA9C9F8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CCAACD-2A56-4E94-ADA7-E779FA0DE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474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BFE26-FC4E-456E-8DF6-AA7B13AA4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0C257A-C72C-4B10-BC1E-B171BD8F4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E2A914-A42C-46A8-947E-4BC58A443F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45E8E8-309B-4A48-B6D7-9671CBB03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51CD2-476F-4D68-AC94-1F8BCAD0C67B}" type="datetime1">
              <a:rPr lang="en-GB" smtClean="0"/>
              <a:t>20/05/2021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EAA35A-9A5F-4C21-8107-3A255AC92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D5917D-37EA-46AA-85DE-F62E95AE4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26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9D652-238C-4F92-9A6B-5BBC30A49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AD18F8-7481-41C2-B3FB-92E9AE04E6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3770AC-49FF-4900-831F-ACE791B7C8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93ECFF-5638-43A3-A9A8-B5275CB28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A5EB6-FE61-47DD-B0D8-391D281A5702}" type="datetime1">
              <a:rPr lang="en-GB" smtClean="0"/>
              <a:t>20/05/2021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74446E-A4F6-4295-B34C-B4853F93D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AA3796-485D-4254-815D-BA68F4DA6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551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0FBFA3-4D7E-4008-9528-859FCC738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BAB324-AC46-4A3C-95DA-B1ABCEF1EB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AAE04-1A00-4862-9FC0-DF14D6FD16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CDCE1-53FD-4204-8F3D-02991D3CC5F5}" type="datetime1">
              <a:rPr lang="en-GB" smtClean="0"/>
              <a:t>20/05/2021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156E85-0F60-4140-8780-71493353F9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Guy R. Jehu - The dimension-shift conjecture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FEC502-68AB-4DC2-B893-D2478DAF6A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7F996-E999-40CF-B511-CEBB3B5822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294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customXml" Target="../ink/ink8.xml"/><Relationship Id="rId18" Type="http://schemas.openxmlformats.org/officeDocument/2006/relationships/customXml" Target="../ink/ink13.xml"/><Relationship Id="rId3" Type="http://schemas.openxmlformats.org/officeDocument/2006/relationships/customXml" Target="../ink/ink1.xml"/><Relationship Id="rId21" Type="http://schemas.openxmlformats.org/officeDocument/2006/relationships/image" Target="../media/image2.jpeg"/><Relationship Id="rId7" Type="http://schemas.openxmlformats.org/officeDocument/2006/relationships/customXml" Target="../ink/ink4.xml"/><Relationship Id="rId12" Type="http://schemas.openxmlformats.org/officeDocument/2006/relationships/image" Target="../media/image3.png"/><Relationship Id="rId17" Type="http://schemas.openxmlformats.org/officeDocument/2006/relationships/customXml" Target="../ink/ink12.xml"/><Relationship Id="rId2" Type="http://schemas.openxmlformats.org/officeDocument/2006/relationships/hyperlink" Target="https://arxiv.org/abs/2011.13821" TargetMode="External"/><Relationship Id="rId16" Type="http://schemas.openxmlformats.org/officeDocument/2006/relationships/customXml" Target="../ink/ink11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1" Type="http://schemas.openxmlformats.org/officeDocument/2006/relationships/customXml" Target="../ink/ink7.xml"/><Relationship Id="rId5" Type="http://schemas.openxmlformats.org/officeDocument/2006/relationships/customXml" Target="../ink/ink2.xml"/><Relationship Id="rId15" Type="http://schemas.openxmlformats.org/officeDocument/2006/relationships/customXml" Target="../ink/ink10.xml"/><Relationship Id="rId10" Type="http://schemas.openxmlformats.org/officeDocument/2006/relationships/customXml" Target="../ink/ink6.xml"/><Relationship Id="rId19" Type="http://schemas.openxmlformats.org/officeDocument/2006/relationships/customXml" Target="../ink/ink14.xml"/><Relationship Id="rId4" Type="http://schemas.openxmlformats.org/officeDocument/2006/relationships/image" Target="../media/image1.png"/><Relationship Id="rId9" Type="http://schemas.openxmlformats.org/officeDocument/2006/relationships/image" Target="../media/image2.png"/><Relationship Id="rId14" Type="http://schemas.openxmlformats.org/officeDocument/2006/relationships/customXml" Target="../ink/ink9.xml"/><Relationship Id="rId2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132.xml"/><Relationship Id="rId13" Type="http://schemas.openxmlformats.org/officeDocument/2006/relationships/customXml" Target="../ink/ink135.xml"/><Relationship Id="rId18" Type="http://schemas.openxmlformats.org/officeDocument/2006/relationships/customXml" Target="../ink/ink140.xml"/><Relationship Id="rId3" Type="http://schemas.openxmlformats.org/officeDocument/2006/relationships/customXml" Target="../ink/ink128.xml"/><Relationship Id="rId21" Type="http://schemas.openxmlformats.org/officeDocument/2006/relationships/image" Target="../media/image26.png"/><Relationship Id="rId7" Type="http://schemas.openxmlformats.org/officeDocument/2006/relationships/customXml" Target="../ink/ink131.xml"/><Relationship Id="rId12" Type="http://schemas.openxmlformats.org/officeDocument/2006/relationships/image" Target="../media/image3.png"/><Relationship Id="rId17" Type="http://schemas.openxmlformats.org/officeDocument/2006/relationships/customXml" Target="../ink/ink139.xml"/><Relationship Id="rId25" Type="http://schemas.openxmlformats.org/officeDocument/2006/relationships/image" Target="../media/image29.png"/><Relationship Id="rId2" Type="http://schemas.openxmlformats.org/officeDocument/2006/relationships/image" Target="../media/image6.png"/><Relationship Id="rId16" Type="http://schemas.openxmlformats.org/officeDocument/2006/relationships/customXml" Target="../ink/ink138.xm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130.xml"/><Relationship Id="rId11" Type="http://schemas.openxmlformats.org/officeDocument/2006/relationships/customXml" Target="../ink/ink134.xml"/><Relationship Id="rId24" Type="http://schemas.openxmlformats.org/officeDocument/2006/relationships/image" Target="../media/image28.png"/><Relationship Id="rId5" Type="http://schemas.openxmlformats.org/officeDocument/2006/relationships/customXml" Target="../ink/ink129.xml"/><Relationship Id="rId15" Type="http://schemas.openxmlformats.org/officeDocument/2006/relationships/customXml" Target="../ink/ink137.xml"/><Relationship Id="rId23" Type="http://schemas.openxmlformats.org/officeDocument/2006/relationships/image" Target="../media/image27.png"/><Relationship Id="rId10" Type="http://schemas.openxmlformats.org/officeDocument/2006/relationships/customXml" Target="../ink/ink133.xml"/><Relationship Id="rId19" Type="http://schemas.openxmlformats.org/officeDocument/2006/relationships/customXml" Target="../ink/ink141.xml"/><Relationship Id="rId4" Type="http://schemas.openxmlformats.org/officeDocument/2006/relationships/image" Target="../media/image1.png"/><Relationship Id="rId9" Type="http://schemas.openxmlformats.org/officeDocument/2006/relationships/image" Target="../media/image2.png"/><Relationship Id="rId14" Type="http://schemas.openxmlformats.org/officeDocument/2006/relationships/customXml" Target="../ink/ink136.xml"/><Relationship Id="rId2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ustomXml" Target="../ink/ink146.xml"/><Relationship Id="rId13" Type="http://schemas.openxmlformats.org/officeDocument/2006/relationships/customXml" Target="../ink/ink149.xml"/><Relationship Id="rId18" Type="http://schemas.openxmlformats.org/officeDocument/2006/relationships/customXml" Target="../ink/ink154.xml"/><Relationship Id="rId26" Type="http://schemas.openxmlformats.org/officeDocument/2006/relationships/image" Target="../media/image25.png"/><Relationship Id="rId21" Type="http://schemas.openxmlformats.org/officeDocument/2006/relationships/image" Target="../media/image6.png"/><Relationship Id="rId7" Type="http://schemas.openxmlformats.org/officeDocument/2006/relationships/customXml" Target="../ink/ink145.xml"/><Relationship Id="rId12" Type="http://schemas.openxmlformats.org/officeDocument/2006/relationships/image" Target="../media/image3.png"/><Relationship Id="rId17" Type="http://schemas.openxmlformats.org/officeDocument/2006/relationships/customXml" Target="../ink/ink153.xml"/><Relationship Id="rId25" Type="http://schemas.openxmlformats.org/officeDocument/2006/relationships/image" Target="../media/image29.png"/><Relationship Id="rId2" Type="http://schemas.openxmlformats.org/officeDocument/2006/relationships/customXml" Target="../ink/ink142.xml"/><Relationship Id="rId16" Type="http://schemas.openxmlformats.org/officeDocument/2006/relationships/customXml" Target="../ink/ink152.xml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144.xml"/><Relationship Id="rId11" Type="http://schemas.openxmlformats.org/officeDocument/2006/relationships/customXml" Target="../ink/ink148.xml"/><Relationship Id="rId24" Type="http://schemas.openxmlformats.org/officeDocument/2006/relationships/image" Target="../media/image28.png"/><Relationship Id="rId5" Type="http://schemas.openxmlformats.org/officeDocument/2006/relationships/customXml" Target="../ink/ink143.xml"/><Relationship Id="rId15" Type="http://schemas.openxmlformats.org/officeDocument/2006/relationships/customXml" Target="../ink/ink151.xml"/><Relationship Id="rId23" Type="http://schemas.openxmlformats.org/officeDocument/2006/relationships/image" Target="../media/image27.png"/><Relationship Id="rId10" Type="http://schemas.openxmlformats.org/officeDocument/2006/relationships/customXml" Target="../ink/ink147.xml"/><Relationship Id="rId19" Type="http://schemas.openxmlformats.org/officeDocument/2006/relationships/customXml" Target="../ink/ink155.xml"/><Relationship Id="rId4" Type="http://schemas.openxmlformats.org/officeDocument/2006/relationships/image" Target="../media/image1.png"/><Relationship Id="rId9" Type="http://schemas.openxmlformats.org/officeDocument/2006/relationships/image" Target="../media/image2.png"/><Relationship Id="rId14" Type="http://schemas.openxmlformats.org/officeDocument/2006/relationships/customXml" Target="../ink/ink150.xml"/><Relationship Id="rId2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customXml" Target="../ink/ink164.xml"/><Relationship Id="rId18" Type="http://schemas.openxmlformats.org/officeDocument/2006/relationships/customXml" Target="../ink/ink169.xml"/><Relationship Id="rId3" Type="http://schemas.openxmlformats.org/officeDocument/2006/relationships/image" Target="../media/image1.png"/><Relationship Id="rId7" Type="http://schemas.openxmlformats.org/officeDocument/2006/relationships/customXml" Target="../ink/ink160.xml"/><Relationship Id="rId12" Type="http://schemas.openxmlformats.org/officeDocument/2006/relationships/customXml" Target="../ink/ink163.xml"/><Relationship Id="rId17" Type="http://schemas.openxmlformats.org/officeDocument/2006/relationships/customXml" Target="../ink/ink168.xml"/><Relationship Id="rId2" Type="http://schemas.openxmlformats.org/officeDocument/2006/relationships/customXml" Target="../ink/ink156.xml"/><Relationship Id="rId16" Type="http://schemas.openxmlformats.org/officeDocument/2006/relationships/customXml" Target="../ink/ink167.xm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159.xml"/><Relationship Id="rId11" Type="http://schemas.openxmlformats.org/officeDocument/2006/relationships/image" Target="../media/image3.png"/><Relationship Id="rId5" Type="http://schemas.openxmlformats.org/officeDocument/2006/relationships/customXml" Target="../ink/ink158.xml"/><Relationship Id="rId15" Type="http://schemas.openxmlformats.org/officeDocument/2006/relationships/customXml" Target="../ink/ink166.xml"/><Relationship Id="rId10" Type="http://schemas.openxmlformats.org/officeDocument/2006/relationships/customXml" Target="../ink/ink162.xml"/><Relationship Id="rId19" Type="http://schemas.openxmlformats.org/officeDocument/2006/relationships/image" Target="../media/image26.png"/><Relationship Id="rId4" Type="http://schemas.openxmlformats.org/officeDocument/2006/relationships/customXml" Target="../ink/ink157.xml"/><Relationship Id="rId9" Type="http://schemas.openxmlformats.org/officeDocument/2006/relationships/customXml" Target="../ink/ink161.xml"/><Relationship Id="rId14" Type="http://schemas.openxmlformats.org/officeDocument/2006/relationships/customXml" Target="../ink/ink16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customXml" Target="../ink/ink178.xml"/><Relationship Id="rId18" Type="http://schemas.openxmlformats.org/officeDocument/2006/relationships/customXml" Target="../ink/ink183.xml"/><Relationship Id="rId3" Type="http://schemas.openxmlformats.org/officeDocument/2006/relationships/image" Target="../media/image30.png"/><Relationship Id="rId7" Type="http://schemas.openxmlformats.org/officeDocument/2006/relationships/customXml" Target="../ink/ink174.xml"/><Relationship Id="rId12" Type="http://schemas.openxmlformats.org/officeDocument/2006/relationships/customXml" Target="../ink/ink177.xml"/><Relationship Id="rId17" Type="http://schemas.openxmlformats.org/officeDocument/2006/relationships/customXml" Target="../ink/ink182.xml"/><Relationship Id="rId2" Type="http://schemas.openxmlformats.org/officeDocument/2006/relationships/customXml" Target="../ink/ink170.xml"/><Relationship Id="rId16" Type="http://schemas.openxmlformats.org/officeDocument/2006/relationships/customXml" Target="../ink/ink181.xml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173.xml"/><Relationship Id="rId11" Type="http://schemas.openxmlformats.org/officeDocument/2006/relationships/image" Target="../media/image32.png"/><Relationship Id="rId5" Type="http://schemas.openxmlformats.org/officeDocument/2006/relationships/customXml" Target="../ink/ink172.xml"/><Relationship Id="rId15" Type="http://schemas.openxmlformats.org/officeDocument/2006/relationships/customXml" Target="../ink/ink180.xml"/><Relationship Id="rId10" Type="http://schemas.openxmlformats.org/officeDocument/2006/relationships/customXml" Target="../ink/ink176.xml"/><Relationship Id="rId19" Type="http://schemas.openxmlformats.org/officeDocument/2006/relationships/image" Target="../media/image26.png"/><Relationship Id="rId4" Type="http://schemas.openxmlformats.org/officeDocument/2006/relationships/customXml" Target="../ink/ink171.xml"/><Relationship Id="rId9" Type="http://schemas.openxmlformats.org/officeDocument/2006/relationships/customXml" Target="../ink/ink175.xml"/><Relationship Id="rId14" Type="http://schemas.openxmlformats.org/officeDocument/2006/relationships/customXml" Target="../ink/ink17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customXml" Target="../ink/ink192.xml"/><Relationship Id="rId18" Type="http://schemas.openxmlformats.org/officeDocument/2006/relationships/customXml" Target="../ink/ink197.xml"/><Relationship Id="rId3" Type="http://schemas.openxmlformats.org/officeDocument/2006/relationships/image" Target="../media/image1.png"/><Relationship Id="rId21" Type="http://schemas.openxmlformats.org/officeDocument/2006/relationships/image" Target="../media/image37.png"/><Relationship Id="rId7" Type="http://schemas.openxmlformats.org/officeDocument/2006/relationships/customXml" Target="../ink/ink188.xml"/><Relationship Id="rId12" Type="http://schemas.openxmlformats.org/officeDocument/2006/relationships/customXml" Target="../ink/ink191.xml"/><Relationship Id="rId17" Type="http://schemas.openxmlformats.org/officeDocument/2006/relationships/customXml" Target="../ink/ink196.xml"/><Relationship Id="rId2" Type="http://schemas.openxmlformats.org/officeDocument/2006/relationships/customXml" Target="../ink/ink184.xml"/><Relationship Id="rId16" Type="http://schemas.openxmlformats.org/officeDocument/2006/relationships/customXml" Target="../ink/ink195.xml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187.xml"/><Relationship Id="rId11" Type="http://schemas.openxmlformats.org/officeDocument/2006/relationships/image" Target="../media/image3.png"/><Relationship Id="rId5" Type="http://schemas.openxmlformats.org/officeDocument/2006/relationships/customXml" Target="../ink/ink186.xml"/><Relationship Id="rId15" Type="http://schemas.openxmlformats.org/officeDocument/2006/relationships/customXml" Target="../ink/ink194.xml"/><Relationship Id="rId10" Type="http://schemas.openxmlformats.org/officeDocument/2006/relationships/customXml" Target="../ink/ink190.xml"/><Relationship Id="rId19" Type="http://schemas.openxmlformats.org/officeDocument/2006/relationships/image" Target="../media/image35.png"/><Relationship Id="rId4" Type="http://schemas.openxmlformats.org/officeDocument/2006/relationships/customXml" Target="../ink/ink185.xml"/><Relationship Id="rId9" Type="http://schemas.openxmlformats.org/officeDocument/2006/relationships/customXml" Target="../ink/ink189.xml"/><Relationship Id="rId14" Type="http://schemas.openxmlformats.org/officeDocument/2006/relationships/customXml" Target="../ink/ink193.xml"/><Relationship Id="rId22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customXml" Target="../ink/ink206.xml"/><Relationship Id="rId18" Type="http://schemas.openxmlformats.org/officeDocument/2006/relationships/customXml" Target="../ink/ink211.xml"/><Relationship Id="rId3" Type="http://schemas.openxmlformats.org/officeDocument/2006/relationships/image" Target="../media/image1.png"/><Relationship Id="rId21" Type="http://schemas.openxmlformats.org/officeDocument/2006/relationships/image" Target="../media/image37.png"/><Relationship Id="rId7" Type="http://schemas.openxmlformats.org/officeDocument/2006/relationships/customXml" Target="../ink/ink202.xml"/><Relationship Id="rId12" Type="http://schemas.openxmlformats.org/officeDocument/2006/relationships/customXml" Target="../ink/ink205.xml"/><Relationship Id="rId17" Type="http://schemas.openxmlformats.org/officeDocument/2006/relationships/customXml" Target="../ink/ink210.xml"/><Relationship Id="rId2" Type="http://schemas.openxmlformats.org/officeDocument/2006/relationships/customXml" Target="../ink/ink198.xml"/><Relationship Id="rId16" Type="http://schemas.openxmlformats.org/officeDocument/2006/relationships/customXml" Target="../ink/ink209.xml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201.xml"/><Relationship Id="rId11" Type="http://schemas.openxmlformats.org/officeDocument/2006/relationships/image" Target="../media/image3.png"/><Relationship Id="rId5" Type="http://schemas.openxmlformats.org/officeDocument/2006/relationships/customXml" Target="../ink/ink200.xml"/><Relationship Id="rId15" Type="http://schemas.openxmlformats.org/officeDocument/2006/relationships/customXml" Target="../ink/ink208.xml"/><Relationship Id="rId23" Type="http://schemas.openxmlformats.org/officeDocument/2006/relationships/image" Target="../media/image26.png"/><Relationship Id="rId10" Type="http://schemas.openxmlformats.org/officeDocument/2006/relationships/customXml" Target="../ink/ink204.xml"/><Relationship Id="rId19" Type="http://schemas.openxmlformats.org/officeDocument/2006/relationships/image" Target="../media/image35.png"/><Relationship Id="rId4" Type="http://schemas.openxmlformats.org/officeDocument/2006/relationships/customXml" Target="../ink/ink199.xml"/><Relationship Id="rId9" Type="http://schemas.openxmlformats.org/officeDocument/2006/relationships/customXml" Target="../ink/ink203.xml"/><Relationship Id="rId14" Type="http://schemas.openxmlformats.org/officeDocument/2006/relationships/customXml" Target="../ink/ink207.xml"/><Relationship Id="rId22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customXml" Target="../ink/ink220.xml"/><Relationship Id="rId18" Type="http://schemas.openxmlformats.org/officeDocument/2006/relationships/customXml" Target="../ink/ink225.xml"/><Relationship Id="rId3" Type="http://schemas.openxmlformats.org/officeDocument/2006/relationships/image" Target="../media/image1.png"/><Relationship Id="rId21" Type="http://schemas.openxmlformats.org/officeDocument/2006/relationships/image" Target="../media/image39.png"/><Relationship Id="rId7" Type="http://schemas.openxmlformats.org/officeDocument/2006/relationships/customXml" Target="../ink/ink216.xml"/><Relationship Id="rId12" Type="http://schemas.openxmlformats.org/officeDocument/2006/relationships/customXml" Target="../ink/ink219.xml"/><Relationship Id="rId17" Type="http://schemas.openxmlformats.org/officeDocument/2006/relationships/customXml" Target="../ink/ink224.xml"/><Relationship Id="rId25" Type="http://schemas.openxmlformats.org/officeDocument/2006/relationships/image" Target="../media/image26.png"/><Relationship Id="rId2" Type="http://schemas.openxmlformats.org/officeDocument/2006/relationships/customXml" Target="../ink/ink212.xml"/><Relationship Id="rId16" Type="http://schemas.openxmlformats.org/officeDocument/2006/relationships/customXml" Target="../ink/ink223.xml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215.xml"/><Relationship Id="rId11" Type="http://schemas.openxmlformats.org/officeDocument/2006/relationships/image" Target="../media/image3.png"/><Relationship Id="rId24" Type="http://schemas.openxmlformats.org/officeDocument/2006/relationships/image" Target="../media/image41.png"/><Relationship Id="rId5" Type="http://schemas.openxmlformats.org/officeDocument/2006/relationships/customXml" Target="../ink/ink214.xml"/><Relationship Id="rId15" Type="http://schemas.openxmlformats.org/officeDocument/2006/relationships/customXml" Target="../ink/ink222.xml"/><Relationship Id="rId23" Type="http://schemas.openxmlformats.org/officeDocument/2006/relationships/image" Target="../media/image40.png"/><Relationship Id="rId10" Type="http://schemas.openxmlformats.org/officeDocument/2006/relationships/customXml" Target="../ink/ink218.xml"/><Relationship Id="rId19" Type="http://schemas.openxmlformats.org/officeDocument/2006/relationships/image" Target="../media/image36.png"/><Relationship Id="rId4" Type="http://schemas.openxmlformats.org/officeDocument/2006/relationships/customXml" Target="../ink/ink213.xml"/><Relationship Id="rId9" Type="http://schemas.openxmlformats.org/officeDocument/2006/relationships/customXml" Target="../ink/ink217.xml"/><Relationship Id="rId14" Type="http://schemas.openxmlformats.org/officeDocument/2006/relationships/customXml" Target="../ink/ink221.xml"/><Relationship Id="rId22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customXml" Target="../ink/ink234.xml"/><Relationship Id="rId18" Type="http://schemas.openxmlformats.org/officeDocument/2006/relationships/customXml" Target="../ink/ink239.xml"/><Relationship Id="rId3" Type="http://schemas.openxmlformats.org/officeDocument/2006/relationships/image" Target="../media/image1.png"/><Relationship Id="rId21" Type="http://schemas.openxmlformats.org/officeDocument/2006/relationships/image" Target="../media/image39.png"/><Relationship Id="rId7" Type="http://schemas.openxmlformats.org/officeDocument/2006/relationships/customXml" Target="../ink/ink230.xml"/><Relationship Id="rId12" Type="http://schemas.openxmlformats.org/officeDocument/2006/relationships/customXml" Target="../ink/ink233.xml"/><Relationship Id="rId17" Type="http://schemas.openxmlformats.org/officeDocument/2006/relationships/customXml" Target="../ink/ink238.xml"/><Relationship Id="rId25" Type="http://schemas.openxmlformats.org/officeDocument/2006/relationships/image" Target="../media/image26.png"/><Relationship Id="rId2" Type="http://schemas.openxmlformats.org/officeDocument/2006/relationships/customXml" Target="../ink/ink226.xml"/><Relationship Id="rId16" Type="http://schemas.openxmlformats.org/officeDocument/2006/relationships/customXml" Target="../ink/ink237.xml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229.xml"/><Relationship Id="rId11" Type="http://schemas.openxmlformats.org/officeDocument/2006/relationships/image" Target="../media/image3.png"/><Relationship Id="rId24" Type="http://schemas.openxmlformats.org/officeDocument/2006/relationships/image" Target="../media/image41.png"/><Relationship Id="rId5" Type="http://schemas.openxmlformats.org/officeDocument/2006/relationships/customXml" Target="../ink/ink228.xml"/><Relationship Id="rId15" Type="http://schemas.openxmlformats.org/officeDocument/2006/relationships/customXml" Target="../ink/ink236.xml"/><Relationship Id="rId23" Type="http://schemas.openxmlformats.org/officeDocument/2006/relationships/image" Target="../media/image40.png"/><Relationship Id="rId10" Type="http://schemas.openxmlformats.org/officeDocument/2006/relationships/customXml" Target="../ink/ink232.xml"/><Relationship Id="rId19" Type="http://schemas.openxmlformats.org/officeDocument/2006/relationships/image" Target="../media/image36.png"/><Relationship Id="rId4" Type="http://schemas.openxmlformats.org/officeDocument/2006/relationships/customXml" Target="../ink/ink227.xml"/><Relationship Id="rId9" Type="http://schemas.openxmlformats.org/officeDocument/2006/relationships/customXml" Target="../ink/ink231.xml"/><Relationship Id="rId14" Type="http://schemas.openxmlformats.org/officeDocument/2006/relationships/customXml" Target="../ink/ink235.xml"/><Relationship Id="rId22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customXml" Target="../ink/ink248.xml"/><Relationship Id="rId18" Type="http://schemas.openxmlformats.org/officeDocument/2006/relationships/customXml" Target="../ink/ink253.xml"/><Relationship Id="rId3" Type="http://schemas.openxmlformats.org/officeDocument/2006/relationships/image" Target="../media/image1.png"/><Relationship Id="rId21" Type="http://schemas.openxmlformats.org/officeDocument/2006/relationships/image" Target="../media/image42.png"/><Relationship Id="rId7" Type="http://schemas.openxmlformats.org/officeDocument/2006/relationships/customXml" Target="../ink/ink244.xml"/><Relationship Id="rId12" Type="http://schemas.openxmlformats.org/officeDocument/2006/relationships/customXml" Target="../ink/ink247.xml"/><Relationship Id="rId17" Type="http://schemas.openxmlformats.org/officeDocument/2006/relationships/customXml" Target="../ink/ink252.xml"/><Relationship Id="rId2" Type="http://schemas.openxmlformats.org/officeDocument/2006/relationships/customXml" Target="../ink/ink240.xml"/><Relationship Id="rId16" Type="http://schemas.openxmlformats.org/officeDocument/2006/relationships/customXml" Target="../ink/ink251.xml"/><Relationship Id="rId20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243.xml"/><Relationship Id="rId11" Type="http://schemas.openxmlformats.org/officeDocument/2006/relationships/image" Target="../media/image3.png"/><Relationship Id="rId5" Type="http://schemas.openxmlformats.org/officeDocument/2006/relationships/customXml" Target="../ink/ink242.xml"/><Relationship Id="rId15" Type="http://schemas.openxmlformats.org/officeDocument/2006/relationships/customXml" Target="../ink/ink250.xml"/><Relationship Id="rId23" Type="http://schemas.openxmlformats.org/officeDocument/2006/relationships/image" Target="../media/image26.png"/><Relationship Id="rId10" Type="http://schemas.openxmlformats.org/officeDocument/2006/relationships/customXml" Target="../ink/ink246.xml"/><Relationship Id="rId19" Type="http://schemas.openxmlformats.org/officeDocument/2006/relationships/image" Target="../media/image37.png"/><Relationship Id="rId4" Type="http://schemas.openxmlformats.org/officeDocument/2006/relationships/customXml" Target="../ink/ink241.xml"/><Relationship Id="rId9" Type="http://schemas.openxmlformats.org/officeDocument/2006/relationships/customXml" Target="../ink/ink245.xml"/><Relationship Id="rId14" Type="http://schemas.openxmlformats.org/officeDocument/2006/relationships/customXml" Target="../ink/ink249.xml"/><Relationship Id="rId22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customXml" Target="../ink/ink262.xml"/><Relationship Id="rId18" Type="http://schemas.openxmlformats.org/officeDocument/2006/relationships/customXml" Target="../ink/ink267.xml"/><Relationship Id="rId3" Type="http://schemas.openxmlformats.org/officeDocument/2006/relationships/image" Target="../media/image1.png"/><Relationship Id="rId21" Type="http://schemas.openxmlformats.org/officeDocument/2006/relationships/image" Target="../media/image26.png"/><Relationship Id="rId7" Type="http://schemas.openxmlformats.org/officeDocument/2006/relationships/customXml" Target="../ink/ink258.xml"/><Relationship Id="rId12" Type="http://schemas.openxmlformats.org/officeDocument/2006/relationships/customXml" Target="../ink/ink261.xml"/><Relationship Id="rId17" Type="http://schemas.openxmlformats.org/officeDocument/2006/relationships/customXml" Target="../ink/ink266.xml"/><Relationship Id="rId2" Type="http://schemas.openxmlformats.org/officeDocument/2006/relationships/customXml" Target="../ink/ink254.xml"/><Relationship Id="rId16" Type="http://schemas.openxmlformats.org/officeDocument/2006/relationships/customXml" Target="../ink/ink265.xml"/><Relationship Id="rId20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257.xml"/><Relationship Id="rId11" Type="http://schemas.openxmlformats.org/officeDocument/2006/relationships/image" Target="../media/image3.png"/><Relationship Id="rId5" Type="http://schemas.openxmlformats.org/officeDocument/2006/relationships/customXml" Target="../ink/ink256.xml"/><Relationship Id="rId15" Type="http://schemas.openxmlformats.org/officeDocument/2006/relationships/customXml" Target="../ink/ink264.xml"/><Relationship Id="rId10" Type="http://schemas.openxmlformats.org/officeDocument/2006/relationships/customXml" Target="../ink/ink260.xml"/><Relationship Id="rId19" Type="http://schemas.openxmlformats.org/officeDocument/2006/relationships/image" Target="../media/image37.png"/><Relationship Id="rId4" Type="http://schemas.openxmlformats.org/officeDocument/2006/relationships/customXml" Target="../ink/ink255.xml"/><Relationship Id="rId9" Type="http://schemas.openxmlformats.org/officeDocument/2006/relationships/customXml" Target="../ink/ink259.xml"/><Relationship Id="rId14" Type="http://schemas.openxmlformats.org/officeDocument/2006/relationships/customXml" Target="../ink/ink263.xml"/><Relationship Id="rId22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18.xml"/><Relationship Id="rId13" Type="http://schemas.openxmlformats.org/officeDocument/2006/relationships/image" Target="../media/image3.png"/><Relationship Id="rId18" Type="http://schemas.openxmlformats.org/officeDocument/2006/relationships/customXml" Target="../ink/ink26.xml"/><Relationship Id="rId3" Type="http://schemas.openxmlformats.org/officeDocument/2006/relationships/customXml" Target="../ink/ink15.xml"/><Relationship Id="rId21" Type="http://schemas.openxmlformats.org/officeDocument/2006/relationships/image" Target="../media/image5.png"/><Relationship Id="rId7" Type="http://schemas.openxmlformats.org/officeDocument/2006/relationships/customXml" Target="../ink/ink17.xml"/><Relationship Id="rId12" Type="http://schemas.openxmlformats.org/officeDocument/2006/relationships/customXml" Target="../ink/ink21.xml"/><Relationship Id="rId17" Type="http://schemas.openxmlformats.org/officeDocument/2006/relationships/customXml" Target="../ink/ink25.xml"/><Relationship Id="rId2" Type="http://schemas.openxmlformats.org/officeDocument/2006/relationships/hyperlink" Target="https://arxiv.org/abs/hep-th/9611127" TargetMode="External"/><Relationship Id="rId16" Type="http://schemas.openxmlformats.org/officeDocument/2006/relationships/customXml" Target="../ink/ink24.xml"/><Relationship Id="rId20" Type="http://schemas.openxmlformats.org/officeDocument/2006/relationships/customXml" Target="../ink/ink28.xml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16.xml"/><Relationship Id="rId11" Type="http://schemas.openxmlformats.org/officeDocument/2006/relationships/customXml" Target="../ink/ink20.xml"/><Relationship Id="rId24" Type="http://schemas.openxmlformats.org/officeDocument/2006/relationships/image" Target="../media/image8.png"/><Relationship Id="rId5" Type="http://schemas.openxmlformats.org/officeDocument/2006/relationships/image" Target="../media/image1.png"/><Relationship Id="rId15" Type="http://schemas.openxmlformats.org/officeDocument/2006/relationships/customXml" Target="../ink/ink23.xml"/><Relationship Id="rId23" Type="http://schemas.openxmlformats.org/officeDocument/2006/relationships/image" Target="../media/image7.png"/><Relationship Id="rId10" Type="http://schemas.openxmlformats.org/officeDocument/2006/relationships/image" Target="../media/image2.png"/><Relationship Id="rId19" Type="http://schemas.openxmlformats.org/officeDocument/2006/relationships/customXml" Target="../ink/ink27.xml"/><Relationship Id="rId9" Type="http://schemas.openxmlformats.org/officeDocument/2006/relationships/customXml" Target="../ink/ink19.xml"/><Relationship Id="rId14" Type="http://schemas.openxmlformats.org/officeDocument/2006/relationships/customXml" Target="../ink/ink22.xml"/><Relationship Id="rId2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customXml" Target="../ink/ink276.xml"/><Relationship Id="rId18" Type="http://schemas.openxmlformats.org/officeDocument/2006/relationships/customXml" Target="../ink/ink281.xml"/><Relationship Id="rId3" Type="http://schemas.openxmlformats.org/officeDocument/2006/relationships/image" Target="../media/image1.png"/><Relationship Id="rId21" Type="http://schemas.openxmlformats.org/officeDocument/2006/relationships/image" Target="../media/image47.png"/><Relationship Id="rId7" Type="http://schemas.openxmlformats.org/officeDocument/2006/relationships/customXml" Target="../ink/ink272.xml"/><Relationship Id="rId12" Type="http://schemas.openxmlformats.org/officeDocument/2006/relationships/customXml" Target="../ink/ink275.xml"/><Relationship Id="rId17" Type="http://schemas.openxmlformats.org/officeDocument/2006/relationships/customXml" Target="../ink/ink280.xml"/><Relationship Id="rId2" Type="http://schemas.openxmlformats.org/officeDocument/2006/relationships/customXml" Target="../ink/ink268.xml"/><Relationship Id="rId16" Type="http://schemas.openxmlformats.org/officeDocument/2006/relationships/customXml" Target="../ink/ink279.xml"/><Relationship Id="rId20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271.xml"/><Relationship Id="rId11" Type="http://schemas.openxmlformats.org/officeDocument/2006/relationships/image" Target="../media/image3.png"/><Relationship Id="rId5" Type="http://schemas.openxmlformats.org/officeDocument/2006/relationships/customXml" Target="../ink/ink270.xml"/><Relationship Id="rId15" Type="http://schemas.openxmlformats.org/officeDocument/2006/relationships/customXml" Target="../ink/ink278.xml"/><Relationship Id="rId10" Type="http://schemas.openxmlformats.org/officeDocument/2006/relationships/customXml" Target="../ink/ink274.xml"/><Relationship Id="rId19" Type="http://schemas.openxmlformats.org/officeDocument/2006/relationships/image" Target="../media/image45.png"/><Relationship Id="rId4" Type="http://schemas.openxmlformats.org/officeDocument/2006/relationships/customXml" Target="../ink/ink269.xml"/><Relationship Id="rId9" Type="http://schemas.openxmlformats.org/officeDocument/2006/relationships/customXml" Target="../ink/ink273.xml"/><Relationship Id="rId14" Type="http://schemas.openxmlformats.org/officeDocument/2006/relationships/customXml" Target="../ink/ink27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customXml" Target="../ink/ink290.xml"/><Relationship Id="rId18" Type="http://schemas.openxmlformats.org/officeDocument/2006/relationships/customXml" Target="../ink/ink295.xml"/><Relationship Id="rId3" Type="http://schemas.openxmlformats.org/officeDocument/2006/relationships/image" Target="../media/image1.png"/><Relationship Id="rId21" Type="http://schemas.openxmlformats.org/officeDocument/2006/relationships/image" Target="../media/image50.png"/><Relationship Id="rId7" Type="http://schemas.openxmlformats.org/officeDocument/2006/relationships/customXml" Target="../ink/ink286.xml"/><Relationship Id="rId12" Type="http://schemas.openxmlformats.org/officeDocument/2006/relationships/customXml" Target="../ink/ink289.xml"/><Relationship Id="rId17" Type="http://schemas.openxmlformats.org/officeDocument/2006/relationships/customXml" Target="../ink/ink294.xml"/><Relationship Id="rId2" Type="http://schemas.openxmlformats.org/officeDocument/2006/relationships/customXml" Target="../ink/ink282.xml"/><Relationship Id="rId16" Type="http://schemas.openxmlformats.org/officeDocument/2006/relationships/customXml" Target="../ink/ink293.xml"/><Relationship Id="rId20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285.xml"/><Relationship Id="rId11" Type="http://schemas.openxmlformats.org/officeDocument/2006/relationships/image" Target="../media/image3.png"/><Relationship Id="rId5" Type="http://schemas.openxmlformats.org/officeDocument/2006/relationships/customXml" Target="../ink/ink284.xml"/><Relationship Id="rId15" Type="http://schemas.openxmlformats.org/officeDocument/2006/relationships/customXml" Target="../ink/ink292.xml"/><Relationship Id="rId23" Type="http://schemas.openxmlformats.org/officeDocument/2006/relationships/image" Target="../media/image10.png"/><Relationship Id="rId10" Type="http://schemas.openxmlformats.org/officeDocument/2006/relationships/customXml" Target="../ink/ink288.xml"/><Relationship Id="rId19" Type="http://schemas.openxmlformats.org/officeDocument/2006/relationships/image" Target="../media/image48.png"/><Relationship Id="rId4" Type="http://schemas.openxmlformats.org/officeDocument/2006/relationships/customXml" Target="../ink/ink283.xml"/><Relationship Id="rId9" Type="http://schemas.openxmlformats.org/officeDocument/2006/relationships/customXml" Target="../ink/ink287.xml"/><Relationship Id="rId14" Type="http://schemas.openxmlformats.org/officeDocument/2006/relationships/customXml" Target="../ink/ink291.xml"/><Relationship Id="rId22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customXml" Target="../ink/ink304.xml"/><Relationship Id="rId18" Type="http://schemas.openxmlformats.org/officeDocument/2006/relationships/customXml" Target="../ink/ink309.xml"/><Relationship Id="rId3" Type="http://schemas.openxmlformats.org/officeDocument/2006/relationships/image" Target="../media/image1.png"/><Relationship Id="rId7" Type="http://schemas.openxmlformats.org/officeDocument/2006/relationships/customXml" Target="../ink/ink300.xml"/><Relationship Id="rId12" Type="http://schemas.openxmlformats.org/officeDocument/2006/relationships/customXml" Target="../ink/ink303.xml"/><Relationship Id="rId17" Type="http://schemas.openxmlformats.org/officeDocument/2006/relationships/customXml" Target="../ink/ink308.xml"/><Relationship Id="rId2" Type="http://schemas.openxmlformats.org/officeDocument/2006/relationships/customXml" Target="../ink/ink296.xml"/><Relationship Id="rId16" Type="http://schemas.openxmlformats.org/officeDocument/2006/relationships/customXml" Target="../ink/ink307.xml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299.xml"/><Relationship Id="rId11" Type="http://schemas.openxmlformats.org/officeDocument/2006/relationships/image" Target="../media/image3.png"/><Relationship Id="rId5" Type="http://schemas.openxmlformats.org/officeDocument/2006/relationships/customXml" Target="../ink/ink298.xml"/><Relationship Id="rId15" Type="http://schemas.openxmlformats.org/officeDocument/2006/relationships/customXml" Target="../ink/ink306.xml"/><Relationship Id="rId10" Type="http://schemas.openxmlformats.org/officeDocument/2006/relationships/customXml" Target="../ink/ink302.xml"/><Relationship Id="rId4" Type="http://schemas.openxmlformats.org/officeDocument/2006/relationships/customXml" Target="../ink/ink297.xml"/><Relationship Id="rId9" Type="http://schemas.openxmlformats.org/officeDocument/2006/relationships/customXml" Target="../ink/ink301.xml"/><Relationship Id="rId14" Type="http://schemas.openxmlformats.org/officeDocument/2006/relationships/customXml" Target="../ink/ink30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customXml" Target="../ink/ink314.xml"/><Relationship Id="rId13" Type="http://schemas.openxmlformats.org/officeDocument/2006/relationships/customXml" Target="../ink/ink317.xml"/><Relationship Id="rId18" Type="http://schemas.openxmlformats.org/officeDocument/2006/relationships/customXml" Target="../ink/ink322.xml"/><Relationship Id="rId21" Type="http://schemas.openxmlformats.org/officeDocument/2006/relationships/image" Target="../media/image53.png"/><Relationship Id="rId7" Type="http://schemas.openxmlformats.org/officeDocument/2006/relationships/customXml" Target="../ink/ink313.xml"/><Relationship Id="rId12" Type="http://schemas.openxmlformats.org/officeDocument/2006/relationships/image" Target="../media/image3.png"/><Relationship Id="rId17" Type="http://schemas.openxmlformats.org/officeDocument/2006/relationships/customXml" Target="../ink/ink321.xml"/><Relationship Id="rId2" Type="http://schemas.openxmlformats.org/officeDocument/2006/relationships/customXml" Target="../ink/ink310.xml"/><Relationship Id="rId16" Type="http://schemas.openxmlformats.org/officeDocument/2006/relationships/customXml" Target="../ink/ink320.xml"/><Relationship Id="rId20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312.xml"/><Relationship Id="rId11" Type="http://schemas.openxmlformats.org/officeDocument/2006/relationships/customXml" Target="../ink/ink316.xml"/><Relationship Id="rId5" Type="http://schemas.openxmlformats.org/officeDocument/2006/relationships/customXml" Target="../ink/ink311.xml"/><Relationship Id="rId15" Type="http://schemas.openxmlformats.org/officeDocument/2006/relationships/customXml" Target="../ink/ink319.xml"/><Relationship Id="rId23" Type="http://schemas.openxmlformats.org/officeDocument/2006/relationships/image" Target="../media/image7.png"/><Relationship Id="rId10" Type="http://schemas.openxmlformats.org/officeDocument/2006/relationships/customXml" Target="../ink/ink315.xml"/><Relationship Id="rId19" Type="http://schemas.openxmlformats.org/officeDocument/2006/relationships/customXml" Target="../ink/ink323.xml"/><Relationship Id="rId4" Type="http://schemas.openxmlformats.org/officeDocument/2006/relationships/image" Target="../media/image1.png"/><Relationship Id="rId9" Type="http://schemas.openxmlformats.org/officeDocument/2006/relationships/image" Target="../media/image2.png"/><Relationship Id="rId14" Type="http://schemas.openxmlformats.org/officeDocument/2006/relationships/customXml" Target="../ink/ink318.xml"/><Relationship Id="rId22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customXml" Target="../ink/ink328.xml"/><Relationship Id="rId13" Type="http://schemas.openxmlformats.org/officeDocument/2006/relationships/customXml" Target="../ink/ink331.xml"/><Relationship Id="rId18" Type="http://schemas.openxmlformats.org/officeDocument/2006/relationships/customXml" Target="../ink/ink336.xml"/><Relationship Id="rId26" Type="http://schemas.openxmlformats.org/officeDocument/2006/relationships/image" Target="../media/image61.png"/><Relationship Id="rId21" Type="http://schemas.openxmlformats.org/officeDocument/2006/relationships/image" Target="../media/image56.svg"/><Relationship Id="rId7" Type="http://schemas.openxmlformats.org/officeDocument/2006/relationships/customXml" Target="../ink/ink327.xml"/><Relationship Id="rId12" Type="http://schemas.openxmlformats.org/officeDocument/2006/relationships/image" Target="../media/image3.png"/><Relationship Id="rId17" Type="http://schemas.openxmlformats.org/officeDocument/2006/relationships/customXml" Target="../ink/ink335.xml"/><Relationship Id="rId25" Type="http://schemas.openxmlformats.org/officeDocument/2006/relationships/image" Target="../media/image60.png"/><Relationship Id="rId2" Type="http://schemas.openxmlformats.org/officeDocument/2006/relationships/customXml" Target="../ink/ink324.xml"/><Relationship Id="rId16" Type="http://schemas.openxmlformats.org/officeDocument/2006/relationships/customXml" Target="../ink/ink334.xml"/><Relationship Id="rId20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326.xml"/><Relationship Id="rId11" Type="http://schemas.openxmlformats.org/officeDocument/2006/relationships/customXml" Target="../ink/ink330.xml"/><Relationship Id="rId24" Type="http://schemas.openxmlformats.org/officeDocument/2006/relationships/image" Target="../media/image59.svg"/><Relationship Id="rId5" Type="http://schemas.openxmlformats.org/officeDocument/2006/relationships/customXml" Target="../ink/ink325.xml"/><Relationship Id="rId15" Type="http://schemas.openxmlformats.org/officeDocument/2006/relationships/customXml" Target="../ink/ink333.xml"/><Relationship Id="rId23" Type="http://schemas.openxmlformats.org/officeDocument/2006/relationships/image" Target="../media/image58.png"/><Relationship Id="rId10" Type="http://schemas.openxmlformats.org/officeDocument/2006/relationships/customXml" Target="../ink/ink329.xml"/><Relationship Id="rId19" Type="http://schemas.openxmlformats.org/officeDocument/2006/relationships/customXml" Target="../ink/ink337.xml"/><Relationship Id="rId4" Type="http://schemas.openxmlformats.org/officeDocument/2006/relationships/image" Target="../media/image1.png"/><Relationship Id="rId9" Type="http://schemas.openxmlformats.org/officeDocument/2006/relationships/image" Target="../media/image2.png"/><Relationship Id="rId14" Type="http://schemas.openxmlformats.org/officeDocument/2006/relationships/customXml" Target="../ink/ink332.xml"/><Relationship Id="rId22" Type="http://schemas.openxmlformats.org/officeDocument/2006/relationships/image" Target="../media/image57.png"/><Relationship Id="rId27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33.xml"/><Relationship Id="rId13" Type="http://schemas.openxmlformats.org/officeDocument/2006/relationships/customXml" Target="../ink/ink36.xml"/><Relationship Id="rId18" Type="http://schemas.openxmlformats.org/officeDocument/2006/relationships/customXml" Target="../ink/ink41.xml"/><Relationship Id="rId21" Type="http://schemas.openxmlformats.org/officeDocument/2006/relationships/image" Target="../media/image7.png"/><Relationship Id="rId7" Type="http://schemas.openxmlformats.org/officeDocument/2006/relationships/customXml" Target="../ink/ink32.xml"/><Relationship Id="rId12" Type="http://schemas.openxmlformats.org/officeDocument/2006/relationships/image" Target="../media/image3.png"/><Relationship Id="rId17" Type="http://schemas.openxmlformats.org/officeDocument/2006/relationships/customXml" Target="../ink/ink40.xml"/><Relationship Id="rId2" Type="http://schemas.openxmlformats.org/officeDocument/2006/relationships/customXml" Target="../ink/ink29.xml"/><Relationship Id="rId16" Type="http://schemas.openxmlformats.org/officeDocument/2006/relationships/customXml" Target="../ink/ink39.xm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31.xml"/><Relationship Id="rId11" Type="http://schemas.openxmlformats.org/officeDocument/2006/relationships/customXml" Target="../ink/ink35.xml"/><Relationship Id="rId5" Type="http://schemas.openxmlformats.org/officeDocument/2006/relationships/customXml" Target="../ink/ink30.xml"/><Relationship Id="rId15" Type="http://schemas.openxmlformats.org/officeDocument/2006/relationships/customXml" Target="../ink/ink38.xml"/><Relationship Id="rId10" Type="http://schemas.openxmlformats.org/officeDocument/2006/relationships/customXml" Target="../ink/ink34.xml"/><Relationship Id="rId19" Type="http://schemas.openxmlformats.org/officeDocument/2006/relationships/customXml" Target="../ink/ink42.xml"/><Relationship Id="rId4" Type="http://schemas.openxmlformats.org/officeDocument/2006/relationships/image" Target="../media/image1.png"/><Relationship Id="rId9" Type="http://schemas.openxmlformats.org/officeDocument/2006/relationships/image" Target="../media/image2.png"/><Relationship Id="rId14" Type="http://schemas.openxmlformats.org/officeDocument/2006/relationships/customXml" Target="../ink/ink3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47.xml"/><Relationship Id="rId13" Type="http://schemas.openxmlformats.org/officeDocument/2006/relationships/customXml" Target="../ink/ink50.xml"/><Relationship Id="rId18" Type="http://schemas.openxmlformats.org/officeDocument/2006/relationships/customXml" Target="../ink/ink55.xml"/><Relationship Id="rId21" Type="http://schemas.openxmlformats.org/officeDocument/2006/relationships/image" Target="../media/image7.png"/><Relationship Id="rId7" Type="http://schemas.openxmlformats.org/officeDocument/2006/relationships/customXml" Target="../ink/ink46.xml"/><Relationship Id="rId12" Type="http://schemas.openxmlformats.org/officeDocument/2006/relationships/image" Target="../media/image3.png"/><Relationship Id="rId17" Type="http://schemas.openxmlformats.org/officeDocument/2006/relationships/customXml" Target="../ink/ink54.xml"/><Relationship Id="rId2" Type="http://schemas.openxmlformats.org/officeDocument/2006/relationships/customXml" Target="../ink/ink43.xml"/><Relationship Id="rId16" Type="http://schemas.openxmlformats.org/officeDocument/2006/relationships/customXml" Target="../ink/ink53.xm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45.xml"/><Relationship Id="rId11" Type="http://schemas.openxmlformats.org/officeDocument/2006/relationships/customXml" Target="../ink/ink49.xml"/><Relationship Id="rId5" Type="http://schemas.openxmlformats.org/officeDocument/2006/relationships/customXml" Target="../ink/ink44.xml"/><Relationship Id="rId15" Type="http://schemas.openxmlformats.org/officeDocument/2006/relationships/customXml" Target="../ink/ink52.xml"/><Relationship Id="rId10" Type="http://schemas.openxmlformats.org/officeDocument/2006/relationships/customXml" Target="../ink/ink48.xml"/><Relationship Id="rId19" Type="http://schemas.openxmlformats.org/officeDocument/2006/relationships/customXml" Target="../ink/ink56.xml"/><Relationship Id="rId4" Type="http://schemas.openxmlformats.org/officeDocument/2006/relationships/image" Target="../media/image1.png"/><Relationship Id="rId9" Type="http://schemas.openxmlformats.org/officeDocument/2006/relationships/image" Target="../media/image2.png"/><Relationship Id="rId14" Type="http://schemas.openxmlformats.org/officeDocument/2006/relationships/customXml" Target="../ink/ink5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61.xml"/><Relationship Id="rId13" Type="http://schemas.openxmlformats.org/officeDocument/2006/relationships/customXml" Target="../ink/ink64.xml"/><Relationship Id="rId18" Type="http://schemas.openxmlformats.org/officeDocument/2006/relationships/customXml" Target="../ink/ink69.xml"/><Relationship Id="rId21" Type="http://schemas.openxmlformats.org/officeDocument/2006/relationships/image" Target="../media/image10.png"/><Relationship Id="rId7" Type="http://schemas.openxmlformats.org/officeDocument/2006/relationships/customXml" Target="../ink/ink60.xml"/><Relationship Id="rId12" Type="http://schemas.openxmlformats.org/officeDocument/2006/relationships/image" Target="../media/image3.png"/><Relationship Id="rId17" Type="http://schemas.openxmlformats.org/officeDocument/2006/relationships/customXml" Target="../ink/ink68.xml"/><Relationship Id="rId2" Type="http://schemas.openxmlformats.org/officeDocument/2006/relationships/customXml" Target="../ink/ink57.xml"/><Relationship Id="rId16" Type="http://schemas.openxmlformats.org/officeDocument/2006/relationships/customXml" Target="../ink/ink67.xm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59.xml"/><Relationship Id="rId11" Type="http://schemas.openxmlformats.org/officeDocument/2006/relationships/customXml" Target="../ink/ink63.xml"/><Relationship Id="rId5" Type="http://schemas.openxmlformats.org/officeDocument/2006/relationships/customXml" Target="../ink/ink58.xml"/><Relationship Id="rId15" Type="http://schemas.openxmlformats.org/officeDocument/2006/relationships/customXml" Target="../ink/ink66.xml"/><Relationship Id="rId10" Type="http://schemas.openxmlformats.org/officeDocument/2006/relationships/customXml" Target="../ink/ink62.xml"/><Relationship Id="rId19" Type="http://schemas.openxmlformats.org/officeDocument/2006/relationships/customXml" Target="../ink/ink70.xml"/><Relationship Id="rId4" Type="http://schemas.openxmlformats.org/officeDocument/2006/relationships/image" Target="../media/image1.png"/><Relationship Id="rId9" Type="http://schemas.openxmlformats.org/officeDocument/2006/relationships/image" Target="../media/image2.png"/><Relationship Id="rId14" Type="http://schemas.openxmlformats.org/officeDocument/2006/relationships/customXml" Target="../ink/ink65.xml"/><Relationship Id="rId2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75.xml"/><Relationship Id="rId13" Type="http://schemas.openxmlformats.org/officeDocument/2006/relationships/customXml" Target="../ink/ink78.xml"/><Relationship Id="rId18" Type="http://schemas.openxmlformats.org/officeDocument/2006/relationships/customXml" Target="../ink/ink83.xml"/><Relationship Id="rId3" Type="http://schemas.openxmlformats.org/officeDocument/2006/relationships/customXml" Target="../ink/ink71.xml"/><Relationship Id="rId21" Type="http://schemas.openxmlformats.org/officeDocument/2006/relationships/image" Target="../media/image14.png"/><Relationship Id="rId7" Type="http://schemas.openxmlformats.org/officeDocument/2006/relationships/customXml" Target="../ink/ink74.xml"/><Relationship Id="rId12" Type="http://schemas.openxmlformats.org/officeDocument/2006/relationships/image" Target="../media/image3.png"/><Relationship Id="rId17" Type="http://schemas.openxmlformats.org/officeDocument/2006/relationships/customXml" Target="../ink/ink82.xml"/><Relationship Id="rId2" Type="http://schemas.openxmlformats.org/officeDocument/2006/relationships/image" Target="../media/image12.png"/><Relationship Id="rId16" Type="http://schemas.openxmlformats.org/officeDocument/2006/relationships/customXml" Target="../ink/ink81.xm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73.xml"/><Relationship Id="rId11" Type="http://schemas.openxmlformats.org/officeDocument/2006/relationships/customXml" Target="../ink/ink77.xml"/><Relationship Id="rId5" Type="http://schemas.openxmlformats.org/officeDocument/2006/relationships/customXml" Target="../ink/ink72.xml"/><Relationship Id="rId15" Type="http://schemas.openxmlformats.org/officeDocument/2006/relationships/customXml" Target="../ink/ink80.xml"/><Relationship Id="rId23" Type="http://schemas.openxmlformats.org/officeDocument/2006/relationships/image" Target="../media/image7.png"/><Relationship Id="rId10" Type="http://schemas.openxmlformats.org/officeDocument/2006/relationships/customXml" Target="../ink/ink76.xml"/><Relationship Id="rId19" Type="http://schemas.openxmlformats.org/officeDocument/2006/relationships/customXml" Target="../ink/ink84.xml"/><Relationship Id="rId4" Type="http://schemas.openxmlformats.org/officeDocument/2006/relationships/image" Target="../media/image1.png"/><Relationship Id="rId9" Type="http://schemas.openxmlformats.org/officeDocument/2006/relationships/image" Target="../media/image2.png"/><Relationship Id="rId14" Type="http://schemas.openxmlformats.org/officeDocument/2006/relationships/customXml" Target="../ink/ink79.xml"/><Relationship Id="rId2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89.xml"/><Relationship Id="rId13" Type="http://schemas.openxmlformats.org/officeDocument/2006/relationships/customXml" Target="../ink/ink92.xml"/><Relationship Id="rId18" Type="http://schemas.openxmlformats.org/officeDocument/2006/relationships/customXml" Target="../ink/ink97.xml"/><Relationship Id="rId3" Type="http://schemas.openxmlformats.org/officeDocument/2006/relationships/customXml" Target="../ink/ink85.xml"/><Relationship Id="rId21" Type="http://schemas.openxmlformats.org/officeDocument/2006/relationships/image" Target="../media/image13.png"/><Relationship Id="rId7" Type="http://schemas.openxmlformats.org/officeDocument/2006/relationships/customXml" Target="../ink/ink88.xml"/><Relationship Id="rId12" Type="http://schemas.openxmlformats.org/officeDocument/2006/relationships/image" Target="../media/image3.png"/><Relationship Id="rId17" Type="http://schemas.openxmlformats.org/officeDocument/2006/relationships/customXml" Target="../ink/ink96.xml"/><Relationship Id="rId2" Type="http://schemas.openxmlformats.org/officeDocument/2006/relationships/image" Target="../media/image12.png"/><Relationship Id="rId16" Type="http://schemas.openxmlformats.org/officeDocument/2006/relationships/customXml" Target="../ink/ink95.xm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87.xml"/><Relationship Id="rId11" Type="http://schemas.openxmlformats.org/officeDocument/2006/relationships/customXml" Target="../ink/ink91.xml"/><Relationship Id="rId24" Type="http://schemas.openxmlformats.org/officeDocument/2006/relationships/image" Target="../media/image7.png"/><Relationship Id="rId5" Type="http://schemas.openxmlformats.org/officeDocument/2006/relationships/customXml" Target="../ink/ink86.xml"/><Relationship Id="rId15" Type="http://schemas.openxmlformats.org/officeDocument/2006/relationships/customXml" Target="../ink/ink94.xml"/><Relationship Id="rId23" Type="http://schemas.openxmlformats.org/officeDocument/2006/relationships/image" Target="../media/image15.png"/><Relationship Id="rId10" Type="http://schemas.openxmlformats.org/officeDocument/2006/relationships/customXml" Target="../ink/ink90.xml"/><Relationship Id="rId19" Type="http://schemas.openxmlformats.org/officeDocument/2006/relationships/customXml" Target="../ink/ink98.xml"/><Relationship Id="rId4" Type="http://schemas.openxmlformats.org/officeDocument/2006/relationships/image" Target="../media/image1.png"/><Relationship Id="rId9" Type="http://schemas.openxmlformats.org/officeDocument/2006/relationships/image" Target="../media/image2.png"/><Relationship Id="rId14" Type="http://schemas.openxmlformats.org/officeDocument/2006/relationships/customXml" Target="../ink/ink93.xml"/><Relationship Id="rId2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3.xml"/><Relationship Id="rId13" Type="http://schemas.openxmlformats.org/officeDocument/2006/relationships/customXml" Target="../ink/ink106.xml"/><Relationship Id="rId18" Type="http://schemas.openxmlformats.org/officeDocument/2006/relationships/customXml" Target="../ink/ink111.xml"/><Relationship Id="rId3" Type="http://schemas.openxmlformats.org/officeDocument/2006/relationships/customXml" Target="../ink/ink99.xml"/><Relationship Id="rId21" Type="http://schemas.openxmlformats.org/officeDocument/2006/relationships/image" Target="../media/image18.png"/><Relationship Id="rId7" Type="http://schemas.openxmlformats.org/officeDocument/2006/relationships/customXml" Target="../ink/ink102.xml"/><Relationship Id="rId12" Type="http://schemas.openxmlformats.org/officeDocument/2006/relationships/image" Target="../media/image10.emf"/><Relationship Id="rId17" Type="http://schemas.openxmlformats.org/officeDocument/2006/relationships/customXml" Target="../ink/ink110.xml"/><Relationship Id="rId2" Type="http://schemas.openxmlformats.org/officeDocument/2006/relationships/image" Target="../media/image6.png"/><Relationship Id="rId16" Type="http://schemas.openxmlformats.org/officeDocument/2006/relationships/customXml" Target="../ink/ink109.xm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101.xml"/><Relationship Id="rId11" Type="http://schemas.openxmlformats.org/officeDocument/2006/relationships/customXml" Target="../ink/ink105.xml"/><Relationship Id="rId5" Type="http://schemas.openxmlformats.org/officeDocument/2006/relationships/customXml" Target="../ink/ink100.xml"/><Relationship Id="rId15" Type="http://schemas.openxmlformats.org/officeDocument/2006/relationships/customXml" Target="../ink/ink108.xml"/><Relationship Id="rId23" Type="http://schemas.openxmlformats.org/officeDocument/2006/relationships/image" Target="../media/image19.png"/><Relationship Id="rId10" Type="http://schemas.openxmlformats.org/officeDocument/2006/relationships/customXml" Target="../ink/ink104.xml"/><Relationship Id="rId19" Type="http://schemas.openxmlformats.org/officeDocument/2006/relationships/customXml" Target="../ink/ink112.xml"/><Relationship Id="rId4" Type="http://schemas.openxmlformats.org/officeDocument/2006/relationships/image" Target="../media/image8.emf"/><Relationship Id="rId9" Type="http://schemas.openxmlformats.org/officeDocument/2006/relationships/image" Target="../media/image9.emf"/><Relationship Id="rId14" Type="http://schemas.openxmlformats.org/officeDocument/2006/relationships/customXml" Target="../ink/ink107.xml"/><Relationship Id="rId2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117.xml"/><Relationship Id="rId13" Type="http://schemas.openxmlformats.org/officeDocument/2006/relationships/customXml" Target="../ink/ink120.xml"/><Relationship Id="rId18" Type="http://schemas.openxmlformats.org/officeDocument/2006/relationships/customXml" Target="../ink/ink125.xml"/><Relationship Id="rId26" Type="http://schemas.openxmlformats.org/officeDocument/2006/relationships/image" Target="../media/image34.png"/><Relationship Id="rId3" Type="http://schemas.openxmlformats.org/officeDocument/2006/relationships/customXml" Target="../ink/ink113.xml"/><Relationship Id="rId21" Type="http://schemas.openxmlformats.org/officeDocument/2006/relationships/image" Target="../media/image21.png"/><Relationship Id="rId7" Type="http://schemas.openxmlformats.org/officeDocument/2006/relationships/customXml" Target="../ink/ink116.xml"/><Relationship Id="rId12" Type="http://schemas.openxmlformats.org/officeDocument/2006/relationships/image" Target="../media/image10.emf"/><Relationship Id="rId17" Type="http://schemas.openxmlformats.org/officeDocument/2006/relationships/customXml" Target="../ink/ink124.xml"/><Relationship Id="rId25" Type="http://schemas.openxmlformats.org/officeDocument/2006/relationships/customXml" Target="../ink/ink127.xml"/><Relationship Id="rId2" Type="http://schemas.openxmlformats.org/officeDocument/2006/relationships/image" Target="../media/image6.png"/><Relationship Id="rId16" Type="http://schemas.openxmlformats.org/officeDocument/2006/relationships/customXml" Target="../ink/ink123.xm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115.xml"/><Relationship Id="rId11" Type="http://schemas.openxmlformats.org/officeDocument/2006/relationships/customXml" Target="../ink/ink119.xml"/><Relationship Id="rId24" Type="http://schemas.openxmlformats.org/officeDocument/2006/relationships/image" Target="../media/image24.png"/><Relationship Id="rId5" Type="http://schemas.openxmlformats.org/officeDocument/2006/relationships/customXml" Target="../ink/ink114.xml"/><Relationship Id="rId15" Type="http://schemas.openxmlformats.org/officeDocument/2006/relationships/customXml" Target="../ink/ink122.xml"/><Relationship Id="rId23" Type="http://schemas.openxmlformats.org/officeDocument/2006/relationships/image" Target="../media/image23.png"/><Relationship Id="rId10" Type="http://schemas.openxmlformats.org/officeDocument/2006/relationships/customXml" Target="../ink/ink118.xml"/><Relationship Id="rId19" Type="http://schemas.openxmlformats.org/officeDocument/2006/relationships/customXml" Target="../ink/ink126.xml"/><Relationship Id="rId4" Type="http://schemas.openxmlformats.org/officeDocument/2006/relationships/image" Target="../media/image8.emf"/><Relationship Id="rId9" Type="http://schemas.openxmlformats.org/officeDocument/2006/relationships/image" Target="../media/image9.emf"/><Relationship Id="rId14" Type="http://schemas.openxmlformats.org/officeDocument/2006/relationships/customXml" Target="../ink/ink121.xml"/><Relationship Id="rId22" Type="http://schemas.openxmlformats.org/officeDocument/2006/relationships/image" Target="../media/image22.png"/><Relationship Id="rId27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92000" y="214054"/>
            <a:ext cx="8792095" cy="1845424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en-GB" sz="6600" dirty="0">
                <a:solidFill>
                  <a:srgbClr val="F0E2C6"/>
                </a:solidFill>
                <a:latin typeface="+mn-lt"/>
              </a:rPr>
              <a:t>Proving the dimension-shift conjecture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167064-DEFC-45FA-A38F-EFADE133F52A}"/>
              </a:ext>
            </a:extLst>
          </p:cNvPr>
          <p:cNvSpPr txBox="1"/>
          <p:nvPr/>
        </p:nvSpPr>
        <p:spPr>
          <a:xfrm>
            <a:off x="3672840" y="2052226"/>
            <a:ext cx="4896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2011.13821 </a:t>
            </a:r>
            <a:r>
              <a:rPr lang="en-GB">
                <a:solidFill>
                  <a:schemeClr val="bg2"/>
                </a:solidFill>
              </a:rPr>
              <a:t>[hep-</a:t>
            </a:r>
            <a:r>
              <a:rPr lang="en-GB" err="1">
                <a:solidFill>
                  <a:schemeClr val="bg2"/>
                </a:solidFill>
              </a:rPr>
              <a:t>th</a:t>
            </a:r>
            <a:r>
              <a:rPr lang="en-GB">
                <a:solidFill>
                  <a:schemeClr val="bg2"/>
                </a:solidFill>
              </a:rPr>
              <a:t>] JHEP 04 (2021), 276</a:t>
            </a: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40D260C-3289-4D51-A6F9-8379500B1E63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4783"/>
            <a:ext cx="3378659" cy="23932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B2CF133-C5CE-4310-8801-97BD2D307625}"/>
              </a:ext>
            </a:extLst>
          </p:cNvPr>
          <p:cNvSpPr txBox="1"/>
          <p:nvPr/>
        </p:nvSpPr>
        <p:spPr>
          <a:xfrm>
            <a:off x="232756" y="6276109"/>
            <a:ext cx="3519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>
                <a:solidFill>
                  <a:schemeClr val="bg1"/>
                </a:solidFill>
              </a:rPr>
              <a:t>Research funded by grant number 647356 (</a:t>
            </a:r>
            <a:r>
              <a:rPr lang="en-GB" sz="1200" err="1">
                <a:solidFill>
                  <a:schemeClr val="bg1"/>
                </a:solidFill>
              </a:rPr>
              <a:t>CutLoops</a:t>
            </a:r>
            <a:r>
              <a:rPr lang="en-GB" sz="1200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D745C03E-05F2-4FC5-9010-4590454DC84C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604" y="4848287"/>
            <a:ext cx="5119396" cy="1766237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CA409505-FDA2-47BF-AFE2-7149261B9C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3077" y="2473122"/>
            <a:ext cx="4912822" cy="1022466"/>
          </a:xfrm>
        </p:spPr>
        <p:txBody>
          <a:bodyPr>
            <a:noAutofit/>
          </a:bodyPr>
          <a:lstStyle/>
          <a:p>
            <a:r>
              <a:rPr lang="en-GB" sz="3200">
                <a:solidFill>
                  <a:schemeClr val="bg2"/>
                </a:solidFill>
              </a:rPr>
              <a:t>Guy R. Jehu</a:t>
            </a:r>
          </a:p>
          <a:p>
            <a:r>
              <a:rPr lang="en-GB">
                <a:solidFill>
                  <a:schemeClr val="bg2"/>
                </a:solidFill>
              </a:rPr>
              <a:t>Trinity College Dublin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GB" sz="1800" i="1">
                <a:solidFill>
                  <a:srgbClr val="E7E6E6"/>
                </a:solidFill>
              </a:rPr>
              <a:t>in</a:t>
            </a:r>
            <a:r>
              <a:rPr lang="en-GB" sz="1800" i="1">
                <a:solidFill>
                  <a:prstClr val="black"/>
                </a:solidFill>
              </a:rPr>
              <a:t> </a:t>
            </a:r>
            <a:r>
              <a:rPr lang="en-GB" sz="1800" i="1">
                <a:solidFill>
                  <a:srgbClr val="E7E6E6"/>
                </a:solidFill>
              </a:rPr>
              <a:t>collaboration with </a:t>
            </a:r>
            <a:r>
              <a:rPr lang="en-GB" sz="1800">
                <a:solidFill>
                  <a:srgbClr val="E7E6E6"/>
                </a:solidFill>
              </a:rPr>
              <a:t>Ruth Britto </a:t>
            </a:r>
            <a:r>
              <a:rPr lang="en-GB" sz="1800" i="1">
                <a:solidFill>
                  <a:srgbClr val="E7E6E6"/>
                </a:solidFill>
              </a:rPr>
              <a:t>and</a:t>
            </a:r>
            <a:r>
              <a:rPr lang="en-GB" sz="1800">
                <a:solidFill>
                  <a:srgbClr val="E7E6E6"/>
                </a:solidFill>
              </a:rPr>
              <a:t> Andrea </a:t>
            </a:r>
            <a:r>
              <a:rPr lang="en-GB" sz="1800" err="1">
                <a:solidFill>
                  <a:srgbClr val="E7E6E6"/>
                </a:solidFill>
              </a:rPr>
              <a:t>Orta</a:t>
            </a:r>
            <a:endParaRPr lang="en-GB" sz="2000">
              <a:solidFill>
                <a:schemeClr val="bg2"/>
              </a:solidFill>
            </a:endParaRPr>
          </a:p>
          <a:p>
            <a:r>
              <a:rPr lang="en-GB" sz="4000" err="1">
                <a:solidFill>
                  <a:schemeClr val="bg2"/>
                </a:solidFill>
              </a:rPr>
              <a:t>RadCor</a:t>
            </a:r>
            <a:r>
              <a:rPr lang="en-GB" sz="4000">
                <a:solidFill>
                  <a:schemeClr val="bg2"/>
                </a:solidFill>
              </a:rPr>
              <a:t>/</a:t>
            </a:r>
            <a:r>
              <a:rPr lang="en-GB" sz="4000" err="1">
                <a:solidFill>
                  <a:schemeClr val="bg2"/>
                </a:solidFill>
              </a:rPr>
              <a:t>LoopFest</a:t>
            </a:r>
            <a:r>
              <a:rPr lang="en-GB" sz="4000">
                <a:solidFill>
                  <a:schemeClr val="bg2"/>
                </a:solidFill>
              </a:rPr>
              <a:t> 2021</a:t>
            </a:r>
          </a:p>
          <a:p>
            <a:r>
              <a:rPr lang="en-GB" sz="2800">
                <a:solidFill>
                  <a:schemeClr val="bg2"/>
                </a:solidFill>
              </a:rPr>
              <a:t>Thursday 20</a:t>
            </a:r>
            <a:r>
              <a:rPr lang="en-GB" sz="2800" baseline="30000">
                <a:solidFill>
                  <a:schemeClr val="bg2"/>
                </a:solidFill>
              </a:rPr>
              <a:t>th</a:t>
            </a:r>
            <a:r>
              <a:rPr lang="en-GB" sz="2800">
                <a:solidFill>
                  <a:schemeClr val="bg2"/>
                </a:solidFill>
              </a:rPr>
              <a:t> May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C1A7C0-6F65-4EE0-B272-E504FE008184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919748" y="4972302"/>
            <a:ext cx="5115997" cy="176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174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A409505-FDA2-47BF-AFE2-7149261B9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521" y="1455577"/>
            <a:ext cx="11140751" cy="48145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2" y="65315"/>
            <a:ext cx="10515600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 dirty="0">
                <a:solidFill>
                  <a:srgbClr val="F0E2C6"/>
                </a:solidFill>
                <a:latin typeface="Calibri" panose="020F0502020204030204"/>
              </a:rPr>
              <a:t>Proving the conjecture</a:t>
            </a:r>
            <a:endParaRPr lang="en-GB" dirty="0">
              <a:solidFill>
                <a:srgbClr val="F0E2C6"/>
              </a:solidFill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B736E4-BE1A-4077-AF70-B4974DB009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329" y="1424273"/>
            <a:ext cx="11100318" cy="1073379"/>
          </a:xfrm>
          <a:prstGeom prst="rect">
            <a:avLst/>
          </a:prstGeom>
        </p:spPr>
      </p:pic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2460E-A375-4A9D-87B8-D9CCB39F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EA7C45-27DA-4914-9DE5-AAFFD9A6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10</a:t>
            </a:fld>
            <a:endParaRPr lang="en-GB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F6C16E80-529D-4736-8CC7-22F4FD77F88A}"/>
              </a:ext>
            </a:extLst>
          </p:cNvPr>
          <p:cNvSpPr txBox="1">
            <a:spLocks/>
          </p:cNvSpPr>
          <p:nvPr/>
        </p:nvSpPr>
        <p:spPr>
          <a:xfrm>
            <a:off x="489112" y="1574727"/>
            <a:ext cx="11140751" cy="48145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>
              <a:solidFill>
                <a:schemeClr val="bg2"/>
              </a:solidFill>
              <a:cs typeface="Calibri" panose="020F0502020204030204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0873C5-46C8-4642-A745-EAA8828155F7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733890" y="2526187"/>
            <a:ext cx="4216652" cy="203663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011364A-22C1-4B5E-8905-F1E6F9606453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109212" y="4745255"/>
            <a:ext cx="5900551" cy="120060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4396FF3-0D87-4BE0-88F2-0C31C274921E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499239" y="1464183"/>
            <a:ext cx="4045528" cy="42678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69A8ED9-CBA7-44DF-AC90-E67DCA28409E}"/>
              </a:ext>
            </a:extLst>
          </p:cNvPr>
          <p:cNvGrpSpPr/>
          <p:nvPr/>
        </p:nvGrpSpPr>
        <p:grpSpPr>
          <a:xfrm>
            <a:off x="105878" y="2748197"/>
            <a:ext cx="7565457" cy="1804553"/>
            <a:chOff x="0" y="2805949"/>
            <a:chExt cx="7565457" cy="180455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4C3907A-5BE7-46BC-9E75-7FAA94D8C3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1308336" y="4007870"/>
              <a:ext cx="5262006" cy="60263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1876E94-446A-4FEA-AFFA-AEB10F0660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0" y="2993458"/>
              <a:ext cx="1371649" cy="56789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A1FF996-8E49-4324-9DE9-E067C4CFCD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1376413" y="2805949"/>
              <a:ext cx="6189044" cy="9648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33829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A409505-FDA2-47BF-AFE2-7149261B9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521" y="1455577"/>
            <a:ext cx="11140751" cy="48145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2" y="65315"/>
            <a:ext cx="10515600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 dirty="0">
                <a:solidFill>
                  <a:srgbClr val="F0E2C6"/>
                </a:solidFill>
                <a:latin typeface="Calibri" panose="020F0502020204030204"/>
              </a:rPr>
              <a:t>Proving the conjecture</a:t>
            </a:r>
            <a:endParaRPr lang="en-GB" dirty="0">
              <a:solidFill>
                <a:srgbClr val="F0E2C6"/>
              </a:solidFill>
              <a:latin typeface="+mn-lt"/>
            </a:endParaRP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2460E-A375-4A9D-87B8-D9CCB39F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EA7C45-27DA-4914-9DE5-AAFFD9A6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11</a:t>
            </a:fld>
            <a:endParaRPr lang="en-GB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F6C16E80-529D-4736-8CC7-22F4FD77F88A}"/>
              </a:ext>
            </a:extLst>
          </p:cNvPr>
          <p:cNvSpPr txBox="1">
            <a:spLocks/>
          </p:cNvSpPr>
          <p:nvPr/>
        </p:nvSpPr>
        <p:spPr>
          <a:xfrm>
            <a:off x="489112" y="1574727"/>
            <a:ext cx="11140751" cy="48145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>
              <a:solidFill>
                <a:schemeClr val="bg2"/>
              </a:solidFill>
              <a:cs typeface="Calibri" panose="020F0502020204030204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89A5460-5866-4B1E-8047-7B1C6E8381B5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109212" y="4745255"/>
            <a:ext cx="5900551" cy="1200608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BE69DB6-74EC-4696-8B4D-08C630A2A559}"/>
              </a:ext>
            </a:extLst>
          </p:cNvPr>
          <p:cNvGrpSpPr/>
          <p:nvPr/>
        </p:nvGrpSpPr>
        <p:grpSpPr>
          <a:xfrm>
            <a:off x="509329" y="1424273"/>
            <a:ext cx="11100318" cy="1073379"/>
            <a:chOff x="509329" y="1424273"/>
            <a:chExt cx="11100318" cy="107337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BB736E4-BE1A-4077-AF70-B4974DB009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509329" y="1424273"/>
              <a:ext cx="11100318" cy="1073379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362E7E4-8293-4510-8EA7-6AE1445ADD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6499239" y="1464183"/>
              <a:ext cx="4045528" cy="426781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8B5B09D-093B-420F-8552-E3E76BA1CDF8}"/>
              </a:ext>
            </a:extLst>
          </p:cNvPr>
          <p:cNvGrpSpPr/>
          <p:nvPr/>
        </p:nvGrpSpPr>
        <p:grpSpPr>
          <a:xfrm>
            <a:off x="105878" y="2748197"/>
            <a:ext cx="7565457" cy="1804553"/>
            <a:chOff x="0" y="2805949"/>
            <a:chExt cx="7565457" cy="1804553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5D80E38B-BF2E-42AE-A606-B8DEE6A09B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1308336" y="4007870"/>
              <a:ext cx="5262006" cy="602632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8282BD9E-2188-4D12-8076-00417FD6A5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0" y="2993458"/>
              <a:ext cx="1371649" cy="567890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87B48D8C-F855-4FEC-9399-C3AACC28A2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1376413" y="2805949"/>
              <a:ext cx="6189044" cy="964815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BA65B10F-0DD9-4F8C-B826-07C602C6135A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7733890" y="2526187"/>
            <a:ext cx="4216652" cy="203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518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1.85185E-6 L 4.79167E-6 -0.49329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67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A409505-FDA2-47BF-AFE2-7149261B9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521" y="1455577"/>
            <a:ext cx="11140751" cy="48145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bg2"/>
                </a:solidFill>
                <a:cs typeface="Calibri" panose="020F0502020204030204"/>
              </a:rPr>
              <a:t>Need tree amplitudes with two equally-massive legs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2"/>
                </a:solidFill>
                <a:cs typeface="Calibri" panose="020F0502020204030204"/>
              </a:rPr>
              <a:t>Vector bosons, adjoint fermions, scalars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2"/>
                </a:solidFill>
                <a:cs typeface="Calibri" panose="020F0502020204030204"/>
              </a:rPr>
              <a:t>Expressions available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1" y="65315"/>
            <a:ext cx="11065025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 dirty="0">
                <a:solidFill>
                  <a:srgbClr val="F0E2C6"/>
                </a:solidFill>
                <a:latin typeface="Calibri" panose="020F0502020204030204"/>
              </a:rPr>
              <a:t>Proving the conjecture</a:t>
            </a:r>
            <a:endParaRPr lang="en-GB" dirty="0">
              <a:solidFill>
                <a:srgbClr val="F0E2C6"/>
              </a:solidFill>
              <a:latin typeface="+mn-lt"/>
            </a:endParaRP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2460E-A375-4A9D-87B8-D9CCB39F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EA7C45-27DA-4914-9DE5-AAFFD9A6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12</a:t>
            </a:fld>
            <a:endParaRPr lang="en-GB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F6C16E80-529D-4736-8CC7-22F4FD77F88A}"/>
              </a:ext>
            </a:extLst>
          </p:cNvPr>
          <p:cNvSpPr txBox="1">
            <a:spLocks/>
          </p:cNvSpPr>
          <p:nvPr/>
        </p:nvSpPr>
        <p:spPr>
          <a:xfrm>
            <a:off x="489112" y="1574727"/>
            <a:ext cx="11140751" cy="48145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DFE12E-C4F9-4D9C-A4E4-A514B446C495}"/>
              </a:ext>
            </a:extLst>
          </p:cNvPr>
          <p:cNvSpPr txBox="1"/>
          <p:nvPr/>
        </p:nvSpPr>
        <p:spPr>
          <a:xfrm>
            <a:off x="1393370" y="4731150"/>
            <a:ext cx="2126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[Forde,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Kosower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 ‘06]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91B319D-E676-48FE-B07E-3E4B50D3D8B6}"/>
              </a:ext>
            </a:extLst>
          </p:cNvPr>
          <p:cNvSpPr txBox="1"/>
          <p:nvPr/>
        </p:nvSpPr>
        <p:spPr>
          <a:xfrm>
            <a:off x="1401393" y="5143433"/>
            <a:ext cx="1396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[Rodrigo ‘06]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361EF-8954-4243-8D1E-9643D97FE99B}"/>
              </a:ext>
            </a:extLst>
          </p:cNvPr>
          <p:cNvSpPr txBox="1"/>
          <p:nvPr/>
        </p:nvSpPr>
        <p:spPr>
          <a:xfrm>
            <a:off x="1393371" y="5549298"/>
            <a:ext cx="3116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[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Ferrario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, Rodrigo, Talavera ‘06]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BD4555-422E-4B71-A68A-51DB935D6F03}"/>
              </a:ext>
            </a:extLst>
          </p:cNvPr>
          <p:cNvSpPr txBox="1"/>
          <p:nvPr/>
        </p:nvSpPr>
        <p:spPr>
          <a:xfrm>
            <a:off x="4679597" y="5137717"/>
            <a:ext cx="3619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[Craig,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Elvang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, Kiermaier,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Slatyer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 ‘11]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95ACC67-7CA0-4D4F-AF83-BE6EDAEA6966}"/>
              </a:ext>
            </a:extLst>
          </p:cNvPr>
          <p:cNvSpPr txBox="1"/>
          <p:nvPr/>
        </p:nvSpPr>
        <p:spPr>
          <a:xfrm>
            <a:off x="4677892" y="5520121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[Kiermaier ‘11]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C68258BB-B9E3-4642-BBCD-04E077D82F37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109212" y="1357162"/>
            <a:ext cx="5900551" cy="120060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2BA27B22-3EDC-4A0B-A059-F450CE997E07}"/>
              </a:ext>
            </a:extLst>
          </p:cNvPr>
          <p:cNvSpPr txBox="1"/>
          <p:nvPr/>
        </p:nvSpPr>
        <p:spPr>
          <a:xfrm>
            <a:off x="4677892" y="4729546"/>
            <a:ext cx="2071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[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Boels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, Schwinn ‘11]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A1F187F8-67DD-4F7F-A78E-BB1ED4CD378F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954283" y="3429000"/>
            <a:ext cx="3139609" cy="1516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8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A409505-FDA2-47BF-AFE2-7149261B9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521" y="1455577"/>
            <a:ext cx="11140751" cy="48145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bg2"/>
                </a:solidFill>
                <a:cs typeface="Calibri" panose="020F0502020204030204"/>
              </a:rPr>
              <a:t>Simple relationships between all-n amplitudes in </a:t>
            </a:r>
            <a:r>
              <a:rPr lang="en-GB" sz="2600" dirty="0">
                <a:solidFill>
                  <a:schemeClr val="bg2"/>
                </a:solidFill>
                <a:cs typeface="Calibri" panose="020F0502020204030204"/>
                <a:sym typeface="Wingdings" panose="05000000000000000000" pitchFamily="2" charset="2"/>
              </a:rPr>
              <a:t>“MHV band”</a:t>
            </a: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2"/>
                </a:solidFill>
                <a:cs typeface="Calibri" panose="020F0502020204030204"/>
              </a:rPr>
              <a:t>All related to scalar amplitude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2"/>
                </a:solidFill>
                <a:cs typeface="Calibri" panose="020F0502020204030204"/>
              </a:rPr>
              <a:t>Coulomb-branch SUSY associates spin structure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1" y="65315"/>
            <a:ext cx="11065025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 dirty="0">
                <a:solidFill>
                  <a:srgbClr val="F0E2C6"/>
                </a:solidFill>
                <a:latin typeface="Calibri" panose="020F0502020204030204"/>
              </a:rPr>
              <a:t>Proving the conjecture</a:t>
            </a:r>
            <a:endParaRPr lang="en-GB" dirty="0">
              <a:solidFill>
                <a:srgbClr val="F0E2C6"/>
              </a:solidFill>
              <a:latin typeface="+mn-lt"/>
            </a:endParaRP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2460E-A375-4A9D-87B8-D9CCB39F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EA7C45-27DA-4914-9DE5-AAFFD9A6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13</a:t>
            </a:fld>
            <a:endParaRPr lang="en-GB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F6C16E80-529D-4736-8CC7-22F4FD77F88A}"/>
              </a:ext>
            </a:extLst>
          </p:cNvPr>
          <p:cNvSpPr txBox="1">
            <a:spLocks/>
          </p:cNvSpPr>
          <p:nvPr/>
        </p:nvSpPr>
        <p:spPr>
          <a:xfrm>
            <a:off x="489112" y="1574727"/>
            <a:ext cx="11140751" cy="48145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0384F50-D0B0-4A68-8224-2C174124A3A4}"/>
              </a:ext>
            </a:extLst>
          </p:cNvPr>
          <p:cNvSpPr txBox="1"/>
          <p:nvPr/>
        </p:nvSpPr>
        <p:spPr>
          <a:xfrm>
            <a:off x="7344993" y="3348321"/>
            <a:ext cx="3619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[Craig, </a:t>
            </a:r>
            <a:r>
              <a:rPr lang="en-GB" dirty="0" err="1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Elvang</a:t>
            </a:r>
            <a:r>
              <a:rPr lang="en-GB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, Kiermaier, </a:t>
            </a:r>
            <a:r>
              <a:rPr lang="en-GB" dirty="0" err="1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Slatyer</a:t>
            </a:r>
            <a:r>
              <a:rPr lang="en-GB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 ‘11]</a:t>
            </a: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CB4E4E4-2BB4-4644-AE6E-98A8BA7DE728}"/>
              </a:ext>
            </a:extLst>
          </p:cNvPr>
          <p:cNvSpPr txBox="1"/>
          <p:nvPr/>
        </p:nvSpPr>
        <p:spPr>
          <a:xfrm>
            <a:off x="7333763" y="3635475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[Kiermaier ‘11]</a:t>
            </a: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B267A7-BFE3-4ADE-9F3F-C1380082433C}"/>
              </a:ext>
            </a:extLst>
          </p:cNvPr>
          <p:cNvSpPr txBox="1"/>
          <p:nvPr/>
        </p:nvSpPr>
        <p:spPr>
          <a:xfrm>
            <a:off x="7343388" y="3914608"/>
            <a:ext cx="3365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[</a:t>
            </a:r>
            <a:r>
              <a:rPr lang="en-GB" dirty="0" err="1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Elvang</a:t>
            </a:r>
            <a:r>
              <a:rPr lang="en-GB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, Freedman, Kiermaier ‘11]</a:t>
            </a: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FFFADAD-E8FD-4BB9-8E5C-DDFD97915ECE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109212" y="1357162"/>
            <a:ext cx="5900551" cy="120060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3773DC-3600-4D10-B955-F509D6FBE26A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56135" y="4545259"/>
            <a:ext cx="11547107" cy="1295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858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A409505-FDA2-47BF-AFE2-7149261B9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521" y="1455577"/>
            <a:ext cx="11140751" cy="48145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bg2"/>
                </a:solidFill>
                <a:cs typeface="Calibri" panose="020F0502020204030204"/>
              </a:rPr>
              <a:t>MHV has three types of cut in a given axial gauge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2" y="65315"/>
            <a:ext cx="10515600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 dirty="0">
                <a:solidFill>
                  <a:srgbClr val="F0E2C6"/>
                </a:solidFill>
                <a:latin typeface="Calibri" panose="020F0502020204030204"/>
              </a:rPr>
              <a:t>Proving the conjecture</a:t>
            </a:r>
            <a:endParaRPr lang="en-GB" dirty="0">
              <a:solidFill>
                <a:srgbClr val="F0E2C6"/>
              </a:solidFill>
              <a:latin typeface="+mn-lt"/>
            </a:endParaRP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2460E-A375-4A9D-87B8-D9CCB39F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EA7C45-27DA-4914-9DE5-AAFFD9A6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14</a:t>
            </a:fld>
            <a:endParaRPr lang="en-GB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F6C16E80-529D-4736-8CC7-22F4FD77F88A}"/>
              </a:ext>
            </a:extLst>
          </p:cNvPr>
          <p:cNvSpPr txBox="1">
            <a:spLocks/>
          </p:cNvSpPr>
          <p:nvPr/>
        </p:nvSpPr>
        <p:spPr>
          <a:xfrm>
            <a:off x="489112" y="1574727"/>
            <a:ext cx="11140751" cy="48145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>
              <a:solidFill>
                <a:schemeClr val="bg2"/>
              </a:solidFill>
              <a:cs typeface="Calibri" panose="020F0502020204030204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DF43D5-765C-47E0-AF2D-A6446A425CE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62802" y="3975234"/>
            <a:ext cx="3642618" cy="19058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46BE495-4545-46F4-969F-E8C74AF0642F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130325" y="3931217"/>
            <a:ext cx="3858325" cy="19979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9C79F1-773A-402A-AFC0-6C210FA40DC3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085219" y="3898230"/>
            <a:ext cx="3925553" cy="203610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5DDA4619-75B6-49CF-9D0C-C80E51E0CF1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109212" y="1357162"/>
            <a:ext cx="5900551" cy="120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90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A409505-FDA2-47BF-AFE2-7149261B9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521" y="1455577"/>
            <a:ext cx="11140751" cy="48145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bg2"/>
                </a:solidFill>
                <a:cs typeface="Calibri" panose="020F0502020204030204"/>
              </a:rPr>
              <a:t>MHV has three types of cut in a given axial gauge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2" y="65315"/>
            <a:ext cx="10515600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 dirty="0">
                <a:solidFill>
                  <a:srgbClr val="F0E2C6"/>
                </a:solidFill>
                <a:latin typeface="Calibri" panose="020F0502020204030204"/>
              </a:rPr>
              <a:t>Proving the conjecture</a:t>
            </a:r>
            <a:endParaRPr lang="en-GB" dirty="0">
              <a:solidFill>
                <a:srgbClr val="F0E2C6"/>
              </a:solidFill>
              <a:latin typeface="+mn-lt"/>
            </a:endParaRP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2460E-A375-4A9D-87B8-D9CCB39F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EA7C45-27DA-4914-9DE5-AAFFD9A6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15</a:t>
            </a:fld>
            <a:endParaRPr lang="en-GB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F6C16E80-529D-4736-8CC7-22F4FD77F88A}"/>
              </a:ext>
            </a:extLst>
          </p:cNvPr>
          <p:cNvSpPr txBox="1">
            <a:spLocks/>
          </p:cNvSpPr>
          <p:nvPr/>
        </p:nvSpPr>
        <p:spPr>
          <a:xfrm>
            <a:off x="489112" y="1574727"/>
            <a:ext cx="11140751" cy="48145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>
              <a:solidFill>
                <a:schemeClr val="bg2"/>
              </a:solidFill>
              <a:cs typeface="Calibri" panose="020F0502020204030204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DF43D5-765C-47E0-AF2D-A6446A425CE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62802" y="3975234"/>
            <a:ext cx="3642618" cy="19058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46BE495-4545-46F4-969F-E8C74AF0642F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130325" y="3931217"/>
            <a:ext cx="3858325" cy="19979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9C79F1-773A-402A-AFC0-6C210FA40DC3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085219" y="3898230"/>
            <a:ext cx="3925553" cy="203610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42F0285-ECFF-41AD-B432-4BDB5B45A0B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518356" y="2816203"/>
            <a:ext cx="2553953" cy="61279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1882CDB-38B9-4573-B060-C97536D7E7D2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109212" y="1357162"/>
            <a:ext cx="5900551" cy="120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905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A409505-FDA2-47BF-AFE2-7149261B9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521" y="1455577"/>
            <a:ext cx="11140751" cy="48145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bg2"/>
                </a:solidFill>
                <a:cs typeface="Calibri" panose="020F0502020204030204"/>
              </a:rPr>
              <a:t>MHV has three types of cut in a given axial gauge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2" y="65315"/>
            <a:ext cx="10515600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 dirty="0">
                <a:solidFill>
                  <a:srgbClr val="F0E2C6"/>
                </a:solidFill>
                <a:latin typeface="Calibri" panose="020F0502020204030204"/>
              </a:rPr>
              <a:t>Proving the conjecture</a:t>
            </a:r>
            <a:endParaRPr lang="en-GB" dirty="0">
              <a:solidFill>
                <a:srgbClr val="F0E2C6"/>
              </a:solidFill>
              <a:latin typeface="+mn-lt"/>
            </a:endParaRP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2460E-A375-4A9D-87B8-D9CCB39F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EA7C45-27DA-4914-9DE5-AAFFD9A6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16</a:t>
            </a:fld>
            <a:endParaRPr lang="en-GB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F6C16E80-529D-4736-8CC7-22F4FD77F88A}"/>
              </a:ext>
            </a:extLst>
          </p:cNvPr>
          <p:cNvSpPr txBox="1">
            <a:spLocks/>
          </p:cNvSpPr>
          <p:nvPr/>
        </p:nvSpPr>
        <p:spPr>
          <a:xfrm>
            <a:off x="489112" y="1574727"/>
            <a:ext cx="11140751" cy="48145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>
              <a:solidFill>
                <a:schemeClr val="bg2"/>
              </a:solidFill>
              <a:cs typeface="Calibri" panose="020F0502020204030204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6BE495-4545-46F4-969F-E8C74AF0642F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130325" y="3931217"/>
            <a:ext cx="3858325" cy="19979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9C79F1-773A-402A-AFC0-6C210FA40DC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085219" y="3898230"/>
            <a:ext cx="3925553" cy="20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4E8FCB-27FD-4E9D-84BB-2ACDF2CDE9B8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21381" y="3992753"/>
            <a:ext cx="3744228" cy="43411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6543054-3767-47F9-806F-9F17F30857C8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518356" y="2816203"/>
            <a:ext cx="2553953" cy="61279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2C78489-3365-4BA6-B704-29C5315BCBAA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19764" y="4639315"/>
            <a:ext cx="2631261" cy="82783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7B8F6A1-2751-4DB2-9E39-D9ADA5A563C6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519765" y="5705409"/>
            <a:ext cx="2845345" cy="743517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4F77C696-686D-4FB2-9693-67B949718332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109212" y="1357162"/>
            <a:ext cx="5900551" cy="120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170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A409505-FDA2-47BF-AFE2-7149261B9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521" y="1455577"/>
            <a:ext cx="11140751" cy="48145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bg2"/>
                </a:solidFill>
                <a:cs typeface="Calibri" panose="020F0502020204030204"/>
              </a:rPr>
              <a:t>MHV has three types of cut in a given axial gauge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2" y="65315"/>
            <a:ext cx="10515600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 dirty="0">
                <a:solidFill>
                  <a:srgbClr val="F0E2C6"/>
                </a:solidFill>
                <a:latin typeface="Calibri" panose="020F0502020204030204"/>
              </a:rPr>
              <a:t>Proving the conjecture</a:t>
            </a:r>
            <a:endParaRPr lang="en-GB" dirty="0">
              <a:solidFill>
                <a:srgbClr val="F0E2C6"/>
              </a:solidFill>
              <a:latin typeface="+mn-lt"/>
            </a:endParaRP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2460E-A375-4A9D-87B8-D9CCB39F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EA7C45-27DA-4914-9DE5-AAFFD9A6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17</a:t>
            </a:fld>
            <a:endParaRPr lang="en-GB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F6C16E80-529D-4736-8CC7-22F4FD77F88A}"/>
              </a:ext>
            </a:extLst>
          </p:cNvPr>
          <p:cNvSpPr txBox="1">
            <a:spLocks/>
          </p:cNvSpPr>
          <p:nvPr/>
        </p:nvSpPr>
        <p:spPr>
          <a:xfrm>
            <a:off x="489112" y="1574727"/>
            <a:ext cx="11140751" cy="48145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>
              <a:solidFill>
                <a:schemeClr val="bg2"/>
              </a:solidFill>
              <a:cs typeface="Calibri" panose="020F0502020204030204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6BE495-4545-46F4-969F-E8C74AF0642F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130325" y="3931217"/>
            <a:ext cx="3858325" cy="19979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9C79F1-773A-402A-AFC0-6C210FA40DC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085219" y="3898230"/>
            <a:ext cx="3925553" cy="20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4E8FCB-27FD-4E9D-84BB-2ACDF2CDE9B8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21381" y="3992753"/>
            <a:ext cx="3744228" cy="43411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6543054-3767-47F9-806F-9F17F30857C8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518356" y="2816203"/>
            <a:ext cx="2553953" cy="61279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2C78489-3365-4BA6-B704-29C5315BCBAA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19764" y="4639315"/>
            <a:ext cx="2631261" cy="82783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7B8F6A1-2751-4DB2-9E39-D9ADA5A563C6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519765" y="5705409"/>
            <a:ext cx="2845345" cy="743517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24A8C53-C9FA-4669-BC5D-4156F5960E3A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109212" y="1357162"/>
            <a:ext cx="5900551" cy="120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76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A409505-FDA2-47BF-AFE2-7149261B9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521" y="1455577"/>
            <a:ext cx="11140751" cy="48145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bg2"/>
                </a:solidFill>
                <a:cs typeface="Calibri" panose="020F0502020204030204"/>
              </a:rPr>
              <a:t>MHV x MHV cut similar to massless (4D) cuts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2" y="65315"/>
            <a:ext cx="10515600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 dirty="0">
                <a:solidFill>
                  <a:srgbClr val="F0E2C6"/>
                </a:solidFill>
                <a:latin typeface="Calibri" panose="020F0502020204030204"/>
              </a:rPr>
              <a:t>Proving the conjecture</a:t>
            </a:r>
            <a:endParaRPr lang="en-GB" dirty="0">
              <a:solidFill>
                <a:srgbClr val="F0E2C6"/>
              </a:solidFill>
              <a:latin typeface="+mn-lt"/>
            </a:endParaRP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2460E-A375-4A9D-87B8-D9CCB39F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EA7C45-27DA-4914-9DE5-AAFFD9A6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18</a:t>
            </a:fld>
            <a:endParaRPr lang="en-GB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F6C16E80-529D-4736-8CC7-22F4FD77F88A}"/>
              </a:ext>
            </a:extLst>
          </p:cNvPr>
          <p:cNvSpPr txBox="1">
            <a:spLocks/>
          </p:cNvSpPr>
          <p:nvPr/>
        </p:nvSpPr>
        <p:spPr>
          <a:xfrm>
            <a:off x="489112" y="1574727"/>
            <a:ext cx="11140751" cy="48145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>
              <a:solidFill>
                <a:schemeClr val="bg2"/>
              </a:solidFill>
              <a:cs typeface="Calibri" panose="020F0502020204030204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A9C79F1-773A-402A-AFC0-6C210FA40DC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085219" y="3898230"/>
            <a:ext cx="3925553" cy="203610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6543054-3767-47F9-806F-9F17F30857C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518356" y="2816203"/>
            <a:ext cx="2553953" cy="6127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0A05BCC-688E-4757-8AC9-A0AA4E184197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92506" y="3566815"/>
            <a:ext cx="7629571" cy="61054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4663056-8A3B-4670-A30A-A5DC528B492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13886" y="4390353"/>
            <a:ext cx="7459579" cy="696355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03D6B5F-6DCA-49AF-946E-A2EC71F0260C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109212" y="1357162"/>
            <a:ext cx="5900551" cy="120060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3807F0C-1B7B-4BCE-BED7-02639C52A301}"/>
              </a:ext>
            </a:extLst>
          </p:cNvPr>
          <p:cNvSpPr txBox="1"/>
          <p:nvPr/>
        </p:nvSpPr>
        <p:spPr>
          <a:xfrm>
            <a:off x="1771048" y="5592278"/>
            <a:ext cx="3590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/>
                </a:solidFill>
              </a:rPr>
              <a:t>apply functional derivatives….</a:t>
            </a:r>
          </a:p>
        </p:txBody>
      </p:sp>
    </p:spTree>
    <p:extLst>
      <p:ext uri="{BB962C8B-B14F-4D97-AF65-F5344CB8AC3E}">
        <p14:creationId xmlns:p14="http://schemas.microsoft.com/office/powerpoint/2010/main" val="36280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A409505-FDA2-47BF-AFE2-7149261B9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521" y="1455577"/>
            <a:ext cx="11140751" cy="48145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bg2"/>
                </a:solidFill>
                <a:cs typeface="Calibri" panose="020F0502020204030204"/>
              </a:rPr>
              <a:t>MHV x MHV cut similar to massless (4D) cuts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2" y="65315"/>
            <a:ext cx="10515600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 dirty="0">
                <a:solidFill>
                  <a:srgbClr val="F0E2C6"/>
                </a:solidFill>
                <a:latin typeface="Calibri" panose="020F0502020204030204"/>
              </a:rPr>
              <a:t>Proving the conjecture</a:t>
            </a:r>
            <a:endParaRPr lang="en-GB" dirty="0">
              <a:solidFill>
                <a:srgbClr val="F0E2C6"/>
              </a:solidFill>
              <a:latin typeface="+mn-lt"/>
            </a:endParaRP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2460E-A375-4A9D-87B8-D9CCB39F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EA7C45-27DA-4914-9DE5-AAFFD9A6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19</a:t>
            </a:fld>
            <a:endParaRPr lang="en-GB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F6C16E80-529D-4736-8CC7-22F4FD77F88A}"/>
              </a:ext>
            </a:extLst>
          </p:cNvPr>
          <p:cNvSpPr txBox="1">
            <a:spLocks/>
          </p:cNvSpPr>
          <p:nvPr/>
        </p:nvSpPr>
        <p:spPr>
          <a:xfrm>
            <a:off x="489112" y="1574727"/>
            <a:ext cx="11140751" cy="48145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>
              <a:solidFill>
                <a:schemeClr val="bg2"/>
              </a:solidFill>
              <a:cs typeface="Calibri" panose="020F0502020204030204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A9C79F1-773A-402A-AFC0-6C210FA40DC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085219" y="3898230"/>
            <a:ext cx="3925553" cy="203610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6543054-3767-47F9-806F-9F17F30857C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518356" y="2816203"/>
            <a:ext cx="2553953" cy="612797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03D6B5F-6DCA-49AF-946E-A2EC71F0260C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109212" y="1357162"/>
            <a:ext cx="5900551" cy="120060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C483E63-39B2-4F88-9A1C-2EC4DE186BCB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04812" y="4229352"/>
            <a:ext cx="4517959" cy="159215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BC19E29-A09B-4869-BADD-DDF029A06568}"/>
              </a:ext>
            </a:extLst>
          </p:cNvPr>
          <p:cNvSpPr>
            <a:spLocks noChangeAspect="1"/>
          </p:cNvSpPr>
          <p:nvPr/>
        </p:nvSpPr>
        <p:spPr>
          <a:xfrm>
            <a:off x="6277921" y="5276144"/>
            <a:ext cx="412137" cy="412137"/>
          </a:xfrm>
          <a:prstGeom prst="rect">
            <a:avLst/>
          </a:prstGeom>
          <a:solidFill>
            <a:schemeClr val="tx1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434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2" y="65315"/>
            <a:ext cx="10515600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>
                <a:solidFill>
                  <a:srgbClr val="F0E2C6"/>
                </a:solidFill>
                <a:latin typeface="+mn-lt"/>
              </a:rPr>
              <a:t>The dimension-shift conjecture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409505-FDA2-47BF-AFE2-7149261B9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521" y="1455577"/>
            <a:ext cx="11140751" cy="48145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>
              <a:buChar char="•"/>
            </a:pPr>
            <a:r>
              <a:rPr lang="en-GB" dirty="0">
                <a:solidFill>
                  <a:schemeClr val="bg1"/>
                </a:solidFill>
              </a:rPr>
              <a:t> Made by </a:t>
            </a:r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Z. Bern , L. Dixon, D. C. Dunbar and D. </a:t>
            </a:r>
            <a:r>
              <a:rPr lang="en-GB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Kosower</a:t>
            </a:r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(BDDK)</a:t>
            </a:r>
            <a:b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hep-</a:t>
            </a:r>
            <a:r>
              <a:rPr lang="en-GB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th</a:t>
            </a:r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/</a:t>
            </a:r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9611127</a:t>
            </a:r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  </a:t>
            </a:r>
            <a:r>
              <a:rPr lang="en-GB" dirty="0" err="1">
                <a:solidFill>
                  <a:schemeClr val="accent5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Phys.Lett.B</a:t>
            </a:r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 394 (1997), 105-115</a:t>
            </a:r>
            <a:b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  <a:ea typeface="+mn-lt"/>
                <a:cs typeface="+mn-lt"/>
              </a:rPr>
            </a:br>
            <a:endParaRPr lang="en-GB" sz="2600" dirty="0">
              <a:solidFill>
                <a:srgbClr val="E7E6E6"/>
              </a:solidFill>
              <a:ea typeface="+mn-lt"/>
              <a:cs typeface="+mn-lt"/>
            </a:endParaRPr>
          </a:p>
          <a:p>
            <a:pPr marL="342900" indent="-342900">
              <a:buChar char="•"/>
            </a:pPr>
            <a:r>
              <a:rPr lang="en-GB" sz="2600" dirty="0">
                <a:solidFill>
                  <a:schemeClr val="bg2"/>
                </a:solidFill>
                <a:ea typeface="+mn-lt"/>
                <a:cs typeface="+mn-lt"/>
              </a:rPr>
              <a:t>Simple</a:t>
            </a:r>
            <a:r>
              <a:rPr lang="en-GB" sz="2600" dirty="0">
                <a:solidFill>
                  <a:schemeClr val="bg2"/>
                </a:solidFill>
              </a:rPr>
              <a:t> relationship between GLUON amplitudes at ONE LOOP in different theories.</a:t>
            </a:r>
            <a:br>
              <a:rPr lang="en-GB" sz="2600" dirty="0">
                <a:solidFill>
                  <a:schemeClr val="bg2"/>
                </a:solidFill>
              </a:rPr>
            </a:b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342900" indent="-342900">
              <a:buChar char="•"/>
            </a:pPr>
            <a:r>
              <a:rPr lang="en-GB" sz="2600" dirty="0">
                <a:solidFill>
                  <a:schemeClr val="bg2"/>
                </a:solidFill>
              </a:rPr>
              <a:t>Relates all-plus-helicity QCD amplitudes to MHV amplitudes in N=4 SYM </a:t>
            </a: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677A58B-C9F6-44DF-A639-6311D68D5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F04CFAA-851F-4CBA-AC5D-37F9706F9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2</a:t>
            </a:fld>
            <a:endParaRPr lang="en-GB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84D59BC-4975-418B-B9C9-F2329C44F148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7722034" y="4257682"/>
            <a:ext cx="1696287" cy="33925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45C7BB5A-BF7C-468C-ABFC-100F461C41B4}"/>
              </a:ext>
            </a:extLst>
          </p:cNvPr>
          <p:cNvGrpSpPr/>
          <p:nvPr/>
        </p:nvGrpSpPr>
        <p:grpSpPr>
          <a:xfrm>
            <a:off x="516153" y="4716113"/>
            <a:ext cx="11100318" cy="1073379"/>
            <a:chOff x="516153" y="4716113"/>
            <a:chExt cx="11100318" cy="107337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BB736E4-BE1A-4077-AF70-B4974DB009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516153" y="4716113"/>
              <a:ext cx="11100318" cy="1073379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55FEECF-FEE8-4685-B35F-F06BD6DF7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6508865" y="4756023"/>
              <a:ext cx="4045528" cy="426781"/>
            </a:xfrm>
            <a:prstGeom prst="rect">
              <a:avLst/>
            </a:prstGeom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38AAE2EC-BB61-476F-9EA0-FDAC39116DF7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0752939" y="5469775"/>
            <a:ext cx="960119" cy="18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368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A409505-FDA2-47BF-AFE2-7149261B9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521" y="1455577"/>
            <a:ext cx="11140751" cy="48145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rgbClr val="F0E2C6"/>
                </a:solidFill>
                <a:cs typeface="Calibri" panose="020F0502020204030204"/>
              </a:rPr>
              <a:t>Boxes: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2"/>
                </a:solidFill>
                <a:cs typeface="Calibri" panose="020F0502020204030204"/>
              </a:rPr>
              <a:t>Can simply use 4D cuts on N=4 side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2"/>
                </a:solidFill>
                <a:cs typeface="Calibri" panose="020F0502020204030204"/>
              </a:rPr>
              <a:t>All-plus side: Two-mass easy from UV truncation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2" y="65315"/>
            <a:ext cx="10515600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 dirty="0">
                <a:solidFill>
                  <a:srgbClr val="F0E2C6"/>
                </a:solidFill>
                <a:latin typeface="Calibri" panose="020F0502020204030204"/>
              </a:rPr>
              <a:t>Closed forms at all-multiplicity</a:t>
            </a:r>
            <a:endParaRPr lang="en-GB" dirty="0">
              <a:solidFill>
                <a:srgbClr val="F0E2C6"/>
              </a:solidFill>
              <a:latin typeface="+mn-lt"/>
            </a:endParaRP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2460E-A375-4A9D-87B8-D9CCB39F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EA7C45-27DA-4914-9DE5-AAFFD9A6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20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BF0ED4-D49B-43F3-934A-D412D7636EBE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62350" y="2818015"/>
            <a:ext cx="6794770" cy="34913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004DA4C-7B5C-4611-BFE1-D210DB9643F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157257" y="2352933"/>
            <a:ext cx="4934989" cy="8038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13C9B0-11C7-400D-A31C-76411888C48B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246226" y="4218624"/>
            <a:ext cx="3212522" cy="83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78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A409505-FDA2-47BF-AFE2-7149261B9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521" y="1455577"/>
            <a:ext cx="11140751" cy="48145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rgbClr val="F0E2C6"/>
                </a:solidFill>
                <a:cs typeface="Calibri" panose="020F0502020204030204"/>
              </a:rPr>
              <a:t>Pentagons: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2"/>
                </a:solidFill>
                <a:cs typeface="Calibri" panose="020F0502020204030204"/>
              </a:rPr>
              <a:t>Generalised D-dimensional cuts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2"/>
                </a:solidFill>
                <a:cs typeface="Calibri" panose="020F0502020204030204"/>
              </a:rPr>
              <a:t>Solution very simple, general for all-massive case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2" y="65315"/>
            <a:ext cx="10515600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 dirty="0">
                <a:solidFill>
                  <a:srgbClr val="F0E2C6"/>
                </a:solidFill>
                <a:latin typeface="Calibri" panose="020F0502020204030204"/>
              </a:rPr>
              <a:t>Closed forms at all-multiplicity</a:t>
            </a:r>
            <a:endParaRPr lang="en-GB" dirty="0">
              <a:solidFill>
                <a:srgbClr val="F0E2C6"/>
              </a:solidFill>
              <a:latin typeface="+mn-lt"/>
            </a:endParaRP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2460E-A375-4A9D-87B8-D9CCB39F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EA7C45-27DA-4914-9DE5-AAFFD9A6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21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53CD87-C94F-453D-AC3A-DA72FDF8C12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212080" y="2844627"/>
            <a:ext cx="5948968" cy="116874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9C6D969-B2D6-4E21-9D48-AC60A3F1C739}"/>
              </a:ext>
            </a:extLst>
          </p:cNvPr>
          <p:cNvSpPr txBox="1"/>
          <p:nvPr/>
        </p:nvSpPr>
        <p:spPr>
          <a:xfrm>
            <a:off x="9266894" y="5469337"/>
            <a:ext cx="2346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0E2C6"/>
                </a:solidFill>
              </a:rPr>
              <a:t>NON TRIVIAL CHECK</a:t>
            </a:r>
          </a:p>
          <a:p>
            <a:r>
              <a:rPr lang="en-GB" dirty="0">
                <a:solidFill>
                  <a:srgbClr val="F0E2C6"/>
                </a:solidFill>
              </a:rPr>
              <a:t>Verified up to n=17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9B4D9DE-45AF-426E-A93D-0D740874732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17765" y="3050771"/>
            <a:ext cx="3945499" cy="319208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5BA85EF-F628-4100-86D1-47C679ED5B87}"/>
              </a:ext>
            </a:extLst>
          </p:cNvPr>
          <p:cNvSpPr txBox="1"/>
          <p:nvPr/>
        </p:nvSpPr>
        <p:spPr>
          <a:xfrm>
            <a:off x="8126389" y="2417296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[GRJ ‘20]</a:t>
            </a: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89C488-9CA0-4EB0-B101-6BD67203BED8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586153" y="5334087"/>
            <a:ext cx="2745364" cy="89852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E06C851-132F-480A-A6D8-BA0F1F52F8E6}"/>
              </a:ext>
            </a:extLst>
          </p:cNvPr>
          <p:cNvGrpSpPr/>
          <p:nvPr/>
        </p:nvGrpSpPr>
        <p:grpSpPr>
          <a:xfrm>
            <a:off x="5053263" y="4217485"/>
            <a:ext cx="6210483" cy="1151517"/>
            <a:chOff x="5053263" y="4217485"/>
            <a:chExt cx="6210483" cy="115151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AE1115F-A404-48E8-B258-626F9359C0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5053263" y="4455495"/>
              <a:ext cx="1173932" cy="673253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9003998A-82FD-458C-A90C-1AD5902151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6266047" y="4217485"/>
              <a:ext cx="4997699" cy="11515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33632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A409505-FDA2-47BF-AFE2-7149261B9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521" y="1455577"/>
            <a:ext cx="11140751" cy="48145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rgbClr val="F0E2C6"/>
                </a:solidFill>
                <a:cs typeface="Calibri" panose="020F0502020204030204"/>
              </a:rPr>
              <a:t>Dimension shift conjecture proven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600" dirty="0">
              <a:solidFill>
                <a:srgbClr val="F0E2C6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rgbClr val="F0E2C6"/>
                </a:solidFill>
                <a:cs typeface="Calibri" panose="020F0502020204030204"/>
              </a:rPr>
              <a:t>All-epsilon, all-n forms computed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600" dirty="0">
              <a:solidFill>
                <a:srgbClr val="F0E2C6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rgbClr val="F0E2C6"/>
                </a:solidFill>
                <a:cs typeface="Calibri" panose="020F0502020204030204"/>
              </a:rPr>
              <a:t>Very different cut constructions for each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2"/>
                </a:solidFill>
                <a:cs typeface="Calibri" panose="020F0502020204030204"/>
              </a:rPr>
              <a:t>Two-mass-easy boxes: UV vs  helicity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200" dirty="0">
              <a:solidFill>
                <a:schemeClr val="bg2"/>
              </a:solidFill>
              <a:cs typeface="Calibri" panose="020F0502020204030204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3600">
                <a:solidFill>
                  <a:srgbClr val="F0E2C6"/>
                </a:solidFill>
                <a:cs typeface="Calibri" panose="020F0502020204030204"/>
              </a:rPr>
              <a:t>(Purity </a:t>
            </a:r>
            <a:r>
              <a:rPr lang="en-GB" sz="3600" dirty="0">
                <a:solidFill>
                  <a:srgbClr val="F0E2C6"/>
                </a:solidFill>
                <a:cs typeface="Calibri" panose="020F0502020204030204"/>
              </a:rPr>
              <a:t>of MHV in N=4 not all-epsilon (work in </a:t>
            </a:r>
            <a:r>
              <a:rPr lang="en-GB" sz="3600">
                <a:solidFill>
                  <a:srgbClr val="F0E2C6"/>
                </a:solidFill>
                <a:cs typeface="Calibri" panose="020F0502020204030204"/>
              </a:rPr>
              <a:t>progress))</a:t>
            </a:r>
            <a:endParaRPr lang="en-GB" sz="3600" dirty="0">
              <a:solidFill>
                <a:srgbClr val="F0E2C6"/>
              </a:solidFill>
              <a:cs typeface="Calibri" panose="020F0502020204030204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2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2" y="65315"/>
            <a:ext cx="10515600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 dirty="0">
                <a:solidFill>
                  <a:srgbClr val="F0E2C6"/>
                </a:solidFill>
                <a:latin typeface="Calibri" panose="020F0502020204030204"/>
              </a:rPr>
              <a:t>Summary</a:t>
            </a:r>
            <a:endParaRPr lang="en-GB" dirty="0">
              <a:solidFill>
                <a:srgbClr val="F0E2C6"/>
              </a:solidFill>
              <a:latin typeface="+mn-lt"/>
            </a:endParaRP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2460E-A375-4A9D-87B8-D9CCB39F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EA7C45-27DA-4914-9DE5-AAFFD9A6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0801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2" y="65315"/>
            <a:ext cx="10515600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 dirty="0">
                <a:solidFill>
                  <a:srgbClr val="F0E2C6"/>
                </a:solidFill>
                <a:latin typeface="+mn-lt"/>
              </a:rPr>
              <a:t>MHV in N=4</a:t>
            </a: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2460E-A375-4A9D-87B8-D9CCB39F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EA7C45-27DA-4914-9DE5-AAFFD9A6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D7F996-E999-40CF-B511-CEBB3B5822B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6092010A-8F52-4AB6-80FD-333CF739ACDA}"/>
              </a:ext>
            </a:extLst>
          </p:cNvPr>
          <p:cNvSpPr txBox="1">
            <a:spLocks/>
          </p:cNvSpPr>
          <p:nvPr/>
        </p:nvSpPr>
        <p:spPr>
          <a:xfrm>
            <a:off x="489112" y="1574727"/>
            <a:ext cx="11140751" cy="48145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Uniformly Transcendental amplitude (UT)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Stronger property: Purity</a:t>
            </a:r>
          </a:p>
          <a:p>
            <a:pPr marL="914400" marR="0" lvl="1" indent="-457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Integral x leading singularity</a:t>
            </a:r>
          </a:p>
          <a:p>
            <a:pPr marL="914400" marR="0" lvl="1" indent="-457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MPLs have no kinematic coefficients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0E2C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0E2C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0E2C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55F85A9-41F3-4620-9CF6-FF4FE2324444}"/>
              </a:ext>
            </a:extLst>
          </p:cNvPr>
          <p:cNvGrpSpPr/>
          <p:nvPr/>
        </p:nvGrpSpPr>
        <p:grpSpPr>
          <a:xfrm>
            <a:off x="979414" y="2316205"/>
            <a:ext cx="10650449" cy="1234759"/>
            <a:chOff x="177282" y="2324174"/>
            <a:chExt cx="11629938" cy="1352427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5B0569C0-3EF7-4A98-A7BB-BF5D50BD0D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4378413" y="2324174"/>
              <a:ext cx="1363721" cy="1352427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74EDAC81-ED19-4664-876D-D693C5211B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177282" y="2710023"/>
              <a:ext cx="4311782" cy="685887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CC5DC46-BA56-4E83-9AAE-B3977A79C6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5858078" y="2626625"/>
              <a:ext cx="5949142" cy="990070"/>
            </a:xfrm>
            <a:prstGeom prst="rect">
              <a:avLst/>
            </a:prstGeom>
          </p:spPr>
        </p:pic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80A85575-168C-4241-9555-3C0C8ACD1B6C}"/>
              </a:ext>
            </a:extLst>
          </p:cNvPr>
          <p:cNvSpPr txBox="1"/>
          <p:nvPr/>
        </p:nvSpPr>
        <p:spPr>
          <a:xfrm>
            <a:off x="7110033" y="4297807"/>
            <a:ext cx="4434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[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Arkani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-Hamed,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Bourjaily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,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Cachazo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,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Trnka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 ‘12]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F2EFFCA-B881-4919-9976-13276C554D25}"/>
              </a:ext>
            </a:extLst>
          </p:cNvPr>
          <p:cNvSpPr txBox="1"/>
          <p:nvPr/>
        </p:nvSpPr>
        <p:spPr>
          <a:xfrm>
            <a:off x="7110033" y="4667139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[Henn ‘13]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988E285-259D-4C05-AE41-9339F91A89E1}"/>
              </a:ext>
            </a:extLst>
          </p:cNvPr>
          <p:cNvSpPr txBox="1"/>
          <p:nvPr/>
        </p:nvSpPr>
        <p:spPr>
          <a:xfrm>
            <a:off x="7110033" y="3978340"/>
            <a:ext cx="1442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[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Cachazo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 ‘08]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C7ECCC40-70A6-418C-A920-8775779CCF1C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326553" y="558266"/>
            <a:ext cx="5333718" cy="562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941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2" y="65315"/>
            <a:ext cx="10515600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 dirty="0">
                <a:solidFill>
                  <a:srgbClr val="F0E2C6"/>
                </a:solidFill>
                <a:latin typeface="+mn-lt"/>
              </a:rPr>
              <a:t>MHV in N=4</a:t>
            </a: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2460E-A375-4A9D-87B8-D9CCB39F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EA7C45-27DA-4914-9DE5-AAFFD9A6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D7F996-E999-40CF-B511-CEBB3B5822B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6092010A-8F52-4AB6-80FD-333CF739ACDA}"/>
              </a:ext>
            </a:extLst>
          </p:cNvPr>
          <p:cNvSpPr txBox="1">
            <a:spLocks/>
          </p:cNvSpPr>
          <p:nvPr/>
        </p:nvSpPr>
        <p:spPr>
          <a:xfrm>
            <a:off x="489112" y="1574727"/>
            <a:ext cx="11140751" cy="48145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Uniformly Transcendental amplitude (UT)</a:t>
            </a:r>
          </a:p>
          <a:p>
            <a:pPr marL="914400" marR="0" lvl="1" indent="-457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All-epsilon was computed up to n=6 by BDDK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0E2C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0E2C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0E2C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</p:txBody>
      </p:sp>
      <p:pic>
        <p:nvPicPr>
          <p:cNvPr id="11" name="Graphic 10" descr="Checkmark">
            <a:extLst>
              <a:ext uri="{FF2B5EF4-FFF2-40B4-BE49-F238E27FC236}">
                <a16:creationId xmlns:a16="http://schemas.microsoft.com/office/drawing/2014/main" id="{71AE29E2-7863-4E5D-B7A8-CBED8BE21A2D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3935129" y="5012356"/>
            <a:ext cx="608798" cy="6087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CE4E28C-223E-4AE2-884F-C2F18025D8E8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093526" y="4986388"/>
            <a:ext cx="1042979" cy="673266"/>
          </a:xfrm>
          <a:prstGeom prst="rect">
            <a:avLst/>
          </a:prstGeom>
        </p:spPr>
      </p:pic>
      <p:pic>
        <p:nvPicPr>
          <p:cNvPr id="14" name="Graphic 13" descr="Close">
            <a:extLst>
              <a:ext uri="{FF2B5EF4-FFF2-40B4-BE49-F238E27FC236}">
                <a16:creationId xmlns:a16="http://schemas.microsoft.com/office/drawing/2014/main" id="{A762B579-9EED-4CF1-97FA-D83C5D2F8923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 flipH="1">
            <a:off x="8381998" y="4993105"/>
            <a:ext cx="599173" cy="59917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5D9AFF6-431D-4AB2-9255-B749803094FD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9143698" y="5017120"/>
            <a:ext cx="2458673" cy="65216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A7DF988-87E4-4ECF-82B6-564CABC2C863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64143" y="2798216"/>
            <a:ext cx="11001676" cy="205906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9876DA4-0917-40B4-A99A-B2C94B8D8DBB}"/>
              </a:ext>
            </a:extLst>
          </p:cNvPr>
          <p:cNvSpPr txBox="1"/>
          <p:nvPr/>
        </p:nvSpPr>
        <p:spPr>
          <a:xfrm>
            <a:off x="125129" y="4947385"/>
            <a:ext cx="35027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0E2C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Higher-in-epsilon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0E2C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structure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0E2C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NOT PURE n&gt;5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204C30CB-4CA0-4157-938C-DFCC15E12FD1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326553" y="558266"/>
            <a:ext cx="5333718" cy="562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364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A409505-FDA2-47BF-AFE2-7149261B9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521" y="1455577"/>
            <a:ext cx="11140751" cy="48145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bg2"/>
                </a:solidFill>
                <a:cs typeface="Calibri" panose="020F0502020204030204"/>
              </a:rPr>
              <a:t>BDDK verified up to n=6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bg2"/>
                </a:solidFill>
                <a:cs typeface="Calibri" panose="020F0502020204030204"/>
              </a:rPr>
              <a:t>Can we prove this after 25 years of advances in understanding?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bg2"/>
                </a:solidFill>
                <a:cs typeface="Calibri" panose="020F0502020204030204"/>
              </a:rPr>
              <a:t>THIS TALK: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2"/>
                </a:solidFill>
                <a:cs typeface="Calibri" panose="020F0502020204030204"/>
              </a:rPr>
              <a:t>How to prove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2"/>
                </a:solidFill>
                <a:cs typeface="Calibri" panose="020F0502020204030204"/>
              </a:rPr>
              <a:t>How to compute all-</a:t>
            </a:r>
            <a:r>
              <a:rPr lang="el-GR" sz="2200" dirty="0">
                <a:solidFill>
                  <a:schemeClr val="bg2"/>
                </a:solidFill>
                <a:cs typeface="Calibri" panose="020F0502020204030204"/>
              </a:rPr>
              <a:t>ε</a:t>
            </a:r>
            <a:r>
              <a:rPr lang="en-US" sz="2200" dirty="0">
                <a:solidFill>
                  <a:schemeClr val="bg2"/>
                </a:solidFill>
                <a:cs typeface="Calibri" panose="020F0502020204030204"/>
              </a:rPr>
              <a:t> all-n forms in both theories</a:t>
            </a:r>
            <a:endParaRPr lang="en-GB" sz="22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2" y="65315"/>
            <a:ext cx="10515600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>
                <a:solidFill>
                  <a:srgbClr val="F0E2C6"/>
                </a:solidFill>
                <a:latin typeface="+mn-lt"/>
              </a:rPr>
              <a:t>The dimension-shift conjecture</a:t>
            </a: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2460E-A375-4A9D-87B8-D9CCB39F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EA7C45-27DA-4914-9DE5-AAFFD9A6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3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FEE8CE-D1E3-4B40-9D81-AC62CEF4A34A}"/>
              </a:ext>
            </a:extLst>
          </p:cNvPr>
          <p:cNvSpPr/>
          <p:nvPr/>
        </p:nvSpPr>
        <p:spPr>
          <a:xfrm>
            <a:off x="4677013" y="3710683"/>
            <a:ext cx="24279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Proven!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F0DE3CA-E8D2-4941-91C6-7E31601DAFCB}"/>
              </a:ext>
            </a:extLst>
          </p:cNvPr>
          <p:cNvGrpSpPr/>
          <p:nvPr/>
        </p:nvGrpSpPr>
        <p:grpSpPr>
          <a:xfrm>
            <a:off x="516153" y="4716113"/>
            <a:ext cx="11100318" cy="1073379"/>
            <a:chOff x="516153" y="4716113"/>
            <a:chExt cx="11100318" cy="107337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BB736E4-BE1A-4077-AF70-B4974DB009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516153" y="4716113"/>
              <a:ext cx="11100318" cy="1073379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1F1D87FD-71A6-4F60-8529-1E8D512475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6508865" y="4756023"/>
              <a:ext cx="4045528" cy="4267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3134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22222E-6 L -0.00052 -0.4712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2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A409505-FDA2-47BF-AFE2-7149261B9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521" y="1455577"/>
            <a:ext cx="11140751" cy="48145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bg2"/>
                </a:solidFill>
                <a:cs typeface="Calibri" panose="020F0502020204030204"/>
              </a:rPr>
              <a:t>How far have we come with these particular theories and helicity configurations?</a:t>
            </a:r>
            <a:endParaRPr lang="en-GB" sz="22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2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2" y="65315"/>
            <a:ext cx="10515600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 dirty="0">
                <a:solidFill>
                  <a:srgbClr val="F0E2C6"/>
                </a:solidFill>
                <a:latin typeface="+mn-lt"/>
              </a:rPr>
              <a:t>The dimension-shift conjecture</a:t>
            </a: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2460E-A375-4A9D-87B8-D9CCB39F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EA7C45-27DA-4914-9DE5-AAFFD9A6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4</a:t>
            </a:fld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04E6CEAA-FB71-416B-A200-DB5CB045D52A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09329" y="1424273"/>
            <a:ext cx="11100318" cy="1073379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6632FCD6-249E-4EC2-AAFE-15D29F1E5450}"/>
              </a:ext>
            </a:extLst>
          </p:cNvPr>
          <p:cNvSpPr/>
          <p:nvPr/>
        </p:nvSpPr>
        <p:spPr>
          <a:xfrm>
            <a:off x="3538910" y="1435494"/>
            <a:ext cx="2971869" cy="1344706"/>
          </a:xfrm>
          <a:prstGeom prst="rect">
            <a:avLst/>
          </a:prstGeom>
          <a:solidFill>
            <a:schemeClr val="dk1">
              <a:alpha val="8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10E1012-0BA7-4665-B8A7-F60C92E48B32}"/>
              </a:ext>
            </a:extLst>
          </p:cNvPr>
          <p:cNvSpPr/>
          <p:nvPr/>
        </p:nvSpPr>
        <p:spPr>
          <a:xfrm>
            <a:off x="6464271" y="1887153"/>
            <a:ext cx="5140295" cy="531742"/>
          </a:xfrm>
          <a:prstGeom prst="rect">
            <a:avLst/>
          </a:prstGeom>
          <a:solidFill>
            <a:schemeClr val="dk1">
              <a:alpha val="8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095BAA0-4A15-4744-96C0-8EB2526A1436}"/>
              </a:ext>
            </a:extLst>
          </p:cNvPr>
          <p:cNvSpPr/>
          <p:nvPr/>
        </p:nvSpPr>
        <p:spPr>
          <a:xfrm>
            <a:off x="10572203" y="759393"/>
            <a:ext cx="372689" cy="1113742"/>
          </a:xfrm>
          <a:prstGeom prst="rect">
            <a:avLst/>
          </a:prstGeom>
          <a:solidFill>
            <a:schemeClr val="dk1">
              <a:alpha val="8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AD2B2784-14A1-4BB7-9BFB-FA6A7BBCDDA4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499239" y="1464183"/>
            <a:ext cx="4045528" cy="42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093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A409505-FDA2-47BF-AFE2-7149261B9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521" y="1455577"/>
            <a:ext cx="11140751" cy="48145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2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2" y="65315"/>
            <a:ext cx="10515600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 dirty="0">
                <a:solidFill>
                  <a:srgbClr val="F0E2C6"/>
                </a:solidFill>
                <a:latin typeface="+mn-lt"/>
              </a:rPr>
              <a:t>All-plus QCD</a:t>
            </a: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2460E-A375-4A9D-87B8-D9CCB39F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EA7C45-27DA-4914-9DE5-AAFFD9A6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5</a:t>
            </a:fld>
            <a:endParaRPr lang="en-GB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6092010A-8F52-4AB6-80FD-333CF739ACDA}"/>
              </a:ext>
            </a:extLst>
          </p:cNvPr>
          <p:cNvSpPr txBox="1">
            <a:spLocks/>
          </p:cNvSpPr>
          <p:nvPr/>
        </p:nvSpPr>
        <p:spPr>
          <a:xfrm>
            <a:off x="489112" y="1574727"/>
            <a:ext cx="11140751" cy="48145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0E2C6"/>
                </a:solidFill>
                <a:cs typeface="Calibri" panose="020F0502020204030204"/>
              </a:rPr>
              <a:t>Tree-Level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solidFill>
                <a:srgbClr val="F0E2C6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0E2C6"/>
                </a:solidFill>
                <a:cs typeface="Calibri" panose="020F0502020204030204"/>
              </a:rPr>
              <a:t>One-loop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solidFill>
                <a:srgbClr val="F0E2C6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solidFill>
                <a:srgbClr val="F0E2C6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0E2C6"/>
                </a:solidFill>
                <a:cs typeface="Calibri" panose="020F0502020204030204"/>
              </a:rPr>
              <a:t>Two-loop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2"/>
                </a:solidFill>
                <a:cs typeface="Calibri" panose="020F0502020204030204"/>
              </a:rPr>
              <a:t>Planar: First n&gt;4 result in QCD  </a:t>
            </a:r>
            <a:r>
              <a:rPr lang="en-GB" sz="1400" dirty="0">
                <a:solidFill>
                  <a:schemeClr val="accent1">
                    <a:lumMod val="40000"/>
                    <a:lumOff val="60000"/>
                  </a:schemeClr>
                </a:solidFill>
                <a:cs typeface="Calibri" panose="020F0502020204030204"/>
              </a:rPr>
              <a:t>[Badger, </a:t>
            </a:r>
            <a:r>
              <a:rPr lang="en-GB" sz="1400" dirty="0" err="1">
                <a:solidFill>
                  <a:schemeClr val="accent1">
                    <a:lumMod val="40000"/>
                    <a:lumOff val="60000"/>
                  </a:schemeClr>
                </a:solidFill>
                <a:cs typeface="Calibri" panose="020F0502020204030204"/>
              </a:rPr>
              <a:t>Frellesvig</a:t>
            </a:r>
            <a:r>
              <a:rPr lang="en-GB" sz="1400" dirty="0">
                <a:solidFill>
                  <a:schemeClr val="accent1">
                    <a:lumMod val="40000"/>
                    <a:lumOff val="60000"/>
                  </a:schemeClr>
                </a:solidFill>
                <a:cs typeface="Calibri" panose="020F0502020204030204"/>
              </a:rPr>
              <a:t>, Zhang ‘13]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E7E6E6"/>
                </a:solidFill>
                <a:cs typeface="Calibri" panose="020F0502020204030204"/>
              </a:rPr>
              <a:t>Planar: all-n for cut-constructible (n=7 full) </a:t>
            </a:r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[Dunbar, GRJ, Perkins ‘16]</a:t>
            </a:r>
            <a:r>
              <a:rPr lang="en-GB" dirty="0">
                <a:solidFill>
                  <a:schemeClr val="bg2"/>
                </a:solidFill>
                <a:cs typeface="Calibri" panose="020F0502020204030204"/>
              </a:rPr>
              <a:t> </a:t>
            </a:r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[Dunbar, Godwin, GRJ, Perkins ‘17]</a:t>
            </a:r>
            <a:r>
              <a:rPr lang="en-GB" sz="1400" dirty="0">
                <a:solidFill>
                  <a:srgbClr val="E7E6E6"/>
                </a:solidFill>
                <a:cs typeface="Calibri" panose="020F0502020204030204"/>
              </a:rPr>
              <a:t> </a:t>
            </a:r>
            <a:endParaRPr lang="en-GB" sz="1400" dirty="0">
              <a:solidFill>
                <a:schemeClr val="bg2"/>
              </a:solidFill>
              <a:cs typeface="Calibri" panose="020F0502020204030204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2"/>
                </a:solidFill>
                <a:cs typeface="Calibri" panose="020F0502020204030204"/>
              </a:rPr>
              <a:t>Non-planar: first all-n partial amplitude at 2 loops </a:t>
            </a:r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[Dunbar, Godwin, Perkins, Strong ‘20]</a:t>
            </a:r>
            <a:r>
              <a:rPr lang="en-GB" sz="2200" dirty="0">
                <a:solidFill>
                  <a:srgbClr val="E7E6E6"/>
                </a:solidFill>
                <a:cs typeface="Calibri" panose="020F0502020204030204"/>
              </a:rPr>
              <a:t> </a:t>
            </a:r>
            <a:endParaRPr lang="en-GB" sz="2200" dirty="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2C427E-7170-46E4-A424-0CA8B9E4D65E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209607" y="341557"/>
            <a:ext cx="3484362" cy="9413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7D7C36-02E3-4034-9C46-92B1C142ABD8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965497" y="2802571"/>
            <a:ext cx="6835209" cy="15748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10E02FB-8BF5-449C-B98D-8428C1FD4BEE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085610" y="2161397"/>
            <a:ext cx="602556" cy="35736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FA4646DC-25D9-4667-B514-9B452242C2CA}"/>
              </a:ext>
            </a:extLst>
          </p:cNvPr>
          <p:cNvSpPr txBox="1"/>
          <p:nvPr/>
        </p:nvSpPr>
        <p:spPr>
          <a:xfrm>
            <a:off x="6934737" y="4197275"/>
            <a:ext cx="1525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[</a:t>
            </a:r>
            <a:r>
              <a:rPr lang="en-GB" sz="1200" dirty="0" err="1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Mahlon</a:t>
            </a:r>
            <a:r>
              <a:rPr lang="en-GB" sz="12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 ‘93]</a:t>
            </a:r>
            <a:endParaRPr lang="en-GB" sz="12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441AEFB-16E4-4509-92FA-8F42129A4CE7}"/>
              </a:ext>
            </a:extLst>
          </p:cNvPr>
          <p:cNvSpPr txBox="1"/>
          <p:nvPr/>
        </p:nvSpPr>
        <p:spPr>
          <a:xfrm>
            <a:off x="7911967" y="4202707"/>
            <a:ext cx="2541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[Bern, Chalmers,  Dixon, </a:t>
            </a:r>
            <a:r>
              <a:rPr lang="en-GB" sz="1200" dirty="0" err="1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Kosower</a:t>
            </a:r>
            <a:r>
              <a:rPr lang="en-GB" sz="12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 ‘93]</a:t>
            </a:r>
            <a:endParaRPr lang="en-GB" sz="1200" dirty="0">
              <a:solidFill>
                <a:schemeClr val="bg2"/>
              </a:solidFill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81171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92F5FC3-DF15-4C83-9F8D-6E2BFFE7AF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8895" y="1907360"/>
            <a:ext cx="6021361" cy="970594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CA409505-FDA2-47BF-AFE2-7149261B9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521" y="1455577"/>
            <a:ext cx="11140751" cy="48145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2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2" y="65315"/>
            <a:ext cx="10515600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 dirty="0">
                <a:solidFill>
                  <a:srgbClr val="F0E2C6"/>
                </a:solidFill>
                <a:latin typeface="+mn-lt"/>
              </a:rPr>
              <a:t>MHV in N=4</a:t>
            </a: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2460E-A375-4A9D-87B8-D9CCB39F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EA7C45-27DA-4914-9DE5-AAFFD9A6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6</a:t>
            </a:fld>
            <a:endParaRPr lang="en-GB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6092010A-8F52-4AB6-80FD-333CF739ACDA}"/>
              </a:ext>
            </a:extLst>
          </p:cNvPr>
          <p:cNvSpPr txBox="1">
            <a:spLocks/>
          </p:cNvSpPr>
          <p:nvPr/>
        </p:nvSpPr>
        <p:spPr>
          <a:xfrm>
            <a:off x="489112" y="1574727"/>
            <a:ext cx="11140751" cy="48145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0E2C6"/>
                </a:solidFill>
                <a:cs typeface="Calibri" panose="020F0502020204030204"/>
              </a:rPr>
              <a:t>Tree-Level</a:t>
            </a:r>
          </a:p>
          <a:p>
            <a:endParaRPr lang="en-GB" sz="3200" dirty="0">
              <a:solidFill>
                <a:srgbClr val="F0E2C6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0E2C6"/>
                </a:solidFill>
                <a:cs typeface="Calibri" panose="020F0502020204030204"/>
              </a:rPr>
              <a:t>One-loop</a:t>
            </a:r>
          </a:p>
          <a:p>
            <a:endParaRPr lang="en-GB" sz="3200" dirty="0">
              <a:solidFill>
                <a:srgbClr val="F0E2C6"/>
              </a:solidFill>
              <a:cs typeface="Calibri" panose="020F0502020204030204"/>
            </a:endParaRPr>
          </a:p>
          <a:p>
            <a:endParaRPr lang="en-GB" sz="3200" dirty="0">
              <a:solidFill>
                <a:srgbClr val="F0E2C6"/>
              </a:solidFill>
              <a:cs typeface="Calibri" panose="020F0502020204030204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E146E10-D44B-4B89-8D66-363F5504D677}"/>
              </a:ext>
            </a:extLst>
          </p:cNvPr>
          <p:cNvSpPr txBox="1"/>
          <p:nvPr/>
        </p:nvSpPr>
        <p:spPr>
          <a:xfrm>
            <a:off x="8980369" y="4216386"/>
            <a:ext cx="2868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[Bern, Dixon, Dunbar, </a:t>
            </a:r>
            <a:r>
              <a:rPr lang="en-GB" sz="1400" dirty="0" err="1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Kosower</a:t>
            </a:r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 ‘94]</a:t>
            </a:r>
            <a:endParaRPr lang="en-GB" sz="1400" dirty="0">
              <a:solidFill>
                <a:schemeClr val="bg2"/>
              </a:solidFill>
              <a:cs typeface="Calibri" panose="020F0502020204030204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357318E-B4F0-4D87-A109-FEF5B005264C}"/>
              </a:ext>
            </a:extLst>
          </p:cNvPr>
          <p:cNvGrpSpPr/>
          <p:nvPr/>
        </p:nvGrpSpPr>
        <p:grpSpPr>
          <a:xfrm>
            <a:off x="593959" y="3361718"/>
            <a:ext cx="7433104" cy="877773"/>
            <a:chOff x="593959" y="3361718"/>
            <a:chExt cx="7433104" cy="87777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EF9275B-65D7-4639-BBF5-2910F212ED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1076647" y="3361718"/>
              <a:ext cx="6950416" cy="87777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C3D68B1-F906-4820-B746-40F4F00CBC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593959" y="3611881"/>
              <a:ext cx="446813" cy="353727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2793985-3BD4-42E5-AEF6-D9C7F285DF28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316227" y="2387062"/>
            <a:ext cx="3449565" cy="172825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E8BA3E1A-357F-4B98-AD1C-36390A3AC9EF}"/>
              </a:ext>
            </a:extLst>
          </p:cNvPr>
          <p:cNvSpPr txBox="1"/>
          <p:nvPr/>
        </p:nvSpPr>
        <p:spPr>
          <a:xfrm>
            <a:off x="3107354" y="1548585"/>
            <a:ext cx="2868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[Parke, Taylor ‘86]</a:t>
            </a:r>
            <a:endParaRPr lang="en-GB" sz="14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74D6466-3C41-442F-A6BD-53862059C098}"/>
              </a:ext>
            </a:extLst>
          </p:cNvPr>
          <p:cNvSpPr txBox="1"/>
          <p:nvPr/>
        </p:nvSpPr>
        <p:spPr>
          <a:xfrm>
            <a:off x="5492816" y="1537356"/>
            <a:ext cx="2868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[Bianchi, </a:t>
            </a:r>
            <a:r>
              <a:rPr lang="en-GB" sz="1400" dirty="0" err="1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Elvang</a:t>
            </a:r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, Freedman ‘05]</a:t>
            </a:r>
            <a:endParaRPr lang="en-GB" sz="1400" dirty="0">
              <a:solidFill>
                <a:schemeClr val="bg2"/>
              </a:solidFill>
              <a:cs typeface="Calibri" panose="020F0502020204030204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861A7384-01FF-4222-8B72-7DC3ED6288C5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326553" y="558266"/>
            <a:ext cx="5333718" cy="56267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FF55F641-6419-48B7-ACE9-910F9A3D71B9}"/>
              </a:ext>
            </a:extLst>
          </p:cNvPr>
          <p:cNvSpPr txBox="1"/>
          <p:nvPr/>
        </p:nvSpPr>
        <p:spPr>
          <a:xfrm>
            <a:off x="5500837" y="1304745"/>
            <a:ext cx="2868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[Nair ‘88]</a:t>
            </a:r>
            <a:endParaRPr lang="en-GB" sz="1400" dirty="0">
              <a:solidFill>
                <a:schemeClr val="bg2"/>
              </a:solidFill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60408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3" grpId="0"/>
      <p:bldP spid="34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92F5FC3-DF15-4C83-9F8D-6E2BFFE7AF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8895" y="1907360"/>
            <a:ext cx="6021361" cy="970594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CA409505-FDA2-47BF-AFE2-7149261B9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521" y="1455577"/>
            <a:ext cx="11140751" cy="48145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2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2" y="65315"/>
            <a:ext cx="10515600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 dirty="0">
                <a:solidFill>
                  <a:srgbClr val="F0E2C6"/>
                </a:solidFill>
                <a:latin typeface="+mn-lt"/>
              </a:rPr>
              <a:t>MHV in N=4</a:t>
            </a: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2460E-A375-4A9D-87B8-D9CCB39F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EA7C45-27DA-4914-9DE5-AAFFD9A6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996-E999-40CF-B511-CEBB3B5822B7}" type="slidenum">
              <a:rPr lang="en-GB" smtClean="0"/>
              <a:t>7</a:t>
            </a:fld>
            <a:endParaRPr lang="en-GB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6092010A-8F52-4AB6-80FD-333CF739ACDA}"/>
              </a:ext>
            </a:extLst>
          </p:cNvPr>
          <p:cNvSpPr txBox="1">
            <a:spLocks/>
          </p:cNvSpPr>
          <p:nvPr/>
        </p:nvSpPr>
        <p:spPr>
          <a:xfrm>
            <a:off x="489112" y="1574727"/>
            <a:ext cx="11140751" cy="48145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0E2C6"/>
                </a:solidFill>
                <a:cs typeface="Calibri" panose="020F0502020204030204"/>
              </a:rPr>
              <a:t>Tree-Level</a:t>
            </a:r>
          </a:p>
          <a:p>
            <a:endParaRPr lang="en-GB" sz="3200" dirty="0">
              <a:solidFill>
                <a:srgbClr val="F0E2C6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0E2C6"/>
                </a:solidFill>
                <a:cs typeface="Calibri" panose="020F0502020204030204"/>
              </a:rPr>
              <a:t>One-loop</a:t>
            </a:r>
          </a:p>
          <a:p>
            <a:endParaRPr lang="en-GB" sz="3200" dirty="0">
              <a:solidFill>
                <a:srgbClr val="F0E2C6"/>
              </a:solidFill>
              <a:cs typeface="Calibri" panose="020F0502020204030204"/>
            </a:endParaRPr>
          </a:p>
          <a:p>
            <a:endParaRPr lang="en-GB" sz="3200" dirty="0">
              <a:solidFill>
                <a:srgbClr val="F0E2C6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0E2C6"/>
                </a:solidFill>
                <a:cs typeface="Calibri" panose="020F0502020204030204"/>
              </a:rPr>
              <a:t>Multi-loop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2"/>
                </a:solidFill>
                <a:cs typeface="Calibri" panose="020F0502020204030204"/>
              </a:rPr>
              <a:t>BDS ansatz to all loop order (exact for n&lt;6) </a:t>
            </a:r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[Bern, Dixon, Smirnov ‘05] </a:t>
            </a:r>
            <a:endParaRPr lang="en-GB" sz="2400" dirty="0">
              <a:solidFill>
                <a:srgbClr val="4472C4">
                  <a:lumMod val="40000"/>
                  <a:lumOff val="60000"/>
                </a:srgbClr>
              </a:solidFill>
              <a:cs typeface="Calibri" panose="020F0502020204030204"/>
            </a:endParaRP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2"/>
                </a:solidFill>
                <a:cs typeface="Calibri" panose="020F0502020204030204"/>
              </a:rPr>
              <a:t>Seven-loops n=6 </a:t>
            </a:r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[Caron-</a:t>
            </a:r>
            <a:r>
              <a:rPr lang="en-GB" sz="1400" dirty="0" err="1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Huot</a:t>
            </a:r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, Dixon, </a:t>
            </a:r>
            <a:r>
              <a:rPr lang="en-GB" sz="1400" dirty="0" err="1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Dulat</a:t>
            </a:r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, von Hippel, McLeod, </a:t>
            </a:r>
            <a:r>
              <a:rPr lang="en-GB" sz="1400" dirty="0" err="1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Papathanasiou</a:t>
            </a:r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 ‘19]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2"/>
                </a:solidFill>
                <a:cs typeface="Calibri" panose="020F0502020204030204"/>
              </a:rPr>
              <a:t>Two loops n=9 </a:t>
            </a:r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[Golden, McLeod‘21]</a:t>
            </a:r>
            <a:endParaRPr lang="en-GB" dirty="0">
              <a:solidFill>
                <a:srgbClr val="E7E6E6"/>
              </a:solidFill>
              <a:cs typeface="Calibri" panose="020F0502020204030204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F7E0E06D-6294-4361-BAA5-A218CFA9BC4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460887" y="2291905"/>
            <a:ext cx="2385548" cy="2401399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8E146E10-D44B-4B89-8D66-363F5504D677}"/>
              </a:ext>
            </a:extLst>
          </p:cNvPr>
          <p:cNvSpPr txBox="1"/>
          <p:nvPr/>
        </p:nvSpPr>
        <p:spPr>
          <a:xfrm>
            <a:off x="8922619" y="4639898"/>
            <a:ext cx="2098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[Britto, </a:t>
            </a:r>
            <a:r>
              <a:rPr lang="en-GB" sz="1400" dirty="0" err="1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Cachazo</a:t>
            </a:r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, Feng ‘05]</a:t>
            </a:r>
            <a:endParaRPr lang="en-GB" sz="1400" dirty="0">
              <a:solidFill>
                <a:schemeClr val="bg2"/>
              </a:solidFill>
              <a:cs typeface="Calibri" panose="020F0502020204030204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F9275B-65D7-4639-BBF5-2910F212ED1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76647" y="3361718"/>
            <a:ext cx="6950416" cy="8777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3D68B1-F906-4820-B746-40F4F00CBC3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93959" y="3611881"/>
            <a:ext cx="446813" cy="35372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D56D004-812C-4051-928F-3BD54E89415C}"/>
              </a:ext>
            </a:extLst>
          </p:cNvPr>
          <p:cNvSpPr txBox="1"/>
          <p:nvPr/>
        </p:nvSpPr>
        <p:spPr>
          <a:xfrm>
            <a:off x="8980369" y="4216386"/>
            <a:ext cx="2868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[Bern, Dixon, Dunbar, </a:t>
            </a:r>
            <a:r>
              <a:rPr lang="en-GB" sz="1400" dirty="0" err="1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Kosower</a:t>
            </a:r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 ‘94]</a:t>
            </a:r>
            <a:endParaRPr lang="en-GB" sz="1400" dirty="0">
              <a:solidFill>
                <a:schemeClr val="bg2"/>
              </a:solidFill>
              <a:cs typeface="Calibri" panose="020F0502020204030204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911B35D6-B0A7-4DAD-8456-2C4D51762EE4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316227" y="2387062"/>
            <a:ext cx="3449565" cy="172825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808598DA-C4A4-4E41-B8B3-58AE46804858}"/>
              </a:ext>
            </a:extLst>
          </p:cNvPr>
          <p:cNvSpPr txBox="1"/>
          <p:nvPr/>
        </p:nvSpPr>
        <p:spPr>
          <a:xfrm>
            <a:off x="3107354" y="1548585"/>
            <a:ext cx="2868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[Parke, Taylor ‘86]</a:t>
            </a:r>
            <a:endParaRPr lang="en-GB" sz="14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B50C3E4-DD57-47B3-8DC5-0D7E908ADD2C}"/>
              </a:ext>
            </a:extLst>
          </p:cNvPr>
          <p:cNvSpPr txBox="1"/>
          <p:nvPr/>
        </p:nvSpPr>
        <p:spPr>
          <a:xfrm>
            <a:off x="5492816" y="1537356"/>
            <a:ext cx="2868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[Bianchi, </a:t>
            </a:r>
            <a:r>
              <a:rPr lang="en-GB" sz="1400" dirty="0" err="1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Elvang</a:t>
            </a:r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, Freedman ‘05]</a:t>
            </a:r>
            <a:endParaRPr lang="en-GB" sz="1400" dirty="0">
              <a:solidFill>
                <a:schemeClr val="bg2"/>
              </a:solidFill>
              <a:cs typeface="Calibri" panose="020F0502020204030204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01F7D49B-0DE7-45AE-98B4-0F5BA584195F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5326553" y="558266"/>
            <a:ext cx="5333718" cy="562678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51F83781-A58A-41D1-A652-C93BA762B583}"/>
              </a:ext>
            </a:extLst>
          </p:cNvPr>
          <p:cNvSpPr txBox="1"/>
          <p:nvPr/>
        </p:nvSpPr>
        <p:spPr>
          <a:xfrm>
            <a:off x="5500837" y="1304745"/>
            <a:ext cx="2868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4472C4">
                    <a:lumMod val="40000"/>
                    <a:lumOff val="60000"/>
                  </a:srgbClr>
                </a:solidFill>
                <a:cs typeface="Calibri" panose="020F0502020204030204"/>
              </a:rPr>
              <a:t>[Nair ‘88]</a:t>
            </a:r>
            <a:endParaRPr lang="en-GB" sz="1400" dirty="0">
              <a:solidFill>
                <a:schemeClr val="bg2"/>
              </a:solidFill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3209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A409505-FDA2-47BF-AFE2-7149261B9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521" y="1455577"/>
            <a:ext cx="11140751" cy="48145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2" y="65315"/>
            <a:ext cx="10515600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 dirty="0">
                <a:solidFill>
                  <a:srgbClr val="F0E2C6"/>
                </a:solidFill>
                <a:latin typeface="Calibri" panose="020F0502020204030204"/>
              </a:rPr>
              <a:t>Proving the conjecture</a:t>
            </a:r>
            <a:endParaRPr lang="en-GB" dirty="0">
              <a:solidFill>
                <a:srgbClr val="F0E2C6"/>
              </a:solidFill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B736E4-BE1A-4077-AF70-B4974DB009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329" y="1424273"/>
            <a:ext cx="11100318" cy="1073379"/>
          </a:xfrm>
          <a:prstGeom prst="rect">
            <a:avLst/>
          </a:prstGeom>
        </p:spPr>
      </p:pic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2460E-A375-4A9D-87B8-D9CCB39F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EA7C45-27DA-4914-9DE5-AAFFD9A6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D7F996-E999-40CF-B511-CEBB3B5822B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F6C16E80-529D-4736-8CC7-22F4FD77F88A}"/>
              </a:ext>
            </a:extLst>
          </p:cNvPr>
          <p:cNvSpPr txBox="1">
            <a:spLocks/>
          </p:cNvSpPr>
          <p:nvPr/>
        </p:nvSpPr>
        <p:spPr>
          <a:xfrm>
            <a:off x="489112" y="1574727"/>
            <a:ext cx="11140751" cy="48145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Need to</a:t>
            </a:r>
            <a:r>
              <a:rPr kumimoji="0" lang="en-GB" sz="2600" b="0" i="0" u="none" strike="noStrike" kern="1200" cap="none" spc="0" normalizeH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 capture 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all-</a:t>
            </a:r>
            <a:r>
              <a:rPr kumimoji="0" lang="el-GR" sz="2800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ε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 structure to all multiplicities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 </a:t>
            </a:r>
            <a:endParaRPr lang="en-GB" sz="2800" dirty="0">
              <a:solidFill>
                <a:srgbClr val="E7E6E6"/>
              </a:solidFill>
              <a:latin typeface="Calibri" panose="020F0502020204030204"/>
              <a:cs typeface="Calibri" panose="020F0502020204030204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rgbClr val="E7E6E6"/>
                </a:solidFill>
                <a:latin typeface="Calibri" panose="020F0502020204030204"/>
                <a:cs typeface="Calibri" panose="020F0502020204030204"/>
              </a:rPr>
              <a:t>To compute u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p to six points, BDDK use: </a:t>
            </a:r>
          </a:p>
          <a:p>
            <a:pPr marL="914400" lvl="1" indent="-4572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E7E6E6"/>
                </a:solidFill>
                <a:latin typeface="Calibri" panose="020F0502020204030204"/>
                <a:cs typeface="Calibri" panose="020F0502020204030204"/>
              </a:rPr>
              <a:t>S</a:t>
            </a: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tring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-derived</a:t>
            </a:r>
            <a:r>
              <a:rPr kumimoji="0" lang="en-GB" b="0" i="0" u="none" strike="noStrike" kern="1200" cap="none" spc="0" normalizeH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(worldline) formalism for N=4 amplitude</a:t>
            </a:r>
          </a:p>
          <a:p>
            <a:pPr marL="914400" lvl="1" indent="-4572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E7E6E6"/>
                </a:solidFill>
                <a:latin typeface="Calibri" panose="020F0502020204030204"/>
                <a:cs typeface="Calibri" panose="020F0502020204030204"/>
              </a:rPr>
              <a:t>D-dimensional cuts for all-plus QCD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914400" lvl="1" indent="-457200">
              <a:spcBef>
                <a:spcPts val="1000"/>
              </a:spcBef>
              <a:buFont typeface="Arial" panose="020B0604020202020204" pitchFamily="34" charset="0"/>
              <a:buChar char="•"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914400" lvl="1" indent="-457200">
              <a:spcBef>
                <a:spcPts val="1000"/>
              </a:spcBef>
              <a:buFont typeface="Arial" panose="020B0604020202020204" pitchFamily="34" charset="0"/>
              <a:buChar char="•"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4FF1C07-5742-4A8A-9C38-4A69414B908C}"/>
              </a:ext>
            </a:extLst>
          </p:cNvPr>
          <p:cNvSpPr txBox="1"/>
          <p:nvPr/>
        </p:nvSpPr>
        <p:spPr>
          <a:xfrm>
            <a:off x="7614500" y="3534878"/>
            <a:ext cx="2030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[Bern,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Kosower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 ‘92]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DA8FFB0-F775-4686-8D54-6FD2324D0640}"/>
              </a:ext>
            </a:extLst>
          </p:cNvPr>
          <p:cNvGrpSpPr/>
          <p:nvPr/>
        </p:nvGrpSpPr>
        <p:grpSpPr>
          <a:xfrm>
            <a:off x="1744377" y="4724801"/>
            <a:ext cx="5392566" cy="665347"/>
            <a:chOff x="1744377" y="4724801"/>
            <a:chExt cx="5392566" cy="66534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C6D7CCA-B3D5-43F9-AE28-98D1769DEE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1744377" y="4724801"/>
              <a:ext cx="4147329" cy="66534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C41BAF0-5297-4784-97F8-019B24280B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6059488" y="4728810"/>
              <a:ext cx="1077455" cy="635667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926B464-F489-43FD-A55C-910431CFE78A}"/>
              </a:ext>
            </a:extLst>
          </p:cNvPr>
          <p:cNvGrpSpPr/>
          <p:nvPr/>
        </p:nvGrpSpPr>
        <p:grpSpPr>
          <a:xfrm>
            <a:off x="7411454" y="5303520"/>
            <a:ext cx="3084821" cy="684832"/>
            <a:chOff x="7411454" y="5303520"/>
            <a:chExt cx="3084821" cy="684832"/>
          </a:xfrm>
        </p:grpSpPr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2436858A-DB4A-4E7C-BD1F-A624744933A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411454" y="5303520"/>
              <a:ext cx="760394" cy="29838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EB56E52-7942-4D2F-A2F2-7465048DC465}"/>
                </a:ext>
              </a:extLst>
            </p:cNvPr>
            <p:cNvSpPr txBox="1"/>
            <p:nvPr/>
          </p:nvSpPr>
          <p:spPr>
            <a:xfrm>
              <a:off x="8268101" y="5342021"/>
              <a:ext cx="222817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0E2C6"/>
                  </a:solidFill>
                </a:rPr>
                <a:t>Amplitude with scalar</a:t>
              </a:r>
            </a:p>
            <a:p>
              <a:r>
                <a:rPr lang="en-GB" dirty="0">
                  <a:solidFill>
                    <a:srgbClr val="F0E2C6"/>
                  </a:solidFill>
                </a:rPr>
                <a:t> particle in the loop</a:t>
              </a:r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B25699D3-1CBD-4A87-BFF9-45202675D4DE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499239" y="1464183"/>
            <a:ext cx="4045528" cy="42678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EF6E164-B35D-4266-AE2C-8C0A338E3EC5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7506393" y="4156624"/>
            <a:ext cx="2410430" cy="102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518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A409505-FDA2-47BF-AFE2-7149261B9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521" y="1455577"/>
            <a:ext cx="11140751" cy="48145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bg2"/>
              </a:solidFill>
              <a:cs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BE0A84-E93C-47A8-AA67-5F176DEF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82" y="65315"/>
            <a:ext cx="10515600" cy="1222310"/>
          </a:xfrm>
          <a:effectLst>
            <a:glow rad="139700">
              <a:schemeClr val="tx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GB" dirty="0">
                <a:solidFill>
                  <a:srgbClr val="F0E2C6"/>
                </a:solidFill>
                <a:latin typeface="Calibri" panose="020F0502020204030204"/>
              </a:rPr>
              <a:t>Proving the conjecture</a:t>
            </a:r>
            <a:endParaRPr lang="en-GB" dirty="0">
              <a:solidFill>
                <a:srgbClr val="F0E2C6"/>
              </a:solidFill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B736E4-BE1A-4077-AF70-B4974DB009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329" y="1424273"/>
            <a:ext cx="11100318" cy="1073379"/>
          </a:xfrm>
          <a:prstGeom prst="rect">
            <a:avLst/>
          </a:prstGeom>
        </p:spPr>
      </p:pic>
      <p:sp>
        <p:nvSpPr>
          <p:cNvPr id="41" name="Rectangle 3">
            <a:extLst>
              <a:ext uri="{FF2B5EF4-FFF2-40B4-BE49-F238E27FC236}">
                <a16:creationId xmlns:a16="http://schemas.microsoft.com/office/drawing/2014/main" id="{E145E4A1-B200-47A2-829A-8B9CF4512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283" y="60617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14:cNvPr>
              <p14:cNvContentPartPr/>
              <p14:nvPr/>
            </p14:nvContentPartPr>
            <p14:xfrm>
              <a:off x="9910156" y="1754375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01BD43A-E912-4CAD-BA4D-5BC1F494DA2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05836" y="1750055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F17A3436-B5A3-4194-8458-2DE6567CCC87}"/>
              </a:ext>
            </a:extLst>
          </p:cNvPr>
          <p:cNvGrpSpPr/>
          <p:nvPr/>
        </p:nvGrpSpPr>
        <p:grpSpPr>
          <a:xfrm>
            <a:off x="9780916" y="1652855"/>
            <a:ext cx="360" cy="360"/>
            <a:chOff x="9780916" y="1652855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4D25C20-28CE-44E0-B599-DA75410650C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2339CB1-375B-40DB-BBE1-A965F067598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14:cNvPr>
                <p14:cNvContentPartPr/>
                <p14:nvPr/>
              </p14:nvContentPartPr>
              <p14:xfrm>
                <a:off x="9780916" y="1652855"/>
                <a:ext cx="360" cy="36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E5A4D5-9801-4BFB-BE5D-8FD2A155815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776596" y="1648535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14:cNvPr>
              <p14:cNvContentPartPr/>
              <p14:nvPr/>
            </p14:nvContentPartPr>
            <p14:xfrm>
              <a:off x="5352916" y="1551335"/>
              <a:ext cx="39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36DD8BB3-ACDC-4849-85E1-81C5D41835BD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48596" y="154701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14:cNvPr>
              <p14:cNvContentPartPr/>
              <p14:nvPr/>
            </p14:nvContentPartPr>
            <p14:xfrm>
              <a:off x="5343916" y="1569695"/>
              <a:ext cx="39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773AC1D-4E6E-4E4E-BABD-18928DC8FF5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39596" y="1565375"/>
                <a:ext cx="126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14:cNvPr>
              <p14:cNvContentPartPr/>
              <p14:nvPr/>
            </p14:nvContentPartPr>
            <p14:xfrm>
              <a:off x="8337371" y="1445891"/>
              <a:ext cx="360" cy="3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D19B97ED-227D-4866-B113-CFC84C0FCA98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333051" y="1441571"/>
                <a:ext cx="9000" cy="1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14:cNvPr>
              <p14:cNvContentPartPr/>
              <p14:nvPr/>
            </p14:nvContentPartPr>
            <p14:xfrm>
              <a:off x="8653091" y="1828211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C4E13F2-5DAE-44A3-9FDC-48054B31CF7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48771" y="182389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1A81730-362D-4DBB-8BE8-39F7435611DD}"/>
              </a:ext>
            </a:extLst>
          </p:cNvPr>
          <p:cNvGrpSpPr/>
          <p:nvPr/>
        </p:nvGrpSpPr>
        <p:grpSpPr>
          <a:xfrm>
            <a:off x="5727371" y="2377211"/>
            <a:ext cx="360" cy="360"/>
            <a:chOff x="5727371" y="237721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BBF6A26-080E-42AD-94A8-A03960B705D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14:cNvPr>
                <p14:cNvContentPartPr/>
                <p14:nvPr/>
              </p14:nvContentPartPr>
              <p14:xfrm>
                <a:off x="5727371" y="2377211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23FDA59-C73F-4E1C-BDBA-32A44BD3996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23051" y="237289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F9D723-71E9-406F-85F1-3D081523AC66}"/>
              </a:ext>
            </a:extLst>
          </p:cNvPr>
          <p:cNvGrpSpPr/>
          <p:nvPr/>
        </p:nvGrpSpPr>
        <p:grpSpPr>
          <a:xfrm>
            <a:off x="5710451" y="2152571"/>
            <a:ext cx="360" cy="360"/>
            <a:chOff x="5710451" y="21525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BCEA036-A57D-4373-9A00-AD673DC942C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BAE9612-A985-4C12-A99F-30415B49DBC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14:cNvPr>
                <p14:cNvContentPartPr/>
                <p14:nvPr/>
              </p14:nvContentPartPr>
              <p14:xfrm>
                <a:off x="5710451" y="215257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F9FFD72-8F7F-4C62-87A6-77AA3AD5B4B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6131" y="21482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14:cNvPr>
              <p14:cNvContentPartPr/>
              <p14:nvPr/>
            </p14:nvContentPartPr>
            <p14:xfrm>
              <a:off x="7048931" y="1587371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E8EB5C7-8E26-44CA-A3A9-F017A6CDF7A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44611" y="158305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2460E-A375-4A9D-87B8-D9CCB39F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Guy R. Jehu - The dimension-shift conjecture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BEA7C45-27DA-4914-9DE5-AAFFD9A6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D7F996-E999-40CF-B511-CEBB3B5822B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F6C16E80-529D-4736-8CC7-22F4FD77F88A}"/>
              </a:ext>
            </a:extLst>
          </p:cNvPr>
          <p:cNvSpPr txBox="1">
            <a:spLocks/>
          </p:cNvSpPr>
          <p:nvPr/>
        </p:nvSpPr>
        <p:spPr>
          <a:xfrm>
            <a:off x="489112" y="1574727"/>
            <a:ext cx="11140751" cy="48145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F0E2C6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D-dimensional cuts</a:t>
            </a:r>
            <a:r>
              <a:rPr kumimoji="0" lang="en-GB" sz="2600" b="0" i="0" u="none" strike="noStrike" kern="1200" cap="none" spc="0" normalizeH="0" noProof="0" dirty="0">
                <a:ln>
                  <a:noFill/>
                </a:ln>
                <a:solidFill>
                  <a:srgbClr val="F0E2C6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 nicer for both sides</a:t>
            </a:r>
            <a:endParaRPr lang="en-GB" sz="2800" dirty="0">
              <a:solidFill>
                <a:srgbClr val="F0E2C6"/>
              </a:solidFill>
              <a:latin typeface="Calibri" panose="020F0502020204030204"/>
              <a:cs typeface="Calibri" panose="020F0502020204030204"/>
            </a:endParaRPr>
          </a:p>
          <a:p>
            <a:pPr marL="914400" lvl="1" indent="-457200">
              <a:spcBef>
                <a:spcPts val="1000"/>
              </a:spcBef>
              <a:buFont typeface="Arial" panose="020B0604020202020204" pitchFamily="34" charset="0"/>
              <a:buChar char="•"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914400" lvl="1" indent="-457200">
              <a:spcBef>
                <a:spcPts val="1000"/>
              </a:spcBef>
              <a:buFont typeface="Arial" panose="020B0604020202020204" pitchFamily="34" charset="0"/>
              <a:buChar char="•"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4138C4-9EE3-4E1F-BD37-F94BC0CF5B5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058778" y="3573379"/>
            <a:ext cx="2791376" cy="63361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8BFC6BD-790E-4A37-AC46-19D72DD1487F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7304274" y="3647974"/>
            <a:ext cx="3153608" cy="56717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91EF929-048A-4DB7-B487-75AC047D54B1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121708" y="3584458"/>
            <a:ext cx="856483" cy="63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00F66FA-99E1-4E40-9F0B-851852C34921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48640" y="5091765"/>
            <a:ext cx="8421224" cy="961433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24F6ED54-E20A-44E3-877E-3271BFDD8D4B}"/>
              </a:ext>
            </a:extLst>
          </p:cNvPr>
          <p:cNvGrpSpPr/>
          <p:nvPr/>
        </p:nvGrpSpPr>
        <p:grpSpPr>
          <a:xfrm>
            <a:off x="7751077" y="4207293"/>
            <a:ext cx="2532665" cy="778593"/>
            <a:chOff x="7751077" y="4207293"/>
            <a:chExt cx="2532665" cy="77859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6B9C0B9-DDB6-4E12-B990-09C1E3F2F1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7751077" y="4207293"/>
              <a:ext cx="2532665" cy="778593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342987AD-A43F-42F2-A176-9E7F5506AD7D}"/>
                    </a:ext>
                  </a:extLst>
                </p14:cNvPr>
                <p14:cNvContentPartPr/>
                <p14:nvPr/>
              </p14:nvContentPartPr>
              <p14:xfrm>
                <a:off x="8748589" y="4598051"/>
                <a:ext cx="102600" cy="36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342987AD-A43F-42F2-A176-9E7F5506AD7D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8730589" y="4580051"/>
                  <a:ext cx="138240" cy="3600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0C336B91-1A85-4A5A-80A8-98A33AFC7FE7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6499239" y="1464183"/>
            <a:ext cx="4045528" cy="42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131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6D08481669F24B911541877B00EA56" ma:contentTypeVersion="8" ma:contentTypeDescription="Create a new document." ma:contentTypeScope="" ma:versionID="0352217329bb94b2819a5b21f11be7b4">
  <xsd:schema xmlns:xsd="http://www.w3.org/2001/XMLSchema" xmlns:xs="http://www.w3.org/2001/XMLSchema" xmlns:p="http://schemas.microsoft.com/office/2006/metadata/properties" xmlns:ns3="672c3fab-c2db-45d2-8419-eceb8d363d0e" xmlns:ns4="0e30c65c-6e33-443c-80c9-c0888edcf3c4" targetNamespace="http://schemas.microsoft.com/office/2006/metadata/properties" ma:root="true" ma:fieldsID="93d8a214dcdb5251dc6c2f4b8472043d" ns3:_="" ns4:_="">
    <xsd:import namespace="672c3fab-c2db-45d2-8419-eceb8d363d0e"/>
    <xsd:import namespace="0e30c65c-6e33-443c-80c9-c0888edcf3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2c3fab-c2db-45d2-8419-eceb8d363d0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30c65c-6e33-443c-80c9-c0888edcf3c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8BBD3AC-22F6-45DA-A9DE-47A73CA4A17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2CF0500-5BD6-4070-A85D-734428A91BDE}">
  <ds:schemaRefs>
    <ds:schemaRef ds:uri="0e30c65c-6e33-443c-80c9-c0888edcf3c4"/>
    <ds:schemaRef ds:uri="672c3fab-c2db-45d2-8419-eceb8d363d0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AC69154-E7AD-4102-BC31-C2EF88622367}">
  <ds:schemaRefs>
    <ds:schemaRef ds:uri="http://purl.org/dc/dcmitype/"/>
    <ds:schemaRef ds:uri="http://schemas.microsoft.com/office/2006/metadata/properties"/>
    <ds:schemaRef ds:uri="http://schemas.microsoft.com/office/2006/documentManagement/types"/>
    <ds:schemaRef ds:uri="0e30c65c-6e33-443c-80c9-c0888edcf3c4"/>
    <ds:schemaRef ds:uri="http://purl.org/dc/terms/"/>
    <ds:schemaRef ds:uri="672c3fab-c2db-45d2-8419-eceb8d363d0e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4154</TotalTime>
  <Words>1037</Words>
  <Application>Microsoft Office PowerPoint</Application>
  <PresentationFormat>Widescreen</PresentationFormat>
  <Paragraphs>281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Proving the dimension-shift conjecture</vt:lpstr>
      <vt:lpstr>The dimension-shift conjecture</vt:lpstr>
      <vt:lpstr>The dimension-shift conjecture</vt:lpstr>
      <vt:lpstr>The dimension-shift conjecture</vt:lpstr>
      <vt:lpstr>All-plus QCD</vt:lpstr>
      <vt:lpstr>MHV in N=4</vt:lpstr>
      <vt:lpstr>MHV in N=4</vt:lpstr>
      <vt:lpstr>Proving the conjecture</vt:lpstr>
      <vt:lpstr>Proving the conjecture</vt:lpstr>
      <vt:lpstr>Proving the conjecture</vt:lpstr>
      <vt:lpstr>Proving the conjecture</vt:lpstr>
      <vt:lpstr>Proving the conjecture</vt:lpstr>
      <vt:lpstr>Proving the conjecture</vt:lpstr>
      <vt:lpstr>Proving the conjecture</vt:lpstr>
      <vt:lpstr>Proving the conjecture</vt:lpstr>
      <vt:lpstr>Proving the conjecture</vt:lpstr>
      <vt:lpstr>Proving the conjecture</vt:lpstr>
      <vt:lpstr>Proving the conjecture</vt:lpstr>
      <vt:lpstr>Proving the conjecture</vt:lpstr>
      <vt:lpstr>Closed forms at all-multiplicity</vt:lpstr>
      <vt:lpstr>Closed forms at all-multiplicity</vt:lpstr>
      <vt:lpstr>Summary</vt:lpstr>
      <vt:lpstr>MHV in N=4</vt:lpstr>
      <vt:lpstr>MHV in N=4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n-point QCD two-loop amplitude</dc:title>
  <dc:creator>Guy Jehu</dc:creator>
  <cp:lastModifiedBy>Guy Jehu</cp:lastModifiedBy>
  <cp:revision>30</cp:revision>
  <dcterms:created xsi:type="dcterms:W3CDTF">2020-11-02T12:19:36Z</dcterms:created>
  <dcterms:modified xsi:type="dcterms:W3CDTF">2021-05-20T10:15:50Z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0x010100A36D08481669F24B911541877B00EA56</vt:lpwstr>
  </property>
</Properties>
</file>