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68" r:id="rId3"/>
    <p:sldId id="257" r:id="rId4"/>
    <p:sldId id="269" r:id="rId5"/>
    <p:sldId id="270" r:id="rId6"/>
    <p:sldId id="27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104" d="100"/>
          <a:sy n="104" d="100"/>
        </p:scale>
        <p:origin x="23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5DFCB-7D3D-5548-A0B6-D13B7E503D65}" type="datetimeFigureOut">
              <a:rPr lang="en-US" smtClean="0"/>
              <a:t>3/24/23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4F616-3E00-5F4C-BC53-A660935AB24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142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CEvNS</a:t>
            </a:r>
            <a:r>
              <a:rPr lang="en-US" dirty="0"/>
              <a:t> belongs to Munich like </a:t>
            </a:r>
            <a:r>
              <a:rPr lang="en-US" dirty="0" err="1"/>
              <a:t>Brezn</a:t>
            </a:r>
            <a:r>
              <a:rPr lang="en-US" dirty="0"/>
              <a:t> and Bier – sure you will experience all three during these days.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8C9F11-6786-9D49-89F0-D9F826FE29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524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18EA9C-3809-E6EB-1E78-823093F9CF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4052109-2E03-07D6-8087-69282DFDF3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959042-F3A0-2291-C3BC-CB1FA1ECC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B9DF8-70B9-DB41-B80B-E04ADF7B02D3}" type="datetimeFigureOut">
              <a:rPr lang="en-US" smtClean="0"/>
              <a:t>3/24/23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A97E1F-7574-BBE9-B8D6-D5E5FB4CD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E6F4AD-FD0F-880F-2D96-4ED2A3510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CD14D-2DDD-1F40-82CD-EB1588B2105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031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D30D18-5375-8008-3C4D-14C60B2F1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1F97CB4-A5AF-1979-591A-E48D032C95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126558-AEC0-C033-F0AC-8E0B98608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B9DF8-70B9-DB41-B80B-E04ADF7B02D3}" type="datetimeFigureOut">
              <a:rPr lang="en-US" smtClean="0"/>
              <a:t>3/24/23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E5588A-9DFC-336B-780E-55F0E94C4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6DE107-0A28-5E82-BFE1-1343B62ED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CD14D-2DDD-1F40-82CD-EB1588B2105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362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36B28C1-2398-9203-603D-431B7D4DD3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8B1261F-A10C-F380-867C-E24D2E8EEB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CBA18E2-BD21-D703-4258-CC60EC7E5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B9DF8-70B9-DB41-B80B-E04ADF7B02D3}" type="datetimeFigureOut">
              <a:rPr lang="en-US" smtClean="0"/>
              <a:t>3/24/23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18B36A-7FB6-E6EB-6F6E-E21C21F71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CB57663-8C0C-ABDC-2568-6183C803F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CD14D-2DDD-1F40-82CD-EB1588B2105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401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32130F-33EC-570C-44ED-46E1DCE6E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B1DDB88-0D96-BD9F-99A5-91C50D8AB5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1D13A9E-819A-4D00-BACE-06148A7F8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B9DF8-70B9-DB41-B80B-E04ADF7B02D3}" type="datetimeFigureOut">
              <a:rPr lang="en-US" smtClean="0"/>
              <a:t>3/24/23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C1A2701-E150-D318-1187-B7DCD8888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4E880E-0F1E-5B2C-F852-002EC7CC4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CD14D-2DDD-1F40-82CD-EB1588B2105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704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27FAEB-92D2-2212-5FBF-966C9D5A3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258EFBD-5393-014D-B7EF-D2F0ADA8C6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6973591-C880-4397-C7BA-133DA13AA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B9DF8-70B9-DB41-B80B-E04ADF7B02D3}" type="datetimeFigureOut">
              <a:rPr lang="en-US" smtClean="0"/>
              <a:t>3/24/23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224B91-E401-5A36-75F6-1E4F13A29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97128C-4C26-3084-1F03-FD1D790A4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CD14D-2DDD-1F40-82CD-EB1588B2105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664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8C9DCC-B63C-2EED-F3EE-40FD4444A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02B6509-0FD4-8668-32B3-5EB99D11F1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8AB3405-9581-7E8E-83FE-8E1BD643F2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EEAC414-F1CD-CA00-C06D-B4DAE264F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B9DF8-70B9-DB41-B80B-E04ADF7B02D3}" type="datetimeFigureOut">
              <a:rPr lang="en-US" smtClean="0"/>
              <a:t>3/24/23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39A022-21AE-8C32-F150-95A36D9F1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9AAD988-9002-35C6-637A-6F61801DE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CD14D-2DDD-1F40-82CD-EB1588B2105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885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3162C2-7A93-76D6-B4CC-9A284860A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F0BC252-8EDD-5166-7933-6BD82CBD7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B6A001A-9D0C-4818-BC0A-0DE6FDB075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CF59757-19FC-98F0-3247-BF597F4A54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6B2E2D6-6F72-BD5D-CCBB-472806103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2B8B02A-B979-1E69-1B59-5994431D7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B9DF8-70B9-DB41-B80B-E04ADF7B02D3}" type="datetimeFigureOut">
              <a:rPr lang="en-US" smtClean="0"/>
              <a:t>3/24/23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EA40582-0255-379C-49D4-98BCA1467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0D7E200-233A-9F96-F4CB-872A82DE3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CD14D-2DDD-1F40-82CD-EB1588B2105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48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311C9C-CA15-3544-0744-393D7943A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39C097B-9F1A-4744-37D8-CDC65530D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B9DF8-70B9-DB41-B80B-E04ADF7B02D3}" type="datetimeFigureOut">
              <a:rPr lang="en-US" smtClean="0"/>
              <a:t>3/24/23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B6B6D01-9470-0C28-6AAD-9B09193E7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CF4C846-8265-6771-D474-EA7D6310F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CD14D-2DDD-1F40-82CD-EB1588B2105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561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5F9E25D-9EAF-1706-D9B7-97B1D25AC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B9DF8-70B9-DB41-B80B-E04ADF7B02D3}" type="datetimeFigureOut">
              <a:rPr lang="en-US" smtClean="0"/>
              <a:t>3/24/23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A10D416-1F24-53CA-D7B6-259949C8B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75023D-50D2-2D94-3BAE-8D380125A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CD14D-2DDD-1F40-82CD-EB1588B2105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265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53E86D-C8F7-C65A-1C14-ECCE1426D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CC156EB-ABC3-462E-7F7F-C06618F5F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F18D601-9CB3-7D3E-E035-6296C9BC1B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A60FD73-F5F0-C34C-B684-AAF457F05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B9DF8-70B9-DB41-B80B-E04ADF7B02D3}" type="datetimeFigureOut">
              <a:rPr lang="en-US" smtClean="0"/>
              <a:t>3/24/23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FF65F1F-1888-8C9A-F403-479AA3EA4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1AB108A-DBD8-3D06-D884-C2FBF53B8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CD14D-2DDD-1F40-82CD-EB1588B2105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973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C46032-AC25-4350-6821-4D4DAE930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877C3C5-B841-1980-D4BB-82820D5688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B41289A-3B28-8A17-4F8C-BA0FEE19B9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9C56D40-1062-B141-50FD-F3AA48221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B9DF8-70B9-DB41-B80B-E04ADF7B02D3}" type="datetimeFigureOut">
              <a:rPr lang="en-US" smtClean="0"/>
              <a:t>3/24/23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8FFC811-9186-5170-C220-66BEFEEEA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1F20314-754B-FC6F-7516-0711AB5C7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CD14D-2DDD-1F40-82CD-EB1588B2105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634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C856F04-3287-BEAC-1B27-79E8A5456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2EB9DD-C636-400A-C77D-9CB63278C6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1DA2B6C-7853-04B6-E0C4-EC9C9580C3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B9DF8-70B9-DB41-B80B-E04ADF7B02D3}" type="datetimeFigureOut">
              <a:rPr lang="en-US" smtClean="0"/>
              <a:t>3/24/23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0D66AF2-2643-AA04-350E-C7A4C51C41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535000-E9DD-AC12-5BC1-9D2BCB78F0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CD14D-2DDD-1F40-82CD-EB1588B2105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898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goo.gl/maps/vuuf7CKDhbrmCTPGA" TargetMode="External"/><Relationship Id="rId4" Type="http://schemas.openxmlformats.org/officeDocument/2006/relationships/hyperlink" Target="https://goo.gl/maps/DdkDyESfyPThqRkS9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31">
            <a:extLst>
              <a:ext uri="{FF2B5EF4-FFF2-40B4-BE49-F238E27FC236}">
                <a16:creationId xmlns:a16="http://schemas.microsoft.com/office/drawing/2014/main" id="{D5D0E75F-72BB-46E2-BC66-1D93E5B1C0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515" y="5131066"/>
            <a:ext cx="2381362" cy="119067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369BD8E-4510-5193-7E9E-70F0A3BBF3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4802" y="2094396"/>
            <a:ext cx="9144000" cy="2387600"/>
          </a:xfrm>
        </p:spPr>
        <p:txBody>
          <a:bodyPr/>
          <a:lstStyle/>
          <a:p>
            <a:r>
              <a:rPr lang="en-US" dirty="0" err="1"/>
              <a:t>CEvNS</a:t>
            </a:r>
            <a:r>
              <a:rPr lang="en-US" dirty="0"/>
              <a:t> in Munich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2C5753F-A63F-AD62-4F2D-3D5A5609DA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2992" y="4884300"/>
            <a:ext cx="9144000" cy="1190679"/>
          </a:xfrm>
        </p:spPr>
        <p:txBody>
          <a:bodyPr>
            <a:normAutofit fontScale="85000" lnSpcReduction="20000"/>
          </a:bodyPr>
          <a:lstStyle/>
          <a:p>
            <a:r>
              <a:rPr lang="en-US" sz="1800" b="1" dirty="0"/>
              <a:t>Victoria Wagner &amp; </a:t>
            </a:r>
            <a:r>
              <a:rPr lang="en-US" sz="1800" b="1" dirty="0" err="1"/>
              <a:t>Raimund</a:t>
            </a:r>
            <a:r>
              <a:rPr lang="en-US" sz="1800" b="1" dirty="0"/>
              <a:t> Strauss</a:t>
            </a:r>
          </a:p>
          <a:p>
            <a:r>
              <a:rPr lang="en-US" sz="1800" dirty="0"/>
              <a:t>Technical University Munich </a:t>
            </a:r>
          </a:p>
          <a:p>
            <a:r>
              <a:rPr lang="en-US" sz="1800" dirty="0"/>
              <a:t>March 22</a:t>
            </a:r>
            <a:r>
              <a:rPr lang="en-US" sz="1800" baseline="30000" dirty="0"/>
              <a:t>nd</a:t>
            </a:r>
            <a:r>
              <a:rPr lang="en-US" sz="1800" dirty="0"/>
              <a:t> 2023 </a:t>
            </a:r>
          </a:p>
          <a:p>
            <a:r>
              <a:rPr lang="en-US" sz="1800" dirty="0"/>
              <a:t>Carl-Friedrich von Siemens Stiftung </a:t>
            </a:r>
          </a:p>
        </p:txBody>
      </p:sp>
      <p:pic>
        <p:nvPicPr>
          <p:cNvPr id="1026" name="Picture 2" descr="Bildergebnis für beer symbol">
            <a:extLst>
              <a:ext uri="{FF2B5EF4-FFF2-40B4-BE49-F238E27FC236}">
                <a16:creationId xmlns:a16="http://schemas.microsoft.com/office/drawing/2014/main" id="{D614D4DD-BE4E-3FD8-7711-F70548D618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839" y="1605932"/>
            <a:ext cx="13716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rezel - Illustrationen und Vektorgrafiken - iStock">
            <a:extLst>
              <a:ext uri="{FF2B5EF4-FFF2-40B4-BE49-F238E27FC236}">
                <a16:creationId xmlns:a16="http://schemas.microsoft.com/office/drawing/2014/main" id="{BB876C51-8FB7-A036-5C1B-B6337C557D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523" y="1695328"/>
            <a:ext cx="1878228" cy="1485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page1image55278208">
            <a:extLst>
              <a:ext uri="{FF2B5EF4-FFF2-40B4-BE49-F238E27FC236}">
                <a16:creationId xmlns:a16="http://schemas.microsoft.com/office/drawing/2014/main" id="{359F7E6B-B98E-9ED6-6036-B24F4531FF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169" t="47262"/>
          <a:stretch/>
        </p:blipFill>
        <p:spPr bwMode="auto">
          <a:xfrm rot="21386650">
            <a:off x="7699382" y="1632183"/>
            <a:ext cx="1840223" cy="175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تويتر \ NuPhys2019 (NuPhysConf@)">
            <a:extLst>
              <a:ext uri="{FF2B5EF4-FFF2-40B4-BE49-F238E27FC236}">
                <a16:creationId xmlns:a16="http://schemas.microsoft.com/office/drawing/2014/main" id="{5B2038F3-6EED-6612-0B16-300398CD2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229" y="1431396"/>
            <a:ext cx="365211" cy="365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6AC28F1C-FAA6-F88D-A717-4CA381394C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034" y="4747399"/>
            <a:ext cx="1308555" cy="979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>
            <a:extLst>
              <a:ext uri="{FF2B5EF4-FFF2-40B4-BE49-F238E27FC236}">
                <a16:creationId xmlns:a16="http://schemas.microsoft.com/office/drawing/2014/main" id="{CB3FB213-48FF-E517-BCAA-62ABF5D92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5164" y="5384074"/>
            <a:ext cx="3834828" cy="75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32">
            <a:extLst>
              <a:ext uri="{FF2B5EF4-FFF2-40B4-BE49-F238E27FC236}">
                <a16:creationId xmlns:a16="http://schemas.microsoft.com/office/drawing/2014/main" id="{7D2FD927-91C3-2E67-FC91-1E7A8E7750B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63582" y="4653932"/>
            <a:ext cx="1052368" cy="63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491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B717A8-62B0-590B-6B17-BAA778F5E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 Friday is not the end … 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A0B2055-8063-ECBC-7718-A8DB2406B0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41" y="2126974"/>
            <a:ext cx="3163029" cy="4284801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AF436440-E4D3-4890-2C50-A65A3B732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6464" y="2126106"/>
            <a:ext cx="3123645" cy="4276281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1916EAD8-F58E-B057-AC39-811225C41E31}"/>
              </a:ext>
            </a:extLst>
          </p:cNvPr>
          <p:cNvSpPr txBox="1"/>
          <p:nvPr/>
        </p:nvSpPr>
        <p:spPr>
          <a:xfrm>
            <a:off x="954741" y="1479775"/>
            <a:ext cx="4491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Location: </a:t>
            </a:r>
            <a:r>
              <a:rPr lang="en-US" dirty="0" err="1"/>
              <a:t>Vorhoelzer</a:t>
            </a:r>
            <a:r>
              <a:rPr lang="en-US" dirty="0"/>
              <a:t> Forum </a:t>
            </a:r>
          </a:p>
          <a:p>
            <a:r>
              <a:rPr lang="en-US" dirty="0"/>
              <a:t>(</a:t>
            </a:r>
            <a:r>
              <a:rPr lang="en-US" dirty="0">
                <a:hlinkClick r:id="rId4"/>
              </a:rPr>
              <a:t>https://goo.gl/maps/DdkDyESfyPThqRkS9</a:t>
            </a:r>
            <a:r>
              <a:rPr lang="en-US" dirty="0"/>
              <a:t> )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41CD931-314A-49AE-4AEF-376D0C1F529B}"/>
              </a:ext>
            </a:extLst>
          </p:cNvPr>
          <p:cNvSpPr txBox="1"/>
          <p:nvPr/>
        </p:nvSpPr>
        <p:spPr>
          <a:xfrm>
            <a:off x="7050741" y="1454868"/>
            <a:ext cx="4491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Location: </a:t>
            </a:r>
            <a:r>
              <a:rPr lang="en-US" dirty="0" err="1"/>
              <a:t>Garching</a:t>
            </a:r>
            <a:r>
              <a:rPr lang="en-US" dirty="0"/>
              <a:t>, Physics Department</a:t>
            </a:r>
          </a:p>
          <a:p>
            <a:r>
              <a:rPr lang="en-US" dirty="0"/>
              <a:t>(</a:t>
            </a:r>
            <a:r>
              <a:rPr lang="en-US" dirty="0">
                <a:hlinkClick r:id="rId5"/>
              </a:rPr>
              <a:t>https://goo.gl/maps/vuuf7CKDhbrmCTPGA</a:t>
            </a:r>
            <a:r>
              <a:rPr lang="en-US" dirty="0"/>
              <a:t> ) </a:t>
            </a:r>
          </a:p>
        </p:txBody>
      </p:sp>
    </p:spTree>
    <p:extLst>
      <p:ext uri="{BB962C8B-B14F-4D97-AF65-F5344CB8AC3E}">
        <p14:creationId xmlns:p14="http://schemas.microsoft.com/office/powerpoint/2010/main" val="4008773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061EF067-6DF0-27DE-0162-2F842E1FCB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5488" y="258026"/>
            <a:ext cx="7772400" cy="6341947"/>
          </a:xfrm>
          <a:prstGeom prst="rect">
            <a:avLst/>
          </a:prstGeom>
        </p:spPr>
      </p:pic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E979DBF4-F8EA-4C15-B1E6-83BD9078D005}"/>
              </a:ext>
            </a:extLst>
          </p:cNvPr>
          <p:cNvCxnSpPr/>
          <p:nvPr/>
        </p:nvCxnSpPr>
        <p:spPr>
          <a:xfrm>
            <a:off x="1714365" y="4670999"/>
            <a:ext cx="844826" cy="0"/>
          </a:xfrm>
          <a:prstGeom prst="straightConnector1">
            <a:avLst/>
          </a:prstGeom>
          <a:ln w="984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8872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Karte enthält.&#10;&#10;Automatisch generierte Beschreibung">
            <a:extLst>
              <a:ext uri="{FF2B5EF4-FFF2-40B4-BE49-F238E27FC236}">
                <a16:creationId xmlns:a16="http://schemas.microsoft.com/office/drawing/2014/main" id="{3EE00CA7-A65D-6DAD-0018-6733DAFC2A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231" y="0"/>
            <a:ext cx="6135538" cy="6858000"/>
          </a:xfrm>
          <a:prstGeom prst="rect">
            <a:avLst/>
          </a:prstGeom>
        </p:spPr>
      </p:pic>
      <p:pic>
        <p:nvPicPr>
          <p:cNvPr id="1026" name="Picture 2" descr="U-Bahn im Oktoberfest-Modus: Das musst du für die Wiesnzeit wissen | 95.5  Charivari">
            <a:extLst>
              <a:ext uri="{FF2B5EF4-FFF2-40B4-BE49-F238E27FC236}">
                <a16:creationId xmlns:a16="http://schemas.microsoft.com/office/drawing/2014/main" id="{B928EFEB-D85C-7BD5-693E-84C343BF0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231" y="403483"/>
            <a:ext cx="3810000" cy="214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-Bahnlinie U6 von Garching-Forschungszentrum zum Klinikum Großhadern - U-Bahn  München">
            <a:extLst>
              <a:ext uri="{FF2B5EF4-FFF2-40B4-BE49-F238E27FC236}">
                <a16:creationId xmlns:a16="http://schemas.microsoft.com/office/drawing/2014/main" id="{E576ECA1-F1AC-9EF9-57A3-5F9F8E0C91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29" y="2874835"/>
            <a:ext cx="2372497" cy="155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854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Karte enthält.&#10;&#10;Automatisch generierte Beschreibung">
            <a:extLst>
              <a:ext uri="{FF2B5EF4-FFF2-40B4-BE49-F238E27FC236}">
                <a16:creationId xmlns:a16="http://schemas.microsoft.com/office/drawing/2014/main" id="{044E55B0-9945-DB01-7627-6D31D18BD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4311" y="0"/>
            <a:ext cx="5383378" cy="6858000"/>
          </a:xfrm>
          <a:prstGeom prst="rect">
            <a:avLst/>
          </a:prstGeom>
        </p:spPr>
      </p:pic>
      <p:pic>
        <p:nvPicPr>
          <p:cNvPr id="2050" name="Picture 2" descr="Gravelbike: Alle Infos zum Alleskönner für sportliche Radfahrer">
            <a:extLst>
              <a:ext uri="{FF2B5EF4-FFF2-40B4-BE49-F238E27FC236}">
                <a16:creationId xmlns:a16="http://schemas.microsoft.com/office/drawing/2014/main" id="{E8E2EA37-F9DB-DF5E-9E62-C84CC298DB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25" y="724758"/>
            <a:ext cx="4328826" cy="243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4997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Karte enthält.&#10;&#10;Automatisch generierte Beschreibung">
            <a:extLst>
              <a:ext uri="{FF2B5EF4-FFF2-40B4-BE49-F238E27FC236}">
                <a16:creationId xmlns:a16="http://schemas.microsoft.com/office/drawing/2014/main" id="{42A11AF0-94B4-8EE8-A161-4F75DB040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168" y="0"/>
            <a:ext cx="6395663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CD3F4511-F72F-F381-A151-FB6D058D70C7}"/>
              </a:ext>
            </a:extLst>
          </p:cNvPr>
          <p:cNvSpPr txBox="1"/>
          <p:nvPr/>
        </p:nvSpPr>
        <p:spPr>
          <a:xfrm>
            <a:off x="1283892" y="3847513"/>
            <a:ext cx="1213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Vici</a:t>
            </a:r>
          </a:p>
        </p:txBody>
      </p:sp>
      <p:pic>
        <p:nvPicPr>
          <p:cNvPr id="3074" name="Picture 2" descr="Car Clipart Bilder – Durchsuchen 184,181 Archivfotos, Vektorgrafiken und  Videos | Adobe Stock">
            <a:extLst>
              <a:ext uri="{FF2B5EF4-FFF2-40B4-BE49-F238E27FC236}">
                <a16:creationId xmlns:a16="http://schemas.microsoft.com/office/drawing/2014/main" id="{0A3A1483-1A1A-C4E1-2F45-4E75C7349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8381" y="4843610"/>
            <a:ext cx="2835741" cy="147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2C982F9E-530F-EAC4-99EB-AFEE10625267}"/>
              </a:ext>
            </a:extLst>
          </p:cNvPr>
          <p:cNvSpPr txBox="1"/>
          <p:nvPr/>
        </p:nvSpPr>
        <p:spPr>
          <a:xfrm>
            <a:off x="10359081" y="4078346"/>
            <a:ext cx="1556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Raimund</a:t>
            </a:r>
            <a:endParaRPr lang="en-US" sz="2400" dirty="0"/>
          </a:p>
        </p:txBody>
      </p:sp>
      <p:pic>
        <p:nvPicPr>
          <p:cNvPr id="3076" name="Picture 4" descr="Auto Clipart Bilder - Kostenloser Download auf Freepik">
            <a:extLst>
              <a:ext uri="{FF2B5EF4-FFF2-40B4-BE49-F238E27FC236}">
                <a16:creationId xmlns:a16="http://schemas.microsoft.com/office/drawing/2014/main" id="{77DD6695-9BD2-582F-0C9E-FDDAF2940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2595" y="4309178"/>
            <a:ext cx="2548582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reihandform 5">
            <a:extLst>
              <a:ext uri="{FF2B5EF4-FFF2-40B4-BE49-F238E27FC236}">
                <a16:creationId xmlns:a16="http://schemas.microsoft.com/office/drawing/2014/main" id="{4957CD45-71E4-C17A-A4F5-4D080A14FE4A}"/>
              </a:ext>
            </a:extLst>
          </p:cNvPr>
          <p:cNvSpPr/>
          <p:nvPr/>
        </p:nvSpPr>
        <p:spPr>
          <a:xfrm>
            <a:off x="1890584" y="3650865"/>
            <a:ext cx="1545108" cy="2416303"/>
          </a:xfrm>
          <a:custGeom>
            <a:avLst/>
            <a:gdLst>
              <a:gd name="connsiteX0" fmla="*/ 0 w 1545108"/>
              <a:gd name="connsiteY0" fmla="*/ 266227 h 2416303"/>
              <a:gd name="connsiteX1" fmla="*/ 766119 w 1545108"/>
              <a:gd name="connsiteY1" fmla="*/ 43805 h 2416303"/>
              <a:gd name="connsiteX2" fmla="*/ 1532238 w 1545108"/>
              <a:gd name="connsiteY2" fmla="*/ 1032346 h 2416303"/>
              <a:gd name="connsiteX3" fmla="*/ 1173892 w 1545108"/>
              <a:gd name="connsiteY3" fmla="*/ 2416303 h 2416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5108" h="2416303">
                <a:moveTo>
                  <a:pt x="0" y="266227"/>
                </a:moveTo>
                <a:cubicBezTo>
                  <a:pt x="255373" y="91173"/>
                  <a:pt x="510746" y="-83881"/>
                  <a:pt x="766119" y="43805"/>
                </a:cubicBezTo>
                <a:cubicBezTo>
                  <a:pt x="1021492" y="171491"/>
                  <a:pt x="1464276" y="636930"/>
                  <a:pt x="1532238" y="1032346"/>
                </a:cubicBezTo>
                <a:cubicBezTo>
                  <a:pt x="1600200" y="1427762"/>
                  <a:pt x="1387046" y="1922032"/>
                  <a:pt x="1173892" y="2416303"/>
                </a:cubicBezTo>
              </a:path>
            </a:pathLst>
          </a:custGeom>
          <a:noFill/>
          <a:ln w="117475">
            <a:headEnd type="none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ihandform 6">
            <a:extLst>
              <a:ext uri="{FF2B5EF4-FFF2-40B4-BE49-F238E27FC236}">
                <a16:creationId xmlns:a16="http://schemas.microsoft.com/office/drawing/2014/main" id="{1B10EC7B-489E-D235-F2F7-8AF7E8F0DF38}"/>
              </a:ext>
            </a:extLst>
          </p:cNvPr>
          <p:cNvSpPr/>
          <p:nvPr/>
        </p:nvSpPr>
        <p:spPr>
          <a:xfrm>
            <a:off x="6549081" y="4511959"/>
            <a:ext cx="3348681" cy="1678776"/>
          </a:xfrm>
          <a:custGeom>
            <a:avLst/>
            <a:gdLst>
              <a:gd name="connsiteX0" fmla="*/ 3348681 w 3348681"/>
              <a:gd name="connsiteY0" fmla="*/ 121825 h 1678776"/>
              <a:gd name="connsiteX1" fmla="*/ 1779373 w 3348681"/>
              <a:gd name="connsiteY1" fmla="*/ 158895 h 1678776"/>
              <a:gd name="connsiteX2" fmla="*/ 0 w 3348681"/>
              <a:gd name="connsiteY2" fmla="*/ 1678776 h 1678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48681" h="1678776">
                <a:moveTo>
                  <a:pt x="3348681" y="121825"/>
                </a:moveTo>
                <a:cubicBezTo>
                  <a:pt x="2843084" y="10614"/>
                  <a:pt x="2337487" y="-100597"/>
                  <a:pt x="1779373" y="158895"/>
                </a:cubicBezTo>
                <a:cubicBezTo>
                  <a:pt x="1221259" y="418387"/>
                  <a:pt x="610629" y="1048581"/>
                  <a:pt x="0" y="1678776"/>
                </a:cubicBezTo>
              </a:path>
            </a:pathLst>
          </a:custGeom>
          <a:noFill/>
          <a:ln w="88900">
            <a:solidFill>
              <a:srgbClr val="FF000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34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Microsoft Macintosh PowerPoint</Application>
  <PresentationFormat>Breitbild</PresentationFormat>
  <Paragraphs>14</Paragraphs>
  <Slides>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CEvNS in Munich </vt:lpstr>
      <vt:lpstr>… Friday is not the end … 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CEvNS in Munich </dc:title>
  <dc:creator>Raimund Strauss</dc:creator>
  <cp:lastModifiedBy>Raimund Strauss</cp:lastModifiedBy>
  <cp:revision>1</cp:revision>
  <dcterms:created xsi:type="dcterms:W3CDTF">2023-03-24T11:07:42Z</dcterms:created>
  <dcterms:modified xsi:type="dcterms:W3CDTF">2023-03-24T11:21:06Z</dcterms:modified>
</cp:coreProperties>
</file>