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04D34D-1994-4EE6-8BE3-CF2022547CCA}" v="71" dt="2023-03-22T12:46:31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116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ng, Keyu" userId="cd1f791d-ab76-4e88-bff5-83cc458f0c72" providerId="ADAL" clId="{1604D34D-1994-4EE6-8BE3-CF2022547CCA}"/>
    <pc:docChg chg="undo custSel addSld modSld">
      <pc:chgData name="Ding, Keyu" userId="cd1f791d-ab76-4e88-bff5-83cc458f0c72" providerId="ADAL" clId="{1604D34D-1994-4EE6-8BE3-CF2022547CCA}" dt="2023-03-22T12:46:31.963" v="686"/>
      <pc:docMkLst>
        <pc:docMk/>
      </pc:docMkLst>
      <pc:sldChg chg="addSp delSp modSp new mod modAnim">
        <pc:chgData name="Ding, Keyu" userId="cd1f791d-ab76-4e88-bff5-83cc458f0c72" providerId="ADAL" clId="{1604D34D-1994-4EE6-8BE3-CF2022547CCA}" dt="2023-03-22T12:46:31.963" v="686"/>
        <pc:sldMkLst>
          <pc:docMk/>
          <pc:sldMk cId="488311102" sldId="256"/>
        </pc:sldMkLst>
        <pc:spChg chg="del">
          <ac:chgData name="Ding, Keyu" userId="cd1f791d-ab76-4e88-bff5-83cc458f0c72" providerId="ADAL" clId="{1604D34D-1994-4EE6-8BE3-CF2022547CCA}" dt="2023-03-22T11:38:35.207" v="1" actId="478"/>
          <ac:spMkLst>
            <pc:docMk/>
            <pc:sldMk cId="488311102" sldId="256"/>
            <ac:spMk id="2" creationId="{8CB42661-D52F-D201-FCD1-93C3D4D4CBBB}"/>
          </ac:spMkLst>
        </pc:spChg>
        <pc:spChg chg="del">
          <ac:chgData name="Ding, Keyu" userId="cd1f791d-ab76-4e88-bff5-83cc458f0c72" providerId="ADAL" clId="{1604D34D-1994-4EE6-8BE3-CF2022547CCA}" dt="2023-03-22T11:38:37.365" v="2" actId="478"/>
          <ac:spMkLst>
            <pc:docMk/>
            <pc:sldMk cId="488311102" sldId="256"/>
            <ac:spMk id="3" creationId="{0FD90E5E-E50D-BADD-7324-24BBDFDB3257}"/>
          </ac:spMkLst>
        </pc:spChg>
        <pc:spChg chg="add mod">
          <ac:chgData name="Ding, Keyu" userId="cd1f791d-ab76-4e88-bff5-83cc458f0c72" providerId="ADAL" clId="{1604D34D-1994-4EE6-8BE3-CF2022547CCA}" dt="2023-03-22T12:43:16.049" v="630" actId="1037"/>
          <ac:spMkLst>
            <pc:docMk/>
            <pc:sldMk cId="488311102" sldId="256"/>
            <ac:spMk id="7" creationId="{AF3517EC-AD67-4CA7-9542-1AE4E7CE11FB}"/>
          </ac:spMkLst>
        </pc:spChg>
        <pc:spChg chg="add del mod">
          <ac:chgData name="Ding, Keyu" userId="cd1f791d-ab76-4e88-bff5-83cc458f0c72" providerId="ADAL" clId="{1604D34D-1994-4EE6-8BE3-CF2022547CCA}" dt="2023-03-22T12:21:07.478" v="76" actId="478"/>
          <ac:spMkLst>
            <pc:docMk/>
            <pc:sldMk cId="488311102" sldId="256"/>
            <ac:spMk id="8" creationId="{F9785E30-D68E-657D-A740-00D9FCBBA12F}"/>
          </ac:spMkLst>
        </pc:spChg>
        <pc:spChg chg="add del mod">
          <ac:chgData name="Ding, Keyu" userId="cd1f791d-ab76-4e88-bff5-83cc458f0c72" providerId="ADAL" clId="{1604D34D-1994-4EE6-8BE3-CF2022547CCA}" dt="2023-03-22T12:36:45.601" v="511" actId="478"/>
          <ac:spMkLst>
            <pc:docMk/>
            <pc:sldMk cId="488311102" sldId="256"/>
            <ac:spMk id="9" creationId="{64994DFD-EC3E-7127-CE8F-EC52DD0F47A1}"/>
          </ac:spMkLst>
        </pc:spChg>
        <pc:spChg chg="add del mod">
          <ac:chgData name="Ding, Keyu" userId="cd1f791d-ab76-4e88-bff5-83cc458f0c72" providerId="ADAL" clId="{1604D34D-1994-4EE6-8BE3-CF2022547CCA}" dt="2023-03-22T12:36:00.927" v="479" actId="21"/>
          <ac:spMkLst>
            <pc:docMk/>
            <pc:sldMk cId="488311102" sldId="256"/>
            <ac:spMk id="10" creationId="{7D662548-8087-52AC-A60D-EB42D2F2075D}"/>
          </ac:spMkLst>
        </pc:spChg>
        <pc:spChg chg="add del mod">
          <ac:chgData name="Ding, Keyu" userId="cd1f791d-ab76-4e88-bff5-83cc458f0c72" providerId="ADAL" clId="{1604D34D-1994-4EE6-8BE3-CF2022547CCA}" dt="2023-03-22T12:37:38.486" v="522" actId="478"/>
          <ac:spMkLst>
            <pc:docMk/>
            <pc:sldMk cId="488311102" sldId="256"/>
            <ac:spMk id="11" creationId="{E911E591-0210-3F04-AC6A-A0041E57E543}"/>
          </ac:spMkLst>
        </pc:spChg>
        <pc:spChg chg="add del mod">
          <ac:chgData name="Ding, Keyu" userId="cd1f791d-ab76-4e88-bff5-83cc458f0c72" providerId="ADAL" clId="{1604D34D-1994-4EE6-8BE3-CF2022547CCA}" dt="2023-03-22T12:31:25.203" v="428"/>
          <ac:spMkLst>
            <pc:docMk/>
            <pc:sldMk cId="488311102" sldId="256"/>
            <ac:spMk id="13" creationId="{502F08ED-609E-E177-0F68-87627FFC9062}"/>
          </ac:spMkLst>
        </pc:spChg>
        <pc:spChg chg="add mod">
          <ac:chgData name="Ding, Keyu" userId="cd1f791d-ab76-4e88-bff5-83cc458f0c72" providerId="ADAL" clId="{1604D34D-1994-4EE6-8BE3-CF2022547CCA}" dt="2023-03-22T12:43:40.482" v="637" actId="1076"/>
          <ac:spMkLst>
            <pc:docMk/>
            <pc:sldMk cId="488311102" sldId="256"/>
            <ac:spMk id="16" creationId="{2A3B4F54-C4C2-EAAB-3BE7-F46B32DCB5B7}"/>
          </ac:spMkLst>
        </pc:spChg>
        <pc:spChg chg="add mod">
          <ac:chgData name="Ding, Keyu" userId="cd1f791d-ab76-4e88-bff5-83cc458f0c72" providerId="ADAL" clId="{1604D34D-1994-4EE6-8BE3-CF2022547CCA}" dt="2023-03-22T12:35:34.602" v="474" actId="1076"/>
          <ac:spMkLst>
            <pc:docMk/>
            <pc:sldMk cId="488311102" sldId="256"/>
            <ac:spMk id="18" creationId="{53E955E4-C587-A596-4775-B5A7BF547B56}"/>
          </ac:spMkLst>
        </pc:spChg>
        <pc:spChg chg="add mod">
          <ac:chgData name="Ding, Keyu" userId="cd1f791d-ab76-4e88-bff5-83cc458f0c72" providerId="ADAL" clId="{1604D34D-1994-4EE6-8BE3-CF2022547CCA}" dt="2023-03-22T12:37:49.865" v="525" actId="1076"/>
          <ac:spMkLst>
            <pc:docMk/>
            <pc:sldMk cId="488311102" sldId="256"/>
            <ac:spMk id="19" creationId="{FB6CF745-ED13-04E2-C484-454CD732DB34}"/>
          </ac:spMkLst>
        </pc:spChg>
        <pc:spChg chg="add del mod">
          <ac:chgData name="Ding, Keyu" userId="cd1f791d-ab76-4e88-bff5-83cc458f0c72" providerId="ADAL" clId="{1604D34D-1994-4EE6-8BE3-CF2022547CCA}" dt="2023-03-22T12:36:37.616" v="507" actId="21"/>
          <ac:spMkLst>
            <pc:docMk/>
            <pc:sldMk cId="488311102" sldId="256"/>
            <ac:spMk id="20" creationId="{3AC6D699-4398-7EB1-A1C7-7DA443578987}"/>
          </ac:spMkLst>
        </pc:spChg>
        <pc:spChg chg="add mod">
          <ac:chgData name="Ding, Keyu" userId="cd1f791d-ab76-4e88-bff5-83cc458f0c72" providerId="ADAL" clId="{1604D34D-1994-4EE6-8BE3-CF2022547CCA}" dt="2023-03-22T12:43:20.193" v="635" actId="1037"/>
          <ac:spMkLst>
            <pc:docMk/>
            <pc:sldMk cId="488311102" sldId="256"/>
            <ac:spMk id="21" creationId="{C13653BD-7364-E3CE-89E5-38829C3C87AE}"/>
          </ac:spMkLst>
        </pc:spChg>
        <pc:spChg chg="add del mod">
          <ac:chgData name="Ding, Keyu" userId="cd1f791d-ab76-4e88-bff5-83cc458f0c72" providerId="ADAL" clId="{1604D34D-1994-4EE6-8BE3-CF2022547CCA}" dt="2023-03-22T12:38:25.160" v="530" actId="478"/>
          <ac:spMkLst>
            <pc:docMk/>
            <pc:sldMk cId="488311102" sldId="256"/>
            <ac:spMk id="22" creationId="{61500BD1-6FBC-208D-5924-107DCBA33F2D}"/>
          </ac:spMkLst>
        </pc:spChg>
        <pc:spChg chg="add del mod">
          <ac:chgData name="Ding, Keyu" userId="cd1f791d-ab76-4e88-bff5-83cc458f0c72" providerId="ADAL" clId="{1604D34D-1994-4EE6-8BE3-CF2022547CCA}" dt="2023-03-22T12:38:42.914" v="532" actId="478"/>
          <ac:spMkLst>
            <pc:docMk/>
            <pc:sldMk cId="488311102" sldId="256"/>
            <ac:spMk id="23" creationId="{4C1415CF-46D0-BE35-390A-C2B7BFD70E63}"/>
          </ac:spMkLst>
        </pc:spChg>
        <pc:spChg chg="add mod">
          <ac:chgData name="Ding, Keyu" userId="cd1f791d-ab76-4e88-bff5-83cc458f0c72" providerId="ADAL" clId="{1604D34D-1994-4EE6-8BE3-CF2022547CCA}" dt="2023-03-22T12:44:41.313" v="679" actId="20577"/>
          <ac:spMkLst>
            <pc:docMk/>
            <pc:sldMk cId="488311102" sldId="256"/>
            <ac:spMk id="24" creationId="{E9219444-85E5-8D3D-ED4D-3F98F3D32104}"/>
          </ac:spMkLst>
        </pc:spChg>
        <pc:picChg chg="add del mod">
          <ac:chgData name="Ding, Keyu" userId="cd1f791d-ab76-4e88-bff5-83cc458f0c72" providerId="ADAL" clId="{1604D34D-1994-4EE6-8BE3-CF2022547CCA}" dt="2023-03-22T12:16:24.238" v="10" actId="21"/>
          <ac:picMkLst>
            <pc:docMk/>
            <pc:sldMk cId="488311102" sldId="256"/>
            <ac:picMk id="4" creationId="{E768002D-B0B2-F287-E71A-4E7DCF8BE47B}"/>
          </ac:picMkLst>
        </pc:picChg>
        <pc:picChg chg="add del mod">
          <ac:chgData name="Ding, Keyu" userId="cd1f791d-ab76-4e88-bff5-83cc458f0c72" providerId="ADAL" clId="{1604D34D-1994-4EE6-8BE3-CF2022547CCA}" dt="2023-03-22T12:16:49.332" v="18" actId="21"/>
          <ac:picMkLst>
            <pc:docMk/>
            <pc:sldMk cId="488311102" sldId="256"/>
            <ac:picMk id="5" creationId="{C4A49573-9211-F432-894B-5F29D2A7F1E3}"/>
          </ac:picMkLst>
        </pc:picChg>
        <pc:picChg chg="add del mod">
          <ac:chgData name="Ding, Keyu" userId="cd1f791d-ab76-4e88-bff5-83cc458f0c72" providerId="ADAL" clId="{1604D34D-1994-4EE6-8BE3-CF2022547CCA}" dt="2023-03-22T12:16:53.370" v="20" actId="478"/>
          <ac:picMkLst>
            <pc:docMk/>
            <pc:sldMk cId="488311102" sldId="256"/>
            <ac:picMk id="6" creationId="{7FB5D57E-0531-0925-4C32-29A25124506D}"/>
          </ac:picMkLst>
        </pc:picChg>
        <pc:picChg chg="add del mod">
          <ac:chgData name="Ding, Keyu" userId="cd1f791d-ab76-4e88-bff5-83cc458f0c72" providerId="ADAL" clId="{1604D34D-1994-4EE6-8BE3-CF2022547CCA}" dt="2023-03-22T12:31:25.203" v="428"/>
          <ac:picMkLst>
            <pc:docMk/>
            <pc:sldMk cId="488311102" sldId="256"/>
            <ac:picMk id="12" creationId="{1F19BB65-DFAE-78FE-7224-FA9A64BAA841}"/>
          </ac:picMkLst>
        </pc:picChg>
        <pc:picChg chg="add mod">
          <ac:chgData name="Ding, Keyu" userId="cd1f791d-ab76-4e88-bff5-83cc458f0c72" providerId="ADAL" clId="{1604D34D-1994-4EE6-8BE3-CF2022547CCA}" dt="2023-03-22T12:40:34.812" v="579" actId="1035"/>
          <ac:picMkLst>
            <pc:docMk/>
            <pc:sldMk cId="488311102" sldId="256"/>
            <ac:picMk id="14" creationId="{B19645DA-3304-817D-B5D7-3E0B7E1552F6}"/>
          </ac:picMkLst>
        </pc:picChg>
        <pc:picChg chg="add mod">
          <ac:chgData name="Ding, Keyu" userId="cd1f791d-ab76-4e88-bff5-83cc458f0c72" providerId="ADAL" clId="{1604D34D-1994-4EE6-8BE3-CF2022547CCA}" dt="2023-03-22T12:37:54.190" v="527" actId="1036"/>
          <ac:picMkLst>
            <pc:docMk/>
            <pc:sldMk cId="488311102" sldId="256"/>
            <ac:picMk id="17" creationId="{00E4BCA1-F8E1-25C5-EE72-6F9FE77C1996}"/>
          </ac:picMkLst>
        </pc:picChg>
        <pc:picChg chg="add mod">
          <ac:chgData name="Ding, Keyu" userId="cd1f791d-ab76-4e88-bff5-83cc458f0c72" providerId="ADAL" clId="{1604D34D-1994-4EE6-8BE3-CF2022547CCA}" dt="2023-03-22T12:45:23.932" v="681" actId="1076"/>
          <ac:picMkLst>
            <pc:docMk/>
            <pc:sldMk cId="488311102" sldId="256"/>
            <ac:picMk id="1026" creationId="{C5B6E596-453B-360B-7F8C-D7853175E0BD}"/>
          </ac:picMkLst>
        </pc:picChg>
        <pc:cxnChg chg="add mod">
          <ac:chgData name="Ding, Keyu" userId="cd1f791d-ab76-4e88-bff5-83cc458f0c72" providerId="ADAL" clId="{1604D34D-1994-4EE6-8BE3-CF2022547CCA}" dt="2023-03-22T12:43:43.701" v="648" actId="1038"/>
          <ac:cxnSpMkLst>
            <pc:docMk/>
            <pc:sldMk cId="488311102" sldId="256"/>
            <ac:cxnSpMk id="15" creationId="{250F3ED4-B2E1-52BB-0F8C-EF8BA91359F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A64D4-645F-4C8B-A082-625338821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50E1A-0EBE-B1DE-E02F-532C548FA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91F8B-6BC3-D7ED-B9BE-8391E4B1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D4A79-28D1-19F0-6620-B6690D74E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2C2A6-53A0-DE8D-7172-BD127AE57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3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C20BD-EAD9-FCF0-BD22-D8EF7795D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E14546-F24B-C49E-0DD4-63031D876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7DD6B-FF31-ACB4-1AE4-D65F9E75D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3D8B7-18CB-B410-F56D-FE9BACC21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EAA24-4680-0775-AA3D-37484850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4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44B5EE-05D2-A213-8BE0-89733C9C65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27178A-065A-F1BE-0930-20E3A1CB4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92E93-2CCD-C64A-363E-DD2CE6B74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7AD2C-FE23-E178-2580-3AEC46708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3D530-1072-8C20-7ECE-6F5F8CB5E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0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11269-CF48-DA18-82E5-BD05767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F47CA-5E1F-A35C-213A-D1719B5CA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6C1C7-DB46-462A-AAAD-EE08D2530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ECC02-9CE7-E97A-76F1-E5201A1D1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CFD23-AA61-0FE7-8235-ABBAE890F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9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961F-A5D3-A6AC-E13B-CAB9EA479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450D7-5AA3-5236-5429-C822FDC8F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03FBD-8C00-AAAF-ACCA-61AFC57F9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0C180-7596-CCDD-F685-7A51D97E7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D47A8-5659-472A-54CF-D74EA7653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28772-11FD-4961-79A0-FF103630D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496D2-6F50-DA02-063F-651683EF9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42D5F-F780-8BA6-E850-5FE2C986A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53F933-04BC-C159-6AD1-C14758D14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4601C-1E14-C222-DCA9-8DC19D1A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597F64-3423-1D2C-ED0D-2CAE47CC8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0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5BE80-B31E-A30A-3788-442F9EB81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FE905-D90A-B505-882A-3AD0D9486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5B433-97C1-B579-D221-5B41B2D7E1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523762-397D-56A2-9EA9-03B326F649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7D3C15-D13C-27F6-8048-D61645BA92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BBF67A-DB40-0644-3A6A-D07CAA93D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73990F-12B5-3800-F086-A5D5BC602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04458A-010C-514F-9552-E390A9ED7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17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6B5D7-A523-2550-CF4F-FB6F27A95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03E39D-0A6C-EE4B-47BE-140BF3144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3F11C5-8CB2-C617-A145-E6ABC205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3776E-D668-2F5F-7590-D02BB3DF3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60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202DF8-393D-E3FB-6721-CA89640C4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8A4E9-6440-0AD6-7111-3A1040ED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11624A-31B5-5281-9751-F9A088ED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B1C48-D516-F547-5A43-E0D0D4C7A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714CF-6754-2CBF-1E8C-26AD49093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F35C8-AA7C-05B2-F92A-FE450B43C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88ECB-D4C5-E9E1-6E48-8CE2C1105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94026-F6EA-FA82-D6F7-B484F8C4B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FDF0B-21ED-D3F7-4451-BB477F0DA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D649A-D8D9-117B-2A6D-487A4A723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DAA897-B779-E44E-198B-35AB4FD98B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4ADB7D-F2AA-78B0-D61A-CA808591E2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407453-BBD3-4454-2B82-7D7AA11EA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01489C-E0E9-2EF7-36A2-C1274CDA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6DF76-5D91-5769-3337-7C6191E8D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9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F6D6D0-7A88-9F83-64B8-B07E9D501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7ECB8-48CF-F09E-7C97-0C575EA0D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4BAD2-5F32-2B3A-E4C9-4DC72F317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223D0-B890-43D9-8CE2-576275A04931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89875-13CE-6774-0E4D-321A578BFB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E76C0-B126-B936-3CAB-BC5D5C9C6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0C115-F848-4EE4-8C0A-9EE8E6177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9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rprise-cat GIFs - Get the best GIF on GIPHY">
            <a:extLst>
              <a:ext uri="{FF2B5EF4-FFF2-40B4-BE49-F238E27FC236}">
                <a16:creationId xmlns:a16="http://schemas.microsoft.com/office/drawing/2014/main" id="{C5B6E596-453B-360B-7F8C-D7853175E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978" y="9852"/>
            <a:ext cx="3068022" cy="213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3517EC-AD67-4CA7-9542-1AE4E7CE11FB}"/>
              </a:ext>
            </a:extLst>
          </p:cNvPr>
          <p:cNvSpPr txBox="1"/>
          <p:nvPr/>
        </p:nvSpPr>
        <p:spPr>
          <a:xfrm>
            <a:off x="19034" y="41059"/>
            <a:ext cx="12092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B0F0"/>
                </a:solidFill>
              </a:rPr>
              <a:t>Lower threshold than </a:t>
            </a:r>
            <a:r>
              <a:rPr lang="en-US" sz="4400" dirty="0" err="1">
                <a:solidFill>
                  <a:srgbClr val="00B0F0"/>
                </a:solidFill>
              </a:rPr>
              <a:t>HPGe</a:t>
            </a:r>
            <a:r>
              <a:rPr lang="en-US" sz="4400" dirty="0">
                <a:solidFill>
                  <a:srgbClr val="00B0F0"/>
                </a:solidFill>
              </a:rPr>
              <a:t>?  </a:t>
            </a:r>
            <a:r>
              <a:rPr lang="en-US" sz="4400" dirty="0">
                <a:solidFill>
                  <a:srgbClr val="FF0000"/>
                </a:solidFill>
              </a:rPr>
              <a:t>0.4 </a:t>
            </a:r>
            <a:r>
              <a:rPr lang="en-US" sz="4400" dirty="0" err="1">
                <a:solidFill>
                  <a:srgbClr val="FF0000"/>
                </a:solidFill>
              </a:rPr>
              <a:t>keVnr</a:t>
            </a:r>
            <a:endParaRPr lang="en-US" sz="4400" dirty="0">
              <a:solidFill>
                <a:srgbClr val="00B0F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19645DA-3304-817D-B5D7-3E0B7E15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7" y="2290864"/>
            <a:ext cx="2998351" cy="35712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0F3ED4-B2E1-52BB-0F8C-EF8BA91359F6}"/>
              </a:ext>
            </a:extLst>
          </p:cNvPr>
          <p:cNvCxnSpPr/>
          <p:nvPr/>
        </p:nvCxnSpPr>
        <p:spPr>
          <a:xfrm>
            <a:off x="926356" y="4656935"/>
            <a:ext cx="114844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A3B4F54-C4C2-EAAB-3BE7-F46B32DCB5B7}"/>
              </a:ext>
            </a:extLst>
          </p:cNvPr>
          <p:cNvSpPr txBox="1"/>
          <p:nvPr/>
        </p:nvSpPr>
        <p:spPr>
          <a:xfrm>
            <a:off x="749894" y="4878766"/>
            <a:ext cx="227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Cooling finger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0E4BCA1-F8E1-25C5-EE72-6F9FE77C19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29"/>
          <a:stretch/>
        </p:blipFill>
        <p:spPr>
          <a:xfrm>
            <a:off x="3576205" y="2042623"/>
            <a:ext cx="8615795" cy="37735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3E955E4-C587-A596-4775-B5A7BF547B56}"/>
              </a:ext>
            </a:extLst>
          </p:cNvPr>
          <p:cNvSpPr txBox="1"/>
          <p:nvPr/>
        </p:nvSpPr>
        <p:spPr>
          <a:xfrm>
            <a:off x="9889672" y="4143166"/>
            <a:ext cx="230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beam, 1’’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6CF745-ED13-04E2-C484-454CD732DB34}"/>
              </a:ext>
            </a:extLst>
          </p:cNvPr>
          <p:cNvSpPr txBox="1"/>
          <p:nvPr/>
        </p:nvSpPr>
        <p:spPr>
          <a:xfrm>
            <a:off x="0" y="5839260"/>
            <a:ext cx="124798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Sensitive to low energy events, such as low-mass dark mater searches, non-standard neutrino interactions, neutrino magnetic moment studies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3653BD-7364-E3CE-89E5-38829C3C87AE}"/>
              </a:ext>
            </a:extLst>
          </p:cNvPr>
          <p:cNvSpPr txBox="1"/>
          <p:nvPr/>
        </p:nvSpPr>
        <p:spPr>
          <a:xfrm>
            <a:off x="19034" y="819165"/>
            <a:ext cx="7071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00B050"/>
                </a:solidFill>
              </a:rPr>
              <a:t>CryoCsI</a:t>
            </a:r>
            <a:r>
              <a:rPr lang="en-US" sz="3600" dirty="0">
                <a:solidFill>
                  <a:srgbClr val="00B050"/>
                </a:solidFill>
              </a:rPr>
              <a:t> = undoped CsI + SiPM arrays @ cryogenic T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219444-85E5-8D3D-ED4D-3F98F3D32104}"/>
              </a:ext>
            </a:extLst>
          </p:cNvPr>
          <p:cNvSpPr txBox="1"/>
          <p:nvPr/>
        </p:nvSpPr>
        <p:spPr>
          <a:xfrm>
            <a:off x="3025258" y="2828775"/>
            <a:ext cx="35990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QF : ~0.17</a:t>
            </a:r>
          </a:p>
          <a:p>
            <a:r>
              <a:rPr lang="en-US" sz="3200" dirty="0">
                <a:solidFill>
                  <a:srgbClr val="0070C0"/>
                </a:solidFill>
              </a:rPr>
              <a:t>Unlike collar’s: 0.1</a:t>
            </a:r>
          </a:p>
        </p:txBody>
      </p:sp>
    </p:spTree>
    <p:extLst>
      <p:ext uri="{BB962C8B-B14F-4D97-AF65-F5344CB8AC3E}">
        <p14:creationId xmlns:p14="http://schemas.microsoft.com/office/powerpoint/2010/main" val="48831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8" grpId="0"/>
      <p:bldP spid="19" grpId="0"/>
      <p:bldP spid="21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Ding, Keyu</dc:creator>
  <cp:lastModifiedBy>Ding, Keyu</cp:lastModifiedBy>
  <cp:revision>1</cp:revision>
  <dcterms:created xsi:type="dcterms:W3CDTF">2023-03-22T11:38:30Z</dcterms:created>
  <dcterms:modified xsi:type="dcterms:W3CDTF">2023-03-22T12:46:37Z</dcterms:modified>
</cp:coreProperties>
</file>