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1"/>
  </p:notesMasterIdLst>
  <p:sldIdLst>
    <p:sldId id="257" r:id="rId2"/>
    <p:sldId id="431" r:id="rId3"/>
    <p:sldId id="516" r:id="rId4"/>
    <p:sldId id="918" r:id="rId5"/>
    <p:sldId id="924" r:id="rId6"/>
    <p:sldId id="432" r:id="rId7"/>
    <p:sldId id="433" r:id="rId8"/>
    <p:sldId id="515" r:id="rId9"/>
    <p:sldId id="923" r:id="rId10"/>
    <p:sldId id="919" r:id="rId11"/>
    <p:sldId id="438" r:id="rId12"/>
    <p:sldId id="466" r:id="rId13"/>
    <p:sldId id="441" r:id="rId14"/>
    <p:sldId id="467" r:id="rId15"/>
    <p:sldId id="542" r:id="rId16"/>
    <p:sldId id="922" r:id="rId17"/>
    <p:sldId id="496" r:id="rId18"/>
    <p:sldId id="445" r:id="rId19"/>
    <p:sldId id="46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pak Mahapatra" initials="RM" lastIdx="1" clrIdx="0">
    <p:extLst>
      <p:ext uri="{19B8F6BF-5375-455C-9EA6-DF929625EA0E}">
        <p15:presenceInfo xmlns:p15="http://schemas.microsoft.com/office/powerpoint/2012/main" userId="838a6ad45d1757f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98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DED2BF-1EAD-4B9C-A926-9A2D41E5E57C}" v="964" dt="2020-11-16T17:12:26.2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55" autoAdjust="0"/>
    <p:restoredTop sz="97211"/>
  </p:normalViewPr>
  <p:slideViewPr>
    <p:cSldViewPr snapToGrid="0">
      <p:cViewPr varScale="1">
        <p:scale>
          <a:sx n="87" d="100"/>
          <a:sy n="87" d="100"/>
        </p:scale>
        <p:origin x="1656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hapatra, Rupak K" userId="9b3c88d8-b68f-424a-8084-7f47c3e9353a" providerId="ADAL" clId="{72DED2BF-1EAD-4B9C-A926-9A2D41E5E57C}"/>
    <pc:docChg chg="undo custSel mod addSld delSld modSld sldOrd">
      <pc:chgData name="Mahapatra, Rupak K" userId="9b3c88d8-b68f-424a-8084-7f47c3e9353a" providerId="ADAL" clId="{72DED2BF-1EAD-4B9C-A926-9A2D41E5E57C}" dt="2020-11-16T17:13:52.667" v="6200" actId="20577"/>
      <pc:docMkLst>
        <pc:docMk/>
      </pc:docMkLst>
      <pc:sldChg chg="addSp delSp modSp mod setBg setClrOvrMap">
        <pc:chgData name="Mahapatra, Rupak K" userId="9b3c88d8-b68f-424a-8084-7f47c3e9353a" providerId="ADAL" clId="{72DED2BF-1EAD-4B9C-A926-9A2D41E5E57C}" dt="2020-11-15T17:04:18.345" v="825" actId="1076"/>
        <pc:sldMkLst>
          <pc:docMk/>
          <pc:sldMk cId="2896566463" sldId="257"/>
        </pc:sldMkLst>
        <pc:spChg chg="del mod ord">
          <ac:chgData name="Mahapatra, Rupak K" userId="9b3c88d8-b68f-424a-8084-7f47c3e9353a" providerId="ADAL" clId="{72DED2BF-1EAD-4B9C-A926-9A2D41E5E57C}" dt="2020-11-15T17:04:06.134" v="824" actId="478"/>
          <ac:spMkLst>
            <pc:docMk/>
            <pc:sldMk cId="2896566463" sldId="257"/>
            <ac:spMk id="3" creationId="{00000000-0000-0000-0000-000000000000}"/>
          </ac:spMkLst>
        </pc:spChg>
        <pc:spChg chg="mod ord">
          <ac:chgData name="Mahapatra, Rupak K" userId="9b3c88d8-b68f-424a-8084-7f47c3e9353a" providerId="ADAL" clId="{72DED2BF-1EAD-4B9C-A926-9A2D41E5E57C}" dt="2020-11-15T17:04:01.405" v="823" actId="1076"/>
          <ac:spMkLst>
            <pc:docMk/>
            <pc:sldMk cId="2896566463" sldId="257"/>
            <ac:spMk id="5" creationId="{00000000-0000-0000-0000-000000000000}"/>
          </ac:spMkLst>
        </pc:spChg>
        <pc:spChg chg="ord">
          <ac:chgData name="Mahapatra, Rupak K" userId="9b3c88d8-b68f-424a-8084-7f47c3e9353a" providerId="ADAL" clId="{72DED2BF-1EAD-4B9C-A926-9A2D41E5E57C}" dt="2020-11-15T17:02:02.822" v="772" actId="26606"/>
          <ac:spMkLst>
            <pc:docMk/>
            <pc:sldMk cId="2896566463" sldId="257"/>
            <ac:spMk id="6" creationId="{00000000-0000-0000-0000-000000000000}"/>
          </ac:spMkLst>
        </pc:spChg>
        <pc:spChg chg="add del">
          <ac:chgData name="Mahapatra, Rupak K" userId="9b3c88d8-b68f-424a-8084-7f47c3e9353a" providerId="ADAL" clId="{72DED2BF-1EAD-4B9C-A926-9A2D41E5E57C}" dt="2020-11-15T17:02:53.830" v="786" actId="26606"/>
          <ac:spMkLst>
            <pc:docMk/>
            <pc:sldMk cId="2896566463" sldId="257"/>
            <ac:spMk id="12" creationId="{C475749F-F487-4EFB-ABC7-C1359590EB76}"/>
          </ac:spMkLst>
        </pc:spChg>
        <pc:spChg chg="add del">
          <ac:chgData name="Mahapatra, Rupak K" userId="9b3c88d8-b68f-424a-8084-7f47c3e9353a" providerId="ADAL" clId="{72DED2BF-1EAD-4B9C-A926-9A2D41E5E57C}" dt="2020-11-15T17:02:15.015" v="775" actId="26606"/>
          <ac:spMkLst>
            <pc:docMk/>
            <pc:sldMk cId="2896566463" sldId="257"/>
            <ac:spMk id="17" creationId="{C475749F-F487-4EFB-ABC7-C1359590EB76}"/>
          </ac:spMkLst>
        </pc:spChg>
        <pc:spChg chg="add del">
          <ac:chgData name="Mahapatra, Rupak K" userId="9b3c88d8-b68f-424a-8084-7f47c3e9353a" providerId="ADAL" clId="{72DED2BF-1EAD-4B9C-A926-9A2D41E5E57C}" dt="2020-11-15T17:02:16.829" v="777" actId="26606"/>
          <ac:spMkLst>
            <pc:docMk/>
            <pc:sldMk cId="2896566463" sldId="257"/>
            <ac:spMk id="19" creationId="{B497CCB5-5FC2-473C-AFCC-2430CEF1DF71}"/>
          </ac:spMkLst>
        </pc:spChg>
        <pc:spChg chg="add del">
          <ac:chgData name="Mahapatra, Rupak K" userId="9b3c88d8-b68f-424a-8084-7f47c3e9353a" providerId="ADAL" clId="{72DED2BF-1EAD-4B9C-A926-9A2D41E5E57C}" dt="2020-11-15T17:02:16.829" v="777" actId="26606"/>
          <ac:spMkLst>
            <pc:docMk/>
            <pc:sldMk cId="2896566463" sldId="257"/>
            <ac:spMk id="20" creationId="{B4D3D850-2041-4B7C-AED9-54DA385B14F7}"/>
          </ac:spMkLst>
        </pc:spChg>
        <pc:spChg chg="add del">
          <ac:chgData name="Mahapatra, Rupak K" userId="9b3c88d8-b68f-424a-8084-7f47c3e9353a" providerId="ADAL" clId="{72DED2BF-1EAD-4B9C-A926-9A2D41E5E57C}" dt="2020-11-15T17:02:16.829" v="777" actId="26606"/>
          <ac:spMkLst>
            <pc:docMk/>
            <pc:sldMk cId="2896566463" sldId="257"/>
            <ac:spMk id="21" creationId="{599C8C75-BFDF-44E7-A028-EEB5EDD58817}"/>
          </ac:spMkLst>
        </pc:spChg>
        <pc:spChg chg="add del">
          <ac:chgData name="Mahapatra, Rupak K" userId="9b3c88d8-b68f-424a-8084-7f47c3e9353a" providerId="ADAL" clId="{72DED2BF-1EAD-4B9C-A926-9A2D41E5E57C}" dt="2020-11-15T17:02:21.502" v="779" actId="26606"/>
          <ac:spMkLst>
            <pc:docMk/>
            <pc:sldMk cId="2896566463" sldId="257"/>
            <ac:spMk id="23" creationId="{2A0E4E09-FC02-4ADC-951A-3FFA90B6FE39}"/>
          </ac:spMkLst>
        </pc:spChg>
        <pc:spChg chg="add del">
          <ac:chgData name="Mahapatra, Rupak K" userId="9b3c88d8-b68f-424a-8084-7f47c3e9353a" providerId="ADAL" clId="{72DED2BF-1EAD-4B9C-A926-9A2D41E5E57C}" dt="2020-11-15T17:02:21.502" v="779" actId="26606"/>
          <ac:spMkLst>
            <pc:docMk/>
            <pc:sldMk cId="2896566463" sldId="257"/>
            <ac:spMk id="24" creationId="{9453FF84-60C1-4EA8-B49B-1B8C2D0C589F}"/>
          </ac:spMkLst>
        </pc:spChg>
        <pc:spChg chg="add del">
          <ac:chgData name="Mahapatra, Rupak K" userId="9b3c88d8-b68f-424a-8084-7f47c3e9353a" providerId="ADAL" clId="{72DED2BF-1EAD-4B9C-A926-9A2D41E5E57C}" dt="2020-11-15T17:02:44.949" v="781" actId="26606"/>
          <ac:spMkLst>
            <pc:docMk/>
            <pc:sldMk cId="2896566463" sldId="257"/>
            <ac:spMk id="26" creationId="{9BD0A92D-399A-41B4-B955-6B72A41B74A9}"/>
          </ac:spMkLst>
        </pc:spChg>
        <pc:spChg chg="add del">
          <ac:chgData name="Mahapatra, Rupak K" userId="9b3c88d8-b68f-424a-8084-7f47c3e9353a" providerId="ADAL" clId="{72DED2BF-1EAD-4B9C-A926-9A2D41E5E57C}" dt="2020-11-15T17:02:44.949" v="781" actId="26606"/>
          <ac:spMkLst>
            <pc:docMk/>
            <pc:sldMk cId="2896566463" sldId="257"/>
            <ac:spMk id="28" creationId="{9FA51AA9-DFBD-4CB2-9C70-26DAC24A34C0}"/>
          </ac:spMkLst>
        </pc:spChg>
        <pc:spChg chg="add del">
          <ac:chgData name="Mahapatra, Rupak K" userId="9b3c88d8-b68f-424a-8084-7f47c3e9353a" providerId="ADAL" clId="{72DED2BF-1EAD-4B9C-A926-9A2D41E5E57C}" dt="2020-11-15T17:02:44.949" v="781" actId="26606"/>
          <ac:spMkLst>
            <pc:docMk/>
            <pc:sldMk cId="2896566463" sldId="257"/>
            <ac:spMk id="29" creationId="{D5905D0D-FE5E-454B-A340-4DE821C09E8B}"/>
          </ac:spMkLst>
        </pc:spChg>
        <pc:spChg chg="add del">
          <ac:chgData name="Mahapatra, Rupak K" userId="9b3c88d8-b68f-424a-8084-7f47c3e9353a" providerId="ADAL" clId="{72DED2BF-1EAD-4B9C-A926-9A2D41E5E57C}" dt="2020-11-15T17:02:50.049" v="783" actId="26606"/>
          <ac:spMkLst>
            <pc:docMk/>
            <pc:sldMk cId="2896566463" sldId="257"/>
            <ac:spMk id="31" creationId="{2A0E4E09-FC02-4ADC-951A-3FFA90B6FE39}"/>
          </ac:spMkLst>
        </pc:spChg>
        <pc:spChg chg="add del">
          <ac:chgData name="Mahapatra, Rupak K" userId="9b3c88d8-b68f-424a-8084-7f47c3e9353a" providerId="ADAL" clId="{72DED2BF-1EAD-4B9C-A926-9A2D41E5E57C}" dt="2020-11-15T17:02:50.049" v="783" actId="26606"/>
          <ac:spMkLst>
            <pc:docMk/>
            <pc:sldMk cId="2896566463" sldId="257"/>
            <ac:spMk id="32" creationId="{9453FF84-60C1-4EA8-B49B-1B8C2D0C589F}"/>
          </ac:spMkLst>
        </pc:spChg>
        <pc:spChg chg="add del">
          <ac:chgData name="Mahapatra, Rupak K" userId="9b3c88d8-b68f-424a-8084-7f47c3e9353a" providerId="ADAL" clId="{72DED2BF-1EAD-4B9C-A926-9A2D41E5E57C}" dt="2020-11-15T17:02:53.769" v="785" actId="26606"/>
          <ac:spMkLst>
            <pc:docMk/>
            <pc:sldMk cId="2896566463" sldId="257"/>
            <ac:spMk id="34" creationId="{B4D3D850-2041-4B7C-AED9-54DA385B14F7}"/>
          </ac:spMkLst>
        </pc:spChg>
        <pc:spChg chg="add del">
          <ac:chgData name="Mahapatra, Rupak K" userId="9b3c88d8-b68f-424a-8084-7f47c3e9353a" providerId="ADAL" clId="{72DED2BF-1EAD-4B9C-A926-9A2D41E5E57C}" dt="2020-11-15T17:02:53.769" v="785" actId="26606"/>
          <ac:spMkLst>
            <pc:docMk/>
            <pc:sldMk cId="2896566463" sldId="257"/>
            <ac:spMk id="35" creationId="{B497CCB5-5FC2-473C-AFCC-2430CEF1DF71}"/>
          </ac:spMkLst>
        </pc:spChg>
        <pc:spChg chg="add del">
          <ac:chgData name="Mahapatra, Rupak K" userId="9b3c88d8-b68f-424a-8084-7f47c3e9353a" providerId="ADAL" clId="{72DED2BF-1EAD-4B9C-A926-9A2D41E5E57C}" dt="2020-11-15T17:02:53.769" v="785" actId="26606"/>
          <ac:spMkLst>
            <pc:docMk/>
            <pc:sldMk cId="2896566463" sldId="257"/>
            <ac:spMk id="36" creationId="{599C8C75-BFDF-44E7-A028-EEB5EDD58817}"/>
          </ac:spMkLst>
        </pc:spChg>
        <pc:spChg chg="add">
          <ac:chgData name="Mahapatra, Rupak K" userId="9b3c88d8-b68f-424a-8084-7f47c3e9353a" providerId="ADAL" clId="{72DED2BF-1EAD-4B9C-A926-9A2D41E5E57C}" dt="2020-11-15T17:02:53.830" v="786" actId="26606"/>
          <ac:spMkLst>
            <pc:docMk/>
            <pc:sldMk cId="2896566463" sldId="257"/>
            <ac:spMk id="38" creationId="{2A0E4E09-FC02-4ADC-951A-3FFA90B6FE39}"/>
          </ac:spMkLst>
        </pc:spChg>
        <pc:spChg chg="add">
          <ac:chgData name="Mahapatra, Rupak K" userId="9b3c88d8-b68f-424a-8084-7f47c3e9353a" providerId="ADAL" clId="{72DED2BF-1EAD-4B9C-A926-9A2D41E5E57C}" dt="2020-11-15T17:02:53.830" v="786" actId="26606"/>
          <ac:spMkLst>
            <pc:docMk/>
            <pc:sldMk cId="2896566463" sldId="257"/>
            <ac:spMk id="39" creationId="{9453FF84-60C1-4EA8-B49B-1B8C2D0C589F}"/>
          </ac:spMkLst>
        </pc:spChg>
        <pc:picChg chg="add mod ord">
          <ac:chgData name="Mahapatra, Rupak K" userId="9b3c88d8-b68f-424a-8084-7f47c3e9353a" providerId="ADAL" clId="{72DED2BF-1EAD-4B9C-A926-9A2D41E5E57C}" dt="2020-11-15T17:02:53.830" v="786" actId="26606"/>
          <ac:picMkLst>
            <pc:docMk/>
            <pc:sldMk cId="2896566463" sldId="257"/>
            <ac:picMk id="2" creationId="{2848DE73-F33A-49E8-8B3A-9D25902149F7}"/>
          </ac:picMkLst>
        </pc:picChg>
        <pc:picChg chg="mod ord">
          <ac:chgData name="Mahapatra, Rupak K" userId="9b3c88d8-b68f-424a-8084-7f47c3e9353a" providerId="ADAL" clId="{72DED2BF-1EAD-4B9C-A926-9A2D41E5E57C}" dt="2020-11-15T17:04:18.345" v="825" actId="1076"/>
          <ac:picMkLst>
            <pc:docMk/>
            <pc:sldMk cId="2896566463" sldId="257"/>
            <ac:picMk id="4" creationId="{00000000-0000-0000-0000-000000000000}"/>
          </ac:picMkLst>
        </pc:picChg>
        <pc:picChg chg="del mod ord">
          <ac:chgData name="Mahapatra, Rupak K" userId="9b3c88d8-b68f-424a-8084-7f47c3e9353a" providerId="ADAL" clId="{72DED2BF-1EAD-4B9C-A926-9A2D41E5E57C}" dt="2020-11-15T17:02:08.937" v="773" actId="478"/>
          <ac:picMkLst>
            <pc:docMk/>
            <pc:sldMk cId="2896566463" sldId="257"/>
            <ac:picMk id="7" creationId="{00000000-0000-0000-0000-000000000000}"/>
          </ac:picMkLst>
        </pc:picChg>
        <pc:picChg chg="del">
          <ac:chgData name="Mahapatra, Rupak K" userId="9b3c88d8-b68f-424a-8084-7f47c3e9353a" providerId="ADAL" clId="{72DED2BF-1EAD-4B9C-A926-9A2D41E5E57C}" dt="2020-11-15T17:01:49.208" v="770" actId="478"/>
          <ac:picMkLst>
            <pc:docMk/>
            <pc:sldMk cId="2896566463" sldId="257"/>
            <ac:picMk id="8" creationId="{00000000-0000-0000-0000-000000000000}"/>
          </ac:picMkLst>
        </pc:picChg>
        <pc:picChg chg="add del">
          <ac:chgData name="Mahapatra, Rupak K" userId="9b3c88d8-b68f-424a-8084-7f47c3e9353a" providerId="ADAL" clId="{72DED2BF-1EAD-4B9C-A926-9A2D41E5E57C}" dt="2020-11-15T17:02:44.949" v="781" actId="26606"/>
          <ac:picMkLst>
            <pc:docMk/>
            <pc:sldMk cId="2896566463" sldId="257"/>
            <ac:picMk id="27" creationId="{D6A49DF9-534D-4905-8F46-02AB63EB6F34}"/>
          </ac:picMkLst>
        </pc:picChg>
      </pc:sldChg>
      <pc:sldChg chg="del ord">
        <pc:chgData name="Mahapatra, Rupak K" userId="9b3c88d8-b68f-424a-8084-7f47c3e9353a" providerId="ADAL" clId="{72DED2BF-1EAD-4B9C-A926-9A2D41E5E57C}" dt="2020-11-16T00:47:03.412" v="1911" actId="47"/>
        <pc:sldMkLst>
          <pc:docMk/>
          <pc:sldMk cId="3368045607" sldId="269"/>
        </pc:sldMkLst>
      </pc:sldChg>
      <pc:sldChg chg="del">
        <pc:chgData name="Mahapatra, Rupak K" userId="9b3c88d8-b68f-424a-8084-7f47c3e9353a" providerId="ADAL" clId="{72DED2BF-1EAD-4B9C-A926-9A2D41E5E57C}" dt="2020-11-15T15:57:00.035" v="0" actId="47"/>
        <pc:sldMkLst>
          <pc:docMk/>
          <pc:sldMk cId="775104503" sldId="395"/>
        </pc:sldMkLst>
      </pc:sldChg>
      <pc:sldChg chg="del">
        <pc:chgData name="Mahapatra, Rupak K" userId="9b3c88d8-b68f-424a-8084-7f47c3e9353a" providerId="ADAL" clId="{72DED2BF-1EAD-4B9C-A926-9A2D41E5E57C}" dt="2020-11-15T16:32:07.320" v="475" actId="47"/>
        <pc:sldMkLst>
          <pc:docMk/>
          <pc:sldMk cId="4185351395" sldId="402"/>
        </pc:sldMkLst>
      </pc:sldChg>
      <pc:sldChg chg="addSp delSp modSp mod modAnim">
        <pc:chgData name="Mahapatra, Rupak K" userId="9b3c88d8-b68f-424a-8084-7f47c3e9353a" providerId="ADAL" clId="{72DED2BF-1EAD-4B9C-A926-9A2D41E5E57C}" dt="2020-11-16T16:58:06.496" v="5894" actId="1076"/>
        <pc:sldMkLst>
          <pc:docMk/>
          <pc:sldMk cId="3867236100" sldId="431"/>
        </pc:sldMkLst>
        <pc:spChg chg="mod">
          <ac:chgData name="Mahapatra, Rupak K" userId="9b3c88d8-b68f-424a-8084-7f47c3e9353a" providerId="ADAL" clId="{72DED2BF-1EAD-4B9C-A926-9A2D41E5E57C}" dt="2020-11-15T16:44:42.896" v="767" actId="20577"/>
          <ac:spMkLst>
            <pc:docMk/>
            <pc:sldMk cId="3867236100" sldId="431"/>
            <ac:spMk id="2" creationId="{00000000-0000-0000-0000-000000000000}"/>
          </ac:spMkLst>
        </pc:spChg>
        <pc:spChg chg="mod">
          <ac:chgData name="Mahapatra, Rupak K" userId="9b3c88d8-b68f-424a-8084-7f47c3e9353a" providerId="ADAL" clId="{72DED2BF-1EAD-4B9C-A926-9A2D41E5E57C}" dt="2020-11-15T16:37:50.173" v="572" actId="20577"/>
          <ac:spMkLst>
            <pc:docMk/>
            <pc:sldMk cId="3867236100" sldId="431"/>
            <ac:spMk id="6" creationId="{00000000-0000-0000-0000-000000000000}"/>
          </ac:spMkLst>
        </pc:spChg>
        <pc:spChg chg="mod">
          <ac:chgData name="Mahapatra, Rupak K" userId="9b3c88d8-b68f-424a-8084-7f47c3e9353a" providerId="ADAL" clId="{72DED2BF-1EAD-4B9C-A926-9A2D41E5E57C}" dt="2020-11-15T18:58:52.815" v="1007" actId="14100"/>
          <ac:spMkLst>
            <pc:docMk/>
            <pc:sldMk cId="3867236100" sldId="431"/>
            <ac:spMk id="8" creationId="{00000000-0000-0000-0000-000000000000}"/>
          </ac:spMkLst>
        </pc:spChg>
        <pc:spChg chg="add mod">
          <ac:chgData name="Mahapatra, Rupak K" userId="9b3c88d8-b68f-424a-8084-7f47c3e9353a" providerId="ADAL" clId="{72DED2BF-1EAD-4B9C-A926-9A2D41E5E57C}" dt="2020-11-16T16:58:06.496" v="5894" actId="1076"/>
          <ac:spMkLst>
            <pc:docMk/>
            <pc:sldMk cId="3867236100" sldId="431"/>
            <ac:spMk id="9" creationId="{32D4EA4A-814A-4B4F-B5D5-F3E9B061B5DB}"/>
          </ac:spMkLst>
        </pc:spChg>
        <pc:spChg chg="add mod">
          <ac:chgData name="Mahapatra, Rupak K" userId="9b3c88d8-b68f-424a-8084-7f47c3e9353a" providerId="ADAL" clId="{72DED2BF-1EAD-4B9C-A926-9A2D41E5E57C}" dt="2020-11-16T15:16:43.356" v="4791" actId="164"/>
          <ac:spMkLst>
            <pc:docMk/>
            <pc:sldMk cId="3867236100" sldId="431"/>
            <ac:spMk id="11" creationId="{67E176A0-40C1-4EF6-8AF4-1B9A04F0442D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13" creationId="{0EF1A2FA-02C8-4875-AB9B-9465224F4A5D}"/>
          </ac:spMkLst>
        </pc:spChg>
        <pc:spChg chg="mod">
          <ac:chgData name="Mahapatra, Rupak K" userId="9b3c88d8-b68f-424a-8084-7f47c3e9353a" providerId="ADAL" clId="{72DED2BF-1EAD-4B9C-A926-9A2D41E5E57C}" dt="2020-11-15T16:37:31.132" v="570" actId="1076"/>
          <ac:spMkLst>
            <pc:docMk/>
            <pc:sldMk cId="3867236100" sldId="431"/>
            <ac:spMk id="16" creationId="{00000000-0000-0000-0000-000000000000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18" creationId="{229673D0-3CD5-4F98-A753-86ABDC25CAD0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19" creationId="{6F8C2E57-F42C-46AC-9B57-AFD5D82771B8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20" creationId="{222D4331-95C0-405E-903A-8AD5028FB748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21" creationId="{10297CAD-6A5A-4475-8151-5913D6A37210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22" creationId="{25B172E1-E831-4449-B606-AE6598F7529F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23" creationId="{EC4DE09A-0553-43E0-B4CB-03720B88639D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24" creationId="{0902B715-65C9-491B-84AD-0AFD764E3A80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25" creationId="{80154ED8-D7A5-4ABA-9705-8D588C9213D8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26" creationId="{B98F1DE6-BABD-4160-8A17-3A8C1F9B948D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27" creationId="{3BCA28B7-DE67-4082-B843-E2D7DBE3958A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28" creationId="{D3E80223-D59A-4818-A656-152C4CC6F2A4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29" creationId="{9DC77620-8FF0-4C08-9D84-479E73D85249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30" creationId="{90CE6D45-6B3E-4A18-96B0-87CFB7264BD8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31" creationId="{71717E63-36C6-45F4-8A8A-C3CA3D2E155A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32" creationId="{38ECADEE-6F09-434D-8ECC-101B8881399A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33" creationId="{4D3F1E29-7B06-4BEE-A120-2FA6D31E1721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34" creationId="{E61E044C-4F7A-42E4-A759-EB157D996191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35" creationId="{7B17095A-9821-48CC-8E45-2E845347DF48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36" creationId="{4CC78682-67E9-436D-9660-304AEF720BF1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37" creationId="{EE4E4040-7447-4BAF-ADC5-C38DE7E64E01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38" creationId="{60426634-0B1A-460E-A331-131432C5ABC7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39" creationId="{D3E7EBF4-100E-42DD-A9CB-579106D70886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40" creationId="{1A1053E4-A3A9-4879-8DCF-55B6A61EADC1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41" creationId="{38244AB1-E50C-4F48-B9FD-5E16AB551068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42" creationId="{D6B3A764-DC70-460E-8F1A-23D6027C1751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43" creationId="{C1CBF5DB-6FDB-4A11-84BA-6AC9CC8CA060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44" creationId="{F33E8EA5-2717-4376-B781-6ECA7A60FDA1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45" creationId="{9311C261-2874-46ED-AF54-2145E6CF647D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46" creationId="{4315B6B0-EFA2-4AB7-B5BA-526B2D1BAFD6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47" creationId="{AF5D366A-7ED1-4AC8-9212-821C14E6D02A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48" creationId="{79C0D229-B72E-4A7E-9F75-EDE3A7DFE2AA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52" creationId="{8F0C2E54-9DE2-41F3-99D9-3F886FDC0D0F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53" creationId="{F6158703-755B-4CD8-91D8-D2BDCC169AF8}"/>
          </ac:spMkLst>
        </pc:spChg>
        <pc:spChg chg="mod">
          <ac:chgData name="Mahapatra, Rupak K" userId="9b3c88d8-b68f-424a-8084-7f47c3e9353a" providerId="ADAL" clId="{72DED2BF-1EAD-4B9C-A926-9A2D41E5E57C}" dt="2020-11-15T16:34:44.928" v="508"/>
          <ac:spMkLst>
            <pc:docMk/>
            <pc:sldMk cId="3867236100" sldId="431"/>
            <ac:spMk id="54" creationId="{F2B9AD4F-EA66-49C8-9DEC-6024561C7B6E}"/>
          </ac:spMkLst>
        </pc:spChg>
        <pc:spChg chg="add mod">
          <ac:chgData name="Mahapatra, Rupak K" userId="9b3c88d8-b68f-424a-8084-7f47c3e9353a" providerId="ADAL" clId="{72DED2BF-1EAD-4B9C-A926-9A2D41E5E57C}" dt="2020-11-15T16:36:46.118" v="562" actId="207"/>
          <ac:spMkLst>
            <pc:docMk/>
            <pc:sldMk cId="3867236100" sldId="431"/>
            <ac:spMk id="57" creationId="{C9D35EAC-F5E8-4AB2-9A00-FD86477E010F}"/>
          </ac:spMkLst>
        </pc:spChg>
        <pc:spChg chg="add mod">
          <ac:chgData name="Mahapatra, Rupak K" userId="9b3c88d8-b68f-424a-8084-7f47c3e9353a" providerId="ADAL" clId="{72DED2BF-1EAD-4B9C-A926-9A2D41E5E57C}" dt="2020-11-15T19:00:02.679" v="1205" actId="1076"/>
          <ac:spMkLst>
            <pc:docMk/>
            <pc:sldMk cId="3867236100" sldId="431"/>
            <ac:spMk id="61" creationId="{9FF96391-89AB-43AC-BA85-BA554A75978D}"/>
          </ac:spMkLst>
        </pc:spChg>
        <pc:grpChg chg="add mod">
          <ac:chgData name="Mahapatra, Rupak K" userId="9b3c88d8-b68f-424a-8084-7f47c3e9353a" providerId="ADAL" clId="{72DED2BF-1EAD-4B9C-A926-9A2D41E5E57C}" dt="2020-11-16T15:15:42.067" v="4789" actId="164"/>
          <ac:grpSpMkLst>
            <pc:docMk/>
            <pc:sldMk cId="3867236100" sldId="431"/>
            <ac:grpSpMk id="3" creationId="{E8333A64-D28F-483D-B2C3-B3ECCF05F0FA}"/>
          </ac:grpSpMkLst>
        </pc:grpChg>
        <pc:grpChg chg="add mod">
          <ac:chgData name="Mahapatra, Rupak K" userId="9b3c88d8-b68f-424a-8084-7f47c3e9353a" providerId="ADAL" clId="{72DED2BF-1EAD-4B9C-A926-9A2D41E5E57C}" dt="2020-11-16T15:15:42.067" v="4789" actId="164"/>
          <ac:grpSpMkLst>
            <pc:docMk/>
            <pc:sldMk cId="3867236100" sldId="431"/>
            <ac:grpSpMk id="12" creationId="{1D3FB630-E0DD-4B72-9534-12848F64EBB2}"/>
          </ac:grpSpMkLst>
        </pc:grpChg>
        <pc:grpChg chg="mod">
          <ac:chgData name="Mahapatra, Rupak K" userId="9b3c88d8-b68f-424a-8084-7f47c3e9353a" providerId="ADAL" clId="{72DED2BF-1EAD-4B9C-A926-9A2D41E5E57C}" dt="2020-11-15T16:37:13.655" v="567" actId="1076"/>
          <ac:grpSpMkLst>
            <pc:docMk/>
            <pc:sldMk cId="3867236100" sldId="431"/>
            <ac:grpSpMk id="14" creationId="{00000000-0000-0000-0000-000000000000}"/>
          </ac:grpSpMkLst>
        </pc:grpChg>
        <pc:grpChg chg="add mod">
          <ac:chgData name="Mahapatra, Rupak K" userId="9b3c88d8-b68f-424a-8084-7f47c3e9353a" providerId="ADAL" clId="{72DED2BF-1EAD-4B9C-A926-9A2D41E5E57C}" dt="2020-11-16T15:16:43.356" v="4791" actId="164"/>
          <ac:grpSpMkLst>
            <pc:docMk/>
            <pc:sldMk cId="3867236100" sldId="431"/>
            <ac:grpSpMk id="55" creationId="{47279CB8-1B10-40B5-A28B-D6F4827D0393}"/>
          </ac:grpSpMkLst>
        </pc:grpChg>
        <pc:picChg chg="mod">
          <ac:chgData name="Mahapatra, Rupak K" userId="9b3c88d8-b68f-424a-8084-7f47c3e9353a" providerId="ADAL" clId="{72DED2BF-1EAD-4B9C-A926-9A2D41E5E57C}" dt="2020-11-15T16:39:18.520" v="616" actId="14100"/>
          <ac:picMkLst>
            <pc:docMk/>
            <pc:sldMk cId="3867236100" sldId="431"/>
            <ac:picMk id="5" creationId="{00000000-0000-0000-0000-000000000000}"/>
          </ac:picMkLst>
        </pc:picChg>
        <pc:picChg chg="add mod ord">
          <ac:chgData name="Mahapatra, Rupak K" userId="9b3c88d8-b68f-424a-8084-7f47c3e9353a" providerId="ADAL" clId="{72DED2BF-1EAD-4B9C-A926-9A2D41E5E57C}" dt="2020-11-16T15:15:42.067" v="4789" actId="164"/>
          <ac:picMkLst>
            <pc:docMk/>
            <pc:sldMk cId="3867236100" sldId="431"/>
            <ac:picMk id="7" creationId="{C2BF1C5A-3291-4651-B717-5290ED0C6C5E}"/>
          </ac:picMkLst>
        </pc:picChg>
        <pc:picChg chg="add mod modCrop">
          <ac:chgData name="Mahapatra, Rupak K" userId="9b3c88d8-b68f-424a-8084-7f47c3e9353a" providerId="ADAL" clId="{72DED2BF-1EAD-4B9C-A926-9A2D41E5E57C}" dt="2020-11-16T15:16:43.356" v="4791" actId="164"/>
          <ac:picMkLst>
            <pc:docMk/>
            <pc:sldMk cId="3867236100" sldId="431"/>
            <ac:picMk id="10" creationId="{B4896929-2CA8-4D7A-803D-2B73A21E2223}"/>
          </ac:picMkLst>
        </pc:picChg>
        <pc:picChg chg="mod">
          <ac:chgData name="Mahapatra, Rupak K" userId="9b3c88d8-b68f-424a-8084-7f47c3e9353a" providerId="ADAL" clId="{72DED2BF-1EAD-4B9C-A926-9A2D41E5E57C}" dt="2020-11-15T16:37:26.044" v="569" actId="1076"/>
          <ac:picMkLst>
            <pc:docMk/>
            <pc:sldMk cId="3867236100" sldId="431"/>
            <ac:picMk id="15" creationId="{00000000-0000-0000-0000-000000000000}"/>
          </ac:picMkLst>
        </pc:picChg>
        <pc:picChg chg="add del mod">
          <ac:chgData name="Mahapatra, Rupak K" userId="9b3c88d8-b68f-424a-8084-7f47c3e9353a" providerId="ADAL" clId="{72DED2BF-1EAD-4B9C-A926-9A2D41E5E57C}" dt="2020-11-15T16:35:20.579" v="514" actId="478"/>
          <ac:picMkLst>
            <pc:docMk/>
            <pc:sldMk cId="3867236100" sldId="431"/>
            <ac:picMk id="55" creationId="{91D83FD0-D512-4FBF-AA88-01AC8388288B}"/>
          </ac:picMkLst>
        </pc:picChg>
        <pc:picChg chg="add mod">
          <ac:chgData name="Mahapatra, Rupak K" userId="9b3c88d8-b68f-424a-8084-7f47c3e9353a" providerId="ADAL" clId="{72DED2BF-1EAD-4B9C-A926-9A2D41E5E57C}" dt="2020-11-15T16:35:45.218" v="531" actId="167"/>
          <ac:picMkLst>
            <pc:docMk/>
            <pc:sldMk cId="3867236100" sldId="431"/>
            <ac:picMk id="56" creationId="{9B6F33B9-B5E7-4E54-B644-1470946C30EC}"/>
          </ac:picMkLst>
        </pc:picChg>
        <pc:picChg chg="del">
          <ac:chgData name="Mahapatra, Rupak K" userId="9b3c88d8-b68f-424a-8084-7f47c3e9353a" providerId="ADAL" clId="{72DED2BF-1EAD-4B9C-A926-9A2D41E5E57C}" dt="2020-11-15T16:34:59.098" v="510" actId="478"/>
          <ac:picMkLst>
            <pc:docMk/>
            <pc:sldMk cId="3867236100" sldId="431"/>
            <ac:picMk id="1026" creationId="{00000000-0000-0000-0000-000000000000}"/>
          </ac:picMkLst>
        </pc:picChg>
        <pc:cxnChg chg="mod">
          <ac:chgData name="Mahapatra, Rupak K" userId="9b3c88d8-b68f-424a-8084-7f47c3e9353a" providerId="ADAL" clId="{72DED2BF-1EAD-4B9C-A926-9A2D41E5E57C}" dt="2020-11-15T18:58:36.205" v="1002" actId="1076"/>
          <ac:cxnSpMkLst>
            <pc:docMk/>
            <pc:sldMk cId="3867236100" sldId="431"/>
            <ac:cxnSpMk id="49" creationId="{528CD653-0DE3-488E-93DE-D665668E62BA}"/>
          </ac:cxnSpMkLst>
        </pc:cxnChg>
        <pc:cxnChg chg="mod">
          <ac:chgData name="Mahapatra, Rupak K" userId="9b3c88d8-b68f-424a-8084-7f47c3e9353a" providerId="ADAL" clId="{72DED2BF-1EAD-4B9C-A926-9A2D41E5E57C}" dt="2020-11-15T18:58:38.992" v="1004" actId="1076"/>
          <ac:cxnSpMkLst>
            <pc:docMk/>
            <pc:sldMk cId="3867236100" sldId="431"/>
            <ac:cxnSpMk id="50" creationId="{303DE3E2-4DC6-41A0-8338-AB3F8AD73560}"/>
          </ac:cxnSpMkLst>
        </pc:cxnChg>
        <pc:cxnChg chg="mod">
          <ac:chgData name="Mahapatra, Rupak K" userId="9b3c88d8-b68f-424a-8084-7f47c3e9353a" providerId="ADAL" clId="{72DED2BF-1EAD-4B9C-A926-9A2D41E5E57C}" dt="2020-11-15T16:34:44.928" v="508"/>
          <ac:cxnSpMkLst>
            <pc:docMk/>
            <pc:sldMk cId="3867236100" sldId="431"/>
            <ac:cxnSpMk id="51" creationId="{59F5E21F-E7C9-4F05-9BCD-6DB257B2A0D4}"/>
          </ac:cxnSpMkLst>
        </pc:cxnChg>
      </pc:sldChg>
      <pc:sldChg chg="modSp mod ord">
        <pc:chgData name="Mahapatra, Rupak K" userId="9b3c88d8-b68f-424a-8084-7f47c3e9353a" providerId="ADAL" clId="{72DED2BF-1EAD-4B9C-A926-9A2D41E5E57C}" dt="2020-11-16T15:57:24.111" v="5347" actId="255"/>
        <pc:sldMkLst>
          <pc:docMk/>
          <pc:sldMk cId="1095403506" sldId="432"/>
        </pc:sldMkLst>
        <pc:spChg chg="mod">
          <ac:chgData name="Mahapatra, Rupak K" userId="9b3c88d8-b68f-424a-8084-7f47c3e9353a" providerId="ADAL" clId="{72DED2BF-1EAD-4B9C-A926-9A2D41E5E57C}" dt="2020-11-16T15:57:24.111" v="5347" actId="255"/>
          <ac:spMkLst>
            <pc:docMk/>
            <pc:sldMk cId="1095403506" sldId="432"/>
            <ac:spMk id="13" creationId="{00000000-0000-0000-0000-000000000000}"/>
          </ac:spMkLst>
        </pc:spChg>
      </pc:sldChg>
      <pc:sldChg chg="ord">
        <pc:chgData name="Mahapatra, Rupak K" userId="9b3c88d8-b68f-424a-8084-7f47c3e9353a" providerId="ADAL" clId="{72DED2BF-1EAD-4B9C-A926-9A2D41E5E57C}" dt="2020-11-16T00:50:22.335" v="2021"/>
        <pc:sldMkLst>
          <pc:docMk/>
          <pc:sldMk cId="2452011578" sldId="433"/>
        </pc:sldMkLst>
      </pc:sldChg>
      <pc:sldChg chg="add del">
        <pc:chgData name="Mahapatra, Rupak K" userId="9b3c88d8-b68f-424a-8084-7f47c3e9353a" providerId="ADAL" clId="{72DED2BF-1EAD-4B9C-A926-9A2D41E5E57C}" dt="2020-11-16T16:53:58.574" v="5893"/>
        <pc:sldMkLst>
          <pc:docMk/>
          <pc:sldMk cId="1356229724" sldId="445"/>
        </pc:sldMkLst>
      </pc:sldChg>
      <pc:sldChg chg="modSp mod ord">
        <pc:chgData name="Mahapatra, Rupak K" userId="9b3c88d8-b68f-424a-8084-7f47c3e9353a" providerId="ADAL" clId="{72DED2BF-1EAD-4B9C-A926-9A2D41E5E57C}" dt="2020-11-16T16:24:24.649" v="5516" actId="20577"/>
        <pc:sldMkLst>
          <pc:docMk/>
          <pc:sldMk cId="1330681530" sldId="460"/>
        </pc:sldMkLst>
        <pc:spChg chg="mod">
          <ac:chgData name="Mahapatra, Rupak K" userId="9b3c88d8-b68f-424a-8084-7f47c3e9353a" providerId="ADAL" clId="{72DED2BF-1EAD-4B9C-A926-9A2D41E5E57C}" dt="2020-11-16T16:24:24.649" v="5516" actId="20577"/>
          <ac:spMkLst>
            <pc:docMk/>
            <pc:sldMk cId="1330681530" sldId="460"/>
            <ac:spMk id="4" creationId="{00000000-0000-0000-0000-000000000000}"/>
          </ac:spMkLst>
        </pc:spChg>
        <pc:spChg chg="mod">
          <ac:chgData name="Mahapatra, Rupak K" userId="9b3c88d8-b68f-424a-8084-7f47c3e9353a" providerId="ADAL" clId="{72DED2BF-1EAD-4B9C-A926-9A2D41E5E57C}" dt="2020-11-16T02:47:42.704" v="4257" actId="20577"/>
          <ac:spMkLst>
            <pc:docMk/>
            <pc:sldMk cId="1330681530" sldId="460"/>
            <ac:spMk id="6" creationId="{00000000-0000-0000-0000-000000000000}"/>
          </ac:spMkLst>
        </pc:spChg>
      </pc:sldChg>
      <pc:sldChg chg="modSp mod">
        <pc:chgData name="Mahapatra, Rupak K" userId="9b3c88d8-b68f-424a-8084-7f47c3e9353a" providerId="ADAL" clId="{72DED2BF-1EAD-4B9C-A926-9A2D41E5E57C}" dt="2020-11-16T16:23:15.775" v="5470" actId="20577"/>
        <pc:sldMkLst>
          <pc:docMk/>
          <pc:sldMk cId="88275483" sldId="466"/>
        </pc:sldMkLst>
        <pc:spChg chg="mod">
          <ac:chgData name="Mahapatra, Rupak K" userId="9b3c88d8-b68f-424a-8084-7f47c3e9353a" providerId="ADAL" clId="{72DED2BF-1EAD-4B9C-A926-9A2D41E5E57C}" dt="2020-11-16T16:23:15.775" v="5470" actId="20577"/>
          <ac:spMkLst>
            <pc:docMk/>
            <pc:sldMk cId="88275483" sldId="466"/>
            <ac:spMk id="11" creationId="{00000000-0000-0000-0000-000000000000}"/>
          </ac:spMkLst>
        </pc:spChg>
      </pc:sldChg>
      <pc:sldChg chg="del">
        <pc:chgData name="Mahapatra, Rupak K" userId="9b3c88d8-b68f-424a-8084-7f47c3e9353a" providerId="ADAL" clId="{72DED2BF-1EAD-4B9C-A926-9A2D41E5E57C}" dt="2020-11-16T16:24:33.840" v="5517" actId="47"/>
        <pc:sldMkLst>
          <pc:docMk/>
          <pc:sldMk cId="334546132" sldId="490"/>
        </pc:sldMkLst>
      </pc:sldChg>
      <pc:sldChg chg="ord">
        <pc:chgData name="Mahapatra, Rupak K" userId="9b3c88d8-b68f-424a-8084-7f47c3e9353a" providerId="ADAL" clId="{72DED2BF-1EAD-4B9C-A926-9A2D41E5E57C}" dt="2020-11-16T16:23:42.484" v="5472"/>
        <pc:sldMkLst>
          <pc:docMk/>
          <pc:sldMk cId="2752213664" sldId="496"/>
        </pc:sldMkLst>
      </pc:sldChg>
      <pc:sldChg chg="del">
        <pc:chgData name="Mahapatra, Rupak K" userId="9b3c88d8-b68f-424a-8084-7f47c3e9353a" providerId="ADAL" clId="{72DED2BF-1EAD-4B9C-A926-9A2D41E5E57C}" dt="2020-11-16T16:24:33.840" v="5517" actId="47"/>
        <pc:sldMkLst>
          <pc:docMk/>
          <pc:sldMk cId="3330457575" sldId="503"/>
        </pc:sldMkLst>
      </pc:sldChg>
      <pc:sldChg chg="addSp delSp modSp del mod ord">
        <pc:chgData name="Mahapatra, Rupak K" userId="9b3c88d8-b68f-424a-8084-7f47c3e9353a" providerId="ADAL" clId="{72DED2BF-1EAD-4B9C-A926-9A2D41E5E57C}" dt="2020-11-16T15:59:36.851" v="5350" actId="47"/>
        <pc:sldMkLst>
          <pc:docMk/>
          <pc:sldMk cId="2139322514" sldId="509"/>
        </pc:sldMkLst>
        <pc:picChg chg="add mod">
          <ac:chgData name="Mahapatra, Rupak K" userId="9b3c88d8-b68f-424a-8084-7f47c3e9353a" providerId="ADAL" clId="{72DED2BF-1EAD-4B9C-A926-9A2D41E5E57C}" dt="2020-11-16T01:14:15.897" v="3369" actId="1076"/>
          <ac:picMkLst>
            <pc:docMk/>
            <pc:sldMk cId="2139322514" sldId="509"/>
            <ac:picMk id="7" creationId="{52036CF2-AA70-4C12-BA0C-7E638C156225}"/>
          </ac:picMkLst>
        </pc:picChg>
        <pc:picChg chg="del">
          <ac:chgData name="Mahapatra, Rupak K" userId="9b3c88d8-b68f-424a-8084-7f47c3e9353a" providerId="ADAL" clId="{72DED2BF-1EAD-4B9C-A926-9A2D41E5E57C}" dt="2020-11-16T01:13:58.457" v="3364" actId="478"/>
          <ac:picMkLst>
            <pc:docMk/>
            <pc:sldMk cId="2139322514" sldId="509"/>
            <ac:picMk id="25" creationId="{00000000-0000-0000-0000-000000000000}"/>
          </ac:picMkLst>
        </pc:picChg>
      </pc:sldChg>
      <pc:sldChg chg="addSp delSp modSp del mod addAnim delAnim modAnim">
        <pc:chgData name="Mahapatra, Rupak K" userId="9b3c88d8-b68f-424a-8084-7f47c3e9353a" providerId="ADAL" clId="{72DED2BF-1EAD-4B9C-A926-9A2D41E5E57C}" dt="2020-11-15T16:44:22.888" v="728" actId="47"/>
        <pc:sldMkLst>
          <pc:docMk/>
          <pc:sldMk cId="1475635552" sldId="514"/>
        </pc:sldMkLst>
        <pc:spChg chg="mod">
          <ac:chgData name="Mahapatra, Rupak K" userId="9b3c88d8-b68f-424a-8084-7f47c3e9353a" providerId="ADAL" clId="{72DED2BF-1EAD-4B9C-A926-9A2D41E5E57C}" dt="2020-11-15T16:32:01.530" v="474" actId="20577"/>
          <ac:spMkLst>
            <pc:docMk/>
            <pc:sldMk cId="1475635552" sldId="514"/>
            <ac:spMk id="2" creationId="{00000000-0000-0000-0000-000000000000}"/>
          </ac:spMkLst>
        </pc:spChg>
        <pc:spChg chg="topLvl">
          <ac:chgData name="Mahapatra, Rupak K" userId="9b3c88d8-b68f-424a-8084-7f47c3e9353a" providerId="ADAL" clId="{72DED2BF-1EAD-4B9C-A926-9A2D41E5E57C}" dt="2020-11-15T16:22:35.609" v="168" actId="478"/>
          <ac:spMkLst>
            <pc:docMk/>
            <pc:sldMk cId="1475635552" sldId="514"/>
            <ac:spMk id="13" creationId="{00000000-0000-0000-0000-000000000000}"/>
          </ac:spMkLst>
        </pc:spChg>
        <pc:spChg chg="add mod">
          <ac:chgData name="Mahapatra, Rupak K" userId="9b3c88d8-b68f-424a-8084-7f47c3e9353a" providerId="ADAL" clId="{72DED2BF-1EAD-4B9C-A926-9A2D41E5E57C}" dt="2020-11-15T16:19:33.016" v="146" actId="164"/>
          <ac:spMkLst>
            <pc:docMk/>
            <pc:sldMk cId="1475635552" sldId="514"/>
            <ac:spMk id="22" creationId="{66004528-F632-455E-A61D-4171AF325606}"/>
          </ac:spMkLst>
        </pc:spChg>
        <pc:spChg chg="add mod">
          <ac:chgData name="Mahapatra, Rupak K" userId="9b3c88d8-b68f-424a-8084-7f47c3e9353a" providerId="ADAL" clId="{72DED2BF-1EAD-4B9C-A926-9A2D41E5E57C}" dt="2020-11-15T16:27:28.011" v="216" actId="1076"/>
          <ac:spMkLst>
            <pc:docMk/>
            <pc:sldMk cId="1475635552" sldId="514"/>
            <ac:spMk id="33" creationId="{0CAAB177-0456-4BFB-BA1A-2C8031C0D704}"/>
          </ac:spMkLst>
        </pc:spChg>
        <pc:spChg chg="add mod">
          <ac:chgData name="Mahapatra, Rupak K" userId="9b3c88d8-b68f-424a-8084-7f47c3e9353a" providerId="ADAL" clId="{72DED2BF-1EAD-4B9C-A926-9A2D41E5E57C}" dt="2020-11-15T16:28:50.320" v="228" actId="164"/>
          <ac:spMkLst>
            <pc:docMk/>
            <pc:sldMk cId="1475635552" sldId="514"/>
            <ac:spMk id="35" creationId="{6D12B6A6-DFA8-41BA-9D15-F480E54F6FB4}"/>
          </ac:spMkLst>
        </pc:spChg>
        <pc:spChg chg="add mod">
          <ac:chgData name="Mahapatra, Rupak K" userId="9b3c88d8-b68f-424a-8084-7f47c3e9353a" providerId="ADAL" clId="{72DED2BF-1EAD-4B9C-A926-9A2D41E5E57C}" dt="2020-11-15T16:28:50.320" v="228" actId="164"/>
          <ac:spMkLst>
            <pc:docMk/>
            <pc:sldMk cId="1475635552" sldId="514"/>
            <ac:spMk id="37" creationId="{10D5198A-1675-45D3-92D0-2E0CDA9E14D1}"/>
          </ac:spMkLst>
        </pc:spChg>
        <pc:spChg chg="add mod">
          <ac:chgData name="Mahapatra, Rupak K" userId="9b3c88d8-b68f-424a-8084-7f47c3e9353a" providerId="ADAL" clId="{72DED2BF-1EAD-4B9C-A926-9A2D41E5E57C}" dt="2020-11-15T16:31:33.015" v="452" actId="207"/>
          <ac:spMkLst>
            <pc:docMk/>
            <pc:sldMk cId="1475635552" sldId="514"/>
            <ac:spMk id="39" creationId="{5BCCBA2C-0C03-438C-806C-AF5648D65C4D}"/>
          </ac:spMkLst>
        </pc:spChg>
        <pc:grpChg chg="add del mod ord">
          <ac:chgData name="Mahapatra, Rupak K" userId="9b3c88d8-b68f-424a-8084-7f47c3e9353a" providerId="ADAL" clId="{72DED2BF-1EAD-4B9C-A926-9A2D41E5E57C}" dt="2020-11-15T16:23:34.486" v="184" actId="1076"/>
          <ac:grpSpMkLst>
            <pc:docMk/>
            <pc:sldMk cId="1475635552" sldId="514"/>
            <ac:grpSpMk id="5" creationId="{00000000-0000-0000-0000-000000000000}"/>
          </ac:grpSpMkLst>
        </pc:grpChg>
        <pc:grpChg chg="del mod ord">
          <ac:chgData name="Mahapatra, Rupak K" userId="9b3c88d8-b68f-424a-8084-7f47c3e9353a" providerId="ADAL" clId="{72DED2BF-1EAD-4B9C-A926-9A2D41E5E57C}" dt="2020-11-15T16:22:35.609" v="168" actId="478"/>
          <ac:grpSpMkLst>
            <pc:docMk/>
            <pc:sldMk cId="1475635552" sldId="514"/>
            <ac:grpSpMk id="14" creationId="{00000000-0000-0000-0000-000000000000}"/>
          </ac:grpSpMkLst>
        </pc:grpChg>
        <pc:grpChg chg="add mod">
          <ac:chgData name="Mahapatra, Rupak K" userId="9b3c88d8-b68f-424a-8084-7f47c3e9353a" providerId="ADAL" clId="{72DED2BF-1EAD-4B9C-A926-9A2D41E5E57C}" dt="2020-11-15T16:24:18.776" v="187" actId="14100"/>
          <ac:grpSpMkLst>
            <pc:docMk/>
            <pc:sldMk cId="1475635552" sldId="514"/>
            <ac:grpSpMk id="23" creationId="{F034FF73-60FC-4D71-ACB8-ACF13784BFD0}"/>
          </ac:grpSpMkLst>
        </pc:grpChg>
        <pc:grpChg chg="add mod">
          <ac:chgData name="Mahapatra, Rupak K" userId="9b3c88d8-b68f-424a-8084-7f47c3e9353a" providerId="ADAL" clId="{72DED2BF-1EAD-4B9C-A926-9A2D41E5E57C}" dt="2020-11-15T16:28:50.320" v="228" actId="164"/>
          <ac:grpSpMkLst>
            <pc:docMk/>
            <pc:sldMk cId="1475635552" sldId="514"/>
            <ac:grpSpMk id="38" creationId="{2D139894-5825-411F-AED0-96BB0A1DCDB8}"/>
          </ac:grpSpMkLst>
        </pc:grpChg>
        <pc:picChg chg="del mod">
          <ac:chgData name="Mahapatra, Rupak K" userId="9b3c88d8-b68f-424a-8084-7f47c3e9353a" providerId="ADAL" clId="{72DED2BF-1EAD-4B9C-A926-9A2D41E5E57C}" dt="2020-11-15T16:00:06.848" v="7" actId="478"/>
          <ac:picMkLst>
            <pc:docMk/>
            <pc:sldMk cId="1475635552" sldId="514"/>
            <ac:picMk id="6" creationId="{00000000-0000-0000-0000-000000000000}"/>
          </ac:picMkLst>
        </pc:picChg>
        <pc:picChg chg="add mod ord">
          <ac:chgData name="Mahapatra, Rupak K" userId="9b3c88d8-b68f-424a-8084-7f47c3e9353a" providerId="ADAL" clId="{72DED2BF-1EAD-4B9C-A926-9A2D41E5E57C}" dt="2020-11-15T16:24:27.395" v="190" actId="14100"/>
          <ac:picMkLst>
            <pc:docMk/>
            <pc:sldMk cId="1475635552" sldId="514"/>
            <ac:picMk id="7" creationId="{01363287-C765-4243-92EE-DF577050DC50}"/>
          </ac:picMkLst>
        </pc:picChg>
        <pc:picChg chg="add del mod modCrop">
          <ac:chgData name="Mahapatra, Rupak K" userId="9b3c88d8-b68f-424a-8084-7f47c3e9353a" providerId="ADAL" clId="{72DED2BF-1EAD-4B9C-A926-9A2D41E5E57C}" dt="2020-11-15T16:00:26.310" v="11" actId="22"/>
          <ac:picMkLst>
            <pc:docMk/>
            <pc:sldMk cId="1475635552" sldId="514"/>
            <ac:picMk id="8" creationId="{5C55544A-5AD5-4AD9-9647-1D71DD8D2A09}"/>
          </ac:picMkLst>
        </pc:picChg>
        <pc:picChg chg="add del mod modCrop">
          <ac:chgData name="Mahapatra, Rupak K" userId="9b3c88d8-b68f-424a-8084-7f47c3e9353a" providerId="ADAL" clId="{72DED2BF-1EAD-4B9C-A926-9A2D41E5E57C}" dt="2020-11-15T16:01:06.771" v="21" actId="22"/>
          <ac:picMkLst>
            <pc:docMk/>
            <pc:sldMk cId="1475635552" sldId="514"/>
            <ac:picMk id="9" creationId="{96670581-1443-4328-9309-64B20A013951}"/>
          </ac:picMkLst>
        </pc:picChg>
        <pc:picChg chg="del mod topLvl modCrop">
          <ac:chgData name="Mahapatra, Rupak K" userId="9b3c88d8-b68f-424a-8084-7f47c3e9353a" providerId="ADAL" clId="{72DED2BF-1EAD-4B9C-A926-9A2D41E5E57C}" dt="2020-11-15T16:22:35.609" v="168" actId="478"/>
          <ac:picMkLst>
            <pc:docMk/>
            <pc:sldMk cId="1475635552" sldId="514"/>
            <ac:picMk id="11" creationId="{00000000-0000-0000-0000-000000000000}"/>
          </ac:picMkLst>
        </pc:picChg>
        <pc:picChg chg="add mod ord">
          <ac:chgData name="Mahapatra, Rupak K" userId="9b3c88d8-b68f-424a-8084-7f47c3e9353a" providerId="ADAL" clId="{72DED2BF-1EAD-4B9C-A926-9A2D41E5E57C}" dt="2020-11-15T16:19:48.895" v="149" actId="1076"/>
          <ac:picMkLst>
            <pc:docMk/>
            <pc:sldMk cId="1475635552" sldId="514"/>
            <ac:picMk id="19" creationId="{C9770D65-B8FD-4454-AC0B-F9473CE67A4E}"/>
          </ac:picMkLst>
        </pc:picChg>
        <pc:picChg chg="add mod">
          <ac:chgData name="Mahapatra, Rupak K" userId="9b3c88d8-b68f-424a-8084-7f47c3e9353a" providerId="ADAL" clId="{72DED2BF-1EAD-4B9C-A926-9A2D41E5E57C}" dt="2020-11-15T16:19:33.016" v="146" actId="164"/>
          <ac:picMkLst>
            <pc:docMk/>
            <pc:sldMk cId="1475635552" sldId="514"/>
            <ac:picMk id="21" creationId="{DD05E3CC-F71D-4D32-9CF2-F1F180FFBDE4}"/>
          </ac:picMkLst>
        </pc:picChg>
        <pc:picChg chg="add mod">
          <ac:chgData name="Mahapatra, Rupak K" userId="9b3c88d8-b68f-424a-8084-7f47c3e9353a" providerId="ADAL" clId="{72DED2BF-1EAD-4B9C-A926-9A2D41E5E57C}" dt="2020-11-15T16:23:42.914" v="185" actId="1076"/>
          <ac:picMkLst>
            <pc:docMk/>
            <pc:sldMk cId="1475635552" sldId="514"/>
            <ac:picMk id="25" creationId="{DEBF685D-67B9-4C21-8B86-86924583FBE7}"/>
          </ac:picMkLst>
        </pc:picChg>
        <pc:picChg chg="add mod">
          <ac:chgData name="Mahapatra, Rupak K" userId="9b3c88d8-b68f-424a-8084-7f47c3e9353a" providerId="ADAL" clId="{72DED2BF-1EAD-4B9C-A926-9A2D41E5E57C}" dt="2020-11-15T16:25:45.799" v="204" actId="1076"/>
          <ac:picMkLst>
            <pc:docMk/>
            <pc:sldMk cId="1475635552" sldId="514"/>
            <ac:picMk id="27" creationId="{5EE14770-F2DA-49D5-A34E-574163EF753A}"/>
          </ac:picMkLst>
        </pc:picChg>
        <pc:picChg chg="add del mod">
          <ac:chgData name="Mahapatra, Rupak K" userId="9b3c88d8-b68f-424a-8084-7f47c3e9353a" providerId="ADAL" clId="{72DED2BF-1EAD-4B9C-A926-9A2D41E5E57C}" dt="2020-11-15T16:25:26.469" v="198" actId="478"/>
          <ac:picMkLst>
            <pc:docMk/>
            <pc:sldMk cId="1475635552" sldId="514"/>
            <ac:picMk id="29" creationId="{999864B4-EF56-42AE-BF36-14D4EE191D2B}"/>
          </ac:picMkLst>
        </pc:picChg>
        <pc:picChg chg="add mod">
          <ac:chgData name="Mahapatra, Rupak K" userId="9b3c88d8-b68f-424a-8084-7f47c3e9353a" providerId="ADAL" clId="{72DED2BF-1EAD-4B9C-A926-9A2D41E5E57C}" dt="2020-11-15T16:25:37.518" v="203" actId="167"/>
          <ac:picMkLst>
            <pc:docMk/>
            <pc:sldMk cId="1475635552" sldId="514"/>
            <ac:picMk id="31" creationId="{64F181E9-107E-4D8E-88A3-DC3CCFC53C7D}"/>
          </ac:picMkLst>
        </pc:picChg>
        <pc:cxnChg chg="del">
          <ac:chgData name="Mahapatra, Rupak K" userId="9b3c88d8-b68f-424a-8084-7f47c3e9353a" providerId="ADAL" clId="{72DED2BF-1EAD-4B9C-A926-9A2D41E5E57C}" dt="2020-11-15T16:20:17.679" v="152" actId="478"/>
          <ac:cxnSpMkLst>
            <pc:docMk/>
            <pc:sldMk cId="1475635552" sldId="514"/>
            <ac:cxnSpMk id="15" creationId="{00000000-0000-0000-0000-000000000000}"/>
          </ac:cxnSpMkLst>
        </pc:cxnChg>
      </pc:sldChg>
      <pc:sldChg chg="ord">
        <pc:chgData name="Mahapatra, Rupak K" userId="9b3c88d8-b68f-424a-8084-7f47c3e9353a" providerId="ADAL" clId="{72DED2BF-1EAD-4B9C-A926-9A2D41E5E57C}" dt="2020-11-16T00:51:46.241" v="2103"/>
        <pc:sldMkLst>
          <pc:docMk/>
          <pc:sldMk cId="4073833285" sldId="515"/>
        </pc:sldMkLst>
      </pc:sldChg>
      <pc:sldChg chg="addSp delSp modSp mod delAnim modAnim">
        <pc:chgData name="Mahapatra, Rupak K" userId="9b3c88d8-b68f-424a-8084-7f47c3e9353a" providerId="ADAL" clId="{72DED2BF-1EAD-4B9C-A926-9A2D41E5E57C}" dt="2020-11-16T17:02:45.263" v="5900" actId="207"/>
        <pc:sldMkLst>
          <pc:docMk/>
          <pc:sldMk cId="3933514438" sldId="516"/>
        </pc:sldMkLst>
        <pc:spChg chg="mod">
          <ac:chgData name="Mahapatra, Rupak K" userId="9b3c88d8-b68f-424a-8084-7f47c3e9353a" providerId="ADAL" clId="{72DED2BF-1EAD-4B9C-A926-9A2D41E5E57C}" dt="2020-11-16T15:19:24.970" v="4813" actId="14100"/>
          <ac:spMkLst>
            <pc:docMk/>
            <pc:sldMk cId="3933514438" sldId="516"/>
            <ac:spMk id="2" creationId="{00000000-0000-0000-0000-000000000000}"/>
          </ac:spMkLst>
        </pc:spChg>
        <pc:spChg chg="del">
          <ac:chgData name="Mahapatra, Rupak K" userId="9b3c88d8-b68f-424a-8084-7f47c3e9353a" providerId="ADAL" clId="{72DED2BF-1EAD-4B9C-A926-9A2D41E5E57C}" dt="2020-11-15T19:00:19.678" v="1210" actId="478"/>
          <ac:spMkLst>
            <pc:docMk/>
            <pc:sldMk cId="3933514438" sldId="516"/>
            <ac:spMk id="4" creationId="{00000000-0000-0000-0000-000000000000}"/>
          </ac:spMkLst>
        </pc:spChg>
        <pc:spChg chg="mod">
          <ac:chgData name="Mahapatra, Rupak K" userId="9b3c88d8-b68f-424a-8084-7f47c3e9353a" providerId="ADAL" clId="{72DED2BF-1EAD-4B9C-A926-9A2D41E5E57C}" dt="2020-11-15T22:13:21.774" v="1350" actId="1076"/>
          <ac:spMkLst>
            <pc:docMk/>
            <pc:sldMk cId="3933514438" sldId="516"/>
            <ac:spMk id="5" creationId="{00000000-0000-0000-0000-000000000000}"/>
          </ac:spMkLst>
        </pc:spChg>
        <pc:spChg chg="add mod">
          <ac:chgData name="Mahapatra, Rupak K" userId="9b3c88d8-b68f-424a-8084-7f47c3e9353a" providerId="ADAL" clId="{72DED2BF-1EAD-4B9C-A926-9A2D41E5E57C}" dt="2020-11-16T17:02:45.263" v="5900" actId="207"/>
          <ac:spMkLst>
            <pc:docMk/>
            <pc:sldMk cId="3933514438" sldId="516"/>
            <ac:spMk id="6" creationId="{27FAE454-C88B-444D-A31B-A5B0A7CDA8C9}"/>
          </ac:spMkLst>
        </pc:spChg>
        <pc:spChg chg="add del mod">
          <ac:chgData name="Mahapatra, Rupak K" userId="9b3c88d8-b68f-424a-8084-7f47c3e9353a" providerId="ADAL" clId="{72DED2BF-1EAD-4B9C-A926-9A2D41E5E57C}" dt="2020-11-16T15:46:54.438" v="5104" actId="11529"/>
          <ac:spMkLst>
            <pc:docMk/>
            <pc:sldMk cId="3933514438" sldId="516"/>
            <ac:spMk id="6" creationId="{4D798965-8FD1-44D7-B27A-AF6315D08D6A}"/>
          </ac:spMkLst>
        </pc:spChg>
        <pc:spChg chg="add del mod">
          <ac:chgData name="Mahapatra, Rupak K" userId="9b3c88d8-b68f-424a-8084-7f47c3e9353a" providerId="ADAL" clId="{72DED2BF-1EAD-4B9C-A926-9A2D41E5E57C}" dt="2020-11-16T15:50:17.774" v="5186" actId="478"/>
          <ac:spMkLst>
            <pc:docMk/>
            <pc:sldMk cId="3933514438" sldId="516"/>
            <ac:spMk id="7" creationId="{92393DD4-4DB7-45CB-9460-BD89F67BD679}"/>
          </ac:spMkLst>
        </pc:spChg>
        <pc:spChg chg="add mod">
          <ac:chgData name="Mahapatra, Rupak K" userId="9b3c88d8-b68f-424a-8084-7f47c3e9353a" providerId="ADAL" clId="{72DED2BF-1EAD-4B9C-A926-9A2D41E5E57C}" dt="2020-11-16T16:58:29.457" v="5895" actId="207"/>
          <ac:spMkLst>
            <pc:docMk/>
            <pc:sldMk cId="3933514438" sldId="516"/>
            <ac:spMk id="8" creationId="{A3AF566C-9AF9-4A9D-BCB7-671BD11E511F}"/>
          </ac:spMkLst>
        </pc:spChg>
        <pc:spChg chg="mod">
          <ac:chgData name="Mahapatra, Rupak K" userId="9b3c88d8-b68f-424a-8084-7f47c3e9353a" providerId="ADAL" clId="{72DED2BF-1EAD-4B9C-A926-9A2D41E5E57C}" dt="2020-11-15T19:01:42.313" v="1220" actId="20577"/>
          <ac:spMkLst>
            <pc:docMk/>
            <pc:sldMk cId="3933514438" sldId="516"/>
            <ac:spMk id="39" creationId="{00000000-0000-0000-0000-000000000000}"/>
          </ac:spMkLst>
        </pc:spChg>
        <pc:spChg chg="add mod">
          <ac:chgData name="Mahapatra, Rupak K" userId="9b3c88d8-b68f-424a-8084-7f47c3e9353a" providerId="ADAL" clId="{72DED2BF-1EAD-4B9C-A926-9A2D41E5E57C}" dt="2020-11-16T16:41:22.691" v="5547" actId="20577"/>
          <ac:spMkLst>
            <pc:docMk/>
            <pc:sldMk cId="3933514438" sldId="516"/>
            <ac:spMk id="49" creationId="{10187C73-9710-4246-BE8D-14D7E4D52167}"/>
          </ac:spMkLst>
        </pc:spChg>
        <pc:spChg chg="add mod">
          <ac:chgData name="Mahapatra, Rupak K" userId="9b3c88d8-b68f-424a-8084-7f47c3e9353a" providerId="ADAL" clId="{72DED2BF-1EAD-4B9C-A926-9A2D41E5E57C}" dt="2020-11-16T15:19:49.605" v="4814" actId="164"/>
          <ac:spMkLst>
            <pc:docMk/>
            <pc:sldMk cId="3933514438" sldId="516"/>
            <ac:spMk id="50" creationId="{26D80E19-220E-4FE5-BD7E-5BD6E0BD99FB}"/>
          </ac:spMkLst>
        </pc:spChg>
        <pc:spChg chg="add mod">
          <ac:chgData name="Mahapatra, Rupak K" userId="9b3c88d8-b68f-424a-8084-7f47c3e9353a" providerId="ADAL" clId="{72DED2BF-1EAD-4B9C-A926-9A2D41E5E57C}" dt="2020-11-16T15:19:54.106" v="4815" actId="164"/>
          <ac:spMkLst>
            <pc:docMk/>
            <pc:sldMk cId="3933514438" sldId="516"/>
            <ac:spMk id="52" creationId="{800D3E22-3065-4618-A263-3B33C07296C0}"/>
          </ac:spMkLst>
        </pc:spChg>
        <pc:grpChg chg="add mod">
          <ac:chgData name="Mahapatra, Rupak K" userId="9b3c88d8-b68f-424a-8084-7f47c3e9353a" providerId="ADAL" clId="{72DED2BF-1EAD-4B9C-A926-9A2D41E5E57C}" dt="2020-11-16T15:19:49.605" v="4814" actId="164"/>
          <ac:grpSpMkLst>
            <pc:docMk/>
            <pc:sldMk cId="3933514438" sldId="516"/>
            <ac:grpSpMk id="3" creationId="{900CB1CB-F66D-4EBA-BD17-A12616BB83E9}"/>
          </ac:grpSpMkLst>
        </pc:grpChg>
        <pc:grpChg chg="add mod">
          <ac:chgData name="Mahapatra, Rupak K" userId="9b3c88d8-b68f-424a-8084-7f47c3e9353a" providerId="ADAL" clId="{72DED2BF-1EAD-4B9C-A926-9A2D41E5E57C}" dt="2020-11-16T15:19:54.106" v="4815" actId="164"/>
          <ac:grpSpMkLst>
            <pc:docMk/>
            <pc:sldMk cId="3933514438" sldId="516"/>
            <ac:grpSpMk id="4" creationId="{995C4885-228D-462D-B2A7-36BCD476ED01}"/>
          </ac:grpSpMkLst>
        </pc:grpChg>
        <pc:grpChg chg="del">
          <ac:chgData name="Mahapatra, Rupak K" userId="9b3c88d8-b68f-424a-8084-7f47c3e9353a" providerId="ADAL" clId="{72DED2BF-1EAD-4B9C-A926-9A2D41E5E57C}" dt="2020-11-15T19:00:16.229" v="1209" actId="478"/>
          <ac:grpSpMkLst>
            <pc:docMk/>
            <pc:sldMk cId="3933514438" sldId="516"/>
            <ac:grpSpMk id="10" creationId="{00000000-0000-0000-0000-000000000000}"/>
          </ac:grpSpMkLst>
        </pc:grpChg>
        <pc:grpChg chg="del">
          <ac:chgData name="Mahapatra, Rupak K" userId="9b3c88d8-b68f-424a-8084-7f47c3e9353a" providerId="ADAL" clId="{72DED2BF-1EAD-4B9C-A926-9A2D41E5E57C}" dt="2020-11-15T19:00:14.068" v="1208" actId="478"/>
          <ac:grpSpMkLst>
            <pc:docMk/>
            <pc:sldMk cId="3933514438" sldId="516"/>
            <ac:grpSpMk id="13" creationId="{00000000-0000-0000-0000-000000000000}"/>
          </ac:grpSpMkLst>
        </pc:grpChg>
        <pc:grpChg chg="del">
          <ac:chgData name="Mahapatra, Rupak K" userId="9b3c88d8-b68f-424a-8084-7f47c3e9353a" providerId="ADAL" clId="{72DED2BF-1EAD-4B9C-A926-9A2D41E5E57C}" dt="2020-11-15T19:00:09.492" v="1206" actId="478"/>
          <ac:grpSpMkLst>
            <pc:docMk/>
            <pc:sldMk cId="3933514438" sldId="516"/>
            <ac:grpSpMk id="15" creationId="{00000000-0000-0000-0000-000000000000}"/>
          </ac:grpSpMkLst>
        </pc:grpChg>
        <pc:grpChg chg="del">
          <ac:chgData name="Mahapatra, Rupak K" userId="9b3c88d8-b68f-424a-8084-7f47c3e9353a" providerId="ADAL" clId="{72DED2BF-1EAD-4B9C-A926-9A2D41E5E57C}" dt="2020-11-15T19:02:26.040" v="1221" actId="478"/>
          <ac:grpSpMkLst>
            <pc:docMk/>
            <pc:sldMk cId="3933514438" sldId="516"/>
            <ac:grpSpMk id="16" creationId="{00000000-0000-0000-0000-000000000000}"/>
          </ac:grpSpMkLst>
        </pc:grpChg>
        <pc:grpChg chg="del">
          <ac:chgData name="Mahapatra, Rupak K" userId="9b3c88d8-b68f-424a-8084-7f47c3e9353a" providerId="ADAL" clId="{72DED2BF-1EAD-4B9C-A926-9A2D41E5E57C}" dt="2020-11-15T19:02:30.976" v="1222" actId="478"/>
          <ac:grpSpMkLst>
            <pc:docMk/>
            <pc:sldMk cId="3933514438" sldId="516"/>
            <ac:grpSpMk id="33" creationId="{00000000-0000-0000-0000-000000000000}"/>
          </ac:grpSpMkLst>
        </pc:grpChg>
        <pc:picChg chg="del">
          <ac:chgData name="Mahapatra, Rupak K" userId="9b3c88d8-b68f-424a-8084-7f47c3e9353a" providerId="ADAL" clId="{72DED2BF-1EAD-4B9C-A926-9A2D41E5E57C}" dt="2020-11-15T19:00:11.994" v="1207" actId="478"/>
          <ac:picMkLst>
            <pc:docMk/>
            <pc:sldMk cId="3933514438" sldId="516"/>
            <ac:picMk id="14" creationId="{00000000-0000-0000-0000-000000000000}"/>
          </ac:picMkLst>
        </pc:picChg>
        <pc:picChg chg="add mod">
          <ac:chgData name="Mahapatra, Rupak K" userId="9b3c88d8-b68f-424a-8084-7f47c3e9353a" providerId="ADAL" clId="{72DED2BF-1EAD-4B9C-A926-9A2D41E5E57C}" dt="2020-11-15T19:03:38.409" v="1320" actId="1076"/>
          <ac:picMkLst>
            <pc:docMk/>
            <pc:sldMk cId="3933514438" sldId="516"/>
            <ac:picMk id="18" creationId="{6E42376B-D2C4-4D62-B193-36C2C49EDA8A}"/>
          </ac:picMkLst>
        </pc:picChg>
        <pc:picChg chg="add mod">
          <ac:chgData name="Mahapatra, Rupak K" userId="9b3c88d8-b68f-424a-8084-7f47c3e9353a" providerId="ADAL" clId="{72DED2BF-1EAD-4B9C-A926-9A2D41E5E57C}" dt="2020-11-16T15:48:51.954" v="5165" actId="1076"/>
          <ac:picMkLst>
            <pc:docMk/>
            <pc:sldMk cId="3933514438" sldId="516"/>
            <ac:picMk id="20" creationId="{9F9CA2A2-D515-4A6E-B24E-F19E238BE77B}"/>
          </ac:picMkLst>
        </pc:picChg>
        <pc:picChg chg="add del mod">
          <ac:chgData name="Mahapatra, Rupak K" userId="9b3c88d8-b68f-424a-8084-7f47c3e9353a" providerId="ADAL" clId="{72DED2BF-1EAD-4B9C-A926-9A2D41E5E57C}" dt="2020-11-15T22:09:23.891" v="1332" actId="478"/>
          <ac:picMkLst>
            <pc:docMk/>
            <pc:sldMk cId="3933514438" sldId="516"/>
            <ac:picMk id="22" creationId="{1233633A-D1F1-4D02-A477-D309FD5DDE80}"/>
          </ac:picMkLst>
        </pc:picChg>
        <pc:picChg chg="add mod">
          <ac:chgData name="Mahapatra, Rupak K" userId="9b3c88d8-b68f-424a-8084-7f47c3e9353a" providerId="ADAL" clId="{72DED2BF-1EAD-4B9C-A926-9A2D41E5E57C}" dt="2020-11-16T15:19:54.106" v="4815" actId="164"/>
          <ac:picMkLst>
            <pc:docMk/>
            <pc:sldMk cId="3933514438" sldId="516"/>
            <ac:picMk id="24" creationId="{A95ACCA6-F85F-49E1-9ED5-B1C5EB536C37}"/>
          </ac:picMkLst>
        </pc:picChg>
        <pc:picChg chg="add mod">
          <ac:chgData name="Mahapatra, Rupak K" userId="9b3c88d8-b68f-424a-8084-7f47c3e9353a" providerId="ADAL" clId="{72DED2BF-1EAD-4B9C-A926-9A2D41E5E57C}" dt="2020-11-16T15:19:49.605" v="4814" actId="164"/>
          <ac:picMkLst>
            <pc:docMk/>
            <pc:sldMk cId="3933514438" sldId="516"/>
            <ac:picMk id="28" creationId="{CD5CC2EF-EEC2-4B20-8116-8FC53CF7E70A}"/>
          </ac:picMkLst>
        </pc:picChg>
        <pc:picChg chg="add mod">
          <ac:chgData name="Mahapatra, Rupak K" userId="9b3c88d8-b68f-424a-8084-7f47c3e9353a" providerId="ADAL" clId="{72DED2BF-1EAD-4B9C-A926-9A2D41E5E57C}" dt="2020-11-15T22:13:25.340" v="1351" actId="1076"/>
          <ac:picMkLst>
            <pc:docMk/>
            <pc:sldMk cId="3933514438" sldId="516"/>
            <ac:picMk id="32" creationId="{03CA9F59-8BA0-4F5B-A66F-C974805BC4BF}"/>
          </ac:picMkLst>
        </pc:picChg>
      </pc:sldChg>
      <pc:sldChg chg="modSp del mod">
        <pc:chgData name="Mahapatra, Rupak K" userId="9b3c88d8-b68f-424a-8084-7f47c3e9353a" providerId="ADAL" clId="{72DED2BF-1EAD-4B9C-A926-9A2D41E5E57C}" dt="2020-11-16T00:51:36.917" v="2101" actId="47"/>
        <pc:sldMkLst>
          <pc:docMk/>
          <pc:sldMk cId="1205622351" sldId="518"/>
        </pc:sldMkLst>
        <pc:spChg chg="mod">
          <ac:chgData name="Mahapatra, Rupak K" userId="9b3c88d8-b68f-424a-8084-7f47c3e9353a" providerId="ADAL" clId="{72DED2BF-1EAD-4B9C-A926-9A2D41E5E57C}" dt="2020-11-16T00:48:19.274" v="2008" actId="20577"/>
          <ac:spMkLst>
            <pc:docMk/>
            <pc:sldMk cId="1205622351" sldId="518"/>
            <ac:spMk id="2" creationId="{00000000-0000-0000-0000-000000000000}"/>
          </ac:spMkLst>
        </pc:spChg>
        <pc:spChg chg="mod">
          <ac:chgData name="Mahapatra, Rupak K" userId="9b3c88d8-b68f-424a-8084-7f47c3e9353a" providerId="ADAL" clId="{72DED2BF-1EAD-4B9C-A926-9A2D41E5E57C}" dt="2020-11-16T00:48:22.799" v="2010" actId="20577"/>
          <ac:spMkLst>
            <pc:docMk/>
            <pc:sldMk cId="1205622351" sldId="518"/>
            <ac:spMk id="9" creationId="{00000000-0000-0000-0000-000000000000}"/>
          </ac:spMkLst>
        </pc:spChg>
      </pc:sldChg>
      <pc:sldChg chg="del">
        <pc:chgData name="Mahapatra, Rupak K" userId="9b3c88d8-b68f-424a-8084-7f47c3e9353a" providerId="ADAL" clId="{72DED2BF-1EAD-4B9C-A926-9A2D41E5E57C}" dt="2020-11-16T00:53:54.691" v="2117" actId="47"/>
        <pc:sldMkLst>
          <pc:docMk/>
          <pc:sldMk cId="2227589743" sldId="519"/>
        </pc:sldMkLst>
      </pc:sldChg>
      <pc:sldChg chg="del">
        <pc:chgData name="Mahapatra, Rupak K" userId="9b3c88d8-b68f-424a-8084-7f47c3e9353a" providerId="ADAL" clId="{72DED2BF-1EAD-4B9C-A926-9A2D41E5E57C}" dt="2020-11-16T00:55:42.695" v="2120" actId="47"/>
        <pc:sldMkLst>
          <pc:docMk/>
          <pc:sldMk cId="570897857" sldId="520"/>
        </pc:sldMkLst>
      </pc:sldChg>
      <pc:sldChg chg="del">
        <pc:chgData name="Mahapatra, Rupak K" userId="9b3c88d8-b68f-424a-8084-7f47c3e9353a" providerId="ADAL" clId="{72DED2BF-1EAD-4B9C-A926-9A2D41E5E57C}" dt="2020-11-16T00:48:37.834" v="2011" actId="47"/>
        <pc:sldMkLst>
          <pc:docMk/>
          <pc:sldMk cId="3632165604" sldId="521"/>
        </pc:sldMkLst>
      </pc:sldChg>
      <pc:sldChg chg="del">
        <pc:chgData name="Mahapatra, Rupak K" userId="9b3c88d8-b68f-424a-8084-7f47c3e9353a" providerId="ADAL" clId="{72DED2BF-1EAD-4B9C-A926-9A2D41E5E57C}" dt="2020-11-16T16:24:33.840" v="5517" actId="47"/>
        <pc:sldMkLst>
          <pc:docMk/>
          <pc:sldMk cId="3597098398" sldId="522"/>
        </pc:sldMkLst>
      </pc:sldChg>
      <pc:sldChg chg="del">
        <pc:chgData name="Mahapatra, Rupak K" userId="9b3c88d8-b68f-424a-8084-7f47c3e9353a" providerId="ADAL" clId="{72DED2BF-1EAD-4B9C-A926-9A2D41E5E57C}" dt="2020-11-16T00:56:14.146" v="2122" actId="47"/>
        <pc:sldMkLst>
          <pc:docMk/>
          <pc:sldMk cId="3873082287" sldId="523"/>
        </pc:sldMkLst>
      </pc:sldChg>
      <pc:sldChg chg="del">
        <pc:chgData name="Mahapatra, Rupak K" userId="9b3c88d8-b68f-424a-8084-7f47c3e9353a" providerId="ADAL" clId="{72DED2BF-1EAD-4B9C-A926-9A2D41E5E57C}" dt="2020-11-16T00:55:12.502" v="2118" actId="47"/>
        <pc:sldMkLst>
          <pc:docMk/>
          <pc:sldMk cId="973795369" sldId="524"/>
        </pc:sldMkLst>
      </pc:sldChg>
      <pc:sldChg chg="del">
        <pc:chgData name="Mahapatra, Rupak K" userId="9b3c88d8-b68f-424a-8084-7f47c3e9353a" providerId="ADAL" clId="{72DED2BF-1EAD-4B9C-A926-9A2D41E5E57C}" dt="2020-11-16T00:55:14.515" v="2119" actId="47"/>
        <pc:sldMkLst>
          <pc:docMk/>
          <pc:sldMk cId="1864569844" sldId="525"/>
        </pc:sldMkLst>
      </pc:sldChg>
      <pc:sldChg chg="del">
        <pc:chgData name="Mahapatra, Rupak K" userId="9b3c88d8-b68f-424a-8084-7f47c3e9353a" providerId="ADAL" clId="{72DED2BF-1EAD-4B9C-A926-9A2D41E5E57C}" dt="2020-11-16T16:24:33.840" v="5517" actId="47"/>
        <pc:sldMkLst>
          <pc:docMk/>
          <pc:sldMk cId="2525225660" sldId="526"/>
        </pc:sldMkLst>
      </pc:sldChg>
      <pc:sldChg chg="new del">
        <pc:chgData name="Mahapatra, Rupak K" userId="9b3c88d8-b68f-424a-8084-7f47c3e9353a" providerId="ADAL" clId="{72DED2BF-1EAD-4B9C-A926-9A2D41E5E57C}" dt="2020-11-15T16:44:47.340" v="768" actId="47"/>
        <pc:sldMkLst>
          <pc:docMk/>
          <pc:sldMk cId="4199628884" sldId="527"/>
        </pc:sldMkLst>
      </pc:sldChg>
      <pc:sldChg chg="delSp modSp add mod ord delAnim">
        <pc:chgData name="Mahapatra, Rupak K" userId="9b3c88d8-b68f-424a-8084-7f47c3e9353a" providerId="ADAL" clId="{72DED2BF-1EAD-4B9C-A926-9A2D41E5E57C}" dt="2020-11-16T16:19:53.564" v="5466"/>
        <pc:sldMkLst>
          <pc:docMk/>
          <pc:sldMk cId="1374318711" sldId="542"/>
        </pc:sldMkLst>
        <pc:spChg chg="mod">
          <ac:chgData name="Mahapatra, Rupak K" userId="9b3c88d8-b68f-424a-8084-7f47c3e9353a" providerId="ADAL" clId="{72DED2BF-1EAD-4B9C-A926-9A2D41E5E57C}" dt="2020-11-16T00:51:22.441" v="2100" actId="20577"/>
          <ac:spMkLst>
            <pc:docMk/>
            <pc:sldMk cId="1374318711" sldId="542"/>
            <ac:spMk id="4" creationId="{6B74E1BE-C984-4AE6-AFAD-517DAF93940C}"/>
          </ac:spMkLst>
        </pc:spChg>
        <pc:spChg chg="mod">
          <ac:chgData name="Mahapatra, Rupak K" userId="9b3c88d8-b68f-424a-8084-7f47c3e9353a" providerId="ADAL" clId="{72DED2BF-1EAD-4B9C-A926-9A2D41E5E57C}" dt="2020-11-16T16:19:53.564" v="5466"/>
          <ac:spMkLst>
            <pc:docMk/>
            <pc:sldMk cId="1374318711" sldId="542"/>
            <ac:spMk id="5" creationId="{F1DB5A8C-8E5B-4375-A1AB-891139361558}"/>
          </ac:spMkLst>
        </pc:spChg>
        <pc:spChg chg="del">
          <ac:chgData name="Mahapatra, Rupak K" userId="9b3c88d8-b68f-424a-8084-7f47c3e9353a" providerId="ADAL" clId="{72DED2BF-1EAD-4B9C-A926-9A2D41E5E57C}" dt="2020-11-16T16:19:08.648" v="5393" actId="478"/>
          <ac:spMkLst>
            <pc:docMk/>
            <pc:sldMk cId="1374318711" sldId="542"/>
            <ac:spMk id="19" creationId="{00000000-0000-0000-0000-000000000000}"/>
          </ac:spMkLst>
        </pc:spChg>
        <pc:grpChg chg="del">
          <ac:chgData name="Mahapatra, Rupak K" userId="9b3c88d8-b68f-424a-8084-7f47c3e9353a" providerId="ADAL" clId="{72DED2BF-1EAD-4B9C-A926-9A2D41E5E57C}" dt="2020-11-16T16:19:11.303" v="5394" actId="478"/>
          <ac:grpSpMkLst>
            <pc:docMk/>
            <pc:sldMk cId="1374318711" sldId="542"/>
            <ac:grpSpMk id="21" creationId="{00000000-0000-0000-0000-000000000000}"/>
          </ac:grpSpMkLst>
        </pc:grpChg>
      </pc:sldChg>
      <pc:sldChg chg="modSp add del mod">
        <pc:chgData name="Mahapatra, Rupak K" userId="9b3c88d8-b68f-424a-8084-7f47c3e9353a" providerId="ADAL" clId="{72DED2BF-1EAD-4B9C-A926-9A2D41E5E57C}" dt="2020-11-16T00:50:37.438" v="2024" actId="47"/>
        <pc:sldMkLst>
          <pc:docMk/>
          <pc:sldMk cId="1837270969" sldId="914"/>
        </pc:sldMkLst>
        <pc:spChg chg="mod">
          <ac:chgData name="Mahapatra, Rupak K" userId="9b3c88d8-b68f-424a-8084-7f47c3e9353a" providerId="ADAL" clId="{72DED2BF-1EAD-4B9C-A926-9A2D41E5E57C}" dt="2020-11-15T22:23:31.346" v="1813" actId="27636"/>
          <ac:spMkLst>
            <pc:docMk/>
            <pc:sldMk cId="1837270969" sldId="914"/>
            <ac:spMk id="26" creationId="{56D68184-31CB-4CE6-91E2-5F2E907B2A76}"/>
          </ac:spMkLst>
        </pc:spChg>
      </pc:sldChg>
      <pc:sldChg chg="addSp delSp modSp add mod delAnim modAnim">
        <pc:chgData name="Mahapatra, Rupak K" userId="9b3c88d8-b68f-424a-8084-7f47c3e9353a" providerId="ADAL" clId="{72DED2BF-1EAD-4B9C-A926-9A2D41E5E57C}" dt="2020-11-16T15:30:08.825" v="5100" actId="1076"/>
        <pc:sldMkLst>
          <pc:docMk/>
          <pc:sldMk cId="3591650324" sldId="918"/>
        </pc:sldMkLst>
        <pc:spChg chg="mod">
          <ac:chgData name="Mahapatra, Rupak K" userId="9b3c88d8-b68f-424a-8084-7f47c3e9353a" providerId="ADAL" clId="{72DED2BF-1EAD-4B9C-A926-9A2D41E5E57C}" dt="2020-11-16T15:29:17.230" v="5087" actId="1076"/>
          <ac:spMkLst>
            <pc:docMk/>
            <pc:sldMk cId="3591650324" sldId="918"/>
            <ac:spMk id="5" creationId="{00000000-0000-0000-0000-000000000000}"/>
          </ac:spMkLst>
        </pc:spChg>
        <pc:spChg chg="mod ord">
          <ac:chgData name="Mahapatra, Rupak K" userId="9b3c88d8-b68f-424a-8084-7f47c3e9353a" providerId="ADAL" clId="{72DED2BF-1EAD-4B9C-A926-9A2D41E5E57C}" dt="2020-11-16T00:45:42.016" v="1907" actId="1076"/>
          <ac:spMkLst>
            <pc:docMk/>
            <pc:sldMk cId="3591650324" sldId="918"/>
            <ac:spMk id="6" creationId="{00000000-0000-0000-0000-000000000000}"/>
          </ac:spMkLst>
        </pc:spChg>
        <pc:spChg chg="add mod">
          <ac:chgData name="Mahapatra, Rupak K" userId="9b3c88d8-b68f-424a-8084-7f47c3e9353a" providerId="ADAL" clId="{72DED2BF-1EAD-4B9C-A926-9A2D41E5E57C}" dt="2020-11-16T15:30:08.825" v="5100" actId="1076"/>
          <ac:spMkLst>
            <pc:docMk/>
            <pc:sldMk cId="3591650324" sldId="918"/>
            <ac:spMk id="11" creationId="{B4AFDB48-313E-4CE7-94B4-276C4FE8C5A7}"/>
          </ac:spMkLst>
        </pc:spChg>
        <pc:spChg chg="mod">
          <ac:chgData name="Mahapatra, Rupak K" userId="9b3c88d8-b68f-424a-8084-7f47c3e9353a" providerId="ADAL" clId="{72DED2BF-1EAD-4B9C-A926-9A2D41E5E57C}" dt="2020-11-16T02:35:16.085" v="4175" actId="1076"/>
          <ac:spMkLst>
            <pc:docMk/>
            <pc:sldMk cId="3591650324" sldId="918"/>
            <ac:spMk id="17" creationId="{00000000-0000-0000-0000-000000000000}"/>
          </ac:spMkLst>
        </pc:spChg>
        <pc:spChg chg="mod">
          <ac:chgData name="Mahapatra, Rupak K" userId="9b3c88d8-b68f-424a-8084-7f47c3e9353a" providerId="ADAL" clId="{72DED2BF-1EAD-4B9C-A926-9A2D41E5E57C}" dt="2020-11-16T15:23:09.634" v="4834" actId="164"/>
          <ac:spMkLst>
            <pc:docMk/>
            <pc:sldMk cId="3591650324" sldId="918"/>
            <ac:spMk id="21" creationId="{00000000-0000-0000-0000-000000000000}"/>
          </ac:spMkLst>
        </pc:spChg>
        <pc:spChg chg="del mod">
          <ac:chgData name="Mahapatra, Rupak K" userId="9b3c88d8-b68f-424a-8084-7f47c3e9353a" providerId="ADAL" clId="{72DED2BF-1EAD-4B9C-A926-9A2D41E5E57C}" dt="2020-11-16T15:23:00.979" v="4833" actId="478"/>
          <ac:spMkLst>
            <pc:docMk/>
            <pc:sldMk cId="3591650324" sldId="918"/>
            <ac:spMk id="22" creationId="{00000000-0000-0000-0000-000000000000}"/>
          </ac:spMkLst>
        </pc:spChg>
        <pc:spChg chg="del mod">
          <ac:chgData name="Mahapatra, Rupak K" userId="9b3c88d8-b68f-424a-8084-7f47c3e9353a" providerId="ADAL" clId="{72DED2BF-1EAD-4B9C-A926-9A2D41E5E57C}" dt="2020-11-16T15:22:18.871" v="4828" actId="478"/>
          <ac:spMkLst>
            <pc:docMk/>
            <pc:sldMk cId="3591650324" sldId="918"/>
            <ac:spMk id="27" creationId="{00000000-0000-0000-0000-000000000000}"/>
          </ac:spMkLst>
        </pc:spChg>
        <pc:spChg chg="mod ord">
          <ac:chgData name="Mahapatra, Rupak K" userId="9b3c88d8-b68f-424a-8084-7f47c3e9353a" providerId="ADAL" clId="{72DED2BF-1EAD-4B9C-A926-9A2D41E5E57C}" dt="2020-11-16T15:25:34.060" v="4852" actId="1076"/>
          <ac:spMkLst>
            <pc:docMk/>
            <pc:sldMk cId="3591650324" sldId="918"/>
            <ac:spMk id="30" creationId="{00000000-0000-0000-0000-000000000000}"/>
          </ac:spMkLst>
        </pc:spChg>
        <pc:spChg chg="del">
          <ac:chgData name="Mahapatra, Rupak K" userId="9b3c88d8-b68f-424a-8084-7f47c3e9353a" providerId="ADAL" clId="{72DED2BF-1EAD-4B9C-A926-9A2D41E5E57C}" dt="2020-11-16T02:34:58.733" v="4171" actId="478"/>
          <ac:spMkLst>
            <pc:docMk/>
            <pc:sldMk cId="3591650324" sldId="918"/>
            <ac:spMk id="31" creationId="{00000000-0000-0000-0000-000000000000}"/>
          </ac:spMkLst>
        </pc:spChg>
        <pc:spChg chg="add mod topLvl">
          <ac:chgData name="Mahapatra, Rupak K" userId="9b3c88d8-b68f-424a-8084-7f47c3e9353a" providerId="ADAL" clId="{72DED2BF-1EAD-4B9C-A926-9A2D41E5E57C}" dt="2020-11-16T02:45:01.578" v="4202" actId="1076"/>
          <ac:spMkLst>
            <pc:docMk/>
            <pc:sldMk cId="3591650324" sldId="918"/>
            <ac:spMk id="35" creationId="{312469ED-AF16-6849-BF94-E47644AA8A7D}"/>
          </ac:spMkLst>
        </pc:spChg>
        <pc:grpChg chg="add mod">
          <ac:chgData name="Mahapatra, Rupak K" userId="9b3c88d8-b68f-424a-8084-7f47c3e9353a" providerId="ADAL" clId="{72DED2BF-1EAD-4B9C-A926-9A2D41E5E57C}" dt="2020-11-16T15:21:39.931" v="4823" actId="164"/>
          <ac:grpSpMkLst>
            <pc:docMk/>
            <pc:sldMk cId="3591650324" sldId="918"/>
            <ac:grpSpMk id="6" creationId="{7EDED491-AFA7-4DDB-AD84-24CBC660887B}"/>
          </ac:grpSpMkLst>
        </pc:grpChg>
        <pc:grpChg chg="add mod">
          <ac:chgData name="Mahapatra, Rupak K" userId="9b3c88d8-b68f-424a-8084-7f47c3e9353a" providerId="ADAL" clId="{72DED2BF-1EAD-4B9C-A926-9A2D41E5E57C}" dt="2020-11-16T15:23:09.634" v="4834" actId="164"/>
          <ac:grpSpMkLst>
            <pc:docMk/>
            <pc:sldMk cId="3591650324" sldId="918"/>
            <ac:grpSpMk id="7" creationId="{20221EC7-76AF-4C0D-8C17-3AA4A4CDDB59}"/>
          </ac:grpSpMkLst>
        </pc:grpChg>
        <pc:grpChg chg="del mod">
          <ac:chgData name="Mahapatra, Rupak K" userId="9b3c88d8-b68f-424a-8084-7f47c3e9353a" providerId="ADAL" clId="{72DED2BF-1EAD-4B9C-A926-9A2D41E5E57C}" dt="2020-11-16T02:35:29.126" v="4179" actId="165"/>
          <ac:grpSpMkLst>
            <pc:docMk/>
            <pc:sldMk cId="3591650324" sldId="918"/>
            <ac:grpSpMk id="8" creationId="{00000000-0000-0000-0000-000000000000}"/>
          </ac:grpSpMkLst>
        </pc:grpChg>
        <pc:grpChg chg="add mod">
          <ac:chgData name="Mahapatra, Rupak K" userId="9b3c88d8-b68f-424a-8084-7f47c3e9353a" providerId="ADAL" clId="{72DED2BF-1EAD-4B9C-A926-9A2D41E5E57C}" dt="2020-11-16T15:29:30.427" v="5088" actId="164"/>
          <ac:grpSpMkLst>
            <pc:docMk/>
            <pc:sldMk cId="3591650324" sldId="918"/>
            <ac:grpSpMk id="8" creationId="{EC82B2DE-8AD1-472F-89BB-A75759411A87}"/>
          </ac:grpSpMkLst>
        </pc:grpChg>
        <pc:grpChg chg="del">
          <ac:chgData name="Mahapatra, Rupak K" userId="9b3c88d8-b68f-424a-8084-7f47c3e9353a" providerId="ADAL" clId="{72DED2BF-1EAD-4B9C-A926-9A2D41E5E57C}" dt="2020-11-15T22:25:06.738" v="1815" actId="478"/>
          <ac:grpSpMkLst>
            <pc:docMk/>
            <pc:sldMk cId="3591650324" sldId="918"/>
            <ac:grpSpMk id="10" creationId="{00000000-0000-0000-0000-000000000000}"/>
          </ac:grpSpMkLst>
        </pc:grpChg>
        <pc:grpChg chg="del">
          <ac:chgData name="Mahapatra, Rupak K" userId="9b3c88d8-b68f-424a-8084-7f47c3e9353a" providerId="ADAL" clId="{72DED2BF-1EAD-4B9C-A926-9A2D41E5E57C}" dt="2020-11-15T22:23:42.108" v="1814" actId="478"/>
          <ac:grpSpMkLst>
            <pc:docMk/>
            <pc:sldMk cId="3591650324" sldId="918"/>
            <ac:grpSpMk id="11" creationId="{00000000-0000-0000-0000-000000000000}"/>
          </ac:grpSpMkLst>
        </pc:grpChg>
        <pc:grpChg chg="del">
          <ac:chgData name="Mahapatra, Rupak K" userId="9b3c88d8-b68f-424a-8084-7f47c3e9353a" providerId="ADAL" clId="{72DED2BF-1EAD-4B9C-A926-9A2D41E5E57C}" dt="2020-11-16T02:35:02.037" v="4172" actId="478"/>
          <ac:grpSpMkLst>
            <pc:docMk/>
            <pc:sldMk cId="3591650324" sldId="918"/>
            <ac:grpSpMk id="12" creationId="{00000000-0000-0000-0000-000000000000}"/>
          </ac:grpSpMkLst>
        </pc:grpChg>
        <pc:graphicFrameChg chg="del mod replId">
          <ac:chgData name="Mahapatra, Rupak K" userId="9b3c88d8-b68f-424a-8084-7f47c3e9353a" providerId="ADAL" clId="{72DED2BF-1EAD-4B9C-A926-9A2D41E5E57C}" dt="2020-11-16T00:45:11.498" v="1898"/>
          <ac:graphicFrameMkLst>
            <pc:docMk/>
            <pc:sldMk cId="3591650324" sldId="918"/>
            <ac:graphicFrameMk id="13" creationId="{312469ED-AF16-6849-BF94-E47644AA8A7D}"/>
          </ac:graphicFrameMkLst>
        </pc:graphicFrameChg>
        <pc:picChg chg="mod topLvl">
          <ac:chgData name="Mahapatra, Rupak K" userId="9b3c88d8-b68f-424a-8084-7f47c3e9353a" providerId="ADAL" clId="{72DED2BF-1EAD-4B9C-A926-9A2D41E5E57C}" dt="2020-11-16T15:29:30.427" v="5088" actId="164"/>
          <ac:picMkLst>
            <pc:docMk/>
            <pc:sldMk cId="3591650324" sldId="918"/>
            <ac:picMk id="3" creationId="{00000000-0000-0000-0000-000000000000}"/>
          </ac:picMkLst>
        </pc:picChg>
        <pc:picChg chg="add mod modCrop">
          <ac:chgData name="Mahapatra, Rupak K" userId="9b3c88d8-b68f-424a-8084-7f47c3e9353a" providerId="ADAL" clId="{72DED2BF-1EAD-4B9C-A926-9A2D41E5E57C}" dt="2020-11-16T15:21:39.931" v="4823" actId="164"/>
          <ac:picMkLst>
            <pc:docMk/>
            <pc:sldMk cId="3591650324" sldId="918"/>
            <ac:picMk id="10" creationId="{0D5A2074-D539-40D5-AC96-80A326BE67C5}"/>
          </ac:picMkLst>
        </pc:picChg>
        <pc:picChg chg="mod">
          <ac:chgData name="Mahapatra, Rupak K" userId="9b3c88d8-b68f-424a-8084-7f47c3e9353a" providerId="ADAL" clId="{72DED2BF-1EAD-4B9C-A926-9A2D41E5E57C}" dt="2020-11-16T15:23:09.634" v="4834" actId="164"/>
          <ac:picMkLst>
            <pc:docMk/>
            <pc:sldMk cId="3591650324" sldId="918"/>
            <ac:picMk id="20" creationId="{00000000-0000-0000-0000-000000000000}"/>
          </ac:picMkLst>
        </pc:picChg>
        <pc:picChg chg="del">
          <ac:chgData name="Mahapatra, Rupak K" userId="9b3c88d8-b68f-424a-8084-7f47c3e9353a" providerId="ADAL" clId="{72DED2BF-1EAD-4B9C-A926-9A2D41E5E57C}" dt="2020-11-15T22:25:06.738" v="1815" actId="478"/>
          <ac:picMkLst>
            <pc:docMk/>
            <pc:sldMk cId="3591650324" sldId="918"/>
            <ac:picMk id="25" creationId="{00000000-0000-0000-0000-000000000000}"/>
          </ac:picMkLst>
        </pc:picChg>
        <pc:picChg chg="mod ord">
          <ac:chgData name="Mahapatra, Rupak K" userId="9b3c88d8-b68f-424a-8084-7f47c3e9353a" providerId="ADAL" clId="{72DED2BF-1EAD-4B9C-A926-9A2D41E5E57C}" dt="2020-11-16T15:25:34.060" v="4852" actId="1076"/>
          <ac:picMkLst>
            <pc:docMk/>
            <pc:sldMk cId="3591650324" sldId="918"/>
            <ac:picMk id="28" creationId="{00000000-0000-0000-0000-000000000000}"/>
          </ac:picMkLst>
        </pc:picChg>
        <pc:picChg chg="add del mod">
          <ac:chgData name="Mahapatra, Rupak K" userId="9b3c88d8-b68f-424a-8084-7f47c3e9353a" providerId="ADAL" clId="{72DED2BF-1EAD-4B9C-A926-9A2D41E5E57C}" dt="2020-11-16T02:34:53.757" v="4169" actId="478"/>
          <ac:picMkLst>
            <pc:docMk/>
            <pc:sldMk cId="3591650324" sldId="918"/>
            <ac:picMk id="33" creationId="{75D32908-1435-41C1-9565-5D18FCB3B50D}"/>
          </ac:picMkLst>
        </pc:picChg>
        <pc:picChg chg="add del mod">
          <ac:chgData name="Mahapatra, Rupak K" userId="9b3c88d8-b68f-424a-8084-7f47c3e9353a" providerId="ADAL" clId="{72DED2BF-1EAD-4B9C-A926-9A2D41E5E57C}" dt="2020-11-16T02:34:55.709" v="4170" actId="478"/>
          <ac:picMkLst>
            <pc:docMk/>
            <pc:sldMk cId="3591650324" sldId="918"/>
            <ac:picMk id="36" creationId="{EB75AB9D-6699-41F2-9B23-6E212C388B28}"/>
          </ac:picMkLst>
        </pc:picChg>
        <pc:picChg chg="mod topLvl">
          <ac:chgData name="Mahapatra, Rupak K" userId="9b3c88d8-b68f-424a-8084-7f47c3e9353a" providerId="ADAL" clId="{72DED2BF-1EAD-4B9C-A926-9A2D41E5E57C}" dt="2020-11-16T15:29:30.427" v="5088" actId="164"/>
          <ac:picMkLst>
            <pc:docMk/>
            <pc:sldMk cId="3591650324" sldId="918"/>
            <ac:picMk id="39" creationId="{00000000-0000-0000-0000-000000000000}"/>
          </ac:picMkLst>
        </pc:picChg>
      </pc:sldChg>
      <pc:sldChg chg="modSp add mod">
        <pc:chgData name="Mahapatra, Rupak K" userId="9b3c88d8-b68f-424a-8084-7f47c3e9353a" providerId="ADAL" clId="{72DED2BF-1EAD-4B9C-A926-9A2D41E5E57C}" dt="2020-11-16T17:13:52.667" v="6200" actId="20577"/>
        <pc:sldMkLst>
          <pc:docMk/>
          <pc:sldMk cId="939022484" sldId="919"/>
        </pc:sldMkLst>
        <pc:spChg chg="mod">
          <ac:chgData name="Mahapatra, Rupak K" userId="9b3c88d8-b68f-424a-8084-7f47c3e9353a" providerId="ADAL" clId="{72DED2BF-1EAD-4B9C-A926-9A2D41E5E57C}" dt="2020-11-16T00:49:02.730" v="2013" actId="27636"/>
          <ac:spMkLst>
            <pc:docMk/>
            <pc:sldMk cId="939022484" sldId="919"/>
            <ac:spMk id="26" creationId="{56D68184-31CB-4CE6-91E2-5F2E907B2A76}"/>
          </ac:spMkLst>
        </pc:spChg>
        <pc:spChg chg="mod">
          <ac:chgData name="Mahapatra, Rupak K" userId="9b3c88d8-b68f-424a-8084-7f47c3e9353a" providerId="ADAL" clId="{72DED2BF-1EAD-4B9C-A926-9A2D41E5E57C}" dt="2020-11-16T17:13:30.508" v="6193" actId="14100"/>
          <ac:spMkLst>
            <pc:docMk/>
            <pc:sldMk cId="939022484" sldId="919"/>
            <ac:spMk id="27" creationId="{00000000-0000-0000-0000-000000000000}"/>
          </ac:spMkLst>
        </pc:spChg>
        <pc:spChg chg="mod">
          <ac:chgData name="Mahapatra, Rupak K" userId="9b3c88d8-b68f-424a-8084-7f47c3e9353a" providerId="ADAL" clId="{72DED2BF-1EAD-4B9C-A926-9A2D41E5E57C}" dt="2020-11-16T17:13:52.667" v="6200" actId="20577"/>
          <ac:spMkLst>
            <pc:docMk/>
            <pc:sldMk cId="939022484" sldId="919"/>
            <ac:spMk id="39" creationId="{00000000-0000-0000-0000-000000000000}"/>
          </ac:spMkLst>
        </pc:spChg>
      </pc:sldChg>
      <pc:sldChg chg="addSp modSp new del mod">
        <pc:chgData name="Mahapatra, Rupak K" userId="9b3c88d8-b68f-424a-8084-7f47c3e9353a" providerId="ADAL" clId="{72DED2BF-1EAD-4B9C-A926-9A2D41E5E57C}" dt="2020-11-16T00:46:47.228" v="1910" actId="47"/>
        <pc:sldMkLst>
          <pc:docMk/>
          <pc:sldMk cId="3431301312" sldId="919"/>
        </pc:sldMkLst>
        <pc:spChg chg="mod">
          <ac:chgData name="Mahapatra, Rupak K" userId="9b3c88d8-b68f-424a-8084-7f47c3e9353a" providerId="ADAL" clId="{72DED2BF-1EAD-4B9C-A926-9A2D41E5E57C}" dt="2020-11-16T00:46:12.700" v="1909" actId="14100"/>
          <ac:spMkLst>
            <pc:docMk/>
            <pc:sldMk cId="3431301312" sldId="919"/>
            <ac:spMk id="2" creationId="{8A4B497A-C143-48AE-8514-C8CC0CDFE5D6}"/>
          </ac:spMkLst>
        </pc:spChg>
        <pc:picChg chg="add mod">
          <ac:chgData name="Mahapatra, Rupak K" userId="9b3c88d8-b68f-424a-8084-7f47c3e9353a" providerId="ADAL" clId="{72DED2BF-1EAD-4B9C-A926-9A2D41E5E57C}" dt="2020-11-15T22:26:49.757" v="1833" actId="1076"/>
          <ac:picMkLst>
            <pc:docMk/>
            <pc:sldMk cId="3431301312" sldId="919"/>
            <ac:picMk id="5" creationId="{F486F288-EB6C-4D77-867A-C77C1918C6D3}"/>
          </ac:picMkLst>
        </pc:picChg>
        <pc:picChg chg="add mod">
          <ac:chgData name="Mahapatra, Rupak K" userId="9b3c88d8-b68f-424a-8084-7f47c3e9353a" providerId="ADAL" clId="{72DED2BF-1EAD-4B9C-A926-9A2D41E5E57C}" dt="2020-11-15T22:26:47.030" v="1832" actId="14100"/>
          <ac:picMkLst>
            <pc:docMk/>
            <pc:sldMk cId="3431301312" sldId="919"/>
            <ac:picMk id="6" creationId="{10A99061-83CE-4B37-98FA-2E3BC60C9F28}"/>
          </ac:picMkLst>
        </pc:picChg>
      </pc:sldChg>
      <pc:sldChg chg="modSp add del mod">
        <pc:chgData name="Mahapatra, Rupak K" userId="9b3c88d8-b68f-424a-8084-7f47c3e9353a" providerId="ADAL" clId="{72DED2BF-1EAD-4B9C-A926-9A2D41E5E57C}" dt="2020-11-16T00:50:51.575" v="2025" actId="2696"/>
        <pc:sldMkLst>
          <pc:docMk/>
          <pc:sldMk cId="648706195" sldId="921"/>
        </pc:sldMkLst>
        <pc:spChg chg="mod">
          <ac:chgData name="Mahapatra, Rupak K" userId="9b3c88d8-b68f-424a-8084-7f47c3e9353a" providerId="ADAL" clId="{72DED2BF-1EAD-4B9C-A926-9A2D41E5E57C}" dt="2020-11-16T00:49:44.990" v="2017" actId="207"/>
          <ac:spMkLst>
            <pc:docMk/>
            <pc:sldMk cId="648706195" sldId="921"/>
            <ac:spMk id="2" creationId="{8EE51E48-6889-4784-8790-59EFA1FCEE17}"/>
          </ac:spMkLst>
        </pc:spChg>
      </pc:sldChg>
      <pc:sldChg chg="addSp delSp modSp add mod ord delAnim modAnim">
        <pc:chgData name="Mahapatra, Rupak K" userId="9b3c88d8-b68f-424a-8084-7f47c3e9353a" providerId="ADAL" clId="{72DED2BF-1EAD-4B9C-A926-9A2D41E5E57C}" dt="2020-11-16T16:51:02.402" v="5892" actId="20577"/>
        <pc:sldMkLst>
          <pc:docMk/>
          <pc:sldMk cId="701303325" sldId="922"/>
        </pc:sldMkLst>
        <pc:spChg chg="del">
          <ac:chgData name="Mahapatra, Rupak K" userId="9b3c88d8-b68f-424a-8084-7f47c3e9353a" providerId="ADAL" clId="{72DED2BF-1EAD-4B9C-A926-9A2D41E5E57C}" dt="2020-11-16T02:47:04.146" v="4252" actId="478"/>
          <ac:spMkLst>
            <pc:docMk/>
            <pc:sldMk cId="701303325" sldId="922"/>
            <ac:spMk id="18" creationId="{00000000-0000-0000-0000-000000000000}"/>
          </ac:spMkLst>
        </pc:spChg>
        <pc:spChg chg="mod">
          <ac:chgData name="Mahapatra, Rupak K" userId="9b3c88d8-b68f-424a-8084-7f47c3e9353a" providerId="ADAL" clId="{72DED2BF-1EAD-4B9C-A926-9A2D41E5E57C}" dt="2020-11-16T16:47:26.370" v="5719" actId="1076"/>
          <ac:spMkLst>
            <pc:docMk/>
            <pc:sldMk cId="701303325" sldId="922"/>
            <ac:spMk id="21" creationId="{00000000-0000-0000-0000-000000000000}"/>
          </ac:spMkLst>
        </pc:spChg>
        <pc:spChg chg="mod">
          <ac:chgData name="Mahapatra, Rupak K" userId="9b3c88d8-b68f-424a-8084-7f47c3e9353a" providerId="ADAL" clId="{72DED2BF-1EAD-4B9C-A926-9A2D41E5E57C}" dt="2020-11-16T16:51:02.402" v="5892" actId="20577"/>
          <ac:spMkLst>
            <pc:docMk/>
            <pc:sldMk cId="701303325" sldId="922"/>
            <ac:spMk id="25" creationId="{00000000-0000-0000-0000-000000000000}"/>
          </ac:spMkLst>
        </pc:spChg>
        <pc:spChg chg="add mod">
          <ac:chgData name="Mahapatra, Rupak K" userId="9b3c88d8-b68f-424a-8084-7f47c3e9353a" providerId="ADAL" clId="{72DED2BF-1EAD-4B9C-A926-9A2D41E5E57C}" dt="2020-11-16T16:49:02.615" v="5763" actId="1076"/>
          <ac:spMkLst>
            <pc:docMk/>
            <pc:sldMk cId="701303325" sldId="922"/>
            <ac:spMk id="27" creationId="{72478CA9-C8E4-41A3-883E-333757FA1F0E}"/>
          </ac:spMkLst>
        </pc:spChg>
      </pc:sldChg>
      <pc:sldChg chg="addSp delSp modSp new mod">
        <pc:chgData name="Mahapatra, Rupak K" userId="9b3c88d8-b68f-424a-8084-7f47c3e9353a" providerId="ADAL" clId="{72DED2BF-1EAD-4B9C-A926-9A2D41E5E57C}" dt="2020-11-16T01:13:45.173" v="3363" actId="6549"/>
        <pc:sldMkLst>
          <pc:docMk/>
          <pc:sldMk cId="650777766" sldId="923"/>
        </pc:sldMkLst>
        <pc:spChg chg="del">
          <ac:chgData name="Mahapatra, Rupak K" userId="9b3c88d8-b68f-424a-8084-7f47c3e9353a" providerId="ADAL" clId="{72DED2BF-1EAD-4B9C-A926-9A2D41E5E57C}" dt="2020-11-16T00:53:08.837" v="2107" actId="931"/>
          <ac:spMkLst>
            <pc:docMk/>
            <pc:sldMk cId="650777766" sldId="923"/>
            <ac:spMk id="3" creationId="{6DC741A6-74B8-47D7-BB2D-67A28B65EF9A}"/>
          </ac:spMkLst>
        </pc:spChg>
        <pc:spChg chg="add mod">
          <ac:chgData name="Mahapatra, Rupak K" userId="9b3c88d8-b68f-424a-8084-7f47c3e9353a" providerId="ADAL" clId="{72DED2BF-1EAD-4B9C-A926-9A2D41E5E57C}" dt="2020-11-16T01:13:45.173" v="3363" actId="6549"/>
          <ac:spMkLst>
            <pc:docMk/>
            <pc:sldMk cId="650777766" sldId="923"/>
            <ac:spMk id="9" creationId="{6FC9BE93-8E14-482D-B3C9-3F326E8BCB0B}"/>
          </ac:spMkLst>
        </pc:spChg>
        <pc:picChg chg="add mod">
          <ac:chgData name="Mahapatra, Rupak K" userId="9b3c88d8-b68f-424a-8084-7f47c3e9353a" providerId="ADAL" clId="{72DED2BF-1EAD-4B9C-A926-9A2D41E5E57C}" dt="2020-11-16T00:53:27.891" v="2116" actId="14100"/>
          <ac:picMkLst>
            <pc:docMk/>
            <pc:sldMk cId="650777766" sldId="923"/>
            <ac:picMk id="6" creationId="{218A7AD1-9520-4D62-90FE-1DDF72EBAEB5}"/>
          </ac:picMkLst>
        </pc:picChg>
        <pc:picChg chg="add mod">
          <ac:chgData name="Mahapatra, Rupak K" userId="9b3c88d8-b68f-424a-8084-7f47c3e9353a" providerId="ADAL" clId="{72DED2BF-1EAD-4B9C-A926-9A2D41E5E57C}" dt="2020-11-16T00:53:22.089" v="2114" actId="1076"/>
          <ac:picMkLst>
            <pc:docMk/>
            <pc:sldMk cId="650777766" sldId="923"/>
            <ac:picMk id="8" creationId="{77F06E13-94F4-46AF-BA20-869EB9AEA00A}"/>
          </ac:picMkLst>
        </pc:picChg>
      </pc:sldChg>
      <pc:sldChg chg="addSp delSp modSp new mod delAnim modAnim">
        <pc:chgData name="Mahapatra, Rupak K" userId="9b3c88d8-b68f-424a-8084-7f47c3e9353a" providerId="ADAL" clId="{72DED2BF-1EAD-4B9C-A926-9A2D41E5E57C}" dt="2020-11-16T17:12:29.203" v="6152" actId="14100"/>
        <pc:sldMkLst>
          <pc:docMk/>
          <pc:sldMk cId="2983525548" sldId="924"/>
        </pc:sldMkLst>
        <pc:spChg chg="mod">
          <ac:chgData name="Mahapatra, Rupak K" userId="9b3c88d8-b68f-424a-8084-7f47c3e9353a" providerId="ADAL" clId="{72DED2BF-1EAD-4B9C-A926-9A2D41E5E57C}" dt="2020-11-16T01:00:24.862" v="2223" actId="20577"/>
          <ac:spMkLst>
            <pc:docMk/>
            <pc:sldMk cId="2983525548" sldId="924"/>
            <ac:spMk id="2" creationId="{7D289CA7-153C-40B7-84CA-0A94510A874A}"/>
          </ac:spMkLst>
        </pc:spChg>
        <pc:spChg chg="del">
          <ac:chgData name="Mahapatra, Rupak K" userId="9b3c88d8-b68f-424a-8084-7f47c3e9353a" providerId="ADAL" clId="{72DED2BF-1EAD-4B9C-A926-9A2D41E5E57C}" dt="2020-11-16T01:00:53.553" v="2226"/>
          <ac:spMkLst>
            <pc:docMk/>
            <pc:sldMk cId="2983525548" sldId="924"/>
            <ac:spMk id="3" creationId="{A8C1859B-FEB4-422F-8AD5-EF974B32B00D}"/>
          </ac:spMkLst>
        </pc:spChg>
        <pc:spChg chg="add mod">
          <ac:chgData name="Mahapatra, Rupak K" userId="9b3c88d8-b68f-424a-8084-7f47c3e9353a" providerId="ADAL" clId="{72DED2BF-1EAD-4B9C-A926-9A2D41E5E57C}" dt="2020-11-16T17:11:42.592" v="6065" actId="207"/>
          <ac:spMkLst>
            <pc:docMk/>
            <pc:sldMk cId="2983525548" sldId="924"/>
            <ac:spMk id="5" creationId="{A4EC8A9F-1014-49F2-A3D1-ADA0C89F8F80}"/>
          </ac:spMkLst>
        </pc:spChg>
        <pc:spChg chg="add mod">
          <ac:chgData name="Mahapatra, Rupak K" userId="9b3c88d8-b68f-424a-8084-7f47c3e9353a" providerId="ADAL" clId="{72DED2BF-1EAD-4B9C-A926-9A2D41E5E57C}" dt="2020-11-16T01:03:07.971" v="2280" actId="1076"/>
          <ac:spMkLst>
            <pc:docMk/>
            <pc:sldMk cId="2983525548" sldId="924"/>
            <ac:spMk id="12" creationId="{C1E3BA10-0267-43D4-A245-3B5809B94616}"/>
          </ac:spMkLst>
        </pc:spChg>
        <pc:spChg chg="add mod">
          <ac:chgData name="Mahapatra, Rupak K" userId="9b3c88d8-b68f-424a-8084-7f47c3e9353a" providerId="ADAL" clId="{72DED2BF-1EAD-4B9C-A926-9A2D41E5E57C}" dt="2020-11-16T15:55:22.966" v="5328" actId="164"/>
          <ac:spMkLst>
            <pc:docMk/>
            <pc:sldMk cId="2983525548" sldId="924"/>
            <ac:spMk id="14" creationId="{1F691B16-9FBC-4589-AD12-D6CF27630C2C}"/>
          </ac:spMkLst>
        </pc:spChg>
        <pc:spChg chg="add mod">
          <ac:chgData name="Mahapatra, Rupak K" userId="9b3c88d8-b68f-424a-8084-7f47c3e9353a" providerId="ADAL" clId="{72DED2BF-1EAD-4B9C-A926-9A2D41E5E57C}" dt="2020-11-16T17:11:30.721" v="6063" actId="1076"/>
          <ac:spMkLst>
            <pc:docMk/>
            <pc:sldMk cId="2983525548" sldId="924"/>
            <ac:spMk id="15" creationId="{5478852F-964E-4592-A368-AB83A595F10E}"/>
          </ac:spMkLst>
        </pc:spChg>
        <pc:spChg chg="add mod">
          <ac:chgData name="Mahapatra, Rupak K" userId="9b3c88d8-b68f-424a-8084-7f47c3e9353a" providerId="ADAL" clId="{72DED2BF-1EAD-4B9C-A926-9A2D41E5E57C}" dt="2020-11-16T16:42:00.390" v="5549" actId="207"/>
          <ac:spMkLst>
            <pc:docMk/>
            <pc:sldMk cId="2983525548" sldId="924"/>
            <ac:spMk id="17" creationId="{85B449B2-0ED4-4274-9EEF-A97AA3FB3BC6}"/>
          </ac:spMkLst>
        </pc:spChg>
        <pc:spChg chg="add mod">
          <ac:chgData name="Mahapatra, Rupak K" userId="9b3c88d8-b68f-424a-8084-7f47c3e9353a" providerId="ADAL" clId="{72DED2BF-1EAD-4B9C-A926-9A2D41E5E57C}" dt="2020-11-16T15:55:31.477" v="5330" actId="164"/>
          <ac:spMkLst>
            <pc:docMk/>
            <pc:sldMk cId="2983525548" sldId="924"/>
            <ac:spMk id="18" creationId="{BF76BE2C-E732-4DFC-B69C-7C4569FD924F}"/>
          </ac:spMkLst>
        </pc:spChg>
        <pc:spChg chg="add mod">
          <ac:chgData name="Mahapatra, Rupak K" userId="9b3c88d8-b68f-424a-8084-7f47c3e9353a" providerId="ADAL" clId="{72DED2BF-1EAD-4B9C-A926-9A2D41E5E57C}" dt="2020-11-16T17:12:29.203" v="6152" actId="14100"/>
          <ac:spMkLst>
            <pc:docMk/>
            <pc:sldMk cId="2983525548" sldId="924"/>
            <ac:spMk id="19" creationId="{2F3D9DEB-33CB-467C-A6E2-991914AD615C}"/>
          </ac:spMkLst>
        </pc:spChg>
        <pc:spChg chg="add mod">
          <ac:chgData name="Mahapatra, Rupak K" userId="9b3c88d8-b68f-424a-8084-7f47c3e9353a" providerId="ADAL" clId="{72DED2BF-1EAD-4B9C-A926-9A2D41E5E57C}" dt="2020-11-16T15:55:31.477" v="5330" actId="164"/>
          <ac:spMkLst>
            <pc:docMk/>
            <pc:sldMk cId="2983525548" sldId="924"/>
            <ac:spMk id="20" creationId="{808B205C-2684-4904-A971-9701F0E4ED53}"/>
          </ac:spMkLst>
        </pc:spChg>
        <pc:spChg chg="add mod">
          <ac:chgData name="Mahapatra, Rupak K" userId="9b3c88d8-b68f-424a-8084-7f47c3e9353a" providerId="ADAL" clId="{72DED2BF-1EAD-4B9C-A926-9A2D41E5E57C}" dt="2020-11-16T15:52:17.955" v="5270" actId="1076"/>
          <ac:spMkLst>
            <pc:docMk/>
            <pc:sldMk cId="2983525548" sldId="924"/>
            <ac:spMk id="22" creationId="{3734521B-92A4-4A1F-A1CD-4A6E09279E90}"/>
          </ac:spMkLst>
        </pc:spChg>
        <pc:spChg chg="add mod">
          <ac:chgData name="Mahapatra, Rupak K" userId="9b3c88d8-b68f-424a-8084-7f47c3e9353a" providerId="ADAL" clId="{72DED2BF-1EAD-4B9C-A926-9A2D41E5E57C}" dt="2020-11-16T17:10:01.317" v="6059" actId="1076"/>
          <ac:spMkLst>
            <pc:docMk/>
            <pc:sldMk cId="2983525548" sldId="924"/>
            <ac:spMk id="23" creationId="{A9B332E7-947B-410D-8339-7E714348E9C1}"/>
          </ac:spMkLst>
        </pc:spChg>
        <pc:grpChg chg="add del mod">
          <ac:chgData name="Mahapatra, Rupak K" userId="9b3c88d8-b68f-424a-8084-7f47c3e9353a" providerId="ADAL" clId="{72DED2BF-1EAD-4B9C-A926-9A2D41E5E57C}" dt="2020-11-16T17:09:25.599" v="6011" actId="478"/>
          <ac:grpSpMkLst>
            <pc:docMk/>
            <pc:sldMk cId="2983525548" sldId="924"/>
            <ac:grpSpMk id="3" creationId="{E606DB6A-C32E-49CB-A68D-669B65B39A87}"/>
          </ac:grpSpMkLst>
        </pc:grpChg>
        <pc:grpChg chg="add mod">
          <ac:chgData name="Mahapatra, Rupak K" userId="9b3c88d8-b68f-424a-8084-7f47c3e9353a" providerId="ADAL" clId="{72DED2BF-1EAD-4B9C-A926-9A2D41E5E57C}" dt="2020-11-16T15:55:22.966" v="5328" actId="164"/>
          <ac:grpSpMkLst>
            <pc:docMk/>
            <pc:sldMk cId="2983525548" sldId="924"/>
            <ac:grpSpMk id="7" creationId="{CD7FAA2B-84B2-4DEB-9885-C516C6348C2C}"/>
          </ac:grpSpMkLst>
        </pc:grpChg>
        <pc:grpChg chg="add mod">
          <ac:chgData name="Mahapatra, Rupak K" userId="9b3c88d8-b68f-424a-8084-7f47c3e9353a" providerId="ADAL" clId="{72DED2BF-1EAD-4B9C-A926-9A2D41E5E57C}" dt="2020-11-16T15:56:11.711" v="5336" actId="1076"/>
          <ac:grpSpMkLst>
            <pc:docMk/>
            <pc:sldMk cId="2983525548" sldId="924"/>
            <ac:grpSpMk id="13" creationId="{E346F2CB-CFD6-4828-A55C-4993ED74E06C}"/>
          </ac:grpSpMkLst>
        </pc:grpChg>
        <pc:picChg chg="add mod">
          <ac:chgData name="Mahapatra, Rupak K" userId="9b3c88d8-b68f-424a-8084-7f47c3e9353a" providerId="ADAL" clId="{72DED2BF-1EAD-4B9C-A926-9A2D41E5E57C}" dt="2020-11-16T15:52:20.782" v="5271" actId="1076"/>
          <ac:picMkLst>
            <pc:docMk/>
            <pc:sldMk cId="2983525548" sldId="924"/>
            <ac:picMk id="6" creationId="{A04602BB-54CB-42B4-A4CE-9511D680ABDA}"/>
          </ac:picMkLst>
        </pc:picChg>
        <pc:picChg chg="add mod">
          <ac:chgData name="Mahapatra, Rupak K" userId="9b3c88d8-b68f-424a-8084-7f47c3e9353a" providerId="ADAL" clId="{72DED2BF-1EAD-4B9C-A926-9A2D41E5E57C}" dt="2020-11-16T15:52:22.310" v="5272" actId="1076"/>
          <ac:picMkLst>
            <pc:docMk/>
            <pc:sldMk cId="2983525548" sldId="924"/>
            <ac:picMk id="8" creationId="{A2DD3018-3542-400B-A3E4-92A651C65117}"/>
          </ac:picMkLst>
        </pc:picChg>
        <pc:picChg chg="add mod">
          <ac:chgData name="Mahapatra, Rupak K" userId="9b3c88d8-b68f-424a-8084-7f47c3e9353a" providerId="ADAL" clId="{72DED2BF-1EAD-4B9C-A926-9A2D41E5E57C}" dt="2020-11-16T01:03:13.756" v="2281" actId="14100"/>
          <ac:picMkLst>
            <pc:docMk/>
            <pc:sldMk cId="2983525548" sldId="924"/>
            <ac:picMk id="9" creationId="{74832701-B4D9-43AC-99F3-1D4EC02872E0}"/>
          </ac:picMkLst>
        </pc:picChg>
        <pc:picChg chg="add mod">
          <ac:chgData name="Mahapatra, Rupak K" userId="9b3c88d8-b68f-424a-8084-7f47c3e9353a" providerId="ADAL" clId="{72DED2BF-1EAD-4B9C-A926-9A2D41E5E57C}" dt="2020-11-16T15:55:22.966" v="5328" actId="164"/>
          <ac:picMkLst>
            <pc:docMk/>
            <pc:sldMk cId="2983525548" sldId="924"/>
            <ac:picMk id="10" creationId="{C688A946-68F1-4A15-82F6-AD7AAD5B87DE}"/>
          </ac:picMkLst>
        </pc:picChg>
        <pc:picChg chg="add mod">
          <ac:chgData name="Mahapatra, Rupak K" userId="9b3c88d8-b68f-424a-8084-7f47c3e9353a" providerId="ADAL" clId="{72DED2BF-1EAD-4B9C-A926-9A2D41E5E57C}" dt="2020-11-16T15:55:31.477" v="5330" actId="164"/>
          <ac:picMkLst>
            <pc:docMk/>
            <pc:sldMk cId="2983525548" sldId="924"/>
            <ac:picMk id="11" creationId="{7FB67CD3-8F2B-46ED-8F48-D04B92ECF0AC}"/>
          </ac:picMkLst>
        </pc:picChg>
        <pc:picChg chg="add del mod">
          <ac:chgData name="Mahapatra, Rupak K" userId="9b3c88d8-b68f-424a-8084-7f47c3e9353a" providerId="ADAL" clId="{72DED2BF-1EAD-4B9C-A926-9A2D41E5E57C}" dt="2020-11-16T01:03:21.318" v="2283"/>
          <ac:picMkLst>
            <pc:docMk/>
            <pc:sldMk cId="2983525548" sldId="924"/>
            <ac:picMk id="15" creationId="{5DF0A0E1-F3B2-4B6F-9FBB-B9DD3A165FCB}"/>
          </ac:picMkLst>
        </pc:picChg>
      </pc:sldChg>
      <pc:sldChg chg="addSp modSp new del mod">
        <pc:chgData name="Mahapatra, Rupak K" userId="9b3c88d8-b68f-424a-8084-7f47c3e9353a" providerId="ADAL" clId="{72DED2BF-1EAD-4B9C-A926-9A2D41E5E57C}" dt="2020-11-16T17:12:42.176" v="6153" actId="47"/>
        <pc:sldMkLst>
          <pc:docMk/>
          <pc:sldMk cId="3215323945" sldId="925"/>
        </pc:sldMkLst>
        <pc:spChg chg="mod">
          <ac:chgData name="Mahapatra, Rupak K" userId="9b3c88d8-b68f-424a-8084-7f47c3e9353a" providerId="ADAL" clId="{72DED2BF-1EAD-4B9C-A926-9A2D41E5E57C}" dt="2020-11-16T02:26:04.913" v="3423" actId="1076"/>
          <ac:spMkLst>
            <pc:docMk/>
            <pc:sldMk cId="3215323945" sldId="925"/>
            <ac:spMk id="2" creationId="{DE34C90E-5844-4C05-8E6E-E1AAAAAA9DB5}"/>
          </ac:spMkLst>
        </pc:spChg>
        <pc:spChg chg="mod">
          <ac:chgData name="Mahapatra, Rupak K" userId="9b3c88d8-b68f-424a-8084-7f47c3e9353a" providerId="ADAL" clId="{72DED2BF-1EAD-4B9C-A926-9A2D41E5E57C}" dt="2020-11-16T16:44:27.863" v="5712" actId="20577"/>
          <ac:spMkLst>
            <pc:docMk/>
            <pc:sldMk cId="3215323945" sldId="925"/>
            <ac:spMk id="3" creationId="{89763139-9871-43B0-A9F4-6836F12FA03E}"/>
          </ac:spMkLst>
        </pc:spChg>
        <pc:spChg chg="add mod">
          <ac:chgData name="Mahapatra, Rupak K" userId="9b3c88d8-b68f-424a-8084-7f47c3e9353a" providerId="ADAL" clId="{72DED2BF-1EAD-4B9C-A926-9A2D41E5E57C}" dt="2020-11-16T02:33:12.553" v="4160" actId="1076"/>
          <ac:spMkLst>
            <pc:docMk/>
            <pc:sldMk cId="3215323945" sldId="925"/>
            <ac:spMk id="7" creationId="{D3214421-9A11-469E-8C7A-BCB2217CE988}"/>
          </ac:spMkLst>
        </pc:spChg>
        <pc:spChg chg="add mod">
          <ac:chgData name="Mahapatra, Rupak K" userId="9b3c88d8-b68f-424a-8084-7f47c3e9353a" providerId="ADAL" clId="{72DED2BF-1EAD-4B9C-A926-9A2D41E5E57C}" dt="2020-11-16T02:33:15.563" v="4161" actId="1076"/>
          <ac:spMkLst>
            <pc:docMk/>
            <pc:sldMk cId="3215323945" sldId="925"/>
            <ac:spMk id="8" creationId="{BC0A53E3-8281-46C3-8360-3DF553714EDA}"/>
          </ac:spMkLst>
        </pc:spChg>
        <pc:picChg chg="add mod ord">
          <ac:chgData name="Mahapatra, Rupak K" userId="9b3c88d8-b68f-424a-8084-7f47c3e9353a" providerId="ADAL" clId="{72DED2BF-1EAD-4B9C-A926-9A2D41E5E57C}" dt="2020-11-16T02:26:40.713" v="3435" actId="1076"/>
          <ac:picMkLst>
            <pc:docMk/>
            <pc:sldMk cId="3215323945" sldId="925"/>
            <ac:picMk id="5" creationId="{3899B24E-6DBB-49B1-8AE5-4E54E951A2FB}"/>
          </ac:picMkLst>
        </pc:picChg>
        <pc:picChg chg="add mod ord">
          <ac:chgData name="Mahapatra, Rupak K" userId="9b3c88d8-b68f-424a-8084-7f47c3e9353a" providerId="ADAL" clId="{72DED2BF-1EAD-4B9C-A926-9A2D41E5E57C}" dt="2020-11-16T02:32:49.340" v="4150" actId="1076"/>
          <ac:picMkLst>
            <pc:docMk/>
            <pc:sldMk cId="3215323945" sldId="925"/>
            <ac:picMk id="6" creationId="{38CB754E-34EE-4AFF-8905-D0F1D0ECE43F}"/>
          </ac:picMkLst>
        </pc:picChg>
      </pc:sldChg>
      <pc:sldChg chg="modSp new del mod">
        <pc:chgData name="Mahapatra, Rupak K" userId="9b3c88d8-b68f-424a-8084-7f47c3e9353a" providerId="ADAL" clId="{72DED2BF-1EAD-4B9C-A926-9A2D41E5E57C}" dt="2020-11-16T16:24:33.840" v="5517" actId="47"/>
        <pc:sldMkLst>
          <pc:docMk/>
          <pc:sldMk cId="3868575613" sldId="926"/>
        </pc:sldMkLst>
        <pc:spChg chg="mod">
          <ac:chgData name="Mahapatra, Rupak K" userId="9b3c88d8-b68f-424a-8084-7f47c3e9353a" providerId="ADAL" clId="{72DED2BF-1EAD-4B9C-A926-9A2D41E5E57C}" dt="2020-11-16T02:52:23.698" v="4783" actId="20577"/>
          <ac:spMkLst>
            <pc:docMk/>
            <pc:sldMk cId="3868575613" sldId="926"/>
            <ac:spMk id="2" creationId="{D78A2C37-645D-4108-944B-4F5DACEC2DCB}"/>
          </ac:spMkLst>
        </pc:spChg>
      </pc:sldChg>
      <pc:sldChg chg="new del">
        <pc:chgData name="Mahapatra, Rupak K" userId="9b3c88d8-b68f-424a-8084-7f47c3e9353a" providerId="ADAL" clId="{72DED2BF-1EAD-4B9C-A926-9A2D41E5E57C}" dt="2020-11-16T02:44:51.633" v="4200" actId="47"/>
        <pc:sldMkLst>
          <pc:docMk/>
          <pc:sldMk cId="4284158186" sldId="92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148BDC-E823-46AF-8F5E-610382BF987F}" type="datetimeFigureOut">
              <a:rPr lang="en-US" smtClean="0"/>
              <a:t>11/16/2020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8C594-6DB0-49D7-AF60-A604C9E7A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8715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52113F-32F2-4D26-8E33-D25C2D4EB18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604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B785E7-7682-4E14-827B-2EB734FECA7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56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4F0F2-C97F-4689-ADF6-58E51E0BCA8B}" type="datetime1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808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79657-1379-44D0-828E-6528017B474C}" type="datetime1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87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14601-0E0A-4CE1-A73A-E952ACB654C1}" type="datetime1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63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Bookman Old Style"/>
              </a:defRPr>
            </a:lvl1pPr>
          </a:lstStyle>
          <a:p>
            <a: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xfrm>
            <a:off x="892629" y="1946367"/>
            <a:ext cx="7358743" cy="4016829"/>
          </a:xfrm>
          <a:prstGeom prst="rect">
            <a:avLst/>
          </a:prstGeom>
        </p:spPr>
        <p:txBody>
          <a:bodyPr/>
          <a:lstStyle>
            <a:lvl1pPr>
              <a:spcBef>
                <a:spcPts val="1273"/>
              </a:spcBef>
              <a:defRPr>
                <a:latin typeface="+mj-lt"/>
                <a:ea typeface="+mj-ea"/>
                <a:cs typeface="+mj-cs"/>
                <a:sym typeface="Bookman Old Style"/>
              </a:defRPr>
            </a:lvl1pPr>
            <a:lvl2pPr>
              <a:spcBef>
                <a:spcPts val="1273"/>
              </a:spcBef>
              <a:defRPr>
                <a:latin typeface="+mj-lt"/>
                <a:ea typeface="+mj-ea"/>
                <a:cs typeface="+mj-cs"/>
                <a:sym typeface="Bookman Old Style"/>
              </a:defRPr>
            </a:lvl2pPr>
            <a:lvl3pPr>
              <a:spcBef>
                <a:spcPts val="1273"/>
              </a:spcBef>
              <a:defRPr>
                <a:latin typeface="+mj-lt"/>
                <a:ea typeface="+mj-ea"/>
                <a:cs typeface="+mj-cs"/>
                <a:sym typeface="Bookman Old Style"/>
              </a:defRPr>
            </a:lvl3pPr>
            <a:lvl4pPr>
              <a:spcBef>
                <a:spcPts val="1273"/>
              </a:spcBef>
              <a:defRPr>
                <a:latin typeface="+mj-lt"/>
                <a:ea typeface="+mj-ea"/>
                <a:cs typeface="+mj-cs"/>
                <a:sym typeface="Bookman Old Style"/>
              </a:defRPr>
            </a:lvl4pPr>
            <a:lvl5pPr>
              <a:spcBef>
                <a:spcPts val="1273"/>
              </a:spcBef>
              <a:defRPr>
                <a:latin typeface="+mj-lt"/>
                <a:ea typeface="+mj-ea"/>
                <a:cs typeface="+mj-cs"/>
                <a:sym typeface="Bookman Old Styl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238090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3" name="Shape 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003700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CEF0-06BD-4F64-9369-DEB85E3368B3}" type="datetime1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799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8691-AFC7-4731-ACA7-12E97F72F34E}" type="datetime1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889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5C4E1-6888-4FAB-B142-6D8E9A131D4F}" type="datetime1">
              <a:rPr lang="en-US" smtClean="0"/>
              <a:t>11/16/2020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221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808DA-4EE2-4F88-A9B6-6BC1033BFF31}" type="datetime1">
              <a:rPr lang="en-US" smtClean="0"/>
              <a:t>11/16/2020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094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3F6F-8627-4DB3-9D5F-C7E4AACB4AA3}" type="datetime1">
              <a:rPr lang="en-US" smtClean="0"/>
              <a:t>11/16/2020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38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3B224-8865-4B89-8D46-F321B8CB678E}" type="datetime1">
              <a:rPr lang="en-US" smtClean="0"/>
              <a:t>11/16/2020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171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36F43-A12F-4F81-9C86-8FC3607FDD05}" type="datetime1">
              <a:rPr lang="en-US" smtClean="0"/>
              <a:t>11/16/2020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793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F75A8-625B-4BB1-B8EE-A62F78389B74}" type="datetime1">
              <a:rPr lang="en-US" smtClean="0"/>
              <a:t>11/16/2020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995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5712E-1C02-47BB-ABC9-F1B9DA774D30}" type="datetime1">
              <a:rPr lang="en-US" smtClean="0"/>
              <a:t>11/16/2020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D4117-81A2-4255-A751-DD2B34E19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4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3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12" Type="http://schemas.openxmlformats.org/officeDocument/2006/relationships/image" Target="../media/image72.jpe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g"/><Relationship Id="rId11" Type="http://schemas.openxmlformats.org/officeDocument/2006/relationships/image" Target="../media/image71.png"/><Relationship Id="rId5" Type="http://schemas.openxmlformats.org/officeDocument/2006/relationships/image" Target="../media/image65.png"/><Relationship Id="rId10" Type="http://schemas.openxmlformats.org/officeDocument/2006/relationships/image" Target="../media/image70.gif"/><Relationship Id="rId4" Type="http://schemas.openxmlformats.org/officeDocument/2006/relationships/image" Target="../media/image64.png"/><Relationship Id="rId9" Type="http://schemas.openxmlformats.org/officeDocument/2006/relationships/image" Target="../media/image6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png"/><Relationship Id="rId7" Type="http://schemas.openxmlformats.org/officeDocument/2006/relationships/image" Target="../media/image15.jpeg"/><Relationship Id="rId2" Type="http://schemas.openxmlformats.org/officeDocument/2006/relationships/hyperlink" Target="https://inspirehep.net/literature/180252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0" Type="http://schemas.openxmlformats.org/officeDocument/2006/relationships/image" Target="../media/image18.png"/><Relationship Id="rId4" Type="http://schemas.openxmlformats.org/officeDocument/2006/relationships/image" Target="../media/image14.jpe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spirehep.net/literature/1802528" TargetMode="Externa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16">
            <a:extLst>
              <a:ext uri="{FF2B5EF4-FFF2-40B4-BE49-F238E27FC236}">
                <a16:creationId xmlns:a16="http://schemas.microsoft.com/office/drawing/2014/main" id="{2A0E4E09-FC02-4ADC-951A-3FFA90B6F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" r="3421"/>
          <a:stretch/>
        </p:blipFill>
        <p:spPr>
          <a:xfrm>
            <a:off x="2437471" y="2042"/>
            <a:ext cx="6794879" cy="6855958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388415" y="4746644"/>
            <a:ext cx="4226925" cy="139843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  <a:sym typeface="Symbol" panose="05050102010706020507" pitchFamily="18" charset="2"/>
              </a:rPr>
              <a:t>MIER Reactor CENS Program</a:t>
            </a:r>
          </a:p>
        </p:txBody>
      </p:sp>
      <p:sp>
        <p:nvSpPr>
          <p:cNvPr id="39" name="Freeform: Shape 18">
            <a:extLst>
              <a:ext uri="{FF2B5EF4-FFF2-40B4-BE49-F238E27FC236}">
                <a16:creationId xmlns:a16="http://schemas.microsoft.com/office/drawing/2014/main" id="{9453FF84-60C1-4EA8-B49B-1B8C2D0C5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"/>
            <a:ext cx="4394613" cy="6857997"/>
          </a:xfrm>
          <a:custGeom>
            <a:avLst/>
            <a:gdLst>
              <a:gd name="connsiteX0" fmla="*/ 3198825 w 5859484"/>
              <a:gd name="connsiteY0" fmla="*/ 0 h 6857997"/>
              <a:gd name="connsiteX1" fmla="*/ 3962351 w 5859484"/>
              <a:gd name="connsiteY1" fmla="*/ 0 h 6857997"/>
              <a:gd name="connsiteX2" fmla="*/ 4129776 w 5859484"/>
              <a:gd name="connsiteY2" fmla="*/ 128761 h 6857997"/>
              <a:gd name="connsiteX3" fmla="*/ 5859484 w 5859484"/>
              <a:gd name="connsiteY3" fmla="*/ 3718209 h 6857997"/>
              <a:gd name="connsiteX4" fmla="*/ 4624700 w 5859484"/>
              <a:gd name="connsiteY4" fmla="*/ 6845880 h 6857997"/>
              <a:gd name="connsiteX5" fmla="*/ 4612896 w 5859484"/>
              <a:gd name="connsiteY5" fmla="*/ 6857997 h 6857997"/>
              <a:gd name="connsiteX6" fmla="*/ 4017658 w 5859484"/>
              <a:gd name="connsiteY6" fmla="*/ 6857997 h 6857997"/>
              <a:gd name="connsiteX7" fmla="*/ 4173230 w 5859484"/>
              <a:gd name="connsiteY7" fmla="*/ 6719623 h 6857997"/>
              <a:gd name="connsiteX8" fmla="*/ 5443583 w 5859484"/>
              <a:gd name="connsiteY8" fmla="*/ 3718209 h 6857997"/>
              <a:gd name="connsiteX9" fmla="*/ 3355352 w 5859484"/>
              <a:gd name="connsiteY9" fmla="*/ 88079 h 6857997"/>
              <a:gd name="connsiteX10" fmla="*/ 0 w 5859484"/>
              <a:gd name="connsiteY10" fmla="*/ 0 h 6857997"/>
              <a:gd name="connsiteX11" fmla="*/ 2941255 w 5859484"/>
              <a:gd name="connsiteY11" fmla="*/ 0 h 6857997"/>
              <a:gd name="connsiteX12" fmla="*/ 3117080 w 5859484"/>
              <a:gd name="connsiteY12" fmla="*/ 88129 h 6857997"/>
              <a:gd name="connsiteX13" fmla="*/ 5324754 w 5859484"/>
              <a:gd name="connsiteY13" fmla="*/ 3718209 h 6857997"/>
              <a:gd name="connsiteX14" fmla="*/ 4089206 w 5859484"/>
              <a:gd name="connsiteY14" fmla="*/ 6637392 h 6857997"/>
              <a:gd name="connsiteX15" fmla="*/ 3841183 w 5859484"/>
              <a:gd name="connsiteY15" fmla="*/ 6857997 h 6857997"/>
              <a:gd name="connsiteX16" fmla="*/ 0 w 5859484"/>
              <a:gd name="connsiteY16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859484" h="6857997">
                <a:moveTo>
                  <a:pt x="3198825" y="0"/>
                </a:moveTo>
                <a:lnTo>
                  <a:pt x="3962351" y="0"/>
                </a:lnTo>
                <a:lnTo>
                  <a:pt x="4129776" y="128761"/>
                </a:lnTo>
                <a:cubicBezTo>
                  <a:pt x="5186152" y="981944"/>
                  <a:pt x="5859484" y="2273123"/>
                  <a:pt x="5859484" y="3718209"/>
                </a:cubicBezTo>
                <a:cubicBezTo>
                  <a:pt x="5859484" y="4922447"/>
                  <a:pt x="5391893" y="6019805"/>
                  <a:pt x="4624700" y="6845880"/>
                </a:cubicBezTo>
                <a:lnTo>
                  <a:pt x="4612896" y="6857997"/>
                </a:lnTo>
                <a:lnTo>
                  <a:pt x="4017658" y="6857997"/>
                </a:lnTo>
                <a:lnTo>
                  <a:pt x="4173230" y="6719623"/>
                </a:lnTo>
                <a:cubicBezTo>
                  <a:pt x="4958119" y="5951494"/>
                  <a:pt x="5443583" y="4890334"/>
                  <a:pt x="5443583" y="3718209"/>
                </a:cubicBezTo>
                <a:cubicBezTo>
                  <a:pt x="5443583" y="2179795"/>
                  <a:pt x="4607295" y="832535"/>
                  <a:pt x="3355352" y="88079"/>
                </a:cubicBezTo>
                <a:close/>
                <a:moveTo>
                  <a:pt x="0" y="0"/>
                </a:moveTo>
                <a:lnTo>
                  <a:pt x="2941255" y="0"/>
                </a:lnTo>
                <a:lnTo>
                  <a:pt x="3117080" y="88129"/>
                </a:lnTo>
                <a:cubicBezTo>
                  <a:pt x="4432070" y="787221"/>
                  <a:pt x="5324754" y="2150692"/>
                  <a:pt x="5324754" y="3718209"/>
                </a:cubicBezTo>
                <a:cubicBezTo>
                  <a:pt x="5324754" y="4858221"/>
                  <a:pt x="4852591" y="5890308"/>
                  <a:pt x="4089206" y="6637392"/>
                </a:cubicBezTo>
                <a:lnTo>
                  <a:pt x="3841183" y="6857997"/>
                </a:lnTo>
                <a:lnTo>
                  <a:pt x="0" y="6857997"/>
                </a:lnTo>
                <a:close/>
              </a:path>
            </a:pathLst>
          </a:cu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848DE73-F33A-49E8-8B3A-9D25902149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3" r="7086"/>
          <a:stretch/>
        </p:blipFill>
        <p:spPr>
          <a:xfrm>
            <a:off x="20" y="2"/>
            <a:ext cx="4571752" cy="6857997"/>
          </a:xfrm>
          <a:custGeom>
            <a:avLst/>
            <a:gdLst/>
            <a:ahLst/>
            <a:cxnLst/>
            <a:rect l="l" t="t" r="r" b="b"/>
            <a:pathLst>
              <a:path w="6095695" h="6857997">
                <a:moveTo>
                  <a:pt x="3435036" y="0"/>
                </a:moveTo>
                <a:lnTo>
                  <a:pt x="4198562" y="0"/>
                </a:lnTo>
                <a:lnTo>
                  <a:pt x="4365987" y="128761"/>
                </a:lnTo>
                <a:cubicBezTo>
                  <a:pt x="5422363" y="981944"/>
                  <a:pt x="6095695" y="2273123"/>
                  <a:pt x="6095695" y="3718209"/>
                </a:cubicBezTo>
                <a:cubicBezTo>
                  <a:pt x="6095695" y="4922447"/>
                  <a:pt x="5628104" y="6019805"/>
                  <a:pt x="4860911" y="6845880"/>
                </a:cubicBezTo>
                <a:lnTo>
                  <a:pt x="4849107" y="6857997"/>
                </a:lnTo>
                <a:lnTo>
                  <a:pt x="4253869" y="6857997"/>
                </a:lnTo>
                <a:lnTo>
                  <a:pt x="4409441" y="6719623"/>
                </a:lnTo>
                <a:cubicBezTo>
                  <a:pt x="5194330" y="5951494"/>
                  <a:pt x="5679794" y="4890334"/>
                  <a:pt x="5679794" y="3718209"/>
                </a:cubicBezTo>
                <a:cubicBezTo>
                  <a:pt x="5679794" y="2179795"/>
                  <a:pt x="4843506" y="832535"/>
                  <a:pt x="3591563" y="88079"/>
                </a:cubicBezTo>
                <a:close/>
                <a:moveTo>
                  <a:pt x="0" y="0"/>
                </a:moveTo>
                <a:lnTo>
                  <a:pt x="3177466" y="0"/>
                </a:lnTo>
                <a:lnTo>
                  <a:pt x="3353291" y="88129"/>
                </a:lnTo>
                <a:cubicBezTo>
                  <a:pt x="4668281" y="787221"/>
                  <a:pt x="5560965" y="2150692"/>
                  <a:pt x="5560965" y="3718209"/>
                </a:cubicBezTo>
                <a:cubicBezTo>
                  <a:pt x="5560965" y="4858221"/>
                  <a:pt x="5088802" y="5890308"/>
                  <a:pt x="4325417" y="6637392"/>
                </a:cubicBezTo>
                <a:lnTo>
                  <a:pt x="4077394" y="6857997"/>
                </a:lnTo>
                <a:lnTo>
                  <a:pt x="0" y="6857997"/>
                </a:lnTo>
                <a:close/>
              </a:path>
            </a:pathLst>
          </a:custGeom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-1107902" y="6254326"/>
            <a:ext cx="7389830" cy="174783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Rupak Mahapatra, Texas A&amp;M</a:t>
            </a:r>
          </a:p>
        </p:txBody>
      </p:sp>
    </p:spTree>
    <p:extLst>
      <p:ext uri="{BB962C8B-B14F-4D97-AF65-F5344CB8AC3E}">
        <p14:creationId xmlns:p14="http://schemas.microsoft.com/office/powerpoint/2010/main" val="28965664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-11592" y="3327057"/>
            <a:ext cx="3821913" cy="3346277"/>
            <a:chOff x="-11592" y="3327057"/>
            <a:chExt cx="3821913" cy="334627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592" y="3327057"/>
              <a:ext cx="3821913" cy="2981229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1394883" y="3627998"/>
              <a:ext cx="21013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5-hour Reactor On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0117" y="6211669"/>
              <a:ext cx="36789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Core On</a:t>
              </a:r>
              <a:r>
                <a:rPr lang="en-US" sz="1200" b="1" dirty="0"/>
                <a:t>: Raw count (ER+NR) ~1340 DRU. </a:t>
              </a:r>
            </a:p>
            <a:p>
              <a:r>
                <a:rPr lang="en-US" sz="1200" b="1" dirty="0">
                  <a:solidFill>
                    <a:srgbClr val="FF0000"/>
                  </a:solidFill>
                </a:rPr>
                <a:t>NR band </a:t>
              </a:r>
              <a:r>
                <a:rPr lang="en-US" sz="1200" b="1" dirty="0"/>
                <a:t>background ~</a:t>
              </a:r>
              <a:r>
                <a:rPr lang="en-US" sz="1200" b="1"/>
                <a:t>100 DRU</a:t>
              </a:r>
              <a:endParaRPr lang="en-US" sz="1200" b="1" dirty="0"/>
            </a:p>
          </p:txBody>
        </p:sp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027" y="4629337"/>
            <a:ext cx="2985181" cy="2228663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0117" y="377774"/>
            <a:ext cx="3527821" cy="3190912"/>
            <a:chOff x="10117" y="377774"/>
            <a:chExt cx="3780681" cy="340855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6514DB3-5BBA-4D93-8C0A-0AC9747FA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17" y="377774"/>
              <a:ext cx="3769839" cy="3035088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830042" y="698301"/>
              <a:ext cx="2285621" cy="394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11-hour Reactor Off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4449" y="3293174"/>
              <a:ext cx="3736349" cy="493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</a:rPr>
                <a:t>Core off</a:t>
              </a:r>
              <a:r>
                <a:rPr lang="en-US" sz="1200" b="1" dirty="0"/>
                <a:t>: Raw count (20-45 keV ER+NR) ~1000 DRU. </a:t>
              </a:r>
              <a:r>
                <a:rPr lang="en-US" sz="1200" b="1" dirty="0">
                  <a:solidFill>
                    <a:srgbClr val="FF0000"/>
                  </a:solidFill>
                </a:rPr>
                <a:t>NR band</a:t>
              </a:r>
              <a:r>
                <a:rPr lang="en-US" sz="1200" b="1" dirty="0"/>
                <a:t> ~100 DRU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EE51E48-6889-4784-8790-59EFA1FCE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6"/>
            <a:ext cx="3300549" cy="632533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AR CENA"/>
              </a:rPr>
              <a:t>MI</a:t>
            </a:r>
            <a:r>
              <a:rPr lang="en-US" sz="2800" b="1" dirty="0">
                <a:solidFill>
                  <a:srgbClr val="C00000"/>
                </a:solidFill>
                <a:latin typeface="AR CENA"/>
                <a:sym typeface="Symbol" panose="05050102010706020507" pitchFamily="18" charset="2"/>
              </a:rPr>
              <a:t>ER Background with 4” </a:t>
            </a:r>
            <a:r>
              <a:rPr lang="en-US" sz="2800" b="1" dirty="0" err="1">
                <a:solidFill>
                  <a:srgbClr val="C00000"/>
                </a:solidFill>
                <a:latin typeface="AR CENA"/>
                <a:sym typeface="Symbol" panose="05050102010706020507" pitchFamily="18" charset="2"/>
              </a:rPr>
              <a:t>Pb</a:t>
            </a:r>
            <a:r>
              <a:rPr lang="en-US" sz="2800" b="1" dirty="0">
                <a:solidFill>
                  <a:srgbClr val="C00000"/>
                </a:solidFill>
                <a:latin typeface="AR CENA"/>
                <a:sym typeface="Symbol" panose="05050102010706020507" pitchFamily="18" charset="2"/>
              </a:rPr>
              <a:t> shielding</a:t>
            </a:r>
            <a:endParaRPr lang="en-US" sz="2800" b="1" dirty="0">
              <a:solidFill>
                <a:srgbClr val="C00000"/>
              </a:solidFill>
              <a:latin typeface="AR CENA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D216A1-4573-4CC4-BC00-5AD5996FF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 descr="UltraLEGe_zoom.png">
            <a:extLst>
              <a:ext uri="{FF2B5EF4-FFF2-40B4-BE49-F238E27FC236}">
                <a16:creationId xmlns:a16="http://schemas.microsoft.com/office/drawing/2014/main" id="{D3D80653-F506-4636-9F00-39BCBF8BD7C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291" y="3125294"/>
            <a:ext cx="3334785" cy="15283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3A65AC-24B6-4E32-B247-3A80A9F2E1D3}"/>
              </a:ext>
            </a:extLst>
          </p:cNvPr>
          <p:cNvSpPr txBox="1"/>
          <p:nvPr/>
        </p:nvSpPr>
        <p:spPr>
          <a:xfrm>
            <a:off x="6606746" y="3472569"/>
            <a:ext cx="24782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Low Energy Scan using </a:t>
            </a:r>
            <a:r>
              <a:rPr lang="en-US" sz="1400" b="1" dirty="0" err="1"/>
              <a:t>BeGe</a:t>
            </a:r>
            <a:r>
              <a:rPr lang="en-US" sz="1400" b="1" dirty="0"/>
              <a:t> (77K) detector shows flat Compton background. Raw count (ER+NR) ~85 DRU inside </a:t>
            </a:r>
            <a:r>
              <a:rPr lang="en-US" sz="1400" b="1" dirty="0">
                <a:solidFill>
                  <a:srgbClr val="C00000"/>
                </a:solidFill>
              </a:rPr>
              <a:t>both </a:t>
            </a:r>
            <a:r>
              <a:rPr lang="en-US" sz="1400" b="1" dirty="0">
                <a:solidFill>
                  <a:srgbClr val="C00000"/>
                </a:solidFill>
                <a:sym typeface="Symbol" panose="05050102010706020507" pitchFamily="18" charset="2"/>
              </a:rPr>
              <a:t></a:t>
            </a:r>
            <a:r>
              <a:rPr lang="en-US" sz="1400" b="1" dirty="0">
                <a:solidFill>
                  <a:srgbClr val="C00000"/>
                </a:solidFill>
              </a:rPr>
              <a:t> and N shielding</a:t>
            </a:r>
            <a:endParaRPr lang="en-US" sz="1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1D4FC4-D5CC-4C17-99C5-014B64849E91}"/>
              </a:ext>
            </a:extLst>
          </p:cNvPr>
          <p:cNvSpPr txBox="1"/>
          <p:nvPr/>
        </p:nvSpPr>
        <p:spPr>
          <a:xfrm>
            <a:off x="6778227" y="1386681"/>
            <a:ext cx="1846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Integrated 30-2100 keV/kg </a:t>
            </a:r>
            <a:r>
              <a:rPr lang="en-US" dirty="0" err="1"/>
              <a:t>NaI</a:t>
            </a:r>
            <a:endParaRPr lang="en-US" dirty="0"/>
          </a:p>
        </p:txBody>
      </p:sp>
      <p:pic>
        <p:nvPicPr>
          <p:cNvPr id="19" name="Picture 18" descr="nai_rateVtime_supershield.png">
            <a:extLst>
              <a:ext uri="{FF2B5EF4-FFF2-40B4-BE49-F238E27FC236}">
                <a16:creationId xmlns:a16="http://schemas.microsoft.com/office/drawing/2014/main" id="{72EAD8C2-30BF-467E-A5A3-D442D4867B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291" y="45725"/>
            <a:ext cx="5683318" cy="2701041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F92EE49-FF4F-498E-A4FE-73C9001F8F9B}"/>
              </a:ext>
            </a:extLst>
          </p:cNvPr>
          <p:cNvCxnSpPr/>
          <p:nvPr/>
        </p:nvCxnSpPr>
        <p:spPr>
          <a:xfrm>
            <a:off x="3996028" y="414090"/>
            <a:ext cx="737460" cy="0"/>
          </a:xfrm>
          <a:prstGeom prst="straightConnector1">
            <a:avLst/>
          </a:prstGeom>
          <a:ln w="5715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CBA42B9-558B-45E6-BDC8-B5F258398E0D}"/>
              </a:ext>
            </a:extLst>
          </p:cNvPr>
          <p:cNvSpPr txBox="1"/>
          <p:nvPr/>
        </p:nvSpPr>
        <p:spPr>
          <a:xfrm>
            <a:off x="7868211" y="-58116"/>
            <a:ext cx="1216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Core On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9FF3D64-7AD1-4AFA-B880-AAF02144F33F}"/>
              </a:ext>
            </a:extLst>
          </p:cNvPr>
          <p:cNvCxnSpPr/>
          <p:nvPr/>
        </p:nvCxnSpPr>
        <p:spPr>
          <a:xfrm>
            <a:off x="8146620" y="419669"/>
            <a:ext cx="737460" cy="0"/>
          </a:xfrm>
          <a:prstGeom prst="straightConnector1">
            <a:avLst/>
          </a:prstGeom>
          <a:ln w="57150" cmpd="sng"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0832898-53D4-47D4-B0A3-E60CAE43366A}"/>
              </a:ext>
            </a:extLst>
          </p:cNvPr>
          <p:cNvSpPr txBox="1"/>
          <p:nvPr/>
        </p:nvSpPr>
        <p:spPr>
          <a:xfrm>
            <a:off x="3943350" y="-70427"/>
            <a:ext cx="1216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Core On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D67294E-6C21-423D-BC57-E0FDBA9AE12D}"/>
              </a:ext>
            </a:extLst>
          </p:cNvPr>
          <p:cNvCxnSpPr/>
          <p:nvPr/>
        </p:nvCxnSpPr>
        <p:spPr>
          <a:xfrm>
            <a:off x="5018844" y="2013601"/>
            <a:ext cx="2820632" cy="6767"/>
          </a:xfrm>
          <a:prstGeom prst="straightConnector1">
            <a:avLst/>
          </a:prstGeom>
          <a:ln w="5715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7CB3AD4-ACA3-48AD-8D62-E35AF15356A6}"/>
              </a:ext>
            </a:extLst>
          </p:cNvPr>
          <p:cNvSpPr txBox="1"/>
          <p:nvPr/>
        </p:nvSpPr>
        <p:spPr>
          <a:xfrm>
            <a:off x="5443504" y="2094406"/>
            <a:ext cx="1406455" cy="46166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Core Off</a:t>
            </a: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56D68184-31CB-4CE6-91E2-5F2E907B2A76}"/>
              </a:ext>
            </a:extLst>
          </p:cNvPr>
          <p:cNvSpPr txBox="1">
            <a:spLocks/>
          </p:cNvSpPr>
          <p:nvPr/>
        </p:nvSpPr>
        <p:spPr>
          <a:xfrm>
            <a:off x="3854619" y="2760687"/>
            <a:ext cx="4968105" cy="545087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err="1"/>
              <a:t>NaI</a:t>
            </a:r>
            <a:r>
              <a:rPr lang="en-US" sz="2400" b="1" dirty="0"/>
              <a:t> (~1kg) Rate v. Time (integrated: 30 keV – 2.1 MeV)</a:t>
            </a:r>
          </a:p>
          <a:p>
            <a:r>
              <a:rPr lang="en-US" sz="2400" b="1" dirty="0"/>
              <a:t>Raw count (ER+NR) ~40 DRU inside </a:t>
            </a:r>
            <a:r>
              <a:rPr lang="en-US" sz="2400" b="1" dirty="0">
                <a:solidFill>
                  <a:srgbClr val="C00000"/>
                </a:solidFill>
              </a:rPr>
              <a:t>both </a:t>
            </a:r>
            <a:r>
              <a:rPr lang="en-US" sz="2400" b="1" dirty="0">
                <a:solidFill>
                  <a:srgbClr val="C00000"/>
                </a:solidFill>
                <a:sym typeface="Symbol" panose="05050102010706020507" pitchFamily="18" charset="2"/>
              </a:rPr>
              <a:t></a:t>
            </a:r>
            <a:r>
              <a:rPr lang="en-US" sz="2400" b="1" dirty="0">
                <a:solidFill>
                  <a:srgbClr val="C00000"/>
                </a:solidFill>
              </a:rPr>
              <a:t> and N shielding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6606746" y="4693596"/>
            <a:ext cx="2452922" cy="2144669"/>
            <a:chOff x="5325408" y="2841885"/>
            <a:chExt cx="3876238" cy="4364994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A25084C6-4EDF-46D8-AEE6-68408A8B33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5408" y="2841885"/>
              <a:ext cx="3876238" cy="3787822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5709392" y="6706046"/>
              <a:ext cx="3492254" cy="500833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MI</a:t>
              </a:r>
              <a:r>
                <a:rPr lang="en-US" sz="1000" b="1" dirty="0">
                  <a:sym typeface="Symbol" panose="05050102010706020507" pitchFamily="18" charset="2"/>
                </a:rPr>
                <a:t>ER has breakthroughs in both </a:t>
              </a:r>
              <a:endParaRPr lang="en-US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39022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057400" cy="365125"/>
          </a:xfrm>
        </p:spPr>
        <p:txBody>
          <a:bodyPr/>
          <a:lstStyle/>
          <a:p>
            <a:fld id="{969B9580-D023-1B4E-A35E-05C2349E9B8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080325" y="1506549"/>
            <a:ext cx="7357310" cy="334559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"/>
            <a:ext cx="9046029" cy="54953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400" b="1" dirty="0">
                <a:latin typeface="AR CENA" panose="02000000000000000000" pitchFamily="2" charset="0"/>
              </a:rPr>
              <a:t>MI</a:t>
            </a:r>
            <a:r>
              <a:rPr lang="en-US" sz="2400" b="1" dirty="0">
                <a:latin typeface="AR CENA" panose="02000000000000000000" pitchFamily="2" charset="0"/>
                <a:sym typeface="Symbol" panose="05050102010706020507" pitchFamily="18" charset="2"/>
              </a:rPr>
              <a:t></a:t>
            </a:r>
            <a:r>
              <a:rPr lang="en-US" sz="2400" b="1" dirty="0">
                <a:latin typeface="AR CENA" panose="02000000000000000000" pitchFamily="2" charset="0"/>
              </a:rPr>
              <a:t>ER: Unique Short-baseline Oscillation Test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75153" y="1560413"/>
            <a:ext cx="1482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Top View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505674" y="2216621"/>
            <a:ext cx="668797" cy="9627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577823"/>
            <a:ext cx="91440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Precisely moveable core to truly test short-baseline oscillation</a:t>
            </a:r>
          </a:p>
        </p:txBody>
      </p:sp>
      <p:pic>
        <p:nvPicPr>
          <p:cNvPr id="13" name="Picture 12" descr="Oscillation_Integrated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395180" y="1798896"/>
            <a:ext cx="5483733" cy="3685069"/>
          </a:xfrm>
          <a:prstGeom prst="rect">
            <a:avLst/>
          </a:prstGeom>
        </p:spPr>
      </p:pic>
      <p:sp>
        <p:nvSpPr>
          <p:cNvPr id="14" name="Explosion 1 13"/>
          <p:cNvSpPr/>
          <p:nvPr/>
        </p:nvSpPr>
        <p:spPr>
          <a:xfrm>
            <a:off x="5029200" y="1179413"/>
            <a:ext cx="533400" cy="3810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52400" y="6239962"/>
            <a:ext cx="9103129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i="1" dirty="0"/>
              <a:t>Sensitivity to oscillation with a sterile fourth generation neutrino from ultra-low threshold neutrino-nucleus coherent scattering” –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7729" y="6492875"/>
            <a:ext cx="8589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Dutta et. al, PRD </a:t>
            </a:r>
            <a:r>
              <a:rPr lang="en-US" b="1" dirty="0"/>
              <a:t>D94 (2016) no.9, 093002</a:t>
            </a:r>
            <a:endParaRPr lang="en-US" i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598390" y="3105677"/>
            <a:ext cx="4064225" cy="83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87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96296E-6 L -0.00955 0.48449 " pathEditMode="relative" rAng="0" ptsTypes="AA">
                                      <p:cBhvr>
                                        <p:cTn id="6" dur="6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6" y="2421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277 0.00347 0.0059 0.00671 0.00868 0.01041 C 0.00989 0.0118 0.01059 0.01389 0.01163 0.01551 C 0.01232 0.01643 0.01302 0.01713 0.01354 0.01828 C 0.0144 0.01944 0.01475 0.02106 0.01562 0.02222 C 0.01649 0.02314 0.01753 0.02384 0.01857 0.02476 C 0.02343 0.03449 0.01718 0.02245 0.02343 0.03264 C 0.02413 0.03379 0.02465 0.03518 0.02534 0.03657 C 0.02604 0.0375 0.02673 0.03819 0.02725 0.03912 C 0.03107 0.04537 0.02795 0.04051 0.0302 0.04699 C 0.03072 0.04838 0.03159 0.04953 0.03229 0.05092 C 0.03298 0.05578 0.03333 0.06157 0.03611 0.06527 C 0.04131 0.07199 0.03715 0.06412 0.04097 0.0706 C 0.04184 0.07176 0.04218 0.07314 0.04305 0.0743 C 0.04392 0.07592 0.04513 0.07685 0.046 0.07824 C 0.0467 0.07963 0.04722 0.08101 0.04791 0.08217 C 0.04843 0.08333 0.0493 0.08379 0.04982 0.08495 C 0.05069 0.08611 0.05104 0.0875 0.0519 0.08889 C 0.05399 0.09236 0.05381 0.09097 0.05677 0.09398 C 0.05746 0.0949 0.05798 0.09583 0.05868 0.09652 C 0.06041 0.10347 0.0585 0.09791 0.06267 0.10439 C 0.06666 0.11111 0.06215 0.10625 0.06753 0.11111 C 0.06788 0.11226 0.06788 0.11389 0.0684 0.11504 C 0.06927 0.1162 0.07048 0.11643 0.07135 0.11759 C 0.07274 0.11921 0.0743 0.12083 0.07534 0.12268 C 0.07604 0.12407 0.07656 0.12546 0.07725 0.12662 C 0.07725 0.12662 0.08211 0.13333 0.08315 0.13449 L 0.08506 0.13726 C 0.08576 0.13796 0.08663 0.13865 0.08715 0.13981 C 0.09027 0.14629 0.08819 0.14259 0.09392 0.15023 C 0.09461 0.15115 0.09513 0.15208 0.09583 0.15277 C 0.09965 0.15625 0.09809 0.15439 0.10086 0.1581 C 0.10121 0.15949 0.10121 0.16088 0.10173 0.16203 C 0.10277 0.16412 0.10572 0.16713 0.10572 0.16713 C 0.10607 0.16851 0.10607 0.17014 0.10677 0.17106 C 0.10746 0.17245 0.10868 0.17268 0.10954 0.17384 C 0.11111 0.17546 0.11197 0.17754 0.11354 0.17893 C 0.11458 0.17986 0.11562 0.18055 0.11649 0.18171 C 0.11892 0.18449 0.12135 0.18726 0.12326 0.19074 C 0.1243 0.19259 0.12517 0.19444 0.12621 0.19606 C 0.12743 0.19745 0.12916 0.19838 0.1302 0.2 C 0.13958 0.21365 0.13298 0.20995 0.13993 0.21296 C 0.14097 0.21481 0.14184 0.21666 0.14288 0.21828 C 0.14357 0.21921 0.14444 0.2199 0.14496 0.22083 C 0.14548 0.22199 0.14531 0.22361 0.14583 0.22476 C 0.14704 0.22754 0.14843 0.23009 0.14982 0.23264 C 0.15052 0.23402 0.15086 0.23541 0.15173 0.23657 C 0.15243 0.2375 0.15312 0.23819 0.15364 0.23912 C 0.15451 0.24027 0.15503 0.24189 0.15572 0.24305 C 0.15659 0.2449 0.15763 0.24652 0.15868 0.24838 C 0.16093 0.26111 0.15781 0.24791 0.16163 0.25625 C 0.16215 0.2574 0.16197 0.25879 0.1625 0.26018 C 0.16371 0.26342 0.16458 0.26412 0.16649 0.26666 C 0.16927 0.27824 0.16475 0.25995 0.16944 0.27708 C 0.17013 0.27963 0.171 0.28217 0.17135 0.28495 C 0.17378 0.30162 0.17048 0.27777 0.17326 0.30463 C 0.17343 0.30625 0.17395 0.3081 0.1743 0.30972 C 0.17465 0.31226 0.175 0.31504 0.17534 0.31759 C 0.175 0.325 0.175 0.3324 0.1743 0.33981 C 0.17395 0.34259 0.17274 0.3449 0.17239 0.34768 C 0.17204 0.3493 0.1717 0.35115 0.17135 0.35301 C 0.16944 0.36157 0.17065 0.35902 0.16736 0.36342 L 0.16545 0.37129 C 0.1651 0.37245 0.1651 0.37407 0.1644 0.37523 C 0.16388 0.37639 0.16302 0.37754 0.1625 0.37916 C 0.16197 0.38032 0.16197 0.38171 0.16163 0.38287 C 0.16041 0.38564 0.15885 0.38819 0.15763 0.39074 L 0.15572 0.39467 C 0.15503 0.39606 0.15451 0.39745 0.15364 0.39861 C 0.15312 0.39953 0.15225 0.40023 0.15173 0.40139 C 0.15104 0.40254 0.15069 0.40416 0.14982 0.40509 C 0.14895 0.40625 0.14774 0.40694 0.14687 0.40787 C 0.14618 0.40856 0.14548 0.40949 0.14496 0.41041 C 0.14409 0.41157 0.14392 0.41342 0.14288 0.41435 C 0.14218 0.41527 0.14097 0.41527 0.13993 0.41574 C 0.13159 0.42685 0.14531 0.40949 0.13506 0.41967 C 0.13333 0.42152 0.13177 0.42384 0.1302 0.42615 L 0.12239 0.43657 C 0.1217 0.4375 0.12083 0.43819 0.12048 0.43912 C 0.1177 0.44444 0.11944 0.44236 0.11545 0.44583 C 0.11111 0.45463 0.11319 0.45139 0.10954 0.45625 C 0.10937 0.4574 0.10937 0.45902 0.10868 0.46018 C 0.10798 0.46134 0.10659 0.4618 0.10572 0.46273 C 0.10503 0.46342 0.10434 0.46435 0.10381 0.46527 C 0.10295 0.46666 0.1026 0.46805 0.10173 0.46921 C 0.10086 0.4706 0.09965 0.47176 0.09878 0.47314 C 0.09809 0.4743 0.09774 0.47592 0.09687 0.47708 C 0.096 0.47824 0.09496 0.47893 0.09392 0.47963 L 0.09201 0.4875 C 0.09166 0.48889 0.09166 0.49051 0.09097 0.49143 C 0.0901 0.49282 0.08888 0.49398 0.08802 0.49537 C 0.08732 0.49652 0.08697 0.49814 0.08611 0.4993 C 0.0809 0.50625 0.08454 0.49583 0.07829 0.50856 C 0.07517 0.51481 0.07673 0.51088 0.0743 0.52037 L 0.07343 0.52407 C 0.07378 0.53148 0.07413 0.53889 0.0743 0.54652 C 0.07482 0.56828 0.07465 0.59004 0.07534 0.6118 C 0.07534 0.61319 0.07604 0.61435 0.07638 0.61574 C 0.07986 0.63611 0.07656 0.62152 0.0802 0.63657 C 0.08055 0.63796 0.08072 0.63935 0.08125 0.64051 L 0.08315 0.64444 C 0.08524 0.65277 0.08454 0.64907 0.08611 0.66412 C 0.08732 0.67453 0.08628 0.67037 0.08802 0.67708 C 0.0894 0.69213 0.08854 0.68426 0.09097 0.70069 C 0.09131 0.70277 0.09166 0.70509 0.09201 0.70717 C 0.09305 0.71296 0.09305 0.71064 0.09305 0.71389 " pathEditMode="relative" ptsTypes="AAAAAAAAAAAAAAAAAAAAAAAAAAAAAAAAAAAAAAAAAAAAAAAAAAAAAAAAAAAAAAAAAAAAAAAAAAAAAAAAAAAAAAAAAAAAAAAAAAAAAAAAAAA">
                                      <p:cBhvr>
                                        <p:cTn id="8" dur="6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12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850751"/>
            <a:ext cx="9267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Assumed 2:1 On/Off data. Sensitivity shown for optimistic and conservative thresholds (10/100)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1"/>
            <a:ext cx="9267092" cy="728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latin typeface="AR CENA" panose="02000000000000000000" pitchFamily="2" charset="0"/>
              </a:rPr>
              <a:t>Sterile Neutrino Sensitivity @ 5m – 3 towers, 3 Year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45" y="1342017"/>
            <a:ext cx="4515001" cy="47077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8998" y="1307443"/>
            <a:ext cx="4515001" cy="47077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67180" y="6538913"/>
            <a:ext cx="8589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Mahapatra et. al, PRD </a:t>
            </a:r>
            <a:r>
              <a:rPr lang="en-US" b="1" dirty="0"/>
              <a:t>D94 (2016) no.9, 093002</a:t>
            </a:r>
            <a:endParaRPr lang="en-US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34109" y="6147157"/>
            <a:ext cx="8932983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Can check 1 eV sterile </a:t>
            </a:r>
            <a:r>
              <a:rPr lang="en-US" b="1" dirty="0">
                <a:sym typeface="Symbol" panose="05050102010706020507" pitchFamily="18" charset="2"/>
              </a:rPr>
              <a:t></a:t>
            </a:r>
            <a:r>
              <a:rPr lang="en-US" b="1" dirty="0"/>
              <a:t> in a year of data! Movable core provides great systematic checks.</a:t>
            </a:r>
          </a:p>
        </p:txBody>
      </p:sp>
    </p:spTree>
    <p:extLst>
      <p:ext uri="{BB962C8B-B14F-4D97-AF65-F5344CB8AC3E}">
        <p14:creationId xmlns:p14="http://schemas.microsoft.com/office/powerpoint/2010/main" val="88275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1948" y="-32801"/>
            <a:ext cx="4828951" cy="325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5105400" cy="91440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AR CENA" panose="02000000000000000000" pitchFamily="2" charset="0"/>
              </a:rPr>
              <a:t>Z’ Competitive with LHC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59" y="4093368"/>
            <a:ext cx="3924300" cy="4525963"/>
          </a:xfrm>
        </p:spPr>
        <p:txBody>
          <a:bodyPr>
            <a:normAutofit/>
          </a:bodyPr>
          <a:lstStyle/>
          <a:p>
            <a:r>
              <a:rPr lang="en-US" sz="2400" b="1" dirty="0"/>
              <a:t>MINER Phase-1 (4 kg) competitive with LHC</a:t>
            </a:r>
          </a:p>
          <a:p>
            <a:r>
              <a:rPr lang="en-US" sz="2400" b="1" dirty="0"/>
              <a:t>MINER Phase-2 (30 kg) superior (10TeV) than LHC</a:t>
            </a:r>
          </a:p>
          <a:p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 descr="CNS_FTdiag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606" y="1026460"/>
            <a:ext cx="1893794" cy="175809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645888" y="949466"/>
            <a:ext cx="2545112" cy="1904139"/>
            <a:chOff x="2213850" y="1752723"/>
            <a:chExt cx="2975850" cy="2053695"/>
          </a:xfrm>
        </p:grpSpPr>
        <p:pic>
          <p:nvPicPr>
            <p:cNvPr id="6" name="Picture 5" descr="CNS_FTdiag.pd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73788" y="1752723"/>
              <a:ext cx="2615912" cy="205369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213850" y="2394851"/>
              <a:ext cx="9906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ym typeface="Symbol" panose="05050102010706020507" pitchFamily="18" charset="2"/>
                </a:rPr>
                <a:t></a:t>
              </a:r>
              <a:endParaRPr lang="en-US" sz="40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49313" y="2449174"/>
              <a:ext cx="5334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ym typeface="Symbol" panose="05050102010706020507" pitchFamily="18" charset="2"/>
                </a:rPr>
                <a:t>Z’</a:t>
              </a:r>
              <a:endParaRPr lang="en-US" sz="2400" b="1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41944" y="1674676"/>
            <a:ext cx="533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ym typeface="Symbol" panose="05050102010706020507" pitchFamily="18" charset="2"/>
              </a:rPr>
              <a:t>Z</a:t>
            </a:r>
            <a:endParaRPr lang="en-US" sz="2400" b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0" y="3262371"/>
            <a:ext cx="9322510" cy="3603266"/>
            <a:chOff x="-200922" y="3199706"/>
            <a:chExt cx="9322510" cy="360326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80002" y="3199706"/>
              <a:ext cx="5441586" cy="3603266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-200922" y="6131075"/>
              <a:ext cx="4036359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b="1" dirty="0"/>
                <a:t>CNS a tool to search for BSM Physics</a:t>
              </a:r>
            </a:p>
            <a:p>
              <a:r>
                <a:rPr lang="en-US" b="1" dirty="0"/>
                <a:t>Dutta, Mahapatra, </a:t>
              </a:r>
              <a:r>
                <a:rPr lang="en-US" b="1" i="1" dirty="0"/>
                <a:t>et. al</a:t>
              </a:r>
              <a:r>
                <a:rPr lang="en-US" b="1" dirty="0"/>
                <a:t> PRD 93.013015</a:t>
              </a:r>
              <a:r>
                <a:rPr lang="en-US" b="1" i="1" dirty="0"/>
                <a:t> </a:t>
              </a:r>
              <a:endParaRPr lang="en-US" b="1" dirty="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304800" y="2853605"/>
            <a:ext cx="403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LHC looks for Z’ in di-lepton inv. Mass. Sensitivity ~4-6 </a:t>
            </a:r>
            <a:r>
              <a:rPr lang="en-US" sz="2400" b="1" dirty="0" err="1"/>
              <a:t>TeV</a:t>
            </a:r>
            <a:r>
              <a:rPr lang="en-US" sz="2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89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Shape 480"/>
          <p:cNvSpPr/>
          <p:nvPr/>
        </p:nvSpPr>
        <p:spPr>
          <a:xfrm>
            <a:off x="-73151" y="287516"/>
            <a:ext cx="8782146" cy="4836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127" tIns="26127" rIns="26127" bIns="26127" anchor="ctr">
            <a:spAutoFit/>
          </a:bodyPr>
          <a:lstStyle/>
          <a:p>
            <a:pPr algn="ctr" defTabSz="411480" hangingPunct="0"/>
            <a:r>
              <a:rPr lang="en-US" sz="2800" b="1" kern="0">
                <a:solidFill>
                  <a:srgbClr val="000000"/>
                </a:solidFill>
                <a:latin typeface="AR CENA" panose="02000000000000000000" pitchFamily="2" charset="0"/>
                <a:sym typeface="Bookman Old Style"/>
              </a:rPr>
              <a:t>Sensitivity </a:t>
            </a:r>
            <a:r>
              <a:rPr lang="en-US" sz="2800" b="1" kern="0" dirty="0">
                <a:solidFill>
                  <a:srgbClr val="000000"/>
                </a:solidFill>
                <a:latin typeface="AR CENA" panose="02000000000000000000" pitchFamily="2" charset="0"/>
                <a:sym typeface="Bookman Old Style"/>
              </a:rPr>
              <a:t>to </a:t>
            </a:r>
            <a:r>
              <a:rPr sz="2800" b="1" kern="0" dirty="0">
                <a:solidFill>
                  <a:srgbClr val="000000"/>
                </a:solidFill>
                <a:latin typeface="AR CENA" panose="02000000000000000000" pitchFamily="2" charset="0"/>
                <a:sym typeface="Bookman Old Style"/>
              </a:rPr>
              <a:t>Neutrino magnetic moment </a:t>
            </a:r>
          </a:p>
        </p:txBody>
      </p:sp>
      <p:sp>
        <p:nvSpPr>
          <p:cNvPr id="481" name="Shape 481"/>
          <p:cNvSpPr>
            <a:spLocks noGrp="1"/>
          </p:cNvSpPr>
          <p:nvPr>
            <p:ph type="sldNum" sz="quarter" idx="2"/>
          </p:nvPr>
        </p:nvSpPr>
        <p:spPr>
          <a:xfrm>
            <a:off x="4399101" y="7574282"/>
            <a:ext cx="278923" cy="292644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14</a:t>
            </a:fld>
            <a:endParaRPr/>
          </a:p>
        </p:txBody>
      </p:sp>
      <p:sp>
        <p:nvSpPr>
          <p:cNvPr id="486" name="Shape 486"/>
          <p:cNvSpPr/>
          <p:nvPr/>
        </p:nvSpPr>
        <p:spPr>
          <a:xfrm>
            <a:off x="80004" y="4200538"/>
            <a:ext cx="4283237" cy="543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127" tIns="26127" rIns="26127" bIns="26127" anchor="ctr">
            <a:spAutoFit/>
          </a:bodyPr>
          <a:lstStyle/>
          <a:p>
            <a:pPr marL="96707" indent="-96707" defTabSz="411480" hangingPunct="0">
              <a:buClr>
                <a:srgbClr val="000000"/>
              </a:buClr>
              <a:buSzPct val="100000"/>
              <a:buFont typeface="Arial"/>
              <a:buChar char="•"/>
              <a:defRPr sz="3400"/>
            </a:pPr>
            <a:r>
              <a:rPr sz="1749" b="1" kern="0" dirty="0">
                <a:solidFill>
                  <a:srgbClr val="000000"/>
                </a:solidFill>
                <a:latin typeface="Bookman Old Style"/>
                <a:sym typeface="Bookman Old Style"/>
              </a:rPr>
              <a:t> </a:t>
            </a:r>
            <a:r>
              <a:rPr lang="en-US" sz="1440" b="1" kern="0" dirty="0">
                <a:solidFill>
                  <a:srgbClr val="000000"/>
                </a:solidFill>
                <a:latin typeface="Bookman Old Style"/>
                <a:sym typeface="Bookman Old Style"/>
              </a:rPr>
              <a:t>World-best results from </a:t>
            </a:r>
            <a:r>
              <a:rPr sz="1440" b="1" kern="0" dirty="0">
                <a:solidFill>
                  <a:srgbClr val="000000"/>
                </a:solidFill>
                <a:latin typeface="Bookman Old Style"/>
                <a:sym typeface="Bookman Old Style"/>
              </a:rPr>
              <a:t>GEMMA collaboration</a:t>
            </a:r>
            <a:r>
              <a:rPr lang="en-US" sz="1440" b="1" kern="0" dirty="0">
                <a:solidFill>
                  <a:srgbClr val="000000"/>
                </a:solidFill>
                <a:latin typeface="Bookman Old Style"/>
                <a:sym typeface="Bookman Old Style"/>
              </a:rPr>
              <a:t> - </a:t>
            </a:r>
            <a:r>
              <a:rPr sz="1440" b="1" kern="0" dirty="0">
                <a:solidFill>
                  <a:srgbClr val="000000"/>
                </a:solidFill>
                <a:latin typeface="Bookman Old Style"/>
                <a:sym typeface="Bookman Old Style"/>
              </a:rPr>
              <a:t>3.2 x 10</a:t>
            </a:r>
            <a:r>
              <a:rPr sz="1440" b="1" kern="0" baseline="31999" dirty="0">
                <a:solidFill>
                  <a:srgbClr val="000000"/>
                </a:solidFill>
                <a:latin typeface="Bookman Old Style"/>
                <a:sym typeface="Bookman Old Style"/>
              </a:rPr>
              <a:t>-11</a:t>
            </a:r>
            <a:r>
              <a:rPr sz="1440" b="1" kern="0" dirty="0">
                <a:solidFill>
                  <a:srgbClr val="000000"/>
                </a:solidFill>
                <a:latin typeface="Bookman Old Style"/>
                <a:sym typeface="Bookman Old Style"/>
              </a:rPr>
              <a:t> Bohr magneton</a:t>
            </a:r>
          </a:p>
        </p:txBody>
      </p:sp>
      <p:sp>
        <p:nvSpPr>
          <p:cNvPr id="487" name="Shape 487"/>
          <p:cNvSpPr/>
          <p:nvPr/>
        </p:nvSpPr>
        <p:spPr>
          <a:xfrm>
            <a:off x="141977" y="5934649"/>
            <a:ext cx="4084462" cy="52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127" tIns="26127" rIns="26127" bIns="26127" anchor="ctr">
            <a:spAutoFit/>
          </a:bodyPr>
          <a:lstStyle/>
          <a:p>
            <a:pPr marL="91019" indent="-91019" defTabSz="411480" hangingPunct="0">
              <a:buClr>
                <a:srgbClr val="000000"/>
              </a:buClr>
              <a:buSzPct val="100000"/>
              <a:buFont typeface="Arial"/>
              <a:buChar char="•"/>
              <a:defRPr sz="3400"/>
            </a:pPr>
            <a:r>
              <a:rPr sz="1647" b="1" kern="0" dirty="0">
                <a:solidFill>
                  <a:srgbClr val="000000"/>
                </a:solidFill>
                <a:latin typeface="Bookman Old Style"/>
                <a:sym typeface="Bookman Old Style"/>
              </a:rPr>
              <a:t> </a:t>
            </a:r>
            <a:r>
              <a:rPr sz="1440" b="1" kern="0" dirty="0">
                <a:solidFill>
                  <a:srgbClr val="000000"/>
                </a:solidFill>
                <a:latin typeface="Bookman Old Style"/>
                <a:sym typeface="Bookman Old Style"/>
              </a:rPr>
              <a:t>Some </a:t>
            </a:r>
            <a:r>
              <a:rPr sz="1440" b="1" kern="0" dirty="0" err="1">
                <a:solidFill>
                  <a:srgbClr val="000000"/>
                </a:solidFill>
                <a:latin typeface="Bookman Old Style"/>
                <a:sym typeface="Bookman Old Style"/>
              </a:rPr>
              <a:t>Majorana</a:t>
            </a:r>
            <a:r>
              <a:rPr sz="1440" b="1" kern="0" dirty="0">
                <a:solidFill>
                  <a:srgbClr val="000000"/>
                </a:solidFill>
                <a:latin typeface="Bookman Old Style"/>
                <a:sym typeface="Bookman Old Style"/>
              </a:rPr>
              <a:t> neutrino models predict magnetic moment ~10</a:t>
            </a:r>
            <a:r>
              <a:rPr sz="1440" b="1" kern="0" baseline="31999" dirty="0">
                <a:solidFill>
                  <a:srgbClr val="000000"/>
                </a:solidFill>
                <a:latin typeface="Bookman Old Style"/>
                <a:sym typeface="Bookman Old Style"/>
              </a:rPr>
              <a:t>-14</a:t>
            </a:r>
            <a:r>
              <a:rPr sz="1440" b="1" kern="0" dirty="0">
                <a:solidFill>
                  <a:srgbClr val="000000"/>
                </a:solidFill>
                <a:latin typeface="Bookman Old Style"/>
                <a:sym typeface="Bookman Old Style"/>
              </a:rPr>
              <a:t> Bohr magneton</a:t>
            </a:r>
          </a:p>
        </p:txBody>
      </p:sp>
      <p:sp>
        <p:nvSpPr>
          <p:cNvPr id="489" name="Shape 489"/>
          <p:cNvSpPr/>
          <p:nvPr/>
        </p:nvSpPr>
        <p:spPr>
          <a:xfrm>
            <a:off x="141977" y="4977187"/>
            <a:ext cx="4084462" cy="52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127" tIns="26127" rIns="26127" bIns="26127" anchor="ctr">
            <a:spAutoFit/>
          </a:bodyPr>
          <a:lstStyle/>
          <a:p>
            <a:pPr marL="91019" indent="-91019" defTabSz="411480" hangingPunct="0">
              <a:buClr>
                <a:srgbClr val="000000"/>
              </a:buClr>
              <a:buSzPct val="100000"/>
              <a:buFont typeface="Arial"/>
              <a:buChar char="•"/>
              <a:defRPr sz="3400"/>
            </a:pPr>
            <a:r>
              <a:rPr sz="1647" b="1" kern="0" dirty="0">
                <a:solidFill>
                  <a:srgbClr val="000000"/>
                </a:solidFill>
                <a:latin typeface="Bookman Old Style"/>
                <a:sym typeface="Bookman Old Style"/>
              </a:rPr>
              <a:t> </a:t>
            </a:r>
            <a:r>
              <a:rPr sz="1440" b="1" kern="0" dirty="0">
                <a:solidFill>
                  <a:srgbClr val="000000"/>
                </a:solidFill>
                <a:latin typeface="Bookman Old Style"/>
                <a:sym typeface="Bookman Old Style"/>
              </a:rPr>
              <a:t>Astrophysical bounds from energy loss in stars of 3 x 10</a:t>
            </a:r>
            <a:r>
              <a:rPr sz="1440" b="1" kern="0" baseline="31999" dirty="0">
                <a:solidFill>
                  <a:srgbClr val="000000"/>
                </a:solidFill>
                <a:latin typeface="Bookman Old Style"/>
                <a:sym typeface="Bookman Old Style"/>
              </a:rPr>
              <a:t>-12</a:t>
            </a:r>
            <a:r>
              <a:rPr sz="1440" b="1" kern="0" dirty="0">
                <a:solidFill>
                  <a:srgbClr val="000000"/>
                </a:solidFill>
                <a:latin typeface="Bookman Old Style"/>
                <a:sym typeface="Bookman Old Style"/>
              </a:rPr>
              <a:t> Bohr magneton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748" y="1096742"/>
            <a:ext cx="4068250" cy="8423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1" y="1033142"/>
            <a:ext cx="4917151" cy="32560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4173432" y="2635757"/>
            <a:ext cx="5152284" cy="4158033"/>
            <a:chOff x="4173432" y="2635757"/>
            <a:chExt cx="5152284" cy="415803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73432" y="3635289"/>
              <a:ext cx="4970568" cy="3158501"/>
            </a:xfrm>
            <a:prstGeom prst="rect">
              <a:avLst/>
            </a:prstGeom>
          </p:spPr>
        </p:pic>
        <p:sp>
          <p:nvSpPr>
            <p:cNvPr id="485" name="Shape 485"/>
            <p:cNvSpPr/>
            <p:nvPr/>
          </p:nvSpPr>
          <p:spPr>
            <a:xfrm>
              <a:off x="4931372" y="3592637"/>
              <a:ext cx="4394344" cy="268208"/>
            </a:xfrm>
            <a:prstGeom prst="rect">
              <a:avLst/>
            </a:prstGeom>
            <a:solidFill>
              <a:schemeClr val="bg1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6127" tIns="26127" rIns="26127" bIns="26127" anchor="ctr">
              <a:spAutoFit/>
            </a:bodyPr>
            <a:lstStyle>
              <a:lvl1pPr algn="l">
                <a:defRPr sz="2500"/>
              </a:lvl1pPr>
            </a:lstStyle>
            <a:p>
              <a:pPr defTabSz="411480" hangingPunct="0"/>
              <a:r>
                <a:rPr sz="1400" b="1" i="1" kern="0" dirty="0">
                  <a:solidFill>
                    <a:srgbClr val="000000"/>
                  </a:solidFill>
                  <a:sym typeface="Bookman Old Style"/>
                </a:rPr>
                <a:t>Dutta, Mahapatra, </a:t>
              </a:r>
              <a:r>
                <a:rPr sz="1400" b="1" i="1" kern="0" dirty="0" err="1">
                  <a:solidFill>
                    <a:srgbClr val="000000"/>
                  </a:solidFill>
                  <a:sym typeface="Bookman Old Style"/>
                </a:rPr>
                <a:t>Strigari</a:t>
              </a:r>
              <a:r>
                <a:rPr sz="1400" b="1" i="1" kern="0" dirty="0">
                  <a:solidFill>
                    <a:srgbClr val="000000"/>
                  </a:solidFill>
                  <a:sym typeface="Bookman Old Style"/>
                </a:rPr>
                <a:t>, Walker</a:t>
              </a:r>
              <a:r>
                <a:rPr lang="en-US" sz="1400" b="1" i="1" kern="0" dirty="0">
                  <a:solidFill>
                    <a:srgbClr val="000000"/>
                  </a:solidFill>
                  <a:sym typeface="Bookman Old Style"/>
                </a:rPr>
                <a:t> PRD </a:t>
              </a:r>
              <a:r>
                <a:rPr lang="en-US" sz="1400" b="1" dirty="0"/>
                <a:t>93.013015</a:t>
              </a:r>
              <a:endParaRPr lang="en-US" sz="1400" b="1" i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872325" y="2635757"/>
              <a:ext cx="4060314" cy="76944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sz="2200" b="1" dirty="0"/>
                <a:t>MINER Phase-1 will have world-best sensitivity in 1 year of 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766614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B74E1BE-C984-4AE6-AFAD-517DAF939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3558"/>
            <a:ext cx="5149201" cy="46503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  <a:latin typeface="AR CENA"/>
              </a:rPr>
              <a:t>Plans for STP Power Reactor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DB5A8C-8E5B-4375-A1AB-891139361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79" y="372391"/>
            <a:ext cx="5427688" cy="5345243"/>
          </a:xfrm>
        </p:spPr>
        <p:txBody>
          <a:bodyPr>
            <a:noAutofit/>
          </a:bodyPr>
          <a:lstStyle/>
          <a:p>
            <a:r>
              <a:rPr lang="en-US" sz="1800" b="1" dirty="0"/>
              <a:t>Compact MI</a:t>
            </a:r>
            <a:r>
              <a:rPr lang="en-US" sz="1800" b="1" dirty="0">
                <a:sym typeface="Symbol" panose="05050102010706020507" pitchFamily="18" charset="2"/>
              </a:rPr>
              <a:t></a:t>
            </a:r>
            <a:r>
              <a:rPr lang="en-US" sz="1800" b="1" dirty="0"/>
              <a:t>ER setup ideal for deployment</a:t>
            </a:r>
          </a:p>
          <a:p>
            <a:r>
              <a:rPr lang="en-US" sz="1800" b="1" dirty="0"/>
              <a:t>Excellent opportunity to take the compact MINER set up to a power reactor only 3 hours away</a:t>
            </a:r>
          </a:p>
          <a:p>
            <a:r>
              <a:rPr lang="en-US" sz="1800" b="1" dirty="0"/>
              <a:t>Expectations: provide reactor operation/history</a:t>
            </a:r>
          </a:p>
          <a:p>
            <a:pPr lvl="1"/>
            <a:r>
              <a:rPr lang="en-US" sz="1800" b="1" dirty="0"/>
              <a:t>Reactor power and fuel cycle changes, such as fuel composition U/Pu/Th and fuel burnup </a:t>
            </a:r>
          </a:p>
          <a:p>
            <a:pPr lvl="1"/>
            <a:r>
              <a:rPr lang="en-US" sz="1600" b="1" dirty="0"/>
              <a:t>Monitor age and cooling time at spent fuel storage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5B830D3-401F-4120-B6E9-91270C60A8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8149" y="1"/>
            <a:ext cx="1965850" cy="13098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F7E0EF-3FEB-4BAA-9386-EE65E5F87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2076" y="8208"/>
            <a:ext cx="1846073" cy="1290328"/>
          </a:xfrm>
          <a:prstGeom prst="rect">
            <a:avLst/>
          </a:prstGeom>
        </p:spPr>
      </p:pic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61A40896-7D7D-4AD3-BD80-CF4DDA1DC53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532" y="1318105"/>
            <a:ext cx="3875468" cy="29066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21586" y="3533348"/>
            <a:ext cx="3729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00"/>
                </a:solidFill>
              </a:rPr>
              <a:t>MI</a:t>
            </a:r>
            <a:r>
              <a:rPr lang="en-US" sz="1600" dirty="0">
                <a:solidFill>
                  <a:srgbClr val="FFFF00"/>
                </a:solidFill>
                <a:sym typeface="Symbol" panose="05050102010706020507" pitchFamily="18" charset="2"/>
              </a:rPr>
              <a:t></a:t>
            </a:r>
            <a:r>
              <a:rPr lang="en-US" sz="1600" dirty="0">
                <a:solidFill>
                  <a:srgbClr val="FFFF00"/>
                </a:solidFill>
              </a:rPr>
              <a:t>ER Compact Installation with </a:t>
            </a:r>
            <a:r>
              <a:rPr lang="en-US" sz="1600" dirty="0" err="1">
                <a:solidFill>
                  <a:srgbClr val="FFFF00"/>
                </a:solidFill>
              </a:rPr>
              <a:t>Bluefors</a:t>
            </a:r>
            <a:r>
              <a:rPr lang="en-US" sz="1600" dirty="0">
                <a:solidFill>
                  <a:srgbClr val="FFFF00"/>
                </a:solidFill>
              </a:rPr>
              <a:t> closed-cycle fridge in RF cage and shielding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19331" y="2756650"/>
            <a:ext cx="5149201" cy="2996616"/>
            <a:chOff x="124544" y="2756651"/>
            <a:chExt cx="5374127" cy="299661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F6A9EDB-9991-45BF-BF1B-8683F4A2A0C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4390" y="3130837"/>
              <a:ext cx="5253183" cy="2622429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124544" y="2756651"/>
              <a:ext cx="537412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</a:rPr>
                <a:t>Phase-2 at South Texas Project (STP) ~3 GW next year.</a:t>
              </a:r>
            </a:p>
          </p:txBody>
        </p:sp>
        <p:sp>
          <p:nvSpPr>
            <p:cNvPr id="12" name="Sun 11">
              <a:extLst>
                <a:ext uri="{FF2B5EF4-FFF2-40B4-BE49-F238E27FC236}">
                  <a16:creationId xmlns:a16="http://schemas.microsoft.com/office/drawing/2014/main" id="{38A155AE-9601-4070-9FEF-54F2ECC64377}"/>
                </a:ext>
              </a:extLst>
            </p:cNvPr>
            <p:cNvSpPr/>
            <p:nvPr/>
          </p:nvSpPr>
          <p:spPr>
            <a:xfrm>
              <a:off x="3254932" y="4204290"/>
              <a:ext cx="276665" cy="309490"/>
            </a:xfrm>
            <a:prstGeom prst="sun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62CE4F5-6B80-40C2-BECC-157D3B0D2630}"/>
                </a:ext>
              </a:extLst>
            </p:cNvPr>
            <p:cNvSpPr txBox="1"/>
            <p:nvPr/>
          </p:nvSpPr>
          <p:spPr>
            <a:xfrm flipH="1">
              <a:off x="2617608" y="4549411"/>
              <a:ext cx="122506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Proposed site 40 and 110 m</a:t>
              </a: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318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" y="0"/>
            <a:ext cx="7883611" cy="482976"/>
          </a:xfrm>
        </p:spPr>
        <p:txBody>
          <a:bodyPr>
            <a:normAutofit fontScale="90000"/>
          </a:bodyPr>
          <a:lstStyle/>
          <a:p>
            <a:r>
              <a:rPr lang="en-US" sz="2250" b="1" dirty="0">
                <a:solidFill>
                  <a:srgbClr val="C00000"/>
                </a:solidFill>
                <a:latin typeface="AR CENA" panose="02000000000000000000"/>
              </a:rPr>
              <a:t>CE</a:t>
            </a:r>
            <a:r>
              <a:rPr lang="en-US" sz="2250" b="1" dirty="0">
                <a:solidFill>
                  <a:srgbClr val="C00000"/>
                </a:solidFill>
                <a:latin typeface="AR CENA" panose="02000000000000000000"/>
                <a:sym typeface="Symbol" panose="05050102010706020507" pitchFamily="18" charset="2"/>
              </a:rPr>
              <a:t></a:t>
            </a:r>
            <a:r>
              <a:rPr lang="en-US" sz="2250" b="1" dirty="0">
                <a:solidFill>
                  <a:srgbClr val="C00000"/>
                </a:solidFill>
                <a:latin typeface="AR CENA" panose="02000000000000000000"/>
              </a:rPr>
              <a:t>NS for Monitoring – Game Changing Technologies in Hand!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5084C6-4EDF-46D8-AEE6-68408A8B33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17" y="484452"/>
            <a:ext cx="3085618" cy="2341125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3162891" y="406235"/>
            <a:ext cx="6150252" cy="537270"/>
            <a:chOff x="3162891" y="406235"/>
            <a:chExt cx="6150252" cy="53727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2965" y="406235"/>
              <a:ext cx="522427" cy="420551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3162891" y="420285"/>
              <a:ext cx="23236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10-kg 100-ev NR Ge Hybrid (discrimination gives 10-DRU) 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79324" y="497999"/>
              <a:ext cx="25338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1 day for 5-</a:t>
              </a:r>
              <a:r>
                <a:rPr lang="en-US" sz="1600" dirty="0">
                  <a:sym typeface="Symbol" panose="05050102010706020507" pitchFamily="18" charset="2"/>
                </a:rPr>
                <a:t> detection</a:t>
              </a:r>
              <a:endParaRPr lang="en-US" sz="16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125822" y="964847"/>
            <a:ext cx="6187320" cy="1024015"/>
            <a:chOff x="3130358" y="207960"/>
            <a:chExt cx="6187320" cy="102401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3681" y="207960"/>
              <a:ext cx="1272068" cy="102401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130358" y="344757"/>
              <a:ext cx="23607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10-kg 100-ev NR Si Hybrid (discrimination gives 10-DRU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783859" y="399750"/>
              <a:ext cx="25338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10 days for 5-</a:t>
              </a:r>
              <a:r>
                <a:rPr lang="en-US" sz="1600" dirty="0">
                  <a:sym typeface="Symbol" panose="05050102010706020507" pitchFamily="18" charset="2"/>
                </a:rPr>
                <a:t> detection</a:t>
              </a:r>
              <a:endParaRPr lang="en-US" sz="16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779323" y="261427"/>
            <a:ext cx="208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Exposure in kg-days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3080258" y="1727252"/>
            <a:ext cx="6116037" cy="1906258"/>
            <a:chOff x="3033763" y="-206817"/>
            <a:chExt cx="6191869" cy="190625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5863" y="-102590"/>
              <a:ext cx="2701478" cy="180203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3033763" y="-206817"/>
              <a:ext cx="23195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10-kg 100-ev NR Si HV (without </a:t>
              </a:r>
              <a:r>
                <a:rPr lang="en-US" sz="1400" dirty="0" err="1"/>
                <a:t>discrim</a:t>
              </a:r>
              <a:r>
                <a:rPr lang="en-US" sz="1400" dirty="0"/>
                <a:t>. 100-DRU)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691813" y="-87333"/>
              <a:ext cx="25338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100 days for 5-</a:t>
              </a:r>
              <a:r>
                <a:rPr lang="en-US" sz="1600" dirty="0">
                  <a:sym typeface="Symbol" panose="05050102010706020507" pitchFamily="18" charset="2"/>
                </a:rPr>
                <a:t> detection</a:t>
              </a:r>
              <a:endParaRPr lang="en-US" sz="160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080257" y="3667792"/>
            <a:ext cx="6203740" cy="3423423"/>
            <a:chOff x="3308060" y="-768156"/>
            <a:chExt cx="6280659" cy="3423423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1718" y="-768156"/>
              <a:ext cx="5536241" cy="3423423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3308060" y="-685675"/>
              <a:ext cx="31041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10-kg </a:t>
              </a:r>
              <a:r>
                <a:rPr lang="en-US" sz="1400" dirty="0">
                  <a:solidFill>
                    <a:srgbClr val="FF0000"/>
                  </a:solidFill>
                </a:rPr>
                <a:t>Non-Phonon</a:t>
              </a:r>
              <a:r>
                <a:rPr lang="en-US" sz="1400" dirty="0"/>
                <a:t> (</a:t>
              </a:r>
              <a:r>
                <a:rPr lang="en-US" sz="1400" dirty="0" err="1"/>
                <a:t>Lindhard</a:t>
              </a:r>
              <a:r>
                <a:rPr lang="en-US" sz="1400" dirty="0"/>
                <a:t>) detector (1000-DRU without discrimination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859836" y="-768156"/>
              <a:ext cx="172888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1000-10000 days for 5-</a:t>
              </a:r>
              <a:r>
                <a:rPr lang="en-US" sz="1600" dirty="0">
                  <a:sym typeface="Symbol" panose="05050102010706020507" pitchFamily="18" charset="2"/>
                </a:rPr>
                <a:t> detection</a:t>
              </a:r>
              <a:endParaRPr lang="en-US" sz="16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91555" y="2064828"/>
            <a:ext cx="2096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MW Reactor</a:t>
            </a:r>
          </a:p>
          <a:p>
            <a:r>
              <a:rPr lang="en-US" sz="1400" dirty="0"/>
              <a:t>Scale for Power and 1/r</a:t>
            </a:r>
            <a:r>
              <a:rPr lang="en-US" sz="1400" baseline="30000" dirty="0"/>
              <a:t>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657376" y="4628436"/>
            <a:ext cx="4610249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Reactor CE</a:t>
            </a:r>
            <a:r>
              <a:rPr lang="en-US" dirty="0">
                <a:sym typeface="Symbol" panose="05050102010706020507" pitchFamily="18" charset="2"/>
              </a:rPr>
              <a:t></a:t>
            </a:r>
            <a:r>
              <a:rPr lang="en-US" dirty="0"/>
              <a:t>NS experiments will not only help us understand fundamental new physics, but also fundamentally change how we use the unstoppable neutrinos to detect threat! Detector technologies that push threshold and ER/NR discrimination are </a:t>
            </a:r>
            <a:r>
              <a:rPr lang="en-US"/>
              <a:t>critically important!</a:t>
            </a:r>
            <a:endParaRPr lang="en-US" dirty="0"/>
          </a:p>
        </p:txBody>
      </p:sp>
      <p:pic>
        <p:nvPicPr>
          <p:cNvPr id="26" name="Content Placeholder 10">
            <a:extLst>
              <a:ext uri="{FF2B5EF4-FFF2-40B4-BE49-F238E27FC236}">
                <a16:creationId xmlns:a16="http://schemas.microsoft.com/office/drawing/2014/main" id="{35161D41-2D25-4690-851A-7C14799A7D6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0" y="4180751"/>
            <a:ext cx="2640575" cy="2677250"/>
          </a:xfrm>
          <a:prstGeom prst="rect">
            <a:avLst/>
          </a:prstGeom>
        </p:spPr>
      </p:pic>
      <p:cxnSp>
        <p:nvCxnSpPr>
          <p:cNvPr id="28" name="Straight Connector 27"/>
          <p:cNvCxnSpPr/>
          <p:nvPr/>
        </p:nvCxnSpPr>
        <p:spPr>
          <a:xfrm>
            <a:off x="505315" y="4327507"/>
            <a:ext cx="0" cy="226276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2478CA9-C8E4-41A3-883E-333757FA1F0E}"/>
              </a:ext>
            </a:extLst>
          </p:cNvPr>
          <p:cNvSpPr txBox="1"/>
          <p:nvPr/>
        </p:nvSpPr>
        <p:spPr>
          <a:xfrm>
            <a:off x="466324" y="5338584"/>
            <a:ext cx="2117048" cy="1200329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r>
              <a:rPr lang="en-US" sz="1800" dirty="0"/>
              <a:t>Integrate on tails with background?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30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L 0.17413 0.0041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98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5" grpId="0" animBg="1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5530"/>
            <a:ext cx="7886700" cy="13255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17</a:t>
            </a:fld>
            <a:endParaRPr lang="en-US"/>
          </a:p>
        </p:txBody>
      </p:sp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-2174875" y="-5546724"/>
            <a:ext cx="3373438" cy="4487863"/>
            <a:chOff x="-1370" y="-3494"/>
            <a:chExt cx="8500" cy="11308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-1370" y="-3494"/>
              <a:ext cx="8500" cy="11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70" y="-3494"/>
              <a:ext cx="8503" cy="11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33488" y="4663440"/>
            <a:ext cx="159105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/>
              <a:t>Now </a:t>
            </a:r>
            <a:r>
              <a:rPr lang="en-US" b="1" dirty="0"/>
              <a:t>removed</a:t>
            </a:r>
          </a:p>
        </p:txBody>
      </p:sp>
    </p:spTree>
    <p:extLst>
      <p:ext uri="{BB962C8B-B14F-4D97-AF65-F5344CB8AC3E}">
        <p14:creationId xmlns:p14="http://schemas.microsoft.com/office/powerpoint/2010/main" val="275221366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143" y="5279010"/>
            <a:ext cx="1598035" cy="15980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9" y="62042"/>
            <a:ext cx="9143999" cy="443079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latin typeface="AR CENA" panose="02000000000000000000" pitchFamily="2" charset="0"/>
              </a:rPr>
              <a:t>MI</a:t>
            </a:r>
            <a:r>
              <a:rPr lang="en-US" b="1" dirty="0">
                <a:latin typeface="AR CENA" panose="02000000000000000000" pitchFamily="2" charset="0"/>
                <a:sym typeface="Symbol" panose="05050102010706020507" pitchFamily="18" charset="2"/>
              </a:rPr>
              <a:t></a:t>
            </a:r>
            <a:r>
              <a:rPr lang="en-US" b="1" dirty="0">
                <a:latin typeface="AR CENA" panose="02000000000000000000" pitchFamily="2" charset="0"/>
              </a:rPr>
              <a:t>ER Collaboration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43992" y="507670"/>
            <a:ext cx="332310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Texas A&amp;M University, Physics &amp; Astronomy</a:t>
            </a:r>
          </a:p>
          <a:p>
            <a:r>
              <a:rPr lang="en-US" sz="1350" b="1" i="1" dirty="0"/>
              <a:t>R. Mahapatra, G. </a:t>
            </a:r>
            <a:r>
              <a:rPr lang="en-US" sz="1350" b="1" i="1" dirty="0" err="1"/>
              <a:t>Agnolet</a:t>
            </a:r>
            <a:r>
              <a:rPr lang="en-US" sz="1350" b="1" i="1" dirty="0"/>
              <a:t>, B. Dutta, R. Harris, N. </a:t>
            </a:r>
            <a:r>
              <a:rPr lang="en-US" sz="1350" b="1" i="1" dirty="0" err="1"/>
              <a:t>Mirabolfathi</a:t>
            </a:r>
            <a:r>
              <a:rPr lang="en-US" sz="1350" b="1" i="1" dirty="0"/>
              <a:t> , L. </a:t>
            </a:r>
            <a:r>
              <a:rPr lang="en-US" sz="1350" b="1" i="1" dirty="0" err="1"/>
              <a:t>Strigari</a:t>
            </a:r>
            <a:r>
              <a:rPr lang="en-US" sz="1350" b="1" i="1" dirty="0"/>
              <a:t>, W. </a:t>
            </a:r>
            <a:r>
              <a:rPr lang="en-US" sz="1350" b="1" i="1" dirty="0" err="1"/>
              <a:t>Teizer</a:t>
            </a:r>
            <a:r>
              <a:rPr lang="en-US" sz="1350" b="1" dirty="0"/>
              <a:t>, </a:t>
            </a:r>
            <a:r>
              <a:rPr lang="en-US" sz="1350" b="1" i="1" dirty="0"/>
              <a:t>B. Webb,</a:t>
            </a:r>
            <a:r>
              <a:rPr lang="en-US" sz="1350" b="1" dirty="0"/>
              <a:t> </a:t>
            </a:r>
            <a:r>
              <a:rPr lang="en-US" sz="1350" dirty="0"/>
              <a:t> Y. Gao, C. Hays, A. </a:t>
            </a:r>
            <a:r>
              <a:rPr lang="en-US" sz="1350" dirty="0" err="1"/>
              <a:t>Jastram</a:t>
            </a:r>
            <a:r>
              <a:rPr lang="en-US" sz="1350" dirty="0"/>
              <a:t>, A. </a:t>
            </a:r>
            <a:r>
              <a:rPr lang="en-US" sz="1350" dirty="0" err="1"/>
              <a:t>Kubik</a:t>
            </a:r>
            <a:r>
              <a:rPr lang="en-US" sz="1350" dirty="0"/>
              <a:t>, W. Baker, R. Beck, Z. Wetzel, F. </a:t>
            </a:r>
            <a:r>
              <a:rPr lang="en-US" sz="1350" dirty="0" err="1"/>
              <a:t>Kadribasic</a:t>
            </a:r>
            <a:endParaRPr lang="en-US" sz="1350" dirty="0"/>
          </a:p>
        </p:txBody>
      </p:sp>
      <p:sp>
        <p:nvSpPr>
          <p:cNvPr id="5" name="TextBox 4"/>
          <p:cNvSpPr txBox="1"/>
          <p:nvPr/>
        </p:nvSpPr>
        <p:spPr>
          <a:xfrm>
            <a:off x="1238837" y="1789246"/>
            <a:ext cx="35062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Cyclotron Institute - </a:t>
            </a:r>
            <a:r>
              <a:rPr lang="en-US" sz="1350" b="1" i="1" dirty="0"/>
              <a:t>G. </a:t>
            </a:r>
            <a:r>
              <a:rPr lang="en-US" sz="1350" b="1" i="1" dirty="0" err="1"/>
              <a:t>Rogchev</a:t>
            </a:r>
            <a:r>
              <a:rPr lang="en-US" sz="1350" b="1" i="1" dirty="0"/>
              <a:t>, </a:t>
            </a:r>
            <a:r>
              <a:rPr lang="en-US" sz="1350" i="1" dirty="0"/>
              <a:t>J. Hooker</a:t>
            </a:r>
            <a:endParaRPr lang="en-US" sz="1350" b="1" i="1" dirty="0"/>
          </a:p>
          <a:p>
            <a:r>
              <a:rPr lang="en-US" sz="1350" b="1" i="1" dirty="0"/>
              <a:t>Nuclear Engineering – C. </a:t>
            </a:r>
            <a:r>
              <a:rPr lang="en-US" sz="1350" b="1" i="1" dirty="0" err="1"/>
              <a:t>Marianno</a:t>
            </a:r>
            <a:r>
              <a:rPr lang="en-US" sz="1350" b="1" i="1" dirty="0"/>
              <a:t>, Daniel</a:t>
            </a:r>
            <a:endParaRPr lang="en-US" sz="1350" dirty="0"/>
          </a:p>
        </p:txBody>
      </p:sp>
      <p:sp>
        <p:nvSpPr>
          <p:cNvPr id="6" name="TextBox 5"/>
          <p:cNvSpPr txBox="1"/>
          <p:nvPr/>
        </p:nvSpPr>
        <p:spPr>
          <a:xfrm>
            <a:off x="1326194" y="4000011"/>
            <a:ext cx="241624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University of South Dakota</a:t>
            </a:r>
          </a:p>
          <a:p>
            <a:r>
              <a:rPr lang="en-US" sz="1350" b="1" i="1" dirty="0"/>
              <a:t>J. Sander</a:t>
            </a:r>
            <a:r>
              <a:rPr lang="en-US" sz="1350" dirty="0"/>
              <a:t>, </a:t>
            </a:r>
            <a:r>
              <a:rPr lang="en-US" sz="1350" b="1" i="1" dirty="0"/>
              <a:t>J. Liu, </a:t>
            </a:r>
            <a:r>
              <a:rPr lang="en-US" sz="1350" dirty="0"/>
              <a:t>J. </a:t>
            </a:r>
            <a:r>
              <a:rPr lang="en-US" sz="1350" dirty="0" err="1"/>
              <a:t>Mammo</a:t>
            </a:r>
            <a:r>
              <a:rPr lang="en-US" sz="1350" dirty="0"/>
              <a:t>, T. </a:t>
            </a:r>
            <a:r>
              <a:rPr lang="en-US" sz="1350" dirty="0" err="1"/>
              <a:t>Oli</a:t>
            </a:r>
            <a:r>
              <a:rPr lang="en-US" sz="1350" dirty="0"/>
              <a:t>, A. Khan, B. Li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29678" y="2218372"/>
            <a:ext cx="33517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TEES Nuclear Science Center (NSC)</a:t>
            </a:r>
          </a:p>
          <a:p>
            <a:r>
              <a:rPr lang="en-US" sz="1350" b="1" i="1" dirty="0"/>
              <a:t>S. </a:t>
            </a:r>
            <a:r>
              <a:rPr lang="en-US" sz="1350" b="1" i="1" dirty="0" err="1"/>
              <a:t>McDeavitt</a:t>
            </a:r>
            <a:r>
              <a:rPr lang="en-US" sz="1350" dirty="0"/>
              <a:t>, J. Newhouse, J. </a:t>
            </a:r>
            <a:r>
              <a:rPr lang="en-US" sz="1350" dirty="0" err="1"/>
              <a:t>Vermaak</a:t>
            </a:r>
            <a:endParaRPr lang="en-US" sz="1350" dirty="0"/>
          </a:p>
        </p:txBody>
      </p:sp>
      <p:sp>
        <p:nvSpPr>
          <p:cNvPr id="8" name="TextBox 7"/>
          <p:cNvSpPr txBox="1"/>
          <p:nvPr/>
        </p:nvSpPr>
        <p:spPr>
          <a:xfrm>
            <a:off x="5898768" y="1931843"/>
            <a:ext cx="335172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National Institute of Science Education and Research (NISER), India</a:t>
            </a:r>
          </a:p>
          <a:p>
            <a:r>
              <a:rPr lang="en-US" sz="1350" b="1" i="1" dirty="0"/>
              <a:t>B. </a:t>
            </a:r>
            <a:r>
              <a:rPr lang="en-US" sz="1350" b="1" i="1" dirty="0" err="1"/>
              <a:t>Mohanty</a:t>
            </a:r>
            <a:r>
              <a:rPr lang="en-US" sz="1350" b="1" i="1" dirty="0"/>
              <a:t>, K. </a:t>
            </a:r>
            <a:r>
              <a:rPr lang="en-US" sz="1350" b="1" i="1" dirty="0" err="1"/>
              <a:t>Senapati</a:t>
            </a:r>
            <a:r>
              <a:rPr lang="en-US" sz="1350" b="1" i="1" dirty="0"/>
              <a:t>,</a:t>
            </a:r>
            <a:r>
              <a:rPr lang="en-US" sz="1350" dirty="0"/>
              <a:t> V. </a:t>
            </a:r>
            <a:r>
              <a:rPr lang="en-US" sz="1350" dirty="0" err="1"/>
              <a:t>Iyer</a:t>
            </a:r>
            <a:r>
              <a:rPr lang="en-US" sz="1350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66844" y="4629448"/>
            <a:ext cx="304358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Sam Houston State </a:t>
            </a:r>
            <a:r>
              <a:rPr lang="en-US" sz="1350" b="1" dirty="0" err="1"/>
              <a:t>Univ</a:t>
            </a:r>
            <a:endParaRPr lang="en-US" sz="1350" b="1" dirty="0"/>
          </a:p>
          <a:p>
            <a:r>
              <a:rPr lang="en-US" sz="1350" b="1" i="1" dirty="0"/>
              <a:t>J. Walker, J. Dent, </a:t>
            </a:r>
            <a:r>
              <a:rPr lang="en-US" sz="1350" i="1" dirty="0"/>
              <a:t>J. Navarrete, C. Lanham, J. Manning, B. Sands, R. Ramos</a:t>
            </a:r>
            <a:endParaRPr lang="en-US" sz="135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3" y="472173"/>
            <a:ext cx="1180115" cy="11742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092" y="615032"/>
            <a:ext cx="1044170" cy="10441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5" y="3678212"/>
            <a:ext cx="1273799" cy="12580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092" y="1771086"/>
            <a:ext cx="1176644" cy="120338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821185" y="614250"/>
            <a:ext cx="316678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University Texas Austin</a:t>
            </a:r>
          </a:p>
          <a:p>
            <a:r>
              <a:rPr lang="en-US" sz="1350" b="1" i="1" dirty="0"/>
              <a:t>Karol Lang</a:t>
            </a:r>
            <a:r>
              <a:rPr lang="en-US" sz="1350" i="1" dirty="0"/>
              <a:t>, Will Flanagan, Marek </a:t>
            </a:r>
            <a:r>
              <a:rPr lang="en-US" sz="1350" i="1" dirty="0" err="1"/>
              <a:t>Proga</a:t>
            </a:r>
            <a:r>
              <a:rPr lang="en-US" sz="1350" i="1" dirty="0"/>
              <a:t>, John Cesar, Dung Phan, Tom Carroll, Simon De </a:t>
            </a:r>
            <a:r>
              <a:rPr lang="en-US" sz="1350" i="1" dirty="0" err="1"/>
              <a:t>Rijick</a:t>
            </a:r>
            <a:r>
              <a:rPr lang="en-US" sz="1350" i="1" dirty="0"/>
              <a:t>, Ramon Salazar, Shiv </a:t>
            </a:r>
            <a:r>
              <a:rPr lang="en-US" sz="1350" i="1" dirty="0" err="1"/>
              <a:t>Yadavalli</a:t>
            </a:r>
            <a:r>
              <a:rPr lang="en-US" sz="1350" i="1" dirty="0"/>
              <a:t>, Kayla Leonard, Adam </a:t>
            </a:r>
            <a:r>
              <a:rPr lang="en-US" sz="1350" i="1" dirty="0" err="1"/>
              <a:t>Rouhiainen</a:t>
            </a:r>
            <a:endParaRPr lang="en-US" sz="135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222" y="4512727"/>
            <a:ext cx="1346813" cy="11579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84678" y="2721291"/>
            <a:ext cx="1424609" cy="78251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229678" y="2735166"/>
            <a:ext cx="291341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University of Minnesota</a:t>
            </a:r>
          </a:p>
          <a:p>
            <a:r>
              <a:rPr lang="en-US" sz="1350" b="1" i="1" dirty="0"/>
              <a:t>V. </a:t>
            </a:r>
            <a:r>
              <a:rPr lang="en-US" sz="1350" b="1" i="1" dirty="0" err="1"/>
              <a:t>Mandic</a:t>
            </a:r>
            <a:r>
              <a:rPr lang="en-US" sz="1350" dirty="0"/>
              <a:t>, </a:t>
            </a:r>
            <a:r>
              <a:rPr lang="en-US" sz="1350" b="1" dirty="0"/>
              <a:t>P. Cushman, </a:t>
            </a:r>
            <a:r>
              <a:rPr lang="en-US" sz="1350" dirty="0"/>
              <a:t>M. </a:t>
            </a:r>
            <a:r>
              <a:rPr lang="en-US" sz="1350" dirty="0" err="1"/>
              <a:t>Fritts</a:t>
            </a:r>
            <a:r>
              <a:rPr lang="en-US" sz="1350" dirty="0"/>
              <a:t>, A. Kennedy, N. Mast, A. </a:t>
            </a:r>
            <a:r>
              <a:rPr lang="en-US" sz="1350" dirty="0" err="1"/>
              <a:t>Villano</a:t>
            </a:r>
            <a:r>
              <a:rPr lang="en-US" sz="1350" dirty="0"/>
              <a:t>, D. Barker</a:t>
            </a:r>
          </a:p>
        </p:txBody>
      </p:sp>
      <p:pic>
        <p:nvPicPr>
          <p:cNvPr id="1026" name="Picture 2" descr="http://www.queensu.ca/mc_administrator/sites/default/files/assets/pages/QueensLogo_colour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600" y="2637477"/>
            <a:ext cx="1548808" cy="1177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758704" y="2918135"/>
            <a:ext cx="33517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Queen’s University, Canada</a:t>
            </a:r>
          </a:p>
          <a:p>
            <a:r>
              <a:rPr lang="en-US" sz="1350" b="1" i="1" dirty="0"/>
              <a:t>R. Martin</a:t>
            </a:r>
            <a:endParaRPr lang="en-US" sz="1350" dirty="0"/>
          </a:p>
        </p:txBody>
      </p:sp>
      <p:pic>
        <p:nvPicPr>
          <p:cNvPr id="1028" name="Picture 4" descr="http://erkenntnis.icu.ac.jp/gcj/Mawardi/images/logo_fu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985" y="3489351"/>
            <a:ext cx="1543050" cy="7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913607" y="3761228"/>
            <a:ext cx="299930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Fukui University, Japan</a:t>
            </a:r>
          </a:p>
          <a:p>
            <a:r>
              <a:rPr lang="en-US" sz="1350" b="1" i="1" dirty="0"/>
              <a:t>Y. </a:t>
            </a:r>
            <a:r>
              <a:rPr lang="en-US" sz="1350" b="1" i="1" dirty="0" err="1"/>
              <a:t>Tamagawa</a:t>
            </a:r>
            <a:r>
              <a:rPr lang="en-US" sz="1350" b="1" i="1" dirty="0"/>
              <a:t>, I. Ogawa, K. Nakajima, </a:t>
            </a:r>
            <a:r>
              <a:rPr lang="en-US" sz="1350" i="1" dirty="0"/>
              <a:t>M. Shimada</a:t>
            </a:r>
            <a:r>
              <a:rPr lang="en-US" sz="1350" dirty="0"/>
              <a:t> </a:t>
            </a:r>
          </a:p>
        </p:txBody>
      </p:sp>
      <p:pic>
        <p:nvPicPr>
          <p:cNvPr id="2052" name="Picture 4" descr="https://askabiologist.asu.edu/sites/all/themes/askabiologist/images/asu-logo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6" y="4999843"/>
            <a:ext cx="1818322" cy="758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800087" y="4914732"/>
            <a:ext cx="33517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Arizona State </a:t>
            </a:r>
            <a:r>
              <a:rPr lang="en-US" sz="1350" b="1" dirty="0" err="1"/>
              <a:t>Univ</a:t>
            </a:r>
            <a:endParaRPr lang="en-US" sz="1350" b="1" dirty="0"/>
          </a:p>
          <a:p>
            <a:r>
              <a:rPr lang="en-US" sz="1350" b="1" i="1" dirty="0"/>
              <a:t>J. Newstead</a:t>
            </a:r>
            <a:endParaRPr lang="en-US" sz="135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37" y="498929"/>
            <a:ext cx="9144000" cy="51435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47024" y="6207847"/>
            <a:ext cx="335172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University of Dallas</a:t>
            </a:r>
          </a:p>
          <a:p>
            <a:r>
              <a:rPr lang="en-US" sz="1350" b="1" i="1" dirty="0"/>
              <a:t>W. Flanagan</a:t>
            </a:r>
            <a:endParaRPr lang="en-US" sz="135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222" y="5824568"/>
            <a:ext cx="1231746" cy="990476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6066845" y="5796884"/>
            <a:ext cx="265446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University of Colorado at Denver</a:t>
            </a:r>
          </a:p>
          <a:p>
            <a:r>
              <a:rPr lang="en-US" sz="1350" b="1" i="1" dirty="0"/>
              <a:t>A. </a:t>
            </a:r>
            <a:r>
              <a:rPr lang="en-US" sz="1350" b="1" i="1" dirty="0" err="1"/>
              <a:t>Vilano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356229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0" y="657734"/>
            <a:ext cx="9144000" cy="5698618"/>
          </a:xfrm>
        </p:spPr>
        <p:txBody>
          <a:bodyPr>
            <a:noAutofit/>
          </a:bodyPr>
          <a:lstStyle/>
          <a:p>
            <a:r>
              <a:rPr lang="en-US" sz="2000" b="1" dirty="0"/>
              <a:t>Phase-1 in operation has moved from wet fridge to </a:t>
            </a:r>
            <a:r>
              <a:rPr lang="en-US" sz="2000" b="1" dirty="0" err="1"/>
              <a:t>Bluefors</a:t>
            </a:r>
            <a:r>
              <a:rPr lang="en-US" sz="2000" b="1" dirty="0"/>
              <a:t> dry fridge with 7 </a:t>
            </a:r>
            <a:r>
              <a:rPr lang="en-US" sz="2000" b="1" dirty="0" err="1"/>
              <a:t>mK</a:t>
            </a:r>
            <a:r>
              <a:rPr lang="en-US" sz="2000" b="1" dirty="0"/>
              <a:t> base </a:t>
            </a:r>
          </a:p>
          <a:p>
            <a:pPr lvl="1"/>
            <a:r>
              <a:rPr lang="en-US" sz="1600" b="1" dirty="0"/>
              <a:t>2-tower run started with 4 detectors. Detectors build on </a:t>
            </a:r>
            <a:r>
              <a:rPr lang="en-US" sz="1600" b="1" dirty="0" err="1"/>
              <a:t>SuperCDMS</a:t>
            </a:r>
            <a:r>
              <a:rPr lang="en-US" sz="1600" b="1" dirty="0"/>
              <a:t> detector development and fabrication efforts at Texas A&amp;M for the SNOLAB project. Actually detector designs slightly different</a:t>
            </a:r>
          </a:p>
          <a:p>
            <a:pPr lvl="1"/>
            <a:r>
              <a:rPr lang="en-US" sz="1600" b="1" dirty="0"/>
              <a:t>1 Si Hybrid (110 gm) to measure in-situ ER/NR background in ROI</a:t>
            </a:r>
          </a:p>
          <a:p>
            <a:pPr lvl="1"/>
            <a:r>
              <a:rPr lang="en-US" sz="1600" b="1" dirty="0"/>
              <a:t>3 Si HV detectors (single-e/h sensitive) for CNS signal measurement </a:t>
            </a:r>
          </a:p>
          <a:p>
            <a:pPr lvl="1"/>
            <a:r>
              <a:rPr lang="en-US" sz="1600" b="1" dirty="0"/>
              <a:t>Strong synergy in detector development and calibration efforts with </a:t>
            </a:r>
            <a:r>
              <a:rPr lang="en-US" sz="1600" b="1" dirty="0" err="1"/>
              <a:t>SuperCDMS</a:t>
            </a:r>
            <a:r>
              <a:rPr lang="en-US" sz="1600" b="1" dirty="0"/>
              <a:t> SNOLAB</a:t>
            </a:r>
          </a:p>
          <a:p>
            <a:r>
              <a:rPr lang="en-US" sz="2000" b="1" dirty="0"/>
              <a:t>Few months-1 year required for CNS 5-</a:t>
            </a:r>
            <a:r>
              <a:rPr lang="en-US" sz="2000" b="1" dirty="0">
                <a:sym typeface="Symbol" panose="05050102010706020507" pitchFamily="18" charset="2"/>
              </a:rPr>
              <a:t> measurement</a:t>
            </a:r>
          </a:p>
          <a:p>
            <a:r>
              <a:rPr lang="en-US" sz="2000" b="1" dirty="0">
                <a:sym typeface="Symbol" panose="05050102010706020507" pitchFamily="18" charset="2"/>
              </a:rPr>
              <a:t>After CNS measurement, focus on sterile oscillation scan 4-10 meter, with optimized exposure-distance combination. Search continues during Phase-2 commissioning</a:t>
            </a:r>
          </a:p>
          <a:p>
            <a:r>
              <a:rPr lang="en-US" sz="2000" b="1" dirty="0"/>
              <a:t>Phase-2 will use an Icebox that allows the detectors to be inside a hermetic shielding, like </a:t>
            </a:r>
            <a:r>
              <a:rPr lang="en-US" sz="2000" b="1" dirty="0" err="1"/>
              <a:t>SuperCDMS</a:t>
            </a:r>
            <a:r>
              <a:rPr lang="en-US" sz="2000" b="1" dirty="0"/>
              <a:t>. Phase-2 operational in a year from now and run for a few years.</a:t>
            </a:r>
          </a:p>
          <a:p>
            <a:r>
              <a:rPr lang="en-US" sz="2000" b="1" dirty="0"/>
              <a:t>Unique Sterile </a:t>
            </a:r>
            <a:r>
              <a:rPr lang="en-US" sz="2000" b="1" dirty="0">
                <a:sym typeface="Symbol" panose="05050102010706020507" pitchFamily="18" charset="2"/>
              </a:rPr>
              <a:t></a:t>
            </a:r>
            <a:r>
              <a:rPr lang="en-US" sz="2000" b="1" dirty="0"/>
              <a:t> sensitivity due to movable core and very short baseline (~m scale)</a:t>
            </a:r>
          </a:p>
          <a:p>
            <a:r>
              <a:rPr lang="en-US" sz="2000" b="1" dirty="0"/>
              <a:t>NSI searches will require very low background level and ~year of running</a:t>
            </a:r>
          </a:p>
          <a:p>
            <a:r>
              <a:rPr lang="en-US" sz="2000" b="1" dirty="0"/>
              <a:t>Neutrino magnetic moment sensitivity competitive with GEMMA in a year of running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19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02920" y="1"/>
            <a:ext cx="8566132" cy="521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  <a:sym typeface="Bookman Old Style"/>
              </a:defRPr>
            </a:lvl1pPr>
          </a:lstStyle>
          <a:p>
            <a:r>
              <a:rPr lang="en-US" sz="2800" b="1" dirty="0">
                <a:latin typeface="AR CENA" panose="02000000000000000000" pitchFamily="2" charset="0"/>
              </a:rPr>
              <a:t>Status and Outlook: 2-Tower run Started</a:t>
            </a:r>
          </a:p>
        </p:txBody>
      </p:sp>
    </p:spTree>
    <p:extLst>
      <p:ext uri="{BB962C8B-B14F-4D97-AF65-F5344CB8AC3E}">
        <p14:creationId xmlns:p14="http://schemas.microsoft.com/office/powerpoint/2010/main" val="133068153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2">
            <a:extLst>
              <a:ext uri="{FF2B5EF4-FFF2-40B4-BE49-F238E27FC236}">
                <a16:creationId xmlns:a16="http://schemas.microsoft.com/office/drawing/2014/main" id="{9B6F33B9-B5E7-4E54-B644-1470946C30E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58" t="11978" r="7473" b="1409"/>
          <a:stretch/>
        </p:blipFill>
        <p:spPr bwMode="auto">
          <a:xfrm>
            <a:off x="0" y="21231"/>
            <a:ext cx="2901462" cy="324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2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888" y="4044461"/>
            <a:ext cx="3608287" cy="290497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0565" y="-25336"/>
            <a:ext cx="6675120" cy="749292"/>
          </a:xfrm>
        </p:spPr>
        <p:txBody>
          <a:bodyPr>
            <a:normAutofit/>
          </a:bodyPr>
          <a:lstStyle/>
          <a:p>
            <a:r>
              <a:rPr lang="en-US" sz="2800" b="1" dirty="0" err="1">
                <a:latin typeface="AR CENA" panose="02000000000000000000" pitchFamily="2" charset="0"/>
              </a:rPr>
              <a:t>SuperCDMS</a:t>
            </a:r>
            <a:r>
              <a:rPr lang="en-US" sz="2800" b="1" dirty="0">
                <a:latin typeface="AR CENA" panose="02000000000000000000" pitchFamily="2" charset="0"/>
              </a:rPr>
              <a:t> Detector Technologies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82354" y="524458"/>
            <a:ext cx="3376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iZIP</a:t>
            </a:r>
            <a:r>
              <a:rPr lang="en-US" b="1" dirty="0"/>
              <a:t> Detector with ionization and phonon sensors for ER/NR discrimination down to keV-scale</a:t>
            </a:r>
          </a:p>
          <a:p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81995" y="3422653"/>
            <a:ext cx="33573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High Voltage Detector with no discrimination and ~100eV  threshold</a:t>
            </a:r>
          </a:p>
        </p:txBody>
      </p:sp>
      <p:grpSp>
        <p:nvGrpSpPr>
          <p:cNvPr id="14" name="Group 71"/>
          <p:cNvGrpSpPr/>
          <p:nvPr/>
        </p:nvGrpSpPr>
        <p:grpSpPr>
          <a:xfrm>
            <a:off x="6158745" y="562930"/>
            <a:ext cx="3142383" cy="2465019"/>
            <a:chOff x="533400" y="2186919"/>
            <a:chExt cx="3142383" cy="2465019"/>
          </a:xfrm>
        </p:grpSpPr>
        <p:pic>
          <p:nvPicPr>
            <p:cNvPr id="15" name="Picture 39" descr="ionization_phonon_nobet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05420" y="2186919"/>
              <a:ext cx="2970363" cy="215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1747005" y="4221051"/>
              <a:ext cx="1143000" cy="43088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latin typeface="Calibri" pitchFamily="34" charset="0"/>
                  <a:cs typeface="Calibri" pitchFamily="34" charset="0"/>
                </a:rPr>
                <a:t>Phonon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27860" y="3020140"/>
              <a:ext cx="1441967" cy="43088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latin typeface="Calibri" pitchFamily="34" charset="0"/>
                  <a:cs typeface="Calibri" pitchFamily="34" charset="0"/>
                </a:rPr>
                <a:t>Ionization</a:t>
              </a:r>
            </a:p>
          </p:txBody>
        </p: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C9D35EAC-F5E8-4AB2-9A00-FD86477E010F}"/>
              </a:ext>
            </a:extLst>
          </p:cNvPr>
          <p:cNvSpPr txBox="1"/>
          <p:nvPr/>
        </p:nvSpPr>
        <p:spPr>
          <a:xfrm>
            <a:off x="0" y="2541465"/>
            <a:ext cx="24824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002060"/>
                </a:solidFill>
              </a:rPr>
              <a:t>First SNOLAB Ge </a:t>
            </a:r>
            <a:r>
              <a:rPr lang="en-US" b="1" i="1" dirty="0" err="1">
                <a:solidFill>
                  <a:srgbClr val="002060"/>
                </a:solidFill>
              </a:rPr>
              <a:t>iZIP</a:t>
            </a:r>
            <a:r>
              <a:rPr lang="en-US" b="1" i="1" dirty="0">
                <a:solidFill>
                  <a:srgbClr val="002060"/>
                </a:solidFill>
              </a:rPr>
              <a:t> (fabricated at TAMU)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D4EA4A-814A-4B4F-B5D5-F3E9B061B5DB}"/>
              </a:ext>
            </a:extLst>
          </p:cNvPr>
          <p:cNvSpPr txBox="1"/>
          <p:nvPr/>
        </p:nvSpPr>
        <p:spPr>
          <a:xfrm>
            <a:off x="6994190" y="6211669"/>
            <a:ext cx="23069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002060"/>
                </a:solidFill>
              </a:rPr>
              <a:t>First SNOLAB Si HV  (fabricated at TAMU)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7279CB8-1B10-40B5-A28B-D6F4827D0393}"/>
              </a:ext>
            </a:extLst>
          </p:cNvPr>
          <p:cNvGrpSpPr/>
          <p:nvPr/>
        </p:nvGrpSpPr>
        <p:grpSpPr>
          <a:xfrm>
            <a:off x="-43736" y="3411259"/>
            <a:ext cx="3056842" cy="2699648"/>
            <a:chOff x="-43736" y="3411259"/>
            <a:chExt cx="3056842" cy="269964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4896929-2CA8-4D7A-803D-2B73A21E22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-1" r="1029" b="38502"/>
            <a:stretch/>
          </p:blipFill>
          <p:spPr>
            <a:xfrm>
              <a:off x="-43736" y="3411259"/>
              <a:ext cx="3056842" cy="170048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7E176A0-40C1-4EF6-8AF4-1B9A04F0442D}"/>
                </a:ext>
              </a:extLst>
            </p:cNvPr>
            <p:cNvSpPr txBox="1"/>
            <p:nvPr/>
          </p:nvSpPr>
          <p:spPr>
            <a:xfrm>
              <a:off x="191969" y="5187577"/>
              <a:ext cx="251752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Single-e resolution </a:t>
              </a:r>
              <a:r>
                <a:rPr lang="en-US" dirty="0" err="1"/>
                <a:t>HVeV</a:t>
              </a:r>
              <a:r>
                <a:rPr lang="en-US" dirty="0"/>
                <a:t> detector of ~gm-scale </a:t>
              </a:r>
            </a:p>
            <a:p>
              <a:r>
                <a:rPr lang="en-US" dirty="0"/>
                <a:t>PRL 121 (2018), 051301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8333A64-D28F-483D-B2C3-B3ECCF05F0FA}"/>
              </a:ext>
            </a:extLst>
          </p:cNvPr>
          <p:cNvGrpSpPr/>
          <p:nvPr/>
        </p:nvGrpSpPr>
        <p:grpSpPr>
          <a:xfrm>
            <a:off x="2960124" y="2350652"/>
            <a:ext cx="2755078" cy="2081750"/>
            <a:chOff x="2960124" y="2350652"/>
            <a:chExt cx="2755078" cy="208175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D3FB630-E0DD-4B72-9534-12848F64EBB2}"/>
                </a:ext>
              </a:extLst>
            </p:cNvPr>
            <p:cNvGrpSpPr/>
            <p:nvPr/>
          </p:nvGrpSpPr>
          <p:grpSpPr>
            <a:xfrm>
              <a:off x="2960124" y="3422653"/>
              <a:ext cx="2755078" cy="1009749"/>
              <a:chOff x="609170" y="3654847"/>
              <a:chExt cx="5368954" cy="2341180"/>
            </a:xfrm>
          </p:grpSpPr>
          <p:sp>
            <p:nvSpPr>
              <p:cNvPr id="13" name="AutoShape 1">
                <a:extLst>
                  <a:ext uri="{FF2B5EF4-FFF2-40B4-BE49-F238E27FC236}">
                    <a16:creationId xmlns:a16="http://schemas.microsoft.com/office/drawing/2014/main" id="{0EF1A2FA-02C8-4875-AB9B-9465224F4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170" y="3706470"/>
                <a:ext cx="5368954" cy="2231834"/>
              </a:xfrm>
              <a:prstGeom prst="roundRect">
                <a:avLst>
                  <a:gd name="adj" fmla="val 6407"/>
                </a:avLst>
              </a:prstGeom>
              <a:solidFill>
                <a:schemeClr val="bg1">
                  <a:lumMod val="85000"/>
                </a:schemeClr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sp>
            <p:nvSpPr>
              <p:cNvPr id="18" name="Freeform 4">
                <a:extLst>
                  <a:ext uri="{FF2B5EF4-FFF2-40B4-BE49-F238E27FC236}">
                    <a16:creationId xmlns:a16="http://schemas.microsoft.com/office/drawing/2014/main" id="{229673D0-3CD5-4F98-A753-86ABDC25CAD0}"/>
                  </a:ext>
                </a:extLst>
              </p:cNvPr>
              <p:cNvSpPr>
                <a:spLocks/>
              </p:cNvSpPr>
              <p:nvPr/>
            </p:nvSpPr>
            <p:spPr bwMode="auto">
              <a:xfrm rot="21120000">
                <a:off x="1253237" y="4955197"/>
                <a:ext cx="393700" cy="254000"/>
              </a:xfrm>
              <a:custGeom>
                <a:avLst/>
                <a:gdLst>
                  <a:gd name="T0" fmla="*/ 8100 w 21600"/>
                  <a:gd name="T1" fmla="*/ 4320 h 21600"/>
                  <a:gd name="T2" fmla="*/ 11957 w 21600"/>
                  <a:gd name="T3" fmla="*/ 5940 h 21600"/>
                  <a:gd name="T4" fmla="*/ 15043 w 21600"/>
                  <a:gd name="T5" fmla="*/ 0 h 21600"/>
                  <a:gd name="T6" fmla="*/ 16586 w 21600"/>
                  <a:gd name="T7" fmla="*/ 6480 h 21600"/>
                  <a:gd name="T8" fmla="*/ 21600 w 21600"/>
                  <a:gd name="T9" fmla="*/ 9720 h 21600"/>
                  <a:gd name="T10" fmla="*/ 15429 w 21600"/>
                  <a:gd name="T11" fmla="*/ 12420 h 21600"/>
                  <a:gd name="T12" fmla="*/ 14271 w 21600"/>
                  <a:gd name="T13" fmla="*/ 18360 h 21600"/>
                  <a:gd name="T14" fmla="*/ 9257 w 21600"/>
                  <a:gd name="T15" fmla="*/ 16200 h 21600"/>
                  <a:gd name="T16" fmla="*/ 6171 w 21600"/>
                  <a:gd name="T17" fmla="*/ 21600 h 21600"/>
                  <a:gd name="T18" fmla="*/ 4243 w 21600"/>
                  <a:gd name="T19" fmla="*/ 15660 h 21600"/>
                  <a:gd name="T20" fmla="*/ 0 w 21600"/>
                  <a:gd name="T21" fmla="*/ 9720 h 21600"/>
                  <a:gd name="T22" fmla="*/ 5014 w 21600"/>
                  <a:gd name="T23" fmla="*/ 9180 h 21600"/>
                  <a:gd name="T24" fmla="*/ 5014 w 21600"/>
                  <a:gd name="T25" fmla="*/ 27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8100" y="4320"/>
                    </a:moveTo>
                    <a:lnTo>
                      <a:pt x="11957" y="5940"/>
                    </a:lnTo>
                    <a:lnTo>
                      <a:pt x="15043" y="0"/>
                    </a:lnTo>
                    <a:lnTo>
                      <a:pt x="16586" y="6480"/>
                    </a:lnTo>
                    <a:lnTo>
                      <a:pt x="21600" y="9720"/>
                    </a:lnTo>
                    <a:lnTo>
                      <a:pt x="15429" y="12420"/>
                    </a:lnTo>
                    <a:lnTo>
                      <a:pt x="14271" y="18360"/>
                    </a:lnTo>
                    <a:lnTo>
                      <a:pt x="9257" y="16200"/>
                    </a:lnTo>
                    <a:lnTo>
                      <a:pt x="6171" y="21600"/>
                    </a:lnTo>
                    <a:lnTo>
                      <a:pt x="4243" y="15660"/>
                    </a:lnTo>
                    <a:lnTo>
                      <a:pt x="0" y="9720"/>
                    </a:lnTo>
                    <a:lnTo>
                      <a:pt x="5014" y="9180"/>
                    </a:lnTo>
                    <a:lnTo>
                      <a:pt x="5014" y="2700"/>
                    </a:lnTo>
                  </a:path>
                </a:pathLst>
              </a:custGeom>
              <a:solidFill>
                <a:srgbClr val="FFFF00"/>
              </a:solidFill>
              <a:ln w="25400" cap="flat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9" name="Line 5">
                <a:extLst>
                  <a:ext uri="{FF2B5EF4-FFF2-40B4-BE49-F238E27FC236}">
                    <a16:creationId xmlns:a16="http://schemas.microsoft.com/office/drawing/2014/main" id="{6F8C2E57-F42C-46AC-9B57-AFD5D82771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02451" y="3789065"/>
                <a:ext cx="1737" cy="1128042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0" name="Line 8">
                <a:extLst>
                  <a:ext uri="{FF2B5EF4-FFF2-40B4-BE49-F238E27FC236}">
                    <a16:creationId xmlns:a16="http://schemas.microsoft.com/office/drawing/2014/main" id="{222D4331-95C0-405E-903A-8AD5028FB7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1548736" y="5120915"/>
                <a:ext cx="342541" cy="857910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1" name="Line 9">
                <a:extLst>
                  <a:ext uri="{FF2B5EF4-FFF2-40B4-BE49-F238E27FC236}">
                    <a16:creationId xmlns:a16="http://schemas.microsoft.com/office/drawing/2014/main" id="{10297CAD-6A5A-4475-8151-5913D6A372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923925" y="5193186"/>
                <a:ext cx="387340" cy="759439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25400" cap="flat">
                <a:solidFill>
                  <a:schemeClr val="tx1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2" name="Line 10">
                <a:extLst>
                  <a:ext uri="{FF2B5EF4-FFF2-40B4-BE49-F238E27FC236}">
                    <a16:creationId xmlns:a16="http://schemas.microsoft.com/office/drawing/2014/main" id="{25B172E1-E831-4449-B606-AE6598F752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90588" y="4997023"/>
                <a:ext cx="250496" cy="25624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rgbClr val="0044FE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3" name="Line 11">
                <a:extLst>
                  <a:ext uri="{FF2B5EF4-FFF2-40B4-BE49-F238E27FC236}">
                    <a16:creationId xmlns:a16="http://schemas.microsoft.com/office/drawing/2014/main" id="{EC4DE09A-0553-43E0-B4CB-03720B8863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39788" y="4780210"/>
                <a:ext cx="187722" cy="161475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rgbClr val="0044FE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4" name="Line 12">
                <a:extLst>
                  <a:ext uri="{FF2B5EF4-FFF2-40B4-BE49-F238E27FC236}">
                    <a16:creationId xmlns:a16="http://schemas.microsoft.com/office/drawing/2014/main" id="{0902B715-65C9-491B-84AD-0AFD764E3A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25488" y="4666641"/>
                <a:ext cx="43899" cy="173444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rgbClr val="0044FE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5" name="Line 13">
                <a:extLst>
                  <a:ext uri="{FF2B5EF4-FFF2-40B4-BE49-F238E27FC236}">
                    <a16:creationId xmlns:a16="http://schemas.microsoft.com/office/drawing/2014/main" id="{80154ED8-D7A5-4ABA-9705-8D588C9213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1507437" y="5244808"/>
                <a:ext cx="61949" cy="206490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rgbClr val="0044FE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6" name="Line 14">
                <a:extLst>
                  <a:ext uri="{FF2B5EF4-FFF2-40B4-BE49-F238E27FC236}">
                    <a16:creationId xmlns:a16="http://schemas.microsoft.com/office/drawing/2014/main" id="{B98F1DE6-BABD-4160-8A17-3A8C1F9B94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1411187" y="5259184"/>
                <a:ext cx="3325" cy="212761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rgbClr val="0044FE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7" name="Line 15">
                <a:extLst>
                  <a:ext uri="{FF2B5EF4-FFF2-40B4-BE49-F238E27FC236}">
                    <a16:creationId xmlns:a16="http://schemas.microsoft.com/office/drawing/2014/main" id="{3BCA28B7-DE67-4082-B843-E2D7DBE395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960217" y="5157585"/>
                <a:ext cx="265234" cy="87224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rgbClr val="0044FE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8" name="Line 16">
                <a:extLst>
                  <a:ext uri="{FF2B5EF4-FFF2-40B4-BE49-F238E27FC236}">
                    <a16:creationId xmlns:a16="http://schemas.microsoft.com/office/drawing/2014/main" id="{D3E80223-D59A-4818-A656-152C4CC6F2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28665" y="4697614"/>
                <a:ext cx="104736" cy="225021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rgbClr val="0044FE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9" name="Line 17">
                <a:extLst>
                  <a:ext uri="{FF2B5EF4-FFF2-40B4-BE49-F238E27FC236}">
                    <a16:creationId xmlns:a16="http://schemas.microsoft.com/office/drawing/2014/main" id="{9DC77620-8FF0-4C08-9D84-479E73D852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4116" y="4811183"/>
                <a:ext cx="174672" cy="168602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rgbClr val="0044FE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0" name="Line 18">
                <a:extLst>
                  <a:ext uri="{FF2B5EF4-FFF2-40B4-BE49-F238E27FC236}">
                    <a16:creationId xmlns:a16="http://schemas.microsoft.com/office/drawing/2014/main" id="{90CE6D45-6B3E-4A18-96B0-87CFB7264B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1652488" y="5119486"/>
                <a:ext cx="267946" cy="114999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rgbClr val="0044FE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1" name="Line 19">
                <a:extLst>
                  <a:ext uri="{FF2B5EF4-FFF2-40B4-BE49-F238E27FC236}">
                    <a16:creationId xmlns:a16="http://schemas.microsoft.com/office/drawing/2014/main" id="{71717E63-36C6-45F4-8A8A-C3CA3D2E15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0218" y="5007348"/>
                <a:ext cx="247770" cy="54988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rgbClr val="0044FE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2" name="Line 22">
                <a:extLst>
                  <a:ext uri="{FF2B5EF4-FFF2-40B4-BE49-F238E27FC236}">
                    <a16:creationId xmlns:a16="http://schemas.microsoft.com/office/drawing/2014/main" id="{38ECADEE-6F09-434D-8ECC-101B888139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8015" y="4470477"/>
                <a:ext cx="182524" cy="234648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3" name="Line 23">
                <a:extLst>
                  <a:ext uri="{FF2B5EF4-FFF2-40B4-BE49-F238E27FC236}">
                    <a16:creationId xmlns:a16="http://schemas.microsoft.com/office/drawing/2014/main" id="{4D3F1E29-7B06-4BEE-A120-2FA6D31E17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7690" y="3840687"/>
                <a:ext cx="202386" cy="342025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4" name="Line 24">
                <a:extLst>
                  <a:ext uri="{FF2B5EF4-FFF2-40B4-BE49-F238E27FC236}">
                    <a16:creationId xmlns:a16="http://schemas.microsoft.com/office/drawing/2014/main" id="{E61E044C-4F7A-42E4-A759-EB157D9961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56390" y="4160744"/>
                <a:ext cx="212712" cy="254038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5" name="Line 25">
                <a:extLst>
                  <a:ext uri="{FF2B5EF4-FFF2-40B4-BE49-F238E27FC236}">
                    <a16:creationId xmlns:a16="http://schemas.microsoft.com/office/drawing/2014/main" id="{7B17095A-9821-48CC-8E45-2E845347DF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15151" y="4356907"/>
                <a:ext cx="164561" cy="293509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6" name="Line 26">
                <a:extLst>
                  <a:ext uri="{FF2B5EF4-FFF2-40B4-BE49-F238E27FC236}">
                    <a16:creationId xmlns:a16="http://schemas.microsoft.com/office/drawing/2014/main" id="{4CC78682-67E9-436D-9660-304AEF720B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03237" y="4078149"/>
                <a:ext cx="145499" cy="267458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7" name="Line 27">
                <a:extLst>
                  <a:ext uri="{FF2B5EF4-FFF2-40B4-BE49-F238E27FC236}">
                    <a16:creationId xmlns:a16="http://schemas.microsoft.com/office/drawing/2014/main" id="{EE4E4040-7447-4BAF-ADC5-C38DE7E64E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31837" y="3747767"/>
                <a:ext cx="158199" cy="257316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8" name="Line 28">
                <a:extLst>
                  <a:ext uri="{FF2B5EF4-FFF2-40B4-BE49-F238E27FC236}">
                    <a16:creationId xmlns:a16="http://schemas.microsoft.com/office/drawing/2014/main" id="{60426634-0B1A-460E-A331-131432C5AB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1548737" y="5294088"/>
                <a:ext cx="50576" cy="291428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" name="Line 29">
                <a:extLst>
                  <a:ext uri="{FF2B5EF4-FFF2-40B4-BE49-F238E27FC236}">
                    <a16:creationId xmlns:a16="http://schemas.microsoft.com/office/drawing/2014/main" id="{D3E7EBF4-100E-42DD-A9CB-579106D708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1590036" y="5439257"/>
                <a:ext cx="87851" cy="352746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0" name="Line 30">
                <a:extLst>
                  <a:ext uri="{FF2B5EF4-FFF2-40B4-BE49-F238E27FC236}">
                    <a16:creationId xmlns:a16="http://schemas.microsoft.com/office/drawing/2014/main" id="{1A1053E4-A3A9-4879-8DCF-55B6A61EAD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1583314" y="5719732"/>
                <a:ext cx="130621" cy="194029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1" name="Line 31">
                <a:extLst>
                  <a:ext uri="{FF2B5EF4-FFF2-40B4-BE49-F238E27FC236}">
                    <a16:creationId xmlns:a16="http://schemas.microsoft.com/office/drawing/2014/main" id="{38244AB1-E50C-4F48-B9FD-5E16AB5510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1603238" y="5196313"/>
                <a:ext cx="224271" cy="182713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2" name="Line 32">
                <a:extLst>
                  <a:ext uri="{FF2B5EF4-FFF2-40B4-BE49-F238E27FC236}">
                    <a16:creationId xmlns:a16="http://schemas.microsoft.com/office/drawing/2014/main" id="{D6B3A764-DC70-460E-8F1A-23D6027C17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1688937" y="5397867"/>
                <a:ext cx="221171" cy="218620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3" name="Line 33">
                <a:extLst>
                  <a:ext uri="{FF2B5EF4-FFF2-40B4-BE49-F238E27FC236}">
                    <a16:creationId xmlns:a16="http://schemas.microsoft.com/office/drawing/2014/main" id="{C1CBF5DB-6FDB-4A11-84BA-6AC9CC8CA0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1776188" y="5665299"/>
                <a:ext cx="195869" cy="157677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4" name="Line 34">
                <a:extLst>
                  <a:ext uri="{FF2B5EF4-FFF2-40B4-BE49-F238E27FC236}">
                    <a16:creationId xmlns:a16="http://schemas.microsoft.com/office/drawing/2014/main" id="{F33E8EA5-2717-4376-B781-6ECA7A60FD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1277063" y="5249580"/>
                <a:ext cx="57150" cy="393700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5" name="Line 35">
                <a:extLst>
                  <a:ext uri="{FF2B5EF4-FFF2-40B4-BE49-F238E27FC236}">
                    <a16:creationId xmlns:a16="http://schemas.microsoft.com/office/drawing/2014/main" id="{9311C261-2874-46ED-AF54-2145E6CF64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1168338" y="5499560"/>
                <a:ext cx="60326" cy="261470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6" name="Line 36">
                <a:extLst>
                  <a:ext uri="{FF2B5EF4-FFF2-40B4-BE49-F238E27FC236}">
                    <a16:creationId xmlns:a16="http://schemas.microsoft.com/office/drawing/2014/main" id="{4315B6B0-EFA2-4AB7-B5BA-526B2D1BAF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1075511" y="5656618"/>
                <a:ext cx="91204" cy="279927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7" name="Line 37">
                <a:extLst>
                  <a:ext uri="{FF2B5EF4-FFF2-40B4-BE49-F238E27FC236}">
                    <a16:creationId xmlns:a16="http://schemas.microsoft.com/office/drawing/2014/main" id="{AF5D366A-7ED1-4AC8-9212-821C14E6D0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856968" y="5618429"/>
                <a:ext cx="191593" cy="183899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8" name="Line 38">
                <a:extLst>
                  <a:ext uri="{FF2B5EF4-FFF2-40B4-BE49-F238E27FC236}">
                    <a16:creationId xmlns:a16="http://schemas.microsoft.com/office/drawing/2014/main" id="{79C0D229-B72E-4A7E-9F75-EDE3A7DFE2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1022167" y="5301751"/>
                <a:ext cx="201032" cy="139221"/>
              </a:xfrm>
              <a:prstGeom prst="line">
                <a:avLst/>
              </a:prstGeom>
              <a:solidFill>
                <a:schemeClr val="bg1">
                  <a:lumMod val="85000"/>
                </a:schemeClr>
              </a:solidFill>
              <a:ln w="38100" cap="flat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528CD653-0DE3-488E-93DE-D665668E62BA}"/>
                  </a:ext>
                </a:extLst>
              </p:cNvPr>
              <p:cNvCxnSpPr/>
              <p:nvPr/>
            </p:nvCxnSpPr>
            <p:spPr>
              <a:xfrm>
                <a:off x="784694" y="3654847"/>
                <a:ext cx="5028231" cy="0"/>
              </a:xfrm>
              <a:prstGeom prst="line">
                <a:avLst/>
              </a:prstGeom>
              <a:ln w="38100" cmpd="sng"/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303DE3E2-4DC6-41A0-8338-AB3F8AD73560}"/>
                  </a:ext>
                </a:extLst>
              </p:cNvPr>
              <p:cNvCxnSpPr/>
              <p:nvPr/>
            </p:nvCxnSpPr>
            <p:spPr>
              <a:xfrm>
                <a:off x="875145" y="5996027"/>
                <a:ext cx="5028231" cy="0"/>
              </a:xfrm>
              <a:prstGeom prst="line">
                <a:avLst/>
              </a:prstGeom>
              <a:ln w="38100" cmpd="sng"/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59F5E21F-E7C9-4F05-9BCD-6DB257B2A0D4}"/>
                  </a:ext>
                </a:extLst>
              </p:cNvPr>
              <p:cNvCxnSpPr/>
              <p:nvPr/>
            </p:nvCxnSpPr>
            <p:spPr>
              <a:xfrm flipH="1" flipV="1">
                <a:off x="4694896" y="3763802"/>
                <a:ext cx="41302" cy="2137158"/>
              </a:xfrm>
              <a:prstGeom prst="straightConnector1">
                <a:avLst/>
              </a:prstGeom>
              <a:ln w="38100" cmpd="sng">
                <a:solidFill>
                  <a:schemeClr val="tx1"/>
                </a:solidFill>
                <a:headEnd type="triangle" w="lg" len="lg"/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F0C2E54-9DE2-41F3-99D9-3F886FDC0D0F}"/>
                  </a:ext>
                </a:extLst>
              </p:cNvPr>
              <p:cNvSpPr txBox="1"/>
              <p:nvPr/>
            </p:nvSpPr>
            <p:spPr>
              <a:xfrm>
                <a:off x="2054657" y="4831831"/>
                <a:ext cx="18015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</a:rPr>
                  <a:t>Recoil Phonons</a:t>
                </a:r>
                <a:endParaRPr lang="en-US" baseline="30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F6158703-755B-4CD8-91D8-D2BDCC169AF8}"/>
                  </a:ext>
                </a:extLst>
              </p:cNvPr>
              <p:cNvSpPr txBox="1"/>
              <p:nvPr/>
            </p:nvSpPr>
            <p:spPr>
              <a:xfrm>
                <a:off x="1659837" y="4003409"/>
                <a:ext cx="16606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accent3">
                        <a:lumMod val="75000"/>
                      </a:schemeClr>
                    </a:solidFill>
                  </a:rPr>
                  <a:t>Luke Phonons</a:t>
                </a:r>
                <a:endParaRPr lang="en-US" baseline="300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F2B9AD4F-EA66-49C8-9DEC-6024561C7B6E}"/>
                  </a:ext>
                </a:extLst>
              </p:cNvPr>
              <p:cNvSpPr txBox="1"/>
              <p:nvPr/>
            </p:nvSpPr>
            <p:spPr>
              <a:xfrm>
                <a:off x="5190974" y="4445217"/>
                <a:ext cx="60836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ΔV</a:t>
                </a:r>
              </a:p>
            </p:txBody>
          </p:sp>
        </p:grpSp>
        <p:pic>
          <p:nvPicPr>
            <p:cNvPr id="7" name="Picture 6" descr="latex-image-1.png">
              <a:extLst>
                <a:ext uri="{FF2B5EF4-FFF2-40B4-BE49-F238E27FC236}">
                  <a16:creationId xmlns:a16="http://schemas.microsoft.com/office/drawing/2014/main" id="{C2BF1C5A-3291-4651-B717-5290ED0C6C5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60124" y="2350652"/>
              <a:ext cx="2506891" cy="972370"/>
            </a:xfrm>
            <a:prstGeom prst="rect">
              <a:avLst/>
            </a:prstGeom>
          </p:spPr>
        </p:pic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9FF96391-89AB-43AC-BA85-BA554A75978D}"/>
              </a:ext>
            </a:extLst>
          </p:cNvPr>
          <p:cNvSpPr txBox="1"/>
          <p:nvPr/>
        </p:nvSpPr>
        <p:spPr>
          <a:xfrm>
            <a:off x="8047" y="6375006"/>
            <a:ext cx="577565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MINER uses somewhat modified versions of these detectors</a:t>
            </a:r>
          </a:p>
        </p:txBody>
      </p:sp>
    </p:spTree>
    <p:extLst>
      <p:ext uri="{BB962C8B-B14F-4D97-AF65-F5344CB8AC3E}">
        <p14:creationId xmlns:p14="http://schemas.microsoft.com/office/powerpoint/2010/main" val="386723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6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FA590-2F4E-BE46-B68F-177D95670F2C}" type="datetime1">
              <a:rPr lang="en-US" smtClean="0">
                <a:solidFill>
                  <a:srgbClr val="FFFFFF"/>
                </a:solidFill>
              </a:rPr>
              <a:pPr/>
              <a:t>11/16/2020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94121-3125-7842-B119-4042951C50E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8" y="5732"/>
            <a:ext cx="8899286" cy="470673"/>
          </a:xfrm>
          <a:noFill/>
        </p:spPr>
        <p:txBody>
          <a:bodyPr>
            <a:normAutofit fontScale="90000"/>
          </a:bodyPr>
          <a:lstStyle/>
          <a:p>
            <a:r>
              <a:rPr lang="en-US" sz="2200" b="1" dirty="0">
                <a:solidFill>
                  <a:srgbClr val="000000"/>
                </a:solidFill>
                <a:latin typeface="AR CENA" panose="02000000000000000000" pitchFamily="2" charset="0"/>
              </a:rPr>
              <a:t>Single-e, large-mass HV detector developed for and used in MINER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718" y="5946385"/>
            <a:ext cx="4641611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Large-mass single-electron-resolution detector for dark matter and neutrino elastic interaction searches: </a:t>
            </a:r>
            <a:r>
              <a:rPr lang="en-US" dirty="0">
                <a:solidFill>
                  <a:srgbClr val="FF0000"/>
                </a:solidFill>
              </a:rPr>
              <a:t>arxiv.org/abs/2011.02234</a:t>
            </a:r>
          </a:p>
        </p:txBody>
      </p:sp>
      <p:pic>
        <p:nvPicPr>
          <p:cNvPr id="18" name="Picture 17" descr="Diagram, engineering drawing&#10;&#10;Description automatically generated">
            <a:extLst>
              <a:ext uri="{FF2B5EF4-FFF2-40B4-BE49-F238E27FC236}">
                <a16:creationId xmlns:a16="http://schemas.microsoft.com/office/drawing/2014/main" id="{6E42376B-D2C4-4D62-B193-36C2C49EDA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6" y="389869"/>
            <a:ext cx="2303585" cy="1963761"/>
          </a:xfrm>
          <a:prstGeom prst="rect">
            <a:avLst/>
          </a:prstGeom>
        </p:spPr>
      </p:pic>
      <p:pic>
        <p:nvPicPr>
          <p:cNvPr id="20" name="Picture 19" descr="A clock on a table&#10;&#10;Description automatically generated">
            <a:extLst>
              <a:ext uri="{FF2B5EF4-FFF2-40B4-BE49-F238E27FC236}">
                <a16:creationId xmlns:a16="http://schemas.microsoft.com/office/drawing/2014/main" id="{9F9CA2A2-D515-4A6E-B24E-F19E238BE7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6" y="2595639"/>
            <a:ext cx="2284727" cy="1712592"/>
          </a:xfrm>
          <a:prstGeom prst="rect">
            <a:avLst/>
          </a:prstGeom>
        </p:spPr>
      </p:pic>
      <p:pic>
        <p:nvPicPr>
          <p:cNvPr id="32" name="Picture 31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03CA9F59-8BA0-4F5B-A66F-C974805BC4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362" y="3538433"/>
            <a:ext cx="3003132" cy="3183043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10187C73-9710-4246-BE8D-14D7E4D52167}"/>
              </a:ext>
            </a:extLst>
          </p:cNvPr>
          <p:cNvSpPr txBox="1"/>
          <p:nvPr/>
        </p:nvSpPr>
        <p:spPr>
          <a:xfrm>
            <a:off x="-1" y="4308231"/>
            <a:ext cx="57413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100-gm 3”x1cm Si HV detector with contact free biasing shows no significant increase in leakage up to 320V.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Approaches single-e resolution at ~100V.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use in the MINER experiment and operated at 100V.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ER/NR discrimination like </a:t>
            </a:r>
            <a:r>
              <a:rPr lang="en-US" dirty="0" err="1"/>
              <a:t>SuperCDMS</a:t>
            </a:r>
            <a:r>
              <a:rPr lang="en-US" dirty="0"/>
              <a:t> HV detectors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00CB1CB-F66D-4EBA-BD17-A12616BB83E9}"/>
              </a:ext>
            </a:extLst>
          </p:cNvPr>
          <p:cNvGrpSpPr/>
          <p:nvPr/>
        </p:nvGrpSpPr>
        <p:grpSpPr>
          <a:xfrm>
            <a:off x="2535193" y="389869"/>
            <a:ext cx="2856776" cy="3117021"/>
            <a:chOff x="2535193" y="389869"/>
            <a:chExt cx="2856776" cy="3117021"/>
          </a:xfrm>
        </p:grpSpPr>
        <p:pic>
          <p:nvPicPr>
            <p:cNvPr id="28" name="Picture 27" descr="Chart, histogram&#10;&#10;Description automatically generated">
              <a:extLst>
                <a:ext uri="{FF2B5EF4-FFF2-40B4-BE49-F238E27FC236}">
                  <a16:creationId xmlns:a16="http://schemas.microsoft.com/office/drawing/2014/main" id="{CD5CC2EF-EEC2-4B20-8116-8FC53CF7E7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5193" y="389869"/>
              <a:ext cx="2856776" cy="3117021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6D80E19-220E-4FE5-BD7E-5BD6E0BD99FB}"/>
                </a:ext>
              </a:extLst>
            </p:cNvPr>
            <p:cNvSpPr txBox="1"/>
            <p:nvPr/>
          </p:nvSpPr>
          <p:spPr>
            <a:xfrm>
              <a:off x="3052484" y="476405"/>
              <a:ext cx="22107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Noise stays constant with V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95C4885-228D-462D-B2A7-36BCD476ED01}"/>
              </a:ext>
            </a:extLst>
          </p:cNvPr>
          <p:cNvGrpSpPr/>
          <p:nvPr/>
        </p:nvGrpSpPr>
        <p:grpSpPr>
          <a:xfrm>
            <a:off x="6035362" y="482189"/>
            <a:ext cx="3108638" cy="3117021"/>
            <a:chOff x="6035362" y="482189"/>
            <a:chExt cx="3108638" cy="3117021"/>
          </a:xfrm>
        </p:grpSpPr>
        <p:pic>
          <p:nvPicPr>
            <p:cNvPr id="24" name="Picture 23" descr="Chart, histogram&#10;&#10;Description automatically generated">
              <a:extLst>
                <a:ext uri="{FF2B5EF4-FFF2-40B4-BE49-F238E27FC236}">
                  <a16:creationId xmlns:a16="http://schemas.microsoft.com/office/drawing/2014/main" id="{A95ACCA6-F85F-49E1-9ED5-B1C5EB536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5362" y="482189"/>
              <a:ext cx="2792992" cy="3117021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00D3E22-3065-4618-A263-3B33C07296C0}"/>
                </a:ext>
              </a:extLst>
            </p:cNvPr>
            <p:cNvSpPr txBox="1"/>
            <p:nvPr/>
          </p:nvSpPr>
          <p:spPr>
            <a:xfrm>
              <a:off x="6457950" y="525457"/>
              <a:ext cx="26860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Laser calibration at low energies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A3AF566C-9AF9-4A9D-BCB7-671BD11E511F}"/>
              </a:ext>
            </a:extLst>
          </p:cNvPr>
          <p:cNvSpPr txBox="1"/>
          <p:nvPr/>
        </p:nvSpPr>
        <p:spPr>
          <a:xfrm>
            <a:off x="-1" y="2199741"/>
            <a:ext cx="2856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Vacuum gap between HV and crystal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FAE454-C88B-444D-A31B-A5B0A7CDA8C9}"/>
              </a:ext>
            </a:extLst>
          </p:cNvPr>
          <p:cNvSpPr txBox="1"/>
          <p:nvPr/>
        </p:nvSpPr>
        <p:spPr>
          <a:xfrm>
            <a:off x="7614138" y="3710354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514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784764" cy="529669"/>
          </a:xfrm>
        </p:spPr>
        <p:txBody>
          <a:bodyPr>
            <a:no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AR CENA"/>
              </a:rPr>
              <a:t>Hybrid HV Detector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4</a:t>
            </a:fld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803214" y="6027003"/>
            <a:ext cx="3821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Phonon-mediated High-voltage Detector with Background Rejection for Low-mass Dark Matter and Reactor Coherent Neutrino Scattering Experiments: In PRL review process </a:t>
            </a:r>
            <a:r>
              <a:rPr lang="en-US" sz="1200" dirty="0">
                <a:hlinkClick r:id="rId2"/>
              </a:rPr>
              <a:t>https://inspirehep.net/literature/1802528</a:t>
            </a:r>
            <a:endParaRPr lang="en-US" sz="12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0221EC7-76AF-4C0D-8C17-3AA4A4CDDB59}"/>
              </a:ext>
            </a:extLst>
          </p:cNvPr>
          <p:cNvGrpSpPr/>
          <p:nvPr/>
        </p:nvGrpSpPr>
        <p:grpSpPr>
          <a:xfrm>
            <a:off x="5028672" y="-108721"/>
            <a:ext cx="4115328" cy="2102741"/>
            <a:chOff x="5028672" y="-108721"/>
            <a:chExt cx="4115328" cy="2102741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8672" y="-108721"/>
              <a:ext cx="4115328" cy="2102741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5167880" y="1655757"/>
              <a:ext cx="39446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Charge transport from LV region to HV almost 100%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-6178" y="446502"/>
            <a:ext cx="2704200" cy="16004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Main idea</a:t>
            </a:r>
            <a:r>
              <a:rPr lang="en-US" sz="1400" dirty="0"/>
              <a:t>: Monolithic detector with Low-Voltage (LV) and High-Voltage (HV) sides – LV measures primary phonons like </a:t>
            </a:r>
            <a:r>
              <a:rPr lang="en-US" sz="1400" dirty="0" err="1"/>
              <a:t>iZIP</a:t>
            </a:r>
            <a:r>
              <a:rPr lang="en-US" sz="1400" dirty="0"/>
              <a:t> and HV measures NTL phonons. Narrow neck geometrically suppresses HV to LV NTL phonon leakage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022" y="0"/>
            <a:ext cx="2438399" cy="19637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5" name="Object 34">
                <a:extLst>
                  <a:ext uri="{FF2B5EF4-FFF2-40B4-BE49-F238E27FC236}">
                    <a16:creationId xmlns:a16="http://schemas.microsoft.com/office/drawing/2014/main" id="{312469ED-AF16-6849-BF94-E47644AA8A7D}"/>
                  </a:ext>
                </a:extLst>
              </p:cNvPr>
              <p:cNvSpPr txBox="1"/>
              <p:nvPr/>
            </p:nvSpPr>
            <p:spPr bwMode="auto">
              <a:xfrm>
                <a:off x="3256979" y="2191740"/>
                <a:ext cx="4878471" cy="14903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𝐻𝑉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[(1−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𝐻𝐿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𝐻𝑉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/4+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𝐿𝐻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(1+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𝐿𝑉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/4)]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𝐿𝑉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𝐻𝐿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𝐻𝑉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/4+(1−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𝐿𝐻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(1+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𝐿𝑉</m:t>
                          </m:r>
                        </m:sub>
                      </m:sSub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/4)]</m:t>
                      </m:r>
                    </m:oMath>
                    <m:oMath xmlns:m="http://schemas.openxmlformats.org/officeDocument/2006/math">
                      <m:r>
                        <m:rPr>
                          <m:nor/>
                        </m:rPr>
                        <a:rPr lang="en-US" sz="16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Discrimination</m:t>
                      </m:r>
                      <m:r>
                        <m:rPr>
                          <m:nor/>
                        </m:rPr>
                        <a:rPr lang="en-US" sz="16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𝐻𝑉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𝐿𝑉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5" name="Object 34">
                <a:extLst>
                  <a:ext uri="{FF2B5EF4-FFF2-40B4-BE49-F238E27FC236}">
                    <a16:creationId xmlns:a16="http://schemas.microsoft.com/office/drawing/2014/main" id="{312469ED-AF16-6849-BF94-E47644AA8A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56979" y="2191740"/>
                <a:ext cx="4878471" cy="149031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EC82B2DE-8AD1-472F-89BB-A75759411A87}"/>
              </a:ext>
            </a:extLst>
          </p:cNvPr>
          <p:cNvGrpSpPr/>
          <p:nvPr/>
        </p:nvGrpSpPr>
        <p:grpSpPr>
          <a:xfrm>
            <a:off x="-48566" y="4852548"/>
            <a:ext cx="4892773" cy="2005452"/>
            <a:chOff x="-48566" y="4852548"/>
            <a:chExt cx="4892773" cy="200545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8566" y="4852548"/>
              <a:ext cx="2615920" cy="2005452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0042" y="4894229"/>
              <a:ext cx="2264165" cy="1888655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EDED491-AFA7-4DDB-AD84-24CBC660887B}"/>
              </a:ext>
            </a:extLst>
          </p:cNvPr>
          <p:cNvGrpSpPr/>
          <p:nvPr/>
        </p:nvGrpSpPr>
        <p:grpSpPr>
          <a:xfrm>
            <a:off x="62918" y="1981853"/>
            <a:ext cx="3235569" cy="2652290"/>
            <a:chOff x="62918" y="1981853"/>
            <a:chExt cx="3235569" cy="2652290"/>
          </a:xfrm>
        </p:grpSpPr>
        <p:pic>
          <p:nvPicPr>
            <p:cNvPr id="10" name="Picture 9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0D5A2074-D539-40D5-AC96-80A326BE67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64615" b="-1709"/>
            <a:stretch/>
          </p:blipFill>
          <p:spPr>
            <a:xfrm>
              <a:off x="62918" y="1981853"/>
              <a:ext cx="3235569" cy="265229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AFDB48-313E-4CE7-94B4-276C4FE8C5A7}"/>
                </a:ext>
              </a:extLst>
            </p:cNvPr>
            <p:cNvSpPr txBox="1"/>
            <p:nvPr/>
          </p:nvSpPr>
          <p:spPr>
            <a:xfrm>
              <a:off x="505981" y="2087368"/>
              <a:ext cx="24383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Simulated ER/NR bands in LV</a:t>
              </a:r>
            </a:p>
          </p:txBody>
        </p:sp>
      </p:grpSp>
      <p:pic>
        <p:nvPicPr>
          <p:cNvPr id="28" name="Content Placeholder 5"/>
          <p:cNvPicPr>
            <a:picLocks noGrp="1" noChangeAspect="1"/>
          </p:cNvPicPr>
          <p:nvPr>
            <p:ph idx="1"/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900" y="3096308"/>
            <a:ext cx="3739100" cy="3026369"/>
          </a:xfrm>
        </p:spPr>
      </p:pic>
      <p:sp>
        <p:nvSpPr>
          <p:cNvPr id="30" name="TextBox 29"/>
          <p:cNvSpPr txBox="1"/>
          <p:nvPr/>
        </p:nvSpPr>
        <p:spPr>
          <a:xfrm>
            <a:off x="5920933" y="3512016"/>
            <a:ext cx="3050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Phonon geometric suppression @ 0V</a:t>
            </a:r>
          </a:p>
        </p:txBody>
      </p:sp>
    </p:spTree>
    <p:extLst>
      <p:ext uri="{BB962C8B-B14F-4D97-AF65-F5344CB8AC3E}">
        <p14:creationId xmlns:p14="http://schemas.microsoft.com/office/powerpoint/2010/main" val="359165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89CA7-153C-40B7-84CA-0A94510A8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8" y="18256"/>
            <a:ext cx="8774723" cy="662782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R CENA" panose="02000000000000000000"/>
              </a:rPr>
              <a:t>Hybrid: Improving Discrimination at Low Energies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EEEE84-9170-4C26-B324-A805EE4BF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5</a:t>
            </a:fld>
            <a:endParaRPr lang="en-US"/>
          </a:p>
        </p:txBody>
      </p:sp>
      <p:pic>
        <p:nvPicPr>
          <p:cNvPr id="9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74832701-B4D9-43AC-99F3-1D4EC02872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94782"/>
            <a:ext cx="3127545" cy="2737723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1E3BA10-0267-43D4-A245-3B5809B94616}"/>
              </a:ext>
            </a:extLst>
          </p:cNvPr>
          <p:cNvSpPr txBox="1"/>
          <p:nvPr/>
        </p:nvSpPr>
        <p:spPr>
          <a:xfrm>
            <a:off x="705658" y="594782"/>
            <a:ext cx="2110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Co60 ER Calibration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D7FAA2B-84B2-4DEB-9885-C516C6348C2C}"/>
              </a:ext>
            </a:extLst>
          </p:cNvPr>
          <p:cNvGrpSpPr/>
          <p:nvPr/>
        </p:nvGrpSpPr>
        <p:grpSpPr>
          <a:xfrm>
            <a:off x="6112018" y="564634"/>
            <a:ext cx="2888909" cy="2817809"/>
            <a:chOff x="6112018" y="564634"/>
            <a:chExt cx="2888909" cy="2817809"/>
          </a:xfrm>
        </p:grpSpPr>
        <p:pic>
          <p:nvPicPr>
            <p:cNvPr id="10" name="Content Placeholder 4" descr="Chart, scatter chart&#10;&#10;Description automatically generated">
              <a:extLst>
                <a:ext uri="{FF2B5EF4-FFF2-40B4-BE49-F238E27FC236}">
                  <a16:creationId xmlns:a16="http://schemas.microsoft.com/office/drawing/2014/main" id="{C688A946-68F1-4A15-82F6-AD7AAD5B8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12018" y="631101"/>
              <a:ext cx="2888909" cy="275134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F691B16-9FBC-4589-AD12-D6CF27630C2C}"/>
                </a:ext>
              </a:extLst>
            </p:cNvPr>
            <p:cNvSpPr txBox="1"/>
            <p:nvPr/>
          </p:nvSpPr>
          <p:spPr>
            <a:xfrm>
              <a:off x="6479930" y="564634"/>
              <a:ext cx="23651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Cf252 NR Calibration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85B449B2-0ED4-4274-9EEF-A97AA3FB3BC6}"/>
              </a:ext>
            </a:extLst>
          </p:cNvPr>
          <p:cNvSpPr txBox="1"/>
          <p:nvPr/>
        </p:nvSpPr>
        <p:spPr>
          <a:xfrm>
            <a:off x="2842189" y="844392"/>
            <a:ext cx="33786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 calibrated with various internal (</a:t>
            </a:r>
            <a:r>
              <a:rPr lang="en-US" baseline="30000" dirty="0"/>
              <a:t>55</a:t>
            </a:r>
            <a:r>
              <a:rPr lang="en-US" dirty="0"/>
              <a:t>Fe, </a:t>
            </a:r>
            <a:r>
              <a:rPr lang="en-US" baseline="30000" dirty="0"/>
              <a:t>241</a:t>
            </a:r>
            <a:r>
              <a:rPr lang="en-US" dirty="0"/>
              <a:t>Am) and external (</a:t>
            </a:r>
            <a:r>
              <a:rPr lang="en-US" baseline="30000" dirty="0"/>
              <a:t>57</a:t>
            </a:r>
            <a:r>
              <a:rPr lang="en-US" dirty="0"/>
              <a:t>Co, </a:t>
            </a:r>
            <a:r>
              <a:rPr lang="en-US" baseline="30000" dirty="0"/>
              <a:t>60</a:t>
            </a:r>
            <a:r>
              <a:rPr lang="en-US" dirty="0"/>
              <a:t>Co, </a:t>
            </a:r>
            <a:r>
              <a:rPr lang="en-US" baseline="30000" dirty="0"/>
              <a:t>252</a:t>
            </a:r>
            <a:r>
              <a:rPr lang="en-US" dirty="0"/>
              <a:t>Cf) sources</a:t>
            </a:r>
          </a:p>
          <a:p>
            <a:r>
              <a:rPr lang="en-US" dirty="0">
                <a:solidFill>
                  <a:schemeClr val="accent5"/>
                </a:solidFill>
              </a:rPr>
              <a:t>Axes shown in arbitrary units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346F2CB-CFD6-4828-A55C-4993ED74E06C}"/>
              </a:ext>
            </a:extLst>
          </p:cNvPr>
          <p:cNvGrpSpPr/>
          <p:nvPr/>
        </p:nvGrpSpPr>
        <p:grpSpPr>
          <a:xfrm>
            <a:off x="6039897" y="3148472"/>
            <a:ext cx="3245196" cy="3429498"/>
            <a:chOff x="6112018" y="3174175"/>
            <a:chExt cx="3245196" cy="3429498"/>
          </a:xfrm>
        </p:grpSpPr>
        <p:pic>
          <p:nvPicPr>
            <p:cNvPr id="11" name="Picture 10" descr="Chart, scatter chart&#10;&#10;Description automatically generated">
              <a:extLst>
                <a:ext uri="{FF2B5EF4-FFF2-40B4-BE49-F238E27FC236}">
                  <a16:creationId xmlns:a16="http://schemas.microsoft.com/office/drawing/2014/main" id="{7FB67CD3-8F2B-46ED-8F48-D04B92ECF0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12018" y="3654946"/>
              <a:ext cx="3096163" cy="2948727"/>
            </a:xfrm>
            <a:prstGeom prst="rect">
              <a:avLst/>
            </a:prstGeom>
          </p:spPr>
        </p:pic>
        <p:sp>
          <p:nvSpPr>
            <p:cNvPr id="18" name="Arrow: Down 17">
              <a:extLst>
                <a:ext uri="{FF2B5EF4-FFF2-40B4-BE49-F238E27FC236}">
                  <a16:creationId xmlns:a16="http://schemas.microsoft.com/office/drawing/2014/main" id="{BF76BE2C-E732-4DFC-B69C-7C4569FD924F}"/>
                </a:ext>
              </a:extLst>
            </p:cNvPr>
            <p:cNvSpPr/>
            <p:nvPr/>
          </p:nvSpPr>
          <p:spPr>
            <a:xfrm>
              <a:off x="7457559" y="3174175"/>
              <a:ext cx="197826" cy="77372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08B205C-2684-4904-A971-9701F0E4ED53}"/>
                </a:ext>
              </a:extLst>
            </p:cNvPr>
            <p:cNvSpPr txBox="1"/>
            <p:nvPr/>
          </p:nvSpPr>
          <p:spPr>
            <a:xfrm>
              <a:off x="7673485" y="3352477"/>
              <a:ext cx="16837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Log-x version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9B332E7-947B-410D-8339-7E714348E9C1}"/>
              </a:ext>
            </a:extLst>
          </p:cNvPr>
          <p:cNvSpPr txBox="1"/>
          <p:nvPr/>
        </p:nvSpPr>
        <p:spPr>
          <a:xfrm>
            <a:off x="3003606" y="3075806"/>
            <a:ext cx="3479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Lindhard</a:t>
            </a:r>
            <a:r>
              <a:rPr lang="en-US" dirty="0"/>
              <a:t> can be directly estimated and is consistent with literature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F3D9DEB-33CB-467C-A6E2-991914AD615C}"/>
              </a:ext>
            </a:extLst>
          </p:cNvPr>
          <p:cNvSpPr txBox="1"/>
          <p:nvPr/>
        </p:nvSpPr>
        <p:spPr>
          <a:xfrm>
            <a:off x="406084" y="4186561"/>
            <a:ext cx="5633813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Discrimination improves at low energies. </a:t>
            </a:r>
            <a:r>
              <a:rPr lang="en-US" dirty="0">
                <a:solidFill>
                  <a:srgbClr val="FF0000"/>
                </a:solidFill>
              </a:rPr>
              <a:t>Funded by DOE</a:t>
            </a:r>
            <a:r>
              <a:rPr lang="en-US" dirty="0"/>
              <a:t> to push the DM and CE</a:t>
            </a:r>
            <a:r>
              <a:rPr lang="en-US" dirty="0">
                <a:sym typeface="Symbol" panose="05050102010706020507" pitchFamily="18" charset="2"/>
              </a:rPr>
              <a:t></a:t>
            </a:r>
            <a:r>
              <a:rPr lang="en-US" dirty="0"/>
              <a:t>NS discovery potential -  background is key to discovery. The ER+NR would be the total background for detectors without discrimination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EC8A9F-1014-49F2-A3D1-ADA0C89F8F80}"/>
              </a:ext>
            </a:extLst>
          </p:cNvPr>
          <p:cNvSpPr txBox="1"/>
          <p:nvPr/>
        </p:nvSpPr>
        <p:spPr>
          <a:xfrm>
            <a:off x="503240" y="3809475"/>
            <a:ext cx="5237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Position correction will significantly tighten the bands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478852F-964E-4592-A368-AB83A595F10E}"/>
              </a:ext>
            </a:extLst>
          </p:cNvPr>
          <p:cNvSpPr/>
          <p:nvPr/>
        </p:nvSpPr>
        <p:spPr>
          <a:xfrm>
            <a:off x="0" y="5940852"/>
            <a:ext cx="3821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Phonon-mediated High-voltage Detector with Background Rejection for Low-mass Dark Matter and Reactor Coherent Neutrino Scattering Experiments: In PRL review process </a:t>
            </a:r>
            <a:r>
              <a:rPr lang="en-US" sz="1200" dirty="0">
                <a:hlinkClick r:id="rId5"/>
              </a:rPr>
              <a:t>https://inspirehep.net/literature/1802528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83525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9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338" y="1958109"/>
            <a:ext cx="6183662" cy="489989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057400" cy="365125"/>
          </a:xfrm>
        </p:spPr>
        <p:txBody>
          <a:bodyPr/>
          <a:lstStyle/>
          <a:p>
            <a:fld id="{969B9580-D023-1B4E-A35E-05C2349E9B8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005858" y="1506550"/>
            <a:ext cx="7357310" cy="334559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886200" cy="715963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800" b="1" dirty="0">
                <a:latin typeface="AR CENA" panose="02000000000000000000" pitchFamily="2" charset="0"/>
              </a:rPr>
              <a:t>Experiment Plans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88333" y="753607"/>
            <a:ext cx="1482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Top View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57445" y="1727273"/>
            <a:ext cx="1995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Side View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505674" y="2216621"/>
            <a:ext cx="668797" cy="9627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2408" y="6396744"/>
            <a:ext cx="682861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Precisely Movable Core to Probe m-scale oscillation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26212" y="3916211"/>
            <a:ext cx="1157203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Movable Bridge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126667" y="4408054"/>
            <a:ext cx="309301" cy="199527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94761" y="-12069"/>
            <a:ext cx="5349240" cy="1323439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600" b="1" dirty="0"/>
              <a:t>Key Features</a:t>
            </a:r>
          </a:p>
          <a:p>
            <a:pPr marL="342891" indent="-342891">
              <a:buFont typeface="+mj-lt"/>
              <a:buAutoNum type="arabicPeriod"/>
            </a:pPr>
            <a:r>
              <a:rPr lang="en-US" sz="1600" b="1" dirty="0"/>
              <a:t>Low-threshold (~100 eV NR) with sensitivity to CNS</a:t>
            </a:r>
          </a:p>
          <a:p>
            <a:pPr marL="342891" indent="-342891">
              <a:buFont typeface="+mj-lt"/>
              <a:buAutoNum type="arabicPeriod"/>
            </a:pPr>
            <a:r>
              <a:rPr lang="en-US" sz="1600" b="1" dirty="0"/>
              <a:t>2-10 m proximity to core (rate enhancement)</a:t>
            </a:r>
          </a:p>
          <a:p>
            <a:pPr marL="342891" indent="-342891">
              <a:buFont typeface="+mj-lt"/>
              <a:buAutoNum type="arabicPeriod"/>
            </a:pPr>
            <a:r>
              <a:rPr lang="en-US" sz="1600" b="1" dirty="0"/>
              <a:t>Moveable Core tests short baseline oscillation</a:t>
            </a:r>
          </a:p>
          <a:p>
            <a:pPr marL="342891" indent="-342891">
              <a:buFont typeface="+mj-lt"/>
              <a:buAutoNum type="arabicPeriod"/>
            </a:pPr>
            <a:r>
              <a:rPr lang="en-US" sz="1600" b="1" dirty="0"/>
              <a:t>1-4 kg (max) payload with Hybrid and Si HV dets.</a:t>
            </a:r>
          </a:p>
        </p:txBody>
      </p:sp>
    </p:spTree>
    <p:extLst>
      <p:ext uri="{BB962C8B-B14F-4D97-AF65-F5344CB8AC3E}">
        <p14:creationId xmlns:p14="http://schemas.microsoft.com/office/powerpoint/2010/main" val="109540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96296E-6 L 0.00364 0.29259 " pathEditMode="relative" rAng="0" ptsTypes="AA">
                                      <p:cBhvr>
                                        <p:cTn id="6" dur="6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1463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44444E-6 L -0.15122 0.00024 " pathEditMode="relative" rAng="0" ptsTypes="AA">
                                      <p:cBhvr>
                                        <p:cTn id="8" dur="6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1800" y="287603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 m Away</a:t>
            </a:r>
          </a:p>
        </p:txBody>
      </p:sp>
      <p:pic>
        <p:nvPicPr>
          <p:cNvPr id="9" name="Picture 8" descr="detector_fac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443" y="2205488"/>
            <a:ext cx="4267511" cy="3594100"/>
          </a:xfrm>
          <a:prstGeom prst="rect">
            <a:avLst/>
          </a:prstGeom>
        </p:spPr>
      </p:pic>
      <p:pic>
        <p:nvPicPr>
          <p:cNvPr id="11" name="Picture 10" descr="detector_fac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000" y="3133201"/>
            <a:ext cx="1538114" cy="1295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09714" y="26913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 m Away</a:t>
            </a:r>
          </a:p>
        </p:txBody>
      </p:sp>
      <p:pic>
        <p:nvPicPr>
          <p:cNvPr id="13" name="Picture 12" descr="detector_fac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37" y="3414262"/>
            <a:ext cx="698499" cy="58827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63128" y="1867347"/>
            <a:ext cx="143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 m Away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0" y="153955"/>
            <a:ext cx="9114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AR CENA" panose="02000000000000000000" pitchFamily="2" charset="0"/>
              </a:rPr>
              <a:t>Distance from Core is the key!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5857" y="4250872"/>
            <a:ext cx="172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10 kg Detector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00300" y="4501102"/>
            <a:ext cx="172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10 ton Detector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12542" y="5884636"/>
            <a:ext cx="187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100 ton Detector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45247" y="1318910"/>
                <a:ext cx="2742739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4000" dirty="0"/>
                  <a:t>Flux </a:t>
                </a:r>
                <a14:m>
                  <m:oMath xmlns:m="http://schemas.openxmlformats.org/officeDocument/2006/math">
                    <m:r>
                      <a:rPr lang="en-US" sz="4000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</m:t>
                    </m:r>
                    <m:r>
                      <a:rPr lang="en-US" sz="40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1/</m:t>
                    </m:r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^2</m:t>
                    </m:r>
                  </m:oMath>
                </a14:m>
                <a:endParaRPr lang="en-US" sz="4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247" y="1318910"/>
                <a:ext cx="2742739" cy="615553"/>
              </a:xfrm>
              <a:prstGeom prst="rect">
                <a:avLst/>
              </a:prstGeom>
              <a:blipFill rotWithShape="0">
                <a:blip r:embed="rId5"/>
                <a:stretch>
                  <a:fillRect l="-11111" t="-24752" b="-495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2011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40432" y="1497077"/>
            <a:ext cx="6843779" cy="384962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8</a:t>
            </a:fld>
            <a:endParaRPr lang="en-US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39302" cy="40173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676" y="4752982"/>
            <a:ext cx="4304326" cy="24221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7391"/>
            <a:ext cx="3936280" cy="29522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600269"/>
            <a:ext cx="356616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Initial DAQ was fully set up at USD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18169" y="4017391"/>
            <a:ext cx="310896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Hugely Leveraged from our </a:t>
            </a:r>
            <a:r>
              <a:rPr lang="en-US" sz="2400" b="1" dirty="0" err="1"/>
              <a:t>SuperCDMS</a:t>
            </a:r>
            <a:r>
              <a:rPr lang="en-US" sz="2400" b="1" dirty="0"/>
              <a:t> Work</a:t>
            </a:r>
          </a:p>
        </p:txBody>
      </p:sp>
    </p:spTree>
    <p:extLst>
      <p:ext uri="{BB962C8B-B14F-4D97-AF65-F5344CB8AC3E}">
        <p14:creationId xmlns:p14="http://schemas.microsoft.com/office/powerpoint/2010/main" val="4073833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F1A32-7984-4C7E-9775-26918895D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A large room&#10;&#10;Description automatically generated">
            <a:extLst>
              <a:ext uri="{FF2B5EF4-FFF2-40B4-BE49-F238E27FC236}">
                <a16:creationId xmlns:a16="http://schemas.microsoft.com/office/drawing/2014/main" id="{218A7AD1-9520-4D62-90FE-1DDF72EBAE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6361234" cy="477092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EDD7A0-80A6-4F81-AD45-70D7B0D05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 descr="A picture containing indoor, table, sitting, kitchen&#10;&#10;Description automatically generated">
            <a:extLst>
              <a:ext uri="{FF2B5EF4-FFF2-40B4-BE49-F238E27FC236}">
                <a16:creationId xmlns:a16="http://schemas.microsoft.com/office/drawing/2014/main" id="{77F06E13-94F4-46AF-BA20-869EB9AEA0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97440" y="463794"/>
            <a:ext cx="3710354" cy="27827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FC9BE93-8E14-482D-B3C9-3F326E8BCB0B}"/>
              </a:ext>
            </a:extLst>
          </p:cNvPr>
          <p:cNvSpPr txBox="1"/>
          <p:nvPr/>
        </p:nvSpPr>
        <p:spPr>
          <a:xfrm>
            <a:off x="0" y="4941277"/>
            <a:ext cx="79658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Phase-1 run doesn’t use an Icebox (extended </a:t>
            </a:r>
            <a:r>
              <a:rPr lang="en-US" dirty="0" err="1"/>
              <a:t>coldfinger</a:t>
            </a:r>
            <a:r>
              <a:rPr lang="en-US" dirty="0"/>
              <a:t> connected to a cold volume) that would be easier to shield hermetically. Phase-2 will use that. Hence, Phase-1 background is higher with an open top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Water bricks used for neutron 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Borated (55%) rubber used for thermal neutron 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Lead used for gamma shielding</a:t>
            </a:r>
          </a:p>
        </p:txBody>
      </p:sp>
    </p:spTree>
    <p:extLst>
      <p:ext uri="{BB962C8B-B14F-4D97-AF65-F5344CB8AC3E}">
        <p14:creationId xmlns:p14="http://schemas.microsoft.com/office/powerpoint/2010/main" val="650777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1754</Words>
  <Application>Microsoft Office PowerPoint</Application>
  <PresentationFormat>On-screen Show (4:3)</PresentationFormat>
  <Paragraphs>185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 CENA</vt:lpstr>
      <vt:lpstr>Arial</vt:lpstr>
      <vt:lpstr>Bookman Old Style</vt:lpstr>
      <vt:lpstr>Calibri</vt:lpstr>
      <vt:lpstr>Calibri Light</vt:lpstr>
      <vt:lpstr>Cambria Math</vt:lpstr>
      <vt:lpstr>Office Theme</vt:lpstr>
      <vt:lpstr>PowerPoint Presentation</vt:lpstr>
      <vt:lpstr>SuperCDMS Detector Technologies</vt:lpstr>
      <vt:lpstr>Single-e, large-mass HV detector developed for and used in MINER</vt:lpstr>
      <vt:lpstr>Hybrid HV Detector</vt:lpstr>
      <vt:lpstr>Hybrid: Improving Discrimination at Low Energies</vt:lpstr>
      <vt:lpstr>Experiment Plans</vt:lpstr>
      <vt:lpstr>PowerPoint Presentation</vt:lpstr>
      <vt:lpstr>PowerPoint Presentation</vt:lpstr>
      <vt:lpstr>PowerPoint Presentation</vt:lpstr>
      <vt:lpstr>MIER Background with 4” Pb shielding</vt:lpstr>
      <vt:lpstr>MIER: Unique Short-baseline Oscillation Test</vt:lpstr>
      <vt:lpstr>PowerPoint Presentation</vt:lpstr>
      <vt:lpstr>Z’ Competitive with LHC </vt:lpstr>
      <vt:lpstr>PowerPoint Presentation</vt:lpstr>
      <vt:lpstr>Plans for STP Power Reactor</vt:lpstr>
      <vt:lpstr>CENS for Monitoring – Game Changing Technologies in Hand!</vt:lpstr>
      <vt:lpstr>PowerPoint Presentation</vt:lpstr>
      <vt:lpstr>MIER Collaboration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Rupak</dc:creator>
  <cp:lastModifiedBy>Rupak</cp:lastModifiedBy>
  <cp:revision>1</cp:revision>
  <dcterms:created xsi:type="dcterms:W3CDTF">2020-11-15T17:02:53Z</dcterms:created>
  <dcterms:modified xsi:type="dcterms:W3CDTF">2020-11-16T17:13:54Z</dcterms:modified>
</cp:coreProperties>
</file>