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sldIdLst>
    <p:sldId id="306" r:id="rId2"/>
    <p:sldId id="299" r:id="rId3"/>
    <p:sldId id="257" r:id="rId4"/>
    <p:sldId id="275" r:id="rId5"/>
    <p:sldId id="277" r:id="rId6"/>
    <p:sldId id="279" r:id="rId7"/>
    <p:sldId id="280" r:id="rId8"/>
    <p:sldId id="281" r:id="rId9"/>
    <p:sldId id="282" r:id="rId10"/>
    <p:sldId id="283" r:id="rId11"/>
    <p:sldId id="300" r:id="rId12"/>
    <p:sldId id="301" r:id="rId13"/>
    <p:sldId id="302" r:id="rId14"/>
    <p:sldId id="284" r:id="rId15"/>
    <p:sldId id="307" r:id="rId16"/>
    <p:sldId id="303" r:id="rId17"/>
    <p:sldId id="285" r:id="rId18"/>
    <p:sldId id="304" r:id="rId19"/>
    <p:sldId id="286" r:id="rId20"/>
    <p:sldId id="305" r:id="rId21"/>
    <p:sldId id="287" r:id="rId22"/>
    <p:sldId id="288" r:id="rId23"/>
    <p:sldId id="289" r:id="rId24"/>
    <p:sldId id="290" r:id="rId25"/>
    <p:sldId id="291" r:id="rId26"/>
    <p:sldId id="292" r:id="rId27"/>
    <p:sldId id="294" r:id="rId28"/>
    <p:sldId id="296" r:id="rId29"/>
    <p:sldId id="298" r:id="rId30"/>
    <p:sldId id="2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Section" id="{C61FB1C1-6FDD-B041-86C4-B382E7B216CB}">
          <p14:sldIdLst>
            <p14:sldId id="306"/>
            <p14:sldId id="299"/>
          </p14:sldIdLst>
        </p14:section>
        <p14:section name="Internal Structure" id="{F35AE1A0-C5C3-4B4A-B348-F520E99EAB95}">
          <p14:sldIdLst>
            <p14:sldId id="257"/>
            <p14:sldId id="275"/>
            <p14:sldId id="277"/>
            <p14:sldId id="279"/>
            <p14:sldId id="280"/>
          </p14:sldIdLst>
        </p14:section>
        <p14:section name="Tensor Algebra" id="{2B3DBFFD-67D9-9347-8D80-F8811D046E8E}">
          <p14:sldIdLst>
            <p14:sldId id="281"/>
            <p14:sldId id="282"/>
            <p14:sldId id="283"/>
            <p14:sldId id="300"/>
            <p14:sldId id="301"/>
            <p14:sldId id="302"/>
            <p14:sldId id="284"/>
            <p14:sldId id="307"/>
            <p14:sldId id="303"/>
            <p14:sldId id="285"/>
            <p14:sldId id="304"/>
            <p14:sldId id="286"/>
            <p14:sldId id="305"/>
            <p14:sldId id="287"/>
            <p14:sldId id="288"/>
            <p14:sldId id="289"/>
            <p14:sldId id="290"/>
            <p14:sldId id="291"/>
            <p14:sldId id="292"/>
            <p14:sldId id="294"/>
            <p14:sldId id="296"/>
            <p14:sldId id="298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6AC0"/>
    <a:srgbClr val="E75C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639EBA-1FA3-2E4F-B9CF-9399820D0C5A}" v="2" dt="2024-08-21T06:21:16.519"/>
    <p1510:client id="{84093EF7-F309-BC4E-A8B0-E36CE6A9E3FF}" v="2" dt="2024-08-21T01:19:28.353"/>
    <p1510:client id="{E82FBBE2-FD7D-CF4D-BBD3-FA5DCAFE7669}" v="304" dt="2024-08-20T14:16:49.4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0"/>
    <p:restoredTop sz="86164"/>
  </p:normalViewPr>
  <p:slideViewPr>
    <p:cSldViewPr snapToGrid="0">
      <p:cViewPr>
        <p:scale>
          <a:sx n="120" d="100"/>
          <a:sy n="120" d="100"/>
        </p:scale>
        <p:origin x="100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Rumley" userId="7142368107_tp_box_2" providerId="OAuth2" clId="{48639EBA-1FA3-2E4F-B9CF-9399820D0C5A}"/>
    <pc:docChg chg="modSld">
      <pc:chgData name="Matthew Rumley" userId="7142368107_tp_box_2" providerId="OAuth2" clId="{48639EBA-1FA3-2E4F-B9CF-9399820D0C5A}" dt="2024-08-21T06:21:16.519" v="20"/>
      <pc:docMkLst>
        <pc:docMk/>
      </pc:docMkLst>
      <pc:sldChg chg="addSp modSp">
        <pc:chgData name="Matthew Rumley" userId="7142368107_tp_box_2" providerId="OAuth2" clId="{48639EBA-1FA3-2E4F-B9CF-9399820D0C5A}" dt="2024-08-21T06:21:16.519" v="20"/>
        <pc:sldMkLst>
          <pc:docMk/>
          <pc:sldMk cId="1888580175" sldId="298"/>
        </pc:sldMkLst>
        <pc:picChg chg="add mod">
          <ac:chgData name="Matthew Rumley" userId="7142368107_tp_box_2" providerId="OAuth2" clId="{48639EBA-1FA3-2E4F-B9CF-9399820D0C5A}" dt="2024-08-21T06:21:16.519" v="20"/>
          <ac:picMkLst>
            <pc:docMk/>
            <pc:sldMk cId="1888580175" sldId="298"/>
            <ac:picMk id="4" creationId="{97FD2DBA-0801-04D6-F2C3-C376DF351951}"/>
          </ac:picMkLst>
        </pc:picChg>
      </pc:sldChg>
      <pc:sldChg chg="addSp modSp mod">
        <pc:chgData name="Matthew Rumley" userId="7142368107_tp_box_2" providerId="OAuth2" clId="{48639EBA-1FA3-2E4F-B9CF-9399820D0C5A}" dt="2024-08-21T06:21:07.530" v="19" actId="1036"/>
        <pc:sldMkLst>
          <pc:docMk/>
          <pc:sldMk cId="3820117560" sldId="306"/>
        </pc:sldMkLst>
        <pc:picChg chg="add mod">
          <ac:chgData name="Matthew Rumley" userId="7142368107_tp_box_2" providerId="OAuth2" clId="{48639EBA-1FA3-2E4F-B9CF-9399820D0C5A}" dt="2024-08-21T06:21:07.530" v="19" actId="1036"/>
          <ac:picMkLst>
            <pc:docMk/>
            <pc:sldMk cId="3820117560" sldId="306"/>
            <ac:picMk id="6" creationId="{0A099CD8-1234-E8CA-7F8B-03ABF8595FCF}"/>
          </ac:picMkLst>
        </pc:picChg>
      </pc:sldChg>
    </pc:docChg>
  </pc:docChgLst>
  <pc:docChgLst>
    <pc:chgData name="Matthew Rumley" userId="7142368107_tp_box_2" providerId="OAuth2" clId="{E2A7B294-A675-FA45-AA66-821B56A6D038}"/>
    <pc:docChg chg="undo custSel addSld delSld modSld sldOrd addSection modSection">
      <pc:chgData name="Matthew Rumley" userId="7142368107_tp_box_2" providerId="OAuth2" clId="{E2A7B294-A675-FA45-AA66-821B56A6D038}" dt="2024-08-18T12:40:58.663" v="5527"/>
      <pc:docMkLst>
        <pc:docMk/>
      </pc:docMkLst>
      <pc:sldChg chg="del">
        <pc:chgData name="Matthew Rumley" userId="7142368107_tp_box_2" providerId="OAuth2" clId="{E2A7B294-A675-FA45-AA66-821B56A6D038}" dt="2024-08-18T12:29:45.792" v="4706" actId="2696"/>
        <pc:sldMkLst>
          <pc:docMk/>
          <pc:sldMk cId="3177414180" sldId="256"/>
        </pc:sldMkLst>
      </pc:sldChg>
      <pc:sldChg chg="addSp modSp modNotesTx">
        <pc:chgData name="Matthew Rumley" userId="7142368107_tp_box_2" providerId="OAuth2" clId="{E2A7B294-A675-FA45-AA66-821B56A6D038}" dt="2024-08-18T11:35:21.953" v="2406"/>
        <pc:sldMkLst>
          <pc:docMk/>
          <pc:sldMk cId="2686746363" sldId="257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2686746363" sldId="257"/>
            <ac:spMk id="2" creationId="{FD19497E-BF05-8BE1-B436-ED12B3033182}"/>
          </ac:spMkLst>
        </pc:spChg>
      </pc:sldChg>
      <pc:sldChg chg="addSp modSp modNotesTx">
        <pc:chgData name="Matthew Rumley" userId="7142368107_tp_box_2" providerId="OAuth2" clId="{E2A7B294-A675-FA45-AA66-821B56A6D038}" dt="2024-08-18T11:35:21.953" v="2406"/>
        <pc:sldMkLst>
          <pc:docMk/>
          <pc:sldMk cId="2230389271" sldId="258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2230389271" sldId="258"/>
            <ac:spMk id="2" creationId="{805478A5-BFBA-2692-22C2-0C506B2DE843}"/>
          </ac:spMkLst>
        </pc:spChg>
      </pc:sldChg>
      <pc:sldChg chg="addSp modSp modNotesTx">
        <pc:chgData name="Matthew Rumley" userId="7142368107_tp_box_2" providerId="OAuth2" clId="{E2A7B294-A675-FA45-AA66-821B56A6D038}" dt="2024-08-18T11:35:21.953" v="2406"/>
        <pc:sldMkLst>
          <pc:docMk/>
          <pc:sldMk cId="2008286414" sldId="275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2008286414" sldId="275"/>
            <ac:spMk id="3" creationId="{EB73F3A5-ED1A-28F9-57A2-AB6692A7EEFA}"/>
          </ac:spMkLst>
        </pc:spChg>
      </pc:sldChg>
      <pc:sldChg chg="del">
        <pc:chgData name="Matthew Rumley" userId="7142368107_tp_box_2" providerId="OAuth2" clId="{E2A7B294-A675-FA45-AA66-821B56A6D038}" dt="2024-08-18T11:12:07.122" v="1454" actId="2696"/>
        <pc:sldMkLst>
          <pc:docMk/>
          <pc:sldMk cId="1660761002" sldId="276"/>
        </pc:sldMkLst>
      </pc:sldChg>
      <pc:sldChg chg="addSp modSp modNotesTx">
        <pc:chgData name="Matthew Rumley" userId="7142368107_tp_box_2" providerId="OAuth2" clId="{E2A7B294-A675-FA45-AA66-821B56A6D038}" dt="2024-08-18T11:35:21.953" v="2406"/>
        <pc:sldMkLst>
          <pc:docMk/>
          <pc:sldMk cId="2759167051" sldId="277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2759167051" sldId="277"/>
            <ac:spMk id="2" creationId="{B837FFC3-A60E-7D28-CD67-7D7F95B854EE}"/>
          </ac:spMkLst>
        </pc:spChg>
      </pc:sldChg>
      <pc:sldChg chg="addSp modSp modNotesTx">
        <pc:chgData name="Matthew Rumley" userId="7142368107_tp_box_2" providerId="OAuth2" clId="{E2A7B294-A675-FA45-AA66-821B56A6D038}" dt="2024-08-18T11:35:21.953" v="2406"/>
        <pc:sldMkLst>
          <pc:docMk/>
          <pc:sldMk cId="1116794701" sldId="279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1116794701" sldId="279"/>
            <ac:spMk id="2" creationId="{375FA2CE-873A-3469-60AF-40C0384EEA11}"/>
          </ac:spMkLst>
        </pc:spChg>
      </pc:sldChg>
      <pc:sldChg chg="addSp modSp modNotesTx">
        <pc:chgData name="Matthew Rumley" userId="7142368107_tp_box_2" providerId="OAuth2" clId="{E2A7B294-A675-FA45-AA66-821B56A6D038}" dt="2024-08-18T11:35:21.953" v="2406"/>
        <pc:sldMkLst>
          <pc:docMk/>
          <pc:sldMk cId="3393395998" sldId="280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3393395998" sldId="280"/>
            <ac:spMk id="2" creationId="{85919548-69A1-48DC-AE54-347AC5A7195A}"/>
          </ac:spMkLst>
        </pc:spChg>
      </pc:sldChg>
      <pc:sldChg chg="addSp modSp">
        <pc:chgData name="Matthew Rumley" userId="7142368107_tp_box_2" providerId="OAuth2" clId="{E2A7B294-A675-FA45-AA66-821B56A6D038}" dt="2024-08-18T11:35:21.953" v="2406"/>
        <pc:sldMkLst>
          <pc:docMk/>
          <pc:sldMk cId="4203947344" sldId="281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4203947344" sldId="281"/>
            <ac:spMk id="4" creationId="{A36193F2-2291-04AF-D6D2-14C35C82AD02}"/>
          </ac:spMkLst>
        </pc:spChg>
      </pc:sldChg>
      <pc:sldChg chg="addSp delSp modSp mod modNotesTx">
        <pc:chgData name="Matthew Rumley" userId="7142368107_tp_box_2" providerId="OAuth2" clId="{E2A7B294-A675-FA45-AA66-821B56A6D038}" dt="2024-08-18T11:35:21.953" v="2406"/>
        <pc:sldMkLst>
          <pc:docMk/>
          <pc:sldMk cId="1494766573" sldId="282"/>
        </pc:sldMkLst>
        <pc:spChg chg="add mod">
          <ac:chgData name="Matthew Rumley" userId="7142368107_tp_box_2" providerId="OAuth2" clId="{E2A7B294-A675-FA45-AA66-821B56A6D038}" dt="2024-08-18T11:17:42.094" v="1962" actId="1038"/>
          <ac:spMkLst>
            <pc:docMk/>
            <pc:sldMk cId="1494766573" sldId="282"/>
            <ac:spMk id="2" creationId="{BF1E9ABE-4298-495B-12A4-EA8BECFDAE2E}"/>
          </ac:spMkLst>
        </pc:spChg>
        <pc:spChg chg="add mod">
          <ac:chgData name="Matthew Rumley" userId="7142368107_tp_box_2" providerId="OAuth2" clId="{E2A7B294-A675-FA45-AA66-821B56A6D038}" dt="2024-08-18T11:17:42.094" v="1962" actId="1038"/>
          <ac:spMkLst>
            <pc:docMk/>
            <pc:sldMk cId="1494766573" sldId="282"/>
            <ac:spMk id="3" creationId="{987BA08D-D28A-CB94-578C-1D8B59E8FCF9}"/>
          </ac:spMkLst>
        </pc:spChg>
        <pc:spChg chg="add mod">
          <ac:chgData name="Matthew Rumley" userId="7142368107_tp_box_2" providerId="OAuth2" clId="{E2A7B294-A675-FA45-AA66-821B56A6D038}" dt="2024-08-18T11:17:42.094" v="1962" actId="1038"/>
          <ac:spMkLst>
            <pc:docMk/>
            <pc:sldMk cId="1494766573" sldId="282"/>
            <ac:spMk id="7" creationId="{57CAE40F-508D-7B8D-30C4-D31C65410387}"/>
          </ac:spMkLst>
        </pc:spChg>
        <pc:spChg chg="add mod">
          <ac:chgData name="Matthew Rumley" userId="7142368107_tp_box_2" providerId="OAuth2" clId="{E2A7B294-A675-FA45-AA66-821B56A6D038}" dt="2024-08-18T11:19:41.459" v="1995" actId="14100"/>
          <ac:spMkLst>
            <pc:docMk/>
            <pc:sldMk cId="1494766573" sldId="282"/>
            <ac:spMk id="8" creationId="{89D1E21A-56DA-9C09-CE55-75297A44B594}"/>
          </ac:spMkLst>
        </pc:spChg>
        <pc:spChg chg="add mod">
          <ac:chgData name="Matthew Rumley" userId="7142368107_tp_box_2" providerId="OAuth2" clId="{E2A7B294-A675-FA45-AA66-821B56A6D038}" dt="2024-08-18T11:23:28.064" v="2085" actId="13822"/>
          <ac:spMkLst>
            <pc:docMk/>
            <pc:sldMk cId="1494766573" sldId="282"/>
            <ac:spMk id="16" creationId="{A5F16569-3504-13F8-2589-00676C93CE86}"/>
          </ac:spMkLst>
        </pc:spChg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1494766573" sldId="282"/>
            <ac:spMk id="17" creationId="{C5C39C74-92C4-DA45-5F81-D56463FB3230}"/>
          </ac:spMkLst>
        </pc:spChg>
        <pc:picChg chg="mod">
          <ac:chgData name="Matthew Rumley" userId="7142368107_tp_box_2" providerId="OAuth2" clId="{E2A7B294-A675-FA45-AA66-821B56A6D038}" dt="2024-08-18T11:17:34.579" v="1942" actId="552"/>
          <ac:picMkLst>
            <pc:docMk/>
            <pc:sldMk cId="1494766573" sldId="282"/>
            <ac:picMk id="4" creationId="{552128B3-BC55-982B-087F-0F4771969165}"/>
          </ac:picMkLst>
        </pc:picChg>
        <pc:picChg chg="mod">
          <ac:chgData name="Matthew Rumley" userId="7142368107_tp_box_2" providerId="OAuth2" clId="{E2A7B294-A675-FA45-AA66-821B56A6D038}" dt="2024-08-18T11:22:31.393" v="2031" actId="14100"/>
          <ac:picMkLst>
            <pc:docMk/>
            <pc:sldMk cId="1494766573" sldId="282"/>
            <ac:picMk id="5" creationId="{1CCF3181-FAE8-DA37-129A-E76F94DD3B4E}"/>
          </ac:picMkLst>
        </pc:picChg>
        <pc:picChg chg="del">
          <ac:chgData name="Matthew Rumley" userId="7142368107_tp_box_2" providerId="OAuth2" clId="{E2A7B294-A675-FA45-AA66-821B56A6D038}" dt="2024-08-18T11:22:25.085" v="2028" actId="478"/>
          <ac:picMkLst>
            <pc:docMk/>
            <pc:sldMk cId="1494766573" sldId="282"/>
            <ac:picMk id="6" creationId="{598C0CAC-CA42-9774-062A-C35E98499525}"/>
          </ac:picMkLst>
        </pc:picChg>
        <pc:cxnChg chg="add del mod">
          <ac:chgData name="Matthew Rumley" userId="7142368107_tp_box_2" providerId="OAuth2" clId="{E2A7B294-A675-FA45-AA66-821B56A6D038}" dt="2024-08-18T11:20:49.554" v="2003" actId="478"/>
          <ac:cxnSpMkLst>
            <pc:docMk/>
            <pc:sldMk cId="1494766573" sldId="282"/>
            <ac:cxnSpMk id="10" creationId="{4C31232B-2707-F84C-8113-113DE194CA85}"/>
          </ac:cxnSpMkLst>
        </pc:cxnChg>
      </pc:sldChg>
      <pc:sldChg chg="addSp delSp modSp mod modNotesTx">
        <pc:chgData name="Matthew Rumley" userId="7142368107_tp_box_2" providerId="OAuth2" clId="{E2A7B294-A675-FA45-AA66-821B56A6D038}" dt="2024-08-18T12:30:40.496" v="4767" actId="20577"/>
        <pc:sldMkLst>
          <pc:docMk/>
          <pc:sldMk cId="347262838" sldId="283"/>
        </pc:sldMkLst>
        <pc:spChg chg="add mod">
          <ac:chgData name="Matthew Rumley" userId="7142368107_tp_box_2" providerId="OAuth2" clId="{E2A7B294-A675-FA45-AA66-821B56A6D038}" dt="2024-08-18T11:50:16.079" v="2943" actId="115"/>
          <ac:spMkLst>
            <pc:docMk/>
            <pc:sldMk cId="347262838" sldId="283"/>
            <ac:spMk id="2" creationId="{5A8970B4-9118-497F-66D2-DF9E889FEA0E}"/>
          </ac:spMkLst>
        </pc:spChg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347262838" sldId="283"/>
            <ac:spMk id="3" creationId="{E6C72D58-2C6B-09AE-1825-A98D536BCE8A}"/>
          </ac:spMkLst>
        </pc:spChg>
        <pc:picChg chg="del">
          <ac:chgData name="Matthew Rumley" userId="7142368107_tp_box_2" providerId="OAuth2" clId="{E2A7B294-A675-FA45-AA66-821B56A6D038}" dt="2024-08-18T11:34:56.055" v="2405" actId="478"/>
          <ac:picMkLst>
            <pc:docMk/>
            <pc:sldMk cId="347262838" sldId="283"/>
            <ac:picMk id="4" creationId="{BE9DE42B-5285-9CFB-A73D-0E8C031E2ACD}"/>
          </ac:picMkLst>
        </pc:picChg>
        <pc:picChg chg="mod">
          <ac:chgData name="Matthew Rumley" userId="7142368107_tp_box_2" providerId="OAuth2" clId="{E2A7B294-A675-FA45-AA66-821B56A6D038}" dt="2024-08-18T11:38:14.043" v="2486" actId="14100"/>
          <ac:picMkLst>
            <pc:docMk/>
            <pc:sldMk cId="347262838" sldId="283"/>
            <ac:picMk id="5" creationId="{B4502E87-A76B-F157-835F-277D4746B024}"/>
          </ac:picMkLst>
        </pc:picChg>
        <pc:picChg chg="del">
          <ac:chgData name="Matthew Rumley" userId="7142368107_tp_box_2" providerId="OAuth2" clId="{E2A7B294-A675-FA45-AA66-821B56A6D038}" dt="2024-08-18T11:38:11.319" v="2485" actId="478"/>
          <ac:picMkLst>
            <pc:docMk/>
            <pc:sldMk cId="347262838" sldId="283"/>
            <ac:picMk id="6" creationId="{537202AF-EBB9-62F9-8F57-14E5653BC022}"/>
          </ac:picMkLst>
        </pc:picChg>
        <pc:picChg chg="del">
          <ac:chgData name="Matthew Rumley" userId="7142368107_tp_box_2" providerId="OAuth2" clId="{E2A7B294-A675-FA45-AA66-821B56A6D038}" dt="2024-08-18T11:38:07.802" v="2483" actId="478"/>
          <ac:picMkLst>
            <pc:docMk/>
            <pc:sldMk cId="347262838" sldId="283"/>
            <ac:picMk id="7" creationId="{D3D9EB80-D0E1-4338-FF7C-D4C5183E59C4}"/>
          </ac:picMkLst>
        </pc:picChg>
        <pc:picChg chg="del">
          <ac:chgData name="Matthew Rumley" userId="7142368107_tp_box_2" providerId="OAuth2" clId="{E2A7B294-A675-FA45-AA66-821B56A6D038}" dt="2024-08-18T11:38:10.103" v="2484" actId="478"/>
          <ac:picMkLst>
            <pc:docMk/>
            <pc:sldMk cId="347262838" sldId="283"/>
            <ac:picMk id="8" creationId="{4E699A72-FC61-4E2B-A0EC-F554AC5DE191}"/>
          </ac:picMkLst>
        </pc:picChg>
      </pc:sldChg>
      <pc:sldChg chg="addSp delSp modSp mod modNotesTx">
        <pc:chgData name="Matthew Rumley" userId="7142368107_tp_box_2" providerId="OAuth2" clId="{E2A7B294-A675-FA45-AA66-821B56A6D038}" dt="2024-08-18T12:35:26.006" v="5126" actId="20577"/>
        <pc:sldMkLst>
          <pc:docMk/>
          <pc:sldMk cId="1189512602" sldId="284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1189512602" sldId="284"/>
            <ac:spMk id="2" creationId="{B83EC93C-B392-1A3F-DA01-6D5809BC13B4}"/>
          </ac:spMkLst>
        </pc:spChg>
        <pc:spChg chg="add mod">
          <ac:chgData name="Matthew Rumley" userId="7142368107_tp_box_2" providerId="OAuth2" clId="{E2A7B294-A675-FA45-AA66-821B56A6D038}" dt="2024-08-18T12:03:07.538" v="3092" actId="1076"/>
          <ac:spMkLst>
            <pc:docMk/>
            <pc:sldMk cId="1189512602" sldId="284"/>
            <ac:spMk id="8" creationId="{E557CDF2-6ED2-AAD8-3FBF-93FF7F91C439}"/>
          </ac:spMkLst>
        </pc:spChg>
        <pc:spChg chg="add mod">
          <ac:chgData name="Matthew Rumley" userId="7142368107_tp_box_2" providerId="OAuth2" clId="{E2A7B294-A675-FA45-AA66-821B56A6D038}" dt="2024-08-18T12:02:53.720" v="3088" actId="164"/>
          <ac:spMkLst>
            <pc:docMk/>
            <pc:sldMk cId="1189512602" sldId="284"/>
            <ac:spMk id="9" creationId="{55AA5148-66F4-03C0-16B5-718DA1DD3023}"/>
          </ac:spMkLst>
        </pc:spChg>
        <pc:spChg chg="add mod">
          <ac:chgData name="Matthew Rumley" userId="7142368107_tp_box_2" providerId="OAuth2" clId="{E2A7B294-A675-FA45-AA66-821B56A6D038}" dt="2024-08-18T12:05:03.402" v="3125" actId="164"/>
          <ac:spMkLst>
            <pc:docMk/>
            <pc:sldMk cId="1189512602" sldId="284"/>
            <ac:spMk id="12" creationId="{DBB10781-0E4C-2C70-2519-F73A972F9DC9}"/>
          </ac:spMkLst>
        </pc:spChg>
        <pc:grpChg chg="add mod">
          <ac:chgData name="Matthew Rumley" userId="7142368107_tp_box_2" providerId="OAuth2" clId="{E2A7B294-A675-FA45-AA66-821B56A6D038}" dt="2024-08-18T12:02:58.550" v="3089" actId="12788"/>
          <ac:grpSpMkLst>
            <pc:docMk/>
            <pc:sldMk cId="1189512602" sldId="284"/>
            <ac:grpSpMk id="10" creationId="{05C24DAD-BB67-0F32-323E-917B232391AF}"/>
          </ac:grpSpMkLst>
        </pc:grpChg>
        <pc:grpChg chg="add mod">
          <ac:chgData name="Matthew Rumley" userId="7142368107_tp_box_2" providerId="OAuth2" clId="{E2A7B294-A675-FA45-AA66-821B56A6D038}" dt="2024-08-18T12:05:15.367" v="3134" actId="171"/>
          <ac:grpSpMkLst>
            <pc:docMk/>
            <pc:sldMk cId="1189512602" sldId="284"/>
            <ac:grpSpMk id="13" creationId="{88D90EF9-ADA3-A7D6-7077-D0358B1E6B59}"/>
          </ac:grpSpMkLst>
        </pc:grpChg>
        <pc:picChg chg="add mod modCrop">
          <ac:chgData name="Matthew Rumley" userId="7142368107_tp_box_2" providerId="OAuth2" clId="{E2A7B294-A675-FA45-AA66-821B56A6D038}" dt="2024-08-18T12:02:46.803" v="3086" actId="1076"/>
          <ac:picMkLst>
            <pc:docMk/>
            <pc:sldMk cId="1189512602" sldId="284"/>
            <ac:picMk id="3" creationId="{A220AA1F-2AE5-E529-3C8E-1297FC04EBCF}"/>
          </ac:picMkLst>
        </pc:picChg>
        <pc:picChg chg="mod modCrop">
          <ac:chgData name="Matthew Rumley" userId="7142368107_tp_box_2" providerId="OAuth2" clId="{E2A7B294-A675-FA45-AA66-821B56A6D038}" dt="2024-08-18T11:51:09.327" v="2951" actId="732"/>
          <ac:picMkLst>
            <pc:docMk/>
            <pc:sldMk cId="1189512602" sldId="284"/>
            <ac:picMk id="4" creationId="{6A5B2C19-71A9-6C39-E2FD-A750EFA6D7A1}"/>
          </ac:picMkLst>
        </pc:picChg>
        <pc:picChg chg="del">
          <ac:chgData name="Matthew Rumley" userId="7142368107_tp_box_2" providerId="OAuth2" clId="{E2A7B294-A675-FA45-AA66-821B56A6D038}" dt="2024-08-18T11:50:47.955" v="2947" actId="478"/>
          <ac:picMkLst>
            <pc:docMk/>
            <pc:sldMk cId="1189512602" sldId="284"/>
            <ac:picMk id="6" creationId="{DC3123A6-005C-FD9F-A0D6-00D1C231ACF1}"/>
          </ac:picMkLst>
        </pc:picChg>
        <pc:picChg chg="add mod modCrop">
          <ac:chgData name="Matthew Rumley" userId="7142368107_tp_box_2" providerId="OAuth2" clId="{E2A7B294-A675-FA45-AA66-821B56A6D038}" dt="2024-08-18T12:02:53.720" v="3088" actId="164"/>
          <ac:picMkLst>
            <pc:docMk/>
            <pc:sldMk cId="1189512602" sldId="284"/>
            <ac:picMk id="7" creationId="{C9352596-9BA2-0031-4838-A3EDE2089425}"/>
          </ac:picMkLst>
        </pc:picChg>
        <pc:picChg chg="add mod modCrop">
          <ac:chgData name="Matthew Rumley" userId="7142368107_tp_box_2" providerId="OAuth2" clId="{E2A7B294-A675-FA45-AA66-821B56A6D038}" dt="2024-08-18T12:05:03.402" v="3125" actId="164"/>
          <ac:picMkLst>
            <pc:docMk/>
            <pc:sldMk cId="1189512602" sldId="284"/>
            <ac:picMk id="11" creationId="{28660D7A-B856-82DF-DDBF-37ABD92A33C5}"/>
          </ac:picMkLst>
        </pc:picChg>
      </pc:sldChg>
      <pc:sldChg chg="addSp delSp modSp mod addAnim delAnim modNotesTx">
        <pc:chgData name="Matthew Rumley" userId="7142368107_tp_box_2" providerId="OAuth2" clId="{E2A7B294-A675-FA45-AA66-821B56A6D038}" dt="2024-08-18T12:40:12.105" v="5346" actId="20577"/>
        <pc:sldMkLst>
          <pc:docMk/>
          <pc:sldMk cId="435484721" sldId="285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435484721" sldId="285"/>
            <ac:spMk id="3" creationId="{F4449DCD-DA24-8C77-9CB1-E23E88602200}"/>
          </ac:spMkLst>
        </pc:spChg>
        <pc:spChg chg="add mod">
          <ac:chgData name="Matthew Rumley" userId="7142368107_tp_box_2" providerId="OAuth2" clId="{E2A7B294-A675-FA45-AA66-821B56A6D038}" dt="2024-08-18T12:13:33.758" v="3595" actId="1036"/>
          <ac:spMkLst>
            <pc:docMk/>
            <pc:sldMk cId="435484721" sldId="285"/>
            <ac:spMk id="8" creationId="{6D043C2B-6A2C-272F-339C-B1387FAC8912}"/>
          </ac:spMkLst>
        </pc:spChg>
        <pc:spChg chg="add mod">
          <ac:chgData name="Matthew Rumley" userId="7142368107_tp_box_2" providerId="OAuth2" clId="{E2A7B294-A675-FA45-AA66-821B56A6D038}" dt="2024-08-18T12:13:44.933" v="3599" actId="207"/>
          <ac:spMkLst>
            <pc:docMk/>
            <pc:sldMk cId="435484721" sldId="285"/>
            <ac:spMk id="9" creationId="{A25EF8AD-1880-AF2C-04FD-6813ACBB9120}"/>
          </ac:spMkLst>
        </pc:spChg>
        <pc:picChg chg="mod">
          <ac:chgData name="Matthew Rumley" userId="7142368107_tp_box_2" providerId="OAuth2" clId="{E2A7B294-A675-FA45-AA66-821B56A6D038}" dt="2024-08-18T12:11:40.016" v="3242" actId="1076"/>
          <ac:picMkLst>
            <pc:docMk/>
            <pc:sldMk cId="435484721" sldId="285"/>
            <ac:picMk id="4" creationId="{5A539002-0F57-E419-BF63-07E3357ABF16}"/>
          </ac:picMkLst>
        </pc:picChg>
        <pc:picChg chg="add del mod">
          <ac:chgData name="Matthew Rumley" userId="7142368107_tp_box_2" providerId="OAuth2" clId="{E2A7B294-A675-FA45-AA66-821B56A6D038}" dt="2024-08-18T12:12:10.802" v="3247" actId="478"/>
          <ac:picMkLst>
            <pc:docMk/>
            <pc:sldMk cId="435484721" sldId="285"/>
            <ac:picMk id="5" creationId="{31379CE7-5ABF-3CE0-CD85-D9D14B04FB07}"/>
          </ac:picMkLst>
        </pc:picChg>
        <pc:picChg chg="mod">
          <ac:chgData name="Matthew Rumley" userId="7142368107_tp_box_2" providerId="OAuth2" clId="{E2A7B294-A675-FA45-AA66-821B56A6D038}" dt="2024-08-18T12:12:22.236" v="3249"/>
          <ac:picMkLst>
            <pc:docMk/>
            <pc:sldMk cId="435484721" sldId="285"/>
            <ac:picMk id="6" creationId="{051CF65D-20BC-ABFE-732D-E371F91AD812}"/>
          </ac:picMkLst>
        </pc:picChg>
        <pc:picChg chg="add del mod">
          <ac:chgData name="Matthew Rumley" userId="7142368107_tp_box_2" providerId="OAuth2" clId="{E2A7B294-A675-FA45-AA66-821B56A6D038}" dt="2024-08-18T12:14:06.286" v="3603"/>
          <ac:picMkLst>
            <pc:docMk/>
            <pc:sldMk cId="435484721" sldId="285"/>
            <ac:picMk id="7" creationId="{41C4DEB7-C081-793E-D69C-C1A7DDFE7508}"/>
          </ac:picMkLst>
        </pc:picChg>
      </pc:sldChg>
      <pc:sldChg chg="addSp delSp modSp mod delAnim modNotesTx">
        <pc:chgData name="Matthew Rumley" userId="7142368107_tp_box_2" providerId="OAuth2" clId="{E2A7B294-A675-FA45-AA66-821B56A6D038}" dt="2024-08-18T12:40:58.663" v="5527"/>
        <pc:sldMkLst>
          <pc:docMk/>
          <pc:sldMk cId="333889941" sldId="286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333889941" sldId="286"/>
            <ac:spMk id="2" creationId="{8F4C0D92-6850-EDB7-1E72-A5F63634698C}"/>
          </ac:spMkLst>
        </pc:spChg>
        <pc:spChg chg="add del mod">
          <ac:chgData name="Matthew Rumley" userId="7142368107_tp_box_2" providerId="OAuth2" clId="{E2A7B294-A675-FA45-AA66-821B56A6D038}" dt="2024-08-18T12:18:51.566" v="3744" actId="478"/>
          <ac:spMkLst>
            <pc:docMk/>
            <pc:sldMk cId="333889941" sldId="286"/>
            <ac:spMk id="3" creationId="{53147032-0F57-BF61-B20F-CDA25F8D0653}"/>
          </ac:spMkLst>
        </pc:spChg>
        <pc:picChg chg="add mod">
          <ac:chgData name="Matthew Rumley" userId="7142368107_tp_box_2" providerId="OAuth2" clId="{E2A7B294-A675-FA45-AA66-821B56A6D038}" dt="2024-08-18T12:19:23.279" v="3752" actId="1076"/>
          <ac:picMkLst>
            <pc:docMk/>
            <pc:sldMk cId="333889941" sldId="286"/>
            <ac:picMk id="6" creationId="{CF5FDDF3-8A46-FBCD-7A20-CD55B140D494}"/>
          </ac:picMkLst>
        </pc:picChg>
        <pc:picChg chg="del mod">
          <ac:chgData name="Matthew Rumley" userId="7142368107_tp_box_2" providerId="OAuth2" clId="{E2A7B294-A675-FA45-AA66-821B56A6D038}" dt="2024-08-18T12:19:14.245" v="3749" actId="478"/>
          <ac:picMkLst>
            <pc:docMk/>
            <pc:sldMk cId="333889941" sldId="286"/>
            <ac:picMk id="9" creationId="{66612D82-DE9E-E632-44A3-9BE469795BDB}"/>
          </ac:picMkLst>
        </pc:picChg>
      </pc:sldChg>
      <pc:sldChg chg="addSp modSp modNotesTx">
        <pc:chgData name="Matthew Rumley" userId="7142368107_tp_box_2" providerId="OAuth2" clId="{E2A7B294-A675-FA45-AA66-821B56A6D038}" dt="2024-08-18T12:22:32.031" v="4174" actId="20577"/>
        <pc:sldMkLst>
          <pc:docMk/>
          <pc:sldMk cId="1494872759" sldId="287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1494872759" sldId="287"/>
            <ac:spMk id="2" creationId="{3A8C4A9A-B52E-6FF5-AF79-0DCC1246A3A6}"/>
          </ac:spMkLst>
        </pc:spChg>
      </pc:sldChg>
      <pc:sldChg chg="addSp modSp modNotesTx">
        <pc:chgData name="Matthew Rumley" userId="7142368107_tp_box_2" providerId="OAuth2" clId="{E2A7B294-A675-FA45-AA66-821B56A6D038}" dt="2024-08-18T12:21:43.062" v="3997" actId="20577"/>
        <pc:sldMkLst>
          <pc:docMk/>
          <pc:sldMk cId="3087829512" sldId="288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3087829512" sldId="288"/>
            <ac:spMk id="2" creationId="{2ACBF593-3716-0106-FD31-C78980ACBB27}"/>
          </ac:spMkLst>
        </pc:spChg>
      </pc:sldChg>
      <pc:sldChg chg="addSp modSp modNotesTx">
        <pc:chgData name="Matthew Rumley" userId="7142368107_tp_box_2" providerId="OAuth2" clId="{E2A7B294-A675-FA45-AA66-821B56A6D038}" dt="2024-08-18T12:21:24.880" v="3946" actId="20577"/>
        <pc:sldMkLst>
          <pc:docMk/>
          <pc:sldMk cId="151994676" sldId="289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151994676" sldId="289"/>
            <ac:spMk id="2" creationId="{BA1BAC66-FF43-D265-F6C1-58092AF28A7D}"/>
          </ac:spMkLst>
        </pc:spChg>
      </pc:sldChg>
      <pc:sldChg chg="addSp modSp modNotesTx">
        <pc:chgData name="Matthew Rumley" userId="7142368107_tp_box_2" providerId="OAuth2" clId="{E2A7B294-A675-FA45-AA66-821B56A6D038}" dt="2024-08-18T12:21:14.855" v="3935" actId="20577"/>
        <pc:sldMkLst>
          <pc:docMk/>
          <pc:sldMk cId="2176356648" sldId="290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2176356648" sldId="290"/>
            <ac:spMk id="2" creationId="{6CD015C7-2F13-99E5-2FE4-197D416E7D32}"/>
          </ac:spMkLst>
        </pc:spChg>
      </pc:sldChg>
      <pc:sldChg chg="addSp modSp modNotesTx">
        <pc:chgData name="Matthew Rumley" userId="7142368107_tp_box_2" providerId="OAuth2" clId="{E2A7B294-A675-FA45-AA66-821B56A6D038}" dt="2024-08-18T12:23:28.957" v="4358" actId="20577"/>
        <pc:sldMkLst>
          <pc:docMk/>
          <pc:sldMk cId="2535610360" sldId="291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2535610360" sldId="291"/>
            <ac:spMk id="2" creationId="{5EED4DA7-0067-7AB4-F5F0-472B46F606D1}"/>
          </ac:spMkLst>
        </pc:spChg>
      </pc:sldChg>
      <pc:sldChg chg="addSp modSp mod">
        <pc:chgData name="Matthew Rumley" userId="7142368107_tp_box_2" providerId="OAuth2" clId="{E2A7B294-A675-FA45-AA66-821B56A6D038}" dt="2024-08-18T12:23:59.743" v="4368" actId="12788"/>
        <pc:sldMkLst>
          <pc:docMk/>
          <pc:sldMk cId="3954100067" sldId="292"/>
        </pc:sldMkLst>
        <pc:spChg chg="mod">
          <ac:chgData name="Matthew Rumley" userId="7142368107_tp_box_2" providerId="OAuth2" clId="{E2A7B294-A675-FA45-AA66-821B56A6D038}" dt="2024-08-18T12:23:59.743" v="4368" actId="12788"/>
          <ac:spMkLst>
            <pc:docMk/>
            <pc:sldMk cId="3954100067" sldId="292"/>
            <ac:spMk id="3" creationId="{838EB67B-C898-DEA2-9E97-C8E2F95303B0}"/>
          </ac:spMkLst>
        </pc:spChg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3954100067" sldId="292"/>
            <ac:spMk id="4" creationId="{1672AFF1-A0EB-358F-82D2-B30113C59D3E}"/>
          </ac:spMkLst>
        </pc:spChg>
      </pc:sldChg>
      <pc:sldChg chg="addSp modSp del">
        <pc:chgData name="Matthew Rumley" userId="7142368107_tp_box_2" providerId="OAuth2" clId="{E2A7B294-A675-FA45-AA66-821B56A6D038}" dt="2024-08-18T12:25:09.293" v="4396" actId="2696"/>
        <pc:sldMkLst>
          <pc:docMk/>
          <pc:sldMk cId="3029165158" sldId="293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3029165158" sldId="293"/>
            <ac:spMk id="2" creationId="{B51E7519-6FC0-EB38-46AF-C48747097921}"/>
          </ac:spMkLst>
        </pc:spChg>
      </pc:sldChg>
      <pc:sldChg chg="addSp modSp mod">
        <pc:chgData name="Matthew Rumley" userId="7142368107_tp_box_2" providerId="OAuth2" clId="{E2A7B294-A675-FA45-AA66-821B56A6D038}" dt="2024-08-18T12:25:02.522" v="4395" actId="2711"/>
        <pc:sldMkLst>
          <pc:docMk/>
          <pc:sldMk cId="1647658389" sldId="294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1647658389" sldId="294"/>
            <ac:spMk id="3" creationId="{46B1E667-CF63-2DE0-AC51-811DB00C32C2}"/>
          </ac:spMkLst>
        </pc:spChg>
        <pc:spChg chg="add mod">
          <ac:chgData name="Matthew Rumley" userId="7142368107_tp_box_2" providerId="OAuth2" clId="{E2A7B294-A675-FA45-AA66-821B56A6D038}" dt="2024-08-18T12:25:02.522" v="4395" actId="2711"/>
          <ac:spMkLst>
            <pc:docMk/>
            <pc:sldMk cId="1647658389" sldId="294"/>
            <ac:spMk id="9" creationId="{478A8FCA-3764-8768-03D0-64F28FE9D0E7}"/>
          </ac:spMkLst>
        </pc:spChg>
      </pc:sldChg>
      <pc:sldChg chg="addSp modSp del">
        <pc:chgData name="Matthew Rumley" userId="7142368107_tp_box_2" providerId="OAuth2" clId="{E2A7B294-A675-FA45-AA66-821B56A6D038}" dt="2024-08-18T12:24:16.785" v="4369" actId="2696"/>
        <pc:sldMkLst>
          <pc:docMk/>
          <pc:sldMk cId="920869712" sldId="295"/>
        </pc:sldMkLst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920869712" sldId="295"/>
            <ac:spMk id="2" creationId="{1A37138D-F3FA-559D-71EE-6CB8F4BCE57A}"/>
          </ac:spMkLst>
        </pc:spChg>
      </pc:sldChg>
      <pc:sldChg chg="addSp modSp mod">
        <pc:chgData name="Matthew Rumley" userId="7142368107_tp_box_2" providerId="OAuth2" clId="{E2A7B294-A675-FA45-AA66-821B56A6D038}" dt="2024-08-18T12:28:33.715" v="4624" actId="20577"/>
        <pc:sldMkLst>
          <pc:docMk/>
          <pc:sldMk cId="3193088409" sldId="296"/>
        </pc:sldMkLst>
        <pc:spChg chg="mod">
          <ac:chgData name="Matthew Rumley" userId="7142368107_tp_box_2" providerId="OAuth2" clId="{E2A7B294-A675-FA45-AA66-821B56A6D038}" dt="2024-08-18T12:28:33.715" v="4624" actId="20577"/>
          <ac:spMkLst>
            <pc:docMk/>
            <pc:sldMk cId="3193088409" sldId="296"/>
            <ac:spMk id="2" creationId="{89BF1111-1EF3-872B-0377-4607C7A1B0CD}"/>
          </ac:spMkLst>
        </pc:spChg>
        <pc:spChg chg="mod">
          <ac:chgData name="Matthew Rumley" userId="7142368107_tp_box_2" providerId="OAuth2" clId="{E2A7B294-A675-FA45-AA66-821B56A6D038}" dt="2024-08-18T12:27:05.675" v="4558" actId="20577"/>
          <ac:spMkLst>
            <pc:docMk/>
            <pc:sldMk cId="3193088409" sldId="296"/>
            <ac:spMk id="3" creationId="{5D522B04-610C-090A-B437-68EA81F8FE1C}"/>
          </ac:spMkLst>
        </pc:spChg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3193088409" sldId="296"/>
            <ac:spMk id="4" creationId="{1BB1B6E3-8B1A-5FA9-33D7-E85DEC60FF7C}"/>
          </ac:spMkLst>
        </pc:spChg>
        <pc:spChg chg="add mod">
          <ac:chgData name="Matthew Rumley" userId="7142368107_tp_box_2" providerId="OAuth2" clId="{E2A7B294-A675-FA45-AA66-821B56A6D038}" dt="2024-08-18T12:27:50.085" v="4598" actId="13822"/>
          <ac:spMkLst>
            <pc:docMk/>
            <pc:sldMk cId="3193088409" sldId="296"/>
            <ac:spMk id="5" creationId="{1AC3CF4F-B358-4465-937C-211B0328AD85}"/>
          </ac:spMkLst>
        </pc:spChg>
      </pc:sldChg>
      <pc:sldChg chg="addSp modSp mod">
        <pc:chgData name="Matthew Rumley" userId="7142368107_tp_box_2" providerId="OAuth2" clId="{E2A7B294-A675-FA45-AA66-821B56A6D038}" dt="2024-08-18T12:28:20.286" v="4617" actId="14100"/>
        <pc:sldMkLst>
          <pc:docMk/>
          <pc:sldMk cId="3566536355" sldId="297"/>
        </pc:sldMkLst>
        <pc:spChg chg="mod">
          <ac:chgData name="Matthew Rumley" userId="7142368107_tp_box_2" providerId="OAuth2" clId="{E2A7B294-A675-FA45-AA66-821B56A6D038}" dt="2024-08-18T12:28:05.604" v="4613" actId="20577"/>
          <ac:spMkLst>
            <pc:docMk/>
            <pc:sldMk cId="3566536355" sldId="297"/>
            <ac:spMk id="2" creationId="{F3973977-1770-3BCC-F94A-06DAAAB17237}"/>
          </ac:spMkLst>
        </pc:spChg>
        <pc:spChg chg="mod">
          <ac:chgData name="Matthew Rumley" userId="7142368107_tp_box_2" providerId="OAuth2" clId="{E2A7B294-A675-FA45-AA66-821B56A6D038}" dt="2024-08-18T12:28:20.286" v="4617" actId="14100"/>
          <ac:spMkLst>
            <pc:docMk/>
            <pc:sldMk cId="3566536355" sldId="297"/>
            <ac:spMk id="3" creationId="{78D3A2C1-D168-88CB-8CE8-C668A25C5D92}"/>
          </ac:spMkLst>
        </pc:spChg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3566536355" sldId="297"/>
            <ac:spMk id="4" creationId="{F1B7CBDC-F676-3C5E-1C96-81C4322E3452}"/>
          </ac:spMkLst>
        </pc:spChg>
      </pc:sldChg>
      <pc:sldChg chg="modSp mod ord">
        <pc:chgData name="Matthew Rumley" userId="7142368107_tp_box_2" providerId="OAuth2" clId="{E2A7B294-A675-FA45-AA66-821B56A6D038}" dt="2024-08-18T12:29:33.811" v="4701" actId="167"/>
        <pc:sldMkLst>
          <pc:docMk/>
          <pc:sldMk cId="1888580175" sldId="298"/>
        </pc:sldMkLst>
        <pc:spChg chg="mod">
          <ac:chgData name="Matthew Rumley" userId="7142368107_tp_box_2" providerId="OAuth2" clId="{E2A7B294-A675-FA45-AA66-821B56A6D038}" dt="2024-08-18T12:29:25.113" v="4698" actId="27636"/>
          <ac:spMkLst>
            <pc:docMk/>
            <pc:sldMk cId="1888580175" sldId="298"/>
            <ac:spMk id="3" creationId="{126C7739-08B7-7942-4361-4FF233A36D1F}"/>
          </ac:spMkLst>
        </pc:spChg>
        <pc:picChg chg="mod">
          <ac:chgData name="Matthew Rumley" userId="7142368107_tp_box_2" providerId="OAuth2" clId="{E2A7B294-A675-FA45-AA66-821B56A6D038}" dt="2024-08-18T12:29:33.811" v="4701" actId="167"/>
          <ac:picMkLst>
            <pc:docMk/>
            <pc:sldMk cId="1888580175" sldId="298"/>
            <ac:picMk id="5" creationId="{B0EEA42A-68DF-A9E7-4FE9-32407B061C29}"/>
          </ac:picMkLst>
        </pc:picChg>
      </pc:sldChg>
      <pc:sldChg chg="addSp modSp new mod setBg modNotesTx">
        <pc:chgData name="Matthew Rumley" userId="7142368107_tp_box_2" providerId="OAuth2" clId="{E2A7B294-A675-FA45-AA66-821B56A6D038}" dt="2024-08-18T11:35:21.953" v="2406"/>
        <pc:sldMkLst>
          <pc:docMk/>
          <pc:sldMk cId="1994306263" sldId="299"/>
        </pc:sldMkLst>
        <pc:spChg chg="mod">
          <ac:chgData name="Matthew Rumley" userId="7142368107_tp_box_2" providerId="OAuth2" clId="{E2A7B294-A675-FA45-AA66-821B56A6D038}" dt="2024-08-18T10:48:02.238" v="138" actId="20577"/>
          <ac:spMkLst>
            <pc:docMk/>
            <pc:sldMk cId="1994306263" sldId="299"/>
            <ac:spMk id="2" creationId="{93788EF3-DE65-F91A-D7B5-42EFBD7B1C37}"/>
          </ac:spMkLst>
        </pc:spChg>
        <pc:spChg chg="mod">
          <ac:chgData name="Matthew Rumley" userId="7142368107_tp_box_2" providerId="OAuth2" clId="{E2A7B294-A675-FA45-AA66-821B56A6D038}" dt="2024-08-18T10:54:43.761" v="553" actId="20577"/>
          <ac:spMkLst>
            <pc:docMk/>
            <pc:sldMk cId="1994306263" sldId="299"/>
            <ac:spMk id="3" creationId="{716FB0F1-8319-F334-B8B7-A35D2FCF2F97}"/>
          </ac:spMkLst>
        </pc:spChg>
        <pc:spChg chg="add mod">
          <ac:chgData name="Matthew Rumley" userId="7142368107_tp_box_2" providerId="OAuth2" clId="{E2A7B294-A675-FA45-AA66-821B56A6D038}" dt="2024-08-18T10:56:22.345" v="562" actId="14100"/>
          <ac:spMkLst>
            <pc:docMk/>
            <pc:sldMk cId="1994306263" sldId="299"/>
            <ac:spMk id="4" creationId="{65895D72-B699-41C4-B028-0CF60D1EF7B6}"/>
          </ac:spMkLst>
        </pc:spChg>
        <pc:spChg chg="add mod">
          <ac:chgData name="Matthew Rumley" userId="7142368107_tp_box_2" providerId="OAuth2" clId="{E2A7B294-A675-FA45-AA66-821B56A6D038}" dt="2024-08-18T10:55:02.286" v="558" actId="13822"/>
          <ac:spMkLst>
            <pc:docMk/>
            <pc:sldMk cId="1994306263" sldId="299"/>
            <ac:spMk id="5" creationId="{19CAAF34-3D6A-0C98-FB12-DF7764723024}"/>
          </ac:spMkLst>
        </pc:spChg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1994306263" sldId="299"/>
            <ac:spMk id="6" creationId="{B3F3E2B8-59AA-01A0-7024-890D898A2E8C}"/>
          </ac:spMkLst>
        </pc:spChg>
      </pc:sldChg>
      <pc:sldChg chg="delSp modSp add del mod">
        <pc:chgData name="Matthew Rumley" userId="7142368107_tp_box_2" providerId="OAuth2" clId="{E2A7B294-A675-FA45-AA66-821B56A6D038}" dt="2024-08-18T11:22:23.261" v="2027" actId="2696"/>
        <pc:sldMkLst>
          <pc:docMk/>
          <pc:sldMk cId="1360916837" sldId="300"/>
        </pc:sldMkLst>
        <pc:spChg chg="mod">
          <ac:chgData name="Matthew Rumley" userId="7142368107_tp_box_2" providerId="OAuth2" clId="{E2A7B294-A675-FA45-AA66-821B56A6D038}" dt="2024-08-18T11:22:15.327" v="2026" actId="1076"/>
          <ac:spMkLst>
            <pc:docMk/>
            <pc:sldMk cId="1360916837" sldId="300"/>
            <ac:spMk id="16" creationId="{A5F16569-3504-13F8-2589-00676C93CE86}"/>
          </ac:spMkLst>
        </pc:spChg>
        <pc:picChg chg="del">
          <ac:chgData name="Matthew Rumley" userId="7142368107_tp_box_2" providerId="OAuth2" clId="{E2A7B294-A675-FA45-AA66-821B56A6D038}" dt="2024-08-18T11:22:01.748" v="2023" actId="478"/>
          <ac:picMkLst>
            <pc:docMk/>
            <pc:sldMk cId="1360916837" sldId="300"/>
            <ac:picMk id="5" creationId="{1CCF3181-FAE8-DA37-129A-E76F94DD3B4E}"/>
          </ac:picMkLst>
        </pc:picChg>
        <pc:picChg chg="mod">
          <ac:chgData name="Matthew Rumley" userId="7142368107_tp_box_2" providerId="OAuth2" clId="{E2A7B294-A675-FA45-AA66-821B56A6D038}" dt="2024-08-18T11:22:06.633" v="2025" actId="14100"/>
          <ac:picMkLst>
            <pc:docMk/>
            <pc:sldMk cId="1360916837" sldId="300"/>
            <ac:picMk id="6" creationId="{598C0CAC-CA42-9774-062A-C35E98499525}"/>
          </ac:picMkLst>
        </pc:picChg>
      </pc:sldChg>
      <pc:sldChg chg="addSp delSp modSp add mod modNotesTx">
        <pc:chgData name="Matthew Rumley" userId="7142368107_tp_box_2" providerId="OAuth2" clId="{E2A7B294-A675-FA45-AA66-821B56A6D038}" dt="2024-08-18T12:34:04.130" v="4846" actId="20577"/>
        <pc:sldMkLst>
          <pc:docMk/>
          <pc:sldMk cId="2203108471" sldId="300"/>
        </pc:sldMkLst>
        <pc:spChg chg="mod">
          <ac:chgData name="Matthew Rumley" userId="7142368107_tp_box_2" providerId="OAuth2" clId="{E2A7B294-A675-FA45-AA66-821B56A6D038}" dt="2024-08-18T12:34:04.130" v="4846" actId="20577"/>
          <ac:spMkLst>
            <pc:docMk/>
            <pc:sldMk cId="2203108471" sldId="300"/>
            <ac:spMk id="2" creationId="{5A8970B4-9118-497F-66D2-DF9E889FEA0E}"/>
          </ac:spMkLst>
        </pc:spChg>
        <pc:spChg chg="add mod">
          <ac:chgData name="Matthew Rumley" userId="7142368107_tp_box_2" providerId="OAuth2" clId="{E2A7B294-A675-FA45-AA66-821B56A6D038}" dt="2024-08-18T11:35:21.953" v="2406"/>
          <ac:spMkLst>
            <pc:docMk/>
            <pc:sldMk cId="2203108471" sldId="300"/>
            <ac:spMk id="3" creationId="{3487E491-ED10-FAD6-0363-5F0B890AFD87}"/>
          </ac:spMkLst>
        </pc:spChg>
        <pc:spChg chg="add del mod">
          <ac:chgData name="Matthew Rumley" userId="7142368107_tp_box_2" providerId="OAuth2" clId="{E2A7B294-A675-FA45-AA66-821B56A6D038}" dt="2024-08-18T11:37:31.586" v="2465" actId="21"/>
          <ac:spMkLst>
            <pc:docMk/>
            <pc:sldMk cId="2203108471" sldId="300"/>
            <ac:spMk id="9" creationId="{3E134B63-E52B-DA34-DFF2-1FABC48C73C4}"/>
          </ac:spMkLst>
        </pc:spChg>
        <pc:picChg chg="del">
          <ac:chgData name="Matthew Rumley" userId="7142368107_tp_box_2" providerId="OAuth2" clId="{E2A7B294-A675-FA45-AA66-821B56A6D038}" dt="2024-08-18T11:34:44.199" v="2404" actId="478"/>
          <ac:picMkLst>
            <pc:docMk/>
            <pc:sldMk cId="2203108471" sldId="300"/>
            <ac:picMk id="4" creationId="{BE9DE42B-5285-9CFB-A73D-0E8C031E2ACD}"/>
          </ac:picMkLst>
        </pc:picChg>
        <pc:picChg chg="del">
          <ac:chgData name="Matthew Rumley" userId="7142368107_tp_box_2" providerId="OAuth2" clId="{E2A7B294-A675-FA45-AA66-821B56A6D038}" dt="2024-08-18T11:37:42.702" v="2470" actId="478"/>
          <ac:picMkLst>
            <pc:docMk/>
            <pc:sldMk cId="2203108471" sldId="300"/>
            <ac:picMk id="5" creationId="{B4502E87-A76B-F157-835F-277D4746B024}"/>
          </ac:picMkLst>
        </pc:picChg>
        <pc:picChg chg="del">
          <ac:chgData name="Matthew Rumley" userId="7142368107_tp_box_2" providerId="OAuth2" clId="{E2A7B294-A675-FA45-AA66-821B56A6D038}" dt="2024-08-18T11:37:37.273" v="2468" actId="478"/>
          <ac:picMkLst>
            <pc:docMk/>
            <pc:sldMk cId="2203108471" sldId="300"/>
            <ac:picMk id="6" creationId="{537202AF-EBB9-62F9-8F57-14E5653BC022}"/>
          </ac:picMkLst>
        </pc:picChg>
        <pc:picChg chg="mod">
          <ac:chgData name="Matthew Rumley" userId="7142368107_tp_box_2" providerId="OAuth2" clId="{E2A7B294-A675-FA45-AA66-821B56A6D038}" dt="2024-08-18T11:37:46.095" v="2472" actId="14100"/>
          <ac:picMkLst>
            <pc:docMk/>
            <pc:sldMk cId="2203108471" sldId="300"/>
            <ac:picMk id="7" creationId="{D3D9EB80-D0E1-4338-FF7C-D4C5183E59C4}"/>
          </ac:picMkLst>
        </pc:picChg>
        <pc:picChg chg="del">
          <ac:chgData name="Matthew Rumley" userId="7142368107_tp_box_2" providerId="OAuth2" clId="{E2A7B294-A675-FA45-AA66-821B56A6D038}" dt="2024-08-18T11:37:38.433" v="2469" actId="478"/>
          <ac:picMkLst>
            <pc:docMk/>
            <pc:sldMk cId="2203108471" sldId="300"/>
            <ac:picMk id="8" creationId="{4E699A72-FC61-4E2B-A0EC-F554AC5DE191}"/>
          </ac:picMkLst>
        </pc:picChg>
      </pc:sldChg>
      <pc:sldChg chg="addSp delSp modSp add mod modNotesTx">
        <pc:chgData name="Matthew Rumley" userId="7142368107_tp_box_2" providerId="OAuth2" clId="{E2A7B294-A675-FA45-AA66-821B56A6D038}" dt="2024-08-18T12:34:47.281" v="4987" actId="20577"/>
        <pc:sldMkLst>
          <pc:docMk/>
          <pc:sldMk cId="129538779" sldId="301"/>
        </pc:sldMkLst>
        <pc:spChg chg="del">
          <ac:chgData name="Matthew Rumley" userId="7142368107_tp_box_2" providerId="OAuth2" clId="{E2A7B294-A675-FA45-AA66-821B56A6D038}" dt="2024-08-18T11:38:49.995" v="2495" actId="478"/>
          <ac:spMkLst>
            <pc:docMk/>
            <pc:sldMk cId="129538779" sldId="301"/>
            <ac:spMk id="2" creationId="{5A8970B4-9118-497F-66D2-DF9E889FEA0E}"/>
          </ac:spMkLst>
        </pc:spChg>
        <pc:spChg chg="add mod">
          <ac:chgData name="Matthew Rumley" userId="7142368107_tp_box_2" providerId="OAuth2" clId="{E2A7B294-A675-FA45-AA66-821B56A6D038}" dt="2024-08-18T11:50:09.400" v="2941" actId="20577"/>
          <ac:spMkLst>
            <pc:docMk/>
            <pc:sldMk cId="129538779" sldId="301"/>
            <ac:spMk id="4" creationId="{48961BAD-4D5D-DC51-3A25-5E4E9FC350CB}"/>
          </ac:spMkLst>
        </pc:spChg>
        <pc:picChg chg="del">
          <ac:chgData name="Matthew Rumley" userId="7142368107_tp_box_2" providerId="OAuth2" clId="{E2A7B294-A675-FA45-AA66-821B56A6D038}" dt="2024-08-18T11:38:51.068" v="2496" actId="478"/>
          <ac:picMkLst>
            <pc:docMk/>
            <pc:sldMk cId="129538779" sldId="301"/>
            <ac:picMk id="5" creationId="{B4502E87-A76B-F157-835F-277D4746B024}"/>
          </ac:picMkLst>
        </pc:picChg>
        <pc:picChg chg="del">
          <ac:chgData name="Matthew Rumley" userId="7142368107_tp_box_2" providerId="OAuth2" clId="{E2A7B294-A675-FA45-AA66-821B56A6D038}" dt="2024-08-18T11:38:59.606" v="2501" actId="478"/>
          <ac:picMkLst>
            <pc:docMk/>
            <pc:sldMk cId="129538779" sldId="301"/>
            <ac:picMk id="6" creationId="{537202AF-EBB9-62F9-8F57-14E5653BC022}"/>
          </ac:picMkLst>
        </pc:picChg>
        <pc:picChg chg="del">
          <ac:chgData name="Matthew Rumley" userId="7142368107_tp_box_2" providerId="OAuth2" clId="{E2A7B294-A675-FA45-AA66-821B56A6D038}" dt="2024-08-18T11:38:52.046" v="2497" actId="478"/>
          <ac:picMkLst>
            <pc:docMk/>
            <pc:sldMk cId="129538779" sldId="301"/>
            <ac:picMk id="7" creationId="{D3D9EB80-D0E1-4338-FF7C-D4C5183E59C4}"/>
          </ac:picMkLst>
        </pc:picChg>
        <pc:picChg chg="mod">
          <ac:chgData name="Matthew Rumley" userId="7142368107_tp_box_2" providerId="OAuth2" clId="{E2A7B294-A675-FA45-AA66-821B56A6D038}" dt="2024-08-18T11:44:51.718" v="2756" actId="1036"/>
          <ac:picMkLst>
            <pc:docMk/>
            <pc:sldMk cId="129538779" sldId="301"/>
            <ac:picMk id="8" creationId="{4E699A72-FC61-4E2B-A0EC-F554AC5DE191}"/>
          </ac:picMkLst>
        </pc:picChg>
      </pc:sldChg>
      <pc:sldChg chg="modSp add mod modNotesTx">
        <pc:chgData name="Matthew Rumley" userId="7142368107_tp_box_2" providerId="OAuth2" clId="{E2A7B294-A675-FA45-AA66-821B56A6D038}" dt="2024-08-18T12:35:00.504" v="5050" actId="20577"/>
        <pc:sldMkLst>
          <pc:docMk/>
          <pc:sldMk cId="1252269966" sldId="302"/>
        </pc:sldMkLst>
        <pc:spChg chg="mod">
          <ac:chgData name="Matthew Rumley" userId="7142368107_tp_box_2" providerId="OAuth2" clId="{E2A7B294-A675-FA45-AA66-821B56A6D038}" dt="2024-08-18T11:49:41.409" v="2930" actId="14100"/>
          <ac:spMkLst>
            <pc:docMk/>
            <pc:sldMk cId="1252269966" sldId="302"/>
            <ac:spMk id="4" creationId="{48961BAD-4D5D-DC51-3A25-5E4E9FC350CB}"/>
          </ac:spMkLst>
        </pc:spChg>
        <pc:picChg chg="mod modCrop">
          <ac:chgData name="Matthew Rumley" userId="7142368107_tp_box_2" providerId="OAuth2" clId="{E2A7B294-A675-FA45-AA66-821B56A6D038}" dt="2024-08-18T11:49:27.695" v="2925" actId="1076"/>
          <ac:picMkLst>
            <pc:docMk/>
            <pc:sldMk cId="1252269966" sldId="302"/>
            <ac:picMk id="8" creationId="{4E699A72-FC61-4E2B-A0EC-F554AC5DE191}"/>
          </ac:picMkLst>
        </pc:picChg>
      </pc:sldChg>
      <pc:sldChg chg="addSp delSp modSp add mod">
        <pc:chgData name="Matthew Rumley" userId="7142368107_tp_box_2" providerId="OAuth2" clId="{E2A7B294-A675-FA45-AA66-821B56A6D038}" dt="2024-08-18T12:33:40.899" v="4832" actId="20577"/>
        <pc:sldMkLst>
          <pc:docMk/>
          <pc:sldMk cId="126881352" sldId="303"/>
        </pc:sldMkLst>
        <pc:spChg chg="add mod">
          <ac:chgData name="Matthew Rumley" userId="7142368107_tp_box_2" providerId="OAuth2" clId="{E2A7B294-A675-FA45-AA66-821B56A6D038}" dt="2024-08-18T12:33:40.899" v="4832" actId="20577"/>
          <ac:spMkLst>
            <pc:docMk/>
            <pc:sldMk cId="126881352" sldId="303"/>
            <ac:spMk id="3" creationId="{65A9D27C-A74A-A629-E3A8-92F6536960BC}"/>
          </ac:spMkLst>
        </pc:spChg>
        <pc:picChg chg="del">
          <ac:chgData name="Matthew Rumley" userId="7142368107_tp_box_2" providerId="OAuth2" clId="{E2A7B294-A675-FA45-AA66-821B56A6D038}" dt="2024-08-18T12:05:27.475" v="3135" actId="478"/>
          <ac:picMkLst>
            <pc:docMk/>
            <pc:sldMk cId="126881352" sldId="303"/>
            <ac:picMk id="4" creationId="{6A5B2C19-71A9-6C39-E2FD-A750EFA6D7A1}"/>
          </ac:picMkLst>
        </pc:picChg>
        <pc:picChg chg="mod">
          <ac:chgData name="Matthew Rumley" userId="7142368107_tp_box_2" providerId="OAuth2" clId="{E2A7B294-A675-FA45-AA66-821B56A6D038}" dt="2024-08-18T12:05:31.497" v="3136" actId="1076"/>
          <ac:picMkLst>
            <pc:docMk/>
            <pc:sldMk cId="126881352" sldId="303"/>
            <ac:picMk id="6" creationId="{DC3123A6-005C-FD9F-A0D6-00D1C231ACF1}"/>
          </ac:picMkLst>
        </pc:picChg>
      </pc:sldChg>
      <pc:sldChg chg="add del">
        <pc:chgData name="Matthew Rumley" userId="7142368107_tp_box_2" providerId="OAuth2" clId="{E2A7B294-A675-FA45-AA66-821B56A6D038}" dt="2024-08-18T12:11:08.146" v="3235" actId="2696"/>
        <pc:sldMkLst>
          <pc:docMk/>
          <pc:sldMk cId="606970108" sldId="304"/>
        </pc:sldMkLst>
      </pc:sldChg>
      <pc:sldChg chg="addSp delSp modSp add mod delAnim modAnim modNotesTx">
        <pc:chgData name="Matthew Rumley" userId="7142368107_tp_box_2" providerId="OAuth2" clId="{E2A7B294-A675-FA45-AA66-821B56A6D038}" dt="2024-08-18T12:40:21.546" v="5380" actId="20577"/>
        <pc:sldMkLst>
          <pc:docMk/>
          <pc:sldMk cId="665920477" sldId="304"/>
        </pc:sldMkLst>
        <pc:spChg chg="add del mod">
          <ac:chgData name="Matthew Rumley" userId="7142368107_tp_box_2" providerId="OAuth2" clId="{E2A7B294-A675-FA45-AA66-821B56A6D038}" dt="2024-08-18T12:14:23.270" v="3605" actId="478"/>
          <ac:spMkLst>
            <pc:docMk/>
            <pc:sldMk cId="665920477" sldId="304"/>
            <ac:spMk id="9" creationId="{84161AAE-92FE-413C-15BA-D3DFC0C5276E}"/>
          </ac:spMkLst>
        </pc:spChg>
        <pc:spChg chg="add mod">
          <ac:chgData name="Matthew Rumley" userId="7142368107_tp_box_2" providerId="OAuth2" clId="{E2A7B294-A675-FA45-AA66-821B56A6D038}" dt="2024-08-18T12:15:12.453" v="3617" actId="14100"/>
          <ac:spMkLst>
            <pc:docMk/>
            <pc:sldMk cId="665920477" sldId="304"/>
            <ac:spMk id="12" creationId="{CC72B6D6-E72D-5DDC-96C9-42B7457490C3}"/>
          </ac:spMkLst>
        </pc:spChg>
        <pc:spChg chg="add mod">
          <ac:chgData name="Matthew Rumley" userId="7142368107_tp_box_2" providerId="OAuth2" clId="{E2A7B294-A675-FA45-AA66-821B56A6D038}" dt="2024-08-18T12:15:19.224" v="3618" actId="14100"/>
          <ac:spMkLst>
            <pc:docMk/>
            <pc:sldMk cId="665920477" sldId="304"/>
            <ac:spMk id="13" creationId="{407C5A0E-7D75-0B41-C5C0-BA02B627EDF1}"/>
          </ac:spMkLst>
        </pc:spChg>
        <pc:picChg chg="del">
          <ac:chgData name="Matthew Rumley" userId="7142368107_tp_box_2" providerId="OAuth2" clId="{E2A7B294-A675-FA45-AA66-821B56A6D038}" dt="2024-08-18T12:14:20.624" v="3604" actId="478"/>
          <ac:picMkLst>
            <pc:docMk/>
            <pc:sldMk cId="665920477" sldId="304"/>
            <ac:picMk id="4" creationId="{5A539002-0F57-E419-BF63-07E3357ABF16}"/>
          </ac:picMkLst>
        </pc:picChg>
        <pc:picChg chg="mod">
          <ac:chgData name="Matthew Rumley" userId="7142368107_tp_box_2" providerId="OAuth2" clId="{E2A7B294-A675-FA45-AA66-821B56A6D038}" dt="2024-08-18T12:14:43.786" v="3611" actId="14100"/>
          <ac:picMkLst>
            <pc:docMk/>
            <pc:sldMk cId="665920477" sldId="304"/>
            <ac:picMk id="5" creationId="{31379CE7-5ABF-3CE0-CD85-D9D14B04FB07}"/>
          </ac:picMkLst>
        </pc:picChg>
        <pc:picChg chg="del">
          <ac:chgData name="Matthew Rumley" userId="7142368107_tp_box_2" providerId="OAuth2" clId="{E2A7B294-A675-FA45-AA66-821B56A6D038}" dt="2024-08-18T12:14:24.231" v="3606" actId="478"/>
          <ac:picMkLst>
            <pc:docMk/>
            <pc:sldMk cId="665920477" sldId="304"/>
            <ac:picMk id="6" creationId="{051CF65D-20BC-ABFE-732D-E371F91AD812}"/>
          </ac:picMkLst>
        </pc:picChg>
        <pc:picChg chg="del">
          <ac:chgData name="Matthew Rumley" userId="7142368107_tp_box_2" providerId="OAuth2" clId="{E2A7B294-A675-FA45-AA66-821B56A6D038}" dt="2024-08-18T12:14:25.170" v="3607" actId="478"/>
          <ac:picMkLst>
            <pc:docMk/>
            <pc:sldMk cId="665920477" sldId="304"/>
            <ac:picMk id="7" creationId="{41C4DEB7-C081-793E-D69C-C1A7DDFE7508}"/>
          </ac:picMkLst>
        </pc:picChg>
        <pc:picChg chg="add mod">
          <ac:chgData name="Matthew Rumley" userId="7142368107_tp_box_2" providerId="OAuth2" clId="{E2A7B294-A675-FA45-AA66-821B56A6D038}" dt="2024-08-18T12:14:32.780" v="3609" actId="1076"/>
          <ac:picMkLst>
            <pc:docMk/>
            <pc:sldMk cId="665920477" sldId="304"/>
            <ac:picMk id="10" creationId="{22145288-5165-E397-B096-9BB71143CB8B}"/>
          </ac:picMkLst>
        </pc:picChg>
        <pc:picChg chg="add mod">
          <ac:chgData name="Matthew Rumley" userId="7142368107_tp_box_2" providerId="OAuth2" clId="{E2A7B294-A675-FA45-AA66-821B56A6D038}" dt="2024-08-18T12:14:35.679" v="3610" actId="1076"/>
          <ac:picMkLst>
            <pc:docMk/>
            <pc:sldMk cId="665920477" sldId="304"/>
            <ac:picMk id="11" creationId="{05780A95-0517-E56F-079D-D614AE2F03A2}"/>
          </ac:picMkLst>
        </pc:picChg>
      </pc:sldChg>
      <pc:sldChg chg="delSp add mod modNotesTx">
        <pc:chgData name="Matthew Rumley" userId="7142368107_tp_box_2" providerId="OAuth2" clId="{E2A7B294-A675-FA45-AA66-821B56A6D038}" dt="2024-08-18T12:22:20.647" v="4159" actId="20577"/>
        <pc:sldMkLst>
          <pc:docMk/>
          <pc:sldMk cId="661326401" sldId="305"/>
        </pc:sldMkLst>
        <pc:picChg chg="del">
          <ac:chgData name="Matthew Rumley" userId="7142368107_tp_box_2" providerId="OAuth2" clId="{E2A7B294-A675-FA45-AA66-821B56A6D038}" dt="2024-08-18T12:19:12.142" v="3748" actId="478"/>
          <ac:picMkLst>
            <pc:docMk/>
            <pc:sldMk cId="661326401" sldId="305"/>
            <ac:picMk id="6" creationId="{CF5FDDF3-8A46-FBCD-7A20-CD55B140D494}"/>
          </ac:picMkLst>
        </pc:picChg>
      </pc:sldChg>
      <pc:sldChg chg="add del">
        <pc:chgData name="Matthew Rumley" userId="7142368107_tp_box_2" providerId="OAuth2" clId="{E2A7B294-A675-FA45-AA66-821B56A6D038}" dt="2024-08-18T12:11:09.027" v="3236" actId="2696"/>
        <pc:sldMkLst>
          <pc:docMk/>
          <pc:sldMk cId="3339537001" sldId="305"/>
        </pc:sldMkLst>
      </pc:sldChg>
      <pc:sldChg chg="add del">
        <pc:chgData name="Matthew Rumley" userId="7142368107_tp_box_2" providerId="OAuth2" clId="{E2A7B294-A675-FA45-AA66-821B56A6D038}" dt="2024-08-18T12:15:25.126" v="3619" actId="2696"/>
        <pc:sldMkLst>
          <pc:docMk/>
          <pc:sldMk cId="4034097883" sldId="305"/>
        </pc:sldMkLst>
      </pc:sldChg>
      <pc:sldChg chg="addSp delSp add del setBg delDesignElem">
        <pc:chgData name="Matthew Rumley" userId="7142368107_tp_box_2" providerId="OAuth2" clId="{E2A7B294-A675-FA45-AA66-821B56A6D038}" dt="2024-08-18T12:29:44.341" v="4704"/>
        <pc:sldMkLst>
          <pc:docMk/>
          <pc:sldMk cId="3675269827" sldId="306"/>
        </pc:sldMkLst>
        <pc:grpChg chg="add del">
          <ac:chgData name="Matthew Rumley" userId="7142368107_tp_box_2" providerId="OAuth2" clId="{E2A7B294-A675-FA45-AA66-821B56A6D038}" dt="2024-08-18T12:29:44.341" v="4704"/>
          <ac:grpSpMkLst>
            <pc:docMk/>
            <pc:sldMk cId="3675269827" sldId="306"/>
            <ac:grpSpMk id="10" creationId="{03C6F4E6-30A1-4F63-C8CC-028750B5AACD}"/>
          </ac:grpSpMkLst>
        </pc:grpChg>
      </pc:sldChg>
      <pc:sldChg chg="add">
        <pc:chgData name="Matthew Rumley" userId="7142368107_tp_box_2" providerId="OAuth2" clId="{E2A7B294-A675-FA45-AA66-821B56A6D038}" dt="2024-08-18T12:29:44.353" v="4705"/>
        <pc:sldMkLst>
          <pc:docMk/>
          <pc:sldMk cId="3820117560" sldId="306"/>
        </pc:sldMkLst>
      </pc:sldChg>
      <pc:sldChg chg="addSp delSp modSp add mod modNotesTx">
        <pc:chgData name="Matthew Rumley" userId="7142368107_tp_box_2" providerId="OAuth2" clId="{E2A7B294-A675-FA45-AA66-821B56A6D038}" dt="2024-08-18T12:39:26.798" v="5208" actId="20577"/>
        <pc:sldMkLst>
          <pc:docMk/>
          <pc:sldMk cId="184940466" sldId="307"/>
        </pc:sldMkLst>
        <pc:spChg chg="del mod">
          <ac:chgData name="Matthew Rumley" userId="7142368107_tp_box_2" providerId="OAuth2" clId="{E2A7B294-A675-FA45-AA66-821B56A6D038}" dt="2024-08-18T12:36:54.307" v="5135" actId="478"/>
          <ac:spMkLst>
            <pc:docMk/>
            <pc:sldMk cId="184940466" sldId="307"/>
            <ac:spMk id="8" creationId="{E557CDF2-6ED2-AAD8-3FBF-93FF7F91C439}"/>
          </ac:spMkLst>
        </pc:spChg>
        <pc:spChg chg="mod topLvl">
          <ac:chgData name="Matthew Rumley" userId="7142368107_tp_box_2" providerId="OAuth2" clId="{E2A7B294-A675-FA45-AA66-821B56A6D038}" dt="2024-08-18T12:39:11.928" v="5181" actId="12789"/>
          <ac:spMkLst>
            <pc:docMk/>
            <pc:sldMk cId="184940466" sldId="307"/>
            <ac:spMk id="9" creationId="{55AA5148-66F4-03C0-16B5-718DA1DD3023}"/>
          </ac:spMkLst>
        </pc:spChg>
        <pc:grpChg chg="del mod">
          <ac:chgData name="Matthew Rumley" userId="7142368107_tp_box_2" providerId="OAuth2" clId="{E2A7B294-A675-FA45-AA66-821B56A6D038}" dt="2024-08-18T12:37:07.205" v="5136" actId="478"/>
          <ac:grpSpMkLst>
            <pc:docMk/>
            <pc:sldMk cId="184940466" sldId="307"/>
            <ac:grpSpMk id="10" creationId="{05C24DAD-BB67-0F32-323E-917B232391AF}"/>
          </ac:grpSpMkLst>
        </pc:grpChg>
        <pc:grpChg chg="del">
          <ac:chgData name="Matthew Rumley" userId="7142368107_tp_box_2" providerId="OAuth2" clId="{E2A7B294-A675-FA45-AA66-821B56A6D038}" dt="2024-08-18T12:36:46.157" v="5132" actId="478"/>
          <ac:grpSpMkLst>
            <pc:docMk/>
            <pc:sldMk cId="184940466" sldId="307"/>
            <ac:grpSpMk id="13" creationId="{88D90EF9-ADA3-A7D6-7077-D0358B1E6B59}"/>
          </ac:grpSpMkLst>
        </pc:grpChg>
        <pc:grpChg chg="add mod">
          <ac:chgData name="Matthew Rumley" userId="7142368107_tp_box_2" providerId="OAuth2" clId="{E2A7B294-A675-FA45-AA66-821B56A6D038}" dt="2024-08-18T12:39:15.060" v="5182" actId="1076"/>
          <ac:grpSpMkLst>
            <pc:docMk/>
            <pc:sldMk cId="184940466" sldId="307"/>
            <ac:grpSpMk id="15" creationId="{A80BB7AF-44FB-D17D-0B0C-C8D2F5D22A5E}"/>
          </ac:grpSpMkLst>
        </pc:grpChg>
        <pc:picChg chg="del">
          <ac:chgData name="Matthew Rumley" userId="7142368107_tp_box_2" providerId="OAuth2" clId="{E2A7B294-A675-FA45-AA66-821B56A6D038}" dt="2024-08-18T12:36:45.580" v="5131" actId="478"/>
          <ac:picMkLst>
            <pc:docMk/>
            <pc:sldMk cId="184940466" sldId="307"/>
            <ac:picMk id="3" creationId="{A220AA1F-2AE5-E529-3C8E-1297FC04EBCF}"/>
          </ac:picMkLst>
        </pc:picChg>
        <pc:picChg chg="del">
          <ac:chgData name="Matthew Rumley" userId="7142368107_tp_box_2" providerId="OAuth2" clId="{E2A7B294-A675-FA45-AA66-821B56A6D038}" dt="2024-08-18T12:36:41.932" v="5128" actId="478"/>
          <ac:picMkLst>
            <pc:docMk/>
            <pc:sldMk cId="184940466" sldId="307"/>
            <ac:picMk id="4" creationId="{6A5B2C19-71A9-6C39-E2FD-A750EFA6D7A1}"/>
          </ac:picMkLst>
        </pc:picChg>
        <pc:picChg chg="add mod">
          <ac:chgData name="Matthew Rumley" userId="7142368107_tp_box_2" providerId="OAuth2" clId="{E2A7B294-A675-FA45-AA66-821B56A6D038}" dt="2024-08-18T12:36:44.019" v="5130" actId="1076"/>
          <ac:picMkLst>
            <pc:docMk/>
            <pc:sldMk cId="184940466" sldId="307"/>
            <ac:picMk id="6" creationId="{3384F1C6-7910-380E-88AB-E0534E05290C}"/>
          </ac:picMkLst>
        </pc:picChg>
        <pc:picChg chg="del topLvl">
          <ac:chgData name="Matthew Rumley" userId="7142368107_tp_box_2" providerId="OAuth2" clId="{E2A7B294-A675-FA45-AA66-821B56A6D038}" dt="2024-08-18T12:37:07.205" v="5136" actId="478"/>
          <ac:picMkLst>
            <pc:docMk/>
            <pc:sldMk cId="184940466" sldId="307"/>
            <ac:picMk id="7" creationId="{C9352596-9BA2-0031-4838-A3EDE2089425}"/>
          </ac:picMkLst>
        </pc:picChg>
        <pc:picChg chg="add mod modCrop">
          <ac:chgData name="Matthew Rumley" userId="7142368107_tp_box_2" providerId="OAuth2" clId="{E2A7B294-A675-FA45-AA66-821B56A6D038}" dt="2024-08-18T12:39:11.928" v="5181" actId="12789"/>
          <ac:picMkLst>
            <pc:docMk/>
            <pc:sldMk cId="184940466" sldId="307"/>
            <ac:picMk id="14" creationId="{9E9D04C4-29DB-E570-7F23-BE46075EF508}"/>
          </ac:picMkLst>
        </pc:picChg>
      </pc:sldChg>
    </pc:docChg>
  </pc:docChgLst>
  <pc:docChgLst>
    <pc:chgData name="Matthew Rumley" userId="7142368107_tp_box_2" providerId="OAuth2" clId="{E82FBBE2-FD7D-CF4D-BBD3-FA5DCAFE7669}"/>
    <pc:docChg chg="undo custSel addSld delSld modSld modSection">
      <pc:chgData name="Matthew Rumley" userId="7142368107_tp_box_2" providerId="OAuth2" clId="{E82FBBE2-FD7D-CF4D-BBD3-FA5DCAFE7669}" dt="2024-08-20T14:16:55.561" v="623" actId="113"/>
      <pc:docMkLst>
        <pc:docMk/>
      </pc:docMkLst>
      <pc:sldChg chg="addSp modSp mod modNotesTx">
        <pc:chgData name="Matthew Rumley" userId="7142368107_tp_box_2" providerId="OAuth2" clId="{E82FBBE2-FD7D-CF4D-BBD3-FA5DCAFE7669}" dt="2024-08-20T12:42:12.595" v="33" actId="14100"/>
        <pc:sldMkLst>
          <pc:docMk/>
          <pc:sldMk cId="2686746363" sldId="257"/>
        </pc:sldMkLst>
        <pc:picChg chg="add mod">
          <ac:chgData name="Matthew Rumley" userId="7142368107_tp_box_2" providerId="OAuth2" clId="{E82FBBE2-FD7D-CF4D-BBD3-FA5DCAFE7669}" dt="2024-08-20T12:42:12.595" v="33" actId="14100"/>
          <ac:picMkLst>
            <pc:docMk/>
            <pc:sldMk cId="2686746363" sldId="257"/>
            <ac:picMk id="3" creationId="{945DF67D-39AA-2652-B933-958D094A21F6}"/>
          </ac:picMkLst>
        </pc:picChg>
        <pc:picChg chg="mod">
          <ac:chgData name="Matthew Rumley" userId="7142368107_tp_box_2" providerId="OAuth2" clId="{E82FBBE2-FD7D-CF4D-BBD3-FA5DCAFE7669}" dt="2024-08-20T12:42:06.820" v="31" actId="14100"/>
          <ac:picMkLst>
            <pc:docMk/>
            <pc:sldMk cId="2686746363" sldId="257"/>
            <ac:picMk id="4" creationId="{FA107746-38F2-B9F4-F941-A0EC6333B882}"/>
          </ac:picMkLst>
        </pc:picChg>
      </pc:sldChg>
      <pc:sldChg chg="addSp delSp del mod">
        <pc:chgData name="Matthew Rumley" userId="7142368107_tp_box_2" providerId="OAuth2" clId="{E82FBBE2-FD7D-CF4D-BBD3-FA5DCAFE7669}" dt="2024-08-20T12:42:26.719" v="34" actId="2696"/>
        <pc:sldMkLst>
          <pc:docMk/>
          <pc:sldMk cId="2230389271" sldId="258"/>
        </pc:sldMkLst>
        <pc:picChg chg="add del">
          <ac:chgData name="Matthew Rumley" userId="7142368107_tp_box_2" providerId="OAuth2" clId="{E82FBBE2-FD7D-CF4D-BBD3-FA5DCAFE7669}" dt="2024-08-20T12:40:41.537" v="11" actId="21"/>
          <ac:picMkLst>
            <pc:docMk/>
            <pc:sldMk cId="2230389271" sldId="258"/>
            <ac:picMk id="4" creationId="{673FF2C7-1445-BF61-29D2-34954747DFF1}"/>
          </ac:picMkLst>
        </pc:picChg>
      </pc:sldChg>
      <pc:sldChg chg="addSp modSp mod">
        <pc:chgData name="Matthew Rumley" userId="7142368107_tp_box_2" providerId="OAuth2" clId="{E82FBBE2-FD7D-CF4D-BBD3-FA5DCAFE7669}" dt="2024-08-20T13:21:05.129" v="455" actId="20577"/>
        <pc:sldMkLst>
          <pc:docMk/>
          <pc:sldMk cId="2008286414" sldId="275"/>
        </pc:sldMkLst>
        <pc:spChg chg="add mod">
          <ac:chgData name="Matthew Rumley" userId="7142368107_tp_box_2" providerId="OAuth2" clId="{E82FBBE2-FD7D-CF4D-BBD3-FA5DCAFE7669}" dt="2024-08-20T13:18:28.762" v="402" actId="1076"/>
          <ac:spMkLst>
            <pc:docMk/>
            <pc:sldMk cId="2008286414" sldId="275"/>
            <ac:spMk id="4" creationId="{3D9CE128-F2C9-A02B-0803-C3BA74FDD936}"/>
          </ac:spMkLst>
        </pc:spChg>
        <pc:spChg chg="add mod">
          <ac:chgData name="Matthew Rumley" userId="7142368107_tp_box_2" providerId="OAuth2" clId="{E82FBBE2-FD7D-CF4D-BBD3-FA5DCAFE7669}" dt="2024-08-20T13:21:05.129" v="455" actId="20577"/>
          <ac:spMkLst>
            <pc:docMk/>
            <pc:sldMk cId="2008286414" sldId="275"/>
            <ac:spMk id="6" creationId="{79937CFA-85D3-2A9A-8345-BF1E8DC1F7B8}"/>
          </ac:spMkLst>
        </pc:spChg>
        <pc:spChg chg="mod">
          <ac:chgData name="Matthew Rumley" userId="7142368107_tp_box_2" providerId="OAuth2" clId="{E82FBBE2-FD7D-CF4D-BBD3-FA5DCAFE7669}" dt="2024-08-20T13:18:21.869" v="398" actId="20577"/>
          <ac:spMkLst>
            <pc:docMk/>
            <pc:sldMk cId="2008286414" sldId="275"/>
            <ac:spMk id="7" creationId="{3D48872C-127D-C591-C1C1-46CF2DAD8387}"/>
          </ac:spMkLst>
        </pc:spChg>
        <pc:picChg chg="mod">
          <ac:chgData name="Matthew Rumley" userId="7142368107_tp_box_2" providerId="OAuth2" clId="{E82FBBE2-FD7D-CF4D-BBD3-FA5DCAFE7669}" dt="2024-08-20T13:18:25.232" v="401" actId="1076"/>
          <ac:picMkLst>
            <pc:docMk/>
            <pc:sldMk cId="2008286414" sldId="275"/>
            <ac:picMk id="5" creationId="{DA8A6E7E-4948-4D86-5E98-5511A759B54E}"/>
          </ac:picMkLst>
        </pc:picChg>
      </pc:sldChg>
      <pc:sldChg chg="addSp delSp modSp mod">
        <pc:chgData name="Matthew Rumley" userId="7142368107_tp_box_2" providerId="OAuth2" clId="{E82FBBE2-FD7D-CF4D-BBD3-FA5DCAFE7669}" dt="2024-08-20T12:50:55.533" v="185" actId="114"/>
        <pc:sldMkLst>
          <pc:docMk/>
          <pc:sldMk cId="1116794701" sldId="279"/>
        </pc:sldMkLst>
        <pc:spChg chg="mod">
          <ac:chgData name="Matthew Rumley" userId="7142368107_tp_box_2" providerId="OAuth2" clId="{E82FBBE2-FD7D-CF4D-BBD3-FA5DCAFE7669}" dt="2024-08-20T12:44:56.497" v="59" actId="14100"/>
          <ac:spMkLst>
            <pc:docMk/>
            <pc:sldMk cId="1116794701" sldId="279"/>
            <ac:spMk id="3" creationId="{BB044644-F93B-1713-767E-3C63CFDD3FCC}"/>
          </ac:spMkLst>
        </pc:spChg>
        <pc:spChg chg="add mod">
          <ac:chgData name="Matthew Rumley" userId="7142368107_tp_box_2" providerId="OAuth2" clId="{E82FBBE2-FD7D-CF4D-BBD3-FA5DCAFE7669}" dt="2024-08-20T12:47:44.144" v="92" actId="14100"/>
          <ac:spMkLst>
            <pc:docMk/>
            <pc:sldMk cId="1116794701" sldId="279"/>
            <ac:spMk id="8" creationId="{7735AAE8-8E10-DA53-FA0F-EAD68355D183}"/>
          </ac:spMkLst>
        </pc:spChg>
        <pc:spChg chg="add mod">
          <ac:chgData name="Matthew Rumley" userId="7142368107_tp_box_2" providerId="OAuth2" clId="{E82FBBE2-FD7D-CF4D-BBD3-FA5DCAFE7669}" dt="2024-08-20T12:47:47.469" v="94" actId="1076"/>
          <ac:spMkLst>
            <pc:docMk/>
            <pc:sldMk cId="1116794701" sldId="279"/>
            <ac:spMk id="9" creationId="{6830B834-6FEC-BCA2-E37D-B0EE7D52061A}"/>
          </ac:spMkLst>
        </pc:spChg>
        <pc:spChg chg="add mod">
          <ac:chgData name="Matthew Rumley" userId="7142368107_tp_box_2" providerId="OAuth2" clId="{E82FBBE2-FD7D-CF4D-BBD3-FA5DCAFE7669}" dt="2024-08-20T12:47:57.900" v="98" actId="1076"/>
          <ac:spMkLst>
            <pc:docMk/>
            <pc:sldMk cId="1116794701" sldId="279"/>
            <ac:spMk id="10" creationId="{AEBB6D1E-E3F6-B3B3-0848-2822B2B1E850}"/>
          </ac:spMkLst>
        </pc:spChg>
        <pc:spChg chg="add mod">
          <ac:chgData name="Matthew Rumley" userId="7142368107_tp_box_2" providerId="OAuth2" clId="{E82FBBE2-FD7D-CF4D-BBD3-FA5DCAFE7669}" dt="2024-08-20T12:48:19.623" v="107" actId="1076"/>
          <ac:spMkLst>
            <pc:docMk/>
            <pc:sldMk cId="1116794701" sldId="279"/>
            <ac:spMk id="11" creationId="{C55A8EE7-841B-FC15-F6F5-A7BABDF7BE63}"/>
          </ac:spMkLst>
        </pc:spChg>
        <pc:spChg chg="add mod">
          <ac:chgData name="Matthew Rumley" userId="7142368107_tp_box_2" providerId="OAuth2" clId="{E82FBBE2-FD7D-CF4D-BBD3-FA5DCAFE7669}" dt="2024-08-20T12:48:52.164" v="115" actId="14100"/>
          <ac:spMkLst>
            <pc:docMk/>
            <pc:sldMk cId="1116794701" sldId="279"/>
            <ac:spMk id="12" creationId="{FC4F1697-941A-2C4A-C396-F32C3CF5071E}"/>
          </ac:spMkLst>
        </pc:spChg>
        <pc:spChg chg="add mod">
          <ac:chgData name="Matthew Rumley" userId="7142368107_tp_box_2" providerId="OAuth2" clId="{E82FBBE2-FD7D-CF4D-BBD3-FA5DCAFE7669}" dt="2024-08-20T12:49:15.430" v="132" actId="1076"/>
          <ac:spMkLst>
            <pc:docMk/>
            <pc:sldMk cId="1116794701" sldId="279"/>
            <ac:spMk id="13" creationId="{7A648AE9-E107-2431-FFBE-0BC3E8D04993}"/>
          </ac:spMkLst>
        </pc:spChg>
        <pc:spChg chg="add mod">
          <ac:chgData name="Matthew Rumley" userId="7142368107_tp_box_2" providerId="OAuth2" clId="{E82FBBE2-FD7D-CF4D-BBD3-FA5DCAFE7669}" dt="2024-08-20T12:49:50.480" v="149" actId="1076"/>
          <ac:spMkLst>
            <pc:docMk/>
            <pc:sldMk cId="1116794701" sldId="279"/>
            <ac:spMk id="14" creationId="{A524BBCA-6297-1D19-F316-E2A8224949EE}"/>
          </ac:spMkLst>
        </pc:spChg>
        <pc:spChg chg="add mod">
          <ac:chgData name="Matthew Rumley" userId="7142368107_tp_box_2" providerId="OAuth2" clId="{E82FBBE2-FD7D-CF4D-BBD3-FA5DCAFE7669}" dt="2024-08-20T12:50:55.533" v="185" actId="114"/>
          <ac:spMkLst>
            <pc:docMk/>
            <pc:sldMk cId="1116794701" sldId="279"/>
            <ac:spMk id="15" creationId="{DA98CD41-4E4F-5E58-C90A-A70AA1A1667A}"/>
          </ac:spMkLst>
        </pc:spChg>
        <pc:picChg chg="add mod modCrop">
          <ac:chgData name="Matthew Rumley" userId="7142368107_tp_box_2" providerId="OAuth2" clId="{E82FBBE2-FD7D-CF4D-BBD3-FA5DCAFE7669}" dt="2024-08-20T12:47:27.710" v="87"/>
          <ac:picMkLst>
            <pc:docMk/>
            <pc:sldMk cId="1116794701" sldId="279"/>
            <ac:picMk id="4" creationId="{063669AF-6820-A41A-5946-6240936A11F9}"/>
          </ac:picMkLst>
        </pc:picChg>
        <pc:picChg chg="add mod modCrop">
          <ac:chgData name="Matthew Rumley" userId="7142368107_tp_box_2" providerId="OAuth2" clId="{E82FBBE2-FD7D-CF4D-BBD3-FA5DCAFE7669}" dt="2024-08-20T12:47:27.710" v="87"/>
          <ac:picMkLst>
            <pc:docMk/>
            <pc:sldMk cId="1116794701" sldId="279"/>
            <ac:picMk id="5" creationId="{FB4EF1BE-2E1F-BAC2-6ECA-E9DC7840AD3B}"/>
          </ac:picMkLst>
        </pc:picChg>
        <pc:picChg chg="add mod modCrop">
          <ac:chgData name="Matthew Rumley" userId="7142368107_tp_box_2" providerId="OAuth2" clId="{E82FBBE2-FD7D-CF4D-BBD3-FA5DCAFE7669}" dt="2024-08-20T12:47:27.710" v="87"/>
          <ac:picMkLst>
            <pc:docMk/>
            <pc:sldMk cId="1116794701" sldId="279"/>
            <ac:picMk id="6" creationId="{CF12A02D-2EC0-327A-7EF1-C7528C917373}"/>
          </ac:picMkLst>
        </pc:picChg>
        <pc:picChg chg="add del mod">
          <ac:chgData name="Matthew Rumley" userId="7142368107_tp_box_2" providerId="OAuth2" clId="{E82FBBE2-FD7D-CF4D-BBD3-FA5DCAFE7669}" dt="2024-08-20T12:47:11.288" v="84" actId="478"/>
          <ac:picMkLst>
            <pc:docMk/>
            <pc:sldMk cId="1116794701" sldId="279"/>
            <ac:picMk id="7" creationId="{4CA1D51F-084D-4181-5FD3-A105EA5AE06D}"/>
          </ac:picMkLst>
        </pc:picChg>
      </pc:sldChg>
      <pc:sldChg chg="addSp modSp mod">
        <pc:chgData name="Matthew Rumley" userId="7142368107_tp_box_2" providerId="OAuth2" clId="{E82FBBE2-FD7D-CF4D-BBD3-FA5DCAFE7669}" dt="2024-08-20T13:25:54.354" v="605" actId="14100"/>
        <pc:sldMkLst>
          <pc:docMk/>
          <pc:sldMk cId="3393395998" sldId="280"/>
        </pc:sldMkLst>
        <pc:spChg chg="add mod">
          <ac:chgData name="Matthew Rumley" userId="7142368107_tp_box_2" providerId="OAuth2" clId="{E82FBBE2-FD7D-CF4D-BBD3-FA5DCAFE7669}" dt="2024-08-20T13:25:54.354" v="605" actId="14100"/>
          <ac:spMkLst>
            <pc:docMk/>
            <pc:sldMk cId="3393395998" sldId="280"/>
            <ac:spMk id="3" creationId="{A75B1029-F4F8-1094-08C3-A2E5F4CE0791}"/>
          </ac:spMkLst>
        </pc:spChg>
      </pc:sldChg>
      <pc:sldChg chg="modSp mod">
        <pc:chgData name="Matthew Rumley" userId="7142368107_tp_box_2" providerId="OAuth2" clId="{E82FBBE2-FD7D-CF4D-BBD3-FA5DCAFE7669}" dt="2024-08-20T13:46:13.716" v="607" actId="1076"/>
        <pc:sldMkLst>
          <pc:docMk/>
          <pc:sldMk cId="1189512602" sldId="284"/>
        </pc:sldMkLst>
        <pc:spChg chg="mod">
          <ac:chgData name="Matthew Rumley" userId="7142368107_tp_box_2" providerId="OAuth2" clId="{E82FBBE2-FD7D-CF4D-BBD3-FA5DCAFE7669}" dt="2024-08-20T13:46:13.716" v="607" actId="1076"/>
          <ac:spMkLst>
            <pc:docMk/>
            <pc:sldMk cId="1189512602" sldId="284"/>
            <ac:spMk id="8" creationId="{E557CDF2-6ED2-AAD8-3FBF-93FF7F91C439}"/>
          </ac:spMkLst>
        </pc:spChg>
        <pc:spChg chg="mod">
          <ac:chgData name="Matthew Rumley" userId="7142368107_tp_box_2" providerId="OAuth2" clId="{E82FBBE2-FD7D-CF4D-BBD3-FA5DCAFE7669}" dt="2024-08-20T13:45:48.158" v="606" actId="20577"/>
          <ac:spMkLst>
            <pc:docMk/>
            <pc:sldMk cId="1189512602" sldId="284"/>
            <ac:spMk id="12" creationId="{DBB10781-0E4C-2C70-2519-F73A972F9DC9}"/>
          </ac:spMkLst>
        </pc:spChg>
        <pc:grpChg chg="mod">
          <ac:chgData name="Matthew Rumley" userId="7142368107_tp_box_2" providerId="OAuth2" clId="{E82FBBE2-FD7D-CF4D-BBD3-FA5DCAFE7669}" dt="2024-08-20T12:52:01.860" v="188" actId="1076"/>
          <ac:grpSpMkLst>
            <pc:docMk/>
            <pc:sldMk cId="1189512602" sldId="284"/>
            <ac:grpSpMk id="10" creationId="{05C24DAD-BB67-0F32-323E-917B232391AF}"/>
          </ac:grpSpMkLst>
        </pc:grpChg>
        <pc:grpChg chg="mod">
          <ac:chgData name="Matthew Rumley" userId="7142368107_tp_box_2" providerId="OAuth2" clId="{E82FBBE2-FD7D-CF4D-BBD3-FA5DCAFE7669}" dt="2024-08-20T12:51:54.707" v="187" actId="167"/>
          <ac:grpSpMkLst>
            <pc:docMk/>
            <pc:sldMk cId="1189512602" sldId="284"/>
            <ac:grpSpMk id="13" creationId="{88D90EF9-ADA3-A7D6-7077-D0358B1E6B59}"/>
          </ac:grpSpMkLst>
        </pc:grpChg>
        <pc:picChg chg="mod">
          <ac:chgData name="Matthew Rumley" userId="7142368107_tp_box_2" providerId="OAuth2" clId="{E82FBBE2-FD7D-CF4D-BBD3-FA5DCAFE7669}" dt="2024-08-20T12:51:54.707" v="187" actId="167"/>
          <ac:picMkLst>
            <pc:docMk/>
            <pc:sldMk cId="1189512602" sldId="284"/>
            <ac:picMk id="3" creationId="{A220AA1F-2AE5-E529-3C8E-1297FC04EBCF}"/>
          </ac:picMkLst>
        </pc:picChg>
        <pc:picChg chg="mod">
          <ac:chgData name="Matthew Rumley" userId="7142368107_tp_box_2" providerId="OAuth2" clId="{E82FBBE2-FD7D-CF4D-BBD3-FA5DCAFE7669}" dt="2024-08-20T12:52:01.860" v="188" actId="1076"/>
          <ac:picMkLst>
            <pc:docMk/>
            <pc:sldMk cId="1189512602" sldId="284"/>
            <ac:picMk id="4" creationId="{6A5B2C19-71A9-6C39-E2FD-A750EFA6D7A1}"/>
          </ac:picMkLst>
        </pc:picChg>
      </pc:sldChg>
      <pc:sldChg chg="modAnim">
        <pc:chgData name="Matthew Rumley" userId="7142368107_tp_box_2" providerId="OAuth2" clId="{E82FBBE2-FD7D-CF4D-BBD3-FA5DCAFE7669}" dt="2024-08-20T12:52:33.387" v="190"/>
        <pc:sldMkLst>
          <pc:docMk/>
          <pc:sldMk cId="435484721" sldId="285"/>
        </pc:sldMkLst>
      </pc:sldChg>
      <pc:sldChg chg="modAnim">
        <pc:chgData name="Matthew Rumley" userId="7142368107_tp_box_2" providerId="OAuth2" clId="{E82FBBE2-FD7D-CF4D-BBD3-FA5DCAFE7669}" dt="2024-08-20T12:53:53.992" v="195"/>
        <pc:sldMkLst>
          <pc:docMk/>
          <pc:sldMk cId="1494872759" sldId="287"/>
        </pc:sldMkLst>
      </pc:sldChg>
      <pc:sldChg chg="addSp modSp mod">
        <pc:chgData name="Matthew Rumley" userId="7142368107_tp_box_2" providerId="OAuth2" clId="{E82FBBE2-FD7D-CF4D-BBD3-FA5DCAFE7669}" dt="2024-08-20T13:47:02.634" v="612" actId="14100"/>
        <pc:sldMkLst>
          <pc:docMk/>
          <pc:sldMk cId="151994676" sldId="289"/>
        </pc:sldMkLst>
        <pc:spChg chg="mod">
          <ac:chgData name="Matthew Rumley" userId="7142368107_tp_box_2" providerId="OAuth2" clId="{E82FBBE2-FD7D-CF4D-BBD3-FA5DCAFE7669}" dt="2024-08-20T13:47:02.634" v="612" actId="14100"/>
          <ac:spMkLst>
            <pc:docMk/>
            <pc:sldMk cId="151994676" sldId="289"/>
            <ac:spMk id="5" creationId="{2330F84D-2FC2-0D22-17D0-2E822FDA78D4}"/>
          </ac:spMkLst>
        </pc:spChg>
        <pc:picChg chg="add mod modCrop">
          <ac:chgData name="Matthew Rumley" userId="7142368107_tp_box_2" providerId="OAuth2" clId="{E82FBBE2-FD7D-CF4D-BBD3-FA5DCAFE7669}" dt="2024-08-20T12:55:17.990" v="215" actId="1582"/>
          <ac:picMkLst>
            <pc:docMk/>
            <pc:sldMk cId="151994676" sldId="289"/>
            <ac:picMk id="3" creationId="{F756EAE3-97A1-631A-6158-A9AEB7501B80}"/>
          </ac:picMkLst>
        </pc:picChg>
        <pc:picChg chg="mod modCrop">
          <ac:chgData name="Matthew Rumley" userId="7142368107_tp_box_2" providerId="OAuth2" clId="{E82FBBE2-FD7D-CF4D-BBD3-FA5DCAFE7669}" dt="2024-08-20T12:55:25.465" v="217" actId="1582"/>
          <ac:picMkLst>
            <pc:docMk/>
            <pc:sldMk cId="151994676" sldId="289"/>
            <ac:picMk id="4" creationId="{99CC690C-A199-1CAA-F18D-31C6D4B3F3BF}"/>
          </ac:picMkLst>
        </pc:picChg>
      </pc:sldChg>
      <pc:sldChg chg="addSp delSp modSp mod">
        <pc:chgData name="Matthew Rumley" userId="7142368107_tp_box_2" providerId="OAuth2" clId="{E82FBBE2-FD7D-CF4D-BBD3-FA5DCAFE7669}" dt="2024-08-20T14:16:55.561" v="623" actId="113"/>
        <pc:sldMkLst>
          <pc:docMk/>
          <pc:sldMk cId="1647658389" sldId="294"/>
        </pc:sldMkLst>
        <pc:spChg chg="mod">
          <ac:chgData name="Matthew Rumley" userId="7142368107_tp_box_2" providerId="OAuth2" clId="{E82FBBE2-FD7D-CF4D-BBD3-FA5DCAFE7669}" dt="2024-08-20T13:04:08.872" v="222" actId="1076"/>
          <ac:spMkLst>
            <pc:docMk/>
            <pc:sldMk cId="1647658389" sldId="294"/>
            <ac:spMk id="9" creationId="{478A8FCA-3764-8768-03D0-64F28FE9D0E7}"/>
          </ac:spMkLst>
        </pc:spChg>
        <pc:spChg chg="add del">
          <ac:chgData name="Matthew Rumley" userId="7142368107_tp_box_2" providerId="OAuth2" clId="{E82FBBE2-FD7D-CF4D-BBD3-FA5DCAFE7669}" dt="2024-08-20T13:04:30.813" v="227" actId="22"/>
          <ac:spMkLst>
            <pc:docMk/>
            <pc:sldMk cId="1647658389" sldId="294"/>
            <ac:spMk id="12" creationId="{13C0B491-C6B7-004E-A89C-20F0DCE679D8}"/>
          </ac:spMkLst>
        </pc:spChg>
        <pc:spChg chg="add mod">
          <ac:chgData name="Matthew Rumley" userId="7142368107_tp_box_2" providerId="OAuth2" clId="{E82FBBE2-FD7D-CF4D-BBD3-FA5DCAFE7669}" dt="2024-08-20T14:16:55.561" v="623" actId="113"/>
          <ac:spMkLst>
            <pc:docMk/>
            <pc:sldMk cId="1647658389" sldId="294"/>
            <ac:spMk id="15" creationId="{0FFA3BC2-323A-3AB4-79D9-6BEF3E4E7EA7}"/>
          </ac:spMkLst>
        </pc:spChg>
        <pc:spChg chg="add mod">
          <ac:chgData name="Matthew Rumley" userId="7142368107_tp_box_2" providerId="OAuth2" clId="{E82FBBE2-FD7D-CF4D-BBD3-FA5DCAFE7669}" dt="2024-08-20T14:16:54.004" v="622" actId="113"/>
          <ac:spMkLst>
            <pc:docMk/>
            <pc:sldMk cId="1647658389" sldId="294"/>
            <ac:spMk id="16" creationId="{3753AFC4-2E4D-D8DB-5587-C154AB801597}"/>
          </ac:spMkLst>
        </pc:spChg>
        <pc:spChg chg="add mod">
          <ac:chgData name="Matthew Rumley" userId="7142368107_tp_box_2" providerId="OAuth2" clId="{E82FBBE2-FD7D-CF4D-BBD3-FA5DCAFE7669}" dt="2024-08-20T13:09:15.372" v="313" actId="1038"/>
          <ac:spMkLst>
            <pc:docMk/>
            <pc:sldMk cId="1647658389" sldId="294"/>
            <ac:spMk id="17" creationId="{3D42051E-17A5-3509-A041-79822EA31EFB}"/>
          </ac:spMkLst>
        </pc:spChg>
        <pc:spChg chg="add mod">
          <ac:chgData name="Matthew Rumley" userId="7142368107_tp_box_2" providerId="OAuth2" clId="{E82FBBE2-FD7D-CF4D-BBD3-FA5DCAFE7669}" dt="2024-08-20T14:16:49.477" v="619" actId="113"/>
          <ac:spMkLst>
            <pc:docMk/>
            <pc:sldMk cId="1647658389" sldId="294"/>
            <ac:spMk id="18" creationId="{5682E61C-6792-C996-5306-A8D961150B2E}"/>
          </ac:spMkLst>
        </pc:spChg>
        <pc:spChg chg="add mod">
          <ac:chgData name="Matthew Rumley" userId="7142368107_tp_box_2" providerId="OAuth2" clId="{E82FBBE2-FD7D-CF4D-BBD3-FA5DCAFE7669}" dt="2024-08-20T14:16:46.983" v="618" actId="113"/>
          <ac:spMkLst>
            <pc:docMk/>
            <pc:sldMk cId="1647658389" sldId="294"/>
            <ac:spMk id="19" creationId="{A785FFA4-B9B7-56C5-B5C7-E2B26CA0B081}"/>
          </ac:spMkLst>
        </pc:spChg>
        <pc:picChg chg="mod">
          <ac:chgData name="Matthew Rumley" userId="7142368107_tp_box_2" providerId="OAuth2" clId="{E82FBBE2-FD7D-CF4D-BBD3-FA5DCAFE7669}" dt="2024-08-20T13:03:52.206" v="218" actId="1076"/>
          <ac:picMkLst>
            <pc:docMk/>
            <pc:sldMk cId="1647658389" sldId="294"/>
            <ac:picMk id="4" creationId="{EF360B01-E1C3-7C31-A8D1-A56D00CA79C0}"/>
          </ac:picMkLst>
        </pc:picChg>
        <pc:picChg chg="mod">
          <ac:chgData name="Matthew Rumley" userId="7142368107_tp_box_2" providerId="OAuth2" clId="{E82FBBE2-FD7D-CF4D-BBD3-FA5DCAFE7669}" dt="2024-08-20T13:09:55.357" v="337" actId="14100"/>
          <ac:picMkLst>
            <pc:docMk/>
            <pc:sldMk cId="1647658389" sldId="294"/>
            <ac:picMk id="5" creationId="{774E31A2-FF97-8F0E-4CBC-A5D5012EEE35}"/>
          </ac:picMkLst>
        </pc:picChg>
        <pc:picChg chg="mod">
          <ac:chgData name="Matthew Rumley" userId="7142368107_tp_box_2" providerId="OAuth2" clId="{E82FBBE2-FD7D-CF4D-BBD3-FA5DCAFE7669}" dt="2024-08-20T13:03:52.206" v="218" actId="1076"/>
          <ac:picMkLst>
            <pc:docMk/>
            <pc:sldMk cId="1647658389" sldId="294"/>
            <ac:picMk id="6" creationId="{F24A5CC8-6653-F40B-AD3C-CA15F4E138CC}"/>
          </ac:picMkLst>
        </pc:picChg>
        <pc:picChg chg="mod">
          <ac:chgData name="Matthew Rumley" userId="7142368107_tp_box_2" providerId="OAuth2" clId="{E82FBBE2-FD7D-CF4D-BBD3-FA5DCAFE7669}" dt="2024-08-20T13:04:02.025" v="220" actId="1076"/>
          <ac:picMkLst>
            <pc:docMk/>
            <pc:sldMk cId="1647658389" sldId="294"/>
            <ac:picMk id="7" creationId="{40FC0AA7-F267-4AD1-8B00-CB5598D9559D}"/>
          </ac:picMkLst>
        </pc:picChg>
        <pc:picChg chg="mod">
          <ac:chgData name="Matthew Rumley" userId="7142368107_tp_box_2" providerId="OAuth2" clId="{E82FBBE2-FD7D-CF4D-BBD3-FA5DCAFE7669}" dt="2024-08-20T13:04:04.972" v="221" actId="1076"/>
          <ac:picMkLst>
            <pc:docMk/>
            <pc:sldMk cId="1647658389" sldId="294"/>
            <ac:picMk id="8" creationId="{140459E8-EADA-517C-DF25-F7DB04828598}"/>
          </ac:picMkLst>
        </pc:picChg>
        <pc:picChg chg="add del mod">
          <ac:chgData name="Matthew Rumley" userId="7142368107_tp_box_2" providerId="OAuth2" clId="{E82FBBE2-FD7D-CF4D-BBD3-FA5DCAFE7669}" dt="2024-08-20T13:04:14.013" v="225" actId="478"/>
          <ac:picMkLst>
            <pc:docMk/>
            <pc:sldMk cId="1647658389" sldId="294"/>
            <ac:picMk id="10" creationId="{050FE2AC-4E33-8174-7C28-7F8F0AD14188}"/>
          </ac:picMkLst>
        </pc:picChg>
        <pc:picChg chg="add mod">
          <ac:chgData name="Matthew Rumley" userId="7142368107_tp_box_2" providerId="OAuth2" clId="{E82FBBE2-FD7D-CF4D-BBD3-FA5DCAFE7669}" dt="2024-08-20T13:09:05.864" v="297" actId="1035"/>
          <ac:picMkLst>
            <pc:docMk/>
            <pc:sldMk cId="1647658389" sldId="294"/>
            <ac:picMk id="13" creationId="{0121E217-2784-C54B-D88A-6604CEF985BD}"/>
          </ac:picMkLst>
        </pc:picChg>
        <pc:picChg chg="add mod">
          <ac:chgData name="Matthew Rumley" userId="7142368107_tp_box_2" providerId="OAuth2" clId="{E82FBBE2-FD7D-CF4D-BBD3-FA5DCAFE7669}" dt="2024-08-20T13:09:05.864" v="297" actId="1035"/>
          <ac:picMkLst>
            <pc:docMk/>
            <pc:sldMk cId="1647658389" sldId="294"/>
            <ac:picMk id="14" creationId="{0BAACF6C-46FB-900F-7118-01D98C5ACD99}"/>
          </ac:picMkLst>
        </pc:picChg>
      </pc:sldChg>
      <pc:sldChg chg="modSp mod">
        <pc:chgData name="Matthew Rumley" userId="7142368107_tp_box_2" providerId="OAuth2" clId="{E82FBBE2-FD7D-CF4D-BBD3-FA5DCAFE7669}" dt="2024-08-20T10:16:08.252" v="3" actId="20577"/>
        <pc:sldMkLst>
          <pc:docMk/>
          <pc:sldMk cId="126881352" sldId="303"/>
        </pc:sldMkLst>
        <pc:spChg chg="mod">
          <ac:chgData name="Matthew Rumley" userId="7142368107_tp_box_2" providerId="OAuth2" clId="{E82FBBE2-FD7D-CF4D-BBD3-FA5DCAFE7669}" dt="2024-08-20T10:16:08.252" v="3" actId="20577"/>
          <ac:spMkLst>
            <pc:docMk/>
            <pc:sldMk cId="126881352" sldId="303"/>
            <ac:spMk id="3" creationId="{65A9D27C-A74A-A629-E3A8-92F6536960BC}"/>
          </ac:spMkLst>
        </pc:spChg>
      </pc:sldChg>
      <pc:sldChg chg="modSp mod modAnim">
        <pc:chgData name="Matthew Rumley" userId="7142368107_tp_box_2" providerId="OAuth2" clId="{E82FBBE2-FD7D-CF4D-BBD3-FA5DCAFE7669}" dt="2024-08-20T12:53:23.626" v="193" actId="1076"/>
        <pc:sldMkLst>
          <pc:docMk/>
          <pc:sldMk cId="665920477" sldId="304"/>
        </pc:sldMkLst>
        <pc:picChg chg="mod">
          <ac:chgData name="Matthew Rumley" userId="7142368107_tp_box_2" providerId="OAuth2" clId="{E82FBBE2-FD7D-CF4D-BBD3-FA5DCAFE7669}" dt="2024-08-20T12:53:23.626" v="193" actId="1076"/>
          <ac:picMkLst>
            <pc:docMk/>
            <pc:sldMk cId="665920477" sldId="304"/>
            <ac:picMk id="5" creationId="{31379CE7-5ABF-3CE0-CD85-D9D14B04FB07}"/>
          </ac:picMkLst>
        </pc:picChg>
      </pc:sldChg>
      <pc:sldChg chg="modAnim">
        <pc:chgData name="Matthew Rumley" userId="7142368107_tp_box_2" providerId="OAuth2" clId="{E82FBBE2-FD7D-CF4D-BBD3-FA5DCAFE7669}" dt="2024-08-20T12:53:39.426" v="194"/>
        <pc:sldMkLst>
          <pc:docMk/>
          <pc:sldMk cId="661326401" sldId="305"/>
        </pc:sldMkLst>
      </pc:sldChg>
      <pc:sldChg chg="modSp mod">
        <pc:chgData name="Matthew Rumley" userId="7142368107_tp_box_2" providerId="OAuth2" clId="{E82FBBE2-FD7D-CF4D-BBD3-FA5DCAFE7669}" dt="2024-08-20T12:52:15.623" v="189" actId="1076"/>
        <pc:sldMkLst>
          <pc:docMk/>
          <pc:sldMk cId="184940466" sldId="307"/>
        </pc:sldMkLst>
        <pc:grpChg chg="mod">
          <ac:chgData name="Matthew Rumley" userId="7142368107_tp_box_2" providerId="OAuth2" clId="{E82FBBE2-FD7D-CF4D-BBD3-FA5DCAFE7669}" dt="2024-08-20T12:52:15.623" v="189" actId="1076"/>
          <ac:grpSpMkLst>
            <pc:docMk/>
            <pc:sldMk cId="184940466" sldId="307"/>
            <ac:grpSpMk id="15" creationId="{A80BB7AF-44FB-D17D-0B0C-C8D2F5D22A5E}"/>
          </ac:grpSpMkLst>
        </pc:grpChg>
        <pc:picChg chg="mod">
          <ac:chgData name="Matthew Rumley" userId="7142368107_tp_box_2" providerId="OAuth2" clId="{E82FBBE2-FD7D-CF4D-BBD3-FA5DCAFE7669}" dt="2024-08-20T12:52:15.623" v="189" actId="1076"/>
          <ac:picMkLst>
            <pc:docMk/>
            <pc:sldMk cId="184940466" sldId="307"/>
            <ac:picMk id="6" creationId="{3384F1C6-7910-380E-88AB-E0534E05290C}"/>
          </ac:picMkLst>
        </pc:picChg>
      </pc:sldChg>
      <pc:sldChg chg="addSp delSp add del setBg delDesignElem">
        <pc:chgData name="Matthew Rumley" userId="7142368107_tp_box_2" providerId="OAuth2" clId="{E82FBBE2-FD7D-CF4D-BBD3-FA5DCAFE7669}" dt="2024-08-20T12:40:39.728" v="10"/>
        <pc:sldMkLst>
          <pc:docMk/>
          <pc:sldMk cId="1604893800" sldId="308"/>
        </pc:sldMkLst>
        <pc:spChg chg="add del">
          <ac:chgData name="Matthew Rumley" userId="7142368107_tp_box_2" providerId="OAuth2" clId="{E82FBBE2-FD7D-CF4D-BBD3-FA5DCAFE7669}" dt="2024-08-20T12:40:39.728" v="10"/>
          <ac:spMkLst>
            <pc:docMk/>
            <pc:sldMk cId="1604893800" sldId="308"/>
            <ac:spMk id="9" creationId="{F3060C83-F051-4F0E-ABAD-AA0DFC48B218}"/>
          </ac:spMkLst>
        </pc:spChg>
        <pc:spChg chg="add del">
          <ac:chgData name="Matthew Rumley" userId="7142368107_tp_box_2" providerId="OAuth2" clId="{E82FBBE2-FD7D-CF4D-BBD3-FA5DCAFE7669}" dt="2024-08-20T12:40:39.728" v="10"/>
          <ac:spMkLst>
            <pc:docMk/>
            <pc:sldMk cId="1604893800" sldId="308"/>
            <ac:spMk id="11" creationId="{83C98ABE-055B-441F-B07E-44F97F083C39}"/>
          </ac:spMkLst>
        </pc:spChg>
        <pc:spChg chg="add del">
          <ac:chgData name="Matthew Rumley" userId="7142368107_tp_box_2" providerId="OAuth2" clId="{E82FBBE2-FD7D-CF4D-BBD3-FA5DCAFE7669}" dt="2024-08-20T12:40:39.728" v="10"/>
          <ac:spMkLst>
            <pc:docMk/>
            <pc:sldMk cId="1604893800" sldId="308"/>
            <ac:spMk id="13" creationId="{29FDB030-9B49-4CED-8CCD-4D99382388AC}"/>
          </ac:spMkLst>
        </pc:spChg>
        <pc:spChg chg="add del">
          <ac:chgData name="Matthew Rumley" userId="7142368107_tp_box_2" providerId="OAuth2" clId="{E82FBBE2-FD7D-CF4D-BBD3-FA5DCAFE7669}" dt="2024-08-20T12:40:39.728" v="10"/>
          <ac:spMkLst>
            <pc:docMk/>
            <pc:sldMk cId="1604893800" sldId="308"/>
            <ac:spMk id="15" creationId="{3783CA14-24A1-485C-8B30-D6A5D87987AD}"/>
          </ac:spMkLst>
        </pc:spChg>
        <pc:spChg chg="add del">
          <ac:chgData name="Matthew Rumley" userId="7142368107_tp_box_2" providerId="OAuth2" clId="{E82FBBE2-FD7D-CF4D-BBD3-FA5DCAFE7669}" dt="2024-08-20T12:40:39.728" v="10"/>
          <ac:spMkLst>
            <pc:docMk/>
            <pc:sldMk cId="1604893800" sldId="308"/>
            <ac:spMk id="17" creationId="{9A97C86A-04D6-40F7-AE84-31AB43E6A846}"/>
          </ac:spMkLst>
        </pc:spChg>
        <pc:spChg chg="add del">
          <ac:chgData name="Matthew Rumley" userId="7142368107_tp_box_2" providerId="OAuth2" clId="{E82FBBE2-FD7D-CF4D-BBD3-FA5DCAFE7669}" dt="2024-08-20T12:40:39.728" v="10"/>
          <ac:spMkLst>
            <pc:docMk/>
            <pc:sldMk cId="1604893800" sldId="308"/>
            <ac:spMk id="21" creationId="{3ECA69A1-7536-43AC-85EF-C7106179F5ED}"/>
          </ac:spMkLst>
        </pc:spChg>
        <pc:spChg chg="add del">
          <ac:chgData name="Matthew Rumley" userId="7142368107_tp_box_2" providerId="OAuth2" clId="{E82FBBE2-FD7D-CF4D-BBD3-FA5DCAFE7669}" dt="2024-08-20T12:40:39.728" v="10"/>
          <ac:spMkLst>
            <pc:docMk/>
            <pc:sldMk cId="1604893800" sldId="308"/>
            <ac:spMk id="22" creationId="{FF9F2414-84E8-453E-B1F3-389FDE8192D9}"/>
          </ac:spMkLst>
        </pc:spChg>
      </pc:sldChg>
    </pc:docChg>
  </pc:docChgLst>
  <pc:docChgLst>
    <pc:chgData name="Matthew Rumley" userId="7142368107_tp_box_2" providerId="OAuth2" clId="{84093EF7-F309-BC4E-A8B0-E36CE6A9E3FF}"/>
    <pc:docChg chg="custSel modSld">
      <pc:chgData name="Matthew Rumley" userId="7142368107_tp_box_2" providerId="OAuth2" clId="{84093EF7-F309-BC4E-A8B0-E36CE6A9E3FF}" dt="2024-08-21T01:19:49.687" v="42" actId="20577"/>
      <pc:docMkLst>
        <pc:docMk/>
      </pc:docMkLst>
      <pc:sldChg chg="modSp modNotesTx">
        <pc:chgData name="Matthew Rumley" userId="7142368107_tp_box_2" providerId="OAuth2" clId="{84093EF7-F309-BC4E-A8B0-E36CE6A9E3FF}" dt="2024-08-21T01:19:49.687" v="42" actId="20577"/>
        <pc:sldMkLst>
          <pc:docMk/>
          <pc:sldMk cId="3193088409" sldId="296"/>
        </pc:sldMkLst>
        <pc:spChg chg="mod">
          <ac:chgData name="Matthew Rumley" userId="7142368107_tp_box_2" providerId="OAuth2" clId="{84093EF7-F309-BC4E-A8B0-E36CE6A9E3FF}" dt="2024-08-21T01:19:28.353" v="1" actId="20577"/>
          <ac:spMkLst>
            <pc:docMk/>
            <pc:sldMk cId="3193088409" sldId="296"/>
            <ac:spMk id="5" creationId="{1AC3CF4F-B358-4465-937C-211B0328AD8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7A987-7409-F84B-AFA0-D74A9155FF54}" type="datetimeFigureOut">
              <a:rPr lang="en-AU" smtClean="0"/>
              <a:t>21/8/2024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996A2-C9CD-6B42-BC37-010B8774953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4548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/>
              <a:t>Explain how the Nucleon resonance is likely some linear combination of a three-quark state with some radial excitation and molecule-like bound states.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/>
              <a:t>Likely similar makeup for other resonances. Presents future research opportunities.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/>
              <a:t>When looking at the makeup of hadrons, the internal structure provides detail about the hadron.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73506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Can make objects using multiple manifolds.</a:t>
            </a:r>
          </a:p>
          <a:p>
            <a:r>
              <a:rPr lang="en-AU" dirty="0"/>
              <a:t>Good because it allows us to use </a:t>
            </a:r>
            <a:r>
              <a:rPr lang="en-AU" dirty="0" err="1"/>
              <a:t>Minkowski</a:t>
            </a:r>
            <a:r>
              <a:rPr lang="en-AU" dirty="0"/>
              <a:t> indices on Euclidean matrices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0693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Can even extend this to a </a:t>
            </a:r>
            <a:r>
              <a:rPr lang="en-AU" dirty="0" err="1"/>
              <a:t>Minkowski</a:t>
            </a:r>
            <a:r>
              <a:rPr lang="en-AU" dirty="0"/>
              <a:t> matrix of Euclidean indices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4515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Can create a rule for each type of vertex we will encounter.</a:t>
            </a:r>
          </a:p>
          <a:p>
            <a:r>
              <a:rPr lang="en-AU" dirty="0"/>
              <a:t>Functional form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3698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Including propagators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3742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This is the DVCS </a:t>
            </a:r>
            <a:r>
              <a:rPr lang="en-AU" dirty="0" err="1"/>
              <a:t>tenosr</a:t>
            </a:r>
            <a:r>
              <a:rPr lang="en-AU" dirty="0"/>
              <a:t>.</a:t>
            </a:r>
          </a:p>
          <a:p>
            <a:r>
              <a:rPr lang="en-AU" dirty="0"/>
              <a:t>Has a vector and axial vector portion of the transition matrix element.</a:t>
            </a:r>
          </a:p>
          <a:p>
            <a:r>
              <a:rPr lang="en-AU" dirty="0"/>
              <a:t>Written in terms of GPDs.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274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Can encode this into a vertex too!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09855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Then, it’s as simple as writing out a string of vertices in order.</a:t>
            </a:r>
          </a:p>
          <a:p>
            <a:r>
              <a:rPr lang="en-AU" dirty="0"/>
              <a:t>Mathematica will correctly replace them with the rules we’ve identified.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496079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VERY QUICK</a:t>
            </a:r>
          </a:p>
          <a:p>
            <a:r>
              <a:rPr lang="en-AU" dirty="0"/>
              <a:t>Easy to apply simple rules like momentum conservation or the </a:t>
            </a:r>
            <a:r>
              <a:rPr lang="en-AU" dirty="0" err="1"/>
              <a:t>Bjorken</a:t>
            </a:r>
            <a:r>
              <a:rPr lang="en-AU" dirty="0"/>
              <a:t> or forward limits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93726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VERY QUICK</a:t>
            </a:r>
          </a:p>
          <a:p>
            <a:r>
              <a:rPr lang="en-AU" dirty="0"/>
              <a:t>Input kinematics in a frame of choice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619791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VERY QUICK</a:t>
            </a:r>
          </a:p>
          <a:p>
            <a:r>
              <a:rPr lang="en-AU" dirty="0"/>
              <a:t>Can put in photon polarisation options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43455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/>
              <a:t>GPDs are the 3D analogue of PDFs. Coordinate interpretation.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/>
              <a:t>Clarify difference from TMDs.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AU" dirty="0"/>
              <a:t>Quickly run through how TMDs, GPDs, PDFs, and Form Factors are related distributions obtained by integrating different dimensions of the Wigner Distribution.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745898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VERY QUICK</a:t>
            </a:r>
          </a:p>
          <a:p>
            <a:r>
              <a:rPr lang="en-AU" dirty="0"/>
              <a:t>Highlight how we can use a second frame for some vectors and boost them as necessary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790771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VERY QUICK</a:t>
            </a:r>
            <a:br>
              <a:rPr lang="en-AU" dirty="0"/>
            </a:br>
            <a:r>
              <a:rPr lang="en-AU" dirty="0"/>
              <a:t>Input gamma and sigma matrices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94682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Pick a choice of spin for each spinor and polarisation for each photon, and replace the symbolic form with the component form.</a:t>
            </a:r>
          </a:p>
          <a:p>
            <a:r>
              <a:rPr lang="en-AU" dirty="0"/>
              <a:t>Conjugate and then sum for a spin summed result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25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39732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Approx. 15s per spin configuration atm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28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428484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/>
              <a:t>Common process to explore 3D structure. GPDs factorise the quark-photon interaction.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AU" dirty="0"/>
              <a:t>Note off-forwardness and skewness.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2982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We extend this process by allowing the Roper to decay into N + pi.</a:t>
            </a:r>
          </a:p>
          <a:p>
            <a:r>
              <a:rPr lang="en-AU" dirty="0"/>
              <a:t>Obtain final process, N + e </a:t>
            </a:r>
            <a:r>
              <a:rPr lang="en-AU" dirty="0">
                <a:sym typeface="Wingdings" pitchFamily="2" charset="2"/>
              </a:rPr>
              <a:t> N + e’ + pi + gamma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929868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Both processes are necessary to consider for obtaining cross-section of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9525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Kinematic Diagram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9511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Can do any Tensor Algebra by carefully defining the spaces we want to work in.</a:t>
            </a:r>
          </a:p>
          <a:p>
            <a:r>
              <a:rPr lang="en-AU" dirty="0"/>
              <a:t>Explain how indices are set 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51536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QUICKLY show how to create vectors with a particular manifold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623241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Can also make standard Euclidean vectors like </a:t>
            </a:r>
            <a:r>
              <a:rPr lang="en-AU" dirty="0" err="1"/>
              <a:t>bispinors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996A2-C9CD-6B42-BC37-010B87749534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7763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ACEFD-9960-F678-B38F-EA3600379B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F0507F-BC1B-F2B7-15F8-9CBBC6106E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C33FA-81B5-DB6D-6BEA-FE2D0885D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EEA83-C926-C54E-8AD7-D471AF55A13F}" type="datetime1">
              <a:rPr lang="en-AU" smtClean="0"/>
              <a:t>21/8/2024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66979-4227-97F6-C9C7-CC73A30C0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0F3A2-E3BB-67BD-A018-4B9152CC3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40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C7BD6B-F6D9-4798-12A5-C4037DF7F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5B3B83-7BE8-DF27-1EC5-7DEA3A270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C2946-2B1F-462D-D014-6D21F6AC3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45229-F0D5-F343-8917-61F2E84A39EB}" type="datetime1">
              <a:rPr lang="en-AU" smtClean="0"/>
              <a:t>21/8/2024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962890-2258-5F70-CBD5-E9BF29D5F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DD511F-0CAE-9C18-162C-879D12D91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43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8E263A-6D49-9348-C9D8-5D4D9E4794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899CC-E0A4-0DAD-1EA0-98D8690A08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40A6C-0086-E36E-25E3-EBB3511C6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70A41-8868-7146-926E-91BA262473C4}" type="datetime1">
              <a:rPr lang="en-AU" smtClean="0"/>
              <a:t>21/8/2024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4F02C1-07F6-A927-FBF7-B78DBA8BB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0D08F-B783-E3D9-45B5-5624C95C7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3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2203E-AF42-21FE-302E-7AC97F272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CE4AB-1AF8-B23C-FD94-388929131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69B40-634C-0C1C-F91B-C123C26AD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D9592-6B3C-214D-9046-E027CF9557C3}" type="datetime1">
              <a:rPr lang="en-AU" smtClean="0"/>
              <a:t>21/8/2024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8A47A-7411-71C5-DAD4-645277D99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05D53D-5A03-7A4D-F052-7D9DC913C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820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9A7BA-FD2C-7D1F-5BCC-001D1B466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803B80-7AC6-3C3A-EB31-854A938BF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EF19A-9016-B72D-6471-6AD488B6B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933E6-D07D-9740-BF80-159C30EA3DC5}" type="datetime1">
              <a:rPr lang="en-AU" smtClean="0"/>
              <a:t>21/8/2024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48611-6440-1349-A51A-A39734B78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4B384-F977-BFB0-B36F-8EB47B3B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8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148C8-025E-ADDF-D2B7-313804100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18CCE-F485-90E9-EB91-711B41E362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879B9E-709C-CA94-A906-3D23E695CB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EC112-F6C0-4130-30D4-3E60CE3C5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CA149-23C4-4D49-B909-52E67364FA26}" type="datetime1">
              <a:rPr lang="en-AU" smtClean="0"/>
              <a:t>21/8/2024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16C0A-A042-C83C-677D-10450C53C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D5840-8B69-7EEA-3744-36495422A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96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73B4E-22E8-8AF6-D8F7-A42A8452E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31E476-AB84-4975-D509-8C5F2FF7B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BD411C-E2D1-3252-A26A-6981E92EEF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F1E6D9-EB75-D3F2-3BC3-54172AA925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75E0EB-3EC7-6D25-EE22-E908167C44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E988B1-0AB0-261A-FAAD-21B82C0AE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4911A-EE9A-834C-841B-582898E28403}" type="datetime1">
              <a:rPr lang="en-AU" smtClean="0"/>
              <a:t>21/8/2024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0FB617-29FF-804E-52FC-A3AE48581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00A216-92FA-0C08-D662-1CC4C0D63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50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6BCED-CE5A-7B75-5A99-B966691A0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668729-A444-D746-DBD3-A8849A833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8944-A8DC-8C4B-9AFA-779EFC69C8EF}" type="datetime1">
              <a:rPr lang="en-AU" smtClean="0"/>
              <a:t>21/8/2024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43E64-0478-64F3-8D46-A66C63CD1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A3A35B-9BD5-A8C5-8C9B-D3213CBEE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676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79E266-A498-DB0E-8F8A-CAB208E4F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55B4-520C-A748-9FFB-69CB97FA20CD}" type="datetime1">
              <a:rPr lang="en-AU" smtClean="0"/>
              <a:t>21/8/2024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EFE3F6-AD81-4733-56B5-D94E9D252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C0002E-1A3D-EE12-1FC5-A43B03F7C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773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25B33-0810-766C-2E92-E3274EEFA2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9BE709-6961-2862-E401-F067777A3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C66446-4F20-B6E3-E6BE-49AE570BB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9B4F9F-6936-9027-3642-24C344FAD9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8C6-095B-2249-AC60-37C69449A6D3}" type="datetime1">
              <a:rPr lang="en-AU" smtClean="0"/>
              <a:t>21/8/2024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5DF04-0B3F-66F0-FD21-566595F13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5F81EF-0C4F-6F6C-EA12-359C96670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90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725A9-36DC-09CE-CF3E-5EEF4E899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C1D774-171C-551A-2129-7D1462F5C5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25DAEA-D7C4-E093-B079-DAD67BF06A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F45B9D-81FC-342A-ADDB-9161B467C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AC2DC-B710-764B-A539-4B4980409A04}" type="datetime1">
              <a:rPr lang="en-AU" smtClean="0"/>
              <a:t>21/8/2024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F86181-7791-49D0-D7AD-703C773A4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822CF0-A7C1-D74E-4464-9423235AA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25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F80B20-A2C9-99F1-6859-9F6AEB8EC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623181-4512-D335-FC5F-BBA3C4DF0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DB5F7-8BC6-CD5B-B172-5C7FD656CE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098FC8-56AF-C442-B702-49233F9384D0}" type="datetime1">
              <a:rPr lang="en-AU" smtClean="0"/>
              <a:t>21/8/2024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3FA2-1C2F-E504-B98A-F465FA2073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20300-BE79-C1E7-9CEC-BEABAA4BFC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BC9BD6-9C85-E041-B5B1-483C493866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883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8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240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gi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gif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0EEA42A-68DF-A9E7-4FE9-32407B061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5325" y="5155680"/>
            <a:ext cx="3000375" cy="101048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03C6F4E6-30A1-4F63-C8CC-028750B5A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6668" cy="4570886"/>
            <a:chOff x="0" y="0"/>
            <a:chExt cx="12196668" cy="45708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9EA7CA8-3AE6-4F5F-9932-63303CF2D4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12196668" cy="4570632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6E3E019-A259-1130-CC5C-3165020BC5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791"/>
              <a:ext cx="10565988" cy="4568095"/>
            </a:xfrm>
            <a:prstGeom prst="rect">
              <a:avLst/>
            </a:prstGeom>
            <a:gradFill flip="none" rotWithShape="1">
              <a:gsLst>
                <a:gs pos="3000">
                  <a:schemeClr val="accent2"/>
                </a:gs>
                <a:gs pos="40000">
                  <a:schemeClr val="accent2">
                    <a:alpha val="0"/>
                  </a:schemeClr>
                </a:gs>
              </a:gsLst>
              <a:lin ang="17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769F99-CCA6-5CDC-D1E1-C59A4762F1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"/>
              <a:ext cx="12192000" cy="4549891"/>
            </a:xfrm>
            <a:prstGeom prst="rect">
              <a:avLst/>
            </a:prstGeom>
            <a:gradFill>
              <a:gsLst>
                <a:gs pos="0">
                  <a:schemeClr val="accent5">
                    <a:alpha val="76000"/>
                  </a:schemeClr>
                </a:gs>
                <a:gs pos="67000">
                  <a:schemeClr val="accent2">
                    <a:alpha val="0"/>
                  </a:schemeClr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13E73D3-029B-3D4E-1956-8EE7068A6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4110544" y="18215"/>
              <a:ext cx="8086124" cy="4549887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0"/>
                    <a:alpha val="36000"/>
                  </a:schemeClr>
                </a:gs>
                <a:gs pos="45000">
                  <a:schemeClr val="accent5">
                    <a:alpha val="0"/>
                  </a:schemeClr>
                </a:gs>
              </a:gsLst>
              <a:lin ang="42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E688AE9-D6AB-D89D-96C6-A1362346F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6348" y="1124262"/>
            <a:ext cx="9050924" cy="2690413"/>
          </a:xfrm>
        </p:spPr>
        <p:txBody>
          <a:bodyPr anchor="t">
            <a:normAutofit/>
          </a:bodyPr>
          <a:lstStyle/>
          <a:p>
            <a:pPr algn="l"/>
            <a:r>
              <a:rPr lang="en-US" sz="5400" dirty="0">
                <a:solidFill>
                  <a:srgbClr val="FFFFFF"/>
                </a:solidFill>
              </a:rPr>
              <a:t>Exploring Nucleon Resonances with DVCS:</a:t>
            </a:r>
            <a:br>
              <a:rPr lang="en-US" sz="5400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HOW TO MAKE MATHEMATICA DO TENSOR ALGEBRA</a:t>
            </a:r>
            <a:endParaRPr lang="en-US" sz="54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6C7739-08B7-7942-4361-4FF233A36D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6348" y="5099566"/>
            <a:ext cx="7387732" cy="1199733"/>
          </a:xfrm>
        </p:spPr>
        <p:txBody>
          <a:bodyPr anchor="ctr">
            <a:normAutofit/>
          </a:bodyPr>
          <a:lstStyle/>
          <a:p>
            <a:pPr algn="l"/>
            <a:r>
              <a:rPr lang="en-US" sz="2800" dirty="0"/>
              <a:t>Matthew Rumley </a:t>
            </a:r>
            <a:r>
              <a:rPr lang="en-US" sz="2800" i="1" dirty="0"/>
              <a:t>(Supervisor: Anthony Thomas)</a:t>
            </a:r>
          </a:p>
          <a:p>
            <a:pPr algn="l"/>
            <a:r>
              <a:rPr lang="en-US" sz="2800" dirty="0"/>
              <a:t>The University of Adelaide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099CD8-1234-E8CA-7F8B-03ABF8595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2341" y="74431"/>
            <a:ext cx="2665228" cy="207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117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4502E87-A76B-F157-835F-277D4746B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1650"/>
            <a:ext cx="5491696" cy="62871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Line Callout 1 1">
                <a:extLst>
                  <a:ext uri="{FF2B5EF4-FFF2-40B4-BE49-F238E27FC236}">
                    <a16:creationId xmlns:a16="http://schemas.microsoft.com/office/drawing/2014/main" id="{5A8970B4-9118-497F-66D2-DF9E889FEA0E}"/>
                  </a:ext>
                </a:extLst>
              </p:cNvPr>
              <p:cNvSpPr/>
              <p:nvPr/>
            </p:nvSpPr>
            <p:spPr>
              <a:xfrm>
                <a:off x="4439920" y="1463041"/>
                <a:ext cx="7482624" cy="4456610"/>
              </a:xfrm>
              <a:prstGeom prst="borderCallout1">
                <a:avLst>
                  <a:gd name="adj1" fmla="val -1215"/>
                  <a:gd name="adj2" fmla="val 16645"/>
                  <a:gd name="adj3" fmla="val -4934"/>
                  <a:gd name="adj4" fmla="val -3316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sz="2400" b="1" u="sng" dirty="0"/>
                  <a:t>Minkowski Vectors</a:t>
                </a:r>
              </a:p>
              <a:p>
                <a:pPr algn="ctr"/>
                <a:endParaRPr lang="en-AU" sz="2400" dirty="0"/>
              </a:p>
              <a:p>
                <a:pPr algn="ctr"/>
                <a:r>
                  <a:rPr lang="en-AU" sz="24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DefTensor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[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label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[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index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], 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manifold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 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options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]</a:t>
                </a:r>
              </a:p>
              <a:p>
                <a:pPr algn="ctr"/>
                <a:endParaRPr lang="en-AU" sz="24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A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num>
                                  <m:den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𝑐</m:t>
                                    </m:r>
                                  </m:den>
                                </m:f>
                              </m:e>
                              <m:e>
                                <m:sSub>
                                  <m:sSubPr>
                                    <m:ctrlP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AU" sz="2400" dirty="0"/>
              </a:p>
            </p:txBody>
          </p:sp>
        </mc:Choice>
        <mc:Fallback xmlns="">
          <p:sp>
            <p:nvSpPr>
              <p:cNvPr id="2" name="Line Callout 1 1">
                <a:extLst>
                  <a:ext uri="{FF2B5EF4-FFF2-40B4-BE49-F238E27FC236}">
                    <a16:creationId xmlns:a16="http://schemas.microsoft.com/office/drawing/2014/main" id="{5A8970B4-9118-497F-66D2-DF9E889FE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920" y="1463041"/>
                <a:ext cx="7482624" cy="4456610"/>
              </a:xfrm>
              <a:prstGeom prst="borderCallout1">
                <a:avLst>
                  <a:gd name="adj1" fmla="val -1215"/>
                  <a:gd name="adj2" fmla="val 16645"/>
                  <a:gd name="adj3" fmla="val -4934"/>
                  <a:gd name="adj4" fmla="val -3316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C72D58-2C6B-09AE-1825-A98D536BC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62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3D9EB80-D0E1-4338-FF7C-D4C5183E59C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63175"/>
          <a:stretch/>
        </p:blipFill>
        <p:spPr>
          <a:xfrm>
            <a:off x="5681808" y="444570"/>
            <a:ext cx="6373155" cy="35381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Line Callout 1 1">
                <a:extLst>
                  <a:ext uri="{FF2B5EF4-FFF2-40B4-BE49-F238E27FC236}">
                    <a16:creationId xmlns:a16="http://schemas.microsoft.com/office/drawing/2014/main" id="{5A8970B4-9118-497F-66D2-DF9E889FEA0E}"/>
                  </a:ext>
                </a:extLst>
              </p:cNvPr>
              <p:cNvSpPr/>
              <p:nvPr/>
            </p:nvSpPr>
            <p:spPr>
              <a:xfrm>
                <a:off x="137037" y="4124960"/>
                <a:ext cx="6974963" cy="2548963"/>
              </a:xfrm>
              <a:prstGeom prst="borderCallout1">
                <a:avLst>
                  <a:gd name="adj1" fmla="val -5336"/>
                  <a:gd name="adj2" fmla="val 37088"/>
                  <a:gd name="adj3" fmla="val -125415"/>
                  <a:gd name="adj4" fmla="val 79176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sz="2400" b="1" u="sng" dirty="0" err="1"/>
                  <a:t>Bispinors</a:t>
                </a:r>
                <a:endParaRPr lang="en-AU" sz="2400" b="1" u="sng" dirty="0"/>
              </a:p>
              <a:p>
                <a:pPr algn="ctr"/>
                <a:r>
                  <a:rPr lang="en-AU" sz="2400" dirty="0"/>
                  <a:t>(Euclidean vectors)</a:t>
                </a:r>
              </a:p>
              <a:p>
                <a:pPr algn="ctr"/>
                <a:endParaRPr lang="en-AU" sz="2400" dirty="0"/>
              </a:p>
              <a:p>
                <a:pPr algn="ctr"/>
                <a:r>
                  <a:rPr lang="en-AU" sz="24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DefTensor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[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label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[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index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], 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manifold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]</a:t>
                </a:r>
              </a:p>
              <a:p>
                <a:pPr algn="ctr"/>
                <a:endParaRPr lang="en-AU" sz="24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algn="ctr"/>
                <a:r>
                  <a:rPr lang="en-AU" sz="2400" b="0" dirty="0" err="1"/>
                  <a:t>e.g</a:t>
                </a:r>
                <a:r>
                  <a:rPr lang="en-AU" sz="2400" b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24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AU" sz="2400" i="1">
                            <a:latin typeface="Cambria Math" panose="02040503050406030204" pitchFamily="18" charset="0"/>
                          </a:rPr>
                          <m:t>𝐴𝐴</m:t>
                        </m:r>
                      </m:sub>
                    </m:sSub>
                  </m:oMath>
                </a14:m>
                <a:r>
                  <a:rPr lang="en-AU" sz="2400" b="0" dirty="0"/>
                  <a:t> could be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4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AU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a:rPr lang="en-A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A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A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A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mr>
                            </m:m>
                          </m:e>
                        </m:d>
                      </m:e>
                      <m:sup>
                        <m:r>
                          <m:rPr>
                            <m:sty m:val="p"/>
                          </m:rPr>
                          <a:rPr lang="en-AU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p>
                    </m:sSup>
                  </m:oMath>
                </a14:m>
                <a:endParaRPr lang="en-AU" sz="2400" dirty="0"/>
              </a:p>
            </p:txBody>
          </p:sp>
        </mc:Choice>
        <mc:Fallback xmlns="">
          <p:sp>
            <p:nvSpPr>
              <p:cNvPr id="2" name="Line Callout 1 1">
                <a:extLst>
                  <a:ext uri="{FF2B5EF4-FFF2-40B4-BE49-F238E27FC236}">
                    <a16:creationId xmlns:a16="http://schemas.microsoft.com/office/drawing/2014/main" id="{5A8970B4-9118-497F-66D2-DF9E889FEA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37" y="4124960"/>
                <a:ext cx="6974963" cy="2548963"/>
              </a:xfrm>
              <a:prstGeom prst="borderCallout1">
                <a:avLst>
                  <a:gd name="adj1" fmla="val -5336"/>
                  <a:gd name="adj2" fmla="val 37088"/>
                  <a:gd name="adj3" fmla="val -125415"/>
                  <a:gd name="adj4" fmla="val 79176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87E491-ED10-FAD6-0363-5F0B890AF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08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E699A72-FC61-4E2B-A0EC-F554AC5DE1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793" b="26350"/>
          <a:stretch/>
        </p:blipFill>
        <p:spPr>
          <a:xfrm>
            <a:off x="129822" y="5384800"/>
            <a:ext cx="6944302" cy="343979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87E491-ED10-FAD6-0363-5F0B890AF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Line Callout 1 3">
                <a:extLst>
                  <a:ext uri="{FF2B5EF4-FFF2-40B4-BE49-F238E27FC236}">
                    <a16:creationId xmlns:a16="http://schemas.microsoft.com/office/drawing/2014/main" id="{48961BAD-4D5D-DC51-3A25-5E4E9FC350CB}"/>
                  </a:ext>
                </a:extLst>
              </p:cNvPr>
              <p:cNvSpPr/>
              <p:nvPr/>
            </p:nvSpPr>
            <p:spPr>
              <a:xfrm>
                <a:off x="1767840" y="116204"/>
                <a:ext cx="10294338" cy="4150996"/>
              </a:xfrm>
              <a:prstGeom prst="borderCallout1">
                <a:avLst>
                  <a:gd name="adj1" fmla="val 103941"/>
                  <a:gd name="adj2" fmla="val 37555"/>
                  <a:gd name="adj3" fmla="val 132656"/>
                  <a:gd name="adj4" fmla="val 27132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sz="2400" b="1" u="sng" dirty="0">
                    <a:ea typeface="Cambria Math" panose="02040503050406030204" pitchFamily="18" charset="0"/>
                  </a:rPr>
                  <a:t>Dirac </a:t>
                </a:r>
                <a14:m>
                  <m:oMath xmlns:m="http://schemas.openxmlformats.org/officeDocument/2006/math">
                    <m:r>
                      <a:rPr lang="en-AU" sz="2400" b="1" i="1" u="sng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r>
                  <a:rPr lang="en-AU" sz="2400" b="1" u="sng" dirty="0"/>
                  <a:t> Matrices</a:t>
                </a:r>
              </a:p>
              <a:p>
                <a:pPr algn="ctr"/>
                <a:r>
                  <a:rPr lang="en-AU" sz="2400" dirty="0"/>
                  <a:t>(a </a:t>
                </a:r>
                <a:r>
                  <a:rPr lang="en-AU" sz="2400" dirty="0" err="1"/>
                  <a:t>Minkowski</a:t>
                </a:r>
                <a:r>
                  <a:rPr lang="en-AU" sz="2400" dirty="0"/>
                  <a:t> 4-vector of </a:t>
                </a:r>
                <a14:m>
                  <m:oMath xmlns:m="http://schemas.openxmlformats.org/officeDocument/2006/math">
                    <m:r>
                      <a:rPr lang="en-AU" sz="24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A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×4</m:t>
                    </m:r>
                  </m:oMath>
                </a14:m>
                <a:r>
                  <a:rPr lang="en-AU" sz="2400" dirty="0"/>
                  <a:t> Euclidean matrices)</a:t>
                </a:r>
              </a:p>
              <a:p>
                <a:pPr algn="ctr"/>
                <a:endParaRPr lang="en-AU" sz="2400" dirty="0"/>
              </a:p>
              <a:p>
                <a:pPr algn="ctr"/>
                <a:r>
                  <a:rPr lang="en-AU" sz="24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DefTensor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[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label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[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index1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index2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,…], {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manifold1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 manifold2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,…}]</a:t>
                </a:r>
              </a:p>
              <a:p>
                <a:pPr algn="ctr"/>
                <a:endParaRPr lang="en-AU" sz="24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A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nsolas" panose="020B0609020204030204" pitchFamily="49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A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AU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A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𝜇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  <m:t>𝐴𝐴</m:t>
                          </m:r>
                        </m:sub>
                        <m:sup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  <m:t>       </m:t>
                          </m:r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  <m:t>𝐵𝐵</m:t>
                          </m:r>
                        </m:sup>
                      </m:sSubSup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A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nsolas" panose="020B0609020204030204" pitchFamily="49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0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1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3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AU" sz="2400" dirty="0">
                  <a:latin typeface="Cambria Math" panose="02040503050406030204" pitchFamily="18" charset="0"/>
                  <a:ea typeface="Cambria Math" panose="02040503050406030204" pitchFamily="18" charset="0"/>
                  <a:cs typeface="Consolas" panose="020B0609020204030204" pitchFamily="49" charset="0"/>
                </a:endParaRPr>
              </a:p>
            </p:txBody>
          </p:sp>
        </mc:Choice>
        <mc:Fallback xmlns="">
          <p:sp>
            <p:nvSpPr>
              <p:cNvPr id="4" name="Line Callout 1 3">
                <a:extLst>
                  <a:ext uri="{FF2B5EF4-FFF2-40B4-BE49-F238E27FC236}">
                    <a16:creationId xmlns:a16="http://schemas.microsoft.com/office/drawing/2014/main" id="{48961BAD-4D5D-DC51-3A25-5E4E9FC350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840" y="116204"/>
                <a:ext cx="10294338" cy="4150996"/>
              </a:xfrm>
              <a:prstGeom prst="borderCallout1">
                <a:avLst>
                  <a:gd name="adj1" fmla="val 103941"/>
                  <a:gd name="adj2" fmla="val 37555"/>
                  <a:gd name="adj3" fmla="val 132656"/>
                  <a:gd name="adj4" fmla="val 27132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538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E699A72-FC61-4E2B-A0EC-F554AC5DE1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793" b="36886"/>
          <a:stretch/>
        </p:blipFill>
        <p:spPr>
          <a:xfrm>
            <a:off x="89182" y="-1320800"/>
            <a:ext cx="6944302" cy="23368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87E491-ED10-FAD6-0363-5F0B890AF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Line Callout 1 3">
                <a:extLst>
                  <a:ext uri="{FF2B5EF4-FFF2-40B4-BE49-F238E27FC236}">
                    <a16:creationId xmlns:a16="http://schemas.microsoft.com/office/drawing/2014/main" id="{48961BAD-4D5D-DC51-3A25-5E4E9FC350CB}"/>
                  </a:ext>
                </a:extLst>
              </p:cNvPr>
              <p:cNvSpPr/>
              <p:nvPr/>
            </p:nvSpPr>
            <p:spPr>
              <a:xfrm>
                <a:off x="1676400" y="2046604"/>
                <a:ext cx="10294338" cy="4150996"/>
              </a:xfrm>
              <a:prstGeom prst="borderCallout1">
                <a:avLst>
                  <a:gd name="adj1" fmla="val -2530"/>
                  <a:gd name="adj2" fmla="val 33212"/>
                  <a:gd name="adj3" fmla="val -22277"/>
                  <a:gd name="adj4" fmla="val 17164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sz="2400" b="1" u="sng" dirty="0">
                    <a:ea typeface="Cambria Math" panose="02040503050406030204" pitchFamily="18" charset="0"/>
                  </a:rPr>
                  <a:t>Relativstic Spin </a:t>
                </a:r>
                <a:r>
                  <a:rPr lang="en-AU" sz="2400" b="1" u="sng" dirty="0"/>
                  <a:t>Matrices</a:t>
                </a:r>
              </a:p>
              <a:p>
                <a:pPr algn="ctr"/>
                <a:r>
                  <a:rPr lang="en-AU" sz="2400" dirty="0"/>
                  <a:t>(a </a:t>
                </a:r>
                <a14:m>
                  <m:oMath xmlns:m="http://schemas.openxmlformats.org/officeDocument/2006/math">
                    <m:r>
                      <a:rPr lang="en-AU" sz="2400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AU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×4 </m:t>
                    </m:r>
                  </m:oMath>
                </a14:m>
                <a:r>
                  <a:rPr lang="en-AU" sz="2400" dirty="0" err="1"/>
                  <a:t>Minkowski</a:t>
                </a:r>
                <a:r>
                  <a:rPr lang="en-AU" sz="2400" dirty="0"/>
                  <a:t> matrix of </a:t>
                </a:r>
                <a14:m>
                  <m:oMath xmlns:m="http://schemas.openxmlformats.org/officeDocument/2006/math">
                    <m:r>
                      <a:rPr lang="en-AU" sz="24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A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×4</m:t>
                    </m:r>
                  </m:oMath>
                </a14:m>
                <a:r>
                  <a:rPr lang="en-AU" sz="2400" dirty="0"/>
                  <a:t> Euclidean matrices)</a:t>
                </a:r>
              </a:p>
              <a:p>
                <a:pPr algn="ctr"/>
                <a:endParaRPr lang="en-AU" sz="2400" dirty="0"/>
              </a:p>
              <a:p>
                <a:pPr algn="ctr"/>
                <a:r>
                  <a:rPr lang="en-AU" sz="2400" dirty="0" err="1">
                    <a:latin typeface="Consolas" panose="020B0609020204030204" pitchFamily="49" charset="0"/>
                    <a:cs typeface="Consolas" panose="020B0609020204030204" pitchFamily="49" charset="0"/>
                  </a:rPr>
                  <a:t>DefTensor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[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label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[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index1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index2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,…], {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manifold1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</a:t>
                </a:r>
                <a:r>
                  <a:rPr lang="en-AU" sz="2400" i="1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 manifold2</a:t>
                </a:r>
                <a:r>
                  <a:rPr lang="en-AU" sz="2400" dirty="0">
                    <a:latin typeface="Consolas" panose="020B0609020204030204" pitchFamily="49" charset="0"/>
                    <a:cs typeface="Consolas" panose="020B0609020204030204" pitchFamily="49" charset="0"/>
                  </a:rPr>
                  <a:t>,…}]</a:t>
                </a:r>
              </a:p>
              <a:p>
                <a:pPr algn="ctr"/>
                <a:endParaRPr lang="en-AU" sz="2400" dirty="0">
                  <a:latin typeface="Consolas" panose="020B0609020204030204" pitchFamily="49" charset="0"/>
                  <a:cs typeface="Consolas" panose="020B0609020204030204" pitchFamily="49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A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nsolas" panose="020B0609020204030204" pitchFamily="49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A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A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A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onsolas" panose="020B0609020204030204" pitchFamily="49" charset="0"/>
                                    </a:rPr>
                                    <m:t>𝜇𝜈</m:t>
                                  </m:r>
                                </m:sup>
                              </m:sSup>
                            </m:e>
                          </m:d>
                        </m:e>
                        <m:sub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  <m:t>𝐴𝐴</m:t>
                          </m:r>
                        </m:sub>
                        <m:sup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  <m:t>       </m:t>
                          </m:r>
                          <m: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  <m:t>𝐵𝐵</m:t>
                          </m:r>
                        </m:sup>
                      </m:sSubSup>
                      <m:r>
                        <a:rPr lang="en-AU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onsolas" panose="020B0609020204030204" pitchFamily="49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AU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onsolas" panose="020B0609020204030204" pitchFamily="49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A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nsolas" panose="020B0609020204030204" pitchFamily="49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  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00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0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1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0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0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3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1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0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11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12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13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2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0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21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22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23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3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0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31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32</m:t>
                                    </m:r>
                                  </m:sup>
                                </m:sSubSup>
                              </m:e>
                              <m:e>
                                <m:sSubSup>
                                  <m:sSubSupPr>
                                    <m:ctrlP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</m:t>
                                    </m:r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   </m:t>
                                    </m:r>
                                    <m:r>
                                      <a:rPr lang="en-AU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4×4</m:t>
                                    </m:r>
                                  </m:sub>
                                  <m:sup>
                                    <m:r>
                                      <a:rPr lang="en-AU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Consolas" panose="020B0609020204030204" pitchFamily="49" charset="0"/>
                                      </a:rPr>
                                      <m:t>33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AU" sz="2400" dirty="0">
                  <a:latin typeface="Cambria Math" panose="02040503050406030204" pitchFamily="18" charset="0"/>
                  <a:ea typeface="Cambria Math" panose="02040503050406030204" pitchFamily="18" charset="0"/>
                  <a:cs typeface="Consolas" panose="020B0609020204030204" pitchFamily="49" charset="0"/>
                </a:endParaRPr>
              </a:p>
            </p:txBody>
          </p:sp>
        </mc:Choice>
        <mc:Fallback xmlns="">
          <p:sp>
            <p:nvSpPr>
              <p:cNvPr id="4" name="Line Callout 1 3">
                <a:extLst>
                  <a:ext uri="{FF2B5EF4-FFF2-40B4-BE49-F238E27FC236}">
                    <a16:creationId xmlns:a16="http://schemas.microsoft.com/office/drawing/2014/main" id="{48961BAD-4D5D-DC51-3A25-5E4E9FC350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6400" y="2046604"/>
                <a:ext cx="10294338" cy="4150996"/>
              </a:xfrm>
              <a:prstGeom prst="borderCallout1">
                <a:avLst>
                  <a:gd name="adj1" fmla="val -2530"/>
                  <a:gd name="adj2" fmla="val 33212"/>
                  <a:gd name="adj3" fmla="val -22277"/>
                  <a:gd name="adj4" fmla="val 17164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2269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88D90EF9-ADA3-A7D6-7077-D0358B1E6B59}"/>
              </a:ext>
            </a:extLst>
          </p:cNvPr>
          <p:cNvGrpSpPr/>
          <p:nvPr/>
        </p:nvGrpSpPr>
        <p:grpSpPr>
          <a:xfrm>
            <a:off x="3529964" y="1470151"/>
            <a:ext cx="5132073" cy="2013681"/>
            <a:chOff x="120647" y="2422160"/>
            <a:chExt cx="5132073" cy="2013681"/>
          </a:xfrm>
        </p:grpSpPr>
        <p:pic>
          <p:nvPicPr>
            <p:cNvPr id="11" name="Picture 10" descr="A diagram of a diagram of a wire&#10;&#10;Description automatically generated with medium confidence">
              <a:extLst>
                <a:ext uri="{FF2B5EF4-FFF2-40B4-BE49-F238E27FC236}">
                  <a16:creationId xmlns:a16="http://schemas.microsoft.com/office/drawing/2014/main" id="{28660D7A-B856-82DF-DDBF-37ABD92A3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6436" t="46284" r="54968" b="34999"/>
            <a:stretch/>
          </p:blipFill>
          <p:spPr>
            <a:xfrm>
              <a:off x="120647" y="2422160"/>
              <a:ext cx="3162937" cy="201368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DBB10781-0E4C-2C70-2519-F73A972F9DC9}"/>
                    </a:ext>
                  </a:extLst>
                </p:cNvPr>
                <p:cNvSpPr txBox="1"/>
                <p:nvPr/>
              </p:nvSpPr>
              <p:spPr>
                <a:xfrm>
                  <a:off x="3633468" y="3183356"/>
                  <a:ext cx="1619252" cy="491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AU" sz="2400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r>
                          <a:rPr lang="en-AU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4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AU" sz="24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en-AU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AU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AU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oMath>
                    </m:oMathPara>
                  </a14:m>
                  <a:endParaRPr lang="en-AU" sz="24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DBB10781-0E4C-2C70-2519-F73A972F9D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3468" y="3183356"/>
                  <a:ext cx="1619252" cy="491288"/>
                </a:xfrm>
                <a:prstGeom prst="rect">
                  <a:avLst/>
                </a:prstGeom>
                <a:blipFill>
                  <a:blip r:embed="rId4"/>
                  <a:stretch>
                    <a:fillRect r="-3876" b="-12500"/>
                  </a:stretch>
                </a:blipFill>
              </p:spPr>
              <p:txBody>
                <a:bodyPr/>
                <a:lstStyle/>
                <a:p>
                  <a:r>
                    <a:rPr lang="en-AU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220AA1F-2AE5-E529-3C8E-1297FC04EBC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8119"/>
          <a:stretch/>
        </p:blipFill>
        <p:spPr>
          <a:xfrm>
            <a:off x="352052" y="836199"/>
            <a:ext cx="11487895" cy="7020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5B2C19-71A9-6C39-E2FD-A750EFA6D7A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58119"/>
          <a:stretch/>
        </p:blipFill>
        <p:spPr>
          <a:xfrm>
            <a:off x="361949" y="3617428"/>
            <a:ext cx="11487895" cy="7020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2D89FE-4EC1-AD5F-C4C6-E5441C712C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950" y="228600"/>
            <a:ext cx="3695700" cy="4572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3EC93C-B392-1A3F-DA01-6D5809BC1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14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5C24DAD-BB67-0F32-323E-917B232391AF}"/>
              </a:ext>
            </a:extLst>
          </p:cNvPr>
          <p:cNvGrpSpPr/>
          <p:nvPr/>
        </p:nvGrpSpPr>
        <p:grpSpPr>
          <a:xfrm>
            <a:off x="3190240" y="4319515"/>
            <a:ext cx="5811520" cy="2265680"/>
            <a:chOff x="2997200" y="1615440"/>
            <a:chExt cx="5811520" cy="2265680"/>
          </a:xfrm>
        </p:grpSpPr>
        <p:pic>
          <p:nvPicPr>
            <p:cNvPr id="7" name="Picture 6" descr="A diagram of a diagram of a wire&#10;&#10;Description automatically generated with medium confidence">
              <a:extLst>
                <a:ext uri="{FF2B5EF4-FFF2-40B4-BE49-F238E27FC236}">
                  <a16:creationId xmlns:a16="http://schemas.microsoft.com/office/drawing/2014/main" id="{C9352596-9BA2-0031-4838-A3EDE2089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59667" t="60052" r="7653" b="7492"/>
            <a:stretch/>
          </p:blipFill>
          <p:spPr>
            <a:xfrm>
              <a:off x="2997200" y="1615440"/>
              <a:ext cx="3606800" cy="226568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5AA5148-66F4-03C0-16B5-718DA1DD3023}"/>
                    </a:ext>
                  </a:extLst>
                </p:cNvPr>
                <p:cNvSpPr txBox="1"/>
                <p:nvPr/>
              </p:nvSpPr>
              <p:spPr>
                <a:xfrm>
                  <a:off x="6783068" y="2414270"/>
                  <a:ext cx="2025652" cy="5080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AU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AU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AU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sub>
                        </m:sSub>
                        <m: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sup>
                        </m:sSup>
                        <m: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sup>
                        </m:sSup>
                      </m:oMath>
                    </m:oMathPara>
                  </a14:m>
                  <a:endParaRPr lang="en-AU" sz="24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5AA5148-66F4-03C0-16B5-718DA1DD30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3068" y="2414270"/>
                  <a:ext cx="2025652" cy="508088"/>
                </a:xfrm>
                <a:prstGeom prst="rect">
                  <a:avLst/>
                </a:prstGeom>
                <a:blipFill>
                  <a:blip r:embed="rId8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en-A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E557CDF2-6ED2-AAD8-3FBF-93FF7F91C439}"/>
              </a:ext>
            </a:extLst>
          </p:cNvPr>
          <p:cNvSpPr/>
          <p:nvPr/>
        </p:nvSpPr>
        <p:spPr>
          <a:xfrm>
            <a:off x="3283584" y="5562973"/>
            <a:ext cx="1548131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9512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2D89FE-4EC1-AD5F-C4C6-E5441C712C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50" y="228600"/>
            <a:ext cx="3695700" cy="4572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3EC93C-B392-1A3F-DA01-6D5809BC1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84F1C6-7910-380E-88AB-E0534E052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074" y="1833880"/>
            <a:ext cx="7556500" cy="11684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80BB7AF-44FB-D17D-0B0C-C8D2F5D22A5E}"/>
              </a:ext>
            </a:extLst>
          </p:cNvPr>
          <p:cNvGrpSpPr/>
          <p:nvPr/>
        </p:nvGrpSpPr>
        <p:grpSpPr>
          <a:xfrm>
            <a:off x="3236598" y="3543921"/>
            <a:ext cx="5718804" cy="928396"/>
            <a:chOff x="4000502" y="3376735"/>
            <a:chExt cx="5718804" cy="9283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5AA5148-66F4-03C0-16B5-718DA1DD3023}"/>
                    </a:ext>
                  </a:extLst>
                </p:cNvPr>
                <p:cNvSpPr txBox="1"/>
                <p:nvPr/>
              </p:nvSpPr>
              <p:spPr>
                <a:xfrm>
                  <a:off x="6976107" y="3376735"/>
                  <a:ext cx="2743199" cy="9283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AU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AU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f>
                          <m:f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AU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AU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AU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𝜆</m:t>
                                </m:r>
                              </m:sub>
                            </m:sSub>
                            <m:r>
                              <a:rPr lang="en-AU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 </m:t>
                            </m:r>
                            <m:sSup>
                              <m:sSupPr>
                                <m:ctrlPr>
                                  <a:rPr lang="en-AU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</m:ctrlPr>
                              </m:sSupPr>
                              <m:e>
                                <m:r>
                                  <a:rPr lang="en-AU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𝛾</m:t>
                                </m:r>
                              </m:e>
                              <m:sup>
                                <m:r>
                                  <a:rPr lang="en-AU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𝜆</m:t>
                                </m:r>
                              </m:sup>
                            </m:sSup>
                            <m:r>
                              <a:rPr lang="en-AU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 + </m:t>
                            </m:r>
                            <m:r>
                              <a:rPr lang="en-AU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𝑚</m:t>
                            </m:r>
                            <m:r>
                              <a:rPr lang="en-AU" sz="24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AU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AU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I</m:t>
                                </m:r>
                              </m:e>
                              <m:sub>
                                <m:r>
                                  <a:rPr lang="en-AU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4</m:t>
                                </m:r>
                                <m:r>
                                  <a:rPr lang="en-AU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×</m:t>
                                </m:r>
                                <m:r>
                                  <a:rPr lang="en-AU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4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lang="en-AU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sz="24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AU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AU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AU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sz="2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AU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n-AU" sz="24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5AA5148-66F4-03C0-16B5-718DA1DD30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76107" y="3376735"/>
                  <a:ext cx="2743199" cy="928396"/>
                </a:xfrm>
                <a:prstGeom prst="rect">
                  <a:avLst/>
                </a:prstGeom>
                <a:blipFill>
                  <a:blip r:embed="rId5"/>
                  <a:stretch>
                    <a:fillRect b="-4110"/>
                  </a:stretch>
                </a:blipFill>
              </p:spPr>
              <p:txBody>
                <a:bodyPr/>
                <a:lstStyle/>
                <a:p>
                  <a:r>
                    <a:rPr lang="en-AU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4" name="Picture 13" descr="A diagram of a diagram of a wire&#10;&#10;Description automatically generated with medium confidence">
              <a:extLst>
                <a:ext uri="{FF2B5EF4-FFF2-40B4-BE49-F238E27FC236}">
                  <a16:creationId xmlns:a16="http://schemas.microsoft.com/office/drawing/2014/main" id="{9E9D04C4-29DB-E570-7F23-BE46075EF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55616" t="69950" r="27216" b="21683"/>
            <a:stretch/>
          </p:blipFill>
          <p:spPr>
            <a:xfrm>
              <a:off x="4000502" y="3398541"/>
              <a:ext cx="2870200" cy="8847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940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92D89FE-4EC1-AD5F-C4C6-E5441C712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28600"/>
            <a:ext cx="3695700" cy="457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3123A6-005C-FD9F-A0D6-00D1C231A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949" y="685800"/>
            <a:ext cx="10734540" cy="295107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3EC93C-B392-1A3F-DA01-6D5809BC1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Line Callout 1 2">
                <a:extLst>
                  <a:ext uri="{FF2B5EF4-FFF2-40B4-BE49-F238E27FC236}">
                    <a16:creationId xmlns:a16="http://schemas.microsoft.com/office/drawing/2014/main" id="{65A9D27C-A74A-A629-E3A8-92F6536960BC}"/>
                  </a:ext>
                </a:extLst>
              </p:cNvPr>
              <p:cNvSpPr/>
              <p:nvPr/>
            </p:nvSpPr>
            <p:spPr>
              <a:xfrm>
                <a:off x="838200" y="3793808"/>
                <a:ext cx="10521809" cy="2835592"/>
              </a:xfrm>
              <a:prstGeom prst="borderCallout1">
                <a:avLst>
                  <a:gd name="adj1" fmla="val -3247"/>
                  <a:gd name="adj2" fmla="val 21335"/>
                  <a:gd name="adj3" fmla="val -81039"/>
                  <a:gd name="adj4" fmla="val 9825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sz="2400" b="1" u="sng" dirty="0">
                    <a:ea typeface="Cambria Math" panose="02040503050406030204" pitchFamily="18" charset="0"/>
                  </a:rPr>
                  <a:t>Spinors</a:t>
                </a:r>
                <a:endParaRPr lang="en-AU" sz="2400" dirty="0"/>
              </a:p>
              <a:p>
                <a:pPr algn="ctr"/>
                <a:endParaRPr lang="en-AU" sz="2400" dirty="0">
                  <a:latin typeface="Cambria Math" panose="02040503050406030204" pitchFamily="18" charset="0"/>
                  <a:ea typeface="Cambria Math" panose="02040503050406030204" pitchFamily="18" charset="0"/>
                  <a:cs typeface="Consolas" panose="020B0609020204030204" pitchFamily="49" charset="0"/>
                </a:endParaRPr>
              </a:p>
              <a:p>
                <a:pPr algn="ctr"/>
                <a:r>
                  <a:rPr lang="en-AU" sz="2400" dirty="0">
                    <a:ea typeface="Cambria Math" panose="02040503050406030204" pitchFamily="18" charset="0"/>
                    <a:cs typeface="Consolas" panose="020B0609020204030204" pitchFamily="49" charset="0"/>
                  </a:rPr>
                  <a:t>e.g.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sSubPr>
                      <m:e>
                        <m: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  <m:t>𝑢</m:t>
                        </m:r>
                      </m:e>
                      <m:sub>
                        <m: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dPr>
                      <m:e>
                        <m: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  <m:t>𝑝</m:t>
                        </m:r>
                        <m: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  <m:t>,</m:t>
                        </m:r>
                        <m: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  <m:t>𝑚</m:t>
                        </m:r>
                      </m:e>
                    </m:d>
                    <m:r>
                      <a:rPr lang="en-A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onsolas" panose="020B0609020204030204" pitchFamily="49" charset="0"/>
                      </a:rPr>
                      <m:t>=</m:t>
                    </m:r>
                    <m:f>
                      <m:fPr>
                        <m:ctrlP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</m:ctrlPr>
                          </m:sSubPr>
                          <m:e>
                            <m: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𝜔</m:t>
                            </m:r>
                          </m:sub>
                        </m:sSub>
                        <m: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  <m:t> </m:t>
                        </m:r>
                        <m:sSup>
                          <m:sSupPr>
                            <m:ctrlP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</m:ctrlPr>
                          </m:sSupPr>
                          <m:e>
                            <m: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𝜔</m:t>
                            </m:r>
                          </m:sup>
                        </m:sSup>
                        <m: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  <m:t> + </m:t>
                        </m:r>
                        <m: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  <m:t>𝑚</m:t>
                        </m:r>
                        <m:r>
                          <a:rPr lang="en-AU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  <m:t> </m:t>
                        </m:r>
                        <m:sSub>
                          <m:sSubPr>
                            <m:ctrlP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AU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I</m:t>
                            </m:r>
                          </m:e>
                          <m:sub>
                            <m:r>
                              <a:rPr lang="en-AU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4</m:t>
                            </m:r>
                            <m: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×</m:t>
                            </m:r>
                            <m:r>
                              <a:rPr lang="en-AU" sz="28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4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AU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AU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AU" sz="2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onsolas" panose="020B0609020204030204" pitchFamily="49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+</m:t>
                            </m:r>
                            <m: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  <m:t>𝑚</m:t>
                            </m:r>
                          </m:e>
                        </m:rad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A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onsolas" panose="020B0609020204030204" pitchFamily="49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A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onsolas" panose="020B0609020204030204" pitchFamily="49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AU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AU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AU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AU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onsolas" panose="020B0609020204030204" pitchFamily="49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AU" sz="2400" dirty="0">
                  <a:latin typeface="Cambria Math" panose="02040503050406030204" pitchFamily="18" charset="0"/>
                  <a:ea typeface="Cambria Math" panose="02040503050406030204" pitchFamily="18" charset="0"/>
                  <a:cs typeface="Consolas" panose="020B0609020204030204" pitchFamily="49" charset="0"/>
                </a:endParaRPr>
              </a:p>
            </p:txBody>
          </p:sp>
        </mc:Choice>
        <mc:Fallback xmlns="">
          <p:sp>
            <p:nvSpPr>
              <p:cNvPr id="3" name="Line Callout 1 2">
                <a:extLst>
                  <a:ext uri="{FF2B5EF4-FFF2-40B4-BE49-F238E27FC236}">
                    <a16:creationId xmlns:a16="http://schemas.microsoft.com/office/drawing/2014/main" id="{65A9D27C-A74A-A629-E3A8-92F6536960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793808"/>
                <a:ext cx="10521809" cy="2835592"/>
              </a:xfrm>
              <a:prstGeom prst="borderCallout1">
                <a:avLst>
                  <a:gd name="adj1" fmla="val -3247"/>
                  <a:gd name="adj2" fmla="val 21335"/>
                  <a:gd name="adj3" fmla="val -81039"/>
                  <a:gd name="adj4" fmla="val 9825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881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5445383-A7F3-9FF5-11D0-536807856E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9103"/>
                <a:ext cx="10515600" cy="890438"/>
              </a:xfrm>
            </p:spPr>
            <p:txBody>
              <a:bodyPr/>
              <a:lstStyle/>
              <a:p>
                <a:r>
                  <a:rPr lang="en-US" dirty="0"/>
                  <a:t>DVCS Tensor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𝑁𝑅</m:t>
                        </m:r>
                      </m:sub>
                      <m:sup>
                        <m:r>
                          <a:rPr lang="en-A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A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5445383-A7F3-9FF5-11D0-536807856E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9103"/>
                <a:ext cx="10515600" cy="890438"/>
              </a:xfrm>
              <a:blipFill>
                <a:blip r:embed="rId3"/>
                <a:stretch>
                  <a:fillRect l="-2413" t="-11111" b="-19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539002-0F57-E419-BF63-07E3357ABF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92385" y="1156594"/>
            <a:ext cx="11607229" cy="14640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1CF65D-20BC-ABFE-732D-E371F91AD81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02016" y="3019950"/>
            <a:ext cx="9913584" cy="13186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C4DEB7-C081-793E-D69C-C1A7DDFE7508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02016" y="4737884"/>
            <a:ext cx="8924574" cy="131867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449DCD-DA24-8C77-9CB1-E23E88602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17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D043C2B-6A2C-272F-339C-B1387FAC8912}"/>
              </a:ext>
            </a:extLst>
          </p:cNvPr>
          <p:cNvSpPr/>
          <p:nvPr/>
        </p:nvSpPr>
        <p:spPr>
          <a:xfrm>
            <a:off x="5529431" y="1145835"/>
            <a:ext cx="6370183" cy="769271"/>
          </a:xfrm>
          <a:prstGeom prst="rect">
            <a:avLst/>
          </a:prstGeom>
          <a:solidFill>
            <a:schemeClr val="accent5">
              <a:lumMod val="60000"/>
              <a:lumOff val="40000"/>
              <a:alpha val="49526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25EF8AD-1880-AF2C-04FD-6813ACBB9120}"/>
              </a:ext>
            </a:extLst>
          </p:cNvPr>
          <p:cNvSpPr/>
          <p:nvPr/>
        </p:nvSpPr>
        <p:spPr>
          <a:xfrm>
            <a:off x="5273040" y="1929733"/>
            <a:ext cx="6626574" cy="769271"/>
          </a:xfrm>
          <a:prstGeom prst="rect">
            <a:avLst/>
          </a:prstGeom>
          <a:solidFill>
            <a:schemeClr val="accent6">
              <a:lumMod val="60000"/>
              <a:lumOff val="40000"/>
              <a:alpha val="49526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35484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5445383-A7F3-9FF5-11D0-536807856E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9103"/>
                <a:ext cx="10515600" cy="890438"/>
              </a:xfrm>
            </p:spPr>
            <p:txBody>
              <a:bodyPr/>
              <a:lstStyle/>
              <a:p>
                <a:r>
                  <a:rPr lang="en-US" dirty="0"/>
                  <a:t>DVCS Tensor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𝑁𝑅</m:t>
                        </m:r>
                      </m:sub>
                      <m:sup>
                        <m:r>
                          <a:rPr lang="en-A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A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5445383-A7F3-9FF5-11D0-536807856E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9103"/>
                <a:ext cx="10515600" cy="890438"/>
              </a:xfrm>
              <a:blipFill>
                <a:blip r:embed="rId3"/>
                <a:stretch>
                  <a:fillRect l="-2413" t="-11111" b="-1944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31379CE7-5ABF-3CE0-CD85-D9D14B04F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145280"/>
            <a:ext cx="12193668" cy="224079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449DCD-DA24-8C77-9CB1-E23E88602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18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145288-5165-E397-B096-9BB71143CB8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4176" y="848297"/>
            <a:ext cx="9913584" cy="13186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780A95-0517-E56F-079D-D614AE2F03A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4176" y="2254259"/>
            <a:ext cx="8924574" cy="131867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C72B6D6-E72D-5DDC-96C9-42B7457490C3}"/>
              </a:ext>
            </a:extLst>
          </p:cNvPr>
          <p:cNvSpPr/>
          <p:nvPr/>
        </p:nvSpPr>
        <p:spPr>
          <a:xfrm>
            <a:off x="-383" y="4389121"/>
            <a:ext cx="10637903" cy="909266"/>
          </a:xfrm>
          <a:prstGeom prst="rect">
            <a:avLst/>
          </a:prstGeom>
          <a:solidFill>
            <a:schemeClr val="accent5">
              <a:lumMod val="60000"/>
              <a:lumOff val="40000"/>
              <a:alpha val="49526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7C5A0E-7D75-0B41-C5C0-BA02B627EDF1}"/>
              </a:ext>
            </a:extLst>
          </p:cNvPr>
          <p:cNvSpPr/>
          <p:nvPr/>
        </p:nvSpPr>
        <p:spPr>
          <a:xfrm>
            <a:off x="-1" y="5313013"/>
            <a:ext cx="9133841" cy="769271"/>
          </a:xfrm>
          <a:prstGeom prst="rect">
            <a:avLst/>
          </a:prstGeom>
          <a:solidFill>
            <a:schemeClr val="accent6">
              <a:lumMod val="60000"/>
              <a:lumOff val="40000"/>
              <a:alpha val="49526"/>
            </a:schemeClr>
          </a:solidFill>
          <a:ln>
            <a:noFill/>
          </a:ln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5920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ADC1B9-26B3-DE98-6597-B47602557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65" y="274864"/>
            <a:ext cx="7772400" cy="4079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C8C410-7F9D-14C9-B761-B4FDFA9EA9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2103" b="53170"/>
          <a:stretch/>
        </p:blipFill>
        <p:spPr>
          <a:xfrm>
            <a:off x="289379" y="848757"/>
            <a:ext cx="11804650" cy="4079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1CEDF6-E0B8-878A-ABAC-93F83F2D36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27" t="48807" r="51459"/>
          <a:stretch/>
        </p:blipFill>
        <p:spPr>
          <a:xfrm>
            <a:off x="2525486" y="1664703"/>
            <a:ext cx="9361714" cy="4459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2BF89D-F34C-266C-7AEE-2231466B46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783" t="1193" r="1419" b="47614"/>
          <a:stretch/>
        </p:blipFill>
        <p:spPr>
          <a:xfrm>
            <a:off x="2525486" y="1256730"/>
            <a:ext cx="8114392" cy="44598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4C0D92-6850-EDB7-1E72-A5F636346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 descr="A diagram of a diagram of a wire&#10;&#10;Description automatically generated with medium confidence">
            <a:extLst>
              <a:ext uri="{FF2B5EF4-FFF2-40B4-BE49-F238E27FC236}">
                <a16:creationId xmlns:a16="http://schemas.microsoft.com/office/drawing/2014/main" id="{CF5FDDF3-8A46-FBCD-7A20-CD55B140D49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5919" r="1" b="1"/>
          <a:stretch/>
        </p:blipFill>
        <p:spPr>
          <a:xfrm>
            <a:off x="701039" y="2120276"/>
            <a:ext cx="8651907" cy="4601199"/>
          </a:xfrm>
          <a:custGeom>
            <a:avLst/>
            <a:gdLst/>
            <a:ahLst/>
            <a:cxnLst/>
            <a:rect l="l" t="t" r="r" b="b"/>
            <a:pathLst>
              <a:path w="10630858" h="5869478">
                <a:moveTo>
                  <a:pt x="5791061" y="218"/>
                </a:moveTo>
                <a:cubicBezTo>
                  <a:pt x="5877327" y="-560"/>
                  <a:pt x="5971399" y="626"/>
                  <a:pt x="6073275" y="5793"/>
                </a:cubicBezTo>
                <a:cubicBezTo>
                  <a:pt x="6098744" y="7086"/>
                  <a:pt x="6121786" y="8165"/>
                  <a:pt x="6142651" y="9057"/>
                </a:cubicBezTo>
                <a:lnTo>
                  <a:pt x="6164185" y="9874"/>
                </a:lnTo>
                <a:lnTo>
                  <a:pt x="6258731" y="5793"/>
                </a:lnTo>
                <a:lnTo>
                  <a:pt x="6319194" y="2002"/>
                </a:lnTo>
                <a:lnTo>
                  <a:pt x="6413049" y="11772"/>
                </a:lnTo>
                <a:cubicBezTo>
                  <a:pt x="6592720" y="42783"/>
                  <a:pt x="6774188" y="66100"/>
                  <a:pt x="6956654" y="46745"/>
                </a:cubicBezTo>
                <a:cubicBezTo>
                  <a:pt x="7082424" y="33223"/>
                  <a:pt x="7207994" y="25294"/>
                  <a:pt x="7334364" y="25763"/>
                </a:cubicBezTo>
                <a:cubicBezTo>
                  <a:pt x="7624835" y="25763"/>
                  <a:pt x="7915502" y="28559"/>
                  <a:pt x="8205974" y="22730"/>
                </a:cubicBezTo>
                <a:cubicBezTo>
                  <a:pt x="8464499" y="17601"/>
                  <a:pt x="8722029" y="6412"/>
                  <a:pt x="8980756" y="34620"/>
                </a:cubicBezTo>
                <a:cubicBezTo>
                  <a:pt x="9362658" y="76124"/>
                  <a:pt x="9746556" y="62832"/>
                  <a:pt x="10129655" y="57937"/>
                </a:cubicBezTo>
                <a:lnTo>
                  <a:pt x="10163726" y="56766"/>
                </a:lnTo>
                <a:lnTo>
                  <a:pt x="10254950" y="73131"/>
                </a:lnTo>
                <a:lnTo>
                  <a:pt x="10311819" y="101928"/>
                </a:lnTo>
                <a:cubicBezTo>
                  <a:pt x="10479504" y="200737"/>
                  <a:pt x="10591476" y="367254"/>
                  <a:pt x="10625532" y="561669"/>
                </a:cubicBezTo>
                <a:lnTo>
                  <a:pt x="10626834" y="578090"/>
                </a:lnTo>
                <a:lnTo>
                  <a:pt x="10611964" y="734537"/>
                </a:lnTo>
                <a:cubicBezTo>
                  <a:pt x="10602387" y="823467"/>
                  <a:pt x="10587763" y="913306"/>
                  <a:pt x="10611964" y="1001326"/>
                </a:cubicBezTo>
                <a:cubicBezTo>
                  <a:pt x="10628543" y="1062669"/>
                  <a:pt x="10632231" y="1127783"/>
                  <a:pt x="10622705" y="1191154"/>
                </a:cubicBezTo>
                <a:cubicBezTo>
                  <a:pt x="10606645" y="1303627"/>
                  <a:pt x="10603293" y="1418084"/>
                  <a:pt x="10612740" y="1531572"/>
                </a:cubicBezTo>
                <a:cubicBezTo>
                  <a:pt x="10618978" y="1606398"/>
                  <a:pt x="10618020" y="1681815"/>
                  <a:pt x="10609893" y="1756397"/>
                </a:cubicBezTo>
                <a:cubicBezTo>
                  <a:pt x="10599152" y="1856690"/>
                  <a:pt x="10582457" y="1958800"/>
                  <a:pt x="10602776" y="2059394"/>
                </a:cubicBezTo>
                <a:cubicBezTo>
                  <a:pt x="10635130" y="2219226"/>
                  <a:pt x="10628659" y="2378906"/>
                  <a:pt x="10615717" y="2539949"/>
                </a:cubicBezTo>
                <a:cubicBezTo>
                  <a:pt x="10606011" y="2659785"/>
                  <a:pt x="10595269" y="2780984"/>
                  <a:pt x="10614682" y="2902183"/>
                </a:cubicBezTo>
                <a:cubicBezTo>
                  <a:pt x="10623029" y="2958418"/>
                  <a:pt x="10623029" y="3015928"/>
                  <a:pt x="10614682" y="3072165"/>
                </a:cubicBezTo>
                <a:cubicBezTo>
                  <a:pt x="10604587" y="3147914"/>
                  <a:pt x="10595010" y="3222907"/>
                  <a:pt x="10607952" y="3299413"/>
                </a:cubicBezTo>
                <a:cubicBezTo>
                  <a:pt x="10613646" y="3332743"/>
                  <a:pt x="10617917" y="3366376"/>
                  <a:pt x="10620894" y="3400009"/>
                </a:cubicBezTo>
                <a:cubicBezTo>
                  <a:pt x="10626822" y="3485877"/>
                  <a:pt x="10624699" y="3572233"/>
                  <a:pt x="10614553" y="3657556"/>
                </a:cubicBezTo>
                <a:cubicBezTo>
                  <a:pt x="10604846" y="3756637"/>
                  <a:pt x="10620635" y="3856323"/>
                  <a:pt x="10607694" y="3955100"/>
                </a:cubicBezTo>
                <a:cubicBezTo>
                  <a:pt x="10598504" y="4034653"/>
                  <a:pt x="10598155" y="4115265"/>
                  <a:pt x="10606658" y="4194923"/>
                </a:cubicBezTo>
                <a:cubicBezTo>
                  <a:pt x="10621954" y="4345512"/>
                  <a:pt x="10620998" y="4497755"/>
                  <a:pt x="10603811" y="4648057"/>
                </a:cubicBezTo>
                <a:cubicBezTo>
                  <a:pt x="10593198" y="4735775"/>
                  <a:pt x="10587116" y="4826067"/>
                  <a:pt x="10606140" y="4912119"/>
                </a:cubicBezTo>
                <a:cubicBezTo>
                  <a:pt x="10628530" y="5013245"/>
                  <a:pt x="10633189" y="5114446"/>
                  <a:pt x="10629921" y="5215515"/>
                </a:cubicBezTo>
                <a:lnTo>
                  <a:pt x="10625356" y="5273604"/>
                </a:lnTo>
                <a:lnTo>
                  <a:pt x="10624284" y="5284086"/>
                </a:lnTo>
                <a:cubicBezTo>
                  <a:pt x="10601148" y="5404993"/>
                  <a:pt x="10545219" y="5529874"/>
                  <a:pt x="10458692" y="5632218"/>
                </a:cubicBezTo>
                <a:lnTo>
                  <a:pt x="10418904" y="5670857"/>
                </a:lnTo>
                <a:lnTo>
                  <a:pt x="10417064" y="5673484"/>
                </a:lnTo>
                <a:cubicBezTo>
                  <a:pt x="10307992" y="5802550"/>
                  <a:pt x="10158402" y="5877799"/>
                  <a:pt x="9954609" y="5858572"/>
                </a:cubicBezTo>
                <a:cubicBezTo>
                  <a:pt x="9860355" y="5870096"/>
                  <a:pt x="9750551" y="5855439"/>
                  <a:pt x="9657171" y="5854061"/>
                </a:cubicBezTo>
                <a:lnTo>
                  <a:pt x="9612467" y="5856387"/>
                </a:lnTo>
                <a:lnTo>
                  <a:pt x="9279984" y="5838331"/>
                </a:lnTo>
                <a:cubicBezTo>
                  <a:pt x="9153141" y="5834280"/>
                  <a:pt x="9026273" y="5834164"/>
                  <a:pt x="8899305" y="5841275"/>
                </a:cubicBezTo>
                <a:cubicBezTo>
                  <a:pt x="8761407" y="5850940"/>
                  <a:pt x="8623304" y="5854733"/>
                  <a:pt x="8485266" y="5852671"/>
                </a:cubicBezTo>
                <a:lnTo>
                  <a:pt x="8314842" y="5842884"/>
                </a:lnTo>
                <a:lnTo>
                  <a:pt x="8193631" y="5825368"/>
                </a:lnTo>
                <a:lnTo>
                  <a:pt x="8029897" y="5818284"/>
                </a:lnTo>
                <a:lnTo>
                  <a:pt x="8028296" y="5817260"/>
                </a:lnTo>
                <a:lnTo>
                  <a:pt x="8008332" y="5817260"/>
                </a:lnTo>
                <a:lnTo>
                  <a:pt x="8006732" y="5818114"/>
                </a:lnTo>
                <a:lnTo>
                  <a:pt x="7839115" y="5825368"/>
                </a:lnTo>
                <a:lnTo>
                  <a:pt x="7801585" y="5830791"/>
                </a:lnTo>
                <a:lnTo>
                  <a:pt x="7734233" y="5834980"/>
                </a:lnTo>
                <a:lnTo>
                  <a:pt x="7482820" y="5855530"/>
                </a:lnTo>
                <a:lnTo>
                  <a:pt x="7445741" y="5854102"/>
                </a:lnTo>
                <a:lnTo>
                  <a:pt x="7403701" y="5858035"/>
                </a:lnTo>
                <a:lnTo>
                  <a:pt x="7155292" y="5854564"/>
                </a:lnTo>
                <a:cubicBezTo>
                  <a:pt x="6874805" y="5835913"/>
                  <a:pt x="6593917" y="5824488"/>
                  <a:pt x="6312830" y="5849900"/>
                </a:cubicBezTo>
                <a:lnTo>
                  <a:pt x="6232577" y="5855788"/>
                </a:lnTo>
                <a:lnTo>
                  <a:pt x="6231985" y="5855764"/>
                </a:lnTo>
                <a:lnTo>
                  <a:pt x="6166003" y="5858572"/>
                </a:lnTo>
                <a:cubicBezTo>
                  <a:pt x="6100624" y="5861901"/>
                  <a:pt x="6043822" y="5864887"/>
                  <a:pt x="5993271" y="5866513"/>
                </a:cubicBezTo>
                <a:lnTo>
                  <a:pt x="5925657" y="5866398"/>
                </a:lnTo>
                <a:lnTo>
                  <a:pt x="5833706" y="5859695"/>
                </a:lnTo>
                <a:cubicBezTo>
                  <a:pt x="5697214" y="5841788"/>
                  <a:pt x="5559607" y="5838897"/>
                  <a:pt x="5422657" y="5851067"/>
                </a:cubicBezTo>
                <a:lnTo>
                  <a:pt x="5250035" y="5858044"/>
                </a:lnTo>
                <a:lnTo>
                  <a:pt x="5151093" y="5858278"/>
                </a:lnTo>
                <a:lnTo>
                  <a:pt x="4972680" y="5851067"/>
                </a:lnTo>
                <a:cubicBezTo>
                  <a:pt x="4829141" y="5841741"/>
                  <a:pt x="4685204" y="5826120"/>
                  <a:pt x="4542066" y="5842905"/>
                </a:cubicBezTo>
                <a:cubicBezTo>
                  <a:pt x="4491758" y="5848734"/>
                  <a:pt x="4441488" y="5852626"/>
                  <a:pt x="4391242" y="5854962"/>
                </a:cubicBezTo>
                <a:lnTo>
                  <a:pt x="4246482" y="5857576"/>
                </a:lnTo>
                <a:lnTo>
                  <a:pt x="4221030" y="5856572"/>
                </a:lnTo>
                <a:lnTo>
                  <a:pt x="4218005" y="5856681"/>
                </a:lnTo>
                <a:lnTo>
                  <a:pt x="3939367" y="5844305"/>
                </a:lnTo>
                <a:cubicBezTo>
                  <a:pt x="3773470" y="5832648"/>
                  <a:pt x="3606974" y="5815626"/>
                  <a:pt x="3441875" y="5843140"/>
                </a:cubicBezTo>
                <a:cubicBezTo>
                  <a:pt x="3386806" y="5851400"/>
                  <a:pt x="3331601" y="5858126"/>
                  <a:pt x="3276306" y="5863318"/>
                </a:cubicBezTo>
                <a:lnTo>
                  <a:pt x="3225006" y="5866706"/>
                </a:lnTo>
                <a:lnTo>
                  <a:pt x="3194056" y="5866407"/>
                </a:lnTo>
                <a:lnTo>
                  <a:pt x="3082891" y="5863061"/>
                </a:lnTo>
                <a:lnTo>
                  <a:pt x="3013959" y="5869302"/>
                </a:lnTo>
                <a:cubicBezTo>
                  <a:pt x="2910698" y="5871464"/>
                  <a:pt x="2845426" y="5852913"/>
                  <a:pt x="2748311" y="5858572"/>
                </a:cubicBezTo>
                <a:cubicBezTo>
                  <a:pt x="2736171" y="5859279"/>
                  <a:pt x="2721419" y="5860082"/>
                  <a:pt x="2704411" y="5860936"/>
                </a:cubicBezTo>
                <a:lnTo>
                  <a:pt x="2650475" y="5863440"/>
                </a:lnTo>
                <a:lnTo>
                  <a:pt x="2436349" y="5854816"/>
                </a:lnTo>
                <a:cubicBezTo>
                  <a:pt x="2095150" y="5845165"/>
                  <a:pt x="1753811" y="5845122"/>
                  <a:pt x="1412584" y="5830782"/>
                </a:cubicBezTo>
                <a:cubicBezTo>
                  <a:pt x="1262458" y="5824256"/>
                  <a:pt x="1113131" y="5859227"/>
                  <a:pt x="963404" y="5861093"/>
                </a:cubicBezTo>
                <a:cubicBezTo>
                  <a:pt x="896140" y="5861967"/>
                  <a:pt x="828812" y="5861342"/>
                  <a:pt x="761431" y="5859896"/>
                </a:cubicBezTo>
                <a:lnTo>
                  <a:pt x="637698" y="5856158"/>
                </a:lnTo>
                <a:lnTo>
                  <a:pt x="592997" y="5853711"/>
                </a:lnTo>
                <a:cubicBezTo>
                  <a:pt x="391136" y="5830428"/>
                  <a:pt x="227663" y="5724844"/>
                  <a:pt x="123577" y="5564333"/>
                </a:cubicBezTo>
                <a:lnTo>
                  <a:pt x="99502" y="5518240"/>
                </a:lnTo>
                <a:lnTo>
                  <a:pt x="95609" y="5512764"/>
                </a:lnTo>
                <a:lnTo>
                  <a:pt x="86221" y="5492812"/>
                </a:lnTo>
                <a:lnTo>
                  <a:pt x="61763" y="5445986"/>
                </a:lnTo>
                <a:lnTo>
                  <a:pt x="56991" y="5430695"/>
                </a:lnTo>
                <a:lnTo>
                  <a:pt x="41922" y="5398673"/>
                </a:lnTo>
                <a:lnTo>
                  <a:pt x="25760" y="5339273"/>
                </a:lnTo>
                <a:lnTo>
                  <a:pt x="16811" y="5271956"/>
                </a:lnTo>
                <a:cubicBezTo>
                  <a:pt x="9305" y="5238090"/>
                  <a:pt x="4710" y="5203585"/>
                  <a:pt x="3092" y="5168860"/>
                </a:cubicBezTo>
                <a:cubicBezTo>
                  <a:pt x="-7132" y="5042101"/>
                  <a:pt x="10081" y="4917108"/>
                  <a:pt x="24446" y="4791844"/>
                </a:cubicBezTo>
                <a:cubicBezTo>
                  <a:pt x="34023" y="4712006"/>
                  <a:pt x="48647" y="4631352"/>
                  <a:pt x="24446" y="4552331"/>
                </a:cubicBezTo>
                <a:cubicBezTo>
                  <a:pt x="7867" y="4497261"/>
                  <a:pt x="4180" y="4438805"/>
                  <a:pt x="13705" y="4381912"/>
                </a:cubicBezTo>
                <a:cubicBezTo>
                  <a:pt x="29766" y="4280940"/>
                  <a:pt x="33117" y="4178184"/>
                  <a:pt x="23670" y="4076300"/>
                </a:cubicBezTo>
                <a:cubicBezTo>
                  <a:pt x="17432" y="4009125"/>
                  <a:pt x="18390" y="3941419"/>
                  <a:pt x="26517" y="3874462"/>
                </a:cubicBezTo>
                <a:cubicBezTo>
                  <a:pt x="37258" y="3784423"/>
                  <a:pt x="53954" y="3692752"/>
                  <a:pt x="33635" y="3602444"/>
                </a:cubicBezTo>
                <a:cubicBezTo>
                  <a:pt x="1280" y="3458954"/>
                  <a:pt x="7751" y="3315599"/>
                  <a:pt x="20694" y="3171022"/>
                </a:cubicBezTo>
                <a:cubicBezTo>
                  <a:pt x="30400" y="3063439"/>
                  <a:pt x="41141" y="2954632"/>
                  <a:pt x="21728" y="2845824"/>
                </a:cubicBezTo>
                <a:cubicBezTo>
                  <a:pt x="13381" y="2795337"/>
                  <a:pt x="13381" y="2743709"/>
                  <a:pt x="21728" y="2693221"/>
                </a:cubicBezTo>
                <a:cubicBezTo>
                  <a:pt x="31823" y="2625218"/>
                  <a:pt x="41400" y="2557892"/>
                  <a:pt x="28458" y="2489208"/>
                </a:cubicBezTo>
                <a:cubicBezTo>
                  <a:pt x="22764" y="2459285"/>
                  <a:pt x="18493" y="2429092"/>
                  <a:pt x="15516" y="2398898"/>
                </a:cubicBezTo>
                <a:cubicBezTo>
                  <a:pt x="9589" y="2321809"/>
                  <a:pt x="11711" y="2244283"/>
                  <a:pt x="21857" y="2167683"/>
                </a:cubicBezTo>
                <a:cubicBezTo>
                  <a:pt x="31564" y="2078733"/>
                  <a:pt x="15776" y="1989238"/>
                  <a:pt x="28717" y="1900560"/>
                </a:cubicBezTo>
                <a:cubicBezTo>
                  <a:pt x="37907" y="1829142"/>
                  <a:pt x="38255" y="1756772"/>
                  <a:pt x="29752" y="1685258"/>
                </a:cubicBezTo>
                <a:cubicBezTo>
                  <a:pt x="14456" y="1550065"/>
                  <a:pt x="15412" y="1413389"/>
                  <a:pt x="32599" y="1278454"/>
                </a:cubicBezTo>
                <a:cubicBezTo>
                  <a:pt x="43212" y="1199704"/>
                  <a:pt x="49294" y="1118644"/>
                  <a:pt x="30270" y="1041390"/>
                </a:cubicBezTo>
                <a:cubicBezTo>
                  <a:pt x="-14509" y="859818"/>
                  <a:pt x="11634" y="677973"/>
                  <a:pt x="30270" y="497354"/>
                </a:cubicBezTo>
                <a:lnTo>
                  <a:pt x="31725" y="472895"/>
                </a:lnTo>
                <a:lnTo>
                  <a:pt x="43781" y="427827"/>
                </a:lnTo>
                <a:lnTo>
                  <a:pt x="50994" y="413476"/>
                </a:lnTo>
                <a:lnTo>
                  <a:pt x="58372" y="387895"/>
                </a:lnTo>
                <a:cubicBezTo>
                  <a:pt x="111660" y="254431"/>
                  <a:pt x="198390" y="154469"/>
                  <a:pt x="306361" y="90092"/>
                </a:cubicBezTo>
                <a:lnTo>
                  <a:pt x="343340" y="71955"/>
                </a:lnTo>
                <a:lnTo>
                  <a:pt x="451947" y="55771"/>
                </a:lnTo>
                <a:lnTo>
                  <a:pt x="480681" y="50638"/>
                </a:lnTo>
                <a:lnTo>
                  <a:pt x="500476" y="51097"/>
                </a:lnTo>
                <a:cubicBezTo>
                  <a:pt x="614729" y="49684"/>
                  <a:pt x="728933" y="43772"/>
                  <a:pt x="843024" y="32056"/>
                </a:cubicBezTo>
                <a:cubicBezTo>
                  <a:pt x="1123212" y="7156"/>
                  <a:pt x="1404499" y="3566"/>
                  <a:pt x="1685086" y="21332"/>
                </a:cubicBezTo>
                <a:cubicBezTo>
                  <a:pt x="1938623" y="33688"/>
                  <a:pt x="2191759" y="64000"/>
                  <a:pt x="2445896" y="38121"/>
                </a:cubicBezTo>
                <a:cubicBezTo>
                  <a:pt x="2489616" y="33690"/>
                  <a:pt x="2532937" y="26111"/>
                  <a:pt x="2576333" y="19030"/>
                </a:cubicBezTo>
                <a:lnTo>
                  <a:pt x="2696353" y="4251"/>
                </a:lnTo>
                <a:lnTo>
                  <a:pt x="2745536" y="5232"/>
                </a:lnTo>
                <a:cubicBezTo>
                  <a:pt x="2818993" y="6452"/>
                  <a:pt x="2887864" y="7004"/>
                  <a:pt x="2947014" y="5793"/>
                </a:cubicBezTo>
                <a:cubicBezTo>
                  <a:pt x="3006163" y="4584"/>
                  <a:pt x="3060036" y="3178"/>
                  <a:pt x="3110399" y="1949"/>
                </a:cubicBezTo>
                <a:lnTo>
                  <a:pt x="3199002" y="221"/>
                </a:lnTo>
                <a:lnTo>
                  <a:pt x="3325015" y="3583"/>
                </a:lnTo>
                <a:cubicBezTo>
                  <a:pt x="3530714" y="12997"/>
                  <a:pt x="3736239" y="28910"/>
                  <a:pt x="3941762" y="43248"/>
                </a:cubicBezTo>
                <a:cubicBezTo>
                  <a:pt x="4091489" y="53739"/>
                  <a:pt x="4241215" y="66563"/>
                  <a:pt x="4390942" y="37886"/>
                </a:cubicBezTo>
                <a:cubicBezTo>
                  <a:pt x="4517292" y="15154"/>
                  <a:pt x="4645537" y="10467"/>
                  <a:pt x="4772844" y="23896"/>
                </a:cubicBezTo>
                <a:cubicBezTo>
                  <a:pt x="4885597" y="37327"/>
                  <a:pt x="4999052" y="40520"/>
                  <a:pt x="5112224" y="33456"/>
                </a:cubicBezTo>
                <a:lnTo>
                  <a:pt x="5477482" y="6922"/>
                </a:lnTo>
                <a:lnTo>
                  <a:pt x="5517883" y="7607"/>
                </a:lnTo>
                <a:lnTo>
                  <a:pt x="5555683" y="6426"/>
                </a:lnTo>
                <a:cubicBezTo>
                  <a:pt x="5626335" y="3737"/>
                  <a:pt x="5704795" y="995"/>
                  <a:pt x="5791061" y="218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3889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88EF3-DE65-F91A-D7B5-42EFBD7B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The Roper Resonance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Line Callout 1 3">
                <a:extLst>
                  <a:ext uri="{FF2B5EF4-FFF2-40B4-BE49-F238E27FC236}">
                    <a16:creationId xmlns:a16="http://schemas.microsoft.com/office/drawing/2014/main" id="{65895D72-B699-41C4-B028-0CF60D1EF7B6}"/>
                  </a:ext>
                </a:extLst>
              </p:cNvPr>
              <p:cNvSpPr/>
              <p:nvPr/>
            </p:nvSpPr>
            <p:spPr>
              <a:xfrm>
                <a:off x="1645920" y="5605907"/>
                <a:ext cx="3627120" cy="886968"/>
              </a:xfrm>
              <a:prstGeom prst="borderCallout1">
                <a:avLst>
                  <a:gd name="adj1" fmla="val -9085"/>
                  <a:gd name="adj2" fmla="val 93138"/>
                  <a:gd name="adj3" fmla="val -34923"/>
                  <a:gd name="adj4" fmla="val 125281"/>
                </a:avLst>
              </a:prstGeom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dirty="0"/>
                  <a:t>radially-excited three-quark state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AU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AU" dirty="0"/>
                  <a:t> (radial quantum no.)</a:t>
                </a:r>
              </a:p>
            </p:txBody>
          </p:sp>
        </mc:Choice>
        <mc:Fallback xmlns="">
          <p:sp>
            <p:nvSpPr>
              <p:cNvPr id="4" name="Line Callout 1 3">
                <a:extLst>
                  <a:ext uri="{FF2B5EF4-FFF2-40B4-BE49-F238E27FC236}">
                    <a16:creationId xmlns:a16="http://schemas.microsoft.com/office/drawing/2014/main" id="{65895D72-B699-41C4-B028-0CF60D1EF7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5920" y="5605907"/>
                <a:ext cx="3627120" cy="886968"/>
              </a:xfrm>
              <a:prstGeom prst="borderCallout1">
                <a:avLst>
                  <a:gd name="adj1" fmla="val -9085"/>
                  <a:gd name="adj2" fmla="val 93138"/>
                  <a:gd name="adj3" fmla="val -34923"/>
                  <a:gd name="adj4" fmla="val 125281"/>
                </a:avLst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Line Callout 1 4">
            <a:extLst>
              <a:ext uri="{FF2B5EF4-FFF2-40B4-BE49-F238E27FC236}">
                <a16:creationId xmlns:a16="http://schemas.microsoft.com/office/drawing/2014/main" id="{19CAAF34-3D6A-0C98-FB12-DF7764723024}"/>
              </a:ext>
            </a:extLst>
          </p:cNvPr>
          <p:cNvSpPr/>
          <p:nvPr/>
        </p:nvSpPr>
        <p:spPr>
          <a:xfrm>
            <a:off x="6918960" y="5605907"/>
            <a:ext cx="3627120" cy="886968"/>
          </a:xfrm>
          <a:prstGeom prst="borderCallout1">
            <a:avLst>
              <a:gd name="adj1" fmla="val -13209"/>
              <a:gd name="adj2" fmla="val 32634"/>
              <a:gd name="adj3" fmla="val -32861"/>
              <a:gd name="adj4" fmla="val 23432"/>
            </a:avLst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molecule-like bound state of a nucleon and a pion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6FB0F1-8319-F334-B8B7-A35D2FCF2F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AU" dirty="0">
                    <a:latin typeface="Cambria Math" panose="02040503050406030204" pitchFamily="18" charset="0"/>
                  </a:rPr>
                  <a:t>Nucleon Resonance of mass </a:t>
                </a:r>
                <a14:m>
                  <m:oMath xmlns:m="http://schemas.openxmlformats.org/officeDocument/2006/math">
                    <m:r>
                      <a:rPr lang="en-AU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</m:t>
                    </m:r>
                    <m:r>
                      <a:rPr lang="en-AU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A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1440</m:t>
                    </m:r>
                  </m:oMath>
                </a14:m>
                <a:r>
                  <a:rPr lang="en-AU" dirty="0">
                    <a:latin typeface="Cambria Math" panose="02040503050406030204" pitchFamily="18" charset="0"/>
                  </a:rPr>
                  <a:t> and width </a:t>
                </a:r>
                <a14:m>
                  <m:oMath xmlns:m="http://schemas.openxmlformats.org/officeDocument/2006/math">
                    <m: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𝛤</m:t>
                    </m:r>
                    <m:r>
                      <a:rPr lang="en-A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300</m:t>
                    </m:r>
                    <m:r>
                      <a:rPr lang="en-A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MeV</m:t>
                    </m:r>
                    <m:r>
                      <a:rPr lang="en-AU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AU" dirty="0">
                  <a:latin typeface="Cambria Math" panose="02040503050406030204" pitchFamily="18" charset="0"/>
                </a:endParaRPr>
              </a:p>
              <a:p>
                <a:r>
                  <a:rPr lang="en-AU" dirty="0">
                    <a:latin typeface="Cambria Math" panose="02040503050406030204" pitchFamily="18" charset="0"/>
                  </a:rPr>
                  <a:t>Total Spin-Parity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type m:val="skw"/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AU" b="0" dirty="0">
                  <a:latin typeface="Cambria Math" panose="02040503050406030204" pitchFamily="18" charset="0"/>
                </a:endParaRPr>
              </a:p>
              <a:p>
                <a:r>
                  <a:rPr lang="en-AU" dirty="0">
                    <a:latin typeface="Cambria Math" panose="02040503050406030204" pitchFamily="18" charset="0"/>
                  </a:rPr>
                  <a:t>Isospin</a:t>
                </a:r>
                <a14:m>
                  <m:oMath xmlns:m="http://schemas.openxmlformats.org/officeDocument/2006/math">
                    <m:r>
                      <a:rPr lang="en-AU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AU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AU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AU" dirty="0">
                    <a:latin typeface="Cambria Math" panose="02040503050406030204" pitchFamily="18" charset="0"/>
                  </a:rPr>
                  <a:t>Can be decomposed as</a:t>
                </a:r>
              </a:p>
              <a:p>
                <a:pPr marL="0" indent="0">
                  <a:buNone/>
                </a:pPr>
                <a:endParaRPr lang="en-AU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AU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  <m:d>
                            <m:d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1440</m:t>
                              </m:r>
                            </m:e>
                          </m:d>
                        </m:e>
                      </m:d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|"/>
                          <m:ctrlP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𝑢𝑢𝑑</m:t>
                              </m:r>
                            </m:e>
                          </m:d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n-A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AU" b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16FB0F1-8319-F334-B8B7-A35D2FCF2F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1206" t="-3488" b="-465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3E2B8-59AA-01A0-7024-890D898A2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06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ADC1B9-26B3-DE98-6597-B47602557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465" y="274864"/>
            <a:ext cx="7772400" cy="4079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C8C410-7F9D-14C9-B761-B4FDFA9EA9F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2103" b="53170"/>
          <a:stretch/>
        </p:blipFill>
        <p:spPr>
          <a:xfrm>
            <a:off x="289379" y="848757"/>
            <a:ext cx="11804650" cy="40797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1CEDF6-E0B8-878A-ABAC-93F83F2D36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27" t="48807" r="51459"/>
          <a:stretch/>
        </p:blipFill>
        <p:spPr>
          <a:xfrm>
            <a:off x="2525486" y="1664703"/>
            <a:ext cx="9361714" cy="4459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2BF89D-F34C-266C-7AEE-2231466B46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783" t="1193" r="1419" b="47614"/>
          <a:stretch/>
        </p:blipFill>
        <p:spPr>
          <a:xfrm>
            <a:off x="2525486" y="1256730"/>
            <a:ext cx="8114392" cy="4459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612D82-DE9E-E632-44A3-9BE469795B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379" y="4060006"/>
            <a:ext cx="11684094" cy="265865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4C0D92-6850-EDB7-1E72-A5F636346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3264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2AA96-367C-02A0-0E41-254935C7B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377825"/>
            <a:ext cx="11353800" cy="53657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Everything up until now has been entirely general: no frame dependence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35C5DA-EAEE-092B-832A-F8B8658D1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714" y="1147952"/>
            <a:ext cx="9143092" cy="344581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A8C4A9A-B52E-6FF5-AF79-0DCC1246A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8727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9A01428-AF24-6393-3E77-35E6BA293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589" y="1463451"/>
            <a:ext cx="10702822" cy="393109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C8FD6D5-B2B5-11E3-C20F-35DBF6295531}"/>
              </a:ext>
            </a:extLst>
          </p:cNvPr>
          <p:cNvSpPr/>
          <p:nvPr/>
        </p:nvSpPr>
        <p:spPr>
          <a:xfrm>
            <a:off x="10058399" y="1463450"/>
            <a:ext cx="1389011" cy="3931099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CBF593-3716-0106-FD31-C78980ACB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829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CC690C-A199-1CAA-F18D-31C6D4B3F3B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0296"/>
          <a:stretch/>
        </p:blipFill>
        <p:spPr>
          <a:xfrm>
            <a:off x="0" y="-1"/>
            <a:ext cx="7792720" cy="439820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756EAE3-97A1-631A-6158-A9AEB7501B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2815"/>
          <a:stretch/>
        </p:blipFill>
        <p:spPr>
          <a:xfrm>
            <a:off x="3376669" y="3759200"/>
            <a:ext cx="8815331" cy="309880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330F84D-2FC2-0D22-17D0-2E822FDA78D4}"/>
              </a:ext>
            </a:extLst>
          </p:cNvPr>
          <p:cNvSpPr/>
          <p:nvPr/>
        </p:nvSpPr>
        <p:spPr>
          <a:xfrm>
            <a:off x="9652001" y="0"/>
            <a:ext cx="2540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1BAC66-FF43-D265-F6C1-58092AF28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94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0F07F6-52A3-B550-373C-17D27EC5A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80346"/>
            <a:ext cx="7772400" cy="587434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CF9E56D-E19E-3DB0-9ACC-3E91D998805C}"/>
              </a:ext>
            </a:extLst>
          </p:cNvPr>
          <p:cNvSpPr/>
          <p:nvPr/>
        </p:nvSpPr>
        <p:spPr>
          <a:xfrm>
            <a:off x="8684451" y="0"/>
            <a:ext cx="1297749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24D807-A4F9-ED9F-52D4-A295B329B4CA}"/>
              </a:ext>
            </a:extLst>
          </p:cNvPr>
          <p:cNvSpPr/>
          <p:nvPr/>
        </p:nvSpPr>
        <p:spPr>
          <a:xfrm rot="5400000">
            <a:off x="5437629" y="1664207"/>
            <a:ext cx="1316737" cy="77724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88660B-09AB-2273-E85C-C5DC747C3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847" y="6208776"/>
            <a:ext cx="11600306" cy="64922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CD015C7-2F13-99E5-2FE4-197D416E7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3566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8036441-D892-ECCC-7C5D-4C7F251523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6880" y="246654"/>
            <a:ext cx="7772400" cy="30362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BD81D7-6589-91A0-3C64-93C4562229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6880" y="3538728"/>
            <a:ext cx="7772400" cy="285539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451428F-BC3B-1614-298F-1DF186D9D1E2}"/>
              </a:ext>
            </a:extLst>
          </p:cNvPr>
          <p:cNvSpPr/>
          <p:nvPr/>
        </p:nvSpPr>
        <p:spPr>
          <a:xfrm rot="5400000">
            <a:off x="4934711" y="-1115569"/>
            <a:ext cx="1316737" cy="77724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DD7690-AF2E-BAE8-F306-C6B3EF6E3465}"/>
              </a:ext>
            </a:extLst>
          </p:cNvPr>
          <p:cNvSpPr/>
          <p:nvPr/>
        </p:nvSpPr>
        <p:spPr>
          <a:xfrm rot="5400000">
            <a:off x="4934711" y="2066777"/>
            <a:ext cx="1316737" cy="77724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ED4DA7-0067-7AB4-F5F0-472B46F6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103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FE1A1-45F6-B181-0E2E-755B89FA2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3189"/>
          </a:xfrm>
        </p:spPr>
        <p:txBody>
          <a:bodyPr/>
          <a:lstStyle/>
          <a:p>
            <a:r>
              <a:rPr lang="en-US" dirty="0"/>
              <a:t>What’s remaining?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8EB67B-C898-DEA2-9E97-C8E2F95303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7640" y="1338944"/>
                <a:ext cx="11856720" cy="5519056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dirty="0"/>
                  <a:t>One really long SCALAR function of our kinematic variables AND the GPDs</a:t>
                </a:r>
              </a:p>
              <a:p>
                <a:pPr marL="0" indent="0" algn="ctr">
                  <a:buNone/>
                </a:pPr>
                <a:endParaRPr lang="en-US" sz="18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acc>
                        <m:accPr>
                          <m:chr m:val="̃"/>
                          <m:ctrlP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acc>
                        <m:accPr>
                          <m:chr m:val="̃"/>
                          <m:ctrlP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  <a:p>
                <a:pPr marL="0" indent="0" algn="ctr">
                  <a:buNone/>
                </a:pPr>
                <a:endParaRPr lang="en-US" sz="1800" dirty="0"/>
              </a:p>
              <a:p>
                <a:pPr marL="0" indent="0" algn="ctr">
                  <a:buNone/>
                </a:pPr>
                <a:r>
                  <a:rPr lang="en-US" dirty="0"/>
                  <a:t>We need a </a:t>
                </a:r>
                <a:r>
                  <a:rPr lang="en-US" dirty="0" err="1"/>
                  <a:t>parameterisation</a:t>
                </a:r>
                <a:r>
                  <a:rPr lang="en-US" dirty="0"/>
                  <a:t> of these GPDs.</a:t>
                </a:r>
              </a:p>
              <a:p>
                <a:pPr marL="0" indent="0" algn="ctr">
                  <a:buNone/>
                </a:pPr>
                <a:endParaRPr lang="en-US" sz="1800" dirty="0"/>
              </a:p>
              <a:p>
                <a:pPr marL="0" indent="0">
                  <a:buNone/>
                </a:pPr>
                <a:r>
                  <a:rPr lang="en-US" dirty="0"/>
                  <a:t>Use a product of the transition form factor and a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𝜉</m:t>
                    </m:r>
                  </m:oMath>
                </a14:m>
                <a:r>
                  <a:rPr lang="en-US" dirty="0"/>
                  <a:t>-independent valence-quark </a:t>
                </a:r>
                <a:r>
                  <a:rPr lang="en-US" dirty="0" err="1"/>
                  <a:t>parameterisation</a:t>
                </a:r>
                <a:r>
                  <a:rPr lang="en-US" dirty="0"/>
                  <a:t>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1,2</m:t>
                          </m:r>
                        </m:sub>
                        <m:sup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sSub>
                            <m:sSub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11</m:t>
                              </m:r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begChr m:val="["/>
                          <m:endChr m:val="]"/>
                          <m:ctrlP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1,2</m:t>
                              </m:r>
                            </m:sub>
                            <m:sup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sSub>
                                <m:sSubPr>
                                  <m:ctrlPr>
                                    <a:rPr lang="en-A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A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sup>
                          </m:sSubSup>
                          <m:d>
                            <m:d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A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p>
                                  <m:r>
                                    <a:rPr lang="en-A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1,2</m:t>
                              </m:r>
                            </m:sub>
                            <m:sup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sSub>
                                <m:sSubPr>
                                  <m:ctrlPr>
                                    <a:rPr lang="en-A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A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11</m:t>
                                  </m:r>
                                </m:sub>
                              </m:sSub>
                            </m:sup>
                          </m:sSubSup>
                          <m:d>
                            <m:d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A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p>
                                  <m:r>
                                    <a:rPr lang="en-AU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sSup>
                        <m:sSupPr>
                          <m:ctrlP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  <m:sSup>
                        <m:sSupPr>
                          <m:ctrlP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p>
                      </m:sSup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where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dirty="0"/>
                  <a:t> is chosen such that the first moments correctly give the FFs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 can be fine-tuned to incoming data.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38EB67B-C898-DEA2-9E97-C8E2F95303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7640" y="1338944"/>
                <a:ext cx="11856720" cy="5519056"/>
              </a:xfrm>
              <a:blipFill>
                <a:blip r:embed="rId2"/>
                <a:stretch>
                  <a:fillRect l="-1070" t="-183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2AFF1-A0EB-358F-82D2-B30113C59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1000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BACF6-81BF-6650-F671-6B1457B28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8536"/>
          </a:xfrm>
        </p:spPr>
        <p:txBody>
          <a:bodyPr/>
          <a:lstStyle/>
          <a:p>
            <a:r>
              <a:rPr lang="en-AU" dirty="0"/>
              <a:t>Need some Transition FFs: use MAID data!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360B01-E1C3-7C31-A8D1-A56D00CA79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4694"/>
          <a:stretch/>
        </p:blipFill>
        <p:spPr>
          <a:xfrm>
            <a:off x="282395" y="1512207"/>
            <a:ext cx="6489700" cy="7846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4E31A2-FF97-8F0E-4CBC-A5D5012EE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930" y="3443968"/>
            <a:ext cx="7618743" cy="5311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4A5CC8-6653-F40B-AD3C-CA15F4E138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694"/>
          <a:stretch/>
        </p:blipFill>
        <p:spPr>
          <a:xfrm>
            <a:off x="282395" y="2445431"/>
            <a:ext cx="6489700" cy="7846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FC0AA7-F267-4AD1-8B00-CB5598D95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395" y="4028846"/>
            <a:ext cx="7624278" cy="114674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0459E8-EADA-517C-DF25-F7DB048285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395" y="5325824"/>
            <a:ext cx="5330580" cy="116705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B1E667-CF63-2DE0-AC51-811DB00C3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27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8A8FCA-3764-8768-03D0-64F28FE9D0E7}"/>
              </a:ext>
            </a:extLst>
          </p:cNvPr>
          <p:cNvSpPr/>
          <p:nvPr/>
        </p:nvSpPr>
        <p:spPr>
          <a:xfrm>
            <a:off x="7089595" y="1345495"/>
            <a:ext cx="4917440" cy="93472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400" b="1" dirty="0">
                <a:latin typeface="Trebuchet MS" panose="020B0703020202090204" pitchFamily="34" charset="0"/>
              </a:rPr>
              <a:t>THE CURRENT STAGE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121E217-2784-C54B-D88A-6604CEF985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2513" y="2356916"/>
            <a:ext cx="3484522" cy="21294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BAACF6C-46FB-900F-7118-01D98C5ACD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2513" y="4492868"/>
            <a:ext cx="3484522" cy="212943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FFA3BC2-323A-3AB4-79D9-6BEF3E4E7EA7}"/>
              </a:ext>
            </a:extLst>
          </p:cNvPr>
          <p:cNvSpPr/>
          <p:nvPr/>
        </p:nvSpPr>
        <p:spPr>
          <a:xfrm>
            <a:off x="11216639" y="2435702"/>
            <a:ext cx="699783" cy="197714"/>
          </a:xfrm>
          <a:prstGeom prst="rect">
            <a:avLst/>
          </a:prstGeom>
          <a:solidFill>
            <a:srgbClr val="E75C0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dirty="0"/>
              <a:t>proton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53AFC4-2E4D-D8DB-5587-C154AB801597}"/>
              </a:ext>
            </a:extLst>
          </p:cNvPr>
          <p:cNvSpPr/>
          <p:nvPr/>
        </p:nvSpPr>
        <p:spPr>
          <a:xfrm>
            <a:off x="11216639" y="2672696"/>
            <a:ext cx="699783" cy="197714"/>
          </a:xfrm>
          <a:prstGeom prst="rect">
            <a:avLst/>
          </a:prstGeom>
          <a:solidFill>
            <a:srgbClr val="586A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dirty="0"/>
              <a:t>neutron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D42051E-17A5-3509-A041-79822EA31EFB}"/>
                  </a:ext>
                </a:extLst>
              </p:cNvPr>
              <p:cNvSpPr/>
              <p:nvPr/>
            </p:nvSpPr>
            <p:spPr>
              <a:xfrm>
                <a:off x="10067283" y="6640069"/>
                <a:ext cx="699783" cy="197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AU" sz="11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AU" sz="1100" b="0" i="1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AU" sz="1100" b="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r>
                        <m:rPr>
                          <m:sty m:val="p"/>
                        </m:rPr>
                        <a:rPr lang="en-AU" sz="1100" b="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lang="en-AU" sz="1100" b="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AU" sz="1100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D42051E-17A5-3509-A041-79822EA31E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67283" y="6640069"/>
                <a:ext cx="699783" cy="197714"/>
              </a:xfrm>
              <a:prstGeom prst="rect">
                <a:avLst/>
              </a:prstGeom>
              <a:blipFill>
                <a:blip r:embed="rId8"/>
                <a:stretch>
                  <a:fillRect b="-2941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682E61C-6792-C996-5306-A8D961150B2E}"/>
                  </a:ext>
                </a:extLst>
              </p:cNvPr>
              <p:cNvSpPr/>
              <p:nvPr/>
            </p:nvSpPr>
            <p:spPr>
              <a:xfrm>
                <a:off x="9949186" y="2435702"/>
                <a:ext cx="699783" cy="197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11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1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AU" sz="11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n-AU" sz="11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AU" sz="1100" b="1" i="1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AU" sz="1100" b="1" i="1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p>
                              <m:r>
                                <a:rPr lang="en-AU" sz="1100" b="1" i="1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AU" sz="1100" b="1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682E61C-6792-C996-5306-A8D961150B2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9186" y="2435702"/>
                <a:ext cx="699783" cy="197714"/>
              </a:xfrm>
              <a:prstGeom prst="rect">
                <a:avLst/>
              </a:prstGeom>
              <a:blipFill>
                <a:blip r:embed="rId9"/>
                <a:stretch>
                  <a:fillRect b="-125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785FFA4-B9B7-56C5-B5C7-E2B26CA0B081}"/>
                  </a:ext>
                </a:extLst>
              </p:cNvPr>
              <p:cNvSpPr/>
              <p:nvPr/>
            </p:nvSpPr>
            <p:spPr>
              <a:xfrm>
                <a:off x="9914882" y="4591770"/>
                <a:ext cx="699783" cy="19771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11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sz="11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en-AU" sz="11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n-AU" sz="11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AU" sz="1100" b="1" i="1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AU" sz="1100" b="1" i="1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p>
                              <m:r>
                                <a:rPr lang="en-AU" sz="1100" b="1" i="1" smtClean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AU" sz="1100" b="1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A785FFA4-B9B7-56C5-B5C7-E2B26CA0B08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4882" y="4591770"/>
                <a:ext cx="699783" cy="197714"/>
              </a:xfrm>
              <a:prstGeom prst="rect">
                <a:avLst/>
              </a:prstGeom>
              <a:blipFill>
                <a:blip r:embed="rId10"/>
                <a:stretch>
                  <a:fillRect b="-1176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76583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F1111-1EF3-872B-0377-4607C7A1B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2155"/>
          </a:xfrm>
        </p:spPr>
        <p:txBody>
          <a:bodyPr/>
          <a:lstStyle/>
          <a:p>
            <a:r>
              <a:rPr lang="en-AU" dirty="0"/>
              <a:t>Then what???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22B04-610C-090A-B437-68EA81F8F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360" y="1442720"/>
            <a:ext cx="11257280" cy="525068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AU" dirty="0"/>
              <a:t>Integrate over the solid angle to get a total cross-section.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Repeat the process for the pion-emitted first and Bethe-</a:t>
            </a:r>
            <a:r>
              <a:rPr lang="en-AU" dirty="0" err="1"/>
              <a:t>Heitler</a:t>
            </a:r>
            <a:r>
              <a:rPr lang="en-AU" dirty="0"/>
              <a:t> interference terms.</a:t>
            </a:r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Compare the cross-sections.</a:t>
            </a:r>
            <a:endParaRPr lang="en-AU" sz="2200" dirty="0"/>
          </a:p>
          <a:p>
            <a:pPr marL="514350" indent="-514350">
              <a:buFont typeface="+mj-lt"/>
              <a:buAutoNum type="arabicPeriod"/>
            </a:pPr>
            <a:endParaRPr lang="en-AU" sz="2200" dirty="0"/>
          </a:p>
          <a:p>
            <a:pPr marL="514350" indent="-514350">
              <a:buFont typeface="+mj-lt"/>
              <a:buAutoNum type="arabicPeriod"/>
            </a:pPr>
            <a:r>
              <a:rPr lang="en-AU" dirty="0"/>
              <a:t>Repeat everything for other resonances or extend to other meson-baryon molecules</a:t>
            </a:r>
          </a:p>
          <a:p>
            <a:pPr marL="514350" indent="-514350">
              <a:buFont typeface="+mj-lt"/>
              <a:buAutoNum type="arabicPeriod"/>
            </a:pPr>
            <a:endParaRPr lang="en-AU" dirty="0"/>
          </a:p>
          <a:p>
            <a:r>
              <a:rPr lang="en-AU" dirty="0"/>
              <a:t>Program can be converted into a script that takes as input the kinematics, resonance, and meson and returns a total cross-section.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B1B6E3-8B1A-5FA9-33D7-E85DEC60F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AC3CF4F-B358-4465-937C-211B0328AD85}"/>
                  </a:ext>
                </a:extLst>
              </p:cNvPr>
              <p:cNvSpPr/>
              <p:nvPr/>
            </p:nvSpPr>
            <p:spPr>
              <a:xfrm>
                <a:off x="3637280" y="6196964"/>
                <a:ext cx="4917440" cy="473075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AU" sz="2400" b="1" dirty="0">
                    <a:latin typeface="Trebuchet MS" panose="020B0703020202090204" pitchFamily="34" charset="0"/>
                  </a:rPr>
                  <a:t>compute time </a:t>
                </a:r>
                <a14:m>
                  <m:oMath xmlns:m="http://schemas.openxmlformats.org/officeDocument/2006/math">
                    <m:r>
                      <a:rPr lang="en-AU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AU" sz="2400" b="1" dirty="0">
                    <a:latin typeface="Trebuchet MS" panose="020B0703020202090204" pitchFamily="34" charset="0"/>
                  </a:rPr>
                  <a:t> 6 minutes</a:t>
                </a: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1AC3CF4F-B358-4465-937C-211B0328AD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7280" y="6196964"/>
                <a:ext cx="4917440" cy="473075"/>
              </a:xfrm>
              <a:prstGeom prst="rect">
                <a:avLst/>
              </a:prstGeom>
              <a:blipFill>
                <a:blip r:embed="rId3"/>
                <a:stretch>
                  <a:fillRect t="-7692" b="-2564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30884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B0EEA42A-68DF-A9E7-4FE9-32407B061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5325" y="5155680"/>
            <a:ext cx="3000375" cy="101048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03C6F4E6-30A1-4F63-C8CC-028750B5A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6668" cy="4570886"/>
            <a:chOff x="0" y="0"/>
            <a:chExt cx="12196668" cy="45708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9EA7CA8-3AE6-4F5F-9932-63303CF2D4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12196668" cy="4570632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6E3E019-A259-1130-CC5C-3165020BC5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791"/>
              <a:ext cx="10565988" cy="4568095"/>
            </a:xfrm>
            <a:prstGeom prst="rect">
              <a:avLst/>
            </a:prstGeom>
            <a:gradFill flip="none" rotWithShape="1">
              <a:gsLst>
                <a:gs pos="3000">
                  <a:schemeClr val="accent2"/>
                </a:gs>
                <a:gs pos="40000">
                  <a:schemeClr val="accent2">
                    <a:alpha val="0"/>
                  </a:schemeClr>
                </a:gs>
              </a:gsLst>
              <a:lin ang="17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769F99-CCA6-5CDC-D1E1-C59A4762F1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"/>
              <a:ext cx="12192000" cy="4549891"/>
            </a:xfrm>
            <a:prstGeom prst="rect">
              <a:avLst/>
            </a:prstGeom>
            <a:gradFill>
              <a:gsLst>
                <a:gs pos="0">
                  <a:schemeClr val="accent5">
                    <a:alpha val="76000"/>
                  </a:schemeClr>
                </a:gs>
                <a:gs pos="67000">
                  <a:schemeClr val="accent2">
                    <a:alpha val="0"/>
                  </a:schemeClr>
                </a:gs>
              </a:gsLst>
              <a:lin ang="4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13E73D3-029B-3D4E-1956-8EE7068A6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4110544" y="18215"/>
              <a:ext cx="8086124" cy="4549887"/>
            </a:xfrm>
            <a:prstGeom prst="rect">
              <a:avLst/>
            </a:prstGeom>
            <a:gradFill flip="none" rotWithShape="1">
              <a:gsLst>
                <a:gs pos="0">
                  <a:schemeClr val="accent5">
                    <a:lumMod val="50000"/>
                    <a:alpha val="36000"/>
                  </a:schemeClr>
                </a:gs>
                <a:gs pos="45000">
                  <a:schemeClr val="accent5">
                    <a:alpha val="0"/>
                  </a:schemeClr>
                </a:gs>
              </a:gsLst>
              <a:lin ang="42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 panose="02040503050406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E688AE9-D6AB-D89D-96C6-A1362346F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6348" y="1124262"/>
            <a:ext cx="9050924" cy="2690413"/>
          </a:xfrm>
        </p:spPr>
        <p:txBody>
          <a:bodyPr anchor="t">
            <a:normAutofit/>
          </a:bodyPr>
          <a:lstStyle/>
          <a:p>
            <a:pPr algn="l"/>
            <a:r>
              <a:rPr lang="en-US" sz="5400" dirty="0">
                <a:solidFill>
                  <a:srgbClr val="FFFFFF"/>
                </a:solidFill>
              </a:rPr>
              <a:t>Exploring Nucleon Resonances with DVCS:</a:t>
            </a:r>
            <a:br>
              <a:rPr lang="en-US" sz="5400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HOW TO MAKE MATHEMATICA DO TENSOR ALGEBRA</a:t>
            </a:r>
            <a:endParaRPr lang="en-US" sz="54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6C7739-08B7-7942-4361-4FF233A36D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26348" y="5099566"/>
            <a:ext cx="7387732" cy="1199733"/>
          </a:xfrm>
        </p:spPr>
        <p:txBody>
          <a:bodyPr anchor="ctr">
            <a:normAutofit/>
          </a:bodyPr>
          <a:lstStyle/>
          <a:p>
            <a:pPr algn="l"/>
            <a:r>
              <a:rPr lang="en-US" sz="2800" dirty="0"/>
              <a:t>Matthew Rumley </a:t>
            </a:r>
            <a:r>
              <a:rPr lang="en-US" sz="2800" i="1" dirty="0"/>
              <a:t>(Supervisor: Anthony Thomas)</a:t>
            </a:r>
          </a:p>
          <a:p>
            <a:pPr algn="l"/>
            <a:r>
              <a:rPr lang="en-US" sz="2800" dirty="0"/>
              <a:t>The University of Adelaide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FD2DBA-0801-04D6-F2C3-C376DF351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2341" y="74431"/>
            <a:ext cx="2665228" cy="207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580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2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19497E-BF05-8BE1-B436-ED12B3033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5DF67D-39AA-2652-B933-958D094A21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110" t="17850" r="13156" b="14732"/>
          <a:stretch/>
        </p:blipFill>
        <p:spPr>
          <a:xfrm>
            <a:off x="0" y="2015684"/>
            <a:ext cx="10596880" cy="4842317"/>
          </a:xfrm>
          <a:prstGeom prst="snip2SameRect">
            <a:avLst>
              <a:gd name="adj1" fmla="val 33916"/>
              <a:gd name="adj2" fmla="val 0"/>
            </a:avLst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107746-38F2-B9F4-F941-A0EC6333B8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487" t="19479" r="9214" b="2713"/>
          <a:stretch/>
        </p:blipFill>
        <p:spPr>
          <a:xfrm>
            <a:off x="6659549" y="0"/>
            <a:ext cx="5532451" cy="371856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67463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73977-1770-3BCC-F94A-06DAAAB17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Further Reading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D3A2C1-D168-88CB-8CE8-C668A25C5D9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6880" y="1690688"/>
                <a:ext cx="11318240" cy="4737543"/>
              </a:xfrm>
            </p:spPr>
            <p:txBody>
              <a:bodyPr>
                <a:normAutofit/>
              </a:bodyPr>
              <a:lstStyle/>
              <a:p>
                <a:r>
                  <a:rPr lang="en-AU" sz="2400" b="0" u="none" strike="noStrike" dirty="0">
                    <a:effectLst/>
                  </a:rPr>
                  <a:t>Drechsel, D., </a:t>
                </a:r>
                <a:r>
                  <a:rPr lang="en-AU" sz="2400" b="0" u="none" strike="noStrike" dirty="0" err="1">
                    <a:effectLst/>
                  </a:rPr>
                  <a:t>Kamalov</a:t>
                </a:r>
                <a:r>
                  <a:rPr lang="en-AU" sz="2400" b="0" u="none" strike="noStrike" dirty="0">
                    <a:effectLst/>
                  </a:rPr>
                  <a:t>, S.S., </a:t>
                </a:r>
                <a:r>
                  <a:rPr lang="en-AU" sz="2400" b="0" u="none" strike="noStrike" dirty="0" err="1">
                    <a:effectLst/>
                  </a:rPr>
                  <a:t>Tiator</a:t>
                </a:r>
                <a:r>
                  <a:rPr lang="en-AU" sz="2400" b="0" u="none" strike="noStrike" dirty="0">
                    <a:effectLst/>
                  </a:rPr>
                  <a:t>, L.  </a:t>
                </a:r>
                <a:r>
                  <a:rPr lang="en-AU" sz="2400" dirty="0"/>
                  <a:t>2007 </a:t>
                </a:r>
                <a:r>
                  <a:rPr lang="en-AU" sz="2400" i="1" dirty="0"/>
                  <a:t>Unitary Isobar Model - MAID2007</a:t>
                </a:r>
                <a:r>
                  <a:rPr lang="en-AU" sz="2400" dirty="0"/>
                  <a:t>. </a:t>
                </a:r>
                <a:r>
                  <a:rPr lang="en-AU" sz="2400" b="0" u="none" strike="noStrike" dirty="0" err="1">
                    <a:effectLst/>
                  </a:rPr>
                  <a:t>Eur.Phys.J.A</a:t>
                </a:r>
                <a:r>
                  <a:rPr lang="en-AU" sz="2400" b="0" u="none" strike="noStrike" dirty="0">
                    <a:effectLst/>
                  </a:rPr>
                  <a:t>, 34 69-97 (2007). https://doi.org/10.1140/epja/i2007-10490-6</a:t>
                </a:r>
              </a:p>
              <a:p>
                <a:r>
                  <a:rPr lang="en-AU" sz="2400" b="0" u="none" strike="noStrike" dirty="0" err="1">
                    <a:effectLst/>
                  </a:rPr>
                  <a:t>Tiator</a:t>
                </a:r>
                <a:r>
                  <a:rPr lang="en-AU" sz="2400" b="0" u="none" strike="noStrike" dirty="0">
                    <a:effectLst/>
                  </a:rPr>
                  <a:t>, L., </a:t>
                </a:r>
                <a:r>
                  <a:rPr lang="en-AU" sz="2400" b="0" u="none" strike="noStrike" dirty="0" err="1">
                    <a:effectLst/>
                  </a:rPr>
                  <a:t>Drechsel</a:t>
                </a:r>
                <a:r>
                  <a:rPr lang="en-AU" sz="2400" b="0" u="none" strike="noStrike" dirty="0">
                    <a:effectLst/>
                  </a:rPr>
                  <a:t>, D., </a:t>
                </a:r>
                <a:r>
                  <a:rPr lang="en-AU" sz="2400" b="0" u="none" strike="noStrike" dirty="0" err="1">
                    <a:effectLst/>
                  </a:rPr>
                  <a:t>Kamalov</a:t>
                </a:r>
                <a:r>
                  <a:rPr lang="en-AU" sz="2400" b="0" u="none" strike="noStrike" dirty="0">
                    <a:effectLst/>
                  </a:rPr>
                  <a:t>, S.S. et al. </a:t>
                </a:r>
                <a:r>
                  <a:rPr lang="en-AU" sz="2400" b="0" i="1" u="none" strike="noStrike" dirty="0">
                    <a:effectLst/>
                  </a:rPr>
                  <a:t>Electromagnetic excitation of nucleon resonances.</a:t>
                </a:r>
                <a:r>
                  <a:rPr lang="en-AU" sz="2400" b="0" u="none" strike="noStrike" dirty="0">
                    <a:effectLst/>
                  </a:rPr>
                  <a:t> Eur. Phys. J. Spec. Top. 198, 141–170 (2011). https://</a:t>
                </a:r>
                <a:r>
                  <a:rPr lang="en-AU" sz="2400" b="0" u="none" strike="noStrike" dirty="0" err="1">
                    <a:effectLst/>
                  </a:rPr>
                  <a:t>doi.org</a:t>
                </a:r>
                <a:r>
                  <a:rPr lang="en-AU" sz="2400" b="0" u="none" strike="noStrike" dirty="0">
                    <a:effectLst/>
                  </a:rPr>
                  <a:t>/10.1140/</a:t>
                </a:r>
                <a:r>
                  <a:rPr lang="en-AU" sz="2400" b="0" u="none" strike="noStrike" dirty="0" err="1">
                    <a:effectLst/>
                  </a:rPr>
                  <a:t>epjst</a:t>
                </a:r>
                <a:r>
                  <a:rPr lang="en-AU" sz="2400" b="0" u="none" strike="noStrike" dirty="0">
                    <a:effectLst/>
                  </a:rPr>
                  <a:t>/e2011-01488-9</a:t>
                </a:r>
              </a:p>
              <a:p>
                <a:r>
                  <a:rPr lang="en-AU" sz="2400" dirty="0"/>
                  <a:t>Semenov-Tian-</a:t>
                </a:r>
                <a:r>
                  <a:rPr lang="en-AU" sz="2400" dirty="0" err="1"/>
                  <a:t>Shansky</a:t>
                </a:r>
                <a:r>
                  <a:rPr lang="en-AU" sz="2400" dirty="0"/>
                  <a:t>, K.M., </a:t>
                </a:r>
                <a:r>
                  <a:rPr lang="en-AU" sz="2400" dirty="0" err="1"/>
                  <a:t>Vanderhaedhen</a:t>
                </a:r>
                <a:r>
                  <a:rPr lang="en-AU" sz="2400" dirty="0"/>
                  <a:t>, M. </a:t>
                </a:r>
                <a:r>
                  <a:rPr lang="en-AU" sz="2400" i="1" dirty="0"/>
                  <a:t>Deeply virtual Compton process 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40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AU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AU" sz="2400" i="1" dirty="0" smtClean="0">
                        <a:latin typeface="Cambria Math" panose="02040503050406030204" pitchFamily="18" charset="0"/>
                      </a:rPr>
                      <m:t>⁢</m:t>
                    </m:r>
                    <m:r>
                      <a:rPr lang="en-AU" sz="24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AU" sz="2400" i="1" dirty="0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AU" sz="2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40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AU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AU" sz="2400" i="1" dirty="0" smtClean="0">
                        <a:latin typeface="Cambria Math" panose="02040503050406030204" pitchFamily="18" charset="0"/>
                      </a:rPr>
                      <m:t>⁢</m:t>
                    </m:r>
                    <m:r>
                      <a:rPr lang="en-AU" sz="2400" i="1" dirty="0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AU" sz="2400" i="1" dirty="0" smtClean="0">
                        <a:latin typeface="Cambria Math" panose="02040503050406030204" pitchFamily="18" charset="0"/>
                      </a:rPr>
                      <m:t>⁢</m:t>
                    </m:r>
                    <m:r>
                      <a:rPr lang="en-AU" sz="2400" i="1" dirty="0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AU" sz="2400" i="1" dirty="0" smtClean="0">
                        <a:latin typeface="Cambria Math" panose="02040503050406030204" pitchFamily="18" charset="0"/>
                      </a:rPr>
                      <m:t>⁢</m:t>
                    </m:r>
                    <m:r>
                      <a:rPr lang="en-AU" sz="2400" i="1" dirty="0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AU" sz="24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AU" sz="2400" i="1" dirty="0"/>
                  <a:t>to study nucleon to resonance transitions</a:t>
                </a:r>
                <a:r>
                  <a:rPr lang="en-AU" sz="2400" dirty="0"/>
                  <a:t>. Phys. Rev. D 108, 034021. https://doi.org/10.1103/PhysRevD.108.034021</a:t>
                </a:r>
              </a:p>
              <a:p>
                <a:endParaRPr lang="en-AU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8D3A2C1-D168-88CB-8CE8-C668A25C5D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6880" y="1690688"/>
                <a:ext cx="11318240" cy="4737543"/>
              </a:xfrm>
              <a:blipFill>
                <a:blip r:embed="rId2"/>
                <a:stretch>
                  <a:fillRect l="-785" t="-160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7CBDC-F676-3C5E-1C96-81C4322E3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536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igure 1 from Deeply virtual Compton Scattering cross section measured ...">
            <a:extLst>
              <a:ext uri="{FF2B5EF4-FFF2-40B4-BE49-F238E27FC236}">
                <a16:creationId xmlns:a16="http://schemas.microsoft.com/office/drawing/2014/main" id="{DA8A6E7E-4948-4D86-5E98-5511A759B5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581" y="194933"/>
            <a:ext cx="7909219" cy="646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3DBB90-3141-DA7B-00CB-5DEFE202A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48872C-127D-C591-C1C1-46CF2DAD8387}"/>
                  </a:ext>
                </a:extLst>
              </p:cNvPr>
              <p:cNvSpPr txBox="1"/>
              <p:nvPr/>
            </p:nvSpPr>
            <p:spPr>
              <a:xfrm>
                <a:off x="130648" y="3106306"/>
                <a:ext cx="3020058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r>
                        <a:rPr lang="en-AU" sz="4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AU" sz="4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AU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4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  <m:sup>
                          <m:r>
                            <a:rPr lang="en-AU" sz="4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AU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sz="4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p>
                          <m:r>
                            <a:rPr lang="en-AU" sz="440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AU" sz="4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D48872C-127D-C591-C1C1-46CF2DAD83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48" y="3106306"/>
                <a:ext cx="3020058" cy="677108"/>
              </a:xfrm>
              <a:prstGeom prst="rect">
                <a:avLst/>
              </a:prstGeom>
              <a:blipFill>
                <a:blip r:embed="rId4"/>
                <a:stretch>
                  <a:fillRect l="-4184" r="-3347" b="-2363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73F3A5-ED1A-28F9-57A2-AB6692A7E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D9CE128-F2C9-A02B-0803-C3BA74FDD936}"/>
                  </a:ext>
                </a:extLst>
              </p:cNvPr>
              <p:cNvSpPr txBox="1"/>
              <p:nvPr/>
            </p:nvSpPr>
            <p:spPr>
              <a:xfrm>
                <a:off x="130648" y="4349817"/>
                <a:ext cx="3580147" cy="5625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AU" sz="2400" dirty="0">
                    <a:ea typeface="Cambria Math" panose="02040503050406030204" pitchFamily="18" charset="0"/>
                  </a:rPr>
                  <a:t>s</a:t>
                </a:r>
                <a:r>
                  <a:rPr lang="en-AU" sz="2400" b="0" dirty="0">
                    <a:ea typeface="Cambria Math" panose="02040503050406030204" pitchFamily="18" charset="0"/>
                  </a:rPr>
                  <a:t>kewness: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ξ</m:t>
                    </m:r>
                    <m:r>
                      <a:rPr lang="en-A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A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f>
                      <m:fPr>
                        <m:ctrlP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2−</m:t>
                        </m:r>
                        <m:sSub>
                          <m:sSub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D9CE128-F2C9-A02B-0803-C3BA74FDD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48" y="4349817"/>
                <a:ext cx="3580147" cy="562526"/>
              </a:xfrm>
              <a:prstGeom prst="rect">
                <a:avLst/>
              </a:prstGeom>
              <a:blipFill>
                <a:blip r:embed="rId5"/>
                <a:stretch>
                  <a:fillRect l="-5300" t="-6667" r="-353" b="-888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9937CFA-85D3-2A9A-8345-BF1E8DC1F7B8}"/>
                  </a:ext>
                </a:extLst>
              </p:cNvPr>
              <p:cNvSpPr txBox="1"/>
              <p:nvPr/>
            </p:nvSpPr>
            <p:spPr>
              <a:xfrm>
                <a:off x="130648" y="5081337"/>
                <a:ext cx="424936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AU" sz="2400" dirty="0">
                    <a:ea typeface="Cambria Math" panose="02040503050406030204" pitchFamily="18" charset="0"/>
                  </a:rPr>
                  <a:t>forwardness</a:t>
                </a:r>
                <a:r>
                  <a:rPr lang="en-AU" sz="2400" b="0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</m:e>
                      <m:sup>
                        <m: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AU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AU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AU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AU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d>
                      </m:e>
                      <m:sup>
                        <m:r>
                          <a:rPr lang="en-A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A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9937CFA-85D3-2A9A-8345-BF1E8DC1F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48" y="5081337"/>
                <a:ext cx="4249368" cy="369332"/>
              </a:xfrm>
              <a:prstGeom prst="rect">
                <a:avLst/>
              </a:prstGeom>
              <a:blipFill>
                <a:blip r:embed="rId6"/>
                <a:stretch>
                  <a:fillRect l="-4464" t="-26667" r="-893" b="-4666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8286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EE0B6E2-7CE8-4D86-87FC-4B58A7D8E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diagram of a diagram of a wire&#10;&#10;Description automatically generated with medium confidence">
            <a:extLst>
              <a:ext uri="{FF2B5EF4-FFF2-40B4-BE49-F238E27FC236}">
                <a16:creationId xmlns:a16="http://schemas.microsoft.com/office/drawing/2014/main" id="{46BA77D2-2BF1-1E00-1284-FBC108DF1E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919" r="1" b="1"/>
          <a:stretch/>
        </p:blipFill>
        <p:spPr>
          <a:xfrm>
            <a:off x="577637" y="424330"/>
            <a:ext cx="11036726" cy="5869478"/>
          </a:xfrm>
          <a:custGeom>
            <a:avLst/>
            <a:gdLst/>
            <a:ahLst/>
            <a:cxnLst/>
            <a:rect l="l" t="t" r="r" b="b"/>
            <a:pathLst>
              <a:path w="10630858" h="5869478">
                <a:moveTo>
                  <a:pt x="5791061" y="218"/>
                </a:moveTo>
                <a:cubicBezTo>
                  <a:pt x="5877327" y="-560"/>
                  <a:pt x="5971399" y="626"/>
                  <a:pt x="6073275" y="5793"/>
                </a:cubicBezTo>
                <a:cubicBezTo>
                  <a:pt x="6098744" y="7086"/>
                  <a:pt x="6121786" y="8165"/>
                  <a:pt x="6142651" y="9057"/>
                </a:cubicBezTo>
                <a:lnTo>
                  <a:pt x="6164185" y="9874"/>
                </a:lnTo>
                <a:lnTo>
                  <a:pt x="6258731" y="5793"/>
                </a:lnTo>
                <a:lnTo>
                  <a:pt x="6319194" y="2002"/>
                </a:lnTo>
                <a:lnTo>
                  <a:pt x="6413049" y="11772"/>
                </a:lnTo>
                <a:cubicBezTo>
                  <a:pt x="6592720" y="42783"/>
                  <a:pt x="6774188" y="66100"/>
                  <a:pt x="6956654" y="46745"/>
                </a:cubicBezTo>
                <a:cubicBezTo>
                  <a:pt x="7082424" y="33223"/>
                  <a:pt x="7207994" y="25294"/>
                  <a:pt x="7334364" y="25763"/>
                </a:cubicBezTo>
                <a:cubicBezTo>
                  <a:pt x="7624835" y="25763"/>
                  <a:pt x="7915502" y="28559"/>
                  <a:pt x="8205974" y="22730"/>
                </a:cubicBezTo>
                <a:cubicBezTo>
                  <a:pt x="8464499" y="17601"/>
                  <a:pt x="8722029" y="6412"/>
                  <a:pt x="8980756" y="34620"/>
                </a:cubicBezTo>
                <a:cubicBezTo>
                  <a:pt x="9362658" y="76124"/>
                  <a:pt x="9746556" y="62832"/>
                  <a:pt x="10129655" y="57937"/>
                </a:cubicBezTo>
                <a:lnTo>
                  <a:pt x="10163726" y="56766"/>
                </a:lnTo>
                <a:lnTo>
                  <a:pt x="10254950" y="73131"/>
                </a:lnTo>
                <a:lnTo>
                  <a:pt x="10311819" y="101928"/>
                </a:lnTo>
                <a:cubicBezTo>
                  <a:pt x="10479504" y="200737"/>
                  <a:pt x="10591476" y="367254"/>
                  <a:pt x="10625532" y="561669"/>
                </a:cubicBezTo>
                <a:lnTo>
                  <a:pt x="10626834" y="578090"/>
                </a:lnTo>
                <a:lnTo>
                  <a:pt x="10611964" y="734537"/>
                </a:lnTo>
                <a:cubicBezTo>
                  <a:pt x="10602387" y="823467"/>
                  <a:pt x="10587763" y="913306"/>
                  <a:pt x="10611964" y="1001326"/>
                </a:cubicBezTo>
                <a:cubicBezTo>
                  <a:pt x="10628543" y="1062669"/>
                  <a:pt x="10632231" y="1127783"/>
                  <a:pt x="10622705" y="1191154"/>
                </a:cubicBezTo>
                <a:cubicBezTo>
                  <a:pt x="10606645" y="1303627"/>
                  <a:pt x="10603293" y="1418084"/>
                  <a:pt x="10612740" y="1531572"/>
                </a:cubicBezTo>
                <a:cubicBezTo>
                  <a:pt x="10618978" y="1606398"/>
                  <a:pt x="10618020" y="1681815"/>
                  <a:pt x="10609893" y="1756397"/>
                </a:cubicBezTo>
                <a:cubicBezTo>
                  <a:pt x="10599152" y="1856690"/>
                  <a:pt x="10582457" y="1958800"/>
                  <a:pt x="10602776" y="2059394"/>
                </a:cubicBezTo>
                <a:cubicBezTo>
                  <a:pt x="10635130" y="2219226"/>
                  <a:pt x="10628659" y="2378906"/>
                  <a:pt x="10615717" y="2539949"/>
                </a:cubicBezTo>
                <a:cubicBezTo>
                  <a:pt x="10606011" y="2659785"/>
                  <a:pt x="10595269" y="2780984"/>
                  <a:pt x="10614682" y="2902183"/>
                </a:cubicBezTo>
                <a:cubicBezTo>
                  <a:pt x="10623029" y="2958418"/>
                  <a:pt x="10623029" y="3015928"/>
                  <a:pt x="10614682" y="3072165"/>
                </a:cubicBezTo>
                <a:cubicBezTo>
                  <a:pt x="10604587" y="3147914"/>
                  <a:pt x="10595010" y="3222907"/>
                  <a:pt x="10607952" y="3299413"/>
                </a:cubicBezTo>
                <a:cubicBezTo>
                  <a:pt x="10613646" y="3332743"/>
                  <a:pt x="10617917" y="3366376"/>
                  <a:pt x="10620894" y="3400009"/>
                </a:cubicBezTo>
                <a:cubicBezTo>
                  <a:pt x="10626822" y="3485877"/>
                  <a:pt x="10624699" y="3572233"/>
                  <a:pt x="10614553" y="3657556"/>
                </a:cubicBezTo>
                <a:cubicBezTo>
                  <a:pt x="10604846" y="3756637"/>
                  <a:pt x="10620635" y="3856323"/>
                  <a:pt x="10607694" y="3955100"/>
                </a:cubicBezTo>
                <a:cubicBezTo>
                  <a:pt x="10598504" y="4034653"/>
                  <a:pt x="10598155" y="4115265"/>
                  <a:pt x="10606658" y="4194923"/>
                </a:cubicBezTo>
                <a:cubicBezTo>
                  <a:pt x="10621954" y="4345512"/>
                  <a:pt x="10620998" y="4497755"/>
                  <a:pt x="10603811" y="4648057"/>
                </a:cubicBezTo>
                <a:cubicBezTo>
                  <a:pt x="10593198" y="4735775"/>
                  <a:pt x="10587116" y="4826067"/>
                  <a:pt x="10606140" y="4912119"/>
                </a:cubicBezTo>
                <a:cubicBezTo>
                  <a:pt x="10628530" y="5013245"/>
                  <a:pt x="10633189" y="5114446"/>
                  <a:pt x="10629921" y="5215515"/>
                </a:cubicBezTo>
                <a:lnTo>
                  <a:pt x="10625356" y="5273604"/>
                </a:lnTo>
                <a:lnTo>
                  <a:pt x="10624284" y="5284086"/>
                </a:lnTo>
                <a:cubicBezTo>
                  <a:pt x="10601148" y="5404993"/>
                  <a:pt x="10545219" y="5529874"/>
                  <a:pt x="10458692" y="5632218"/>
                </a:cubicBezTo>
                <a:lnTo>
                  <a:pt x="10418904" y="5670857"/>
                </a:lnTo>
                <a:lnTo>
                  <a:pt x="10417064" y="5673484"/>
                </a:lnTo>
                <a:cubicBezTo>
                  <a:pt x="10307992" y="5802550"/>
                  <a:pt x="10158402" y="5877799"/>
                  <a:pt x="9954609" y="5858572"/>
                </a:cubicBezTo>
                <a:cubicBezTo>
                  <a:pt x="9860355" y="5870096"/>
                  <a:pt x="9750551" y="5855439"/>
                  <a:pt x="9657171" y="5854061"/>
                </a:cubicBezTo>
                <a:lnTo>
                  <a:pt x="9612467" y="5856387"/>
                </a:lnTo>
                <a:lnTo>
                  <a:pt x="9279984" y="5838331"/>
                </a:lnTo>
                <a:cubicBezTo>
                  <a:pt x="9153141" y="5834280"/>
                  <a:pt x="9026273" y="5834164"/>
                  <a:pt x="8899305" y="5841275"/>
                </a:cubicBezTo>
                <a:cubicBezTo>
                  <a:pt x="8761407" y="5850940"/>
                  <a:pt x="8623304" y="5854733"/>
                  <a:pt x="8485266" y="5852671"/>
                </a:cubicBezTo>
                <a:lnTo>
                  <a:pt x="8314842" y="5842884"/>
                </a:lnTo>
                <a:lnTo>
                  <a:pt x="8193631" y="5825368"/>
                </a:lnTo>
                <a:lnTo>
                  <a:pt x="8029897" y="5818284"/>
                </a:lnTo>
                <a:lnTo>
                  <a:pt x="8028296" y="5817260"/>
                </a:lnTo>
                <a:lnTo>
                  <a:pt x="8008332" y="5817260"/>
                </a:lnTo>
                <a:lnTo>
                  <a:pt x="8006732" y="5818114"/>
                </a:lnTo>
                <a:lnTo>
                  <a:pt x="7839115" y="5825368"/>
                </a:lnTo>
                <a:lnTo>
                  <a:pt x="7801585" y="5830791"/>
                </a:lnTo>
                <a:lnTo>
                  <a:pt x="7734233" y="5834980"/>
                </a:lnTo>
                <a:lnTo>
                  <a:pt x="7482820" y="5855530"/>
                </a:lnTo>
                <a:lnTo>
                  <a:pt x="7445741" y="5854102"/>
                </a:lnTo>
                <a:lnTo>
                  <a:pt x="7403701" y="5858035"/>
                </a:lnTo>
                <a:lnTo>
                  <a:pt x="7155292" y="5854564"/>
                </a:lnTo>
                <a:cubicBezTo>
                  <a:pt x="6874805" y="5835913"/>
                  <a:pt x="6593917" y="5824488"/>
                  <a:pt x="6312830" y="5849900"/>
                </a:cubicBezTo>
                <a:lnTo>
                  <a:pt x="6232577" y="5855788"/>
                </a:lnTo>
                <a:lnTo>
                  <a:pt x="6231985" y="5855764"/>
                </a:lnTo>
                <a:lnTo>
                  <a:pt x="6166003" y="5858572"/>
                </a:lnTo>
                <a:cubicBezTo>
                  <a:pt x="6100624" y="5861901"/>
                  <a:pt x="6043822" y="5864887"/>
                  <a:pt x="5993271" y="5866513"/>
                </a:cubicBezTo>
                <a:lnTo>
                  <a:pt x="5925657" y="5866398"/>
                </a:lnTo>
                <a:lnTo>
                  <a:pt x="5833706" y="5859695"/>
                </a:lnTo>
                <a:cubicBezTo>
                  <a:pt x="5697214" y="5841788"/>
                  <a:pt x="5559607" y="5838897"/>
                  <a:pt x="5422657" y="5851067"/>
                </a:cubicBezTo>
                <a:lnTo>
                  <a:pt x="5250035" y="5858044"/>
                </a:lnTo>
                <a:lnTo>
                  <a:pt x="5151093" y="5858278"/>
                </a:lnTo>
                <a:lnTo>
                  <a:pt x="4972680" y="5851067"/>
                </a:lnTo>
                <a:cubicBezTo>
                  <a:pt x="4829141" y="5841741"/>
                  <a:pt x="4685204" y="5826120"/>
                  <a:pt x="4542066" y="5842905"/>
                </a:cubicBezTo>
                <a:cubicBezTo>
                  <a:pt x="4491758" y="5848734"/>
                  <a:pt x="4441488" y="5852626"/>
                  <a:pt x="4391242" y="5854962"/>
                </a:cubicBezTo>
                <a:lnTo>
                  <a:pt x="4246482" y="5857576"/>
                </a:lnTo>
                <a:lnTo>
                  <a:pt x="4221030" y="5856572"/>
                </a:lnTo>
                <a:lnTo>
                  <a:pt x="4218005" y="5856681"/>
                </a:lnTo>
                <a:lnTo>
                  <a:pt x="3939367" y="5844305"/>
                </a:lnTo>
                <a:cubicBezTo>
                  <a:pt x="3773470" y="5832648"/>
                  <a:pt x="3606974" y="5815626"/>
                  <a:pt x="3441875" y="5843140"/>
                </a:cubicBezTo>
                <a:cubicBezTo>
                  <a:pt x="3386806" y="5851400"/>
                  <a:pt x="3331601" y="5858126"/>
                  <a:pt x="3276306" y="5863318"/>
                </a:cubicBezTo>
                <a:lnTo>
                  <a:pt x="3225006" y="5866706"/>
                </a:lnTo>
                <a:lnTo>
                  <a:pt x="3194056" y="5866407"/>
                </a:lnTo>
                <a:lnTo>
                  <a:pt x="3082891" y="5863061"/>
                </a:lnTo>
                <a:lnTo>
                  <a:pt x="3013959" y="5869302"/>
                </a:lnTo>
                <a:cubicBezTo>
                  <a:pt x="2910698" y="5871464"/>
                  <a:pt x="2845426" y="5852913"/>
                  <a:pt x="2748311" y="5858572"/>
                </a:cubicBezTo>
                <a:cubicBezTo>
                  <a:pt x="2736171" y="5859279"/>
                  <a:pt x="2721419" y="5860082"/>
                  <a:pt x="2704411" y="5860936"/>
                </a:cubicBezTo>
                <a:lnTo>
                  <a:pt x="2650475" y="5863440"/>
                </a:lnTo>
                <a:lnTo>
                  <a:pt x="2436349" y="5854816"/>
                </a:lnTo>
                <a:cubicBezTo>
                  <a:pt x="2095150" y="5845165"/>
                  <a:pt x="1753811" y="5845122"/>
                  <a:pt x="1412584" y="5830782"/>
                </a:cubicBezTo>
                <a:cubicBezTo>
                  <a:pt x="1262458" y="5824256"/>
                  <a:pt x="1113131" y="5859227"/>
                  <a:pt x="963404" y="5861093"/>
                </a:cubicBezTo>
                <a:cubicBezTo>
                  <a:pt x="896140" y="5861967"/>
                  <a:pt x="828812" y="5861342"/>
                  <a:pt x="761431" y="5859896"/>
                </a:cubicBezTo>
                <a:lnTo>
                  <a:pt x="637698" y="5856158"/>
                </a:lnTo>
                <a:lnTo>
                  <a:pt x="592997" y="5853711"/>
                </a:lnTo>
                <a:cubicBezTo>
                  <a:pt x="391136" y="5830428"/>
                  <a:pt x="227663" y="5724844"/>
                  <a:pt x="123577" y="5564333"/>
                </a:cubicBezTo>
                <a:lnTo>
                  <a:pt x="99502" y="5518240"/>
                </a:lnTo>
                <a:lnTo>
                  <a:pt x="95609" y="5512764"/>
                </a:lnTo>
                <a:lnTo>
                  <a:pt x="86221" y="5492812"/>
                </a:lnTo>
                <a:lnTo>
                  <a:pt x="61763" y="5445986"/>
                </a:lnTo>
                <a:lnTo>
                  <a:pt x="56991" y="5430695"/>
                </a:lnTo>
                <a:lnTo>
                  <a:pt x="41922" y="5398673"/>
                </a:lnTo>
                <a:lnTo>
                  <a:pt x="25760" y="5339273"/>
                </a:lnTo>
                <a:lnTo>
                  <a:pt x="16811" y="5271956"/>
                </a:lnTo>
                <a:cubicBezTo>
                  <a:pt x="9305" y="5238090"/>
                  <a:pt x="4710" y="5203585"/>
                  <a:pt x="3092" y="5168860"/>
                </a:cubicBezTo>
                <a:cubicBezTo>
                  <a:pt x="-7132" y="5042101"/>
                  <a:pt x="10081" y="4917108"/>
                  <a:pt x="24446" y="4791844"/>
                </a:cubicBezTo>
                <a:cubicBezTo>
                  <a:pt x="34023" y="4712006"/>
                  <a:pt x="48647" y="4631352"/>
                  <a:pt x="24446" y="4552331"/>
                </a:cubicBezTo>
                <a:cubicBezTo>
                  <a:pt x="7867" y="4497261"/>
                  <a:pt x="4180" y="4438805"/>
                  <a:pt x="13705" y="4381912"/>
                </a:cubicBezTo>
                <a:cubicBezTo>
                  <a:pt x="29766" y="4280940"/>
                  <a:pt x="33117" y="4178184"/>
                  <a:pt x="23670" y="4076300"/>
                </a:cubicBezTo>
                <a:cubicBezTo>
                  <a:pt x="17432" y="4009125"/>
                  <a:pt x="18390" y="3941419"/>
                  <a:pt x="26517" y="3874462"/>
                </a:cubicBezTo>
                <a:cubicBezTo>
                  <a:pt x="37258" y="3784423"/>
                  <a:pt x="53954" y="3692752"/>
                  <a:pt x="33635" y="3602444"/>
                </a:cubicBezTo>
                <a:cubicBezTo>
                  <a:pt x="1280" y="3458954"/>
                  <a:pt x="7751" y="3315599"/>
                  <a:pt x="20694" y="3171022"/>
                </a:cubicBezTo>
                <a:cubicBezTo>
                  <a:pt x="30400" y="3063439"/>
                  <a:pt x="41141" y="2954632"/>
                  <a:pt x="21728" y="2845824"/>
                </a:cubicBezTo>
                <a:cubicBezTo>
                  <a:pt x="13381" y="2795337"/>
                  <a:pt x="13381" y="2743709"/>
                  <a:pt x="21728" y="2693221"/>
                </a:cubicBezTo>
                <a:cubicBezTo>
                  <a:pt x="31823" y="2625218"/>
                  <a:pt x="41400" y="2557892"/>
                  <a:pt x="28458" y="2489208"/>
                </a:cubicBezTo>
                <a:cubicBezTo>
                  <a:pt x="22764" y="2459285"/>
                  <a:pt x="18493" y="2429092"/>
                  <a:pt x="15516" y="2398898"/>
                </a:cubicBezTo>
                <a:cubicBezTo>
                  <a:pt x="9589" y="2321809"/>
                  <a:pt x="11711" y="2244283"/>
                  <a:pt x="21857" y="2167683"/>
                </a:cubicBezTo>
                <a:cubicBezTo>
                  <a:pt x="31564" y="2078733"/>
                  <a:pt x="15776" y="1989238"/>
                  <a:pt x="28717" y="1900560"/>
                </a:cubicBezTo>
                <a:cubicBezTo>
                  <a:pt x="37907" y="1829142"/>
                  <a:pt x="38255" y="1756772"/>
                  <a:pt x="29752" y="1685258"/>
                </a:cubicBezTo>
                <a:cubicBezTo>
                  <a:pt x="14456" y="1550065"/>
                  <a:pt x="15412" y="1413389"/>
                  <a:pt x="32599" y="1278454"/>
                </a:cubicBezTo>
                <a:cubicBezTo>
                  <a:pt x="43212" y="1199704"/>
                  <a:pt x="49294" y="1118644"/>
                  <a:pt x="30270" y="1041390"/>
                </a:cubicBezTo>
                <a:cubicBezTo>
                  <a:pt x="-14509" y="859818"/>
                  <a:pt x="11634" y="677973"/>
                  <a:pt x="30270" y="497354"/>
                </a:cubicBezTo>
                <a:lnTo>
                  <a:pt x="31725" y="472895"/>
                </a:lnTo>
                <a:lnTo>
                  <a:pt x="43781" y="427827"/>
                </a:lnTo>
                <a:lnTo>
                  <a:pt x="50994" y="413476"/>
                </a:lnTo>
                <a:lnTo>
                  <a:pt x="58372" y="387895"/>
                </a:lnTo>
                <a:cubicBezTo>
                  <a:pt x="111660" y="254431"/>
                  <a:pt x="198390" y="154469"/>
                  <a:pt x="306361" y="90092"/>
                </a:cubicBezTo>
                <a:lnTo>
                  <a:pt x="343340" y="71955"/>
                </a:lnTo>
                <a:lnTo>
                  <a:pt x="451947" y="55771"/>
                </a:lnTo>
                <a:lnTo>
                  <a:pt x="480681" y="50638"/>
                </a:lnTo>
                <a:lnTo>
                  <a:pt x="500476" y="51097"/>
                </a:lnTo>
                <a:cubicBezTo>
                  <a:pt x="614729" y="49684"/>
                  <a:pt x="728933" y="43772"/>
                  <a:pt x="843024" y="32056"/>
                </a:cubicBezTo>
                <a:cubicBezTo>
                  <a:pt x="1123212" y="7156"/>
                  <a:pt x="1404499" y="3566"/>
                  <a:pt x="1685086" y="21332"/>
                </a:cubicBezTo>
                <a:cubicBezTo>
                  <a:pt x="1938623" y="33688"/>
                  <a:pt x="2191759" y="64000"/>
                  <a:pt x="2445896" y="38121"/>
                </a:cubicBezTo>
                <a:cubicBezTo>
                  <a:pt x="2489616" y="33690"/>
                  <a:pt x="2532937" y="26111"/>
                  <a:pt x="2576333" y="19030"/>
                </a:cubicBezTo>
                <a:lnTo>
                  <a:pt x="2696353" y="4251"/>
                </a:lnTo>
                <a:lnTo>
                  <a:pt x="2745536" y="5232"/>
                </a:lnTo>
                <a:cubicBezTo>
                  <a:pt x="2818993" y="6452"/>
                  <a:pt x="2887864" y="7004"/>
                  <a:pt x="2947014" y="5793"/>
                </a:cubicBezTo>
                <a:cubicBezTo>
                  <a:pt x="3006163" y="4584"/>
                  <a:pt x="3060036" y="3178"/>
                  <a:pt x="3110399" y="1949"/>
                </a:cubicBezTo>
                <a:lnTo>
                  <a:pt x="3199002" y="221"/>
                </a:lnTo>
                <a:lnTo>
                  <a:pt x="3325015" y="3583"/>
                </a:lnTo>
                <a:cubicBezTo>
                  <a:pt x="3530714" y="12997"/>
                  <a:pt x="3736239" y="28910"/>
                  <a:pt x="3941762" y="43248"/>
                </a:cubicBezTo>
                <a:cubicBezTo>
                  <a:pt x="4091489" y="53739"/>
                  <a:pt x="4241215" y="66563"/>
                  <a:pt x="4390942" y="37886"/>
                </a:cubicBezTo>
                <a:cubicBezTo>
                  <a:pt x="4517292" y="15154"/>
                  <a:pt x="4645537" y="10467"/>
                  <a:pt x="4772844" y="23896"/>
                </a:cubicBezTo>
                <a:cubicBezTo>
                  <a:pt x="4885597" y="37327"/>
                  <a:pt x="4999052" y="40520"/>
                  <a:pt x="5112224" y="33456"/>
                </a:cubicBezTo>
                <a:lnTo>
                  <a:pt x="5477482" y="6922"/>
                </a:lnTo>
                <a:lnTo>
                  <a:pt x="5517883" y="7607"/>
                </a:lnTo>
                <a:lnTo>
                  <a:pt x="5555683" y="6426"/>
                </a:lnTo>
                <a:cubicBezTo>
                  <a:pt x="5626335" y="3737"/>
                  <a:pt x="5704795" y="995"/>
                  <a:pt x="5791061" y="218"/>
                </a:cubicBezTo>
                <a:close/>
              </a:path>
            </a:pathLst>
          </a:cu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837FFC3-A60E-7D28-CD67-7D7F95B8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67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diagram of a wire&#10;&#10;Description automatically generated with medium confidence">
            <a:extLst>
              <a:ext uri="{FF2B5EF4-FFF2-40B4-BE49-F238E27FC236}">
                <a16:creationId xmlns:a16="http://schemas.microsoft.com/office/drawing/2014/main" id="{063669AF-6820-A41A-5946-6240936A11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7128" r="1" b="1"/>
          <a:stretch/>
        </p:blipFill>
        <p:spPr>
          <a:xfrm>
            <a:off x="7858453" y="1136968"/>
            <a:ext cx="4333547" cy="1997392"/>
          </a:xfrm>
          <a:custGeom>
            <a:avLst/>
            <a:gdLst/>
            <a:ahLst/>
            <a:cxnLst/>
            <a:rect l="l" t="t" r="r" b="b"/>
            <a:pathLst>
              <a:path w="10630858" h="5869478">
                <a:moveTo>
                  <a:pt x="5791061" y="218"/>
                </a:moveTo>
                <a:cubicBezTo>
                  <a:pt x="5877327" y="-560"/>
                  <a:pt x="5971399" y="626"/>
                  <a:pt x="6073275" y="5793"/>
                </a:cubicBezTo>
                <a:cubicBezTo>
                  <a:pt x="6098744" y="7086"/>
                  <a:pt x="6121786" y="8165"/>
                  <a:pt x="6142651" y="9057"/>
                </a:cubicBezTo>
                <a:lnTo>
                  <a:pt x="6164185" y="9874"/>
                </a:lnTo>
                <a:lnTo>
                  <a:pt x="6258731" y="5793"/>
                </a:lnTo>
                <a:lnTo>
                  <a:pt x="6319194" y="2002"/>
                </a:lnTo>
                <a:lnTo>
                  <a:pt x="6413049" y="11772"/>
                </a:lnTo>
                <a:cubicBezTo>
                  <a:pt x="6592720" y="42783"/>
                  <a:pt x="6774188" y="66100"/>
                  <a:pt x="6956654" y="46745"/>
                </a:cubicBezTo>
                <a:cubicBezTo>
                  <a:pt x="7082424" y="33223"/>
                  <a:pt x="7207994" y="25294"/>
                  <a:pt x="7334364" y="25763"/>
                </a:cubicBezTo>
                <a:cubicBezTo>
                  <a:pt x="7624835" y="25763"/>
                  <a:pt x="7915502" y="28559"/>
                  <a:pt x="8205974" y="22730"/>
                </a:cubicBezTo>
                <a:cubicBezTo>
                  <a:pt x="8464499" y="17601"/>
                  <a:pt x="8722029" y="6412"/>
                  <a:pt x="8980756" y="34620"/>
                </a:cubicBezTo>
                <a:cubicBezTo>
                  <a:pt x="9362658" y="76124"/>
                  <a:pt x="9746556" y="62832"/>
                  <a:pt x="10129655" y="57937"/>
                </a:cubicBezTo>
                <a:lnTo>
                  <a:pt x="10163726" y="56766"/>
                </a:lnTo>
                <a:lnTo>
                  <a:pt x="10254950" y="73131"/>
                </a:lnTo>
                <a:lnTo>
                  <a:pt x="10311819" y="101928"/>
                </a:lnTo>
                <a:cubicBezTo>
                  <a:pt x="10479504" y="200737"/>
                  <a:pt x="10591476" y="367254"/>
                  <a:pt x="10625532" y="561669"/>
                </a:cubicBezTo>
                <a:lnTo>
                  <a:pt x="10626834" y="578090"/>
                </a:lnTo>
                <a:lnTo>
                  <a:pt x="10611964" y="734537"/>
                </a:lnTo>
                <a:cubicBezTo>
                  <a:pt x="10602387" y="823467"/>
                  <a:pt x="10587763" y="913306"/>
                  <a:pt x="10611964" y="1001326"/>
                </a:cubicBezTo>
                <a:cubicBezTo>
                  <a:pt x="10628543" y="1062669"/>
                  <a:pt x="10632231" y="1127783"/>
                  <a:pt x="10622705" y="1191154"/>
                </a:cubicBezTo>
                <a:cubicBezTo>
                  <a:pt x="10606645" y="1303627"/>
                  <a:pt x="10603293" y="1418084"/>
                  <a:pt x="10612740" y="1531572"/>
                </a:cubicBezTo>
                <a:cubicBezTo>
                  <a:pt x="10618978" y="1606398"/>
                  <a:pt x="10618020" y="1681815"/>
                  <a:pt x="10609893" y="1756397"/>
                </a:cubicBezTo>
                <a:cubicBezTo>
                  <a:pt x="10599152" y="1856690"/>
                  <a:pt x="10582457" y="1958800"/>
                  <a:pt x="10602776" y="2059394"/>
                </a:cubicBezTo>
                <a:cubicBezTo>
                  <a:pt x="10635130" y="2219226"/>
                  <a:pt x="10628659" y="2378906"/>
                  <a:pt x="10615717" y="2539949"/>
                </a:cubicBezTo>
                <a:cubicBezTo>
                  <a:pt x="10606011" y="2659785"/>
                  <a:pt x="10595269" y="2780984"/>
                  <a:pt x="10614682" y="2902183"/>
                </a:cubicBezTo>
                <a:cubicBezTo>
                  <a:pt x="10623029" y="2958418"/>
                  <a:pt x="10623029" y="3015928"/>
                  <a:pt x="10614682" y="3072165"/>
                </a:cubicBezTo>
                <a:cubicBezTo>
                  <a:pt x="10604587" y="3147914"/>
                  <a:pt x="10595010" y="3222907"/>
                  <a:pt x="10607952" y="3299413"/>
                </a:cubicBezTo>
                <a:cubicBezTo>
                  <a:pt x="10613646" y="3332743"/>
                  <a:pt x="10617917" y="3366376"/>
                  <a:pt x="10620894" y="3400009"/>
                </a:cubicBezTo>
                <a:cubicBezTo>
                  <a:pt x="10626822" y="3485877"/>
                  <a:pt x="10624699" y="3572233"/>
                  <a:pt x="10614553" y="3657556"/>
                </a:cubicBezTo>
                <a:cubicBezTo>
                  <a:pt x="10604846" y="3756637"/>
                  <a:pt x="10620635" y="3856323"/>
                  <a:pt x="10607694" y="3955100"/>
                </a:cubicBezTo>
                <a:cubicBezTo>
                  <a:pt x="10598504" y="4034653"/>
                  <a:pt x="10598155" y="4115265"/>
                  <a:pt x="10606658" y="4194923"/>
                </a:cubicBezTo>
                <a:cubicBezTo>
                  <a:pt x="10621954" y="4345512"/>
                  <a:pt x="10620998" y="4497755"/>
                  <a:pt x="10603811" y="4648057"/>
                </a:cubicBezTo>
                <a:cubicBezTo>
                  <a:pt x="10593198" y="4735775"/>
                  <a:pt x="10587116" y="4826067"/>
                  <a:pt x="10606140" y="4912119"/>
                </a:cubicBezTo>
                <a:cubicBezTo>
                  <a:pt x="10628530" y="5013245"/>
                  <a:pt x="10633189" y="5114446"/>
                  <a:pt x="10629921" y="5215515"/>
                </a:cubicBezTo>
                <a:lnTo>
                  <a:pt x="10625356" y="5273604"/>
                </a:lnTo>
                <a:lnTo>
                  <a:pt x="10624284" y="5284086"/>
                </a:lnTo>
                <a:cubicBezTo>
                  <a:pt x="10601148" y="5404993"/>
                  <a:pt x="10545219" y="5529874"/>
                  <a:pt x="10458692" y="5632218"/>
                </a:cubicBezTo>
                <a:lnTo>
                  <a:pt x="10418904" y="5670857"/>
                </a:lnTo>
                <a:lnTo>
                  <a:pt x="10417064" y="5673484"/>
                </a:lnTo>
                <a:cubicBezTo>
                  <a:pt x="10307992" y="5802550"/>
                  <a:pt x="10158402" y="5877799"/>
                  <a:pt x="9954609" y="5858572"/>
                </a:cubicBezTo>
                <a:cubicBezTo>
                  <a:pt x="9860355" y="5870096"/>
                  <a:pt x="9750551" y="5855439"/>
                  <a:pt x="9657171" y="5854061"/>
                </a:cubicBezTo>
                <a:lnTo>
                  <a:pt x="9612467" y="5856387"/>
                </a:lnTo>
                <a:lnTo>
                  <a:pt x="9279984" y="5838331"/>
                </a:lnTo>
                <a:cubicBezTo>
                  <a:pt x="9153141" y="5834280"/>
                  <a:pt x="9026273" y="5834164"/>
                  <a:pt x="8899305" y="5841275"/>
                </a:cubicBezTo>
                <a:cubicBezTo>
                  <a:pt x="8761407" y="5850940"/>
                  <a:pt x="8623304" y="5854733"/>
                  <a:pt x="8485266" y="5852671"/>
                </a:cubicBezTo>
                <a:lnTo>
                  <a:pt x="8314842" y="5842884"/>
                </a:lnTo>
                <a:lnTo>
                  <a:pt x="8193631" y="5825368"/>
                </a:lnTo>
                <a:lnTo>
                  <a:pt x="8029897" y="5818284"/>
                </a:lnTo>
                <a:lnTo>
                  <a:pt x="8028296" y="5817260"/>
                </a:lnTo>
                <a:lnTo>
                  <a:pt x="8008332" y="5817260"/>
                </a:lnTo>
                <a:lnTo>
                  <a:pt x="8006732" y="5818114"/>
                </a:lnTo>
                <a:lnTo>
                  <a:pt x="7839115" y="5825368"/>
                </a:lnTo>
                <a:lnTo>
                  <a:pt x="7801585" y="5830791"/>
                </a:lnTo>
                <a:lnTo>
                  <a:pt x="7734233" y="5834980"/>
                </a:lnTo>
                <a:lnTo>
                  <a:pt x="7482820" y="5855530"/>
                </a:lnTo>
                <a:lnTo>
                  <a:pt x="7445741" y="5854102"/>
                </a:lnTo>
                <a:lnTo>
                  <a:pt x="7403701" y="5858035"/>
                </a:lnTo>
                <a:lnTo>
                  <a:pt x="7155292" y="5854564"/>
                </a:lnTo>
                <a:cubicBezTo>
                  <a:pt x="6874805" y="5835913"/>
                  <a:pt x="6593917" y="5824488"/>
                  <a:pt x="6312830" y="5849900"/>
                </a:cubicBezTo>
                <a:lnTo>
                  <a:pt x="6232577" y="5855788"/>
                </a:lnTo>
                <a:lnTo>
                  <a:pt x="6231985" y="5855764"/>
                </a:lnTo>
                <a:lnTo>
                  <a:pt x="6166003" y="5858572"/>
                </a:lnTo>
                <a:cubicBezTo>
                  <a:pt x="6100624" y="5861901"/>
                  <a:pt x="6043822" y="5864887"/>
                  <a:pt x="5993271" y="5866513"/>
                </a:cubicBezTo>
                <a:lnTo>
                  <a:pt x="5925657" y="5866398"/>
                </a:lnTo>
                <a:lnTo>
                  <a:pt x="5833706" y="5859695"/>
                </a:lnTo>
                <a:cubicBezTo>
                  <a:pt x="5697214" y="5841788"/>
                  <a:pt x="5559607" y="5838897"/>
                  <a:pt x="5422657" y="5851067"/>
                </a:cubicBezTo>
                <a:lnTo>
                  <a:pt x="5250035" y="5858044"/>
                </a:lnTo>
                <a:lnTo>
                  <a:pt x="5151093" y="5858278"/>
                </a:lnTo>
                <a:lnTo>
                  <a:pt x="4972680" y="5851067"/>
                </a:lnTo>
                <a:cubicBezTo>
                  <a:pt x="4829141" y="5841741"/>
                  <a:pt x="4685204" y="5826120"/>
                  <a:pt x="4542066" y="5842905"/>
                </a:cubicBezTo>
                <a:cubicBezTo>
                  <a:pt x="4491758" y="5848734"/>
                  <a:pt x="4441488" y="5852626"/>
                  <a:pt x="4391242" y="5854962"/>
                </a:cubicBezTo>
                <a:lnTo>
                  <a:pt x="4246482" y="5857576"/>
                </a:lnTo>
                <a:lnTo>
                  <a:pt x="4221030" y="5856572"/>
                </a:lnTo>
                <a:lnTo>
                  <a:pt x="4218005" y="5856681"/>
                </a:lnTo>
                <a:lnTo>
                  <a:pt x="3939367" y="5844305"/>
                </a:lnTo>
                <a:cubicBezTo>
                  <a:pt x="3773470" y="5832648"/>
                  <a:pt x="3606974" y="5815626"/>
                  <a:pt x="3441875" y="5843140"/>
                </a:cubicBezTo>
                <a:cubicBezTo>
                  <a:pt x="3386806" y="5851400"/>
                  <a:pt x="3331601" y="5858126"/>
                  <a:pt x="3276306" y="5863318"/>
                </a:cubicBezTo>
                <a:lnTo>
                  <a:pt x="3225006" y="5866706"/>
                </a:lnTo>
                <a:lnTo>
                  <a:pt x="3194056" y="5866407"/>
                </a:lnTo>
                <a:lnTo>
                  <a:pt x="3082891" y="5863061"/>
                </a:lnTo>
                <a:lnTo>
                  <a:pt x="3013959" y="5869302"/>
                </a:lnTo>
                <a:cubicBezTo>
                  <a:pt x="2910698" y="5871464"/>
                  <a:pt x="2845426" y="5852913"/>
                  <a:pt x="2748311" y="5858572"/>
                </a:cubicBezTo>
                <a:cubicBezTo>
                  <a:pt x="2736171" y="5859279"/>
                  <a:pt x="2721419" y="5860082"/>
                  <a:pt x="2704411" y="5860936"/>
                </a:cubicBezTo>
                <a:lnTo>
                  <a:pt x="2650475" y="5863440"/>
                </a:lnTo>
                <a:lnTo>
                  <a:pt x="2436349" y="5854816"/>
                </a:lnTo>
                <a:cubicBezTo>
                  <a:pt x="2095150" y="5845165"/>
                  <a:pt x="1753811" y="5845122"/>
                  <a:pt x="1412584" y="5830782"/>
                </a:cubicBezTo>
                <a:cubicBezTo>
                  <a:pt x="1262458" y="5824256"/>
                  <a:pt x="1113131" y="5859227"/>
                  <a:pt x="963404" y="5861093"/>
                </a:cubicBezTo>
                <a:cubicBezTo>
                  <a:pt x="896140" y="5861967"/>
                  <a:pt x="828812" y="5861342"/>
                  <a:pt x="761431" y="5859896"/>
                </a:cubicBezTo>
                <a:lnTo>
                  <a:pt x="637698" y="5856158"/>
                </a:lnTo>
                <a:lnTo>
                  <a:pt x="592997" y="5853711"/>
                </a:lnTo>
                <a:cubicBezTo>
                  <a:pt x="391136" y="5830428"/>
                  <a:pt x="227663" y="5724844"/>
                  <a:pt x="123577" y="5564333"/>
                </a:cubicBezTo>
                <a:lnTo>
                  <a:pt x="99502" y="5518240"/>
                </a:lnTo>
                <a:lnTo>
                  <a:pt x="95609" y="5512764"/>
                </a:lnTo>
                <a:lnTo>
                  <a:pt x="86221" y="5492812"/>
                </a:lnTo>
                <a:lnTo>
                  <a:pt x="61763" y="5445986"/>
                </a:lnTo>
                <a:lnTo>
                  <a:pt x="56991" y="5430695"/>
                </a:lnTo>
                <a:lnTo>
                  <a:pt x="41922" y="5398673"/>
                </a:lnTo>
                <a:lnTo>
                  <a:pt x="25760" y="5339273"/>
                </a:lnTo>
                <a:lnTo>
                  <a:pt x="16811" y="5271956"/>
                </a:lnTo>
                <a:cubicBezTo>
                  <a:pt x="9305" y="5238090"/>
                  <a:pt x="4710" y="5203585"/>
                  <a:pt x="3092" y="5168860"/>
                </a:cubicBezTo>
                <a:cubicBezTo>
                  <a:pt x="-7132" y="5042101"/>
                  <a:pt x="10081" y="4917108"/>
                  <a:pt x="24446" y="4791844"/>
                </a:cubicBezTo>
                <a:cubicBezTo>
                  <a:pt x="34023" y="4712006"/>
                  <a:pt x="48647" y="4631352"/>
                  <a:pt x="24446" y="4552331"/>
                </a:cubicBezTo>
                <a:cubicBezTo>
                  <a:pt x="7867" y="4497261"/>
                  <a:pt x="4180" y="4438805"/>
                  <a:pt x="13705" y="4381912"/>
                </a:cubicBezTo>
                <a:cubicBezTo>
                  <a:pt x="29766" y="4280940"/>
                  <a:pt x="33117" y="4178184"/>
                  <a:pt x="23670" y="4076300"/>
                </a:cubicBezTo>
                <a:cubicBezTo>
                  <a:pt x="17432" y="4009125"/>
                  <a:pt x="18390" y="3941419"/>
                  <a:pt x="26517" y="3874462"/>
                </a:cubicBezTo>
                <a:cubicBezTo>
                  <a:pt x="37258" y="3784423"/>
                  <a:pt x="53954" y="3692752"/>
                  <a:pt x="33635" y="3602444"/>
                </a:cubicBezTo>
                <a:cubicBezTo>
                  <a:pt x="1280" y="3458954"/>
                  <a:pt x="7751" y="3315599"/>
                  <a:pt x="20694" y="3171022"/>
                </a:cubicBezTo>
                <a:cubicBezTo>
                  <a:pt x="30400" y="3063439"/>
                  <a:pt x="41141" y="2954632"/>
                  <a:pt x="21728" y="2845824"/>
                </a:cubicBezTo>
                <a:cubicBezTo>
                  <a:pt x="13381" y="2795337"/>
                  <a:pt x="13381" y="2743709"/>
                  <a:pt x="21728" y="2693221"/>
                </a:cubicBezTo>
                <a:cubicBezTo>
                  <a:pt x="31823" y="2625218"/>
                  <a:pt x="41400" y="2557892"/>
                  <a:pt x="28458" y="2489208"/>
                </a:cubicBezTo>
                <a:cubicBezTo>
                  <a:pt x="22764" y="2459285"/>
                  <a:pt x="18493" y="2429092"/>
                  <a:pt x="15516" y="2398898"/>
                </a:cubicBezTo>
                <a:cubicBezTo>
                  <a:pt x="9589" y="2321809"/>
                  <a:pt x="11711" y="2244283"/>
                  <a:pt x="21857" y="2167683"/>
                </a:cubicBezTo>
                <a:cubicBezTo>
                  <a:pt x="31564" y="2078733"/>
                  <a:pt x="15776" y="1989238"/>
                  <a:pt x="28717" y="1900560"/>
                </a:cubicBezTo>
                <a:cubicBezTo>
                  <a:pt x="37907" y="1829142"/>
                  <a:pt x="38255" y="1756772"/>
                  <a:pt x="29752" y="1685258"/>
                </a:cubicBezTo>
                <a:cubicBezTo>
                  <a:pt x="14456" y="1550065"/>
                  <a:pt x="15412" y="1413389"/>
                  <a:pt x="32599" y="1278454"/>
                </a:cubicBezTo>
                <a:cubicBezTo>
                  <a:pt x="43212" y="1199704"/>
                  <a:pt x="49294" y="1118644"/>
                  <a:pt x="30270" y="1041390"/>
                </a:cubicBezTo>
                <a:cubicBezTo>
                  <a:pt x="-14509" y="859818"/>
                  <a:pt x="11634" y="677973"/>
                  <a:pt x="30270" y="497354"/>
                </a:cubicBezTo>
                <a:lnTo>
                  <a:pt x="31725" y="472895"/>
                </a:lnTo>
                <a:lnTo>
                  <a:pt x="43781" y="427827"/>
                </a:lnTo>
                <a:lnTo>
                  <a:pt x="50994" y="413476"/>
                </a:lnTo>
                <a:lnTo>
                  <a:pt x="58372" y="387895"/>
                </a:lnTo>
                <a:cubicBezTo>
                  <a:pt x="111660" y="254431"/>
                  <a:pt x="198390" y="154469"/>
                  <a:pt x="306361" y="90092"/>
                </a:cubicBezTo>
                <a:lnTo>
                  <a:pt x="343340" y="71955"/>
                </a:lnTo>
                <a:lnTo>
                  <a:pt x="451947" y="55771"/>
                </a:lnTo>
                <a:lnTo>
                  <a:pt x="480681" y="50638"/>
                </a:lnTo>
                <a:lnTo>
                  <a:pt x="500476" y="51097"/>
                </a:lnTo>
                <a:cubicBezTo>
                  <a:pt x="614729" y="49684"/>
                  <a:pt x="728933" y="43772"/>
                  <a:pt x="843024" y="32056"/>
                </a:cubicBezTo>
                <a:cubicBezTo>
                  <a:pt x="1123212" y="7156"/>
                  <a:pt x="1404499" y="3566"/>
                  <a:pt x="1685086" y="21332"/>
                </a:cubicBezTo>
                <a:cubicBezTo>
                  <a:pt x="1938623" y="33688"/>
                  <a:pt x="2191759" y="64000"/>
                  <a:pt x="2445896" y="38121"/>
                </a:cubicBezTo>
                <a:cubicBezTo>
                  <a:pt x="2489616" y="33690"/>
                  <a:pt x="2532937" y="26111"/>
                  <a:pt x="2576333" y="19030"/>
                </a:cubicBezTo>
                <a:lnTo>
                  <a:pt x="2696353" y="4251"/>
                </a:lnTo>
                <a:lnTo>
                  <a:pt x="2745536" y="5232"/>
                </a:lnTo>
                <a:cubicBezTo>
                  <a:pt x="2818993" y="6452"/>
                  <a:pt x="2887864" y="7004"/>
                  <a:pt x="2947014" y="5793"/>
                </a:cubicBezTo>
                <a:cubicBezTo>
                  <a:pt x="3006163" y="4584"/>
                  <a:pt x="3060036" y="3178"/>
                  <a:pt x="3110399" y="1949"/>
                </a:cubicBezTo>
                <a:lnTo>
                  <a:pt x="3199002" y="221"/>
                </a:lnTo>
                <a:lnTo>
                  <a:pt x="3325015" y="3583"/>
                </a:lnTo>
                <a:cubicBezTo>
                  <a:pt x="3530714" y="12997"/>
                  <a:pt x="3736239" y="28910"/>
                  <a:pt x="3941762" y="43248"/>
                </a:cubicBezTo>
                <a:cubicBezTo>
                  <a:pt x="4091489" y="53739"/>
                  <a:pt x="4241215" y="66563"/>
                  <a:pt x="4390942" y="37886"/>
                </a:cubicBezTo>
                <a:cubicBezTo>
                  <a:pt x="4517292" y="15154"/>
                  <a:pt x="4645537" y="10467"/>
                  <a:pt x="4772844" y="23896"/>
                </a:cubicBezTo>
                <a:cubicBezTo>
                  <a:pt x="4885597" y="37327"/>
                  <a:pt x="4999052" y="40520"/>
                  <a:pt x="5112224" y="33456"/>
                </a:cubicBezTo>
                <a:lnTo>
                  <a:pt x="5477482" y="6922"/>
                </a:lnTo>
                <a:lnTo>
                  <a:pt x="5517883" y="7607"/>
                </a:lnTo>
                <a:lnTo>
                  <a:pt x="5555683" y="6426"/>
                </a:lnTo>
                <a:cubicBezTo>
                  <a:pt x="5626335" y="3737"/>
                  <a:pt x="5704795" y="995"/>
                  <a:pt x="5791061" y="218"/>
                </a:cubicBezTo>
                <a:close/>
              </a:path>
            </a:pathLst>
          </a:cu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5FA2CE-873A-3469-60AF-40C0384EE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 descr="A diagram of a diagram of a wire&#10;&#10;Description automatically generated with medium confidence">
            <a:extLst>
              <a:ext uri="{FF2B5EF4-FFF2-40B4-BE49-F238E27FC236}">
                <a16:creationId xmlns:a16="http://schemas.microsoft.com/office/drawing/2014/main" id="{FB4EF1BE-2E1F-BAC2-6ECA-E9DC7840AD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010" t="61732" r="5702" b="10547"/>
          <a:stretch/>
        </p:blipFill>
        <p:spPr>
          <a:xfrm flipV="1">
            <a:off x="7273177" y="5454745"/>
            <a:ext cx="2237965" cy="1052323"/>
          </a:xfrm>
          <a:prstGeom prst="rect">
            <a:avLst/>
          </a:prstGeom>
        </p:spPr>
      </p:pic>
      <p:pic>
        <p:nvPicPr>
          <p:cNvPr id="6" name="Picture 5" descr="A diagram of a diagram of a wire&#10;&#10;Description automatically generated with medium confidence">
            <a:extLst>
              <a:ext uri="{FF2B5EF4-FFF2-40B4-BE49-F238E27FC236}">
                <a16:creationId xmlns:a16="http://schemas.microsoft.com/office/drawing/2014/main" id="{CF12A02D-2EC0-327A-7EF1-C7528C91737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t="24870" r="29990" b="15894"/>
          <a:stretch/>
        </p:blipFill>
        <p:spPr>
          <a:xfrm>
            <a:off x="8180903" y="3429000"/>
            <a:ext cx="3977329" cy="21285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044644-F93B-1713-767E-3C63CFDD3F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692563"/>
                <a:ext cx="8392160" cy="5472875"/>
              </a:xfrm>
            </p:spPr>
            <p:txBody>
              <a:bodyPr anchor="ctr">
                <a:normAutofit/>
              </a:bodyPr>
              <a:lstStyle/>
              <a:p>
                <a:pPr marL="0" indent="0" algn="ctr">
                  <a:buNone/>
                </a:pPr>
                <a:r>
                  <a:rPr lang="en-US" dirty="0"/>
                  <a:t>final state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AU" b="0" dirty="0"/>
                  <a:t> can be achieved by</a:t>
                </a:r>
              </a:p>
              <a:p>
                <a:pPr marL="0" indent="0" algn="ctr">
                  <a:buNone/>
                </a:pPr>
                <a:endParaRPr lang="en-AU" b="0" dirty="0"/>
              </a:p>
              <a:p>
                <a:pPr algn="ctr"/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</m:sSub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</m:sSub>
                      </m:e>
                    </m:d>
                  </m:oMath>
                </a14:m>
                <a:r>
                  <a:rPr lang="en-AU" b="0" dirty="0"/>
                  <a:t> </a:t>
                </a:r>
                <a:r>
                  <a:rPr lang="en-AU" b="0" i="1" dirty="0"/>
                  <a:t>before</a:t>
                </a:r>
                <a:r>
                  <a:rPr lang="en-AU" b="0" dirty="0"/>
                  <a:t> the lepton scattering,</a:t>
                </a:r>
              </a:p>
              <a:p>
                <a:pPr marL="0" indent="0" algn="ctr">
                  <a:buNone/>
                </a:pPr>
                <a:endParaRPr lang="en-AU" b="0" dirty="0"/>
              </a:p>
              <a:p>
                <a:pPr marL="0" indent="0" algn="ctr">
                  <a:buNone/>
                </a:pPr>
                <a:r>
                  <a:rPr lang="en-AU" dirty="0"/>
                  <a:t>OR</a:t>
                </a:r>
              </a:p>
              <a:p>
                <a:pPr marL="0" indent="0" algn="ctr">
                  <a:buNone/>
                </a:pPr>
                <a:endParaRPr lang="en-AU" dirty="0"/>
              </a:p>
              <a:p>
                <a:pPr algn="ctr"/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AU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A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sub>
                        </m:sSub>
                      </m:e>
                    </m:d>
                  </m:oMath>
                </a14:m>
                <a:r>
                  <a:rPr lang="en-AU" b="0" dirty="0"/>
                  <a:t> </a:t>
                </a:r>
                <a:r>
                  <a:rPr lang="en-AU" b="0" i="1" dirty="0"/>
                  <a:t>after</a:t>
                </a:r>
                <a:r>
                  <a:rPr lang="en-AU" b="0" dirty="0"/>
                  <a:t> the lepton scattering</a:t>
                </a:r>
              </a:p>
              <a:p>
                <a:pPr marL="0" indent="0" algn="ctr">
                  <a:buNone/>
                </a:pPr>
                <a:endParaRPr lang="en-AU" b="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B044644-F93B-1713-767E-3C63CFDD3F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92563"/>
                <a:ext cx="8392160" cy="5472875"/>
              </a:xfrm>
              <a:blipFill>
                <a:blip r:embed="rId4"/>
                <a:stretch>
                  <a:fillRect r="-30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7735AAE8-8E10-DA53-FA0F-EAD68355D183}"/>
              </a:ext>
            </a:extLst>
          </p:cNvPr>
          <p:cNvSpPr/>
          <p:nvPr/>
        </p:nvSpPr>
        <p:spPr>
          <a:xfrm>
            <a:off x="7111999" y="5240338"/>
            <a:ext cx="1153627" cy="6079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30B834-6FEC-BCA2-E37D-B0EE7D52061A}"/>
              </a:ext>
            </a:extLst>
          </p:cNvPr>
          <p:cNvSpPr/>
          <p:nvPr/>
        </p:nvSpPr>
        <p:spPr>
          <a:xfrm>
            <a:off x="11581418" y="5373941"/>
            <a:ext cx="1153627" cy="6079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BB6D1E-E3F6-B3B3-0848-2822B2B1E850}"/>
              </a:ext>
            </a:extLst>
          </p:cNvPr>
          <p:cNvSpPr/>
          <p:nvPr/>
        </p:nvSpPr>
        <p:spPr>
          <a:xfrm>
            <a:off x="9672320" y="2787833"/>
            <a:ext cx="758769" cy="433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55A8EE7-841B-FC15-F6F5-A7BABDF7BE63}"/>
                  </a:ext>
                </a:extLst>
              </p:cNvPr>
              <p:cNvSpPr txBox="1"/>
              <p:nvPr/>
            </p:nvSpPr>
            <p:spPr>
              <a:xfrm>
                <a:off x="7137040" y="5544296"/>
                <a:ext cx="6421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55A8EE7-841B-FC15-F6F5-A7BABDF7BE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7040" y="5544296"/>
                <a:ext cx="642183" cy="369332"/>
              </a:xfrm>
              <a:prstGeom prst="rect">
                <a:avLst/>
              </a:prstGeom>
              <a:blipFill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C4F1697-941A-2C4A-C396-F32C3CF5071E}"/>
                  </a:ext>
                </a:extLst>
              </p:cNvPr>
              <p:cNvSpPr txBox="1"/>
              <p:nvPr/>
            </p:nvSpPr>
            <p:spPr>
              <a:xfrm>
                <a:off x="9511142" y="6060274"/>
                <a:ext cx="8418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d>
                        <m:d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C4F1697-941A-2C4A-C396-F32C3CF507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1142" y="6060274"/>
                <a:ext cx="841898" cy="369332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A648AE9-E107-2431-FFBE-0BC3E8D04993}"/>
                  </a:ext>
                </a:extLst>
              </p:cNvPr>
              <p:cNvSpPr txBox="1"/>
              <p:nvPr/>
            </p:nvSpPr>
            <p:spPr>
              <a:xfrm>
                <a:off x="8425074" y="4975439"/>
                <a:ext cx="12143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AU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A648AE9-E107-2431-FFBE-0BC3E8D049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5074" y="4975439"/>
                <a:ext cx="1214332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24BBCA-6297-1D19-F316-E2A8224949EE}"/>
                  </a:ext>
                </a:extLst>
              </p:cNvPr>
              <p:cNvSpPr txBox="1"/>
              <p:nvPr/>
            </p:nvSpPr>
            <p:spPr>
              <a:xfrm>
                <a:off x="11353800" y="5373941"/>
                <a:ext cx="7084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24BBCA-6297-1D19-F316-E2A8224949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53800" y="5373941"/>
                <a:ext cx="708467" cy="369332"/>
              </a:xfrm>
              <a:prstGeom prst="rect">
                <a:avLst/>
              </a:prstGeom>
              <a:blipFill>
                <a:blip r:embed="rId8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A98CD41-4E4F-5E58-C90A-A70AA1A1667A}"/>
                  </a:ext>
                </a:extLst>
              </p:cNvPr>
              <p:cNvSpPr txBox="1"/>
              <p:nvPr/>
            </p:nvSpPr>
            <p:spPr>
              <a:xfrm>
                <a:off x="3077097" y="5355542"/>
                <a:ext cx="223796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AU" i="1" dirty="0"/>
                  <a:t>w</a:t>
                </a:r>
                <a:r>
                  <a:rPr lang="en-AU" b="0" i="1" dirty="0"/>
                  <a:t>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AU" i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A98CD41-4E4F-5E58-C90A-A70AA1A166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7097" y="5355542"/>
                <a:ext cx="2237965" cy="369332"/>
              </a:xfrm>
              <a:prstGeom prst="rect">
                <a:avLst/>
              </a:prstGeom>
              <a:blipFill>
                <a:blip r:embed="rId9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6794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EE0B6E2-7CE8-4D86-87FC-4B58A7D8E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diagram of mathematical equations&#10;&#10;Description automatically generated">
            <a:extLst>
              <a:ext uri="{FF2B5EF4-FFF2-40B4-BE49-F238E27FC236}">
                <a16:creationId xmlns:a16="http://schemas.microsoft.com/office/drawing/2014/main" id="{5323B499-18E0-9E6B-6A63-ADCDD0BF1A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563" r="1" b="3680"/>
          <a:stretch/>
        </p:blipFill>
        <p:spPr>
          <a:xfrm>
            <a:off x="-70590" y="79594"/>
            <a:ext cx="12333180" cy="6558950"/>
          </a:xfrm>
          <a:custGeom>
            <a:avLst/>
            <a:gdLst/>
            <a:ahLst/>
            <a:cxnLst/>
            <a:rect l="l" t="t" r="r" b="b"/>
            <a:pathLst>
              <a:path w="10630858" h="5869478">
                <a:moveTo>
                  <a:pt x="5791061" y="218"/>
                </a:moveTo>
                <a:cubicBezTo>
                  <a:pt x="5877327" y="-560"/>
                  <a:pt x="5971399" y="626"/>
                  <a:pt x="6073275" y="5793"/>
                </a:cubicBezTo>
                <a:cubicBezTo>
                  <a:pt x="6098744" y="7086"/>
                  <a:pt x="6121786" y="8165"/>
                  <a:pt x="6142651" y="9057"/>
                </a:cubicBezTo>
                <a:lnTo>
                  <a:pt x="6164185" y="9874"/>
                </a:lnTo>
                <a:lnTo>
                  <a:pt x="6258731" y="5793"/>
                </a:lnTo>
                <a:lnTo>
                  <a:pt x="6319194" y="2002"/>
                </a:lnTo>
                <a:lnTo>
                  <a:pt x="6413049" y="11772"/>
                </a:lnTo>
                <a:cubicBezTo>
                  <a:pt x="6592720" y="42783"/>
                  <a:pt x="6774188" y="66100"/>
                  <a:pt x="6956654" y="46745"/>
                </a:cubicBezTo>
                <a:cubicBezTo>
                  <a:pt x="7082424" y="33223"/>
                  <a:pt x="7207994" y="25294"/>
                  <a:pt x="7334364" y="25763"/>
                </a:cubicBezTo>
                <a:cubicBezTo>
                  <a:pt x="7624835" y="25763"/>
                  <a:pt x="7915502" y="28559"/>
                  <a:pt x="8205974" y="22730"/>
                </a:cubicBezTo>
                <a:cubicBezTo>
                  <a:pt x="8464499" y="17601"/>
                  <a:pt x="8722029" y="6412"/>
                  <a:pt x="8980756" y="34620"/>
                </a:cubicBezTo>
                <a:cubicBezTo>
                  <a:pt x="9362658" y="76124"/>
                  <a:pt x="9746556" y="62832"/>
                  <a:pt x="10129655" y="57937"/>
                </a:cubicBezTo>
                <a:lnTo>
                  <a:pt x="10163726" y="56766"/>
                </a:lnTo>
                <a:lnTo>
                  <a:pt x="10254950" y="73131"/>
                </a:lnTo>
                <a:lnTo>
                  <a:pt x="10311819" y="101928"/>
                </a:lnTo>
                <a:cubicBezTo>
                  <a:pt x="10479504" y="200737"/>
                  <a:pt x="10591476" y="367254"/>
                  <a:pt x="10625532" y="561669"/>
                </a:cubicBezTo>
                <a:lnTo>
                  <a:pt x="10626834" y="578090"/>
                </a:lnTo>
                <a:lnTo>
                  <a:pt x="10611964" y="734537"/>
                </a:lnTo>
                <a:cubicBezTo>
                  <a:pt x="10602387" y="823467"/>
                  <a:pt x="10587763" y="913306"/>
                  <a:pt x="10611964" y="1001326"/>
                </a:cubicBezTo>
                <a:cubicBezTo>
                  <a:pt x="10628543" y="1062669"/>
                  <a:pt x="10632231" y="1127783"/>
                  <a:pt x="10622705" y="1191154"/>
                </a:cubicBezTo>
                <a:cubicBezTo>
                  <a:pt x="10606645" y="1303627"/>
                  <a:pt x="10603293" y="1418084"/>
                  <a:pt x="10612740" y="1531572"/>
                </a:cubicBezTo>
                <a:cubicBezTo>
                  <a:pt x="10618978" y="1606398"/>
                  <a:pt x="10618020" y="1681815"/>
                  <a:pt x="10609893" y="1756397"/>
                </a:cubicBezTo>
                <a:cubicBezTo>
                  <a:pt x="10599152" y="1856690"/>
                  <a:pt x="10582457" y="1958800"/>
                  <a:pt x="10602776" y="2059394"/>
                </a:cubicBezTo>
                <a:cubicBezTo>
                  <a:pt x="10635130" y="2219226"/>
                  <a:pt x="10628659" y="2378906"/>
                  <a:pt x="10615717" y="2539949"/>
                </a:cubicBezTo>
                <a:cubicBezTo>
                  <a:pt x="10606011" y="2659785"/>
                  <a:pt x="10595269" y="2780984"/>
                  <a:pt x="10614682" y="2902183"/>
                </a:cubicBezTo>
                <a:cubicBezTo>
                  <a:pt x="10623029" y="2958418"/>
                  <a:pt x="10623029" y="3015928"/>
                  <a:pt x="10614682" y="3072165"/>
                </a:cubicBezTo>
                <a:cubicBezTo>
                  <a:pt x="10604587" y="3147914"/>
                  <a:pt x="10595010" y="3222907"/>
                  <a:pt x="10607952" y="3299413"/>
                </a:cubicBezTo>
                <a:cubicBezTo>
                  <a:pt x="10613646" y="3332743"/>
                  <a:pt x="10617917" y="3366376"/>
                  <a:pt x="10620894" y="3400009"/>
                </a:cubicBezTo>
                <a:cubicBezTo>
                  <a:pt x="10626822" y="3485877"/>
                  <a:pt x="10624699" y="3572233"/>
                  <a:pt x="10614553" y="3657556"/>
                </a:cubicBezTo>
                <a:cubicBezTo>
                  <a:pt x="10604846" y="3756637"/>
                  <a:pt x="10620635" y="3856323"/>
                  <a:pt x="10607694" y="3955100"/>
                </a:cubicBezTo>
                <a:cubicBezTo>
                  <a:pt x="10598504" y="4034653"/>
                  <a:pt x="10598155" y="4115265"/>
                  <a:pt x="10606658" y="4194923"/>
                </a:cubicBezTo>
                <a:cubicBezTo>
                  <a:pt x="10621954" y="4345512"/>
                  <a:pt x="10620998" y="4497755"/>
                  <a:pt x="10603811" y="4648057"/>
                </a:cubicBezTo>
                <a:cubicBezTo>
                  <a:pt x="10593198" y="4735775"/>
                  <a:pt x="10587116" y="4826067"/>
                  <a:pt x="10606140" y="4912119"/>
                </a:cubicBezTo>
                <a:cubicBezTo>
                  <a:pt x="10628530" y="5013245"/>
                  <a:pt x="10633189" y="5114446"/>
                  <a:pt x="10629921" y="5215515"/>
                </a:cubicBezTo>
                <a:lnTo>
                  <a:pt x="10625356" y="5273604"/>
                </a:lnTo>
                <a:lnTo>
                  <a:pt x="10624284" y="5284086"/>
                </a:lnTo>
                <a:cubicBezTo>
                  <a:pt x="10601148" y="5404993"/>
                  <a:pt x="10545219" y="5529874"/>
                  <a:pt x="10458692" y="5632218"/>
                </a:cubicBezTo>
                <a:lnTo>
                  <a:pt x="10418904" y="5670857"/>
                </a:lnTo>
                <a:lnTo>
                  <a:pt x="10417064" y="5673484"/>
                </a:lnTo>
                <a:cubicBezTo>
                  <a:pt x="10307992" y="5802550"/>
                  <a:pt x="10158402" y="5877799"/>
                  <a:pt x="9954609" y="5858572"/>
                </a:cubicBezTo>
                <a:cubicBezTo>
                  <a:pt x="9860355" y="5870096"/>
                  <a:pt x="9750551" y="5855439"/>
                  <a:pt x="9657171" y="5854061"/>
                </a:cubicBezTo>
                <a:lnTo>
                  <a:pt x="9612467" y="5856387"/>
                </a:lnTo>
                <a:lnTo>
                  <a:pt x="9279984" y="5838331"/>
                </a:lnTo>
                <a:cubicBezTo>
                  <a:pt x="9153141" y="5834280"/>
                  <a:pt x="9026273" y="5834164"/>
                  <a:pt x="8899305" y="5841275"/>
                </a:cubicBezTo>
                <a:cubicBezTo>
                  <a:pt x="8761407" y="5850940"/>
                  <a:pt x="8623304" y="5854733"/>
                  <a:pt x="8485266" y="5852671"/>
                </a:cubicBezTo>
                <a:lnTo>
                  <a:pt x="8314842" y="5842884"/>
                </a:lnTo>
                <a:lnTo>
                  <a:pt x="8193631" y="5825368"/>
                </a:lnTo>
                <a:lnTo>
                  <a:pt x="8029897" y="5818284"/>
                </a:lnTo>
                <a:lnTo>
                  <a:pt x="8028296" y="5817260"/>
                </a:lnTo>
                <a:lnTo>
                  <a:pt x="8008332" y="5817260"/>
                </a:lnTo>
                <a:lnTo>
                  <a:pt x="8006732" y="5818114"/>
                </a:lnTo>
                <a:lnTo>
                  <a:pt x="7839115" y="5825368"/>
                </a:lnTo>
                <a:lnTo>
                  <a:pt x="7801585" y="5830791"/>
                </a:lnTo>
                <a:lnTo>
                  <a:pt x="7734233" y="5834980"/>
                </a:lnTo>
                <a:lnTo>
                  <a:pt x="7482820" y="5855530"/>
                </a:lnTo>
                <a:lnTo>
                  <a:pt x="7445741" y="5854102"/>
                </a:lnTo>
                <a:lnTo>
                  <a:pt x="7403701" y="5858035"/>
                </a:lnTo>
                <a:lnTo>
                  <a:pt x="7155292" y="5854564"/>
                </a:lnTo>
                <a:cubicBezTo>
                  <a:pt x="6874805" y="5835913"/>
                  <a:pt x="6593917" y="5824488"/>
                  <a:pt x="6312830" y="5849900"/>
                </a:cubicBezTo>
                <a:lnTo>
                  <a:pt x="6232577" y="5855788"/>
                </a:lnTo>
                <a:lnTo>
                  <a:pt x="6231985" y="5855764"/>
                </a:lnTo>
                <a:lnTo>
                  <a:pt x="6166003" y="5858572"/>
                </a:lnTo>
                <a:cubicBezTo>
                  <a:pt x="6100624" y="5861901"/>
                  <a:pt x="6043822" y="5864887"/>
                  <a:pt x="5993271" y="5866513"/>
                </a:cubicBezTo>
                <a:lnTo>
                  <a:pt x="5925657" y="5866398"/>
                </a:lnTo>
                <a:lnTo>
                  <a:pt x="5833706" y="5859695"/>
                </a:lnTo>
                <a:cubicBezTo>
                  <a:pt x="5697214" y="5841788"/>
                  <a:pt x="5559607" y="5838897"/>
                  <a:pt x="5422657" y="5851067"/>
                </a:cubicBezTo>
                <a:lnTo>
                  <a:pt x="5250035" y="5858044"/>
                </a:lnTo>
                <a:lnTo>
                  <a:pt x="5151093" y="5858278"/>
                </a:lnTo>
                <a:lnTo>
                  <a:pt x="4972680" y="5851067"/>
                </a:lnTo>
                <a:cubicBezTo>
                  <a:pt x="4829141" y="5841741"/>
                  <a:pt x="4685204" y="5826120"/>
                  <a:pt x="4542066" y="5842905"/>
                </a:cubicBezTo>
                <a:cubicBezTo>
                  <a:pt x="4491758" y="5848734"/>
                  <a:pt x="4441488" y="5852626"/>
                  <a:pt x="4391242" y="5854962"/>
                </a:cubicBezTo>
                <a:lnTo>
                  <a:pt x="4246482" y="5857576"/>
                </a:lnTo>
                <a:lnTo>
                  <a:pt x="4221030" y="5856572"/>
                </a:lnTo>
                <a:lnTo>
                  <a:pt x="4218005" y="5856681"/>
                </a:lnTo>
                <a:lnTo>
                  <a:pt x="3939367" y="5844305"/>
                </a:lnTo>
                <a:cubicBezTo>
                  <a:pt x="3773470" y="5832648"/>
                  <a:pt x="3606974" y="5815626"/>
                  <a:pt x="3441875" y="5843140"/>
                </a:cubicBezTo>
                <a:cubicBezTo>
                  <a:pt x="3386806" y="5851400"/>
                  <a:pt x="3331601" y="5858126"/>
                  <a:pt x="3276306" y="5863318"/>
                </a:cubicBezTo>
                <a:lnTo>
                  <a:pt x="3225006" y="5866706"/>
                </a:lnTo>
                <a:lnTo>
                  <a:pt x="3194056" y="5866407"/>
                </a:lnTo>
                <a:lnTo>
                  <a:pt x="3082891" y="5863061"/>
                </a:lnTo>
                <a:lnTo>
                  <a:pt x="3013959" y="5869302"/>
                </a:lnTo>
                <a:cubicBezTo>
                  <a:pt x="2910698" y="5871464"/>
                  <a:pt x="2845426" y="5852913"/>
                  <a:pt x="2748311" y="5858572"/>
                </a:cubicBezTo>
                <a:cubicBezTo>
                  <a:pt x="2736171" y="5859279"/>
                  <a:pt x="2721419" y="5860082"/>
                  <a:pt x="2704411" y="5860936"/>
                </a:cubicBezTo>
                <a:lnTo>
                  <a:pt x="2650475" y="5863440"/>
                </a:lnTo>
                <a:lnTo>
                  <a:pt x="2436349" y="5854816"/>
                </a:lnTo>
                <a:cubicBezTo>
                  <a:pt x="2095150" y="5845165"/>
                  <a:pt x="1753811" y="5845122"/>
                  <a:pt x="1412584" y="5830782"/>
                </a:cubicBezTo>
                <a:cubicBezTo>
                  <a:pt x="1262458" y="5824256"/>
                  <a:pt x="1113131" y="5859227"/>
                  <a:pt x="963404" y="5861093"/>
                </a:cubicBezTo>
                <a:cubicBezTo>
                  <a:pt x="896140" y="5861967"/>
                  <a:pt x="828812" y="5861342"/>
                  <a:pt x="761431" y="5859896"/>
                </a:cubicBezTo>
                <a:lnTo>
                  <a:pt x="637698" y="5856158"/>
                </a:lnTo>
                <a:lnTo>
                  <a:pt x="592997" y="5853711"/>
                </a:lnTo>
                <a:cubicBezTo>
                  <a:pt x="391136" y="5830428"/>
                  <a:pt x="227663" y="5724844"/>
                  <a:pt x="123577" y="5564333"/>
                </a:cubicBezTo>
                <a:lnTo>
                  <a:pt x="99502" y="5518240"/>
                </a:lnTo>
                <a:lnTo>
                  <a:pt x="95609" y="5512764"/>
                </a:lnTo>
                <a:lnTo>
                  <a:pt x="86221" y="5492812"/>
                </a:lnTo>
                <a:lnTo>
                  <a:pt x="61763" y="5445986"/>
                </a:lnTo>
                <a:lnTo>
                  <a:pt x="56991" y="5430695"/>
                </a:lnTo>
                <a:lnTo>
                  <a:pt x="41922" y="5398673"/>
                </a:lnTo>
                <a:lnTo>
                  <a:pt x="25760" y="5339273"/>
                </a:lnTo>
                <a:lnTo>
                  <a:pt x="16811" y="5271956"/>
                </a:lnTo>
                <a:cubicBezTo>
                  <a:pt x="9305" y="5238090"/>
                  <a:pt x="4710" y="5203585"/>
                  <a:pt x="3092" y="5168860"/>
                </a:cubicBezTo>
                <a:cubicBezTo>
                  <a:pt x="-7132" y="5042101"/>
                  <a:pt x="10081" y="4917108"/>
                  <a:pt x="24446" y="4791844"/>
                </a:cubicBezTo>
                <a:cubicBezTo>
                  <a:pt x="34023" y="4712006"/>
                  <a:pt x="48647" y="4631352"/>
                  <a:pt x="24446" y="4552331"/>
                </a:cubicBezTo>
                <a:cubicBezTo>
                  <a:pt x="7867" y="4497261"/>
                  <a:pt x="4180" y="4438805"/>
                  <a:pt x="13705" y="4381912"/>
                </a:cubicBezTo>
                <a:cubicBezTo>
                  <a:pt x="29766" y="4280940"/>
                  <a:pt x="33117" y="4178184"/>
                  <a:pt x="23670" y="4076300"/>
                </a:cubicBezTo>
                <a:cubicBezTo>
                  <a:pt x="17432" y="4009125"/>
                  <a:pt x="18390" y="3941419"/>
                  <a:pt x="26517" y="3874462"/>
                </a:cubicBezTo>
                <a:cubicBezTo>
                  <a:pt x="37258" y="3784423"/>
                  <a:pt x="53954" y="3692752"/>
                  <a:pt x="33635" y="3602444"/>
                </a:cubicBezTo>
                <a:cubicBezTo>
                  <a:pt x="1280" y="3458954"/>
                  <a:pt x="7751" y="3315599"/>
                  <a:pt x="20694" y="3171022"/>
                </a:cubicBezTo>
                <a:cubicBezTo>
                  <a:pt x="30400" y="3063439"/>
                  <a:pt x="41141" y="2954632"/>
                  <a:pt x="21728" y="2845824"/>
                </a:cubicBezTo>
                <a:cubicBezTo>
                  <a:pt x="13381" y="2795337"/>
                  <a:pt x="13381" y="2743709"/>
                  <a:pt x="21728" y="2693221"/>
                </a:cubicBezTo>
                <a:cubicBezTo>
                  <a:pt x="31823" y="2625218"/>
                  <a:pt x="41400" y="2557892"/>
                  <a:pt x="28458" y="2489208"/>
                </a:cubicBezTo>
                <a:cubicBezTo>
                  <a:pt x="22764" y="2459285"/>
                  <a:pt x="18493" y="2429092"/>
                  <a:pt x="15516" y="2398898"/>
                </a:cubicBezTo>
                <a:cubicBezTo>
                  <a:pt x="9589" y="2321809"/>
                  <a:pt x="11711" y="2244283"/>
                  <a:pt x="21857" y="2167683"/>
                </a:cubicBezTo>
                <a:cubicBezTo>
                  <a:pt x="31564" y="2078733"/>
                  <a:pt x="15776" y="1989238"/>
                  <a:pt x="28717" y="1900560"/>
                </a:cubicBezTo>
                <a:cubicBezTo>
                  <a:pt x="37907" y="1829142"/>
                  <a:pt x="38255" y="1756772"/>
                  <a:pt x="29752" y="1685258"/>
                </a:cubicBezTo>
                <a:cubicBezTo>
                  <a:pt x="14456" y="1550065"/>
                  <a:pt x="15412" y="1413389"/>
                  <a:pt x="32599" y="1278454"/>
                </a:cubicBezTo>
                <a:cubicBezTo>
                  <a:pt x="43212" y="1199704"/>
                  <a:pt x="49294" y="1118644"/>
                  <a:pt x="30270" y="1041390"/>
                </a:cubicBezTo>
                <a:cubicBezTo>
                  <a:pt x="-14509" y="859818"/>
                  <a:pt x="11634" y="677973"/>
                  <a:pt x="30270" y="497354"/>
                </a:cubicBezTo>
                <a:lnTo>
                  <a:pt x="31725" y="472895"/>
                </a:lnTo>
                <a:lnTo>
                  <a:pt x="43781" y="427827"/>
                </a:lnTo>
                <a:lnTo>
                  <a:pt x="50994" y="413476"/>
                </a:lnTo>
                <a:lnTo>
                  <a:pt x="58372" y="387895"/>
                </a:lnTo>
                <a:cubicBezTo>
                  <a:pt x="111660" y="254431"/>
                  <a:pt x="198390" y="154469"/>
                  <a:pt x="306361" y="90092"/>
                </a:cubicBezTo>
                <a:lnTo>
                  <a:pt x="343340" y="71955"/>
                </a:lnTo>
                <a:lnTo>
                  <a:pt x="451947" y="55771"/>
                </a:lnTo>
                <a:lnTo>
                  <a:pt x="480681" y="50638"/>
                </a:lnTo>
                <a:lnTo>
                  <a:pt x="500476" y="51097"/>
                </a:lnTo>
                <a:cubicBezTo>
                  <a:pt x="614729" y="49684"/>
                  <a:pt x="728933" y="43772"/>
                  <a:pt x="843024" y="32056"/>
                </a:cubicBezTo>
                <a:cubicBezTo>
                  <a:pt x="1123212" y="7156"/>
                  <a:pt x="1404499" y="3566"/>
                  <a:pt x="1685086" y="21332"/>
                </a:cubicBezTo>
                <a:cubicBezTo>
                  <a:pt x="1938623" y="33688"/>
                  <a:pt x="2191759" y="64000"/>
                  <a:pt x="2445896" y="38121"/>
                </a:cubicBezTo>
                <a:cubicBezTo>
                  <a:pt x="2489616" y="33690"/>
                  <a:pt x="2532937" y="26111"/>
                  <a:pt x="2576333" y="19030"/>
                </a:cubicBezTo>
                <a:lnTo>
                  <a:pt x="2696353" y="4251"/>
                </a:lnTo>
                <a:lnTo>
                  <a:pt x="2745536" y="5232"/>
                </a:lnTo>
                <a:cubicBezTo>
                  <a:pt x="2818993" y="6452"/>
                  <a:pt x="2887864" y="7004"/>
                  <a:pt x="2947014" y="5793"/>
                </a:cubicBezTo>
                <a:cubicBezTo>
                  <a:pt x="3006163" y="4584"/>
                  <a:pt x="3060036" y="3178"/>
                  <a:pt x="3110399" y="1949"/>
                </a:cubicBezTo>
                <a:lnTo>
                  <a:pt x="3199002" y="221"/>
                </a:lnTo>
                <a:lnTo>
                  <a:pt x="3325015" y="3583"/>
                </a:lnTo>
                <a:cubicBezTo>
                  <a:pt x="3530714" y="12997"/>
                  <a:pt x="3736239" y="28910"/>
                  <a:pt x="3941762" y="43248"/>
                </a:cubicBezTo>
                <a:cubicBezTo>
                  <a:pt x="4091489" y="53739"/>
                  <a:pt x="4241215" y="66563"/>
                  <a:pt x="4390942" y="37886"/>
                </a:cubicBezTo>
                <a:cubicBezTo>
                  <a:pt x="4517292" y="15154"/>
                  <a:pt x="4645537" y="10467"/>
                  <a:pt x="4772844" y="23896"/>
                </a:cubicBezTo>
                <a:cubicBezTo>
                  <a:pt x="4885597" y="37327"/>
                  <a:pt x="4999052" y="40520"/>
                  <a:pt x="5112224" y="33456"/>
                </a:cubicBezTo>
                <a:lnTo>
                  <a:pt x="5477482" y="6922"/>
                </a:lnTo>
                <a:lnTo>
                  <a:pt x="5517883" y="7607"/>
                </a:lnTo>
                <a:lnTo>
                  <a:pt x="5555683" y="6426"/>
                </a:lnTo>
                <a:cubicBezTo>
                  <a:pt x="5626335" y="3737"/>
                  <a:pt x="5704795" y="995"/>
                  <a:pt x="5791061" y="218"/>
                </a:cubicBezTo>
                <a:close/>
              </a:path>
            </a:pathLst>
          </a:cu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919548-69A1-48DC-AE54-347AC5A71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75B1029-F4F8-1094-08C3-A2E5F4CE0791}"/>
                  </a:ext>
                </a:extLst>
              </p:cNvPr>
              <p:cNvSpPr/>
              <p:nvPr/>
            </p:nvSpPr>
            <p:spPr>
              <a:xfrm>
                <a:off x="0" y="4927600"/>
                <a:ext cx="4064000" cy="193040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AU" sz="2000" b="1" u="sng" dirty="0"/>
                  <a:t>7-fold differential cross section</a:t>
                </a:r>
              </a:p>
              <a:p>
                <a:pPr algn="ctr"/>
                <a:endParaRPr lang="en-AU" sz="20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sSup>
                            <m:sSup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AU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en-AU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AU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sSubSup>
                            <m:sSubSup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sub>
                            <m:sup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AU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AU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sSubSup>
                            <m:sSubSupPr>
                              <m:ctrlP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b>
                            <m:sup>
                              <m:r>
                                <a:rPr lang="en-A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AU" sz="2000" dirty="0"/>
              </a:p>
            </p:txBody>
          </p:sp>
        </mc:Choice>
        <mc:Fallback xmlns="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A75B1029-F4F8-1094-08C3-A2E5F4CE07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927600"/>
                <a:ext cx="4064000" cy="19304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395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A6C7D-AD5E-F2B4-9005-A02A0029C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Tensor Algebra using </a:t>
            </a:r>
            <a:r>
              <a:rPr lang="en-US" dirty="0" err="1"/>
              <a:t>xAct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431EA-C2C9-4351-F80D-A88A03DEC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Written for the Wolfram Language in 2004 primarily by José M. Martín-García.</a:t>
            </a:r>
          </a:p>
          <a:p>
            <a:r>
              <a:rPr lang="en-US" dirty="0"/>
              <a:t>Often used for General Relativity.</a:t>
            </a:r>
          </a:p>
          <a:p>
            <a:endParaRPr lang="en-US" dirty="0"/>
          </a:p>
          <a:p>
            <a:r>
              <a:rPr lang="en-US" dirty="0"/>
              <a:t>Handles really complex Tensor Algebra reasonably intuitively.</a:t>
            </a:r>
          </a:p>
          <a:p>
            <a:r>
              <a:rPr lang="en-US" dirty="0">
                <a:solidFill>
                  <a:schemeClr val="accent1"/>
                </a:solidFill>
              </a:rPr>
              <a:t>SYMBOLIC!!!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6193F2-2291-04AF-D6D2-14C35C82A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947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52128B3-BC55-982B-087F-0F47719691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6197"/>
          <a:stretch/>
        </p:blipFill>
        <p:spPr>
          <a:xfrm>
            <a:off x="0" y="182879"/>
            <a:ext cx="10260042" cy="41169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CF3181-FAE8-DA37-129A-E76F94DD3B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36" t="43098" b="33727"/>
          <a:stretch/>
        </p:blipFill>
        <p:spPr>
          <a:xfrm>
            <a:off x="4351502" y="4511041"/>
            <a:ext cx="7604057" cy="2252614"/>
          </a:xfrm>
          <a:prstGeom prst="rect">
            <a:avLst/>
          </a:prstGeom>
        </p:spPr>
      </p:pic>
      <p:sp>
        <p:nvSpPr>
          <p:cNvPr id="2" name="Line Callout 1 1">
            <a:extLst>
              <a:ext uri="{FF2B5EF4-FFF2-40B4-BE49-F238E27FC236}">
                <a16:creationId xmlns:a16="http://schemas.microsoft.com/office/drawing/2014/main" id="{BF1E9ABE-4298-495B-12A4-EA8BECFDAE2E}"/>
              </a:ext>
            </a:extLst>
          </p:cNvPr>
          <p:cNvSpPr/>
          <p:nvPr/>
        </p:nvSpPr>
        <p:spPr>
          <a:xfrm>
            <a:off x="3346636" y="690880"/>
            <a:ext cx="2891604" cy="335280"/>
          </a:xfrm>
          <a:prstGeom prst="borderCallout1">
            <a:avLst>
              <a:gd name="adj1" fmla="val 133902"/>
              <a:gd name="adj2" fmla="val 2911"/>
              <a:gd name="adj3" fmla="val 315530"/>
              <a:gd name="adj4" fmla="val -14792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no. of dimensions</a:t>
            </a:r>
          </a:p>
        </p:txBody>
      </p:sp>
      <p:sp>
        <p:nvSpPr>
          <p:cNvPr id="3" name="Line Callout 1 2">
            <a:extLst>
              <a:ext uri="{FF2B5EF4-FFF2-40B4-BE49-F238E27FC236}">
                <a16:creationId xmlns:a16="http://schemas.microsoft.com/office/drawing/2014/main" id="{987BA08D-D28A-CB94-578C-1D8B59E8FCF9}"/>
              </a:ext>
            </a:extLst>
          </p:cNvPr>
          <p:cNvSpPr/>
          <p:nvPr/>
        </p:nvSpPr>
        <p:spPr>
          <a:xfrm>
            <a:off x="7584051" y="721360"/>
            <a:ext cx="2891604" cy="335280"/>
          </a:xfrm>
          <a:prstGeom prst="borderCallout1">
            <a:avLst>
              <a:gd name="adj1" fmla="val 133902"/>
              <a:gd name="adj2" fmla="val 2911"/>
              <a:gd name="adj3" fmla="val 330682"/>
              <a:gd name="adj4" fmla="val -43955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indices linked to manifold</a:t>
            </a:r>
          </a:p>
        </p:txBody>
      </p:sp>
      <p:sp>
        <p:nvSpPr>
          <p:cNvPr id="7" name="Line Callout 1 6">
            <a:extLst>
              <a:ext uri="{FF2B5EF4-FFF2-40B4-BE49-F238E27FC236}">
                <a16:creationId xmlns:a16="http://schemas.microsoft.com/office/drawing/2014/main" id="{57CAE40F-508D-7B8D-30C4-D31C65410387}"/>
              </a:ext>
            </a:extLst>
          </p:cNvPr>
          <p:cNvSpPr/>
          <p:nvPr/>
        </p:nvSpPr>
        <p:spPr>
          <a:xfrm>
            <a:off x="8534535" y="1808481"/>
            <a:ext cx="2891604" cy="335280"/>
          </a:xfrm>
          <a:prstGeom prst="borderCallout1">
            <a:avLst>
              <a:gd name="adj1" fmla="val 133902"/>
              <a:gd name="adj2" fmla="val 2911"/>
              <a:gd name="adj3" fmla="val 148864"/>
              <a:gd name="adj4" fmla="val -21819"/>
            </a:avLst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chart labels for manifold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Line Callout 1 7">
                <a:extLst>
                  <a:ext uri="{FF2B5EF4-FFF2-40B4-BE49-F238E27FC236}">
                    <a16:creationId xmlns:a16="http://schemas.microsoft.com/office/drawing/2014/main" id="{89D1E21A-56DA-9C09-CE55-75297A44B594}"/>
                  </a:ext>
                </a:extLst>
              </p:cNvPr>
              <p:cNvSpPr/>
              <p:nvPr/>
            </p:nvSpPr>
            <p:spPr>
              <a:xfrm>
                <a:off x="9192413" y="2480626"/>
                <a:ext cx="2891604" cy="1236615"/>
              </a:xfrm>
              <a:prstGeom prst="borderCallout1">
                <a:avLst>
                  <a:gd name="adj1" fmla="val 14770"/>
                  <a:gd name="adj2" fmla="val -4468"/>
                  <a:gd name="adj3" fmla="val 62596"/>
                  <a:gd name="adj4" fmla="val -91740"/>
                </a:avLst>
              </a:prstGeom>
            </p:spPr>
            <p:style>
              <a:lnRef idx="2">
                <a:schemeClr val="accent3">
                  <a:shade val="15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A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8" name="Line Callout 1 7">
                <a:extLst>
                  <a:ext uri="{FF2B5EF4-FFF2-40B4-BE49-F238E27FC236}">
                    <a16:creationId xmlns:a16="http://schemas.microsoft.com/office/drawing/2014/main" id="{89D1E21A-56DA-9C09-CE55-75297A44B5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2413" y="2480626"/>
                <a:ext cx="2891604" cy="1236615"/>
              </a:xfrm>
              <a:prstGeom prst="borderCallout1">
                <a:avLst>
                  <a:gd name="adj1" fmla="val 14770"/>
                  <a:gd name="adj2" fmla="val -4468"/>
                  <a:gd name="adj3" fmla="val 62596"/>
                  <a:gd name="adj4" fmla="val -91740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Line Callout 1 15">
                <a:extLst>
                  <a:ext uri="{FF2B5EF4-FFF2-40B4-BE49-F238E27FC236}">
                    <a16:creationId xmlns:a16="http://schemas.microsoft.com/office/drawing/2014/main" id="{A5F16569-3504-13F8-2589-00676C93CE86}"/>
                  </a:ext>
                </a:extLst>
              </p:cNvPr>
              <p:cNvSpPr/>
              <p:nvPr/>
            </p:nvSpPr>
            <p:spPr>
              <a:xfrm>
                <a:off x="1022299" y="5077097"/>
                <a:ext cx="2471962" cy="1236615"/>
              </a:xfrm>
              <a:prstGeom prst="borderCallout1">
                <a:avLst>
                  <a:gd name="adj1" fmla="val 17235"/>
                  <a:gd name="adj2" fmla="val 104039"/>
                  <a:gd name="adj3" fmla="val 71634"/>
                  <a:gd name="adj4" fmla="val 176238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𝐴𝐴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AU" b="0" i="1" smtClean="0">
                              <a:latin typeface="Cambria Math" panose="02040503050406030204" pitchFamily="18" charset="0"/>
                            </a:rPr>
                            <m:t>𝐵𝐵</m:t>
                          </m:r>
                        </m:sub>
                      </m:sSub>
                      <m:r>
                        <a:rPr lang="en-AU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A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4"/>
                                    <m:mcJc m:val="center"/>
                                  </m:mcPr>
                                </m:mc>
                              </m:mcs>
                              <m:ctrlPr>
                                <a:rPr lang="en-AU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AU" dirty="0"/>
              </a:p>
            </p:txBody>
          </p:sp>
        </mc:Choice>
        <mc:Fallback xmlns="">
          <p:sp>
            <p:nvSpPr>
              <p:cNvPr id="16" name="Line Callout 1 15">
                <a:extLst>
                  <a:ext uri="{FF2B5EF4-FFF2-40B4-BE49-F238E27FC236}">
                    <a16:creationId xmlns:a16="http://schemas.microsoft.com/office/drawing/2014/main" id="{A5F16569-3504-13F8-2589-00676C93CE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299" y="5077097"/>
                <a:ext cx="2471962" cy="1236615"/>
              </a:xfrm>
              <a:prstGeom prst="borderCallout1">
                <a:avLst>
                  <a:gd name="adj1" fmla="val 17235"/>
                  <a:gd name="adj2" fmla="val 104039"/>
                  <a:gd name="adj3" fmla="val 71634"/>
                  <a:gd name="adj4" fmla="val 176238"/>
                </a:avLst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5C39C74-92C4-DA45-5F81-D56463FB3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C9BD6-9C85-E041-B5B1-483C493866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66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1063</TotalTime>
  <Words>1149</Words>
  <Application>Microsoft Macintosh PowerPoint</Application>
  <PresentationFormat>Widescreen</PresentationFormat>
  <Paragraphs>200</Paragraphs>
  <Slides>30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Aptos</vt:lpstr>
      <vt:lpstr>Arial</vt:lpstr>
      <vt:lpstr>Cambria</vt:lpstr>
      <vt:lpstr>Cambria Math</vt:lpstr>
      <vt:lpstr>Consolas</vt:lpstr>
      <vt:lpstr>Trebuchet MS</vt:lpstr>
      <vt:lpstr>Wingdings</vt:lpstr>
      <vt:lpstr>Office Theme</vt:lpstr>
      <vt:lpstr>Exploring Nucleon Resonances with DVCS: HOW TO MAKE MATHEMATICA DO TENSOR ALGEBRA</vt:lpstr>
      <vt:lpstr>The Roper Resonance</vt:lpstr>
      <vt:lpstr>PowerPoint Presentation</vt:lpstr>
      <vt:lpstr>DVCS</vt:lpstr>
      <vt:lpstr>PowerPoint Presentation</vt:lpstr>
      <vt:lpstr>PowerPoint Presentation</vt:lpstr>
      <vt:lpstr>PowerPoint Presentation</vt:lpstr>
      <vt:lpstr>Tensor Algebra using xAct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DVCS Tensor H_NR^μν</vt:lpstr>
      <vt:lpstr>DVCS Tensor H_NR^μν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remaining?</vt:lpstr>
      <vt:lpstr>Need some Transition FFs: use MAID data!</vt:lpstr>
      <vt:lpstr>Then what???</vt:lpstr>
      <vt:lpstr>Exploring Nucleon Resonances with DVCS: HOW TO MAKE MATHEMATICA DO TENSOR ALGEBRA</vt:lpstr>
      <vt:lpstr>Further Reading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Rumley</dc:creator>
  <cp:lastModifiedBy>Matthew Rumley</cp:lastModifiedBy>
  <cp:revision>6</cp:revision>
  <dcterms:created xsi:type="dcterms:W3CDTF">2024-08-02T03:41:06Z</dcterms:created>
  <dcterms:modified xsi:type="dcterms:W3CDTF">2024-08-21T06:21:18Z</dcterms:modified>
</cp:coreProperties>
</file>