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6" r:id="rId4"/>
    <p:sldId id="260" r:id="rId5"/>
    <p:sldId id="259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0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8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9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9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1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3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0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443C2-FACD-E940-A2E6-EEE5A9EB446F}" type="datetimeFigureOut">
              <a:rPr lang="en-US" smtClean="0"/>
              <a:pPr/>
              <a:t>12/1/19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D450-B980-FE45-ADE7-A322108F5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8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ventbrite.com.au/e/professor-paolo-gondolo-the-mystery-of-cosmic-darkness-tickets-8126158258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28038/overvie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Venue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– Sydney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Nanoscience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Hub (SNH), teaching wing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342000" indent="-342000"/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 Plenary sessions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: Mon-Fri, 9:00-13:00 –   Messel Lecture Theatre (Rm 4002)</a:t>
            </a:r>
          </a:p>
          <a:p>
            <a:pPr marL="342000" indent="-342000"/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342000" indent="-342000"/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 Parallel sessions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: Mon, Tue, Thu, start 14:30 – SNH Rms 4002, 4001, 3001, 3003 and Physics LT 1</a:t>
            </a:r>
          </a:p>
          <a:p>
            <a:pPr marL="342000" indent="-342000"/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342000" indent="-342000"/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Poster sessions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– Tue, Wed 10:30 – 11:00  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38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Coffee breaks: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SNH Messel foyer, 10:30-11:00 (morning); 16:10-16:30 (afternoon, except Wed, Fri)</a:t>
            </a:r>
          </a:p>
          <a:p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Lunch breaks: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13:00-14:30 </a:t>
            </a:r>
          </a:p>
        </p:txBody>
      </p:sp>
    </p:spTree>
    <p:extLst>
      <p:ext uri="{BB962C8B-B14F-4D97-AF65-F5344CB8AC3E}">
        <p14:creationId xmlns:p14="http://schemas.microsoft.com/office/powerpoint/2010/main" val="6541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USY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 Box 2"/>
          <p:cNvSpPr txBox="1"/>
          <p:nvPr/>
        </p:nvSpPr>
        <p:spPr>
          <a:xfrm>
            <a:off x="5033777" y="3699667"/>
            <a:ext cx="913437" cy="55262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sz="2000" b="1" dirty="0">
                <a:solidFill>
                  <a:srgbClr val="FF0000"/>
                </a:solidFill>
                <a:effectLst/>
                <a:ea typeface="ＭＳ 明朝"/>
                <a:cs typeface="Times New Roman"/>
              </a:rPr>
              <a:t>SNH</a:t>
            </a:r>
            <a:endParaRPr lang="en-AU" sz="2000" b="1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Text Box 2"/>
          <p:cNvSpPr txBox="1"/>
          <p:nvPr/>
        </p:nvSpPr>
        <p:spPr>
          <a:xfrm>
            <a:off x="4318612" y="2971829"/>
            <a:ext cx="913437" cy="55262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b="1" dirty="0">
                <a:solidFill>
                  <a:srgbClr val="FF0000"/>
                </a:solidFill>
                <a:ea typeface="ＭＳ 明朝"/>
                <a:cs typeface="Times New Roman"/>
              </a:rPr>
              <a:t>Ralph’s Cafe</a:t>
            </a:r>
            <a:endParaRPr lang="en-AU" b="1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Text Box 2"/>
          <p:cNvSpPr txBox="1"/>
          <p:nvPr/>
        </p:nvSpPr>
        <p:spPr>
          <a:xfrm>
            <a:off x="4855777" y="2695516"/>
            <a:ext cx="1720107" cy="6619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b="1" dirty="0">
                <a:solidFill>
                  <a:srgbClr val="FF0000"/>
                </a:solidFill>
                <a:ea typeface="ＭＳ 明朝"/>
                <a:cs typeface="Times New Roman"/>
              </a:rPr>
              <a:t>Manning House</a:t>
            </a:r>
            <a:endParaRPr lang="en-AU" b="1" dirty="0">
              <a:effectLst/>
              <a:ea typeface="ＭＳ 明朝"/>
              <a:cs typeface="Times New Roman"/>
            </a:endParaRPr>
          </a:p>
        </p:txBody>
      </p:sp>
      <p:sp>
        <p:nvSpPr>
          <p:cNvPr id="10" name="Text Box 2"/>
          <p:cNvSpPr txBox="1"/>
          <p:nvPr/>
        </p:nvSpPr>
        <p:spPr>
          <a:xfrm>
            <a:off x="6806173" y="4105400"/>
            <a:ext cx="1574233" cy="55262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b="1" dirty="0">
                <a:solidFill>
                  <a:srgbClr val="FF0000"/>
                </a:solidFill>
                <a:ea typeface="ＭＳ 明朝"/>
                <a:cs typeface="Times New Roman"/>
              </a:rPr>
              <a:t>Wentworth Bld.</a:t>
            </a:r>
            <a:endParaRPr lang="en-AU" b="1" dirty="0">
              <a:effectLst/>
              <a:ea typeface="ＭＳ 明朝"/>
              <a:cs typeface="Times New Roman"/>
            </a:endParaRPr>
          </a:p>
        </p:txBody>
      </p:sp>
      <p:sp>
        <p:nvSpPr>
          <p:cNvPr id="11" name="Text Box 2"/>
          <p:cNvSpPr txBox="1"/>
          <p:nvPr/>
        </p:nvSpPr>
        <p:spPr>
          <a:xfrm>
            <a:off x="3831444" y="5967977"/>
            <a:ext cx="2404665" cy="6463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sz="2000" b="1" dirty="0">
                <a:solidFill>
                  <a:srgbClr val="FF0000"/>
                </a:solidFill>
                <a:ea typeface="ＭＳ 明朝"/>
                <a:cs typeface="Times New Roman"/>
              </a:rPr>
              <a:t>King </a:t>
            </a:r>
            <a:r>
              <a:rPr lang="en-AU" sz="2000" b="1" dirty="0" err="1">
                <a:solidFill>
                  <a:srgbClr val="FF0000"/>
                </a:solidFill>
                <a:ea typeface="ＭＳ 明朝"/>
                <a:cs typeface="Times New Roman"/>
              </a:rPr>
              <a:t>Str</a:t>
            </a:r>
            <a:r>
              <a:rPr lang="en-AU" sz="2000" b="1" dirty="0">
                <a:solidFill>
                  <a:srgbClr val="FF0000"/>
                </a:solidFill>
                <a:ea typeface="ＭＳ 明朝"/>
                <a:cs typeface="Times New Roman"/>
              </a:rPr>
              <a:t> eateries</a:t>
            </a:r>
            <a:endParaRPr lang="en-AU" sz="2000" b="1" dirty="0">
              <a:effectLst/>
              <a:ea typeface="ＭＳ 明朝"/>
              <a:cs typeface="Times New Roman"/>
            </a:endParaRPr>
          </a:p>
        </p:txBody>
      </p:sp>
      <p:sp>
        <p:nvSpPr>
          <p:cNvPr id="12" name="Text Box 2"/>
          <p:cNvSpPr txBox="1"/>
          <p:nvPr/>
        </p:nvSpPr>
        <p:spPr>
          <a:xfrm>
            <a:off x="5603840" y="436552"/>
            <a:ext cx="2776566" cy="6463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sz="2000" b="1" dirty="0">
                <a:solidFill>
                  <a:srgbClr val="FF0000"/>
                </a:solidFill>
                <a:ea typeface="ＭＳ 明朝"/>
                <a:cs typeface="Times New Roman"/>
              </a:rPr>
              <a:t>Glebe Point Rd eateries</a:t>
            </a:r>
            <a:endParaRPr lang="en-AU" sz="2000" b="1" dirty="0">
              <a:effectLst/>
              <a:ea typeface="ＭＳ 明朝"/>
              <a:cs typeface="Times New Roman"/>
            </a:endParaRPr>
          </a:p>
        </p:txBody>
      </p:sp>
      <p:sp>
        <p:nvSpPr>
          <p:cNvPr id="14" name="Text Box 2"/>
          <p:cNvSpPr txBox="1"/>
          <p:nvPr/>
        </p:nvSpPr>
        <p:spPr>
          <a:xfrm>
            <a:off x="7838709" y="1100849"/>
            <a:ext cx="1574233" cy="55262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AU" sz="2000" b="1" dirty="0">
                <a:solidFill>
                  <a:srgbClr val="FF0000"/>
                </a:solidFill>
                <a:ea typeface="ＭＳ 明朝"/>
                <a:cs typeface="Times New Roman"/>
              </a:rPr>
              <a:t>Food Court</a:t>
            </a:r>
            <a:endParaRPr lang="en-AU" sz="2000" b="1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46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Welcome reception: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SNH Courtyard, Mon 18:30-20:30pm</a:t>
            </a:r>
          </a:p>
          <a:p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Conference photo: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Messel Lecture Theatre, Tue 13:00pm </a:t>
            </a: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Public Lecture: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Prof Paolo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Gondolo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“The Mystery of Cosmic Darkness” – Messel Lecture Theatre, Tue 18:30</a:t>
            </a:r>
          </a:p>
          <a:p>
            <a:pPr marL="0" indent="0">
              <a:buNone/>
            </a:pPr>
            <a:endParaRPr lang="en-US" sz="2200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AU" sz="2400" dirty="0">
                <a:latin typeface="Bookman Old Style" panose="02050604050505020204" pitchFamily="18" charset="0"/>
                <a:hlinkClick r:id="rId2"/>
              </a:rPr>
              <a:t>https://www.eventbrite.com.au/e/professor-paolo-gondolo-the-mystery-of-cosmic-darkness-tickets-81261582581</a:t>
            </a:r>
            <a:endParaRPr lang="en-US" sz="2200" dirty="0">
              <a:solidFill>
                <a:srgbClr val="008000"/>
              </a:solidFill>
              <a:latin typeface="Bookman Old Style" panose="02050604050505020204" pitchFamily="18" charset="0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492144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Self-</a:t>
            </a:r>
            <a:r>
              <a:rPr lang="en-US" dirty="0" err="1">
                <a:solidFill>
                  <a:srgbClr val="FF0000"/>
                </a:solidFill>
                <a:latin typeface="Bookman Old Style"/>
                <a:cs typeface="Bookman Old Style"/>
              </a:rPr>
              <a:t>organised</a:t>
            </a:r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 excursion: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Wed from 13:00</a:t>
            </a:r>
          </a:p>
          <a:p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Conference dinner: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Dockside at Cockle Bay Wharf, Thu 19:00. 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Bus transportation to the dinner venue – 18:30 (more details will follow) </a:t>
            </a:r>
          </a:p>
        </p:txBody>
      </p:sp>
    </p:spTree>
    <p:extLst>
      <p:ext uri="{BB962C8B-B14F-4D97-AF65-F5344CB8AC3E}">
        <p14:creationId xmlns:p14="http://schemas.microsoft.com/office/powerpoint/2010/main" val="3319256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FF000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Internet: </a:t>
            </a:r>
            <a:r>
              <a:rPr lang="en-US" b="1" dirty="0" err="1">
                <a:solidFill>
                  <a:srgbClr val="000090"/>
                </a:solidFill>
                <a:latin typeface="Bookman Old Style"/>
                <a:cs typeface="Bookman Old Style"/>
              </a:rPr>
              <a:t>Eduroam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(within the campus), </a:t>
            </a:r>
            <a:r>
              <a:rPr lang="en-US" b="1" dirty="0" err="1">
                <a:solidFill>
                  <a:srgbClr val="000090"/>
                </a:solidFill>
                <a:latin typeface="Bookman Old Style"/>
                <a:cs typeface="Bookman Old Style"/>
              </a:rPr>
              <a:t>UniSydney</a:t>
            </a:r>
            <a:r>
              <a:rPr lang="en-US" b="1" dirty="0">
                <a:solidFill>
                  <a:srgbClr val="000090"/>
                </a:solidFill>
                <a:latin typeface="Bookman Old Style"/>
                <a:cs typeface="Bookman Old Style"/>
              </a:rPr>
              <a:t>-Guest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(SNH, Physics)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Username: </a:t>
            </a:r>
            <a:r>
              <a:rPr lang="en-AU" b="1" dirty="0">
                <a:latin typeface="Bookman Old Style"/>
                <a:cs typeface="Bookman Old Style"/>
              </a:rPr>
              <a:t>tevpa2019</a:t>
            </a: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Password: </a:t>
            </a:r>
            <a:r>
              <a:rPr lang="nl-NL" b="1" dirty="0">
                <a:latin typeface="Bookman Old Style"/>
                <a:cs typeface="Bookman Old Style"/>
              </a:rPr>
              <a:t>tevpa2019p </a:t>
            </a:r>
            <a:endParaRPr lang="nl-NL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420355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solidFill>
                <a:srgbClr val="FF0000"/>
              </a:solidFill>
              <a:latin typeface="Bookman Old Style"/>
              <a:cs typeface="Bookman Old Style"/>
            </a:endParaRPr>
          </a:p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Speakers: 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Please upload your talk to the indico webpage as soon as it ready, at least 1 hour before the designated session! 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400050" lvl="1" indent="0">
              <a:buNone/>
            </a:pPr>
            <a:r>
              <a:rPr lang="en-US" sz="3200" dirty="0">
                <a:solidFill>
                  <a:srgbClr val="000090"/>
                </a:solidFill>
                <a:latin typeface="Bookman Old Style"/>
                <a:cs typeface="Bookman Old Style"/>
              </a:rPr>
              <a:t>Having trouble – bring your talk to the session chair on the memory stick well in advance of the session. </a:t>
            </a:r>
          </a:p>
        </p:txBody>
      </p:sp>
    </p:spTree>
    <p:extLst>
      <p:ext uri="{BB962C8B-B14F-4D97-AF65-F5344CB8AC3E}">
        <p14:creationId xmlns:p14="http://schemas.microsoft.com/office/powerpoint/2010/main" val="3231318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6DC0DA-463D-BB49-840C-1A6FFE2154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6802" y="1417638"/>
            <a:ext cx="2527064" cy="26670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29E432-1603-A446-9EE9-982BA1F9F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594" y="4425462"/>
            <a:ext cx="3467283" cy="22339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0CC645-93D1-2B43-B30F-7AB1FF7B8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58462"/>
            <a:ext cx="4572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41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Welcome to </a:t>
            </a:r>
            <a:r>
              <a:rPr lang="en-US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</a:t>
            </a: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 2019!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/>
                <a:cs typeface="Bookman Old Style"/>
              </a:rPr>
              <a:t>Further Info</a:t>
            </a: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Conference webpage: </a:t>
            </a:r>
          </a:p>
          <a:p>
            <a:pPr marL="0" indent="0">
              <a:buNone/>
            </a:pPr>
            <a:r>
              <a:rPr lang="en-AU" sz="2000" dirty="0">
                <a:latin typeface="Bookman Old Style" panose="02050604050505020204" pitchFamily="18" charset="0"/>
                <a:hlinkClick r:id="rId2"/>
              </a:rPr>
              <a:t>https://indico.cern.ch/event/828038/overview</a:t>
            </a:r>
            <a:endParaRPr lang="en-AU" sz="20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 panose="02050604050505020204" pitchFamily="18" charset="0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E-mail: </a:t>
            </a:r>
            <a:r>
              <a:rPr lang="en-US" sz="3000" dirty="0" err="1">
                <a:solidFill>
                  <a:srgbClr val="000090"/>
                </a:solidFill>
                <a:latin typeface="Bookman Old Style"/>
                <a:cs typeface="Bookman Old Style"/>
              </a:rPr>
              <a:t>tevpa.conference@sydney.edu.au</a:t>
            </a:r>
            <a:endParaRPr lang="en-US" sz="3000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Bookman Old Style"/>
                <a:cs typeface="Bookman Old Style"/>
              </a:rPr>
              <a:t>Ask us</a:t>
            </a:r>
          </a:p>
          <a:p>
            <a:pPr marL="0" indent="0">
              <a:buNone/>
            </a:pPr>
            <a:endParaRPr lang="en-US" sz="4100" dirty="0">
              <a:solidFill>
                <a:srgbClr val="000090"/>
              </a:solidFill>
              <a:latin typeface="Bookman Old Style"/>
              <a:cs typeface="Bookman Old Style"/>
            </a:endParaRPr>
          </a:p>
          <a:p>
            <a:pPr marL="0" indent="0" algn="ctr">
              <a:buNone/>
            </a:pPr>
            <a:r>
              <a:rPr lang="en-US" sz="4100" dirty="0">
                <a:solidFill>
                  <a:srgbClr val="FF0000"/>
                </a:solidFill>
                <a:latin typeface="Bookman Old Style"/>
                <a:cs typeface="Bookman Old Style"/>
              </a:rPr>
              <a:t>Enjoy the conference and your stay in Sydney!</a:t>
            </a:r>
          </a:p>
        </p:txBody>
      </p:sp>
    </p:spTree>
    <p:extLst>
      <p:ext uri="{BB962C8B-B14F-4D97-AF65-F5344CB8AC3E}">
        <p14:creationId xmlns:p14="http://schemas.microsoft.com/office/powerpoint/2010/main" val="14355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330</Words>
  <Application>Microsoft Macintosh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Bookman Old Style</vt:lpstr>
      <vt:lpstr>Calibri</vt:lpstr>
      <vt:lpstr>Office Theme</vt:lpstr>
      <vt:lpstr>Welcome to TeVPA 2019!</vt:lpstr>
      <vt:lpstr>Welcome to TeVPA 2019!</vt:lpstr>
      <vt:lpstr>PowerPoint Presentation</vt:lpstr>
      <vt:lpstr>Welcome to TeVPA 2019!</vt:lpstr>
      <vt:lpstr>Welcome to TeVPA 2019!</vt:lpstr>
      <vt:lpstr>Welcome to TeVPA 2019!</vt:lpstr>
      <vt:lpstr>Welcome to TeVPA 2019!</vt:lpstr>
      <vt:lpstr>Welcome to TeVPA 2019!</vt:lpstr>
      <vt:lpstr>Welcome to TeVPA 2019!</vt:lpstr>
    </vt:vector>
  </TitlesOfParts>
  <Company>The University of Sydney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Archil Kobakhidze</dc:creator>
  <cp:lastModifiedBy>Archil Kobakhidze</cp:lastModifiedBy>
  <cp:revision>24</cp:revision>
  <dcterms:created xsi:type="dcterms:W3CDTF">2016-11-26T01:48:25Z</dcterms:created>
  <dcterms:modified xsi:type="dcterms:W3CDTF">2019-12-01T13:54:17Z</dcterms:modified>
</cp:coreProperties>
</file>